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11" r:id="rId4"/>
    <p:sldId id="973" r:id="rId5"/>
    <p:sldId id="979" r:id="rId6"/>
    <p:sldId id="904" r:id="rId7"/>
    <p:sldId id="781" r:id="rId8"/>
    <p:sldId id="974" r:id="rId9"/>
    <p:sldId id="901" r:id="rId10"/>
    <p:sldId id="1222" r:id="rId11"/>
    <p:sldId id="911" r:id="rId12"/>
    <p:sldId id="883" r:id="rId13"/>
    <p:sldId id="1218" r:id="rId14"/>
    <p:sldId id="1219" r:id="rId15"/>
    <p:sldId id="813" r:id="rId16"/>
    <p:sldId id="796" r:id="rId17"/>
    <p:sldId id="791" r:id="rId18"/>
    <p:sldId id="1224" r:id="rId19"/>
    <p:sldId id="1225" r:id="rId20"/>
    <p:sldId id="1226" r:id="rId21"/>
    <p:sldId id="1220" r:id="rId22"/>
    <p:sldId id="965" r:id="rId23"/>
    <p:sldId id="377" r:id="rId24"/>
    <p:sldId id="735" r:id="rId25"/>
    <p:sldId id="736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66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88767" autoAdjust="0"/>
  </p:normalViewPr>
  <p:slideViewPr>
    <p:cSldViewPr>
      <p:cViewPr varScale="1">
        <p:scale>
          <a:sx n="83" d="100"/>
          <a:sy n="83" d="100"/>
        </p:scale>
        <p:origin x="155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r>
              <a:rPr lang="en-US" sz="14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3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39 148 5527 0 0,'-33'-5'3855'0'0,"27"5"-1625"0"0,11 4-215 0 0,27 9-2019 0 0,-24-9-73 0 0,1-2-4 0 0,38 10 6 0 0,3-3-4 0 0,3-1 13 0 0,5-1 63 0 0,314 13 1461 0 0,-240-17-807 0 0,512 7 1113 0 0,-353-22-1693 0 0,4 0-18 0 0,458 38 1209 0 0,-186-19 579 0 0,-466-7-1582 0 0,-64 2-245 0 0,15 1-14 0 0,6 3 54 0 0,-16-2-33 0 0,10 3 32 0 0,1 1 11 0 0,-3 0 0 0 0,-2-2 0 0 0,-3 2-10 0 0,6-1 10 0 0,-16-3-43 0 0,-19-2 22 0 0,23 1-17 0 0,14 3 252 0 0,-8 0 107 0 0,-38-4-372 0 0,-4-1-6 0 0,0 0 0 0 0,0-1 0 0 0,0 1 1 0 0,0-1-1 0 0,0 0 0 0 0,1 0 0 0 0,4-1 1 0 0,17 0 2 0 0,3 0 1 0 0,-17 0 31 0 0,11-2-20 0 0,10-1 49 0 0,-27 3 94 0 0,1 0-92 0 0,20-1-2 0 0,4-2-17 0 0,-8 0-32 0 0,-14 1 31 0 0,3-2 14 0 0,-7 2 10 0 0,-1-3 3 0 0,-3 6-73 0 0,1-1-1 0 0,-1 1 0 0 0,0-1 1 0 0,0 1-1 0 0,0-1 0 0 0,1 1 1 0 0,-1-1-1 0 0,0 1 0 0 0,0-1 1 0 0,0 0-1 0 0,0 1 0 0 0,0-1 1 0 0,0 1-1 0 0,0-1 1 0 0,0 1-1 0 0,0-1 0 0 0,0 0 1 0 0,0 1-1 0 0,0-1 0 0 0,-1 0 1 0 0,0-1 5 0 0,0 1 0 0 0,0-1 0 0 0,0 1 0 0 0,0-1 0 0 0,0 1 0 0 0,0-1 1 0 0,0 1-1 0 0,-3-2 0 0 0,-6-5 23 0 0,0 0 0 0 0,-17-9 0 0 0,19 13-23 0 0,-26-19 57 0 0,-1 2-1 0 0,-1 2 1 0 0,-66-25 0 0 0,10 17-16 0 0,50 17-21 0 0,-45-19 0 0 0,-39-19-32 0 0,124 46-44 0 0,0 1-61 0 0,-16 0 22 0 0,24 4 30 0 0,34 10-22 0 0,-12-2 11 0 0,-12-5 11 0 0,17 9 30 0 0,-6-3-36 0 0,-6-2 45 0 0,-1 2-40 0 0,15 8-22 0 0,-17-9 15 0 0,28 12 49 0 0,-3-1 12 0 0,-1-5 0 0 0,2-1 0 0 0,8 2-53 0 0,-17-6 42 0 0,9 3 11 0 0,7 3 0 0 0,-4 2 0 0 0,-11-6-11 0 0,-22-5-31 0 0,14 14 18 0 0,-21-18-42 0 0,-7 5-67 0 0,0 1 129 0 0,0-1 0 0 0,-4 18 0 0 0,2-21 4 0 0,0 0 0 0 0,0-1 0 0 0,-1 1 0 0 0,0-1 0 0 0,-6 11 0 0 0,-23 27 0 0 0,-2-5 0 0 0,-1-5-53 0 0,9-11 42 0 0,-9 4 11 0 0,-7 6 91 0 0,4-6 31 0 0,1-3-38 0 0,-2 3 11 0 0,0-2 1 0 0,6-5 0 0 0,15-9-68 0 0,8-5 20 0 0,-15 9-36 0 0,4-3-25 0 0,-5 0-205 0 0,22-10-127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6 240 5527 0 0,'0'0'423'0'0,"-1"-1"-278"0"0,-3-5 1265 0 0,5 3-478 0 0,1 1 0 0 0,0 0 1 0 0,-1-1-1 0 0,1 1 1 0 0,0 0-1 0 0,5-4 0 0 0,-3 3-271 0 0,1-1-1 0 0,0 1 0 0 0,0 0 1 0 0,0 0-1 0 0,6-2 1 0 0,5-1 3 0 0,28-6 1 0 0,-15 5-749 0 0,152-36 109 0 0,12-3-2 0 0,-130 29-23 0 0,-61 16-40 0 0,9-2-48 0 0,0 0 0 0 0,13-7-1 0 0,-21 9-246 0 0,0-1-1 0 0,1 0 0 0 0,-1 0 0 0 0,0 0 0 0 0,0 0 0 0 0,0 0 1 0 0,-1-1-1 0 0,1 1 0 0 0,0-1 0 0 0,-1 0 0 0 0,0 0 0 0 0,4-5 1 0 0,-2-1-5075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13823 0 0,'0'0'8565'0'0,"-3"11"-8389"0"0,0 3-164 0 0,0-1 0 0 0,-1 17-1 0 0,3-13-27 0 0,3 28 0 0 0,0-32-148 0 0,0 2-49 0 0,15 73-234 0 0,-4-21-1 0 0,1 9 16 0 0,-3 1 170 0 0,-8-61 224 0 0,4 47-131 0 0,-1 14 252 0 0,-5-62-52 0 0,1 41 138 0 0,-2 13 635 0 0,-3-12-526 0 0,3-43-64 0 0,-2-3-29 0 0,1 2-122 0 0,-7 39 360 0 0,-1-8-396 0 0,7-33 186 0 0,-2 0-138 0 0,-9 31-47 0 0,9-32 55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16583 0 0,'0'0'2968'0'0,"-5"7"-2601"0"0,-13 21-175 0 0,13-21-80 0 0,0 5-15 0 0,-2 2-71 0 0,-1 2-75 0 0,-8 24 0 0 0,-8 25-375 0 0,7-16 216 0 0,9-24 66 0 0,-8 30 22 0 0,8-27 6 0 0,-5 31 49 0 0,7-30 196 0 0,-3 26 86 0 0,6-28 20 0 0,0 25 27 0 0,2-27 100 0 0,2 23 42 0 0,-1-39-271 0 0,0 0 1 0 0,1-1 0 0 0,0 1 0 0 0,2 9 0 0 0,0-5-24 0 0,-2-2 103 0 0,3 3-72 0 0,13 43-14 0 0,-8-33-12 0 0,16 28-53 0 0,-16-38-58 0 0,17 23-1 0 0,4-3-21 0 0,-24-28-63 0 0,0-1-10 0 0,19 15 1 0 0,-19-15-13 0 0,2-2-246 0 0,23 9 155 0 0,-31-12 176 0 0,1 0 0 0 0,-1 1 0 0 0,1-1 0 0 0,-1 0-1 0 0,1 0 1 0 0,-1 0 0 0 0,1 1 0 0 0,0-1 0 0 0,-1 0 0 0 0,1 0-1 0 0,0 0 1 0 0,-1 0 0 0 0,1 0 0 0 0,-1 0 0 0 0,1 0 0 0 0,1 0 0 0 0,4-2-653 0 0,0-1 0 0 0,0 1 1 0 0,0-1-1 0 0,10-6 1 0 0,-2-2-5827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16583 0 0,'0'0'3818'0'0,"0"10"-3168"0"0,-1 30 44 0 0,0-30 525 0 0,8-2-1484 0 0,17 24-338 0 0,-17-24-64 0 0,-1-1 59 0 0,17 22 321 0 0,-17-21 139 0 0,1 0 27 0 0,19 26 42 0 0,-19-25 146 0 0,-1-1 58 0 0,22 26 16 0 0,-22-25 21 0 0,0-1 71 0 0,18 22 30 0 0,-18-22 7 0 0,-1 0-43 0 0,17 26-240 0 0,-17-25-298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17047 0 0,'0'0'1543'0'0,"-6"5"-1268"0"0,-16 17-197 0 0,16-17 165 0 0,-2 6 60 0 0,-39 53 286 0 0,-61 79-308 0 0,75-101-227 0 0,19-24-48 0 0,-26 36-68 0 0,0 4-5 0 0,13-17 44 0 0,-1 6-25 0 0,5-3 20 0 0,19-35-46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132 127 17503 0 0,'0'0'2514'0'0,"-4"12"-1865"0"0,-16 57 633 0 0,3-11-914 0 0,-5 11-290 0 0,10-31-409 0 0,8-29-145 0 0,0 1-32 0 0,-13 28-82 0 0,13-28-332 0 0,-1-3-3056 0 0,-13 20 3318 0 0,14-20-839 0 0</inkml:trace>
  <inkml:trace contextRef="#ctx0" brushRef="#br0" timeOffset="1">184 1 18431 0 0,'0'0'2014'0'0,"7"7"-1710"0"0,0 1-184 0 0,24 24 752 0 0,4 2-814 0 0,4 2-163 0 0,-7-7-440 0 0,-26-24-185 0 0,2 3-35 0 0,3 0 489 0 0,-5-3-123 0 0,0 0 0 0 0,-1 0 0 0 0,1 1 0 0 0,7 10 0 0 0,11 13-345 0 0,-18-22 66 0 0,0-2-16 0 0,19 17-196 0 0,-19-17-2646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6447 0 0,'0'0'3395'0'0,"-3"9"-340"0"0,-7 27 154 0 0,8-27-318 0 0,-3 1-1454 0 0,-24 51 36 0 0,-2 5-685 0 0,6-9-705 0 0,0 9-19 0 0,4 1-51 0 0,1 0-13 0 0,3-2 0 0 0,2-2 0 0 0,-2 7 0 0 0,5-17-13 0 0,9-43-55 0 0,3-5 44 0 0,0 0-1 0 0,0 0 1 0 0,-1 0 0 0 0,0 0 0 0 0,-2 9-1 0 0,0-3-4 0 0,1-1-146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19351 0 0,'0'0'2552'0'0,"-5"8"-2320"0"0,-14 26-49 0 0,18-32-185 0 0,0-1 1 0 0,0 1 0 0 0,1-1-1 0 0,-1 1 1 0 0,0 0 0 0 0,1-1-1 0 0,-1 1 1 0 0,1 0 0 0 0,0 0-1 0 0,-1-1 1 0 0,1 3 0 0 0,-6 51-70 0 0,5-52 48 0 0,1 1 1 0 0,-1-1-1 0 0,1 0 0 0 0,0 1 1 0 0,1 4-1 0 0,6 65-906 0 0,-1-19 385 0 0,-2-26 45 0 0,6 31 218 0 0,-4-30 97 0 0,6 31 21 0 0,-5-30 30 0 0,10 40 106 0 0,2 12 55 0 0,0 6 304 0 0,-16-74-268 0 0,6 41 247 0 0,-6-42-260 0 0,-1-1 23 0 0,-1 0 0 0 0,1 15 0 0 0,-1-14-31 0 0,0-3 26 0 0,0 0 0 0 0,-1 18 1 0 0,-2 11 29 0 0,2-30-17 0 0,-2 5-2 0 0,-9 40 16 0 0,9-40 67 0 0,-4-2 28 0 0,-18 38 7 0 0,12-30-4 0 0,6-10-137 0 0,3-5-12 0 0,-1 1-1 0 0,1-1 1 0 0,-1 0 0 0 0,-1 0-1 0 0,-5 5 1 0 0,2-1 6 0 0,-25 24 194 0 0,-9 5-60 0 0,5-5-38 0 0,2-5-81 0 0,29-23-58 0 0,-22 15 27 0 0,-2-2-126 0 0,23-14-9 0 0,0-1-136 0 0,-20 10-615 0 0,20-10-271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12 11519 0 0,'0'0'1351'0'0,"-2"-1"-491"0"0,-24-9 3773 0 0,23 9-3599 0 0,-3 9-873 0 0,-1 1-155 0 0,-1 1-1 0 0,-6 14 1 0 0,4-5 8 0 0,-9 30-1 0 0,-1 12 131 0 0,12-34 69 0 0,-8 32 13 0 0,9-28 20 0 0,-4 35 70 0 0,6-33 32 0 0,-3 33 4 0 0,5-34-28 0 0,0 29-117 0 0,2-32-51 0 0,0 27-11 0 0,0-27-25 0 0,1 32-83 0 0,1-29 17 0 0,3 34-30 0 0,-3-34 18 0 0,4 46-31 0 0,3 10-11 0 0,0-12 0 0 0,1-9 11 0 0,5 2 31 0 0,3-20-43 0 0,-14-39-68 0 0,3-10-422 0 0,19 4-90 0 0,-25-4 559 0 0,1 0 0 0 0,-1 0 1 0 0,0 0-1 0 0,0 0 0 0 0,1 0 1 0 0,-1 1-1 0 0,0-1 0 0 0,0 0 1 0 0,1 0-1 0 0,-1 0 0 0 0,0 0 1 0 0,0 0-1 0 0,1 0 0 0 0,-1 0 1 0 0,0 0-1 0 0,0 0 0 0 0,1 0 0 0 0,-1 0 1 0 0,0-1-1 0 0,0 1 0 0 0,1 0 1 0 0,-1 0-1 0 0,0 0 0 0 0,0 0 1 0 0,1 0-1 0 0,-1 0 0 0 0,0-1 1 0 0,0 1-1 0 0,0 0 0 0 0,1 0 1 0 0,-1 0-1 0 0,0 0 0 0 0,0-1 1 0 0,9-11-1962 0 0,-3-2-4872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19351 0 0,'0'0'2094'0'0,"-3"9"-1901"0"0,-11 28-8 0 0,10-27-1 0 0,3 0-31 0 0,-1 42-111 0 0,5-23-18 0 0,-2-20-67 0 0,1 0 0 0 0,-1 16-1 0 0,3-14-141 0 0,12 32-8 0 0,-12-32 14 0 0,2-1 93 0 0,17 31 56 0 0,-10-22-20 0 0,14 19 112 0 0,-20-29 80 0 0,0-1 18 0 0,20 23-11 0 0,-13-19-68 0 0,13 7-77 0 0,-26-18-22 0 0,0 0 0 0 0,-1-1 0 0 0,1 1 0 0 0,0-1 0 0 0,0 1 0 0 0,0-1 0 0 0,0 1 0 0 0,0-1 0 0 0,-1 0 0 0 0,1 0 0 0 0,0 1 0 0 0,0-1 0 0 0,2 0 0 0 0,24 5-362 0 0,-16-5-901 0 0,7-6-3658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 4143 0 0,'-5'9'319'0'0,"-21"36"360"0"0,-5-2 2290 0 0,25-35 1023 0 0,-1 0 205 0 0,-37 42 1065 0 0,-138 170-3912 0 0,148-173-1350 0 0,0 3-56 0 0,-19 32-576 0 0,13-19-46 0 0,19-26 456 0 0,15-27 44 0 0,2 0 8 0 0,-16 32 16 0 0,15-31 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0,'0'0'2756'0'0,"6"8"-1814"0"0,19 25-14 0 0,-18-25-94 0 0,-1 4-39 0 0,20 38-10 0 0,-14-25-85 0 0,8 24-353 0 0,-9-23-156 0 0,12 31-30 0 0,-13-30-33 0 0,14 40-103 0 0,3 12-41 0 0,3 4-134 0 0,-17-41 84 0 0,-9-32 0 0 0,-1 3-12 0 0,11 37-2 0 0,-11-38 0 0 0,-3-9 71 0 0,0 0-1 0 0,0 0 1 0 0,0 0 0 0 0,1 1-1 0 0,-1-1 1 0 0,1 0 0 0 0,0-1-1 0 0,1 5 1 0 0,-1-4-71 0 0,0 0 1 0 0,0 0-1 0 0,0 0 1 0 0,-1 0-1 0 0,1 0 1 0 0,-1 0-1 0 0,0 0 1 0 0,0 3-1 0 0,-3 4-192 0 0,-8 27-57 0 0,8-27-242 0 0,-1-9-107 0 0,-12 5-877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68 150 13823 0 0,'0'0'4368'0'0,"6"6"-2776"0"0,19 20-182 0 0,-18-19-802 0 0,2-2-353 0 0,27 16-67 0 0,-35-21-179 0 0,0 1 0 0 0,0 0 0 0 0,0-1 0 0 0,1 1 0 0 0,-1-1 0 0 0,0 1 0 0 0,0-1 0 0 0,1 1 0 0 0,-1-1 0 0 0,2 0 0 0 0,4 2-52 0 0,-5-1-3 0 0,0 0 0 0 0,1-1 0 0 0,-1 1 0 0 0,0-1 1 0 0,1 0-1 0 0,-1 0 0 0 0,1 0 0 0 0,-1 0 0 0 0,0 0 0 0 0,5-1 0 0 0,-2 1-75 0 0,-3 1 67 0 0,-1-1 0 0 0,1 0 1 0 0,0 0-1 0 0,-1 0 0 0 0,1-1 1 0 0,0 1-1 0 0,0 0 1 0 0,-1-1-1 0 0,1 1 0 0 0,-1-1 1 0 0,1 1-1 0 0,2-2 1 0 0,-1 0-158 0 0,0 1 1 0 0,0 0-1 0 0,0-1 1 0 0,0 1 0 0 0,0-1-1 0 0,0 0 1 0 0,-1 0-1 0 0,1 0 1 0 0,0-1 0 0 0,-1 1-1 0 0,0-1 1 0 0,0 1-1 0 0,0-1 1 0 0,0 0 0 0 0,0 1-1 0 0,0-1 1 0 0,-1 0-1 0 0,1 0 1 0 0,1-5 0 0 0,-2 1 458 0 0,0 0 1 0 0,0 0 0 0 0,0 0-1 0 0,-1-1 1 0 0,0 1 0 0 0,0 0-1 0 0,-1 0 1 0 0,0 0 0 0 0,0-1-1 0 0,0 1 1 0 0,-1 0 0 0 0,-1 0-1 0 0,1 1 1 0 0,-1-1 0 0 0,-5-9-1 0 0,5 12-333 0 0,0-1 0 0 0,0 1-1 0 0,-1 0 1 0 0,0 1 0 0 0,1-1 0 0 0,-7-4 0 0 0,10 8 76 0 0,-6-4-254 0 0,-11-2 43 0 0,-5 2 176 0 0,15 3 50 0 0,5 1 2 0 0,0 0 1 0 0,1-1 0 0 0,-1 1 0 0 0,0 0 0 0 0,0 0 0 0 0,1 0 0 0 0,-1 0-1 0 0,0 0 1 0 0,0 1 0 0 0,1-1 0 0 0,-1 1 0 0 0,0-1 0 0 0,-1 2 0 0 0,-4-1 15 0 0,5-1-8 0 0,0 0 0 0 0,0 1 0 0 0,0-1-1 0 0,-1 1 1 0 0,1 0 0 0 0,0 0 0 0 0,0 0 0 0 0,0 0 0 0 0,0 0-1 0 0,-3 2 1 0 0,-2 1 5 0 0,3-2-7 0 0,1-1 0 0 0,-1 1-1 0 0,1 1 1 0 0,0-1 0 0 0,-1 0 0 0 0,-3 5 0 0 0,-23 20-4 0 0,24-21-10 0 0,1 1 0 0 0,0-1 0 0 0,0 1 0 0 0,-6 12 0 0 0,7-11 6 0 0,0 1-1 0 0,0 0 0 0 0,1 0 1 0 0,1 0-1 0 0,-3 10 0 0 0,4-11 15 0 0,0-1-1 0 0,1 0 0 0 0,0 12 1 0 0,1 7 430 0 0,3-17-254 0 0,10 29 50 0 0,-10-29 288 0 0,3-1-275 0 0,23 21-58 0 0,-23-22-29 0 0,1-2-4 0 0,2 1-113 0 0,-5-2-9 0 0,1-1 0 0 0,0 0 0 0 0,0 0 0 0 0,9 3 0 0 0,22 9 165 0 0,-30-12-176 0 0,24 7 130 0 0,7 0 27 0 0,-15-4-97 0 0,-4-1-15 0 0,-2-2-66 0 0,3 0 48 0 0,10 1-49 0 0,-2-1-26 0 0,-23-3-75 0 0,0 1-98 0 0,15 0-15 0 0,-16-1 1 0 0,-8-10-3574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3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17047 0 0,'0'0'3456'0'0,"1"10"-2982"0"0,1 29-402 0 0,-2-29-182 0 0,-5-3-1786 0 0,-18 20 915 0 0,17-20 68 0 0,0-3 322 0 0,-19 12 140 0 0,19-12 31 0 0,-1 0 132 0 0,-23 12 538 0 0,23-12 234 0 0,0-1 48 0 0,-19 8-22 0 0,20-8 185 0 0,0-2-390 0 0,-18 2-170 0 0,18-2-712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3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17503 0 0,'0'0'803'0'0,"-3"-1"-18"0"0,-9-3-461 0 0,10 4 607 0 0,10 2-1036 0 0,25 5-130 0 0,-18-1-21 0 0,-6-2 170 0 0,-5-3 29 0 0,1 1 0 0 0,-1 1-1 0 0,0-1 1 0 0,0 0 0 0 0,0 1-1 0 0,6 5 1 0 0,23 15-165 0 0,-16-8 4 0 0,27 27 50 0 0,4 5 192 0 0,-28-27 48 0 0,20 23 27 0 0,-19-20 112 0 0,21 23 49 0 0,-21-22 10 0 0,18 23-15 0 0,-20-23-72 0 0,18 22-30 0 0,-20-21-8 0 0,24 36-25 0 0,-1 9-108 0 0,-13-14-82 0 0,-20-35-58 0 0,-3-9 79 0 0,-1-5-2 0 0,-1 0 1 0 0,0 0-1 0 0,0 1 1 0 0,1 12-1 0 0,-1-10 8 0 0,0-4 45 0 0,-1-1-1 0 0,0 0 1 0 0,0 1 0 0 0,-1-1-1 0 0,0 1 1 0 0,0 7-1 0 0,0 34 327 0 0,-3-35-132 0 0,-10 38 84 0 0,10-38 38 0 0,-3-1 8 0 0,-16 34-20 0 0,11-28-97 0 0,-20 22 108 0 0,2-7-177 0 0,-6 4-51 0 0,5-7-46 0 0,24-23-104 0 0,-2 1-47 0 0,-22 20-11 0 0,22-20-132 0 0,2-2-548 0 0,-27 20-239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9 272 11519 0 0,'-1'-1'169'0'0,"0"1"0"0"0,1-1 0 0 0,-1 0 0 0 0,0 0 0 0 0,1 1 0 0 0,-1-1 0 0 0,1 0 0 0 0,-1 0 0 0 0,1 1 0 0 0,-1-1 0 0 0,1 0 0 0 0,0 0 0 0 0,0 0 0 0 0,-1 0 0 0 0,1 0 0 0 0,0 0 0 0 0,0 0 0 0 0,0 0 0 0 0,0 1 0 0 0,0-1 0 0 0,0 0 0 0 0,0 0 0 0 0,0 0 0 0 0,0 0 0 0 0,0 0 0 0 0,0 0 0 0 0,1 0 0 0 0,-1 0 0 0 0,0 0 0 0 0,1 1 0 0 0,-1-1 0 0 0,1 0 0 0 0,-1 0 0 0 0,1 0 0 0 0,0 0 0 0 0,0-1-115 0 0,0 1 0 0 0,1 0 1 0 0,-1 0-1 0 0,0 0 0 0 0,1 0 0 0 0,-1 0 0 0 0,1 0 1 0 0,-1 0-1 0 0,1 0 0 0 0,-1 0 0 0 0,1 1 0 0 0,0-1 1 0 0,-1 1-1 0 0,1-1 0 0 0,0 1 0 0 0,2-1 1 0 0,-2 1 134 0 0,2 0 16 0 0,168-8 2879 0 0,-32 2-2402 0 0,-33 2-588 0 0,33-6-67 0 0,187-5 22 0 0,-222 18-12 0 0,363 5 342 0 0,-164 6-315 0 0,-276-12-64 0 0,19 4 0 0 0,41 2 0 0 0,108-4 0 0 0,-55-4 0 0 0,-33 12 73 0 0,-19-2-18 0 0,-60-8-55 0 0,167 8 0 0 0,-165-8 0 0 0,130 10 0 0 0,-128-9 0 0 0,164 12 0 0 0,4-9 0 0 0,-171-3 0 0 0,76 2 0 0 0,2-5 0 0 0,106-12 0 0 0,6 2 0 0 0,-4 1 0 0 0,118-20 0 0 0,-315 28 0 0 0,63-2 0 0 0,-49 4 0 0 0,1-1 0 0 0,-1 1 0 0 0,-1 0 0 0 0,20 0 0 0 0,-23-1 0 0 0,2 2 0 0 0,0-2 0 0 0,-1 1 0 0 0,-3 0 0 0 0,0 2 0 0 0,-1-1 0 0 0,0 0 0 0 0,6 1 0 0 0,-3 0 0 0 0,1 0 0 0 0,-5-1 0 0 0,-1-3 0 0 0,-1-1 0 0 0,0 2 0 0 0,4 2 0 0 0,-1 0 0 0 0,1 1 0 0 0,4 2 0 0 0,-4-2 0 0 0,0 1 0 0 0,2 2 0 0 0,-2-2 0 0 0,-5-2 0 0 0,2-1 0 0 0,0-2 0 0 0,-2 0 0 0 0,-2 1 0 0 0,0 0 0 0 0,-1 0 0 0 0,0 0 0 0 0,1-1 0 0 0,0 0 0 0 0,2-2 0 0 0,-1 0 0 0 0,-1-1 0 0 0,-3 1 0 0 0,-3-2 1 0 0,-9 3-3 0 0,8-7 14 0 0,-12 7 30 0 0,-1 2-38 0 0,0 0 0 0 0,0-1-1 0 0,1 1 1 0 0,-1 0 0 0 0,0-1-1 0 0,0 1 1 0 0,0 0 0 0 0,0-1-1 0 0,0 1 1 0 0,0-1 0 0 0,0 1-1 0 0,0 0 1 0 0,0-1 0 0 0,0 1-1 0 0,0-1 1 0 0,0 1-1 0 0,0 0 1 0 0,0-1 0 0 0,0 1-1 0 0,0-1 1 0 0,0 1 0 0 0,0 0-1 0 0,0-1 1 0 0,-1 1 0 0 0,1 0-1 0 0,0-1 1 0 0,0 1 0 0 0,0 0-1 0 0,-1-1 1 0 0,-1 0 0 0 0,1 0-1 0 0,-1 0 1 0 0,1 0-1 0 0,-1 0 1 0 0,0 1 0 0 0,1-1-1 0 0,-1 1 1 0 0,0-1 0 0 0,1 1-1 0 0,-4-1 1 0 0,0 1 38 0 0,-7 0-31 0 0,-4 0-11 0 0,7 0 0 0 0,-12 1 13 0 0,0-1 0 0 0,0-1 0 0 0,1-1-1 0 0,-37-8 1 0 0,-9-12 32 0 0,31 10-15 0 0,-100-38 155 0 0,15-2-105 0 0,72 29-84 0 0,-8-7 4 0 0,36 19 0 0 0,-36-16 0 0 0,53 26 0 0 0,-1 0 0 0 0,1 0 0 0 0,-1 0 0 0 0,1 0 0 0 0,-1 1 0 0 0,1 0 0 0 0,-1 0 0 0 0,1 0 0 0 0,-1 0 0 0 0,0 0 0 0 0,1 1 0 0 0,-1-1 0 0 0,1 1 0 0 0,-1 0 0 0 0,-3 1 0 0 0,7-2 0 0 0,0 0 0 0 0,-1 0 0 0 0,1 0 0 0 0,0 0 0 0 0,0 0 0 0 0,-1 0 0 0 0,1 0 0 0 0,0 0 0 0 0,0 1 0 0 0,-1-1 0 0 0,1 0 0 0 0,0 0 0 0 0,0 0 0 0 0,0 0 0 0 0,-1 0 0 0 0,1 0 0 0 0,0 0 0 0 0,0 1 0 0 0,0-1 0 0 0,-1 0 0 0 0,1 0 0 0 0,0 0 0 0 0,0 0 0 0 0,0 1 0 0 0,0-1 0 0 0,-1 0 0 0 0,1 0 0 0 0,0 1 0 0 0,0-1 0 0 0,0 0 0 0 0,0 0 0 0 0,0 0 0 0 0,0 1 0 0 0,0-1 0 0 0,0 1 0 0 0,10 3 0 0 0,-9-4 0 0 0,16 5 0 0 0,31 13 0 0 0,-12-9 0 0 0,395 92 0 0 0,-417-99 0 0 0,40 11-11 0 0,-22-5-31 0 0,1 3 31 0 0,-4 2 0 0 0,-28-12 10 0 0,-1-1 0 0 0,1 0 0 0 0,-1 0 0 0 0,0 0 0 0 0,1 1-1 0 0,-1-1 1 0 0,1 0 0 0 0,-1 1 0 0 0,0-1 0 0 0,1 0-1 0 0,-1 1 1 0 0,0-1 0 0 0,0 0 0 0 0,1 1 0 0 0,-1-1-1 0 0,0 1 1 0 0,0-1 0 0 0,1 0 0 0 0,-1 1 0 0 0,0-1 0 0 0,0 1-1 0 0,0-1 1 0 0,0 1 0 0 0,0-1 0 0 0,0 1 0 0 0,1-1-1 0 0,-1 0 1 0 0,0 1 0 0 0,0-1 0 0 0,-1 1 0 0 0,1-1 0 0 0,0 1-1 0 0,0-1 1 0 0,0 1 0 0 0,0 0 0 0 0,0 7-1 0 0,0-1 0 0 0,0 1-1 0 0,-1-1 1 0 0,-3 13 0 0 0,3-17 2 0 0,0 0 0 0 0,-1 0 0 0 0,1 0 0 0 0,-1 0 0 0 0,0 0 0 0 0,0-1 0 0 0,0 1 0 0 0,0-1 0 0 0,-1 1 0 0 0,1-1 0 0 0,-5 3 0 0 0,6-4 0 0 0,-38 34 0 0 0,0 0 0 0 0,-5 2-12 0 0,-7 5-36 0 0,-4 3 25 0 0,2-1-19 0 0,5-4 31 0 0,13-10 0 0 0,21-16-31 0 0,-21 22 31 0 0,1-4 0 0 0,5-4-70 0 0,23-23-128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0,'0'0'1247'0'0,"4"-1"-1023"0"0,12-2-76 0 0,-12 2 484 0 0,2 0 201 0 0,32-4 869 0 0,239-17 531 0 0,-254 20-3081 0 0,-1-1 0 0 0,1-1-1 0 0,-1-1 1 0 0,33-12 0 0 0,-43 12 32 0 0,-1 0 0 0 0,1-1 0 0 0,-1 0 0 0 0,-1 0 0 0 0,1-1 0 0 0,-1-1 0 0 0,0 1 0 0 0,-1-2 0 0 0,15-16 0 0 0,-17 16-326 0 0,-1-1-1614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0,'4'6'13276'0'0,"22"47"-12434"0"0,-23-41-704 0 0,8 53-138 0 0,6 19-64 0 0,8 0 48 0 0,-1-14 28 0 0,-20-56 48 0 0,0-1 12 0 0,9 37 0 0 0,-9-37 80 0 0,-2-3-72 0 0,10 33 0 0 0,-10-33-2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10591 0 0,'2'0'1335'0'0,"3"1"429"0"0,3 1 2472 0 0,-6-1-4230 0 0,5 2 34 0 0,0-1-1 0 0,1 0 0 0 0,0 0 1 0 0,-1-1-1 0 0,1 0 0 0 0,0 0 1 0 0,8 0-1 0 0,4-4-41 0 0,0 0-1 0 0,24-7 0 0 0,-22 4 50 0 0,30-4 0 0 0,-32 8 147 0 0,81-6 1893 0 0,-100 8-1987 0 0,2 0-2114 0 0,-1 1 1750 0 0,1-1 0 0 0,-1 1-1 0 0,0-1 1 0 0,1 1 0 0 0,-1 0-1 0 0,0 0 1 0 0,1 0 0 0 0,2 2-1 0 0,1 0-703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5983 0 0,'1'5'12004'0'0,"-7"57"-10480"0"0,6-49-1336 0 0,2 40-110 0 0,-2-28-20 0 0,3 38-46 0 0,-3 17-12 0 0,-4 0 0 0 0,-2-7 12 0 0,-2-16 50 0 0,-2 10 206 0 0,8-56 540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0,'0'0'7730'0'0,"0"12"-6533"0"0,2 36-233 0 0,-1-35-48 0 0,-1-1-100 0 0,4 65 136 0 0,-2-18-771 0 0,0 27-630 0 0,-2-53 472 0 0,0-8-2773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4143 0 0,'-17'2'7112'0'0,"22"-1"-6222"0"0,14 0-223 0 0,0-1 0 0 0,1-1 0 0 0,18-2 1 0 0,64-14 677 0 0,257-23 3471 0 0,-308 38-4674 0 0,-22 2-144 0 0,-4-1-58 0 0,-20 1-12 0 0,-1 0-120 0 0,14 0-502 0 0,-13 0-217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4607 0 0,'0'0'8267'0'0,"-1"13"-6706"0"0,-2 39-185 0 0,2-39-37 0 0,2-2-146 0 0,2 35-571 0 0,-2-34-249 0 0,0-1-48 0 0,4 60 49 0 0,-1-11-364 0 0,2 29-602 0 0,-5-46 398 0 0,-1-32-45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1839 0 0,'21'-1'4691'0'0,"25"-5"-1"0"0,-1 1-2071 0 0,123-12 1282 0 0,101-6-2636 0 0,-167 16-1323 0 0,-86 5-472 0 0,1-2-1 0 0,-1 1 0 0 0,0-2 1 0 0,17-6-1 0 0,-25 6-636 0 0,-1 0-217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74 202 2759 0 0,'0'0'2478'0'0,"-1"11"-1258"0"0,-1 45 1093 0 0,0-39-1253 0 0,-6 51-11 0 0,4-39-106 0 0,-4 38-139 0 0,2 2-311 0 0,3-22-362 0 0,2-35-47 0 0,0 2-11 0 0,-1 39 19 0 0,1-39 528 0 0,1-3-330 0 0,0 35 275 0 0,0-34 2699 0 0,3-31-1831 0 0,3-49-1143 0 0,3 1-1 0 0,3 0 1 0 0,3 1 0 0 0,38-109-1 0 0,-45 158-300 0 0,-1 1-1 0 0,2 0 0 0 0,0 1 0 0 0,1-1 1 0 0,1 2-1 0 0,0 0 0 0 0,1 0 1 0 0,0 1-1 0 0,1 0 0 0 0,1 1 1 0 0,28-19-1 0 0,-27 20-57 0 0,1 2 0 0 0,1 0 0 0 0,-1 1 0 0 0,2 1 0 0 0,-1 0 0 0 0,1 2 0 0 0,0 0 0 0 0,0 0 0 0 0,0 2 0 0 0,0 0 0 0 0,27 0 0 0 0,-42 3-24 0 0,4 7-542 0 0,21 20 389 0 0,-21-20-61 0 0,-12 5-661 0 0,-11 37 792 0 0,15-47 166 0 0,1-1 0 0 0,-1 1 1 0 0,1-1-1 0 0,-1 1 0 0 0,0-1 0 0 0,1 1 0 0 0,-1-1 1 0 0,0 1-1 0 0,0-1 0 0 0,0 0 0 0 0,-2 2 1 0 0,-3 6-26 0 0,3-5 15 0 0,0 1-1 0 0,-1-1 1 0 0,0 0-1 0 0,1 0 1 0 0,-2-1 0 0 0,-4 5-1 0 0,-34 27 387 0 0,-62 40 0 0 0,63-52 130 0 0,-1-1 0 0 0,-1-3-1 0 0,-87 26 1 0 0,119-41-540 0 0,1 0-301 0 0,-1-1-1 0 0,1 0 1 0 0,-1-1 0 0 0,-18 1-1 0 0,25-3-934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86 9215 0 0,'1'-4'346'0'0,"-2"0"-1"0"0,1 0 1 0 0,0 0-1 0 0,-1 0 1 0 0,0 0-1 0 0,1 1 1 0 0,-2-1-1 0 0,1 0 1 0 0,0 0-1 0 0,-1 1 1 0 0,1-1-1 0 0,-1 1 1 0 0,0-1-1 0 0,-1 1 1 0 0,-3-5-1 0 0,4 6-337 0 0,0 0 0 0 0,-1 0 1 0 0,0 0-1 0 0,0 0 0 0 0,1 0 0 0 0,-1 1 0 0 0,0-1 0 0 0,-1 1 0 0 0,1 0 0 0 0,0 0 0 0 0,0 0 0 0 0,0 0 0 0 0,-1 0 0 0 0,1 1 0 0 0,0-1 0 0 0,-1 1 0 0 0,1 0 1 0 0,-5 1-1 0 0,-6 0-387 0 0,1 1 0 0 0,-1 0 1 0 0,0 1-1 0 0,1 1 1 0 0,0 0-1 0 0,0 1 1 0 0,-23 12-1 0 0,19-8 550 0 0,1 1 0 0 0,1 0 0 0 0,-1 2 0 0 0,-23 23 0 0 0,36-33-53 0 0,0 1 0 0 0,0 0 0 0 0,1 0 0 0 0,-1 0-1 0 0,1 0 1 0 0,0 0 0 0 0,-2 4 0 0 0,0 0 73 0 0,-16 24 674 0 0,16-23-721 0 0,0-1 260 0 0,1 3-11 0 0,-9 28-37 0 0,9-29 111 0 0,7 2-366 0 0,-4-11-101 0 0,2 6 3 0 0,0 0 0 0 0,1 0 0 0 0,-1 0 0 0 0,1-1 0 0 0,1 1-1 0 0,5 7 1 0 0,-5-9-3 0 0,-1-1 0 0 0,1-1 0 0 0,-1 1 0 0 0,1 0 0 0 0,0-1 0 0 0,0 0 0 0 0,0 0 0 0 0,0 0 0 0 0,0 0 0 0 0,9 2 0 0 0,-6-3-15 0 0,0 0 0 0 0,0 0 0 0 0,0 0 0 0 0,0-1 0 0 0,0 0 0 0 0,0-1 0 0 0,0 0-1 0 0,0 0 1 0 0,0 0 0 0 0,9-3 0 0 0,6-4-95 0 0,35-17 1 0 0,-39 16 94 0 0,9-4 125 0 0,0-2 0 0 0,30-20 0 0 0,-44 25 114 0 0,1-1 0 0 0,-2 0-1 0 0,1 0 1 0 0,-2-1 0 0 0,16-21-1 0 0,-23 28-118 0 0,-2 1 0 0 0,1-1 0 0 0,-1 0 1 0 0,1-1-1 0 0,-1 1 0 0 0,-1 0 0 0 0,2-7 0 0 0,-2 11-83 0 0,-1 0 1 0 0,0-1 0 0 0,0 1-1 0 0,0 0 1 0 0,0-1 0 0 0,0 1 0 0 0,0 0-1 0 0,0 0 1 0 0,0-1 0 0 0,-1 1-1 0 0,1 0 1 0 0,0 0 0 0 0,-1-1-1 0 0,1 1 1 0 0,-2-2 0 0 0,1 3-17 0 0,1-1-1 0 0,-1 0 1 0 0,0 1 0 0 0,0-1 0 0 0,1 1 0 0 0,-1-1 0 0 0,0 1 0 0 0,0-1 0 0 0,0 1 0 0 0,0-1 0 0 0,0 1 0 0 0,0 0-1 0 0,0 0 1 0 0,0-1 0 0 0,0 1 0 0 0,0 0 0 0 0,0 0 0 0 0,0 0 0 0 0,0 0 0 0 0,1 0 0 0 0,-1 0 0 0 0,0 0 0 0 0,-2 1 0 0 0,3-1-11 0 0,-3 0-8 0 0,1 1 0 0 0,-1-1 0 0 0,1 1 0 0 0,0-1 0 0 0,-1 1 0 0 0,1 0 0 0 0,0 0 0 0 0,0 0 0 0 0,0 0 0 0 0,-1 1 0 0 0,1-1 0 0 0,0 1 0 0 0,1-1 0 0 0,-1 1 1 0 0,-2 2-1 0 0,-2 6-30 0 0,-10 27 44 0 0,15-35 6 0 0,0 0 0 0 0,0 0 1 0 0,0 0-1 0 0,1 0 0 0 0,-1 1 0 0 0,1-1 0 0 0,-1 0 0 0 0,1 3 0 0 0,-7 48 80 0 0,6-27-28 0 0,4 40-49 0 0,7 21-10 0 0,3-15 0 0 0,2-4-12 0 0,6 6-36 0 0,2 2 36 0 0,-20-67 12 0 0,-1 0 0 0 0,0 0 0 0 0,-1 1 0 0 0,1 16 0 0 0,-2-25 0 0 0,0 0-1 0 0,0 0 1 0 0,0 0-1 0 0,0 0 1 0 0,0 0-1 0 0,0-1 0 0 0,0 1 1 0 0,-1 0-1 0 0,1 0 1 0 0,0 0-1 0 0,-1 0 1 0 0,1-1-1 0 0,-1 1 1 0 0,1 0-1 0 0,-1 0 1 0 0,1-1-1 0 0,-1 1 0 0 0,1 0 1 0 0,-1-1-1 0 0,0 1 1 0 0,1-1-1 0 0,-1 1 1 0 0,0-1-1 0 0,1 1 1 0 0,-2 0-1 0 0,0-1 5 0 0,1 0-1 0 0,0 0 0 0 0,-1 1 1 0 0,1-1-1 0 0,-1 0 1 0 0,1 0-1 0 0,-1-1 0 0 0,1 1 1 0 0,-1 0-1 0 0,1 0 0 0 0,0-1 1 0 0,-1 1-1 0 0,-1-2 1 0 0,-5-1 43 0 0,1-1 1 0 0,0 0 0 0 0,1 0-1 0 0,-9-7 1 0 0,5 3 57 0 0,-1-1 0 0 0,2-1-1 0 0,-1 0 1 0 0,1 0 0 0 0,1-1-1 0 0,-9-13 1 0 0,14 20-55 0 0,1-1 0 0 0,-1 0 0 0 0,1 1 1 0 0,0-1-1 0 0,0 0 0 0 0,1 0 0 0 0,-1 0 0 0 0,1-1 0 0 0,0 1 0 0 0,0 0 0 0 0,1 0 1 0 0,0-1-1 0 0,0 1 0 0 0,0 0 0 0 0,0-1 0 0 0,1 1 0 0 0,0 0 0 0 0,3-10 1 0 0,1 2-69 0 0,1 1 1 0 0,1 0-1 0 0,-1 0 1 0 0,2 1-1 0 0,0 0 1 0 0,0 0-1 0 0,1 1 1 0 0,0 0 0 0 0,1 0-1 0 0,0 1 1 0 0,14-10-1 0 0,10-3-24 0 0,0 0 0 0 0,56-24 0 0 0,12 8-16 0 0,-80 32 58 0 0,0-2 1 0 0,0 0 0 0 0,-1-1 0 0 0,0-2-1 0 0,28-18 1 0 0,-46 27 13 0 0,-1 0 0 0 0,1-1-1 0 0,-1 0 1 0 0,1 1 0 0 0,-1-1-1 0 0,0 0 1 0 0,0 0 0 0 0,0 0 0 0 0,-1 0-1 0 0,1-1 1 0 0,-1 1 0 0 0,1 0-1 0 0,-1-1 1 0 0,0 1 0 0 0,-1-1 0 0 0,1 1-1 0 0,-1-1 1 0 0,1 1 0 0 0,-1-1-1 0 0,0 1 1 0 0,0-1 0 0 0,0 1-1 0 0,-1-1 1 0 0,0-4 0 0 0,0 5 11 0 0,0-1 1 0 0,0 1 0 0 0,0 0-1 0 0,0 0 1 0 0,-1 0-1 0 0,1 0 1 0 0,-1 0 0 0 0,1 0-1 0 0,-1 0 1 0 0,0 1-1 0 0,0-1 1 0 0,0 1 0 0 0,-1-1-1 0 0,1 1 1 0 0,-1 0-1 0 0,1 0 1 0 0,-1 0-1 0 0,0 0 1 0 0,0 0 0 0 0,0 0-1 0 0,0 1 1 0 0,0 0-1 0 0,0-1 1 0 0,0 1 0 0 0,-6-1-1 0 0,2 1-46 0 0,1 1 0 0 0,0 0 0 0 0,0 0-1 0 0,-1 0 1 0 0,1 1 0 0 0,0 0 0 0 0,0 0 0 0 0,-1 1 0 0 0,1-1-1 0 0,0 1 1 0 0,1 1 0 0 0,-1-1 0 0 0,0 1 0 0 0,1 0 0 0 0,-1 0-1 0 0,-7 7 1 0 0,-11 9-39 0 0,15-13 50 0 0,6-3 3 0 0,0-1-1 0 0,0 1 0 0 0,0 0 0 0 0,1-1 1 0 0,-1 1-1 0 0,1 0 0 0 0,-3 4 0 0 0,-18 28-4 0 0,19-26 12 0 0,0-1 0 0 0,1 1 0 0 0,-1 0 0 0 0,-2 13 0 0 0,4-10 0 0 0,0 0 0 0 0,1 0 0 0 0,1 22 0 0 0,0-24 0 0 0,2 0 0 0 0,-1 1 0 0 0,1-1 0 0 0,5 13 0 0 0,-5-15 3 0 0,1-1 0 0 0,0 1 1 0 0,1-1-1 0 0,0 0 0 0 0,9 12 0 0 0,-6-10 27 0 0,2 0 0 0 0,12 10 1 0 0,-6-9 66 0 0,-7-5-67 0 0,-3-3 2 0 0,0 1 0 0 0,0-1 0 0 0,1 0-1 0 0,7 2 1 0 0,-4-1 14 0 0,-4-1 8 0 0,0 0 0 0 0,1 0 1 0 0,-1-1-1 0 0,9 2 1 0 0,-5-1 2 0 0,28 3 224 0 0,-28-3-238 0 0,27 1 125 0 0,-24-2-111 0 0,-3 0-33 0 0,1-1 0 0 0,0 0 0 0 0,0-1 0 0 0,18-3 0 0 0,-16 3-490 0 0,1-1-1 0 0,-1 0 0 0 0,0-2 1 0 0,0 1-1 0 0,0-1 0 0 0,14-7 1 0 0,-20 8 91 0 0,-1 0-1 0 0,0-1 1 0 0,0 1 0 0 0,0-1 0 0 0,0 0-1 0 0,0 0 1 0 0,-1-1 0 0 0,0 1-1 0 0,0-1 1 0 0,0 0 0 0 0,-1 0 0 0 0,1 0-1 0 0,-1-1 1 0 0,-1 1 0 0 0,4-8 0 0 0,-1 0-5387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8287 0 0,'-3'-3'-191'0'0,"1"5"1742"0"0,1 8 7325 0 0,4 62-8321 0 0,-3-59-347 0 0,-2 54-167 0 0,-2 20-41 0 0,2-10 0 0 0,0 10-90 0 0,0-25 14 0 0,3 15-4 0 0,5-7 73 0 0,-4-56 67 0 0,2-2 39 0 0,15 34 11 0 0,-14-35 474 0 0,2-6-468 0 0,21 15-185 0 0,-21-15-82 0 0,1-18-1485 0 0,-7 8 184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0 131 455 0 0,'0'0'3490'0'0,"3"12"-2330"0"0,11 33 89 0 0,-9-22 20 0 0,5 47 679 0 0,-3-14-1354 0 0,-3-27-33 0 0,2 30-49 0 0,-2-29-175 0 0,3 34-75 0 0,-3-31-20 0 0,6 36 1 0 0,-5-35 12 0 0,5 32 7 0 0,-4-34 2 0 0,7 31-26 0 0,-7-33-113 0 0,14 52 16 0 0,-10-40-77 0 0,-8-32 3256 0 0,6-24-2181 0 0,-8 7-948 0 0,0 0 0 0 0,-1 1 0 0 0,0-1 0 0 0,0 1 0 0 0,0-1 0 0 0,-4-9 0 0 0,0-6 237 0 0,-11-61 230 0 0,-8-130 0 0 0,23 164-791 0 0,1 0 0 0 0,3 0 1 0 0,1 1-1 0 0,13-53 0 0 0,-13 83 131 0 0,1 1 0 0 0,0 1 0 0 0,2-1 0 0 0,0 1 0 0 0,1 0 0 0 0,0 1 0 0 0,1 0 0 0 0,21-27 1 0 0,-20 31 17 0 0,0 0 1 0 0,1 1-1 0 0,0 0 1 0 0,0 1-1 0 0,1 0 1 0 0,0 0-1 0 0,1 2 1 0 0,0 0-1 0 0,0 0 1 0 0,27-9-1 0 0,-37 15-19 0 0,6-2-86 0 0,0-1-1 0 0,1 2 1 0 0,-1-1-1 0 0,1 1 1 0 0,0 1-1 0 0,0 0 0 0 0,0 0 1 0 0,-1 1-1 0 0,1 0 1 0 0,0 1-1 0 0,11 2 1 0 0,14 4-418 0 0,-18-2-79 0 0,13 8-20 0 0,-22-9 21 0 0,0 4 94 0 0,24 25 41 0 0,-24-25 8 0 0,-5 3 46 0 0,11 31 184 0 0,-11-32 79 0 0,-6 3 18 0 0,-7 36 35 0 0,10-46 88 0 0,-1-1 0 0 0,1 1 0 0 0,-1-1 0 0 0,0 0-1 0 0,1 1 1 0 0,-4 3 0 0 0,-13 28 107 0 0,6-15 11 0 0,-17 19 40 0 0,12-19 158 0 0,-10 7 296 0 0,0-1 1 0 0,-50 34 0 0 0,29-30 456 0 0,-2-2-1 0 0,-65 26 1 0 0,87-41-1067 0 0,-16 9-514 0 0,11-4-1932 0 0,9-6-4120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5527 0 0,'2'0'6515'0'0,"39"-2"-1291"0"0,21-7-2850 0 0,-30 4-1739 0 0,280-56-673 0 0,-201 38-1398 0 0,-66 17-4174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7 111 4143 0 0,'-1'-1'586'0'0,"0"0"0"0"0,0-1 0 0 0,1 1 0 0 0,-1-1 0 0 0,0 0 0 0 0,1 1 0 0 0,-1-1 0 0 0,1 1 0 0 0,0-1 0 0 0,-1 0 0 0 0,1 1 0 0 0,0-1 0 0 0,0 0 0 0 0,0 1 0 0 0,1-4 0 0 0,-1 4-424 0 0,1 0-1 0 0,0 0 1 0 0,0 0-1 0 0,0-1 1 0 0,0 2-1 0 0,0-1 1 0 0,0 0-1 0 0,0 0 1 0 0,0 0-1 0 0,0 0 1 0 0,0 1 0 0 0,0-1-1 0 0,1 0 1 0 0,-1 1-1 0 0,0-1 1 0 0,1 1-1 0 0,-1 0 1 0 0,0-1-1 0 0,2 1 1 0 0,10-3 322 0 0,0 1-1 0 0,0 0 1 0 0,24 1 0 0 0,18-3 469 0 0,-14 0-26 0 0,65 0 0 0 0,-50 4-564 0 0,46 0-14 0 0,21 0-26 0 0,61-10-306 0 0,173-4 30 0 0,-346 14-47 0 0,280 7 124 0 0,238 15 9 0 0,-379-17-66 0 0,46-2 4 0 0,188 12 86 0 0,-55 11-104 0 0,-35 8 22 0 0,-144-12-32 0 0,0-7-1 0 0,257-8 1 0 0,-117-5-43 0 0,-113 16 0 0 0,-41-2 0 0 0,52-10 11 0 0,-154-5 28 0 0,0 1 0 0 0,48 9 0 0 0,-70-10-39 0 0,1-1 0 0 0,0 0 0 0 0,-1-1 0 0 0,1-1 0 0 0,-1 0 0 0 0,17-4 0 0 0,-16 3 5 0 0,26-1 1 0 0,-36 4 0 0 0,0-1 1 0 0,0 1-1 0 0,0-1 1 0 0,-1 1-1 0 0,1-1 1 0 0,0 0-1 0 0,0 0 1 0 0,-1-1-1 0 0,1 1 1 0 0,0 0 0 0 0,-1-1-1 0 0,0 0 1 0 0,1 1-1 0 0,-1-1 1 0 0,0 0-1 0 0,0 0 1 0 0,3-3-1 0 0,-5 5-4 0 0,0-1 0 0 0,0 1 1 0 0,0-1-1 0 0,0 1 0 0 0,0-1 0 0 0,-1 1 0 0 0,1-1 0 0 0,0 1 0 0 0,0-1 1 0 0,0 1-1 0 0,0-1 0 0 0,0 1 0 0 0,-1 0 0 0 0,1-1 0 0 0,0 1 0 0 0,0-1 1 0 0,-1 1-1 0 0,1 0 0 0 0,0-1 0 0 0,-1 1 0 0 0,1 0 0 0 0,0-1 0 0 0,-1 1 1 0 0,1 0-1 0 0,-1-1 0 0 0,1 1 0 0 0,0 0 0 0 0,-1 0 0 0 0,1 0 0 0 0,-1-1 1 0 0,1 1-1 0 0,-1 0 0 0 0,-21-10 113 0 0,16 7-89 0 0,-77-32 121 0 0,18 9-86 0 0,28 11-20 0 0,0 2 1 0 0,-62-13-1 0 0,-35-6-41 0 0,125 30 0 0 0,1 0 0 0 0,1 1 0 0 0,0-1 0 0 0,-13 1 0 0 0,14 1 0 0 0,4 0 0 0 0,-1 0 0 0 0,1 0 0 0 0,-1-1 0 0 0,1 1 0 0 0,-1 0 0 0 0,1-1 0 0 0,-1 0 0 0 0,1 0 0 0 0,-1 1 0 0 0,1-1 0 0 0,0 0 0 0 0,0-1 0 0 0,-4-1 0 0 0,6 3 0 0 0,0 0 0 0 0,0 0 0 0 0,0 0 0 0 0,0 0 0 0 0,0-1 0 0 0,0 1 0 0 0,0 0 0 0 0,0 0 0 0 0,0 0 0 0 0,0 0 0 0 0,0 0 0 0 0,0 0 0 0 0,0 0 0 0 0,0 0 0 0 0,0 0 0 0 0,1 0 0 0 0,-1 0 0 0 0,0 0 0 0 0,0 0 0 0 0,0 0 0 0 0,0 0 0 0 0,0 0 0 0 0,0 0 0 0 0,0 0 0 0 0,0 0 0 0 0,0 0 0 0 0,0 0 0 0 0,0 0 0 0 0,0 0 0 0 0,0-1 0 0 0,0 1 0 0 0,0 0 0 0 0,0 0 0 0 0,0 0 0 0 0,0 0 0 0 0,0 0 0 0 0,0 0 0 0 0,0 0 0 0 0,0 0 0 0 0,19 5 0 0 0,4-2-11 0 0,0-3-31 0 0,4 0 29 0 0,-20 2 16 0 0,10 4-64 0 0,8 0 49 0 0,7 2 12 0 0,1 3 0 0 0,5 1-53 0 0,-10-4 26 0 0,7 2-50 0 0,1 4-6 0 0,-2-1 3 0 0,-1-2 0 0 0,-8-3 0 0 0,8 5-11 0 0,-27-11 38 0 0,-1 4 0 0 0,18 16 29 0 0,-18-16-43 0 0,-9 6-10 0 0,-15 36 10 0 0,18-46 63 0 0,1-1-1 0 0,-1 1 1 0 0,0 0-1 0 0,1-1 1 0 0,-1 1-1 0 0,0-1 1 0 0,0 1 0 0 0,0-1-1 0 0,0 0 1 0 0,0 1-1 0 0,-2 0 1 0 0,-31 34-7 0 0,-5 4 11 0 0,-1-2 0 0 0,3-5 0 0 0,-2-1 0 0 0,1 1 0 0 0,-5 5-13 0 0,10-8-110 0 0,27-25-242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549 139 10135 0 0,'1'-1'217'0'0,"0"-1"0"0"0,-1 0 0 0 0,1 0 0 0 0,-1 0 0 0 0,0 0 0 0 0,1 0 0 0 0,-1 0 0 0 0,0 0 1 0 0,0 0-1 0 0,0 1 0 0 0,0-1 0 0 0,-1 0 0 0 0,1 0 0 0 0,0 0 0 0 0,-1 0 0 0 0,1 0 0 0 0,-1 0 0 0 0,0 1 0 0 0,0-1 0 0 0,-1-2 0 0 0,0-1 105 0 0,0 0 1 0 0,-1 1 0 0 0,0-1-1 0 0,0 1 1 0 0,-1-1 0 0 0,-4-4-1 0 0,-1 2-293 0 0,-1 1 0 0 0,1 1 0 0 0,-1 0-1 0 0,0 0 1 0 0,0 1 0 0 0,0 0 0 0 0,-18-4-1 0 0,19 5-132 0 0,-5-1 60 0 0,-1 1 0 0 0,1 0 0 0 0,-1 1 0 0 0,0 1 0 0 0,0 0 0 0 0,0 1 1 0 0,0 1-1 0 0,0 0 0 0 0,-16 4 0 0 0,6 0 219 0 0,0 2-1 0 0,1 1 1 0 0,0 1 0 0 0,-31 15-1 0 0,24-5 98 0 0,25-16-144 0 0,0 2 0 0 0,-20 15-10 0 0,25-19-115 0 0,0 0 1 0 0,0-1 0 0 0,1 1 0 0 0,-1 0-1 0 0,0-1 1 0 0,0 1 0 0 0,1 0 0 0 0,-1 0-1 0 0,1 0 1 0 0,-1-1 0 0 0,1 1 0 0 0,-1 0-1 0 0,1 0 1 0 0,-1 0 0 0 0,1 0 0 0 0,-1 2 0 0 0,-14 38-6 0 0,14-40 0 0 0,1 0 0 0 0,0-1 0 0 0,-1 1 1 0 0,1 0-1 0 0,0 0 0 0 0,-1-1 0 0 0,1 1 0 0 0,0 0 0 0 0,0 0 0 0 0,0-1 0 0 0,0 1 0 0 0,0 0 0 0 0,0 0 0 0 0,0 0 0 0 0,0-1 1 0 0,0 1-1 0 0,0 0 0 0 0,0 0 0 0 0,1 0 0 0 0,-1-1 0 0 0,0 1 0 0 0,0 0 0 0 0,1-1 0 0 0,0 2 0 0 0,23 45-10 0 0,-16-34 7 0 0,15 16 0 0 0,-23-29 5 0 0,2 3-9 0 0,1 1 1 0 0,0-1 0 0 0,0 1 0 0 0,0-1 0 0 0,1 0-1 0 0,6 4 1 0 0,-2-1-4 0 0,-5-3 0 0 0,1 1 0 0 0,0-1 1 0 0,1 0-1 0 0,-1 0 0 0 0,0-1 0 0 0,9 5 0 0 0,0-1-1 0 0,103 47-325 0 0,-28-15 124 0 0,-57-22 214 0 0,-18-10-11 0 0,26 15-51 0 0,-30-16 50 0 0,-3-2-10 0 0,0 1-1 0 0,0-1 1 0 0,10 10 0 0 0,8 6-93 0 0,-18-15-12 0 0,2 3-1 0 0,24 20 0 0 0,-25-20-1 0 0,0 2-142 0 0,19 26 142 0 0,-20-26 26 0 0,-6 3-266 0 0,-3 37 329 0 0,3-49 43 0 0,1 1 0 0 0,-1-1-1 0 0,0 1 1 0 0,0 0 0 0 0,0-1 0 0 0,0 1 0 0 0,0 0 0 0 0,0-1-1 0 0,0 1 1 0 0,0-1 0 0 0,-1 1 0 0 0,1 0 0 0 0,0-1 0 0 0,0 1 0 0 0,0-1-1 0 0,-1 1 1 0 0,1-1 0 0 0,0 1 0 0 0,-1-1 0 0 0,1 1 0 0 0,0-1-1 0 0,-1 1 1 0 0,1-1 0 0 0,-1 1 0 0 0,1-1 0 0 0,0 1 0 0 0,-1-1-1 0 0,1 0 1 0 0,-1 1 0 0 0,0-1 0 0 0,-10 7 116 0 0,1-1 0 0 0,-1-1 0 0 0,0 1 0 0 0,0-2 0 0 0,-1 0 0 0 0,-15 4 0 0 0,1-4 254 0 0,-1 0 0 0 0,-1-2 1 0 0,-39-2-1 0 0,20-3-8 0 0,-55-11 1 0 0,79 9-172 0 0,0 0 0 0 0,0-1 0 0 0,-27-12 0 0 0,44 15 125 0 0,4 2-986 0 0,27 12-4585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530 119 10591 0 0,'0'-7'329'0'0,"1"1"-1"0"0,-1-1 0 0 0,0 1 1 0 0,-1-1-1 0 0,1 1 1 0 0,-1-1-1 0 0,0 1 0 0 0,-3-8 1 0 0,3 11-147 0 0,0 0 1 0 0,0-1 0 0 0,-1 1 0 0 0,1 0 0 0 0,-1 0 0 0 0,0 0 0 0 0,0 0 0 0 0,0 0-1 0 0,0 1 1 0 0,0-1 0 0 0,-1 1 0 0 0,1-1 0 0 0,-1 1 0 0 0,0 0 0 0 0,0 0-1 0 0,-5-3 1 0 0,5 4-129 0 0,1 0-1 0 0,-1 0 1 0 0,1 1 0 0 0,-1 0-1 0 0,0-1 1 0 0,1 1 0 0 0,-1 0-1 0 0,0 0 1 0 0,1 0-1 0 0,-1 1 1 0 0,0-1 0 0 0,1 1-1 0 0,-1-1 1 0 0,1 1 0 0 0,-4 1-1 0 0,-4 3-95 0 0,-1-1-1 0 0,-9 7 1 0 0,13-7 79 0 0,1-1-89 0 0,0 0 0 0 0,0 1 1 0 0,0 0-1 0 0,1 0 0 0 0,-6 5 0 0 0,1 0-21 0 0,-10 7-151 0 0,-32 30 38 0 0,-10 21 159 0 0,10 0 112 0 0,32-37 147 0 0,-19 34 66 0 0,21-32 12 0 0,-13 33-24 0 0,18-34-113 0 0,-9 28-49 0 0,21-55-105 0 0,0-1 0 0 0,0 1 0 0 0,0 0-1 0 0,0 0 1 0 0,-1 6 0 0 0,-3 58 75 0 0,5-59-91 0 0,1 0 0 0 0,0 1 0 0 0,0-1 0 0 0,1 1 0 0 0,3 11 0 0 0,-1-11 1 0 0,1 0-1 0 0,8 16 1 0 0,-13-26-4 0 0,1 2 4 0 0,0-1 0 0 0,0 1 0 0 0,0-1-1 0 0,0 0 1 0 0,0 1 0 0 0,0-1 0 0 0,0 0 0 0 0,0 0 0 0 0,0 0 0 0 0,2 1 0 0 0,5 5 4 0 0,-1-2 0 0 0,1 1 0 0 0,0-1 1 0 0,1 0-1 0 0,-1-1 0 0 0,1 0 0 0 0,0 0 0 0 0,0-1 1 0 0,0 0-1 0 0,11 2 0 0 0,2-3 82 0 0,-1-1 0 0 0,1-1 1 0 0,0-1-1 0 0,-1-1 0 0 0,1-1 0 0 0,-1 0 0 0 0,42-14 0 0 0,-21 3 277 0 0,-1-3 1 0 0,74-40-1 0 0,-82 37-160 0 0,0-1 0 0 0,-2-2 0 0 0,41-37 0 0 0,-54 42-138 0 0,1-1 0 0 0,-2 0 0 0 0,-1-2-1 0 0,0 0 1 0 0,25-46 0 0 0,-38 61-7 0 0,-1-1-1 0 0,1 0 0 0 0,-1 0 1 0 0,0 0-1 0 0,-1-1 0 0 0,0 1 1 0 0,0 0-1 0 0,-1-1 1 0 0,1 1-1 0 0,-1 0 0 0 0,-1-1 1 0 0,0 1-1 0 0,0 0 0 0 0,0 0 1 0 0,-1-1-1 0 0,-3-8 1 0 0,2 9-78 0 0,0 0 1 0 0,0 0 0 0 0,0 0 0 0 0,-1 0-1 0 0,-1 0 1 0 0,1 1 0 0 0,-1-1 0 0 0,0 1 0 0 0,0 1-1 0 0,-1-1 1 0 0,1 1 0 0 0,-1 0 0 0 0,-1 0 0 0 0,1 0-1 0 0,-8-3 1 0 0,3 3-394 0 0,0 0 1 0 0,0 1-1 0 0,-23-6 1 0 0,12 5-358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12439 0 0,'0'0'5032'0'0,"6"6"-4424"0"0,18 18-60 0 0,-18-17 87 0 0,-1 0-496 0 0,16 25-55 0 0,-16-24 41 0 0,1 3 146 0 0,15 36 39 0 0,-16-35 305 0 0,-1-4-506 0 0,-1-1-1 0 0,0 1 1 0 0,3 10 0 0 0,-2-6-24 0 0,0-1 604 0 0,1-1-498 0 0,14 30-6 0 0,-15-30 182 0 0,2-1-286 0 0,14 24-4 0 0,-15-24-10 0 0,1-1-14 0 0,19 26-85 0 0,-14-21-181 0 0,12 5-42 0 0,-22-18 74 0 0,1 1-1 0 0,-1-1 0 0 0,0 1 0 0 0,0-1 0 0 0,0 0 0 0 0,1 1 0 0 0,-1-1 0 0 0,0 0 0 0 0,1 0 0 0 0,-1 0 0 0 0,0 0 0 0 0,0 0 0 0 0,1 0 0 0 0,-1 0 0 0 0,0-1 0 0 0,1 1 0 0 0,-1 0 0 0 0,0-1 0 0 0,0 1 0 0 0,0-1 0 0 0,0 1 0 0 0,1-1 0 0 0,-1 0 0 0 0,0 1 0 0 0,0-1 0 0 0,0 0 0 0 0,0 0 0 0 0,0 0 0 0 0,1-2 0 0 0,2 0-2852 0 0,6-4-3026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 12439 0 0,'-6'-5'1361'0'0,"2"8"-680"0"0,1 1 2325 0 0,-2 4-2304 0 0,-15 26-102 0 0,15-26-22 0 0,0 6-66 0 0,-15 39-270 0 0,11-28-125 0 0,5-11-85 0 0,-11 41 107 0 0,1 5-138 0 0,1 15-65 0 0,5-1 8 0 0,4-15 33 0 0,4-35-25 0 0,4 26 58 0 0,-4-47 3 0 0,0 0 0 0 0,0-1 1 0 0,0 1-1 0 0,1-1 0 0 0,0 1 1 0 0,-1-1-1 0 0,2 4 0 0 0,14 39 114 0 0,-12-34-6 0 0,2-5 33 0 0,19 18 138 0 0,-14-16 57 0 0,3-2-250 0 0,1-1 0 0 0,0 0 0 0 0,-1-1 0 0 0,1-1 0 0 0,1 0 0 0 0,-1-1 0 0 0,16 0 1 0 0,2-1 104 0 0,1-2 0 0 0,44-8 0 0 0,92-11-79 0 0,-127 16-382 0 0,1 3 0 0 0,-1 1-1 0 0,67 8 1 0 0,-75-3-1241 0 0,-18-1 220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4682 26 919 0 0,'7'0'-1278'0'0,"6"-1"6177"0"0,1 0 6716 0 0,-19 2-11405 0 0,-14 1-108 0 0,14-1-26 0 0,-15 0 1 0 0,-3 3-142 0 0,-13 2-33 0 0,-5 0 144 0 0,2 1 34 0 0,-230 29 1024 0 0,51-9-605 0 0,-309 52-94 0 0,303-53-466 0 0,-40 5 46 0 0,-166 20-113 0 0,105-15 124 0 0,12-22 4 0 0,51-6 0 0 0,141 3-26 0 0,-160-7-1 0 0,12 6-103 0 0,210-6 111 0 0,26-2-6 0 0,-52 5-61 0 0,-100-6-1 0 0,123-5 87 0 0,-174-7 0 0 0,223 10-1 0 0,1-1 0 0 0,0 0 0 0 0,-1-1 0 0 0,1 0 0 0 0,0 0 0 0 0,-13-7 0 0 0,8 3 46 0 0,-30-6 0 0 0,40 11-12 0 0,-1 0 1 0 0,-13-7-1 0 0,14 6 180 0 0,0 0 1 0 0,-15-3-1 0 0,-8-6 392 0 0,30 12-600 0 0,-1 0-1 0 0,1 0 0 0 0,0 0 1 0 0,0 0-1 0 0,0-1 0 0 0,0 1 1 0 0,-1 0-1 0 0,1 0 0 0 0,0 0 1 0 0,0 0-1 0 0,0 0 1 0 0,0 0-1 0 0,0 0 0 0 0,-1 0 1 0 0,1-1-1 0 0,0 1 0 0 0,0 0 1 0 0,0 0-1 0 0,0 0 0 0 0,0 0 1 0 0,0 0-1 0 0,0-1 1 0 0,-1 1-1 0 0,1 0 0 0 0,0 0 1 0 0,0 0-1 0 0,0-1 0 0 0,0 1 1 0 0,0 0-1 0 0,0 0 0 0 0,0 0 1 0 0,0 0-1 0 0,0-1 0 0 0,0 1 1 0 0,0 0-1 0 0,0 0 1 0 0,0 0-1 0 0,0-1 0 0 0,0 1 1 0 0,0 0-1 0 0,1 0 0 0 0,-1 0 1 0 0,0-1-1 0 0,8-8 659 0 0,13-5 22 0 0,171-50 163 0 0,-190 64-848 0 0,143-60 284 0 0,-77 31-168 0 0,17-8-2 0 0,108-41-100 0 0,-190 76-14 0 0,12 0 0 0 0,-6 2-11 0 0,-7 0-49 0 0,-8 9-341 0 0,-18 28 317 0 0,23-36 76 0 0,0 0-1 0 0,1 0 1 0 0,-1 0-1 0 0,0 0 1 0 0,0 0 0 0 0,0 0-1 0 0,1 0 1 0 0,-1 0-1 0 0,0 0 1 0 0,0 0-1 0 0,-2 1 1 0 0,-4 3-29 0 0,-21 12-149 0 0,-18 7-38 0 0,-123 57-320 0 0,29-26 198 0 0,-58 24 74 0 0,168-65 258 0 0,-8 4 14 0 0,12-6 0 0 0,-5 4 0 0 0,0 2 0 0 0,2 3-18 0 0,23-17-73 0 0,3 7-96 0 0,-9 31 97 0 0,8-31 182 0 0,10-2 4 0 0,16 27 6 0 0,-16-27 218 0 0,0-2-208 0 0,19 21 0 0 0,-19-21-1 0 0,0-2-6 0 0,17 16-1 0 0,-21-19-88 0 0,0 0 0 0 0,-1-1 0 0 0,1 1 0 0 0,0 0 0 0 0,0-1 0 0 0,0 0 0 0 0,0 1 0 0 0,0-1 0 0 0,0 0 0 0 0,4 1 0 0 0,0 1 20 0 0,7 3 125 0 0,0 0-1 0 0,27 8 0 0 0,-33-11-127 0 0,10 3 144 0 0,23 4 0 0 0,-21-5-49 0 0,34 8 169 0 0,81 18 174 0 0,-103-26-418 0 0,-30-5-52 0 0,34 4 4 0 0,47 1 0 0 0,-28-3-157 0 0,-43-2 32 0 0,-8 0-235 0 0,0 0-100 0 0,-1 0 120 0 0,3-1-25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314 517 2759 0 0,'1'-4'653'0'0,"-1"-1"0"0"0,1 1 0 0 0,0-1 0 0 0,0 1 0 0 0,1 0 0 0 0,2-7 0 0 0,-2 7-249 0 0,-1 0 1 0 0,1 1-1 0 0,-1-1 1 0 0,0 0-1 0 0,0 0 1 0 0,0 0-1 0 0,0 0 1 0 0,-1 0-1 0 0,0 0 0 0 0,0 0 1 0 0,0-5-1 0 0,-1 7-279 0 0,1 0-1 0 0,-1 0 1 0 0,1 0-1 0 0,-1 1 1 0 0,0-1-1 0 0,0 0 1 0 0,0 0-1 0 0,0 0 1 0 0,0 1-1 0 0,0-1 1 0 0,0 1-1 0 0,-1-1 1 0 0,1 1-1 0 0,-1-1 1 0 0,1 1-1 0 0,-1 0 1 0 0,1 0-1 0 0,-1-1 1 0 0,0 1-1 0 0,1 0 1 0 0,-1 1-1 0 0,0-1 1 0 0,0 0-1 0 0,0 0 1 0 0,0 1-1 0 0,0-1 1 0 0,0 1-1 0 0,0 0 1 0 0,-2-1-1 0 0,-2 1-25 0 0,1 0 0 0 0,-1 0 0 0 0,0 0 0 0 0,1 1 0 0 0,-1 0 0 0 0,1 0 0 0 0,-1 0 0 0 0,1 1 0 0 0,0 0 0 0 0,-7 3 0 0 0,-19 10 15 0 0,-10 10-92 0 0,28-18-20 0 0,8-4 11 0 0,0 1-1 0 0,0-1 1 0 0,0 0 0 0 0,1 1-1 0 0,-8 8 1 0 0,4-4 10 0 0,-25 24 84 0 0,10-6-33 0 0,17-20 38 0 0,1 3 14 0 0,-17 28 2 0 0,17-28 134 0 0,9 2-177 0 0,-4-11-85 0 0,2 8 18 0 0,1 0 1 0 0,0 0-1 0 0,9 14 0 0 0,-11-20-11 0 0,1 0 0 0 0,0 0 0 0 0,0 0 0 0 0,1-1 0 0 0,-1 1 0 0 0,0 0 1 0 0,0-1-1 0 0,1 0 0 0 0,-1 1 0 0 0,1-1 0 0 0,-1 0 0 0 0,1 0 0 0 0,0 0 0 0 0,-1-1 0 0 0,1 1 0 0 0,0-1 0 0 0,0 1 0 0 0,4-1 0 0 0,5 0 70 0 0,0 0 0 0 0,22-4 0 0 0,-25 2-30 0 0,16-1-9 0 0,0-2 0 0 0,0-1 0 0 0,0-1-1 0 0,-1-1 1 0 0,0-1 0 0 0,28-15 0 0 0,-36 14-40 0 0,0 1 0 0 0,0-2 1 0 0,-1 0-1 0 0,0-1 0 0 0,-1 0 1 0 0,-1-2-1 0 0,0 1 0 0 0,0-1 1 0 0,10-18-1 0 0,-13 17 26 0 0,0 0 0 0 0,-1-2 0 0 0,-1 1 0 0 0,-1-1 0 0 0,0 0 0 0 0,-1 0 0 0 0,-1-1 0 0 0,3-20 0 0 0,-6 25-6 0 0,-1-1 0 0 0,0 1 0 0 0,-1-1 0 0 0,-1 1 0 0 0,0 0 0 0 0,0-1 0 0 0,-2 1 0 0 0,1 0 0 0 0,-2 0 0 0 0,0 0 0 0 0,-10-22 0 0 0,-44-87-542 0 0,58 122 569 0 0,-3-6-181 0 0,0 8 236 0 0,-1 10 471 0 0,-6 41-475 0 0,8-40-1 0 0,2-8-80 0 0,0 0 0 0 0,0 0 1 0 0,-1 0-1 0 0,0 1 0 0 0,-1 5 1 0 0,0-3-4 0 0,1 0 1 0 0,0 0 0 0 0,0 0 0 0 0,1 16 0 0 0,0 25 11 0 0,1-23 19 0 0,0 27-21 0 0,-1-24 26 0 0,1 41-36 0 0,0-10-1 0 0,-3-7 42 0 0,2-35-21 0 0,2 28 0 0 0,2 4 32 0 0,-3-38 72 0 0,1-1-64 0 0,7 31-24 0 0,-7-31-101 0 0,5-5-551 0 0,20 17-917 0 0,-27-23 1210 0 0,1 1 0 0 0,-1-1 0 0 0,1 1 1 0 0,-1-1-1 0 0,1 0 0 0 0,-1 1 0 0 0,1-1 1 0 0,-1 0-1 0 0,1 1 0 0 0,0-1 1 0 0,-1 0-1 0 0,1 0 0 0 0,-1 0 0 0 0,1 1 1 0 0,0-1-1 0 0,-1 0 0 0 0,1 0 0 0 0,0 0 1 0 0,-1 0-1 0 0,2-1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299 104 12439 0 0,'1'-21'2368'0'0,"-1"-15"-233"0"0,0 34-2081 0 0,0-1-1 0 0,-1 1 1 0 0,1 0 0 0 0,-1-1 0 0 0,0 1 0 0 0,0 0-1 0 0,0-1 1 0 0,0 1 0 0 0,0 0 0 0 0,0 0-1 0 0,0 0 1 0 0,-1 0 0 0 0,1 0 0 0 0,-1 0-1 0 0,-3-3 1 0 0,4 4-71 0 0,-1 0 0 0 0,0 0 0 0 0,0 0 0 0 0,0 0 1 0 0,0 0-1 0 0,1 1 0 0 0,-1-1 0 0 0,0 1 0 0 0,0-1 0 0 0,-1 1 0 0 0,1-1 0 0 0,0 1 0 0 0,0 0 0 0 0,0 0 0 0 0,0 0 0 0 0,0 0 0 0 0,0 1 0 0 0,0-1 0 0 0,-2 1 0 0 0,-27 9-217 0 0,10-1 212 0 0,-12 12 22 0 0,-6 9 11 0 0,8-1 66 0 0,17-12 105 0 0,-17 23 12 0 0,23-30-2 0 0,3 1-20 0 0,-16 34-78 0 0,21-43-89 0 0,-1-1 1 0 0,0 1 0 0 0,0-1 0 0 0,1 1 0 0 0,-1 0 0 0 0,1 0 0 0 0,0-1 0 0 0,-1 1 0 0 0,1 0 0 0 0,0 3 0 0 0,-1 1-4 0 0,1 0 0 0 0,0 0 0 0 0,1-1 0 0 0,-1 1-1 0 0,1 0 1 0 0,2 8 0 0 0,-2-12-2 0 0,0 1 0 0 0,1-1 0 0 0,-1 1 0 0 0,1-1 0 0 0,-1 0 0 0 0,1 0 0 0 0,0 0 0 0 0,0 0 0 0 0,0 0 0 0 0,0 0 0 0 0,0 0 0 0 0,0 0 0 0 0,4 1 0 0 0,-3-1 0 0 0,1-1 0 0 0,0 0 0 0 0,0 0 0 0 0,0 0 0 0 0,0 0 0 0 0,0-1 0 0 0,0 1 0 0 0,0-1 0 0 0,0 0 0 0 0,0 0 0 0 0,0 0 0 0 0,0-1 0 0 0,0 0 0 0 0,-1 1 0 0 0,1-1 0 0 0,7-3 0 0 0,4 0 0 0 0,0 0 8 0 0,1-1-1 0 0,-1 0 1 0 0,0-1 0 0 0,-1-1-1 0 0,0 0 1 0 0,0-1 0 0 0,0 0-1 0 0,-1-1 1 0 0,0-1 0 0 0,14-14-1 0 0,-8 6 7 0 0,-1-1 0 0 0,-1-1 0 0 0,-1-1 0 0 0,-1 0 0 0 0,18-36 0 0 0,-22 29-43 0 0,-11 28 28 0 0,0-1 0 0 0,0 1 0 0 0,0-1 0 0 0,0 1 0 0 0,0-1 0 0 0,0 1 0 0 0,0-1 0 0 0,0 1-1 0 0,0-1 1 0 0,0 1 0 0 0,0-1 0 0 0,0 1 0 0 0,0-1 0 0 0,0 1 0 0 0,0-1 0 0 0,0 1 0 0 0,0-1 0 0 0,-1 1 0 0 0,1 0-1 0 0,0-1 1 0 0,0 1 0 0 0,-1-1 0 0 0,0 1 0 0 0,0-1 0 0 0,1 1 0 0 0,-1 0 0 0 0,0 0 0 0 0,1 0 0 0 0,-1 0 0 0 0,0 1 0 0 0,0-1 0 0 0,1 0 0 0 0,-1 0 0 0 0,0 0 0 0 0,0 0 0 0 0,1 1 0 0 0,-1-1 0 0 0,0 0 0 0 0,1 1 0 0 0,-1-1 0 0 0,1 1 0 0 0,-1-1 0 0 0,0 0 0 0 0,0 2 0 0 0,-6 7-47 0 0,7-9 48 0 0,-6 9-4 0 0,0 1 0 0 0,-8 15 0 0 0,10-13 8 0 0,-1 1 0 0 0,-2 13 0 0 0,5-15 136 0 0,1 1-52 0 0,-2 51 320 0 0,6 0-145 0 0,-2-50-38 0 0,0-1-118 0 0,-1 2-74 0 0,6 45 223 0 0,0-9-301 0 0,-4-37-247 0 0,4-6-2796 0 0,22 33 2037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11519 0 0,'-2'-1'386'0'0,"1"9"1988"0"0,1-2 118 0 0,-3 38-1965 0 0,2-32-198 0 0,0 4-38 0 0,-2 50-39 0 0,2-37-124 0 0,0-13-101 0 0,0 44 87 0 0,3 1-60 0 0,-2 11-44 0 0,4 13-63 0 0,-1-15 42 0 0,2 21 105 0 0,-2-18 850 0 0,-1-12-414 0 0,0-50-390 0 0,5 33-218 0 0,-5-33-469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4126 749 6447 0 0,'0'0'499'0'0,"-4"0"-144"0"0,-33-6 5454 0 0,27 3-5816 0 0,-67-15 1665 0 0,-111-12-1 0 0,140 24-1634 0 0,-331-19 2891 0 0,269 21-1975 0 0,-1097-8 934 0 0,611-14-1840 0 0,549 22-13 0 0,-25-1-7 0 0,-315-38 49 0 0,162 9 4 0 0,-26-6 12 0 0,-69-30 130 0 0,315 68-205 0 0,-57-14 183 0 0,52 13-134 0 0,1-1 0 0 0,-1-1 0 0 0,1 1 0 0 0,0-1-1 0 0,-10-8 1 0 0,18 12-47 0 0,0 1 0 0 0,1-1 0 0 0,-1 0-1 0 0,1 0 1 0 0,-1 1 0 0 0,1-1 0 0 0,0 0 0 0 0,-1 0-1 0 0,1 1 1 0 0,0-1 0 0 0,0 0 0 0 0,-1 0 0 0 0,1 0-1 0 0,0 0 1 0 0,0 0 0 0 0,0 0 0 0 0,0 1 0 0 0,0-1-1 0 0,0 0 1 0 0,0 0 0 0 0,0 0 0 0 0,1 0 0 0 0,-1 0 0 0 0,0 1-1 0 0,0-1 1 0 0,1 0 0 0 0,0-1 0 0 0,0 0 10 0 0,0-1 0 0 0,0 0 0 0 0,1 1 1 0 0,-1-1-1 0 0,1 1 0 0 0,3-5 0 0 0,3 0-2 0 0,0 0 0 0 0,1 1 0 0 0,0 0 0 0 0,0 0 0 0 0,18-8 0 0 0,55-18-75 0 0,-23 10-42 0 0,45-23-1 0 0,88-35-23 0 0,-140 61 83 0 0,67-26-34 0 0,-91 32 79 0 0,-5 3 0 0 0,-8 2 0 0 0,-11 5-1 0 0,-6 1-10 0 0,-20 8-37 0 0,-10 4-24 0 0,2-1 48 0 0,-10 3-24 0 0,-6 5 24 0 0,-2 0-24 0 0,12-2 23 0 0,-54 22-69 0 0,-60 26-119 0 0,67-24 186 0 0,54-23-15 0 0,-11 5 31 0 0,0 2 11 0 0,5 0 0 0 0,-2 6-13 0 0,10-3-57 0 0,22-21-28 0 0,8 6-305 0 0,12 33 374 0 0,-15-43 26 0 0,1 0 1 0 0,-1 0-1 0 0,0 0 0 0 0,0 0 1 0 0,1 0-1 0 0,-1 0 0 0 0,0 0 1 0 0,1 0-1 0 0,-1-1 0 0 0,1 1 1 0 0,0 0-1 0 0,-1 0 0 0 0,1-1 1 0 0,-1 1-1 0 0,1 0 0 0 0,0-1 1 0 0,0 1-1 0 0,-1 0 0 0 0,2 0 1 0 0,38 27-12 0 0,14 9 14 0 0,-7-3 0 0 0,0 1 0 0 0,3 1 0 0 0,3 0 11 0 0,1-1 48 0 0,-42-28-36 0 0,2 2 48 0 0,24 9 0 0 0,-26-12-35 0 0,-2-1 39 0 0,0 0 0 0 0,17 5 0 0 0,-15-6-27 0 0,32 11 184 0 0,6 1-48 0 0,-41-13-157 0 0,-3-1-1 0 0,-1 1 0 0 0,1-2 0 0 0,-1 1 0 0 0,11 1 0 0 0,28 5 105 0 0,-3 1-14 0 0,2-1-57 0 0,-36-6-160 0 0,5 2 152 0 0,1-3-3075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3679 0 0,'10'6'1106'0'0,"-6"-5"778"0"0,0 0 0 0 0,0 0 0 0 0,0 0-1 0 0,0-1 1 0 0,7 0 0 0 0,5 1-1167 0 0,160 8 2553 0 0,-122-10-3856 0 0,0-2 0 0 0,101-21 1 0 0,207-67-1446 0 0,-353 88 2196 0 0,-1 1 280 0 0,0 0 0 0 0,-1 0 0 0 0,0-1 0 0 0,0 0 0 0 0,0 0 0 0 0,11-7 0 0 0,-18 10-426 0 0,0 0-1 0 0,0 0 0 0 0,0-1 1 0 0,0 1-1 0 0,0 0 0 0 0,0 0 1 0 0,0 0-1 0 0,0 0 0 0 0,1 0 1 0 0,-1 0-1 0 0,0 0 0 0 0,0 0 1 0 0,0 0-1 0 0,0 0 0 0 0,0 0 1 0 0,0 0-1 0 0,0 0 0 0 0,0 0 1 0 0,0-1-1 0 0,0 1 0 0 0,0 0 1 0 0,0 0-1 0 0,0 0 0 0 0,0 0 1 0 0,0 0-1 0 0,0 0 0 0 0,0 0 1 0 0,0 0-1 0 0,0 0 0 0 0,0 0 1 0 0,0-1-1 0 0,0 1 0 0 0,0 0 1 0 0,0 0-1 0 0,0 0 0 0 0,0 0 1 0 0,0 0-1 0 0,0 0 0 0 0,0 0 1 0 0,0 0-1 0 0,0 0 0 0 0,0-1 1 0 0,0 1-1 0 0,0 0 0 0 0,0 0 1 0 0,0 0-1 0 0,0 0 0 0 0,0 0 1 0 0,0 0-1 0 0,0 0 0 0 0,-1 0 1 0 0,1 0-1 0 0,0 0 1 0 0,0 0-1 0 0,0 0 0 0 0,0 0 1 0 0,0 0-1 0 0,0 0 0 0 0,0 0 1 0 0,0 0-1 0 0,0 0 0 0 0,0 0 1 0 0,-1 0-1 0 0,1 0 0 0 0,0 0 1 0 0,-11-2 358 0 0,-12 3-218 0 0,-18 6-260 0 0,1 2 0 0 0,1 1 0 0 0,-1 3 0 0 0,2 1 0 0 0,-45 22 1 0 0,23-3 46 0 0,28-11 65 0 0,19-13 4 0 0,5-4 17 0 0,1 1 0 0 0,-1 0 0 0 0,-8 9 0 0 0,-8 9 62 0 0,18-18 2 0 0,0 1 3 0 0,-15 25 12 0 0,16-24 315 0 0,7 4-356 0 0,8 36-36 0 0,-7-36 61 0 0,1-10-70 0 0,0 0 0 0 0,0-1 0 0 0,0 1 0 0 0,1-1 0 0 0,-1 0 0 0 0,0 0 0 0 0,1 0 0 0 0,-1-1 0 0 0,8 0 0 0 0,1 0 13 0 0,-1 0-1 0 0,1-1 1 0 0,0 0-1 0 0,-1-1 1 0 0,0-1-1 0 0,1 0 0 0 0,21-9 1 0 0,-10 1-28 0 0,0 0 1 0 0,38-25-1 0 0,-37 19-267 0 0,-1-1-1 0 0,-1 0 0 0 0,-1-2 1 0 0,33-36-1 0 0,-53 53 187 0 0,2-2-551 0 0,-15 12 310 0 0,10-6 367 0 0,-5 7 3 0 0,-15 24-30 0 0,16-24 51 0 0,0 2-4 0 0,-14 29-47 0 0,11-18 40 0 0,-6 23 20 0 0,8-20-10 0 0,-9 44-99 0 0,3-3-179 0 0,10-52-93 0 0,2-6-244 0 0,0-1 318 0 0,-1 1-1 0 0,0 0 1 0 0,-2 10 0 0 0,0-3-153 0 0,1-3-888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5868 323 7831 0 0,'-4'0'770'0'0,"-1"-1"0"0"0,1 0 0 0 0,0 0 0 0 0,-1 0 0 0 0,-6-3 0 0 0,-10-3-30 0 0,-10-1-171 0 0,16 4-418 0 0,0 0 1 0 0,-16-2-1 0 0,-4 4 897 0 0,-67 4 1 0 0,-35 13 398 0 0,60-6-822 0 0,-300 12 470 0 0,196-15-646 0 0,138-4-355 0 0,-309 6 584 0 0,-148-6-231 0 0,198-8-396 0 0,29 0-25 0 0,-88-7-26 0 0,35 1 0 0 0,26 1-2 0 0,124 3 15 0 0,-110 14 26 0 0,66 2-25 0 0,-232 17-14 0 0,184-24 32 0 0,1-1 0 0 0,180 9-32 0 0,15-1 0 0 0,-1-3 0 0 0,-87-5 0 0 0,112-3-8 0 0,7 1 270 0 0,-46-10-1 0 0,85 12-247 0 0,0 0 0 0 0,1-1 1 0 0,-1 1-1 0 0,1-1 0 0 0,-1 1 1 0 0,1-1-1 0 0,-1 0 0 0 0,1 0 1 0 0,-1 1-1 0 0,-1-3 0 0 0,25-16 295 0 0,14-7-253 0 0,1 1-1 0 0,2 1 1 0 0,46-20-1 0 0,49-30 54 0 0,-86 43-109 0 0,58-35 0 0 0,-103 64 0 0 0,22-12 0 0 0,-20 9 0 0 0,-14 6 0 0 0,-11 5 0 0 0,-4 1 0 0 0,-3 2 0 0 0,-2 0 0 0 0,-5 4 0 0 0,-13 5-53 0 0,-223 103-550 0 0,256-115 559 0 0,-10 5 0 0 0,-25 15 0 0 0,20-9 32 0 0,0 4 12 0 0,1 5-17 0 0,22-20-63 0 0,7 6-409 0 0,0-4 486 0 0,0-1 1 0 0,0 1 0 0 0,1 0 0 0 0,0-1-1 0 0,4 9 1 0 0,-5-13 2 0 0,1 0 0 0 0,1 0 0 0 0,-1 0 0 0 0,0 0 0 0 0,1-1 0 0 0,-1 1 0 0 0,1 0 0 0 0,0-1 0 0 0,-1 0 0 0 0,1 0 0 0 0,6 3 0 0 0,27 14 0 0 0,4 0 0 0 0,5 0 0 0 0,73 25 70 0 0,47 19 49 0 0,-118-42-108 0 0,8 2-11 0 0,-1-1 0 0 0,-2 0 0 0 0,-4 0 0 0 0,-2-4 0 0 0,-1-3 0 0 0,-2-1-12 0 0,-4-4-36 0 0,3 2-576 0 0,-36-10 375 0 0,-4-1-79 0 0,0 0-1 0 0,1-1 1 0 0,-1 1 0 0 0,0 0 0 0 0,1-1 0 0 0,3 1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414 686 9671 0 0,'-4'-14'1387'0'0,"-1"1"0"0"0,-1-1 0 0 0,0 1-1 0 0,-13-19 1 0 0,16 27-1296 0 0,-1 0 0 0 0,0 1-1 0 0,0-1 1 0 0,0 1 0 0 0,0 0-1 0 0,-1 0 1 0 0,0 0 0 0 0,1 1 0 0 0,-2 0-1 0 0,1 0 1 0 0,0 0 0 0 0,0 1-1 0 0,-1-1 1 0 0,-6-1 0 0 0,5 2-23 0 0,0 1 0 0 0,0 0 1 0 0,-1 0-1 0 0,1 1 0 0 0,0-1 0 0 0,0 1 1 0 0,0 1-1 0 0,-1 0 0 0 0,1 0 0 0 0,-13 3 1 0 0,9 0-12 0 0,-1 1 1 0 0,1-1 0 0 0,0 2 0 0 0,0 0-1 0 0,-16 10 1 0 0,3 4-58 0 0,-12 16 0 0 0,28-26 4 0 0,0 0-1 0 0,-7 13 1 0 0,-4 14 52 0 0,15-29 21 0 0,3 4 3 0 0,-2 1-53 0 0,2-5 8 0 0,-1 0 1 0 0,2 1-1 0 0,-1 12 0 0 0,3-11 53 0 0,7 33 0 0 0,-9-41-78 0 0,1 0 0 0 0,-1 0 0 0 0,1 0 0 0 0,-1 0 0 0 0,1 0 0 0 0,0 0 0 0 0,0-1 0 0 0,2 4 0 0 0,19 34 84 0 0,-21-37-88 0 0,0-1 1 0 0,-1 0-1 0 0,1 1 0 0 0,0-1 0 0 0,0 0 0 0 0,0 0 0 0 0,0 0 0 0 0,0 0 1 0 0,0 0-1 0 0,0 0 0 0 0,0 0 0 0 0,2 1 0 0 0,37 25 10 0 0,-34-25-6 0 0,0 1 1 0 0,0-1-1 0 0,0 0 0 0 0,0-1 0 0 0,0 0 0 0 0,0 0 0 0 0,0 0 0 0 0,0 0 1 0 0,1-1-1 0 0,-1 0 0 0 0,0 0 0 0 0,0-1 0 0 0,1 0 0 0 0,-1 0 1 0 0,0 0-1 0 0,0-1 0 0 0,0 0 0 0 0,10-5 0 0 0,-3 1 20 0 0,0-1 0 0 0,-1 0 1 0 0,0-1-1 0 0,0-1 0 0 0,-1 1 0 0 0,20-21 0 0 0,-14 10 10 0 0,-2 0-1 0 0,0-1 1 0 0,-1-1-1 0 0,-1 0 0 0 0,-1-1 1 0 0,10-26-1 0 0,0-7 190 0 0,19-82 0 0 0,-34 106-199 0 0,-1 0 1 0 0,-2 0 0 0 0,-1 0-1 0 0,-1 0 1 0 0,-4-45 0 0 0,-2 32 66 0 0,-2-1 0 0 0,-2 1 0 0 0,-17-50-1 0 0,23 85-69 0 0,-1 1-1 0 0,0-1 0 0 0,0 1 0 0 0,-1 0 1 0 0,-5-8-1 0 0,6 13-9 0 0,3 3-5 0 0,0 1-1 0 0,-1-1 0 0 0,1 0 0 0 0,0 0 0 0 0,-1 1 0 0 0,1-1 0 0 0,0 0 0 0 0,-1 1 0 0 0,1-1 1 0 0,0 0-1 0 0,0 1 0 0 0,0-1 0 0 0,-1 0 0 0 0,1 1 0 0 0,0-1 0 0 0,0 1 0 0 0,0-1 1 0 0,0 0-1 0 0,0 1 0 0 0,0-1 0 0 0,0 1 0 0 0,0-1 0 0 0,0 0 0 0 0,0 1 0 0 0,0-1 0 0 0,0 1 1 0 0,0-1-1 0 0,0 1 0 0 0,-5 53 43 0 0,4-41-45 0 0,0 11 19 0 0,3 26-1 0 0,2 11-16 0 0,-3-41-8 0 0,7 52 47 0 0,1-8-39 0 0,3 11-11 0 0,4 8 0 0 0,2-4 11 0 0,-2-9 31 0 0,-1-12-43 0 0,-12-47-59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329 108 7367 0 0,'0'-5'826'0'0,"-1"0"-1"0"0,1 1 1 0 0,-1-1 0 0 0,0 1-1 0 0,0-1 1 0 0,-1 0-1 0 0,1 1 1 0 0,-1 0-1 0 0,0-1 1 0 0,-4-6 0 0 0,3 7-705 0 0,1 1 1 0 0,-1-1 0 0 0,0 1-1 0 0,0-1 1 0 0,0 1 0 0 0,0 0-1 0 0,-1 0 1 0 0,1 0 0 0 0,-1 1 0 0 0,0-1-1 0 0,0 1 1 0 0,0 0 0 0 0,0 0-1 0 0,0 0 1 0 0,0 0 0 0 0,0 1-1 0 0,-9-2 1 0 0,5 2-214 0 0,0 1-1 0 0,0 0 1 0 0,1 0 0 0 0,-1 0-1 0 0,0 1 1 0 0,0 0 0 0 0,1 1-1 0 0,-1 0 1 0 0,1 0 0 0 0,-10 5-1 0 0,-3 3 93 0 0,12-5 9 0 0,-18 14 241 0 0,19-14-162 0 0,4-3-30 0 0,0 0-1 0 0,0 0 1 0 0,0 0 0 0 0,1 1-1 0 0,-1-1 1 0 0,1 1 0 0 0,-3 4-1 0 0,-13 14 219 0 0,13-16-17 0 0,1 4-10 0 0,-14 27-1 0 0,13-27 142 0 0,3 2-261 0 0,-6 34-8 0 0,8-44-115 0 0,0 1-1 0 0,0-1 1 0 0,-1 0-1 0 0,1 0 1 0 0,0 0 0 0 0,0 0-1 0 0,0 1 1 0 0,0-1-1 0 0,0 0 1 0 0,1 0-1 0 0,-1 0 1 0 0,0 1-1 0 0,0-1 1 0 0,1 0 0 0 0,-1 0-1 0 0,1 0 1 0 0,0 2-1 0 0,18 43-2 0 0,-14-35-87 0 0,3-5-5 0 0,1-1 61 0 0,-5-3 2 0 0,0 0 1 0 0,0 1 0 0 0,-1 0 0 0 0,1-1 0 0 0,5 7 0 0 0,-2-9-78 0 0,2 0 79 0 0,0-1-1 0 0,0 0 0 0 0,0 0 1 0 0,0-1-1 0 0,0 0 1 0 0,-1-1-1 0 0,1 0 0 0 0,8-4 1 0 0,6-6 30 0 0,1 0 1 0 0,-2-2-1 0 0,0-1 0 0 0,20-19 1 0 0,-31 25 22 0 0,-1 0 1 0 0,-1 0 0 0 0,0-1-1 0 0,0 0 1 0 0,-1-1-1 0 0,0 0 1 0 0,-1 0 0 0 0,-1-1-1 0 0,8-19 1 0 0,-14 32-29 0 0,1-2 5 0 0,0 0 0 0 0,-1 0-1 0 0,1 0 1 0 0,-1 0 0 0 0,1 0-1 0 0,-1-1 1 0 0,0 1 0 0 0,1 0 0 0 0,-1 0-1 0 0,-1-4 1 0 0,1 6 31 0 0,0-1-35 0 0,-6 12 226 0 0,-11 27-207 0 0,13-29 32 0 0,3 4 1 0 0,-2 37-28 0 0,2-37 118 0 0,2-1-80 0 0,5 36 6 0 0,-2-25 20 0 0,8 32-10 0 0,0 3-90 0 0,-10-46-122 0 0,2-1-22 0 0,12 33 2 0 0,-13-33-70 0 0,16-17-6985 0 0,-18 6 6920 0 0,-1-1 0 0 0,1 1-1 0 0,-1 0 1 0 0,1-1 0 0 0,-1 1 0 0 0,0 0-1 0 0,1-1 1 0 0,-1 1 0 0 0,1-1 0 0 0,-1 1 0 0 0,0-1-1 0 0,0 1 1 0 0,1-1 0 0 0,-1 1 0 0 0,0-1 0 0 0,1 0-1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6447 0 0,'-14'-3'10354'0'0,"12"13"-9397"0"0,-5 33-92 0 0,5-32-337 0 0,1 4-146 0 0,0 72 272 0 0,1-19-543 0 0,2 21-98 0 0,3 1-13 0 0,2-9 0 0 0,2-2 0 0 0,2-3 11 0 0,-6-47 32 0 0,5 21-21 0 0,8 27 50 0 0,-15-64 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9215 0 0,'-6'-1'1493'0'0,"10"-1"847"0"0,8-1 405 0 0,102 2 1448 0 0,-58 2-3873 0 0,8-1-278 0 0,-5 2-317 0 0,71-9 0 0 0,203-39-2964 0 0,-303 45 1587 0 0,-34 7 2336 0 0,-14 20-42 0 0,10-18-165 0 0,-24 9 123 0 0,1 1 1 0 0,-50 39-1 0 0,77-55-566 0 0,1 0-14 0 0,0 0 0 0 0,1 0 0 0 0,-1 1 0 0 0,1-1 0 0 0,-1 0 0 0 0,-2 5 1 0 0,-10 12 196 0 0,-3 2-57 0 0,13-15-10 0 0,1 2-46 0 0,-11 26-22 0 0,11-26-2 0 0,3 3-13 0 0,-2 35-38 0 0,2-34 243 0 0,8-7-165 0 0,24 14 46 0 0,-29-18-132 0 0,0 0 0 0 0,-1-1 0 0 0,1 1 0 0 0,-1-1 0 0 0,1 0 0 0 0,0 1 0 0 0,0-1 0 0 0,-1 0 0 0 0,1 0 0 0 0,0 0 0 0 0,-1 0 0 0 0,1-1 0 0 0,0 1 0 0 0,-1 0 0 0 0,4-2 0 0 0,20-10 252 0 0,-19 8-224 0 0,11-6-3 0 0,0-1 0 0 0,-1 0 1 0 0,0-1-1 0 0,-1-1 1 0 0,-1-1-1 0 0,0 0 1 0 0,-1-1-1 0 0,0 0 1 0 0,-1-1-1 0 0,-1 0 1 0 0,0-1-1 0 0,-1-1 1 0 0,9-22-1 0 0,-19 39-53 0 0,2-1 24 0 0,-5 10-151 0 0,-12 35 196 0 0,11-33 30 0 0,2 2-23 0 0,-3 36-42 0 0,4-23 37 0 0,2 24 6 0 0,-1-37 190 0 0,1 0-186 0 0,1 2-64 0 0,0-1 5 0 0,-1 1 0 0 0,0 13-1 0 0,0 16-198 0 0,0-33-1426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353 668 5983 0 0,'-1'-2'464'0'0,"0"0"-4"0"0,0 0-1 0 0,0-1 1 0 0,0 1 0 0 0,0 0-1 0 0,-1 0 1 0 0,1 1-1 0 0,-1-1 1 0 0,1 0-1 0 0,-1 0 1 0 0,0 1-1 0 0,1-1 1 0 0,-4-2 0 0 0,-1 0-304 0 0,2 1 230 0 0,0 1 0 0 0,0-1 1 0 0,-1 1-1 0 0,1 0 0 0 0,-9-2 0 0 0,-2 0-131 0 0,-11 5-234 0 0,19 0-82 0 0,5-1 18 0 0,0 0 0 0 0,0 0 0 0 0,0 1 0 0 0,1-1 0 0 0,-1 1-1 0 0,0-1 1 0 0,0 1 0 0 0,0 0 0 0 0,0-1 0 0 0,1 1 0 0 0,-1 0 0 0 0,-2 2 0 0 0,-3 0-85 0 0,5-1 59 0 0,-1-1-1 0 0,0 0 0 0 0,1 1 1 0 0,-1-1-1 0 0,1 1 0 0 0,0 0 1 0 0,-1 0-1 0 0,-2 3 0 0 0,-2 1-14 0 0,3-3 30 0 0,-1 1 0 0 0,1-1 0 0 0,0 1 0 0 0,-6 8 0 0 0,2-4 11 0 0,4-4 11 0 0,0 0-1 0 0,0 1 1 0 0,0-1 0 0 0,1 1 0 0 0,-5 7 0 0 0,-22 34 105 0 0,23-37-42 0 0,4-5-7 0 0,0 1 1 0 0,0-1 0 0 0,1 1 0 0 0,-1-1-1 0 0,1 1 1 0 0,-3 9 0 0 0,-1-3 49 0 0,2-2 51 0 0,0 0 1 0 0,1 0-1 0 0,-3 12 1 0 0,1-8-16 0 0,1-2 70 0 0,0-1-1 0 0,-3 22 1 0 0,-2 10 52 0 0,7-32-37 0 0,1 4-10 0 0,-1 54 94 0 0,5-57-191 0 0,12 33-7 0 0,-15-42-75 0 0,1-1 0 0 0,-1 0 0 0 0,1 1 0 0 0,-1-1 0 0 0,1 0 0 0 0,-1 1 0 0 0,1-1 0 0 0,0 0 0 0 0,0 0 0 0 0,0 0 0 0 0,-1 0 0 0 0,3 2 0 0 0,22 24 60 0 0,-25-26-62 0 0,1 0 0 0 0,-1-1 0 0 0,1 1-1 0 0,-1-1 1 0 0,1 1 0 0 0,0-1 0 0 0,-1 1 0 0 0,1-1 0 0 0,0 1-1 0 0,-1-1 1 0 0,1 1 0 0 0,0-1 0 0 0,-1 0 0 0 0,1 1-1 0 0,0-1 1 0 0,0 0 0 0 0,-1 0 0 0 0,1 0 0 0 0,0 1-1 0 0,1-1 1 0 0,33 7 144 0 0,-34-7-135 0 0,0 0 0 0 0,0 0 0 0 0,0 1 0 0 0,0-1 0 0 0,0 0-1 0 0,0 0 1 0 0,0 0 0 0 0,0 0 0 0 0,0 0 0 0 0,0 0 0 0 0,0-1 0 0 0,0 1-1 0 0,1 0 1 0 0,9-3 117 0 0,-1-1 1 0 0,0 0-1 0 0,0 0 0 0 0,0 0 0 0 0,-1-1 0 0 0,1-1 0 0 0,14-11 1 0 0,-8 2 77 0 0,-2-1 0 0 0,0 0 0 0 0,-1 0 0 0 0,0-2 0 0 0,-1 1 0 0 0,-1-2 0 0 0,-1 1 0 0 0,-1-1 0 0 0,14-41 0 0 0,-12 22 62 0 0,-1 0 0 0 0,-2 0 0 0 0,-2-1 0 0 0,3-60 0 0 0,-8 20 302 0 0,-18-146 0 0 0,-39-76-78 0 0,53 286-462 0 0,3 10-16 0 0,-1-1-1 0 0,-1 1 0 0 0,1-1 1 0 0,-1 1-1 0 0,0 0 0 0 0,0 0 0 0 0,-1 0 1 0 0,-3-6-1 0 0,2 5-27 0 0,1 17-36 0 0,-6 38 19 0 0,7-37-54 0 0,2 2 0 0 0,0 66-62 0 0,2-24 85 0 0,3 17 38 0 0,-2-44-21 0 0,10 42 32 0 0,5 10 11 0 0,6-6 0 0 0,2-3 0 0 0,1-4 0 0 0,-1-5 0 0 0,0-5 0 0 0,-2-7-13 0 0,3 9-167 0 0,-22-50-73 0 0,-2 0-1903 0 0,11 30 1526 0 0,-11-30-88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326 165 10135 0 0,'0'0'464'0'0,"0"-3"-9"0"0,1-6-170 0 0,0-1 1 0 0,-1 1-1 0 0,0-1 0 0 0,0 1 1 0 0,-1-1-1 0 0,0 1 0 0 0,-1-1 1 0 0,-3-11-1 0 0,4 17-226 0 0,0 0 1 0 0,-1 0 0 0 0,0 0-1 0 0,1 0 1 0 0,-2 0-1 0 0,1 0 1 0 0,0 0-1 0 0,-1 1 1 0 0,1-1-1 0 0,-1 1 1 0 0,0 0-1 0 0,0 0 1 0 0,-5-4-1 0 0,7 6-40 0 0,0 0 0 0 0,0 1 0 0 0,0-1-1 0 0,0 1 1 0 0,0-1 0 0 0,0 0 0 0 0,0 1-1 0 0,0 0 1 0 0,0-1 0 0 0,0 1 0 0 0,0 0-1 0 0,0-1 1 0 0,-1 1 0 0 0,1 0 0 0 0,-1 0-1 0 0,-2 0 66 0 0,3-1-45 0 0,0 1-1 0 0,-1-1 1 0 0,1 1-1 0 0,-1 0 1 0 0,1 0-1 0 0,-1-1 0 0 0,1 1 1 0 0,-1 0-1 0 0,1 0 1 0 0,-1 0-1 0 0,1 1 1 0 0,-1-1-1 0 0,1 0 1 0 0,-2 1-1 0 0,-2 0 73 0 0,3-1-53 0 0,1 0 0 0 0,-1 0 0 0 0,0 0 0 0 0,0 1 0 0 0,0-1-1 0 0,0 0 1 0 0,0 1 0 0 0,0 0 0 0 0,0-1 0 0 0,0 1 0 0 0,-2 1-1 0 0,-1 1 103 0 0,2-2-62 0 0,1-1 0 0 0,-1 1 0 0 0,1 0 0 0 0,-1 0 0 0 0,1 1 0 0 0,-1-1 0 0 0,1 0 0 0 0,-4 4 1 0 0,0-1 76 0 0,3-2-78 0 0,0 0-1 0 0,-1-1 0 0 0,1 1 0 0 0,0 1 1 0 0,1-1-1 0 0,-1 0 0 0 0,-4 5 0 0 0,1-1 25 0 0,3-3-43 0 0,-1 0 0 0 0,1 0 0 0 0,-1 0 0 0 0,1 1 1 0 0,0-1-1 0 0,-4 7 0 0 0,2-3 28 0 0,0-1-10 0 0,0-1-1 0 0,1 1 0 0 0,-8 11 1 0 0,7-8-60 0 0,0-2-18 0 0,1-1 0 0 0,0 1 1 0 0,-6 12-1 0 0,5-9-6 0 0,-3 7 47 0 0,-9 28-45 0 0,0 10-31 0 0,14-43-63 0 0,3 0 3 0 0,1 36-15 0 0,-1-37 16 0 0,6-3 9 0 0,18 21-4 0 0,-18-21-1 0 0,0-9 0 0 0,21-2 12 0 0,-22 2 58 0 0,0 0-1 0 0,-1-1 1 0 0,1 0 0 0 0,5-3-1 0 0,1-1 36 0 0,-1 0-1 0 0,-1-1 0 0 0,1-1 1 0 0,-1 0-1 0 0,0 0 0 0 0,-1 0 1 0 0,12-16-1 0 0,43-73 351 0 0,-43 64-329 0 0,-4 6 55 0 0,12-18 256 0 0,-26 42 604 0 0,5 8-885 0 0,20 14-13 0 0,-26-18-68 0 0,0-1 1 0 0,0 1 0 0 0,0 0 0 0 0,-1-1 0 0 0,1 1 0 0 0,0 0 0 0 0,-1-1 0 0 0,1 1 0 0 0,-1 0 0 0 0,1 0 0 0 0,-1-1 0 0 0,1 1 0 0 0,-1 0 0 0 0,1 0-1 0 0,-1 0 1 0 0,0 0 0 0 0,1 0 0 0 0,-1 1 0 0 0,19 53 12 0 0,-1 7-16 0 0,0-1-10 0 0,2-11-48 0 0,-15-40-23 0 0,1 0-66 0 0,19 29 50 0 0,-19-29-107 0 0,1-5-643 0 0,23 13 229 0 0,-30-18 593 0 0,0 0 1 0 0,0 1 0 0 0,1-1 0 0 0,-1 0 0 0 0,0 1 0 0 0,0-1 0 0 0,1 0 0 0 0,-1 0 0 0 0,0 0 0 0 0,1 1 0 0 0,-1-1 0 0 0,0 0-1 0 0,1 0 1 0 0,-1 0 0 0 0,0 0 0 0 0,1 0 0 0 0,-1 0 0 0 0,0 1 0 0 0,1-1 0 0 0,-1 0 0 0 0,0 0 0 0 0,1 0 0 0 0,-1 0 0 0 0,1 0-1 0 0,-1 0 1 0 0,0 0 0 0 0,1-1 0 0 0,-1 1 0 0 0,0 0 0 0 0,1 0 0 0 0,3-2-459 0 0,0-1 1 0 0,0 0-1 0 0,0 0 0 0 0,0 0 1 0 0,6-7-1 0 0,-2-4-940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9215 0 0,'-3'-17'3463'0'0,"3"30"3823"0"0,1 15-8101 0 0,0-18 1400 0 0,1 17-517 0 0,4 46-69 0 0,-1 8-58 0 0,2-13 32 0 0,-4-39-21 0 0,4 42 36 0 0,3 12 12 0 0,2-6 0 0 0,2 4 54 0 0,-6-40-24 0 0,-6-31 66 0 0,1 4 4 0 0,9 40-4 0 0,-8-40 0 0 0,-1-2-1 0 0,12 37-6 0 0,-11-37-1 0 0,0-2-14 0 0,12 32-73 0 0,-12-31-161 0 0,-10-23-7809 0 0,-4-2 6935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1839 0 0,'-2'-2'134'0'0,"-6"-6"4483"0"0,5-1-2816 0 0,8 7 1842 0 0,1 0-3479 0 0,-4 1-47 0 0,1 0 0 0 0,-1 1 0 0 0,1-1-1 0 0,-1 1 1 0 0,1 0 0 0 0,-1 0 0 0 0,1 0-1 0 0,0 0 1 0 0,2 1 0 0 0,38 1 732 0 0,-35-1-707 0 0,24 0 564 0 0,11 0 142 0 0,6 0-132 0 0,4 1-176 0 0,3-2-4 0 0,-45 0-445 0 0,34-3 362 0 0,-34 3-365 0 0,32-5 254 0 0,9-4-60 0 0,-42 7-237 0 0,-4 2-5 0 0,0-2 1 0 0,0 1-1 0 0,0-1 0 0 0,7-2 1 0 0,-5 2-6 0 0,24-10 139 0 0,-25 10-138 0 0,20-11 192 0 0,-22 10-193 0 0,7-3 276 0 0,18-13-1 0 0,-21 12-150 0 0,-7 5 0 0 0,-1 0 6 0 0,0 2-142 0 0,-1-1 0 0 0,0 1 1 0 0,1-1-1 0 0,-1 1 1 0 0,0-1-1 0 0,1 1 1 0 0,-1-1-1 0 0,0 1 0 0 0,0-1 1 0 0,0 1-1 0 0,0-1 1 0 0,0 1-1 0 0,0-1 1 0 0,1 0-1 0 0,-1 1 0 0 0,0-1 1 0 0,-1 1-1 0 0,1-1 1 0 0,0 0-1 0 0,0 1 1 0 0,0-1-1 0 0,0 1 0 0 0,0-1 1 0 0,0 1-1 0 0,-1-1 1 0 0,1 1-1 0 0,0-1 1 0 0,-1 1-1 0 0,1-1 0 0 0,-1 0 1 0 0,0 0 140 0 0,-1 0-5 0 0,-2-1-115 0 0,1 1 0 0 0,0 0-1 0 0,-1 0 1 0 0,1 0 0 0 0,-1 0-1 0 0,1 1 1 0 0,-1-1 0 0 0,1 1-1 0 0,-1 0 1 0 0,1 0 0 0 0,-5 1-1 0 0,-16 3 9 0 0,-6 5-42 0 0,-5 7-11 0 0,-3 8 0 0 0,0 4 0 0 0,0 7 0 0 0,3 3 0 0 0,4 3 0 0 0,3 4 0 0 0,20-31 0 0 0,-9 27 0 0 0,15-36 0 0 0,0 0 0 0 0,0 0 0 0 0,1 0 0 0 0,0 0 0 0 0,0 1 0 0 0,1-1 0 0 0,-1 0 0 0 0,1 1 0 0 0,1 6 0 0 0,-1-10-1 0 0,1 1 1 0 0,-1-1-1 0 0,1 1 0 0 0,0-1 1 0 0,0 1-1 0 0,0-1 0 0 0,0 0 1 0 0,1 0-1 0 0,-1 0 0 0 0,0 1 0 0 0,1-1 1 0 0,0 0-1 0 0,-1-1 0 0 0,1 1 1 0 0,0 0-1 0 0,3 2 0 0 0,-4-4-1 0 0,1 1 0 0 0,-1-1 0 0 0,0 0 0 0 0,1 1 0 0 0,-1-1 0 0 0,0 0 0 0 0,1 0 0 0 0,-1 0-1 0 0,0 0 1 0 0,1 0 0 0 0,-1 0 0 0 0,0-1 0 0 0,1 1 0 0 0,-1 0 0 0 0,0-1 0 0 0,1 1 0 0 0,-1-1 0 0 0,0 1 0 0 0,0-1 0 0 0,1 0 0 0 0,-1 1 0 0 0,0-1-1 0 0,0 0 1 0 0,0 0 0 0 0,0 0 0 0 0,1-1 0 0 0,5-5 1 0 0,0 1-1 0 0,9-14 1 0 0,-12 15 1 0 0,8-10 0 0 0,-2-1 0 0 0,15-26 0 0 0,-12 17 0 0 0,1 1 0 0 0,21-25 0 0 0,-24 35-13 0 0,-10 13 9 0 0,0 0-1 0 0,0 0 1 0 0,-1 0 0 0 0,1 0 0 0 0,0 0-1 0 0,0 0 1 0 0,0 1 0 0 0,0-1 0 0 0,0 0-1 0 0,0 1 1 0 0,0-1 0 0 0,0 1 0 0 0,0-1-1 0 0,0 1 1 0 0,2-1 0 0 0,0 0-6 0 0,-3 0 9 0 0,1 1 0 0 0,-1 0 0 0 0,0 0 0 0 0,0 0 0 0 0,1 0 0 0 0,-1 0-1 0 0,0 0 1 0 0,1 0 0 0 0,-1 0 0 0 0,0 0 0 0 0,0 0 0 0 0,1-1 0 0 0,-1 1-1 0 0,0 1 1 0 0,1-1 0 0 0,-1 0 0 0 0,0 0 0 0 0,1 0 0 0 0,-1 0-1 0 0,0 0 1 0 0,1 0 0 0 0,-1 0 0 0 0,0 0 0 0 0,0 0 0 0 0,1 1 0 0 0,-1-1-1 0 0,0 0 1 0 0,0 0 0 0 0,1 0 0 0 0,-1 1 0 0 0,0-1 0 0 0,0 0-1 0 0,0 0 1 0 0,1 0 0 0 0,-1 1 0 0 0,0-1 0 0 0,27 20 2 0 0,-20-15 60 0 0,-1 4 5 0 0,17 28-42 0 0,-18-27 29 0 0,0 1 0 0 0,19 46-42 0 0,3 5-11 0 0,-2-6 0 0 0,-3-9-17 0 0,-18-37-81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1375 0 0,'0'0'11375'0'0,"6"2"-11264"0"0,-1 0-79 0 0,-3-1-19 0 0,0 0-1 0 0,0 0 1 0 0,0-1-1 0 0,0 1 1 0 0,-1 0-1 0 0,1-1 0 0 0,0 1 1 0 0,0-1-1 0 0,0 0 1 0 0,0 0-1 0 0,0 0 1 0 0,3 0-1 0 0,277-20 4423 0 0,-147 6-3302 0 0,78 10-66 0 0,1 14-501 0 0,4 1-303 0 0,80 7-158 0 0,66 0 908 0 0,-142-9-662 0 0,-208-8-348 0 0,151 19 69 0 0,-136-15-72 0 0,11 1 0 0 0,-8 0 0 0 0,6 0 0 0 0,-10-3 11 0 0,12 2 32 0 0,203 10 101 0 0,-187-13-150 0 0,-29 0-5 0 0,0 1-31 0 0,0-3 31 0 0,-1 2 11 0 0,-2-1 0 0 0,-2-1 11 0 0,1 0 31 0 0,1 0-31 0 0,-4 0-11 0 0,-1-1 0 0 0,-2-1 0 0 0,0 0 0 0 0,-2 1 12 0 0,-2-1-35 0 0,-15 1 117 0 0,0 1-30 0 0,-2-1-22 0 0,-17-2-33 0 0,20 2-9 0 0,-21-7 86 0 0,-161-48 39 0 0,101 32-62 0 0,62 18-63 0 0,-27-14 0 0 0,24 9 0 0 0,-1 1 0 0 0,-25-6 0 0 0,31 12 0 0 0,0 2 0 0 0,1 2 0 0 0,17 0 0 0 0,-1 0 0 0 0,1-1 0 0 0,-1 1 0 0 0,1 0 0 0 0,-1 0 0 0 0,1 1 0 0 0,-1-1 0 0 0,1 0 0 0 0,-1 0 0 0 0,1 0 0 0 0,-1 0 0 0 0,1 0 0 0 0,-1 0 0 0 0,1 1 0 0 0,-1-1 0 0 0,1 0 0 0 0,0 0 0 0 0,-1 1 0 0 0,1-1 0 0 0,-1 0 0 0 0,1 1 0 0 0,0-1 0 0 0,-1 0 0 0 0,1 1 0 0 0,0-1 0 0 0,-1 0 0 0 0,1 1 0 0 0,0-1 0 0 0,0 1 0 0 0,-1-1 0 0 0,1 1 0 0 0,0-1 0 0 0,0 1 0 0 0,0-1 0 0 0,0 1 0 0 0,0-1 0 0 0,0 1 0 0 0,-1 0 0 0 0,1 3 0 0 0,0 1 0 0 0,-1-1 0 0 0,2 0 0 0 0,-1 1 0 0 0,0-1 0 0 0,1 1 0 0 0,0-1 0 0 0,0 0 0 0 0,2 6 0 0 0,-2-8 0 0 0,0 1 0 0 0,1-1 0 0 0,-1 1 0 0 0,1-1 0 0 0,0 1 0 0 0,0-1 0 0 0,0 0 0 0 0,0 0 0 0 0,0 0 0 0 0,0 0 0 0 0,1 0 0 0 0,3 3 0 0 0,28 12 0 0 0,-4-4 0 0 0,0-4 0 0 0,1 1 0 0 0,0 2 0 0 0,2 3 0 0 0,6 5 0 0 0,-1 0 0 0 0,1-1 0 0 0,0 0 0 0 0,-5-3-12 0 0,-21-11-36 0 0,18 4 36 0 0,7 1 1 0 0,-3 2-31 0 0,-6-1 20 0 0,-18-7-20 0 0,15 4 31 0 0,2 2 0 0 0,-23-8-42 0 0,-9 7-128 0 0,0-2 178 0 0,0 0 0 0 0,0 1 1 0 0,-8 8-1 0 0,8-12 3 0 0,-1 1 0 0 0,0-1 0 0 0,0 0 0 0 0,0-1 0 0 0,-9 6 0 0 0,-32 17 0 0 0,6-3 0 0 0,1 2 0 0 0,-3 0 0 0 0,-3-1 0 0 0,4 1 0 0 0,-4 3 0 0 0,2-2 0 0 0,8-5-11 0 0,0 0-101 0 0,29-18-186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0,'0'0'8759'0'0,"2"12"-8296"0"0,3 35-249 0 0,-3-35-107 0 0,0 1-19 0 0,6 52-20 0 0,5 11-55 0 0,2 14-13 0 0,1 14-14 0 0,0 5-30 0 0,19 241 284 0 0,-2 772 410 0 0,-25-490-490 0 0,1-186-28 0 0,-7 455 292 0 0,-2-688-404 0 0,8 673-84 0 0,60 251 2120 0 0,-54-1025-1976 0 0,-7-58-80 0 0,6 28-273 0 0,-8-45-38 0 0,-3-28-10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1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10591 0 0,'0'-1'181'0'0,"0"-1"0"0"0,0 1 0 0 0,0 0 0 0 0,1 0 0 0 0,-1 0 0 0 0,0 0 0 0 0,0 0 0 0 0,1 0 0 0 0,-1 0 0 0 0,0 0 0 0 0,1 0 0 0 0,-1 0 0 0 0,1 0 0 0 0,0 0 0 0 0,-1 0 0 0 0,1 0 0 0 0,0 1 0 0 0,-1-1 0 0 0,1 0 0 0 0,0 0 0 0 0,0 1 0 0 0,0-1 0 0 0,-1 0 0 0 0,1 1 0 0 0,0-1 0 0 0,0 1 0 0 0,2-1 0 0 0,-1 0-148 0 0,0 1 1 0 0,0-1-1 0 0,-1 1 1 0 0,1 0-1 0 0,0 0 1 0 0,0 0-1 0 0,0 0 1 0 0,0 0 0 0 0,0 0-1 0 0,0 1 1 0 0,0-1-1 0 0,0 0 1 0 0,-1 1-1 0 0,1 0 1 0 0,0-1-1 0 0,3 3 1 0 0,22 12-24 0 0,6 7 21 0 0,-3 2 134 0 0,-24-18 83 0 0,1 0 28 0 0,34 28 358 0 0,-7-9 92 0 0,5 3-114 0 0,0 3-168 0 0,1-1-86 0 0,0 1-100 0 0,14 12-36 0 0,28 19-60 0 0,-45-34-95 0 0,20 12-54 0 0,4 3-13 0 0,-3 0 0 0 0,-3 3 0 0 0,-3 1 0 0 0,-1-3 0 0 0,-1-3 0 0 0,2-2 0 0 0,12 4 60 0 0,-15-9-37 0 0,227 134 448 0 0,-202-127-273 0 0,-59-31-131 0 0,36 23-54 0 0,7 6-13 0 0,-1 2 0 0 0,1 0 0 0 0,3 3 0 0 0,-47-34 0 0 0,12 8 0 0 0,29 16 0 0 0,38 14 37 0 0,50 28 44 0 0,-94-46-71 0 0,9 7-10 0 0,-2-1 0 0 0,-5-1 0 0 0,-4 0 11 0 0,0 2 32 0 0,-1 1-33 0 0,1 2-10 0 0,-1-2 11 0 0,-1-1 32 0 0,0-1-33 0 0,-2-2-10 0 0,2 0 0 0 0,1 0 0 0 0,1 2 0 0 0,1-1 0 0 0,-1-3 0 0 0,-1-4 0 0 0,-1-3 0 0 0,-4 1 0 0 0,-2-2 0 0 0,-1-1 0 0 0,0-1 0 0 0,-2-1 0 0 0,2-2 0 0 0,1 1 0 0 0,0-1 0 0 0,-1-1 0 0 0,-2-4 0 0 0,-3-2 0 0 0,-3 0 11 0 0,-2-1 32 0 0,-2-2-22 0 0,-20-7 35 0 0,-1 1 21 0 0,15 6 3 0 0,-15-7 544 0 0,-5-4-557 0 0,-1-5-42 0 0,-2 4 23 0 0,-8-5-36 0 0,-1-1-1 0 0,-2-2 31 0 0,0 0-31 0 0,-57-44 15 0 0,3 6 12 0 0,44 32 9 0 0,1-2 0 0 0,1 0-1 0 0,0-1 1 0 0,2-1 0 0 0,-32-42 0 0 0,-72-129 344 0 0,90 135-354 0 0,3 11 84 0 0,-39-45 0 0 0,49 65-104 0 0,9 10-17 0 0,-1-4 0 0 0,7 12 0 0 0,0 2-12 0 0,5 4-47 0 0,1 9 41 0 0,0-1 0 0 0,1 0 0 0 0,-1 0 0 0 0,1 0 0 0 0,2 6 0 0 0,0 1-3 0 0,-1-2-43 0 0,3-3 11 0 0,1 3 44 0 0,21 28-53 0 0,-4-8 38 0 0,-11-15-24 0 0,17 25 23 0 0,0-2-39 0 0,-20-27 40 0 0,17 20-99 0 0,-19-23 96 0 0,-2-2-6 0 0,1 0 0 0 0,0-1-1 0 0,7 6 1 0 0,21 20-47 0 0,10 4 0 0 0,0-2 3 0 0,-1-3 10 0 0,-1-2 14 0 0,-2 1 42 0 0,-3-1 11 0 0,-10-6-11 0 0,-16-12-31 0 0,13 15 20 0 0,-13-13-20 0 0,11 11 42 0 0,-17-18 682 0 0,-9-7-595 0 0,-13 0-12 0 0,8 0-21 0 0,-15-4-32 0 0,-11 1 20 0 0,2 4-31 0 0,-4 5-11 0 0,-6 3 0 0 0,-6 5 0 0 0,-7 7 0 0 0,-4 2 0 0 0,-2 1 0 0 0,2 2 0 0 0,-2 0 0 0 0,-1-1 0 0 0,1-1 0 0 0,2-5 0 0 0,7-4 0 0 0,9-4 0 0 0,7-3 11 0 0,3-3 31 0 0,-2-1-42 0 0,7-1-80 0 0,23-2-120 0 0,4 0-822 0 0,1 0 916 0 0,0 0 1 0 0,0-1-1 0 0,0 1 1 0 0,0 0-1 0 0,0-1 1 0 0,0 1-1 0 0,0-1 1 0 0,1 1 0 0 0,-1-1-1 0 0,-1 0 1 0 0,0-1-168 0 0,-1 1-1842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4607 0 0,'0'0'2138'0'0,"5"-9"1494"0"0,1 19-3336 0 0,15 27 6 0 0,-16-28 586 0 0,-3 3-720 0 0,0 2-125 0 0,-1-5 45 0 0,0 1 0 0 0,0 15 0 0 0,-1 38 159 0 0,0-51 285 0 0,0 50 38 0 0,0-49 398 0 0,2-2-744 0 0,0 2-111 0 0,0-5 385 0 0,-1-1 0 0 0,0 1-1 0 0,0 13 1 0 0,6-18-336 0 0,23 9 4 0 0,-29-12-155 0 0,-1 0-1 0 0,1 0 1 0 0,0 0 0 0 0,-1 0-1 0 0,1 0 1 0 0,-1 0-1 0 0,1 0 1 0 0,-1 0 0 0 0,1 0-1 0 0,-1 0 1 0 0,1 0-1 0 0,-1 0 1 0 0,1-1-1 0 0,-1 1 1 0 0,1 0 0 0 0,-1 0-1 0 0,0 0 1 0 0,1-1-1 0 0,-1 1 1 0 0,1 0 0 0 0,-1-1-1 0 0,1 1 1 0 0,-1 0-1 0 0,0-1 1 0 0,1 1-1 0 0,-1 0 1 0 0,0-1 0 0 0,1 1-1 0 0,-1-1 1 0 0,7-14 269 0 0,-6 10-174 0 0,7-18 73 0 0,0-1 0 0 0,-2 0 0 0 0,0-1 1 0 0,1-24-1 0 0,-6 43-160 0 0,6-49 94 0 0,-5 30-81 0 0,1 0 1 0 0,2 0-1 0 0,10-35 1 0 0,-14 57-24 0 0,-1 2-6 0 0,0 1 1 0 0,0-1 0 0 0,0 0-1 0 0,1 0 1 0 0,-1 0-1 0 0,0 1 1 0 0,1-1 0 0 0,-1 0-1 0 0,1 0 1 0 0,-1 1 0 0 0,1-1-1 0 0,-1 0 1 0 0,1 1 0 0 0,0-1-1 0 0,-1 1 1 0 0,1-1 0 0 0,1 0-1 0 0,5-7 61 0 0,-2 5-10 0 0,8-1-54 0 0,-13 3-2 0 0,0 1 0 0 0,1 0 0 0 0,-1 0 1 0 0,0 0-1 0 0,1 0 0 0 0,-1 0 0 0 0,1 0 1 0 0,-1 0-1 0 0,0 0 0 0 0,1 0 1 0 0,-1 0-1 0 0,0 1 0 0 0,1-1 0 0 0,-1 0 1 0 0,1 0-1 0 0,-1 0 0 0 0,0 0 1 0 0,1 0-1 0 0,-1 1 0 0 0,0-1 0 0 0,0 0 1 0 0,1 0-1 0 0,-1 1 0 0 0,0-1 1 0 0,1 0-1 0 0,-1 0 0 0 0,0 1 0 0 0,0-1 1 0 0,0 0-1 0 0,1 1 0 0 0,27 22-63 0 0,-27-23 61 0 0,0 1 1 0 0,0 0 0 0 0,0-1-1 0 0,-1 1 1 0 0,1 0-1 0 0,0 0 1 0 0,-1-1-1 0 0,1 1 1 0 0,0 0-1 0 0,-1 0 1 0 0,1 0-1 0 0,-1 0 1 0 0,1 0 0 0 0,-1 0-1 0 0,0 0 1 0 0,1 1-1 0 0,14 37-22 0 0,-9-18-44 0 0,6 24 2 0 0,-10-34 4 0 0,1 2 11 0 0,7 35 32 0 0,-7-25-22 0 0,-3 20 43 0 0,0-32 727 0 0,0-11-719 0 0,-1 0 0 0 0,1 0 0 0 0,0 0 1 0 0,0 1-1 0 0,0-1 0 0 0,0 0 0 0 0,-1 0 1 0 0,1 0-1 0 0,0 0 0 0 0,0 0 0 0 0,0 0 1 0 0,0 0-1 0 0,-1 0 0 0 0,1 0 1 0 0,0 0-1 0 0,0 0 0 0 0,0 0 0 0 0,0 0 1 0 0,-1 0-1 0 0,1 0 0 0 0,0 0 0 0 0,0 0 1 0 0,0 0-1 0 0,0-1 0 0 0,-1 1 0 0 0,1 0 1 0 0,0 0-1 0 0,0 0 0 0 0,0 0 1 0 0,0 0-1 0 0,0 0 0 0 0,-1 0 0 0 0,1-1 1 0 0,0 1-1 0 0,0 0 0 0 0,0 0 0 0 0,0 0 1 0 0,0 0-1 0 0,0 0 0 0 0,0-1 0 0 0,-1 1 1 0 0,0-12 180 0 0,3-14-57 0 0,-1 25-126 0 0,4-31-470 0 0,16-50-1 0 0,-16 66 241 0 0,1 0-1 0 0,1 0 0 0 0,1 0 1 0 0,16-25-1 0 0,-14 26 199 0 0,-5 10-32 0 0,-1 1-18 0 0,6-3-20 0 0,-8 6 0 0 0,1-1 16 0 0,11-5 52 0 0,-5 6-20 0 0,-6 1 47 0 0,0 0 0 0 0,-1 1 0 0 0,1-1-1 0 0,0 1 1 0 0,-1 0 0 0 0,1 0 0 0 0,0 0 0 0 0,-1 0-1 0 0,5 3 1 0 0,-1 1 5 0 0,-1 0 0 0 0,1 0-1 0 0,9 11 1 0 0,-15-16-4 0 0,6 8 249 0 0,-2 3-165 0 0,12 36-10 0 0,-12-36 80 0 0,0 1-100 0 0,10 33-33 0 0,-10-34 34 0 0,-2 0 3 0 0,6 34-63 0 0,-6-34-78 0 0,-2-4-1913 0 0,0 1 1698 0 0,1-1 0 0 0,2 10 1 0 0,-1-5 36 0 0,-1-2-1377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6447 0 0,'0'0'7932'0'0,"-3"8"-7209"0"0,-16 35 653 0 0,22-34-1228 0 0,8 30-129 0 0,-8-29-75 0 0,3-2-22 0 0,18 23-2 0 0,-18-23 0 0 0,1-1-376 0 0,21 19 300 0 0,-21-20-118 0 0,0-3-3645 0 0,27 10-356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13359 0 0,'0'0'5584'0'0,"0"11"-5153"0"0,2 32-23 0 0,-1-32-53 0 0,-2-1-198 0 0,-1 30-80 0 0,0-8 41 0 0,0-9-72 0 0,-3 9 178 0 0,-2 14-112 0 0,5-35 34 0 0,1 1 12 0 0,-7 34 2 0 0,6-34-14 0 0,-1 1-61 0 0,-9 38-14 0 0,6-26 3 0 0,-12 36-47 0 0,0-4 16 0 0,1-6-33 0 0,2-12 5 0 0,-19 36 149 0 0,18-37-105 0 0,-2-2-65 0 0,15-30-73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63 3679 0 0,'0'-2'284'0'0,"0"-1"295"0"0,0 0-1 0 0,0 0 1 0 0,-1 0-1 0 0,1 0 0 0 0,-1 1 1 0 0,1-1-1 0 0,-1 0 0 0 0,-1-3 1 0 0,1 4-277 0 0,-1 0-1 0 0,1 0 1 0 0,0 0 0 0 0,-1 1 0 0 0,1-1 0 0 0,-1 0 0 0 0,0 0-1 0 0,1 1 1 0 0,-1-1 0 0 0,-3-1 0 0 0,1 0 452 0 0,3 2-675 0 0,0 0-1 0 0,0 1 1 0 0,0-1-1 0 0,0 1 1 0 0,0-1-1 0 0,0 1 1 0 0,0-1-1 0 0,-1 1 1 0 0,1-1-1 0 0,0 1 1 0 0,0 0-1 0 0,0 0 1 0 0,0 0-1 0 0,-2-1 1 0 0,0 1 113 0 0,-6-1 385 0 0,-16 5-102 0 0,16-2-426 0 0,-24 8-84 0 0,26-8 7 0 0,2-1-8 0 0,1 0 1 0 0,-1 1-1 0 0,1-1 1 0 0,0 1-1 0 0,-5 3 1 0 0,1-2-20 0 0,-21 14-233 0 0,-5 4 18 0 0,14-7 182 0 0,15-11 6 0 0,-1 2 16 0 0,-18 14 42 0 0,13-9-19 0 0,-8 7 22 0 0,14-13-38 0 0,10 4-1296 0 0,16 26 1027 0 0,-16-25 35 0 0,1-6 18 0 0,22 8 3 0 0,-21-8 14 0 0,1 0 54 0 0,26 8 20 0 0,-25-8 6 0 0,-1 0 12 0 0,26 11 39 0 0,-25-11 20 0 0,-1 0 3 0 0,30 14 18 0 0,-1 2 86 0 0,-30-15 3161 0 0,-17 43-1804 0 0,8-38-685 0 0,-4-6-12 0 0,0 2-452 0 0,-19 10 772 0 0,-3-2 135 0 0,0 0-431 0 0,1-3-137 0 0,22-7-494 0 0,3-2-37 0 0,0 0 0 0 0,0 0 0 0 0,0 0 0 0 0,0-1 0 0 0,0 1 1 0 0,-1 0-1 0 0,1-1 0 0 0,-2 1 0 0 0,-23 4-63 0 0,20-4-268 0 0,2-1 99 0 0,5 0-9 0 0,-15 0-166 0 0,4-3-4005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 13823 0 0,'0'0'630'0'0,"-1"-1"-13"0"0,-2 0-274 0 0,0-1-1 0 0,0 1 1 0 0,0 0-1 0 0,-1 0 1 0 0,1 0-1 0 0,0 0 1 0 0,0 1 0 0 0,-1-1-1 0 0,1 1 1 0 0,0 0-1 0 0,-7 0 1 0 0,6 0-147 0 0,-20 3 770 0 0,17-2-808 0 0,-4 2 291 0 0,-18 8-81 0 0,-5 8-305 0 0,23-13-80 0 0,7-3-20 0 0,-1 0 0 0 0,0 0 1 0 0,1 1-1 0 0,-8 7 1 0 0,4-5-16 0 0,-19 20-214 0 0,1 3 117 0 0,2 2 45 0 0,19-25 66 0 0,0 1-1 0 0,1 0 1 0 0,-6 10 0 0 0,5-7 3 0 0,1-2-76 0 0,1 1-135 0 0,-6 25 16 0 0,7-26-39 0 0,10-4-1720 0 0,22 8 1867 0 0,-30-12 119 0 0,1 1 0 0 0,-1-1 0 0 0,0 0-1 0 0,1 0 1 0 0,-1 0 0 0 0,0 1 0 0 0,1-1-1 0 0,-1 0 1 0 0,0 0 0 0 0,1 0 0 0 0,-1 0 0 0 0,1 0-1 0 0,-1 0 1 0 0,0 1 0 0 0,1-1 0 0 0,-1 0-1 0 0,0 0 1 0 0,1 0 0 0 0,-1 0 0 0 0,1-1-1 0 0,-1 1 1 0 0,0 0 0 0 0,1 0 0 0 0,-1 0 0 0 0,1 0-1 0 0,-1 0 1 0 0,0 0 0 0 0,1-1 0 0 0,-1 1-1 0 0,1 0 1 0 0,22-16 31 0 0,0-1 0 0 0,-1-1 0 0 0,-1-1 0 0 0,0-1 0 0 0,-2-1 0 0 0,0 0 0 0 0,-1-2 0 0 0,21-35 0 0 0,-30 42 226 0 0,18-23 1988 0 0,-27 49-2066 0 0,0 32-66 0 0,0-31-29 0 0,-2 0-8 0 0,-10 53 79 0 0,-1-6 8 0 0,0-4-93 0 0,-4 19-54 0 0,-1 7-13 0 0,-1 5 0 0 0,-1-1 0 0 0,2-4-14 0 0,-3 0-45 0 0,3-7 44 0 0,1-9 15 0 0,4-8-10 0 0,10-44-60 0 0,1-3-78 0 0,-3 27-32 0 0,3-26-4 0 0,2-1-1696 0 0,0 31 1198 0 0,0-30-349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19 771 12671 0 0,'0'0'619'0'0,"-3"1"-270"0"0,-13 3 178 0 0,16-6-25 0 0,0 0-350 0 0,0 1 1 0 0,0 0-1 0 0,0-1 1 0 0,0 1-1 0 0,0 0 0 0 0,1-1 1 0 0,-1 1-1 0 0,0 0 1 0 0,1 0-1 0 0,-1-1 1 0 0,1 1-1 0 0,-1 0 1 0 0,1 0-1 0 0,-1 0 0 0 0,1 0 1 0 0,1-2-1 0 0,20-25-570 0 0,25-26 0 0 0,-12 15 90 0 0,5-9 425 0 0,-2-1 1 0 0,38-64-1 0 0,-64 92 178 0 0,0-1 0 0 0,-1 0 1 0 0,-2-1-1 0 0,0 0 0 0 0,-2-1 1 0 0,0 0-1 0 0,-1 0 0 0 0,3-37 1 0 0,-9 45 271 0 0,1-1 0 0 0,-5-31 0 0 0,3 42-399 0 0,-1-1 0 0 0,1 0 0 0 0,-1 1 0 0 0,0-1 0 0 0,0 1 0 0 0,-1 0 0 0 0,0 0 0 0 0,0 0 0 0 0,-7-10 0 0 0,8 14-115 0 0,0 0 0 0 0,0 0 0 0 0,0 0 0 0 0,0 0 0 0 0,0 0 0 0 0,0 1 1 0 0,-1-1-1 0 0,1 1 0 0 0,0 0 0 0 0,-1 0 0 0 0,-4-2 0 0 0,-7 2 60 0 0,-12 9-74 0 0,20-5-23 0 0,1 0 0 0 0,-1 0-1 0 0,1 0 1 0 0,-6 6 0 0 0,2-2-21 0 0,4-2-12 0 0,-1-1 0 0 0,1 1 0 0 0,1 0 0 0 0,-9 11 0 0 0,6-8 5 0 0,1-1-9 0 0,0 0 1 0 0,1 0 0 0 0,-7 10 0 0 0,-12 21-56 0 0,11-17 0 0 0,-17 43 0 0 0,-2 18 0 0 0,12-12 6 0 0,15-44 31 0 0,-2 25 31 0 0,5-27-52 0 0,5 32 8 0 0,10 7 33 0 0,-13-61 49 0 0,1 0 0 0 0,-1 0-1 0 0,1 0 1 0 0,0 1 0 0 0,-1-1 0 0 0,1 0-1 0 0,0-1 1 0 0,0 1 0 0 0,3 4 0 0 0,24 37 159 0 0,-21-32 20 0 0,2-4-4 0 0,25 21-27 0 0,-18-18-13 0 0,12 3-1 0 0,-13-9-8 0 0,-6-1-99 0 0,-4-2-10 0 0,0 0 0 0 0,0 0 0 0 0,-1 0 0 0 0,1-1 0 0 0,10 1 0 0 0,-6 0 3 0 0,-3-1 3 0 0,1 1 0 0 0,-1-1 0 0 0,13-1 0 0 0,6-2-6 0 0,-1-1-1 0 0,0 0 0 0 0,35-12 1 0 0,30-23-2968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437 143 3223 0 0,'0'-2'240'0'0,"0"-7"935"0"0,0-1 0 0 0,-1 0-1 0 0,0 0 1 0 0,0 0 0 0 0,-1 0-1 0 0,-5-13 1 0 0,6 20-943 0 0,0-1 0 0 0,-1 1-1 0 0,0 0 1 0 0,1 0 0 0 0,-1 0 0 0 0,0 0 0 0 0,0 0-1 0 0,-1 0 1 0 0,1 0 0 0 0,-1 1 0 0 0,1-1 0 0 0,-1 1-1 0 0,0 0 1 0 0,0 0 0 0 0,0 0 0 0 0,0 0 0 0 0,-6-3-1 0 0,3 4 25 0 0,1-1 0 0 0,0 1 0 0 0,-1 0-1 0 0,1 0 1 0 0,-1 0 0 0 0,1 1-1 0 0,-1 0 1 0 0,1 0 0 0 0,-1 0-1 0 0,-8 2 1 0 0,8-1-133 0 0,-10 4 213 0 0,-12 10-323 0 0,19-10-23 0 0,3-2-37 0 0,1 1-1 0 0,-1 0 1 0 0,-8 8-1 0 0,6-7-27 0 0,4-2 6 0 0,0 1 1 0 0,0-1-1 0 0,0 1 0 0 0,0-1 0 0 0,-3 6 0 0 0,-1-1-13 0 0,-21 26-208 0 0,4-2 192 0 0,13-15 8 0 0,-16 33 17 0 0,-2 14 58 0 0,6 3 15 0 0,8-4 0 0 0,6-14 11 0 0,8-30 32 0 0,3 32 519 0 0,6-42-415 0 0,0 1-112 0 0,-4-4-10 0 0,1-1-1 0 0,0 1 0 0 0,1-1 1 0 0,5 5-1 0 0,-4-10 40 0 0,0 1-43 0 0,-4-1-12 0 0,0 0 0 0 0,0 0 0 0 0,0 0 0 0 0,0 0 0 0 0,0 0 0 0 0,0 0 0 0 0,0 0-1 0 0,0-1 1 0 0,0 1 0 0 0,0-1 0 0 0,4-1 0 0 0,-1 1 12 0 0,-3 1-10 0 0,0-1 0 0 0,0 1-1 0 0,0-1 1 0 0,0 1 0 0 0,-1-1-1 0 0,1 0 1 0 0,0 0 0 0 0,0 0 0 0 0,2-2-1 0 0,14-8 68 0 0,-1 0-1 0 0,-1-1 0 0 0,26-24 1 0 0,-28 21-49 0 0,-1-1 1 0 0,-1 0 0 0 0,-1 0-1 0 0,0-1 1 0 0,-1-1 0 0 0,-1 1 0 0 0,-1-2-1 0 0,0 1 1 0 0,-1-1 0 0 0,-1 0-1 0 0,-1-1 1 0 0,-1 1 0 0 0,3-29 0 0 0,-6 36 130 0 0,0 0 0 0 0,0 0 1 0 0,-1 0-1 0 0,-1 0 1 0 0,-3-21-1 0 0,4 32 195 0 0,-2 11-392 0 0,-7 31 6 0 0,6-31-49 0 0,4 2 8 0 0,1 44 13 0 0,4-4 37 0 0,-2-32-21 0 0,6 30 32 0 0,6 10-5 0 0,1-7-61 0 0,-13-43-19 0 0,1-1-235 0 0,15 28 147 0 0,-14-28-17 0 0,1-6-2047 0 0,24 12 1713 0 0,-24-11-79 0 0,-3-6-332 0 0,-1 0 571 0 0,-2 2 225 0 0,0-1 0 0 0,0 1 0 0 0,0-1 0 0 0,-1 1 0 0 0,1-1 0 0 0,0 1 0 0 0,0-1-1 0 0,0 0 1 0 0,0 1 0 0 0,0-1 0 0 0,-1 0 0 0 0,1 0 0 0 0,0 0 0 0 0,-1 0 0 0 0,1 0 0 0 0,0-1 0 0 0,7-12-4564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6911 0 0,'0'0'4938'0'0,"-4"4"-4104"0"0,-14 11-104 0 0,13-12 596 0 0,1 7-1059 0 0,-12 30-156 0 0,12-30-30 0 0,1 2-20 0 0,-2 3-51 0 0,-9 43 72 0 0,10-46-68 0 0,-5 37 100 0 0,7-37-60 0 0,-4 36 278 0 0,1 14 365 0 0,3-11-420 0 0,1-38 3 0 0,7 23 81 0 0,-5-24-318 0 0,1-2 352 0 0,4-3-306 0 0,18 24-1 0 0,-18-23 64 0 0,-5-9-142 0 0,1 1 0 0 0,0 0 0 0 0,0 0-1 0 0,-1-1 1 0 0,1 1 0 0 0,0-1 0 0 0,-1 1-1 0 0,1-1 1 0 0,-1 0 0 0 0,3-1 0 0 0,1 0 10 0 0,-4 2-13 0 0,1-1 0 0 0,-1 1-1 0 0,0 0 1 0 0,0-1 0 0 0,1 1 0 0 0,-1-1-1 0 0,0 0 1 0 0,0 1 0 0 0,0-1 0 0 0,0 0-1 0 0,0 0 1 0 0,0 0 0 0 0,0 0 0 0 0,0 0-1 0 0,1-1 1 0 0,1-2 13 0 0,5-4 3 0 0,-1 0 0 0 0,-1 0 0 0 0,1 0 0 0 0,-2-1 0 0 0,10-18 0 0 0,17-49 101 0 0,-28 67-122 0 0,15-46-25 0 0,21-99 0 0 0,-40 153 885 0 0,-2 11-726 0 0,-9 29-160 0 0,9-29-40 0 0,0 3-5 0 0,-8 62-118 0 0,8-63 156 0 0,1-2-18 0 0,0 0 1 0 0,-1 18 0 0 0,1 10 15 0 0,1-28-47 0 0,1 2 20 0 0,2 35 35 0 0,-2-35-45 0 0,2-2 13 0 0,10 27 36 0 0,-10-28-1 0 0,6-7 130 0 0,26 2 83 0 0,-35-4-182 0 0,1 0 0 0 0,-1 1 0 0 0,1-1-1 0 0,-1 0 1 0 0,1 0 0 0 0,-1 0 0 0 0,1 0 0 0 0,-1 0 0 0 0,1 0 0 0 0,0 0 0 0 0,-1 0 0 0 0,1 0-1 0 0,-1 0 1 0 0,1 0 0 0 0,-1 0 0 0 0,1-1 0 0 0,-1 1 0 0 0,1 0 0 0 0,-1 0 0 0 0,1 0 0 0 0,-1-1-1 0 0,1 1 1 0 0,0-1 0 0 0,9-6 208 0 0,-1-2-1 0 0,1 1 0 0 0,-1-1 1 0 0,-1-1-1 0 0,1 0 0 0 0,-2 0 1 0 0,0 0-1 0 0,0-1 0 0 0,0 0 0 0 0,-2-1 1 0 0,10-22-1 0 0,-7 7-138 0 0,0 0-1 0 0,-2-1 1 0 0,-1 1 0 0 0,-2-1-1 0 0,0 0 1 0 0,-2 0 0 0 0,-3-34-1 0 0,2 57-410 0 0,0 0-1 0 0,1 0 1 0 0,-1 0-1 0 0,1 0 1 0 0,2-6-1 0 0,-3 9-412 0 0,2 1-484 0 0,5-7-210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12 12895 0 0,'-2'-1'595'0'0,"-16"-4"340"0"0,8 3-393 0 0,0 0 1 0 0,0 1 0 0 0,0 0-1 0 0,0 1 1 0 0,0 0 0 0 0,0 1-1 0 0,-12 2 1 0 0,15-3-403 0 0,-29 7 441 0 0,27-5-566 0 0,-20 8-198 0 0,23-8 140 0 0,-19 10-187 0 0,5-1 79 0 0,16-8-1 0 0,-2 2 26 0 0,-20 19 100 0 0,0 7-6 0 0,25-30 21 0 0,0 0 0 0 0,1 0 0 0 0,-1-1 0 0 0,0 1 0 0 0,1 0-1 0 0,-1 0 1 0 0,1 0 0 0 0,-1 0 0 0 0,1 0 0 0 0,0 1 0 0 0,-1-1 0 0 0,1 0-1 0 0,0 2 1 0 0,-8 33-161 0 0,6-27 4 0 0,3 2-449 0 0,1 1 535 0 0,-1-4-124 0 0,0 1-1 0 0,1 16 1 0 0,2-14 100 0 0,16 34 8 0 0,-15-33 22 0 0,0-3-54 0 0,26 36 77 0 0,4 11 42 0 0,-9-4 33 0 0,-21-41 334 0 0,-4-1-36 0 0,5 30 80 0 0,-5-30 864 0 0,-5-2-826 0 0,-10 25 2 0 0,10-25 334 0 0,-2-3-453 0 0,-16 15-8 0 0,16-14-18 0 0,1-4-72 0 0,-17 10-30 0 0,17-9-8 0 0,-1-1-14 0 0,-18 10-55 0 0,18-9-20 0 0,0-1-7 0 0,-23 11-16 0 0,1-4-47 0 0,23-8-5 0 0,1-1-125 0 0,-13 2-65 0 0,12-2-14 0 0,2-1-90 0 0,-9-1-376 0 0,11 2 567 0 0,1 0 1 0 0,-1 0 0 0 0,1 0-1 0 0,0 0 1 0 0,-1 0 0 0 0,1-1-1 0 0,-1 1 1 0 0,1 0 0 0 0,0 0 0 0 0,-1 0-1 0 0,1-1 1 0 0,0 1 0 0 0,-1 0-1 0 0,1 0 1 0 0,0-1 0 0 0,-1 1 0 0 0,1 0-1 0 0,0-1 1 0 0,0 1 0 0 0,-1 0-1 0 0,1-1 1 0 0,0 1 0 0 0,0 0-1 0 0,0-1 1 0 0,-1 1 0 0 0,1-1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13359 0 0,'-2'-10'2520'0'0,"8"9"-2142"0"0,1-1-252 0 0,-5 1-54 0 0,1 1 0 0 0,0-1 0 0 0,0 1 0 0 0,0-1 0 0 0,0 1 0 0 0,0 0 0 0 0,0 0 0 0 0,3 1 0 0 0,35 1 662 0 0,7 1-610 0 0,157 8-178 0 0,228-17 0 0 0,143 0 2192 0 0,-303 17-912 0 0,75 4-502 0 0,-47 2-557 0 0,546 38-52 0 0,-807-52-115 0 0,2 3 0 0 0,18 3 14 0 0,-6 2 55 0 0,-7-1 28 0 0,3 1 106 0 0,-24-5-122 0 0,-19-4-1 0 0,1-1 0 0 0,3 1-51 0 0,-4-1 24 0 0,0 0 1 0 0,0 0-1 0 0,11 5 1 0 0,12 3 39 0 0,-16-4-2 0 0,15 7-22 0 0,-22-10 187 0 0,-4 9-203 0 0,8 31-31 0 0,-7-20 20 0 0,2 35-31 0 0,-3 6-11 0 0,-3 4 0 0 0,0 3 0 0 0,-2-4 0 0 0,-1 6 0 0 0,0 5 0 0 0,1 13 0 0 0,1-44 0 0 0,-7 254 0 0 0,-16 388-64 0 0,24-461 45 0 0,-2 723-530 0 0,-5-564 332 0 0,-1-69 61 0 0,7-236 129 0 0,-3 538-234 0 0,7 365-462 0 0,16-209 602 0 0,-15-678 22 0 0,-2-46 41 0 0,1 19 3 0 0,-1-46 47 0 0,-1 28 59 0 0,-1 2 87 0 0,0-24-11 0 0,0-23-6 0 0,-1 3-10 0 0,-2 27-34 0 0,0-21-8 0 0,-7 18-54 0 0,8-30-15 0 0,1-1 0 0 0,-1 1 0 0 0,0-1 0 0 0,0 0 0 0 0,0 0 0 0 0,-1 0 0 0 0,1 0 0 0 0,-6 5 0 0 0,6-6 0 0 0,0-1 0 0 0,0 0 0 0 0,0 0 0 0 0,0 0 0 0 0,-1 0 0 0 0,1 0 0 0 0,0 0 0 0 0,0 0 0 0 0,-1-1 0 0 0,1 1 0 0 0,-1-1 0 0 0,1 0 0 0 0,-4 0 0 0 0,0 0 3 0 0,0 0 23 0 0,1 0 0 0 0,-1 0-1 0 0,1-1 1 0 0,-1 0 0 0 0,-8-2-1 0 0,-26-7 258 0 0,-10-4-19 0 0,-342-64 400 0 0,-16 25-512 0 0,56 18-152 0 0,138 15 0 0 0,-8-3 0 0 0,-174-17 0 0 0,31 29 2 0 0,234 10 63 0 0,-15 0 117 0 0,-154 18 1 0 0,269-14-183 0 0,18-2-6 0 0,-25 4-71 0 0,-1 4-200 0 0,7-2-50 0 0,14-2 57 0 0,14-3-46 0 0,-1-1-11 0 0,-13 5-138 0 0,13-5-576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12439 0 0,'0'0'7080'0'0,"6"8"-6964"0"0,18 26 83 0 0,-18-25 1102 0 0,-1-9-997 0 0,17 0-17 0 0,-17 0-73 0 0,-1-2-28 0 0,4 0-58 0 0,1-1-68 0 0,-1 0-1 0 0,0-1 0 0 0,-1 0 1 0 0,12-7-1 0 0,-1 1-59 0 0,20-14-85 0 0,3-4-1266 0 0,-39 27 777 0 0,6-6-1961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46 11519 0 0,'-1'-1'887'0'0,"-3"-4"-422"0"0,-14-8 3504 0 0,10 8-3426 0 0,-1 0 1 0 0,0 1 0 0 0,-11-3 0 0 0,2 3-101 0 0,11 3-432 0 0,5 1-44 0 0,0 0 1 0 0,-1-1 0 0 0,1 1-1 0 0,0 0 1 0 0,-1 0-1 0 0,1 1 1 0 0,0-1-1 0 0,-1 0 1 0 0,-3 2 0 0 0,0-2-49 0 0,4 1 17 0 0,0-1 1 0 0,-1 0 0 0 0,1 1-1 0 0,-1-1 1 0 0,1 1-1 0 0,0 0 1 0 0,0-1 0 0 0,-1 1-1 0 0,-2 2 1 0 0,-1-1-112 0 0,-19 10-745 0 0,-6 7 156 0 0,11-6 611 0 0,16-10 22 0 0,-2 2 25 0 0,-21 21 84 0 0,3 2 2 0 0,19-23-73 0 0,5 48-2359 0 0,0-43 2017 0 0,8-4-581 0 0,1 1 971 0 0,-2-1-50 0 0,0 0-1 0 0,16 8 0 0 0,6 4-102 0 0,-21-13-33 0 0,0 0-8 0 0,26 18-21 0 0,-25-17-84 0 0,22 21-296 0 0,-21-19 508 0 0,-2-1-241 0 0,0-1 78 0 0,25 19 37 0 0,-25-19 8 0 0,0-1 32 0 0,21 15 118 0 0,-25-18 101 0 0,0 0 0 0 0,0 1 0 0 0,0 0 0 0 0,0 0-1 0 0,0 0 1 0 0,5 8 0 0 0,-2-4 33 0 0,0-1 926 0 0,-5 5-432 0 0,10 31 16 0 0,-9-32 1270 0 0,-8-3-1174 0 0,-13 23-6 0 0,13-23-29 0 0,0-3-12 0 0,-15 12-1 0 0,15-12-20 0 0,-1 0-84 0 0,-18 9-37 0 0,18-9-10 0 0,1-2-31 0 0,-15 5-130 0 0,14-5-59 0 0,2-1-12 0 0,-18 2-51 0 0,4-4-270 0 0,17 1 58 0 0,0 0 1 0 0,0-1 0 0 0,0 1-1 0 0,0 0 1 0 0,0 0-1 0 0,0-1 1 0 0,0 1 0 0 0,0-1-1 0 0,0 1 1 0 0,0-1 0 0 0,0 1-1 0 0,0-1 1 0 0,0 0 0 0 0,-1 0-1 0 0,-1-1-112 0 0,2 1 73 0 0,1 1 1 0 0,-1 0-1 0 0,0-1 0 0 0,1 1 0 0 0,-1-1 1 0 0,0 1-1 0 0,1-1 0 0 0,-1 1 1 0 0,0-1-1 0 0,1 1 0 0 0,-1-1 1 0 0,1 0-1 0 0,-1 1 0 0 0,1-1 1 0 0,-1 0-1 0 0,1 1 0 0 0,0-1 0 0 0,-1 0 1 0 0,1 0-1 0 0,0 1 0 0 0,0-1 1 0 0,-1 0-1 0 0,1 0 0 0 0,0-1 1 0 0,-3-12-1230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3223 0 0,'-2'-1'240'0'0,"-7"-6"2792"0"0,10 4-2604 0 0,-1 1-1 0 0,0-1 0 0 0,1 1 1 0 0,-1-1-1 0 0,1 1 1 0 0,0 0-1 0 0,0-1 0 0 0,0 1 1 0 0,0 0-1 0 0,0-1 0 0 0,0 1 1 0 0,1 0-1 0 0,1-3 0 0 0,24-21-66 0 0,-25 25-267 0 0,4-3-184 0 0,37-13 5 0 0,-36 16 92 0 0,0-1 88 0 0,1 0 0 0 0,-1 0 0 0 0,1 1 0 0 0,0 0 0 0 0,14 1 0 0 0,-16-1-31 0 0,0 1 224 0 0,39 5 447 0 0,-38-3-518 0 0,18 5-26 0 0,-25-7-187 0 0,1 0 1 0 0,0 0-1 0 0,0 1 0 0 0,0-1 1 0 0,0 0-1 0 0,-1 1 1 0 0,1-1-1 0 0,0 1 0 0 0,-1-1 1 0 0,1 1-1 0 0,0-1 0 0 0,-1 1 1 0 0,1-1-1 0 0,0 1 0 0 0,-1 0 1 0 0,1-1-1 0 0,0 2 1 0 0,26 27-7 0 0,-20-21-62 0 0,-10 2-98 0 0,-7 29 98 0 0,7-29 134 0 0,-2-5 68 0 0,-2 2-89 0 0,-20 16 206 0 0,-4-1 71 0 0,23-16-270 0 0,-23 14 223 0 0,-10 3 34 0 0,3 1-5 0 0,1-1 48 0 0,15-9-172 0 0,16-11 2 0 0,1 2 6 0 0,-17 12 6 0 0,17-13 694 0 0,10 4-2682 0 0,15 26 1474 0 0,-15-25 10 0 0,-2-9 250 0 0,-1 0 0 0 0,0 0 0 0 0,1 0 0 0 0,-1 0 0 0 0,0 0 0 0 0,0 1 0 0 0,5 1 0 0 0,22 5-486 0 0,-19-6 478 0 0,-4 0-31 0 0,0-1 0 0 0,0 2 1 0 0,0-1-1 0 0,8 3 0 0 0,16 5-89 0 0,-22-6 0 0 0,0 0-94 0 0,24 12 190 0 0,-24-11 6 0 0,-4 4 214 0 0,16 26 267 0 0,-15-25 1200 0 0,-10-1-931 0 0,-15 23 48 0 0,16-23 10 0 0,-3-2-39 0 0,-18 17-172 0 0,19-18-71 0 0,-1 0-18 0 0,-1 2-290 0 0,3-3-35 0 0,1 0 0 0 0,-2 0-1 0 0,1-1 1 0 0,-7 4 0 0 0,-9 4 82 0 0,16-8-14 0 0,-1 1-45 0 0,-19 10-184 0 0,19-10-78 0 0,1-1-918 0 0,-16 7-3778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15199 0 0,'0'0'6324'0'0,"0"10"-12326"0"0,1 31 1974 0 0,0-31-954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10135 0 0,'0'0'2504'0'0,"-12"48"-880"0"0,1 7-1712 0 0,16 4-5520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6447 0 0,'0'0'2520'0'0,"-12"56"120"0"0,2 16-1128 0 0,10-9-1976 0 0</inkml:trace>
  <inkml:trace contextRef="#ctx0" brushRef="#br0" timeOffset="1">41 788 6447 0 0,'0'0'632'0'0,"-19"49"-144"0"0,6 9-24 0 0,4-14-1008 0 0,16 17-1640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1839 0 0,'0'0'160'0'0,"-15"47"224"0"0,3-6 896 0 0,7 3-1184 0 0,2 11-16 0 0</inkml:trace>
  <inkml:trace contextRef="#ctx0" brushRef="#br0" timeOffset="1">101 754 10591 0 0,'0'0'472'0'0,"-22"41"208"0"0,1-5 336 0 0,-2 8 96 0 0,2 4-1408 0 0,8-16-680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5527 0 0,'0'0'240'0'0,"-13"41"120"0"0,3-10-360 0 0,8 4-160 0 0,7 9 96 0 0,22-4 64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11975 0 0,'0'0'4634'0'0,"0"10"-3590"0"0,-4 28-648 0 0,4-36-385 0 0,0 0 1 0 0,0-1 0 0 0,0 1-1 0 0,0 0 1 0 0,0 0 0 0 0,0-1 0 0 0,0 1-1 0 0,1 0 1 0 0,0 2 0 0 0,9 37-67 0 0,-7-31-573 0 0,2 1-253 0 0,26 51-1036 0 0,-4-12-491 0 0,-21-39 1991 0 0,-1-3-77 0 0,0 1-1 0 0,-1-1 1 0 0,5 13-1 0 0,17 39-430 0 0,-20-47 828 0 0,-2-2-23 0 0,1-1 0 0 0,4 22-1 0 0,11 35 985 0 0,-3-3 351 0 0,-14-52-959 0 0,7 35 1192 0 0,-8-36-1147 0 0,0-5 2 0 0,-1 1-1 0 0,0 0 0 0 0,0 0 1 0 0,-1 10-1 0 0,1-6-10 0 0,0-6-51 0 0,-1 0-1 0 0,1 1 1 0 0,-1-1-1 0 0,-1 1 0 0 0,-1 8 1 0 0,2-4 61 0 0,0-6-45 0 0,0 1-1 0 0,0-1 1 0 0,-1 1-1 0 0,1-1 1 0 0,-1 0-1 0 0,0 1 1 0 0,-2 3 0 0 0,-10 39 964 0 0,8-39-642 0 0,-13 24-97 0 0,17-29-408 0 0,0-1-1 0 0,-1 1 0 0 0,1-1 1 0 0,-1 1-1 0 0,0-1 0 0 0,1 1 1 0 0,-1-1-1 0 0,0 0 0 0 0,-4 3 1 0 0,0 0 68 0 0,5-3-73 0 0,-1 1 0 0 0,-1-1 0 0 0,1 0-1 0 0,0 1 1 0 0,0-1 0 0 0,-1 0 0 0 0,1-1-1 0 0,-6 4 1 0 0,1-1 27 0 0,-2 2 79 0 0,-13 9 69 0 0,1-5 83 0 0,14-6-259 0 0,4-2-26 0 0,0 0 0 0 0,0-1 1 0 0,0 1-1 0 0,-1-1 0 0 0,1 1 0 0 0,-7 0 0 0 0,1 2 21 0 0,0-1 10 0 0,0 0 0 0 0,0-1 0 0 0,0 0 0 0 0,-17 2 0 0 0,15-3-46 0 0,4 0 3 0 0,-1 0 0 0 0,0 0 1 0 0,-10-1-1 0 0,-23-1 15 0 0,20-1-266 0 0,0 0 0 0 0,0-2-1 0 0,0 0 1 0 0,1-2-1 0 0,0 0 1 0 0,0-1-1 0 0,0-1 1 0 0,-25-15-1 0 0,41 21-71 0 0,0 0-1 0 0,0-1 1 0 0,0 0-1 0 0,1 0 1 0 0,-1 0-1 0 0,-3-4 1 0 0,-1-2-795 0 0,-14-14-5774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93 455 0 0,'0'0'19722'0'0,"9"-2"-19370"0"0,38-8-330 0 0,16-3-240 0 0,-50 11 169 0 0,41-7-178 0 0,10 1 201 0 0,59-1 74 0 0,63 3 1424 0 0,-107 5-832 0 0,-4-1-164 0 0,-2-2-208 0 0,158-11 380 0 0,-173 10-579 0 0,5 1 6 0 0,-11 2-59 0 0,-6 3-16 0 0,-3 3-19 0 0,-35-3-82 0 0,-4 7-2603 0 0,9 21-2460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23 319 5983 0 0,'-1'-1'464'0'0,"-1"-2"-166"0"0,1 2 438 0 0,-13-8 3612 0 0,11 7-4153 0 0,2 3 178 0 0,3 8 1144 0 0,16 48-1505 0 0,-16-48 27 0 0,3 9 128 0 0,2 26 0 0 0,-6-36-51 0 0,10 60 966 0 0,-2 12-162 0 0,-2-16-435 0 0,-7-50-420 0 0,1 1 88 0 0,4 28 0 0 0,-4-29-109 0 0,9 44 117 0 0,-1-14-80 0 0,-3-21-14 0 0,-6-23-67 0 0,24 59 13 0 0,-21-53-13 0 0,1 1 0 0 0,0 0 0 0 0,0-1 0 0 0,1 0 0 0 0,0 0 0 0 0,10 9 0 0 0,-12-12 1 0 0,0-1 0 0 0,0 1 0 0 0,0-1 0 0 0,1 0 0 0 0,-1 0 0 0 0,1-1 0 0 0,0 1 0 0 0,-1-1 0 0 0,1 0 0 0 0,4 1 0 0 0,-7-2 2 0 0,1 1 0 0 0,-1-1 0 0 0,0 0 0 0 0,0 0 0 0 0,0 0 0 0 0,0 0 1 0 0,1 0-1 0 0,-1-1 0 0 0,0 1 0 0 0,0 0 0 0 0,0 0 0 0 0,0-1 0 0 0,0 1 0 0 0,0-1 0 0 0,1 1 0 0 0,-1-1 0 0 0,0 1 0 0 0,1-2 1 0 0,1-1 38 0 0,1 0 1 0 0,-1-1 0 0 0,1 1-1 0 0,-1-1 1 0 0,0 0 0 0 0,-1 0 0 0 0,1 0-1 0 0,-1 0 1 0 0,1-1 0 0 0,-1 1-1 0 0,-1-1 1 0 0,1 1 0 0 0,2-10 0 0 0,0-7 235 0 0,4-39 1 0 0,-7 46-264 0 0,8-218 145 0 0,-8 168-76 0 0,13-95-1 0 0,-13 153 35 0 0,0 4 247 0 0,0 11 367 0 0,7 52-759 0 0,5 5 6 0 0,5 1-22 0 0,-11-50 39 0 0,0-1 1 0 0,12 20-1 0 0,-10-21 4 0 0,1-1 0 0 0,16 18 0 0 0,-19-24 0 0 0,2 1 0 0 0,-1-2 0 0 0,15 11 0 0 0,-14-12 0 0 0,1-1 0 0 0,-1 0 0 0 0,14 6 0 0 0,32 5 0 0 0,-11-8 0 0 0,-1-6 0 0 0,2-6 0 0 0,-30 1-19 0 0,0 0 0 0 0,-1-1 0 0 0,0-1 1 0 0,0 0-1 0 0,0-1 0 0 0,0-1 0 0 0,-1 0 0 0 0,0-1 0 0 0,-1 0 0 0 0,1-1 0 0 0,-2 0 0 0 0,22-22 0 0 0,-25 23 29 0 0,0-1 0 0 0,-1 0 0 0 0,1-1-1 0 0,-2 0 1 0 0,0 0 0 0 0,0 0 0 0 0,0-1-1 0 0,-2 0 1 0 0,1 0 0 0 0,-1 0 0 0 0,-1-1-1 0 0,0 1 1 0 0,-1-1 0 0 0,0 0 0 0 0,-1 0-1 0 0,0-22 1 0 0,-1 29 58 0 0,-1 0-1 0 0,0 0 1 0 0,0 0-1 0 0,0 1 1 0 0,-1-1-1 0 0,1 1 1 0 0,-6-10-1 0 0,6 12-47 0 0,-1-1 0 0 0,1 1-1 0 0,-1 0 1 0 0,0-1 0 0 0,0 1 0 0 0,0 0-1 0 0,0 0 1 0 0,0 0 0 0 0,0 0 0 0 0,0 0-1 0 0,-1 1 1 0 0,1-1 0 0 0,-1 1-1 0 0,-4-2 1 0 0,-2 1 28 0 0,-15-1-33 0 0,21 4-7 0 0,-4 1 35 0 0,-9 6-43 0 0,8 0-43 0 0,-12 17 20 0 0,12-11-39 0 0,-7 18-20 0 0,14-30 76 0 0,0-1-1 0 0,1 1 1 0 0,-1 0 0 0 0,0 0-1 0 0,1 0 1 0 0,0-1 0 0 0,-1 1-1 0 0,1 3 1 0 0,-3 9-3 0 0,2-3-6 0 0,-1-1-1 0 0,1 0 1 0 0,1 14-1 0 0,0 29 4 0 0,1-30 12 0 0,5 29 0 0 0,-1-33 0 0 0,-1 0 0 0 0,9 19 0 0 0,-7-23 0 0 0,0-1 0 0 0,16 26 0 0 0,-14-29 0 0 0,0 0 0 0 0,1-1 0 0 0,13 13 0 0 0,-12-13 4 0 0,2-1-1 0 0,18 13 1 0 0,-19-16 14 0 0,1 1 0 0 0,19 7 1 0 0,-20-10 1 0 0,-8-3-8 0 0,0 1 0 0 0,0-1 1 0 0,0-1-1 0 0,0 1 0 0 0,0 0 0 0 0,1-1 1 0 0,-1 1-1 0 0,0-1 0 0 0,7-1 0 0 0,-3 2 12 0 0,-3-1-1 0 0,-1 1-1 0 0,1-1 1 0 0,0 0-1 0 0,0-1 0 0 0,7 0 1 0 0,-5 1 20 0 0,-4 0-19 0 0,1 0 0 0 0,-1 0 0 0 0,0-1 0 0 0,0 1-1 0 0,1 0 1 0 0,-1-1 0 0 0,0 1 0 0 0,0-1 0 0 0,0 0 0 0 0,0 0-1 0 0,3-1 1 0 0,1 0 37 0 0,20-10 230 0 0,-16 6-249 0 0,0-1 1 0 0,0 0-1 0 0,-1 0 0 0 0,0-1 1 0 0,-1 0-1 0 0,13-14 0 0 0,-13 9-32 0 0,-1 1 0 0 0,1-1 1 0 0,-2-1-1 0 0,0 1 0 0 0,-1-1 0 0 0,0 0 0 0 0,-1-1 0 0 0,0 1 0 0 0,-1-1 0 0 0,1-19 1 0 0,-1-18-1 0 0,-6-83 1 0 0,2 105-16 0 0,-6-66-75 0 0,-4 1 0 0 0,-4 0 0 0 0,-28-97 0 0 0,42 188 91 0 0,0 0-1 0 0,-1 0 0 0 0,1 0 1 0 0,-1 0-1 0 0,1 0 0 0 0,-1 1 1 0 0,0-1-1 0 0,-4-5 0 0 0,5 8 156 0 0,-2 11-73 0 0,-10 40-13 0 0,10-30-72 0 0,0 26 0 0 0,1 39-8 0 0,2 12 0 0 0,2 11 0 0 0,3-1 0 0 0,2-20-11 0 0,-4-56-31 0 0,7 37 31 0 0,7 16 11 0 0,-12-63 0 0 0,14 31 0 0 0,-14-41 0 0 0,0 0 0 0 0,0-1 0 0 0,1 0 0 0 0,7 9 0 0 0,-10-15 0 0 0,0-1 0 0 0,0 0 0 0 0,0 0 0 0 0,0 0 0 0 0,0 0 0 0 0,1 0 0 0 0,0-1 0 0 0,-1 1 0 0 0,1-1 0 0 0,5 2 0 0 0,-7-3 1 0 0,0 0 0 0 0,0-1 0 0 0,0 0-1 0 0,0 0 1 0 0,-1 1 0 0 0,1-1 0 0 0,0 0-1 0 0,0 0 1 0 0,0-1 0 0 0,0 1 0 0 0,0 0 0 0 0,0-1-1 0 0,-1 1 1 0 0,1-1 0 0 0,0 1 0 0 0,3-3-1 0 0,1 0 16 0 0,-1-1-1 0 0,1 1 1 0 0,-1-1-1 0 0,1-1 1 0 0,-1 1-1 0 0,-1-1 1 0 0,1 0-1 0 0,7-10 0 0 0,29-51 138 0 0,-24 36-85 0 0,57-80-55 0 0,-64 97-15 0 0,0 1 0 0 0,1 0 0 0 0,1 0 0 0 0,0 1 0 0 0,1 1 0 0 0,15-10 0 0 0,-20 15-14 0 0,1 0 0 0 0,0 1 0 0 0,1 0 0 0 0,-1 0 0 0 0,1 1 0 0 0,-1 0-1 0 0,1 1 1 0 0,0 0 0 0 0,0 1 0 0 0,0 0 0 0 0,0 0 0 0 0,15 2 0 0 0,5 0-84 0 0,-14 1-11 0 0,-6 0 73 0 0,28 9-164 0 0,-28-9 137 0 0,-6-1-8 0 0,1 0 0 0 0,-1 1 0 0 0,1-1 0 0 0,-1 1 1 0 0,0 0-1 0 0,0 0 0 0 0,6 4 0 0 0,28 14-155 0 0,-29-14 18 0 0,1 1 8 0 0,28 24 2 0 0,-28-24 6 0 0,-2 2 22 0 0,22 25 10 0 0,-22-26 2 0 0,-2 3 27 0 0,20 41 106 0 0,-23-44 30 0 0,0 0 0 0 0,-1 1 1 0 0,1-1-1 0 0,-2 0 0 0 0,2 14 0 0 0,-3-11 26 0 0,0 0 1 0 0,-3 17-1 0 0,3-28-29 0 0,-2 10 101 0 0,-4-1 62 0 0,-22 29 28 0 0,27-37-169 0 0,0 1 0 0 0,0 0 0 0 0,0-1 0 0 0,-1 1 0 0 0,1-1 0 0 0,-1 1 0 0 0,1-1 0 0 0,-3 2 0 0 0,-27 19 180 0 0,14-11 4 0 0,-17 6 66 0 0,-1-2-1 0 0,-50 14 1 0 0,52-21-112 0 0,-1-2-1 0 0,0-1 1 0 0,-1-1 0 0 0,1-2 0 0 0,-43-3-1 0 0,50-1-128 0 0,0-1-1 0 0,0-1 0 0 0,1-2 1 0 0,0 0-1 0 0,0-2 0 0 0,0-1 1 0 0,-28-14-1 0 0,46 19-271 0 0,0-1 0 0 0,0 0 0 0 0,-11-8 0 0 0,4-3-6125 0 0,10 6-352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303 146 7831 0 0,'0'0'4200'0'0,"-2"-3"-2333"0"0,-22-34 3562 0 0,12 22-4086 0 0,8 12-1215 0 0,2 0 116 0 0,-2 0-48 0 0,-12-8-57 0 0,16 11-142 0 0,-1-1 1 0 0,1 1 0 0 0,-1 0-1 0 0,1-1 1 0 0,0 1 0 0 0,-1 0-1 0 0,1 0 1 0 0,-1 0 0 0 0,1-1-1 0 0,-1 1 1 0 0,1 0 0 0 0,-1 0-1 0 0,1 0 1 0 0,-1 0 0 0 0,1 0-1 0 0,-1 0 1 0 0,1 0 0 0 0,0 0-1 0 0,-2 0 1 0 0,-20 0-81 0 0,11 2-9 0 0,6 0 51 0 0,4-2 23 0 0,-1 1 1 0 0,1-1 0 0 0,-1 1-1 0 0,1-1 1 0 0,-1 1 0 0 0,1 0-1 0 0,-1 0 1 0 0,1 0 0 0 0,0 0-1 0 0,-1 0 1 0 0,1 0 0 0 0,0 0-1 0 0,0 0 1 0 0,-2 3 0 0 0,-4 1-38 0 0,4-2 17 0 0,-1 0-1 0 0,1 0 1 0 0,0 1-1 0 0,0-1 1 0 0,0 0-1 0 0,-2 5 1 0 0,-2 0-4 0 0,-17 26-125 0 0,18-24 137 0 0,1-4 3 0 0,1 0 1 0 0,1 0-1 0 0,-1 0 0 0 0,-4 11 1 0 0,-14 32 11 0 0,-2 14 15 0 0,6-4 12 0 0,7-16 58 0 0,9-25 43 0 0,2 21-13 0 0,0-29-11 0 0,3-2-33 0 0,10 24-134 0 0,-10-24-61 0 0,3-2-160 0 0,19 19 167 0 0,-19-19 4 0 0,3-6-106 0 0,26 0 227 0 0,-34 1 12 0 0,0-1 0 0 0,0 0 0 0 0,0 0 0 0 0,0 0 0 0 0,0 0 0 0 0,0 0 0 0 0,0-1 0 0 0,-1 1 0 0 0,1 0 0 0 0,0 0 0 0 0,0-1 0 0 0,0 1 0 0 0,1-1 1 0 0,4-1 19 0 0,-4 1-14 0 0,1 0 0 0 0,-1 1 0 0 0,0-1 0 0 0,0 0 0 0 0,0-1 0 0 0,0 1 0 0 0,0 0 0 0 0,0-1 0 0 0,0 1 0 0 0,2-3 0 0 0,2-1 13 0 0,-2 3-7 0 0,-1 0 0 0 0,0-1 1 0 0,0 0-1 0 0,0 0 0 0 0,0 0 0 0 0,3-3 0 0 0,1-1 7 0 0,19-24 106 0 0,-1-5 82 0 0,-1-2 0 0 0,19-40 1 0 0,29-104 305 0 0,-66 164-491 0 0,6-13-11 0 0,-4 8 2 0 0,-7 18 580 0 0,4 12-505 0 0,-5-7-93 0 0,5 6 21 0 0,0 1 0 0 0,-1 0-1 0 0,4 7 1 0 0,-4-5-4 0 0,-1 0-1 0 0,-1 0 1 0 0,3 12 0 0 0,7 35-4 0 0,-8-36-14 0 0,8 32-65 0 0,1-6 41 0 0,6 1-23 0 0,-15-37 44 0 0,1-1 0 0 0,7 12 0 0 0,-8-16 8 0 0,0 0 1 0 0,-1-1-1 0 0,1 0 0 0 0,1 1 0 0 0,6 4 1 0 0,-5-5 26 0 0,0 0 0 0 0,0-1 0 0 0,7 3 1 0 0,-13-6-32 0 0,7 3 289 0 0,-1-6-150 0 0,22-11-23 0 0,-28 14-109 0 0,1-1 0 0 0,0 1 0 0 0,-1 0 0 0 0,1-1 0 0 0,0 1 0 0 0,-1-1 0 0 0,1 1 0 0 0,0 0 0 0 0,-1-1 0 0 0,1 0 0 0 0,-1 1 0 0 0,1-1 0 0 0,-1 1 0 0 0,1-2 0 0 0,4-2 28 0 0,-3 2-13 0 0,-1 0 0 0 0,1-1 0 0 0,0 1 0 0 0,-1 0 1 0 0,1-1-1 0 0,-1 1 0 0 0,2-5 0 0 0,1 1 18 0 0,-2 3-14 0 0,-1 0 1 0 0,1 1-1 0 0,-1-2 1 0 0,1 1 0 0 0,-1 0-1 0 0,0 0 1 0 0,1-5-1 0 0,1 1 17 0 0,-1 3-8 0 0,-1 0 0 0 0,0 0 0 0 0,1 0 0 0 0,-1-1 0 0 0,0-6 0 0 0,4-28 143 0 0,-2 0 0 0 0,-4-64 0 0 0,-2 36-205 0 0,0 20-509 0 0,3 43 280 0 0,0-2-57 0 0,0-15-241 0 0,0 15-100 0 0,1 2-1319 0 0,3-19-5213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19807 0 0,'0'0'910'0'0,"-4"8"-24"0"0,-15 28-519 0 0,-6 7 191 0 0,-2 2 9 0 0,-68 121-182 0 0,65-114-730 0 0,4-4-96 0 0,12-23 177 0 0,11-19-7 0 0,0 0 25 0 0,-8 18 106 0 0,8-18 715 0 0,7-11-485 0 0,14-13-9 0 0,-10 8-14 0 0,9-20-54 0 0,9-24-312 0 0,25-73 1 0 0,-23 55 98 0 0,-16 46 100 0 0,-10 22 188 0 0,6 7 64 0 0,21 7-7 0 0,-21-8-4 0 0,-5 7-10 0 0,8 24-3 0 0,-8-25 0 0 0,0 2-5 0 0,9 29-22 0 0,-9-29-6 0 0,1 1-6 0 0,8 29-5 0 0,-9-29-16 0 0,0-2-4 0 0,16 48 53 0 0,-4-14-106 0 0,-3-2-24 0 0,-10-33-73 0 0,2-1-87 0 0,0 0 63 0 0,-2-4-121 0 0,0 0 1 0 0,-1 0-1 0 0,1 0 0 0 0,-1 0 0 0 0,1 0 1 0 0,-1 1-1 0 0,1 2 0 0 0,3-8-1775 0 0,20-13-4976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0 20271 0 0,'0'0'1839'0'0,"-5"3"-1514"0"0,-13 8-230 0 0,17-10-62 0 0,0 0-1 0 0,0 0 1 0 0,0-1 0 0 0,-1 1-1 0 0,1 0 1 0 0,0-1 0 0 0,0 1-1 0 0,-1-1 1 0 0,1 0 0 0 0,0 1 0 0 0,-1-1-1 0 0,1 0 1 0 0,0 0 0 0 0,-1 0-1 0 0,1 0 1 0 0,-2 0 0 0 0,-1 0 81 0 0,-152 27 989 0 0,150-26-1173 0 0,0 0-1 0 0,1 1 0 0 0,0-1 1 0 0,-1 1-1 0 0,-5 2 1 0 0,1 1-38 0 0,-8 2-233 0 0,7-2 219 0 0,2-1-96 0 0,1 1 0 0 0,0-1 0 0 0,-11 8-1 0 0,8-5-8 0 0,3-2-70 0 0,-1 0 1 0 0,1 0 0 0 0,-9 10-1 0 0,6-8 63 0 0,4-2 32 0 0,0 0 1 0 0,1 0 0 0 0,0 1-1 0 0,-7 7 1 0 0,-28 29-774 0 0,13-9 586 0 0,5 1 368 0 0,18-28 113 0 0,2 3 46 0 0,-8 26 152 0 0,8-26 59 0 0,4-1 16 0 0,1 24-42 0 0,-2-31-316 0 0,0-1 0 0 0,0 1 1 0 0,0 0-1 0 0,0 0 0 0 0,0 0 0 0 0,1 0 0 0 0,-1-1 1 0 0,0 1-1 0 0,0 0 0 0 0,1 0 0 0 0,-1-1 1 0 0,0 1-1 0 0,1 0 0 0 0,-1 0 0 0 0,1-1 1 0 0,-1 1-1 0 0,1 0 0 0 0,0 0 0 0 0,27 32 11 0 0,-20-24-76 0 0,-6-6-2 0 0,1-1-1 0 0,0 1 1 0 0,0 0 0 0 0,0-1 0 0 0,0 0-1 0 0,1 1 1 0 0,-1-1 0 0 0,8 3 0 0 0,-2 0-70 0 0,-4-1-5 0 0,1-1-1 0 0,0 1 1 0 0,0-2-1 0 0,11 5 1 0 0,39 14-873 0 0,1 0-12 0 0,-4-3 380 0 0,-44-15 548 0 0,26 11-340 0 0,-9-1 277 0 0,-20-10 41 0 0,2 2 8 0 0,22 17 32 0 0,-22-17 123 0 0,-3 1 58 0 0,17 15 11 0 0,-17-15 652 0 0,-1 1-49 0 0,9 22 30 0 0,-9-21 569 0 0,-5 0-787 0 0,-2 23-12 0 0,2-23-27 0 0,-2-1-113 0 0,-10 18-49 0 0,10-19-11 0 0,-2 1-22 0 0,-13 20-91 0 0,14-20-44 0 0,-2-2-11 0 0,-15 18-13 0 0,18-19-124 0 0,-1 0-1 0 0,0-1 1 0 0,1 1-1 0 0,-1-1 1 0 0,-6 4-1 0 0,3-2-5 0 0,-5 3 32 0 0,-19 8-90 0 0,2-5-248 0 0,23-9-69 0 0,1-2-907 0 0,-14 1-3796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24 19351 0 0,'0'0'1751'0'0,"-4"7"-1440"0"0,-8 19-229 0 0,9-20 455 0 0,-3 1-234 0 0,-22 25-50 0 0,-3-2-202 0 0,22-22-102 0 0,6-4-43 0 0,-1-1 1 0 0,1 0-1 0 0,-1 0 1 0 0,0-1 0 0 0,-6 4-1 0 0,-27 16-1262 0 0,-1 3-168 0 0,30-20 1245 0 0,3-2 42 0 0,1 0 0 0 0,-1 0 1 0 0,1 1-1 0 0,0-1 0 0 0,-5 6 0 0 0,2-3-23 0 0,-22 23-141 0 0,22-22 501 0 0,3-3 29 0 0,0 0-1 0 0,0 1 1 0 0,0-1-1 0 0,-4 8 1 0 0,-9 12 339 0 0,12-18 225 0 0,2 1 98 0 0,-12 20 17 0 0,11-20 869 0 0,10-1-1476 0 0,-6-6-201 0 0,3 3 1 0 0,0-1 0 0 0,0 1 0 0 0,0-1 0 0 0,0 1 0 0 0,0-1 0 0 0,0 0 0 0 0,5 2 0 0 0,-8-4-3 0 0,1 1-2 0 0,0-1 0 0 0,0 0 0 0 0,0 1 0 0 0,0-1 0 0 0,0 0 0 0 0,0 0 0 0 0,1 1 0 0 0,-1-1 0 0 0,0 0 0 0 0,0 0 0 0 0,2-1 0 0 0,20-10-314 0 0,-15 7 249 0 0,24-15-272 0 0,8-9-9 0 0,-31 23 295 0 0,-3 1-12 0 0,0-1 1 0 0,0 1-1 0 0,8-9 1 0 0,0 1 10 0 0,12-12-47 0 0,29-34-1 0 0,-44 46 81 0 0,49-59-71 0 0,-32 38 94 0 0,-4 4 43 0 0,-17 21-34 0 0,14-14 67 0 0,-4 7 41 0 0,-13 11 723 0 0,2 11-706 0 0,15 24-118 0 0,-20-30-19 0 0,0 0 0 0 0,-1 0 0 0 0,1 0 0 0 0,0 0 0 0 0,-1 0 0 0 0,1 0 1 0 0,-1 0-1 0 0,1 0 0 0 0,-1 0 0 0 0,0 1 0 0 0,0-1 0 0 0,1 0 1 0 0,-1 0-1 0 0,0 3 0 0 0,8 60-81 0 0,-3-10-11 0 0,2-1 13 0 0,-6-43 71 0 0,0-4 2 0 0,0 0-1 0 0,0 0 1 0 0,0 0 0 0 0,0 0-1 0 0,4 7 1 0 0,10 36-2 0 0,1-8 26 0 0,-13-33 1429 0 0,0-12-1318 0 0,8-13 9 0 0,-11 17-131 0 0,1-1 0 0 0,-1 1 1 0 0,0 0-1 0 0,0 0 0 0 0,0-1 0 0 0,0 1 0 0 0,1 0 0 0 0,-1 0 0 0 0,0 0 0 0 0,0-1 0 0 0,0 1 1 0 0,0 0-1 0 0,0 0 0 0 0,0-1 0 0 0,0 1 0 0 0,0 0 0 0 0,0-1 0 0 0,0 1 0 0 0,0 0 1 0 0,0 0-1 0 0,0-1 0 0 0,0 1 0 0 0,0 0 0 0 0,0 0 0 0 0,0-1 0 0 0,0 1 0 0 0,0 0 1 0 0,0-1-1 0 0,0 1 0 0 0,0 0 0 0 0,0 0 0 0 0,-1-1 0 0 0,-16-47 508 0 0,-5-23 192 0 0,11 24-292 0 0,9 40-385 0 0,1 4-10 0 0,0 0 0 0 0,0-1 1 0 0,1 1-1 0 0,-1-1 0 0 0,1 1 1 0 0,0-4-1 0 0,-1-19 28 0 0,5-22-245 0 0,-4 44 83 0 0,2-1-12 0 0,6-15-6 0 0,-6 14-9 0 0,1 2-33 0 0,9-13-14 0 0,-10 13-1 0 0,3 0-324 0 0,13-13 175 0 0,-13 12-954 0 0,20-12-10921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130 430 17967 0 0,'0'7'827'0'0,"2"2"-548"0"0,-2-4-163 0 0,1-1 0 0 0,-1 1 1 0 0,0 0-1 0 0,0-1 0 0 0,-1 1 1 0 0,0 4-1 0 0,-4 40 1256 0 0,2 9 32 0 0,2-45-1246 0 0,0-3-26 0 0,1 0 0 0 0,0 0 0 0 0,1 11-1 0 0,2 13 128 0 0,-3-25-72 0 0,3-3-618 0 0,8 22-17 0 0,-8-22-109 0 0,-3-9-1295 0 0,0 0 1646 0 0,0 1-1 0 0,0-1 0 0 0,0 1 0 0 0,0-1 0 0 0,0 1 0 0 0,-1-1 0 0 0,1 1 1 0 0,-1 0-1 0 0,-1-4 0 0 0,0-1-657 0 0,-1 2 440 0 0,-3-19-1836 0 0,-13-87-3535 0 0,14 82 4355 0 0</inkml:trace>
  <inkml:trace contextRef="#ctx0" brushRef="#br0" timeOffset="1">64 270 1839 0 0,'-14'-101'160'0'0,"13"92"136"0"0,0 1-1 0 0,-1-1 0 0 0,0 1 0 0 0,-4-10 1 0 0,1 2 489 0 0,4 11-554 0 0,-15-50 2573 0 0,1 15 7077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29 295 12895 0 0,'1'10'998'0'0,"4"38"-657"0"0,-5-30-429 0 0,0-2 661 0 0,2 7 4302 0 0,0-10-4271 0 0,6 39 1190 0 0,-4-28-1655 0 0,-1-1-59 0 0,1 0 0 0 0,1-1 0 0 0,1 0 0 0 0,12 27 0 0 0,0-7-293 0 0,-14-31-19 0 0,2-5-57 0 0,15 20-215 0 0,-15-19-96 0 0,-2-11-655 0 0,13-13 1404 0 0,-17 17-132 0 0,0-1 0 0 0,1 1-1 0 0,-1 0 1 0 0,0 0 0 0 0,0 0-1 0 0,1-1 1 0 0,-1 1 0 0 0,0 0 0 0 0,0-1-1 0 0,1 1 1 0 0,-1 0 0 0 0,0 0-1 0 0,0-1 1 0 0,0 1 0 0 0,0 0 0 0 0,0-1-1 0 0,1 1 1 0 0,-1 0 0 0 0,0-1-1 0 0,0 1 1 0 0,0 0 0 0 0,0-1 0 0 0,0 1-1 0 0,0 0 1 0 0,0-1 0 0 0,0 1-1 0 0,0 0 1 0 0,0-1 0 0 0,-1 0 0 0 0,-2-31 1327 0 0,-5-10-301 0 0,7 38-1002 0 0,-35-222 1232 0 0,33 68-1296 0 0,4 132-86 0 0,2 0 1 0 0,0 0-1 0 0,13-47 0 0 0,-4 43-141 0 0,-8 22 199 0 0,-3 5 22 0 0,0 1-1 0 0,-1 0 1 0 0,1 0 0 0 0,1-1-1 0 0,-1 1 1 0 0,0 0-1 0 0,0 0 1 0 0,1 0 0 0 0,1-2-1 0 0,1 0-39 0 0,-1 0-152 0 0,3 1-220 0 0,18-7 252 0 0,-18 7 11 0 0,0 6-160 0 0,22 10 230 0 0,-22-10 20 0 0,1 4-78 0 0,18 20 65 0 0,-19-20-10 0 0,-2 1-1 0 0,10 25 6 0 0,-10-25 22 0 0,-3 2 10 0 0,4 28 2 0 0,-6-18 12 0 0,-7 25 59 0 0,5-33 28 0 0,2-8 13 0 0,0 0 1 0 0,0 0-1 0 0,-1 0 1 0 0,1 0-1 0 0,-1 0 1 0 0,0 0-1 0 0,-4 6 1 0 0,2-3 66 0 0,3-3-34 0 0,-1-1-1 0 0,0 0 0 0 0,0 1 1 0 0,0-1-1 0 0,0 0 0 0 0,0 0 1 0 0,-5 4-1 0 0,1 0 44 0 0,-19 21 398 0 0,19-21-425 0 0,-20 18 352 0 0,20-19-356 0 0,3-3-35 0 0,0 0 1 0 0,0-1-1 0 0,0 1 0 0 0,0-1 1 0 0,0 1-1 0 0,-8 2 0 0 0,-22 15 265 0 0,13-8-178 0 0,8-9-69 0 0,-14 1-73 0 0,25-4-1 0 0,0 0 0 0 0,1 0-1 0 0,-1 0 1 0 0,0 0 0 0 0,1 0 0 0 0,-1 0 0 0 0,0 0-1 0 0,0 0 1 0 0,1 0 0 0 0,-1 0 0 0 0,0 0-1 0 0,1 0 1 0 0,-1-1 0 0 0,-1 1 0 0 0,-20-8-160 0 0,15 2-23 0 0,-16-29-1357 0 0,19 26-454 0 0,-3-18-5070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0,'0'0'923'0'0,"2"8"-602"0"0,2 24 37 0 0,-3-24 3532 0 0,-1 0-1555 0 0,-1 45 771 0 0,8 128-1767 0 0,44 189-1651 0 0,0-1-1120 0 0,-33-199 840 0 0,-12-103 621 0 0,-2-31-2 0 0,-4-28 58 0 0,1-1 38 0 0,4 22 5 0 0,-4-22 95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1375 0 0,'0'0'13174'0'0,"10"2"-8980"0"0,27 7-2176 0 0,-35-8-1885 0 0,1-1 0 0 0,-1 1 0 0 0,0-1 0 0 0,1 0 0 0 0,-1 1 1 0 0,0-1-1 0 0,3-1 0 0 0,156-11 1848 0 0,462-117-1774 0 0,-611 126-326 0 0,16-3-37 0 0,1 0-96 0 0,16-2-204 0 0,-20 2 216 0 0,-19 5-81 0 0,1-1-342 0 0,25-6-145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70 6447 0 0,'0'0'1487'0'0,"-3"-2"-594"0"0,-44-44 3261 0 0,34 35-4136 0 0,9 9-7 0 0,0 1 1 0 0,0-1-1 0 0,0 1 0 0 0,0 0 0 0 0,0 0 0 0 0,0 0 1 0 0,0 0-1 0 0,0 1 0 0 0,-6-1 0 0 0,6 2 90 0 0,1-1-1 0 0,-1 0 0 0 0,1 1 0 0 0,0 0 0 0 0,-1 0 1 0 0,1 0-1 0 0,0 0 0 0 0,0 1 0 0 0,0-1 1 0 0,-5 4-1 0 0,5-3-27 0 0,-3 1 211 0 0,0 0 0 0 0,1 1 0 0 0,-1 0 0 0 0,1 0-1 0 0,0 0 1 0 0,-7 8 0 0 0,8-8-211 0 0,-6 6 261 0 0,1 0 0 0 0,0 0 0 0 0,-8 14 0 0 0,12-18-279 0 0,3-3-11 0 0,-1 1-1 0 0,0-1 1 0 0,1 0 0 0 0,0 1 0 0 0,-3 5-1 0 0,-5 14 139 0 0,6-16-142 0 0,1-4-16 0 0,1 1 0 0 0,1-1 0 0 0,-1 1 0 0 0,0 0 0 0 0,1-1 0 0 0,-2 7 0 0 0,0-2 3 0 0,1-3 0 0 0,0 0 0 0 0,0 1 0 0 0,1-1-1 0 0,-2 9 1 0 0,-3 23 40 0 0,2 9-54 0 0,4-36-13 0 0,0 0 0 0 0,1-1 0 0 0,2 13 0 0 0,10 18 27 0 0,-10-32 316 0 0,5-1-129 0 0,23 21 1 0 0,-24-21-6 0 0,1-4-1 0 0,25 8 0 0 0,-24-8-8 0 0,0-2-32 0 0,27 4-9 0 0,-27-4-6 0 0,1-2-11 0 0,30-1-46 0 0,-30 2-22 0 0,-2-2-2 0 0,34-8-12 0 0,-3 0-61 0 0,-34 9-31 0 0,0-1 0 0 0,0 1 0 0 0,-1-1 0 0 0,10-3 0 0 0,-7 1-13 0 0,0 1-105 0 0,0 1-626 0 0,21-10 84 0 0,-21 9-32 0 0,0 0-1337 0 0,25-14 642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3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44 11975 0 0,'0'0'1083'0'0,"-3"2"-891"0"0,-12 6 2727 0 0,12-3-1997 0 0,-7 15-486 0 0,7-16 39 0 0,2 33-1288 0 0,1-29 286 0 0,1 1-469 0 0,5 27 545 0 0,-5-27 3 0 0,1 0 112 0 0,5 29 470 0 0,-6-29 202 0 0,1 1 44 0 0,5 31 64 0 0,-5-31 225 0 0,-1-1 99 0 0,6 44 1859 0 0,-6-43-2420 0 0,3 22 2465 0 0,-4-32-2666 0 0,0-1 0 0 0,0 0 0 0 0,0 1 0 0 0,0-1-1 0 0,0 0 1 0 0,0 1 0 0 0,0-1 0 0 0,0 1-1 0 0,1-1 1 0 0,-1 0 0 0 0,0 1 0 0 0,0-1-1 0 0,1 0 1 0 0,-1 1 0 0 0,0-1 0 0 0,1 1-1 0 0,-1-1 1 0 0,1 0 0 0 0,0 0-1 0 0,-1 0 1 0 0,1 0 0 0 0,-1 1-1 0 0,1-1 1 0 0,-1 0-1 0 0,1 0 1 0 0,-1 0-1 0 0,0 0 1 0 0,0 0-1 0 0,1 0 1 0 0,-1 0-1 0 0,0 0 1 0 0,0 0-1 0 0,0 0 1 0 0,0 0-1 0 0,0 0 1 0 0,0 0-1 0 0,0 0 1 0 0,-1-1-1 0 0,-1-30 154 0 0,-1-5-12 0 0,-5-14-54 0 0,5 21-26 0 0,3 0-54 0 0,2 2-13 0 0,3 1 0 0 0,-3 23-3 0 0,-1 1 1 0 0,1-1-1 0 0,-1 0 0 0 0,1 0 1 0 0,3-4-1 0 0,16-19-94 0 0,-9 17-83 0 0,-5 3 117 0 0,-3 4 21 0 0,-1 0-1 0 0,1 0 0 0 0,0 0 0 0 0,0 1 0 0 0,0-1 0 0 0,7-2 0 0 0,-3 1-24 0 0,22-10-566 0 0,-22 10 413 0 0,-3 2-155 0 0,-1 0-1 0 0,1 0 1 0 0,-1 1 0 0 0,1-1-1 0 0,7 0 1 0 0,30-8-6725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54 14743 0 0,'-4'-2'541'0'0,"2"1"-423"0"0,0 0 0 0 0,0 0 0 0 0,0 0 0 0 0,1 0-1 0 0,-1-1 1 0 0,0 1 0 0 0,1-1 0 0 0,-3-2 0 0 0,1 2-50 0 0,0 0-1 0 0,0 0 1 0 0,1 0 0 0 0,-1 1 0 0 0,0-1 0 0 0,0 1 0 0 0,0 0 0 0 0,-4-1 0 0 0,-3-1-21 0 0,1-1-286 0 0,0 0 0 0 0,0 1 0 0 0,-1 1-1 0 0,0 0 1 0 0,1 0 0 0 0,-1 1 0 0 0,0 0-1 0 0,0 0 1 0 0,0 1 0 0 0,0 1 0 0 0,-17 2 0 0 0,24-3 61 0 0,1 1 0 0 0,-1 0 0 0 0,1 0 1 0 0,-1 0-1 0 0,1 0 0 0 0,-1 0 0 0 0,1 0 1 0 0,-3 2-1 0 0,0 0-126 0 0,2-1 103 0 0,0-1 0 0 0,0 0 0 0 0,0 1 1 0 0,1-1-1 0 0,-1 1 0 0 0,-4 3 0 0 0,2 0-69 0 0,1-2-540 0 0,0 2 81 0 0,-12 14 330 0 0,12-14 146 0 0,2 4-143 0 0,-7 27 424 0 0,6-27 89 0 0,3 0 13 0 0,0 38 380 0 0,3-37-102 0 0,7 31 10 0 0,-7-31-42 0 0,2-1-195 0 0,15 26-86 0 0,-15-26-21 0 0,3 0-14 0 0,33 35-48 0 0,-29-33-18 0 0,1 1-24 0 0,0-1 0 0 0,20 13 0 0 0,-22-16-2 0 0,31 21-136 0 0,-10-8 51 0 0,-24-16-55 0 0,2 2-20 0 0,30 23-7 0 0,-30-23 21 0 0,-2 0 83 0 0,23 23 47 0 0,-23-23 2283 0 0,-11 2-1461 0 0,-8 25 102 0 0,11-34-848 0 0,0 0 0 0 0,0 1 0 0 0,0-1-1 0 0,0 1 1 0 0,0-1 0 0 0,0 0 0 0 0,0 1 0 0 0,0-1-1 0 0,0 0 1 0 0,0 1 0 0 0,-1-1 0 0 0,1 0 0 0 0,0 1-1 0 0,0-1 1 0 0,0 0 0 0 0,0 1 0 0 0,-1-1 0 0 0,1 0-1 0 0,0 1 1 0 0,0-1 0 0 0,-1 0 0 0 0,1 0 0 0 0,0 1-1 0 0,-1-1 1 0 0,1 0 0 0 0,0 0 0 0 0,0 0 0 0 0,-1 0-1 0 0,1 1 1 0 0,0-1 0 0 0,-1 0 0 0 0,0 0 0 0 0,-21 4 947 0 0,0-2 0 0 0,-1 0 1 0 0,1-2-1 0 0,-39-3 0 0 0,-94-20 617 0 0,155 23-1590 0 0,-38-6-11 0 0,-20-3-465 0 0,23-1-2735 0 0,32 9 1149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9 272 11519 0 0,'-1'-1'169'0'0,"0"1"0"0"0,1-1 0 0 0,-1 0 0 0 0,0 0 0 0 0,1 1 0 0 0,-1-1 0 0 0,1 0 0 0 0,-1 0 0 0 0,1 1 0 0 0,-1-1 0 0 0,1 0 0 0 0,0 0 0 0 0,0 0 0 0 0,-1 0 0 0 0,1 0 0 0 0,0 0 0 0 0,0 0 0 0 0,0 0 0 0 0,0 1 0 0 0,0-1 0 0 0,0 0 0 0 0,0 0 0 0 0,0 0 0 0 0,0 0 0 0 0,0 0 0 0 0,0 0 0 0 0,1 0 0 0 0,-1 0 0 0 0,0 0 0 0 0,1 1 0 0 0,-1-1 0 0 0,1 0 0 0 0,-1 0 0 0 0,1 0 0 0 0,0 0 0 0 0,0-1-115 0 0,0 1 0 0 0,1 0 1 0 0,-1 0-1 0 0,0 0 0 0 0,1 0 0 0 0,-1 0 0 0 0,1 0 1 0 0,-1 0-1 0 0,1 0 0 0 0,-1 0 0 0 0,1 1 0 0 0,0-1 1 0 0,-1 1-1 0 0,1-1 0 0 0,0 1 0 0 0,2-1 1 0 0,-2 1 134 0 0,2 0 16 0 0,168-8 2879 0 0,-32 2-2402 0 0,-33 2-588 0 0,33-6-67 0 0,187-5 22 0 0,-222 18-12 0 0,363 5 342 0 0,-164 6-315 0 0,-276-12-64 0 0,19 4 0 0 0,41 2 0 0 0,108-4 0 0 0,-55-4 0 0 0,-33 12 73 0 0,-19-2-18 0 0,-60-8-55 0 0,167 8 0 0 0,-165-8 0 0 0,130 10 0 0 0,-128-9 0 0 0,164 12 0 0 0,4-9 0 0 0,-171-3 0 0 0,76 2 0 0 0,2-5 0 0 0,106-12 0 0 0,6 2 0 0 0,-4 1 0 0 0,118-20 0 0 0,-315 28 0 0 0,63-2 0 0 0,-49 4 0 0 0,1-1 0 0 0,-1 1 0 0 0,-1 0 0 0 0,20 0 0 0 0,-23-1 0 0 0,2 2 0 0 0,0-2 0 0 0,-1 1 0 0 0,-3 0 0 0 0,0 2 0 0 0,-1-1 0 0 0,0 0 0 0 0,6 1 0 0 0,-3 0 0 0 0,1 0 0 0 0,-5-1 0 0 0,-1-3 0 0 0,-1-1 0 0 0,0 2 0 0 0,4 2 0 0 0,-1 0 0 0 0,1 1 0 0 0,4 2 0 0 0,-4-2 0 0 0,0 1 0 0 0,2 2 0 0 0,-2-2 0 0 0,-5-2 0 0 0,2-1 0 0 0,0-2 0 0 0,-2 0 0 0 0,-2 1 0 0 0,0 0 0 0 0,-1 0 0 0 0,0 0 0 0 0,1-1 0 0 0,0 0 0 0 0,2-2 0 0 0,-1 0 0 0 0,-1-1 0 0 0,-3 1 0 0 0,-3-2 1 0 0,-9 3-3 0 0,8-7 14 0 0,-12 7 30 0 0,-1 2-38 0 0,0 0 0 0 0,0-1-1 0 0,1 1 1 0 0,-1 0 0 0 0,0-1-1 0 0,0 1 1 0 0,0 0 0 0 0,0-1-1 0 0,0 1 1 0 0,0-1 0 0 0,0 1-1 0 0,0 0 1 0 0,0-1 0 0 0,0 1-1 0 0,0-1 1 0 0,0 1-1 0 0,0 0 1 0 0,0-1 0 0 0,0 1-1 0 0,0-1 1 0 0,0 1 0 0 0,0 0-1 0 0,0-1 1 0 0,-1 1 0 0 0,1 0-1 0 0,0-1 1 0 0,0 1 0 0 0,0 0-1 0 0,-1-1 1 0 0,-1 0 0 0 0,1 0-1 0 0,-1 0 1 0 0,1 0-1 0 0,-1 0 1 0 0,0 1 0 0 0,1-1-1 0 0,-1 1 1 0 0,0-1 0 0 0,1 1-1 0 0,-4-1 1 0 0,0 1 38 0 0,-7 0-31 0 0,-4 0-11 0 0,7 0 0 0 0,-12 1 13 0 0,0-1 0 0 0,0-1 0 0 0,1-1-1 0 0,-37-8 1 0 0,-9-12 32 0 0,31 10-15 0 0,-100-38 155 0 0,15-2-105 0 0,72 29-84 0 0,-8-7 4 0 0,36 19 0 0 0,-36-16 0 0 0,53 26 0 0 0,-1 0 0 0 0,1 0 0 0 0,-1 0 0 0 0,1 0 0 0 0,-1 1 0 0 0,1 0 0 0 0,-1 0 0 0 0,1 0 0 0 0,-1 0 0 0 0,0 0 0 0 0,1 1 0 0 0,-1-1 0 0 0,1 1 0 0 0,-1 0 0 0 0,-3 1 0 0 0,7-2 0 0 0,0 0 0 0 0,-1 0 0 0 0,1 0 0 0 0,0 0 0 0 0,0 0 0 0 0,-1 0 0 0 0,1 0 0 0 0,0 0 0 0 0,0 1 0 0 0,-1-1 0 0 0,1 0 0 0 0,0 0 0 0 0,0 0 0 0 0,0 0 0 0 0,-1 0 0 0 0,1 0 0 0 0,0 0 0 0 0,0 1 0 0 0,0-1 0 0 0,-1 0 0 0 0,1 0 0 0 0,0 0 0 0 0,0 0 0 0 0,0 1 0 0 0,0-1 0 0 0,-1 0 0 0 0,1 0 0 0 0,0 1 0 0 0,0-1 0 0 0,0 0 0 0 0,0 0 0 0 0,0 0 0 0 0,0 1 0 0 0,0-1 0 0 0,0 1 0 0 0,10 3 0 0 0,-9-4 0 0 0,16 5 0 0 0,31 13 0 0 0,-12-9 0 0 0,395 92 0 0 0,-417-99 0 0 0,40 11-11 0 0,-22-5-31 0 0,1 3 31 0 0,-4 2 0 0 0,-28-12 10 0 0,-1-1 0 0 0,1 0 0 0 0,-1 0 0 0 0,0 0 0 0 0,1 1-1 0 0,-1-1 1 0 0,1 0 0 0 0,-1 1 0 0 0,0-1 0 0 0,1 0-1 0 0,-1 1 1 0 0,0-1 0 0 0,0 0 0 0 0,1 1 0 0 0,-1-1-1 0 0,0 1 1 0 0,0-1 0 0 0,1 0 0 0 0,-1 1 0 0 0,0-1 0 0 0,0 1-1 0 0,0-1 1 0 0,0 1 0 0 0,0-1 0 0 0,0 1 0 0 0,1-1-1 0 0,-1 0 1 0 0,0 1 0 0 0,0-1 0 0 0,-1 1 0 0 0,1-1 0 0 0,0 1-1 0 0,0-1 1 0 0,0 1 0 0 0,0 0 0 0 0,0 7-1 0 0,0-1 0 0 0,0 1-1 0 0,-1-1 1 0 0,-3 13 0 0 0,3-17 2 0 0,0 0 0 0 0,-1 0 0 0 0,1 0 0 0 0,-1 0 0 0 0,0 0 0 0 0,0-1 0 0 0,0 1 0 0 0,0-1 0 0 0,-1 1 0 0 0,1-1 0 0 0,-5 3 0 0 0,6-4 0 0 0,-38 34 0 0 0,0 0 0 0 0,-5 2-12 0 0,-7 5-36 0 0,-4 3 25 0 0,2-1-19 0 0,5-4 31 0 0,13-10 0 0 0,21-16-31 0 0,-21 22 31 0 0,1-4 0 0 0,5-4-70 0 0,23-23-128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0,'4'6'13276'0'0,"22"47"-12434"0"0,-23-41-704 0 0,8 53-138 0 0,6 19-64 0 0,8 0 48 0 0,-1-14 28 0 0,-20-56 48 0 0,0-1 12 0 0,9 37 0 0 0,-9-37 80 0 0,-2-3-72 0 0,10 33 0 0 0,-10-33-2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10591 0 0,'2'0'1335'0'0,"3"1"429"0"0,3 1 2472 0 0,-6-1-4230 0 0,5 2 34 0 0,0-1-1 0 0,1 0 0 0 0,0 0 1 0 0,-1-1-1 0 0,1 0 0 0 0,0 0 1 0 0,8 0-1 0 0,4-4-41 0 0,0 0-1 0 0,24-7 0 0 0,-22 4 50 0 0,30-4 0 0 0,-32 8 147 0 0,81-6 1893 0 0,-100 8-1987 0 0,2 0-2114 0 0,-1 1 1750 0 0,1-1 0 0 0,-1 1-1 0 0,0-1 1 0 0,1 1 0 0 0,-1 0-1 0 0,0 0 1 0 0,1 0 0 0 0,2 2-1 0 0,1 0-703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5983 0 0,'1'5'12004'0'0,"-7"57"-10480"0"0,6-49-1336 0 0,2 40-110 0 0,-2-28-20 0 0,3 38-46 0 0,-3 17-12 0 0,-4 0 0 0 0,-2-7 12 0 0,-2-16 50 0 0,-2 10 206 0 0,8-56 540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5063 0 0,'0'0'232'0'0,"7"0"-13"0"0,18-2-6 0 0,-1 0 1224 0 0,-3-4 304 0 0,22-3 683 0 0,108-40 2349 0 0,-128 39-4718 0 0,-2-1-1 0 0,0-1 1 0 0,0-1 0 0 0,24-20-1 0 0,-33 22 2 0 0,0 0-1 0 0,-1-1 1 0 0,0-1-1 0 0,-1 1 1 0 0,15-25-1 0 0,-23 31 76 0 0,1 1-1 0 0,-1 0 1 0 0,0-1-1 0 0,0 1 0 0 0,0-1 1 0 0,-1 0-1 0 0,0 0 1 0 0,1-8-1 0 0,-2 10-7 0 0,0 0 1 0 0,0 0-1 0 0,-1 0 0 0 0,0 0 0 0 0,1 0 0 0 0,-1 0 0 0 0,-1 0 0 0 0,1 0 0 0 0,-1 1 0 0 0,1-1 1 0 0,-1 0-1 0 0,0 1 0 0 0,-4-6 0 0 0,5 7-106 0 0,-1 0 1 0 0,0 0 0 0 0,0 0-1 0 0,0 1 1 0 0,0-1-1 0 0,0 0 1 0 0,-1 1-1 0 0,1-1 1 0 0,0 1 0 0 0,-1 0-1 0 0,1 0 1 0 0,-1 0-1 0 0,0 0 1 0 0,1 0-1 0 0,-1 0 1 0 0,0 1 0 0 0,1-1-1 0 0,-1 1 1 0 0,-4 0-1 0 0,1 0-35 0 0,-1 0 0 0 0,0 1 0 0 0,0 0-1 0 0,0 0 1 0 0,1 1 0 0 0,-13 4 0 0 0,11-3-35 0 0,2-1-15 0 0,0 1 0 0 0,-1 0 0 0 0,1 0 0 0 0,-11 8 0 0 0,8-6 8 0 0,4-3 17 0 0,1 1-1 0 0,-1 0 0 0 0,1 0 0 0 0,-1 0 1 0 0,1 1-1 0 0,-4 3 0 0 0,-34 31-193 0 0,12-9 213 0 0,16-13-29 0 0,-21 33 39 0 0,-2 13 14 0 0,5 6 0 0 0,7 1 0 0 0,19-47 0 0 0,-4 26 0 0 0,8-33 0 0 0,1-1 0 0 0,1 27 0 0 0,8 25-16 0 0,-8-65 10 0 0,0 1 0 0 0,0 0 0 0 0,1 0 0 0 0,-1-1-1 0 0,1 1 1 0 0,-1 0 0 0 0,1-1 0 0 0,0 1 0 0 0,-1 0 0 0 0,1-1 0 0 0,0 1-1 0 0,1 1 1 0 0,-2-3 6 0 0,7 10-26 0 0,0 0-1 0 0,14 15 0 0 0,-12-17 18 0 0,0 0 0 0 0,16 10-1 0 0,-24-17 7 0 0,1 0 1 0 0,-1 0-1 0 0,0-1 0 0 0,0 1 0 0 0,0 0 1 0 0,0-1-1 0 0,1 1 0 0 0,-1-1 0 0 0,0 1 0 0 0,1-1 1 0 0,1 1-1 0 0,27 5 70 0 0,-15-5 49 0 0,18-2 10 0 0,-16-2 2 0 0,6-4-10 0 0,-1-1 0 0 0,0-1 0 0 0,0-1 0 0 0,37-24 0 0 0,-38 18-95 0 0,-1 0 0 0 0,-1-1 0 0 0,0-1 0 0 0,-2-1 0 0 0,0 0 1 0 0,-1-1-1 0 0,-1-1 0 0 0,13-24 0 0 0,-17 26-2 0 0,-1-1 1 0 0,-1 0-1 0 0,-1-1 0 0 0,-1 1 0 0 0,-1-2 1 0 0,0 1-1 0 0,-2-1 0 0 0,0 1 1 0 0,0-40-1 0 0,-2-7 296 0 0,-2 66 339 0 0,1 11-560 0 0,4 29-36 0 0,6 51-329 0 0,-4-29 174 0 0,1 14-129 0 0,3 8 24 0 0,-5-26 128 0 0,-4-42 0 0 0,0-3 12 0 0,5 46 48 0 0,-1-3 23 0 0,-6-44 298 0 0,-3-11-117 0 0,-1-1-129 0 0,0 0 0 0 0,0 0 0 0 0,0-1-1 0 0,0 1 1 0 0,1-1 0 0 0,-1 0 0 0 0,1 0 0 0 0,0-1-1 0 0,0 1 1 0 0,0-1 0 0 0,0 1 0 0 0,1-1 0 0 0,-4-7-1 0 0,-6-10 222 0 0,-11-29 0 0 0,15 29-232 0 0,0 0-1 0 0,1-1 1 0 0,1 0 0 0 0,1 0-1 0 0,2 0 1 0 0,0-1 0 0 0,1 0-1 0 0,1-35 1 0 0,3 49-51 0 0,-1 1-1 0 0,2 0 1 0 0,-1 0-1 0 0,1 0 1 0 0,0 0-1 0 0,0 0 1 0 0,1 0-1 0 0,0 1 1 0 0,1 0-1 0 0,-1-1 1 0 0,2 2-1 0 0,10-13 0 0 0,1 2-3 0 0,2 0-1 0 0,0 0 0 0 0,24-14 0 0 0,-24 19-81 0 0,2 1 0 0 0,-1 1-1 0 0,1 1 1 0 0,0 1 0 0 0,31-8 0 0 0,-38 12-269 0 0,1 1 0 0 0,26-2 0 0 0,-33 4 360 0 0,-1 0-399 0 0,1 2-1234 0 0,1 0 1288 0 0,19 0-2666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0,'0'0'7730'0'0,"0"12"-6533"0"0,2 36-233 0 0,-1-35-48 0 0,-1-1-100 0 0,4 65 136 0 0,-2-18-771 0 0,0 27-630 0 0,-2-53 472 0 0,0-8-2773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4143 0 0,'-17'2'7112'0'0,"22"-1"-6222"0"0,14 0-223 0 0,0-1 0 0 0,1-1 0 0 0,18-2 1 0 0,64-14 677 0 0,257-23 3471 0 0,-308 38-4674 0 0,-22 2-144 0 0,-4-1-58 0 0,-20 1-12 0 0,-1 0-120 0 0,14 0-502 0 0,-13 0-217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4607 0 0,'0'0'8267'0'0,"-1"13"-6706"0"0,-2 39-185 0 0,2-39-37 0 0,2-2-146 0 0,2 35-571 0 0,-2-34-249 0 0,0-1-48 0 0,4 60 49 0 0,-1-11-364 0 0,2 29-602 0 0,-5-46 398 0 0,-1-32-45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1839 0 0,'21'-1'4691'0'0,"25"-5"-1"0"0,-1 1-2071 0 0,123-12 1282 0 0,101-6-2636 0 0,-167 16-1323 0 0,-86 5-472 0 0,1-2-1 0 0,-1 1 0 0 0,0-2 1 0 0,17-6-1 0 0,-25 6-636 0 0,-1 0-217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74 202 2759 0 0,'0'0'2478'0'0,"-1"11"-1258"0"0,-1 45 1093 0 0,0-39-1253 0 0,-6 51-11 0 0,4-39-106 0 0,-4 38-139 0 0,2 2-311 0 0,3-22-362 0 0,2-35-47 0 0,0 2-11 0 0,-1 39 19 0 0,1-39 528 0 0,1-3-330 0 0,0 35 275 0 0,0-34 2699 0 0,3-31-1831 0 0,3-49-1143 0 0,3 1-1 0 0,3 0 1 0 0,3 1 0 0 0,38-109-1 0 0,-45 158-300 0 0,-1 1-1 0 0,2 0 0 0 0,0 1 0 0 0,1-1 1 0 0,1 2-1 0 0,0 0 0 0 0,1 0 1 0 0,0 1-1 0 0,1 0 0 0 0,1 1 1 0 0,28-19-1 0 0,-27 20-57 0 0,1 2 0 0 0,1 0 0 0 0,-1 1 0 0 0,2 1 0 0 0,-1 0 0 0 0,1 2 0 0 0,0 0 0 0 0,0 0 0 0 0,0 2 0 0 0,0 0 0 0 0,27 0 0 0 0,-42 3-24 0 0,4 7-542 0 0,21 20 389 0 0,-21-20-61 0 0,-12 5-661 0 0,-11 37 792 0 0,15-47 166 0 0,1-1 0 0 0,-1 1 1 0 0,1-1-1 0 0,-1 1 0 0 0,0-1 0 0 0,1 1 0 0 0,-1-1 1 0 0,0 1-1 0 0,0-1 0 0 0,0 0 0 0 0,-2 2 1 0 0,-3 6-26 0 0,3-5 15 0 0,0 1-1 0 0,-1-1 1 0 0,0 0-1 0 0,1 0 1 0 0,-2-1 0 0 0,-4 5-1 0 0,-34 27 387 0 0,-62 40 0 0 0,63-52 130 0 0,-1-1 0 0 0,-1-3-1 0 0,-87 26 1 0 0,119-41-540 0 0,1 0-301 0 0,-1-1-1 0 0,1 0 1 0 0,-1-1 0 0 0,-18 1-1 0 0,25-3-934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86 9215 0 0,'1'-4'346'0'0,"-2"0"-1"0"0,1 0 1 0 0,0 0-1 0 0,-1 0 1 0 0,0 0-1 0 0,1 1 1 0 0,-2-1-1 0 0,1 0 1 0 0,0 0-1 0 0,-1 1 1 0 0,1-1-1 0 0,-1 1 1 0 0,0-1-1 0 0,-1 1 1 0 0,-3-5-1 0 0,4 6-337 0 0,0 0 0 0 0,-1 0 1 0 0,0 0-1 0 0,0 0 0 0 0,1 0 0 0 0,-1 1 0 0 0,0-1 0 0 0,-1 1 0 0 0,1 0 0 0 0,0 0 0 0 0,0 0 0 0 0,0 0 0 0 0,-1 0 0 0 0,1 1 0 0 0,0-1 0 0 0,-1 1 0 0 0,1 0 1 0 0,-5 1-1 0 0,-6 0-387 0 0,1 1 0 0 0,-1 0 1 0 0,0 1-1 0 0,1 1 1 0 0,0 0-1 0 0,0 1 1 0 0,-23 12-1 0 0,19-8 550 0 0,1 1 0 0 0,1 0 0 0 0,-1 2 0 0 0,-23 23 0 0 0,36-33-53 0 0,0 1 0 0 0,0 0 0 0 0,1 0 0 0 0,-1 0-1 0 0,1 0 1 0 0,0 0 0 0 0,-2 4 0 0 0,0 0 73 0 0,-16 24 674 0 0,16-23-721 0 0,0-1 260 0 0,1 3-11 0 0,-9 28-37 0 0,9-29 111 0 0,7 2-366 0 0,-4-11-101 0 0,2 6 3 0 0,0 0 0 0 0,1 0 0 0 0,-1 0 0 0 0,1-1 0 0 0,1 1-1 0 0,5 7 1 0 0,-5-9-3 0 0,-1-1 0 0 0,1-1 0 0 0,-1 1 0 0 0,1 0 0 0 0,0-1 0 0 0,0 0 0 0 0,0 0 0 0 0,0 0 0 0 0,0 0 0 0 0,9 2 0 0 0,-6-3-15 0 0,0 0 0 0 0,0 0 0 0 0,0 0 0 0 0,0-1 0 0 0,0 0 0 0 0,0-1 0 0 0,0 0-1 0 0,0 0 1 0 0,0 0 0 0 0,9-3 0 0 0,6-4-95 0 0,35-17 1 0 0,-39 16 94 0 0,9-4 125 0 0,0-2 0 0 0,30-20 0 0 0,-44 25 114 0 0,1-1 0 0 0,-2 0-1 0 0,1 0 1 0 0,-2-1 0 0 0,16-21-1 0 0,-23 28-118 0 0,-2 1 0 0 0,1-1 0 0 0,-1 0 1 0 0,1-1-1 0 0,-1 1 0 0 0,-1 0 0 0 0,2-7 0 0 0,-2 11-83 0 0,-1 0 1 0 0,0-1 0 0 0,0 1-1 0 0,0 0 1 0 0,0-1 0 0 0,0 1 0 0 0,0 0-1 0 0,0 0 1 0 0,0-1 0 0 0,-1 1-1 0 0,1 0 1 0 0,0 0 0 0 0,-1-1-1 0 0,1 1 1 0 0,-2-2 0 0 0,1 3-17 0 0,1-1-1 0 0,-1 0 1 0 0,0 1 0 0 0,0-1 0 0 0,1 1 0 0 0,-1-1 0 0 0,0 1 0 0 0,0-1 0 0 0,0 1 0 0 0,0-1 0 0 0,0 1 0 0 0,0 0-1 0 0,0 0 1 0 0,0-1 0 0 0,0 1 0 0 0,0 0 0 0 0,0 0 0 0 0,0 0 0 0 0,0 0 0 0 0,1 0 0 0 0,-1 0 0 0 0,0 0 0 0 0,-2 1 0 0 0,3-1-11 0 0,-3 0-8 0 0,1 1 0 0 0,-1-1 0 0 0,1 1 0 0 0,0-1 0 0 0,-1 1 0 0 0,1 0 0 0 0,0 0 0 0 0,0 0 0 0 0,0 0 0 0 0,-1 1 0 0 0,1-1 0 0 0,0 1 0 0 0,1-1 0 0 0,-1 1 1 0 0,-2 2-1 0 0,-2 6-30 0 0,-10 27 44 0 0,15-35 6 0 0,0 0 0 0 0,0 0 1 0 0,0 0-1 0 0,1 0 0 0 0,-1 1 0 0 0,1-1 0 0 0,-1 0 0 0 0,1 3 0 0 0,-7 48 80 0 0,6-27-28 0 0,4 40-49 0 0,7 21-10 0 0,3-15 0 0 0,2-4-12 0 0,6 6-36 0 0,2 2 36 0 0,-20-67 12 0 0,-1 0 0 0 0,0 0 0 0 0,-1 1 0 0 0,1 16 0 0 0,-2-25 0 0 0,0 0-1 0 0,0 0 1 0 0,0 0-1 0 0,0 0 1 0 0,0 0-1 0 0,0-1 0 0 0,0 1 1 0 0,-1 0-1 0 0,1 0 1 0 0,0 0-1 0 0,-1 0 1 0 0,1-1-1 0 0,-1 1 1 0 0,1 0-1 0 0,-1 0 1 0 0,1-1-1 0 0,-1 1 0 0 0,1 0 1 0 0,-1-1-1 0 0,0 1 1 0 0,1-1-1 0 0,-1 1 1 0 0,0-1-1 0 0,1 1 1 0 0,-2 0-1 0 0,0-1 5 0 0,1 0-1 0 0,0 0 0 0 0,-1 1 1 0 0,1-1-1 0 0,-1 0 1 0 0,1 0-1 0 0,-1-1 0 0 0,1 1 1 0 0,-1 0-1 0 0,1 0 0 0 0,0-1 1 0 0,-1 1-1 0 0,-1-2 1 0 0,-5-1 43 0 0,1-1 1 0 0,0 0 0 0 0,1 0-1 0 0,-9-7 1 0 0,5 3 57 0 0,-1-1 0 0 0,2-1-1 0 0,-1 0 1 0 0,1 0 0 0 0,1-1-1 0 0,-9-13 1 0 0,14 20-55 0 0,1-1 0 0 0,-1 0 0 0 0,1 1 1 0 0,0-1-1 0 0,0 0 0 0 0,1 0 0 0 0,-1 0 0 0 0,1-1 0 0 0,0 1 0 0 0,0 0 0 0 0,1 0 1 0 0,0-1-1 0 0,0 1 0 0 0,0 0 0 0 0,0-1 0 0 0,1 1 0 0 0,0 0 0 0 0,3-10 1 0 0,1 2-69 0 0,1 1 1 0 0,1 0-1 0 0,-1 0 1 0 0,2 1-1 0 0,0 0 1 0 0,0 0-1 0 0,1 1 1 0 0,0 0 0 0 0,1 0-1 0 0,0 1 1 0 0,14-10-1 0 0,10-3-24 0 0,0 0 0 0 0,56-24 0 0 0,12 8-16 0 0,-80 32 58 0 0,0-2 1 0 0,0 0 0 0 0,-1-1 0 0 0,0-2-1 0 0,28-18 1 0 0,-46 27 13 0 0,-1 0 0 0 0,1-1-1 0 0,-1 0 1 0 0,1 1 0 0 0,-1-1-1 0 0,0 0 1 0 0,0 0 0 0 0,0 0 0 0 0,-1 0-1 0 0,1-1 1 0 0,-1 1 0 0 0,1 0-1 0 0,-1-1 1 0 0,0 1 0 0 0,-1-1 0 0 0,1 1-1 0 0,-1-1 1 0 0,1 1 0 0 0,-1-1-1 0 0,0 1 1 0 0,0-1 0 0 0,0 1-1 0 0,-1-1 1 0 0,0-4 0 0 0,0 5 11 0 0,0-1 1 0 0,0 1 0 0 0,0 0-1 0 0,0 0 1 0 0,-1 0-1 0 0,1 0 1 0 0,-1 0 0 0 0,1 0-1 0 0,-1 0 1 0 0,0 1-1 0 0,0-1 1 0 0,0 1 0 0 0,-1-1-1 0 0,1 1 1 0 0,-1 0-1 0 0,1 0 1 0 0,-1 0-1 0 0,0 0 1 0 0,0 0 0 0 0,0 0-1 0 0,0 1 1 0 0,0 0-1 0 0,0-1 1 0 0,0 1 0 0 0,-6-1-1 0 0,2 1-46 0 0,1 1 0 0 0,0 0 0 0 0,0 0-1 0 0,-1 0 1 0 0,1 1 0 0 0,0 0 0 0 0,0 0 0 0 0,-1 1 0 0 0,1-1-1 0 0,0 1 1 0 0,1 1 0 0 0,-1-1 0 0 0,0 1 0 0 0,1 0 0 0 0,-1 0-1 0 0,-7 7 1 0 0,-11 9-39 0 0,15-13 50 0 0,6-3 3 0 0,0-1-1 0 0,0 1 0 0 0,0 0 0 0 0,1-1 1 0 0,-1 1-1 0 0,1 0 0 0 0,-3 4 0 0 0,-18 28-4 0 0,19-26 12 0 0,0-1 0 0 0,1 1 0 0 0,-1 0 0 0 0,-2 13 0 0 0,4-10 0 0 0,0 0 0 0 0,1 0 0 0 0,1 22 0 0 0,0-24 0 0 0,2 0 0 0 0,-1 1 0 0 0,1-1 0 0 0,5 13 0 0 0,-5-15 3 0 0,1-1 0 0 0,0 1 1 0 0,1-1-1 0 0,0 0 0 0 0,9 12 0 0 0,-6-10 27 0 0,2 0 0 0 0,12 10 1 0 0,-6-9 66 0 0,-7-5-67 0 0,-3-3 2 0 0,0 1 0 0 0,0-1 0 0 0,1 0-1 0 0,7 2 1 0 0,-4-1 14 0 0,-4-1 8 0 0,0 0 0 0 0,1 0 1 0 0,-1-1-1 0 0,9 2 1 0 0,-5-1 2 0 0,28 3 224 0 0,-28-3-238 0 0,27 1 125 0 0,-24-2-111 0 0,-3 0-33 0 0,1-1 0 0 0,0 0 0 0 0,0-1 0 0 0,18-3 0 0 0,-16 3-490 0 0,1-1-1 0 0,-1 0 0 0 0,0-2 1 0 0,0 1-1 0 0,0-1 0 0 0,14-7 1 0 0,-20 8 91 0 0,-1 0-1 0 0,0-1 1 0 0,0 1 0 0 0,0-1 0 0 0,0 0-1 0 0,0 0 1 0 0,-1-1 0 0 0,0 1-1 0 0,0-1 1 0 0,0 0 0 0 0,-1 0 0 0 0,1 0-1 0 0,-1-1 1 0 0,-1 1 0 0 0,4-8 0 0 0,-1 0-5387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8287 0 0,'-3'-3'-191'0'0,"1"5"1742"0"0,1 8 7325 0 0,4 62-8321 0 0,-3-59-347 0 0,-2 54-167 0 0,-2 20-41 0 0,2-10 0 0 0,0 10-90 0 0,0-25 14 0 0,3 15-4 0 0,5-7 73 0 0,-4-56 67 0 0,2-2 39 0 0,15 34 11 0 0,-14-35 474 0 0,2-6-468 0 0,21 15-185 0 0,-21-15-82 0 0,1-18-1485 0 0,-7 8 184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5527 0 0,'2'0'6515'0'0,"39"-2"-1291"0"0,21-7-2850 0 0,-30 4-1739 0 0,280-56-673 0 0,-201 38-1398 0 0,-66 17-4174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5868 323 7831 0 0,'-4'0'770'0'0,"-1"-1"0"0"0,1 0 0 0 0,0 0 0 0 0,-1 0 0 0 0,-6-3 0 0 0,-10-3-30 0 0,-10-1-171 0 0,16 4-418 0 0,0 0 1 0 0,-16-2-1 0 0,-4 4 897 0 0,-67 4 1 0 0,-35 13 398 0 0,60-6-822 0 0,-300 12 470 0 0,196-15-646 0 0,138-4-355 0 0,-309 6 584 0 0,-148-6-231 0 0,198-8-396 0 0,29 0-25 0 0,-88-7-26 0 0,35 1 0 0 0,26 1-2 0 0,124 3 15 0 0,-110 14 26 0 0,66 2-25 0 0,-232 17-14 0 0,184-24 32 0 0,1-1 0 0 0,180 9-32 0 0,15-1 0 0 0,-1-3 0 0 0,-87-5 0 0 0,112-3-8 0 0,7 1 270 0 0,-46-10-1 0 0,85 12-247 0 0,0 0 0 0 0,1-1 1 0 0,-1 1-1 0 0,1-1 0 0 0,-1 1 1 0 0,1-1-1 0 0,-1 0 0 0 0,1 0 1 0 0,-1 1-1 0 0,-1-3 0 0 0,25-16 295 0 0,14-7-253 0 0,1 1-1 0 0,2 1 1 0 0,46-20-1 0 0,49-30 54 0 0,-86 43-109 0 0,58-35 0 0 0,-103 64 0 0 0,22-12 0 0 0,-20 9 0 0 0,-14 6 0 0 0,-11 5 0 0 0,-4 1 0 0 0,-3 2 0 0 0,-2 0 0 0 0,-5 4 0 0 0,-13 5-53 0 0,-223 103-550 0 0,256-115 559 0 0,-10 5 0 0 0,-25 15 0 0 0,20-9 32 0 0,0 4 12 0 0,1 5-17 0 0,22-20-63 0 0,7 6-409 0 0,0-4 486 0 0,0-1 1 0 0,0 1 0 0 0,1 0 0 0 0,0-1-1 0 0,4 9 1 0 0,-5-13 2 0 0,1 0 0 0 0,1 0 0 0 0,-1 0 0 0 0,0 0 0 0 0,1-1 0 0 0,-1 1 0 0 0,1 0 0 0 0,0-1 0 0 0,-1 0 0 0 0,1 0 0 0 0,6 3 0 0 0,27 14 0 0 0,4 0 0 0 0,5 0 0 0 0,73 25 70 0 0,47 19 49 0 0,-118-42-108 0 0,8 2-11 0 0,-1-1 0 0 0,-2 0 0 0 0,-4 0 0 0 0,-2-4 0 0 0,-1-3 0 0 0,-2-1-12 0 0,-4-4-36 0 0,3 2-576 0 0,-36-10 375 0 0,-4-1-79 0 0,0 0-1 0 0,1-1 1 0 0,-1 1 0 0 0,0 0 0 0 0,1-1 0 0 0,3 1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414 686 9671 0 0,'-4'-14'1387'0'0,"-1"1"0"0"0,-1-1 0 0 0,0 1-1 0 0,-13-19 1 0 0,16 27-1296 0 0,-1 0 0 0 0,0 1-1 0 0,0-1 1 0 0,0 1 0 0 0,0 0-1 0 0,-1 0 1 0 0,0 0 0 0 0,1 1 0 0 0,-2 0-1 0 0,1 0 1 0 0,0 0 0 0 0,0 1-1 0 0,-1-1 1 0 0,-6-1 0 0 0,5 2-23 0 0,0 1 0 0 0,0 0 1 0 0,-1 0-1 0 0,1 1 0 0 0,0-1 0 0 0,0 1 1 0 0,0 1-1 0 0,-1 0 0 0 0,1 0 0 0 0,-13 3 1 0 0,9 0-12 0 0,-1 1 1 0 0,1-1 0 0 0,0 2 0 0 0,0 0-1 0 0,-16 10 1 0 0,3 4-58 0 0,-12 16 0 0 0,28-26 4 0 0,0 0-1 0 0,-7 13 1 0 0,-4 14 52 0 0,15-29 21 0 0,3 4 3 0 0,-2 1-53 0 0,2-5 8 0 0,-1 0 1 0 0,2 1-1 0 0,-1 12 0 0 0,3-11 53 0 0,7 33 0 0 0,-9-41-78 0 0,1 0 0 0 0,-1 0 0 0 0,1 0 0 0 0,-1 0 0 0 0,1 0 0 0 0,0 0 0 0 0,0-1 0 0 0,2 4 0 0 0,19 34 84 0 0,-21-37-88 0 0,0-1 1 0 0,-1 0-1 0 0,1 1 0 0 0,0-1 0 0 0,0 0 0 0 0,0 0 0 0 0,0 0 0 0 0,0 0 1 0 0,0 0-1 0 0,0 0 0 0 0,0 0 0 0 0,2 1 0 0 0,37 25 10 0 0,-34-25-6 0 0,0 1 1 0 0,0-1-1 0 0,0 0 0 0 0,0-1 0 0 0,0 0 0 0 0,0 0 0 0 0,0 0 0 0 0,0 0 1 0 0,1-1-1 0 0,-1 0 0 0 0,0 0 0 0 0,0-1 0 0 0,1 0 0 0 0,-1 0 1 0 0,0 0-1 0 0,0-1 0 0 0,0 0 0 0 0,10-5 0 0 0,-3 1 20 0 0,0-1 0 0 0,-1 0 1 0 0,0-1-1 0 0,0-1 0 0 0,-1 1 0 0 0,20-21 0 0 0,-14 10 10 0 0,-2 0-1 0 0,0-1 1 0 0,-1-1-1 0 0,-1 0 0 0 0,-1-1 1 0 0,10-26-1 0 0,0-7 190 0 0,19-82 0 0 0,-34 106-199 0 0,-1 0 1 0 0,-2 0 0 0 0,-1 0-1 0 0,-1 0 1 0 0,-4-45 0 0 0,-2 32 66 0 0,-2-1 0 0 0,-2 1 0 0 0,-17-50-1 0 0,23 85-69 0 0,-1 1-1 0 0,0-1 0 0 0,0 1 0 0 0,-1 0 1 0 0,-5-8-1 0 0,6 13-9 0 0,3 3-5 0 0,0 1-1 0 0,-1-1 0 0 0,1 0 0 0 0,0 0 0 0 0,-1 1 0 0 0,1-1 0 0 0,0 0 0 0 0,-1 1 0 0 0,1-1 1 0 0,0 0-1 0 0,0 1 0 0 0,0-1 0 0 0,-1 0 0 0 0,1 1 0 0 0,0-1 0 0 0,0 1 0 0 0,0-1 1 0 0,0 0-1 0 0,0 1 0 0 0,0-1 0 0 0,0 1 0 0 0,0-1 0 0 0,0 0 0 0 0,0 1 0 0 0,0-1 0 0 0,0 1 1 0 0,0-1-1 0 0,0 1 0 0 0,-5 53 43 0 0,4-41-45 0 0,0 11 19 0 0,3 26-1 0 0,2 11-16 0 0,-3-41-8 0 0,7 52 47 0 0,1-8-39 0 0,3 11-11 0 0,4 8 0 0 0,2-4 11 0 0,-2-9 31 0 0,-1-12-43 0 0,-12-47-59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1375 0 0,'0'0'10587'0'0,"3"11"-9986"0"0,8 35-38 0 0,-8-35 136 0 0,-1 1-614 0 0,7 46-30 0 0,0 7-22 0 0,8 15 296 0 0,-7-30-197 0 0,-8-38 118 0 0,0 1 50 0 0,6 37 10 0 0,-6-38 738 0 0,1-2-672 0 0,-1 3-203 0 0,7 27 2814 0 0,-3-52-2276 0 0,-5 9-584 0 0,0-1 2 0 0,0 0 1 0 0,0 0 0 0 0,-1-1 0 0 0,1 1 0 0 0,-1-1 0 0 0,-1 1 0 0 0,1 0 0 0 0,-2-9 0 0 0,1 0 79 0 0,-6-179 380 0 0,8 161-598 0 0,2 1 0 0 0,1-1 0 0 0,1 0 0 0 0,11-35 0 0 0,0 34-324 0 0,-15 30 288 0 0,0 1 0 0 0,0-1 0 0 0,0 0 0 0 0,0 1 0 0 0,0-1 0 0 0,1 1 0 0 0,-1-1 0 0 0,0 1 0 0 0,1-1 0 0 0,0 1 0 0 0,-1 0 0 0 0,1 0 0 0 0,-1 0 0 0 0,4-1 0 0 0,2 3-83 0 0,20 3 0 0 0,-20-3-12 0 0,0 4-272 0 0,23 14 188 0 0,-23-14 7 0 0,0 2 28 0 0,19 20 11 0 0,-20-20 2 0 0,1-1 2 0 0,23 19 4 0 0,-23-18 2 0 0,1-3 0 0 0,23 13 15 0 0,-15-11 54 0 0,19 3 6 0 0,-32-8 87 0 0,0 0-1 0 0,-1 0 1 0 0,1 0 0 0 0,0-1-1 0 0,0 1 1 0 0,0-1 0 0 0,-1 0 0 0 0,1 0-1 0 0,5 0 1 0 0,-1-1 14 0 0,22 1 125 0 0,-22-1-107 0 0,-4 1-2 0 0,-1 0 0 0 0,0 0 0 0 0,0 0 1 0 0,1 0-1 0 0,-1-1 0 0 0,0 1 0 0 0,0-1 0 0 0,1 0 0 0 0,-1 1 1 0 0,4-3-1 0 0,0 0 62 0 0,5-1 79 0 0,0 0 1 0 0,-1 0-1 0 0,1-2 0 0 0,-1 1 1 0 0,0-1-1 0 0,0-1 0 0 0,-1 0 1 0 0,1 0-1 0 0,-2-1 0 0 0,11-11 1 0 0,-8 6-74 0 0,-1 0 1 0 0,-1-1 0 0 0,0 0 0 0 0,-1-1-1 0 0,-1 0 1 0 0,0 0 0 0 0,8-26 0 0 0,-13 33-73 0 0,0 0 1 0 0,0-1 0 0 0,-1 1 0 0 0,0 0-1 0 0,0 0 1 0 0,-1-1 0 0 0,0 1 0 0 0,0 0 0 0 0,-1-1-1 0 0,0 1 1 0 0,-1 0 0 0 0,0 0 0 0 0,0 0-1 0 0,-1 0 1 0 0,0 0 0 0 0,0 0 0 0 0,-5-8 0 0 0,-9-3 58 0 0,6 11-25 0 0,-8 4-41 0 0,15 4-23 0 0,-1 1 0 0 0,0 0 0 0 0,1 0 1 0 0,-1 0-1 0 0,1 0 0 0 0,-1 1 0 0 0,1 0 0 0 0,-7 3 0 0 0,11-5 11 0 0,-2 1-9 0 0,-1 0 0 0 0,1 1 0 0 0,0-1 0 0 0,0 0 0 0 0,0 1 0 0 0,0-1 0 0 0,1 1 0 0 0,-1-1 0 0 0,0 1-1 0 0,-1 2 1 0 0,-2 1-15 0 0,-4 6-133 0 0,2-3 97 0 0,-17 29-222 0 0,1 0 115 0 0,12-16 4 0 0,-12 27 2 0 0,13-24 0 0 0,-7 25 11 0 0,10-24 46 0 0,-6 26 27 0 0,8-27 4 0 0,-2 30 2 0 0,4-5 4 0 0,5-27 13 0 0,1-9 43 0 0,-2-6-9 0 0,1 0-1 0 0,-1 0 0 0 0,0 0 1 0 0,-1 11-1 0 0,4-8-40 0 0,12 28 23 0 0,-12-28-93 0 0,2-2-8 0 0,19 21 8 0 0,-24-28 123 0 0,-1 0 0 0 0,1-1 0 0 0,0 1 0 0 0,-1 0 0 0 0,1 0 0 0 0,0-1 0 0 0,-1 1 0 0 0,1-1 0 0 0,0 1 0 0 0,0 0 0 0 0,0-1-1 0 0,0 0 1 0 0,-1 1 0 0 0,1-1 0 0 0,0 1 0 0 0,1-1 0 0 0,36 11-78 0 0,-31-11 96 0 0,-1 1-1 0 0,0-1 1 0 0,1-1 0 0 0,-1 1 0 0 0,0-1-1 0 0,0 0 1 0 0,0-1 0 0 0,1 1-1 0 0,-1-1 1 0 0,-1 0 0 0 0,9-4 0 0 0,1-2 89 0 0,0 0 1 0 0,-1-1 0 0 0,14-11 0 0 0,-8 3 19 0 0,0-1 1 0 0,-1 0-1 0 0,-1-2 1 0 0,-1 0-1 0 0,18-27 1 0 0,62-118 390 0 0,-86 144-500 0 0,-7 13-1 0 0,17-24 3 0 0,-12 20 12 0 0,-7 9-98 0 0,3 13-98 0 0,14 30 86 0 0,-14-30-23 0 0,-2 3-11 0 0,13 64-101 0 0,-4-24 187 0 0,-4-26-20 0 0,17 56-21 0 0,-9-32 41 0 0,-12-39-68 0 0,0-1 1 0 0,13 32 10 0 0,-13-32 796 0 0,-3-12-670 0 0,-1 1 0 0 0,1-1 1 0 0,-1 1-1 0 0,1-1 1 0 0,-1 0-1 0 0,1 1 0 0 0,-1-1 1 0 0,0 0-1 0 0,1 0 1 0 0,-1 1-1 0 0,0-1 1 0 0,1 0-1 0 0,-1 0 0 0 0,0 1 1 0 0,0-3-1 0 0,0-2 37 0 0,-1 1 0 0 0,0-1 0 0 0,-1 1 0 0 0,1-1 0 0 0,-1 1 0 0 0,1-1 0 0 0,-1 1 0 0 0,-4-5 0 0 0,-2-10 107 0 0,-5-14-5 0 0,2-1-1 0 0,-11-61 0 0 0,18 74-120 0 0,2-1-1 0 0,0 1 1 0 0,2-1 0 0 0,0 1 0 0 0,6-39 0 0 0,-4 50-50 0 0,1 0 0 0 0,0 1 0 0 0,1-1 0 0 0,0 1 0 0 0,0 0 0 0 0,1 0 0 0 0,0 0 0 0 0,1 1 0 0 0,0 0 1 0 0,0 0-1 0 0,1 0 0 0 0,0 1 0 0 0,0 0 0 0 0,1 0 0 0 0,-1 1 0 0 0,11-7 0 0 0,3 0-145 0 0,0 0-1 0 0,1 2 1 0 0,1 1 0 0 0,-1 0-1 0 0,38-9 1 0 0,0 3-1288 0 0,-19 8-3978 0 0,-5 3-1293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329 108 7367 0 0,'0'-5'826'0'0,"-1"0"-1"0"0,1 1 1 0 0,-1-1 0 0 0,0 1-1 0 0,0-1 1 0 0,-1 0-1 0 0,1 1 1 0 0,-1 0-1 0 0,0-1 1 0 0,-4-6 0 0 0,3 7-705 0 0,1 1 1 0 0,-1-1 0 0 0,0 1-1 0 0,0-1 1 0 0,0 1 0 0 0,0 0-1 0 0,-1 0 1 0 0,1 0 0 0 0,-1 1 0 0 0,0-1-1 0 0,0 1 1 0 0,0 0 0 0 0,0 0-1 0 0,0 0 1 0 0,0 0 0 0 0,0 1-1 0 0,-9-2 1 0 0,5 2-214 0 0,0 1-1 0 0,0 0 1 0 0,1 0 0 0 0,-1 0-1 0 0,0 1 1 0 0,0 0 0 0 0,1 1-1 0 0,-1 0 1 0 0,1 0 0 0 0,-10 5-1 0 0,-3 3 93 0 0,12-5 9 0 0,-18 14 241 0 0,19-14-162 0 0,4-3-30 0 0,0 0-1 0 0,0 0 1 0 0,0 0 0 0 0,1 1-1 0 0,-1-1 1 0 0,1 1 0 0 0,-3 4-1 0 0,-13 14 219 0 0,13-16-17 0 0,1 4-10 0 0,-14 27-1 0 0,13-27 142 0 0,3 2-261 0 0,-6 34-8 0 0,8-44-115 0 0,0 1-1 0 0,0-1 1 0 0,-1 0-1 0 0,1 0 1 0 0,0 0 0 0 0,0 0-1 0 0,0 1 1 0 0,0-1-1 0 0,0 0 1 0 0,1 0-1 0 0,-1 0 1 0 0,0 1-1 0 0,0-1 1 0 0,1 0 0 0 0,-1 0-1 0 0,1 0 1 0 0,0 2-1 0 0,18 43-2 0 0,-14-35-87 0 0,3-5-5 0 0,1-1 61 0 0,-5-3 2 0 0,0 0 1 0 0,0 1 0 0 0,-1 0 0 0 0,1-1 0 0 0,5 7 0 0 0,-2-9-78 0 0,2 0 79 0 0,0-1-1 0 0,0 0 0 0 0,0 0 1 0 0,0-1-1 0 0,0 0 1 0 0,-1-1-1 0 0,1 0 0 0 0,8-4 1 0 0,6-6 30 0 0,1 0 1 0 0,-2-2-1 0 0,0-1 0 0 0,20-19 1 0 0,-31 25 22 0 0,-1 0 1 0 0,-1 0 0 0 0,0-1-1 0 0,0 0 1 0 0,-1-1-1 0 0,0 0 1 0 0,-1 0 0 0 0,-1-1-1 0 0,8-19 1 0 0,-14 32-29 0 0,1-2 5 0 0,0 0 0 0 0,-1 0-1 0 0,1 0 1 0 0,-1 0 0 0 0,1 0-1 0 0,-1-1 1 0 0,0 1 0 0 0,1 0 0 0 0,-1 0-1 0 0,-1-4 1 0 0,1 6 31 0 0,0-1-35 0 0,-6 12 226 0 0,-11 27-207 0 0,13-29 32 0 0,3 4 1 0 0,-2 37-28 0 0,2-37 118 0 0,2-1-80 0 0,5 36 6 0 0,-2-25 20 0 0,8 32-10 0 0,0 3-90 0 0,-10-46-122 0 0,2-1-22 0 0,12 33 2 0 0,-13-33-70 0 0,16-17-6985 0 0,-18 6 6920 0 0,-1-1 0 0 0,1 1-1 0 0,-1 0 1 0 0,1-1 0 0 0,-1 1 0 0 0,0 0-1 0 0,1-1 1 0 0,-1 1 0 0 0,1-1 0 0 0,-1 1 0 0 0,0-1-1 0 0,0 1 1 0 0,1-1 0 0 0,-1 1 0 0 0,0-1 0 0 0,1 0-1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6447 0 0,'-14'-3'10354'0'0,"12"13"-9397"0"0,-5 33-92 0 0,5-32-337 0 0,1 4-146 0 0,0 72 272 0 0,1-19-543 0 0,2 21-98 0 0,3 1-13 0 0,2-9 0 0 0,2-2 0 0 0,2-3 11 0 0,-6-47 32 0 0,5 21-21 0 0,8 27 50 0 0,-15-64 24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9215 0 0,'-6'-1'1493'0'0,"10"-1"847"0"0,8-1 405 0 0,102 2 1448 0 0,-58 2-3873 0 0,8-1-278 0 0,-5 2-317 0 0,71-9 0 0 0,203-39-2964 0 0,-303 45 1587 0 0,-34 7 2336 0 0,-14 20-42 0 0,10-18-165 0 0,-24 9 123 0 0,1 1 1 0 0,-50 39-1 0 0,77-55-566 0 0,1 0-14 0 0,0 0 0 0 0,1 0 0 0 0,-1 1 0 0 0,1-1 0 0 0,-1 0 0 0 0,-2 5 1 0 0,-10 12 196 0 0,-3 2-57 0 0,13-15-10 0 0,1 2-46 0 0,-11 26-22 0 0,11-26-2 0 0,3 3-13 0 0,-2 35-38 0 0,2-34 243 0 0,8-7-165 0 0,24 14 46 0 0,-29-18-132 0 0,0 0 0 0 0,-1-1 0 0 0,1 1 0 0 0,-1-1 0 0 0,1 0 0 0 0,0 1 0 0 0,0-1 0 0 0,-1 0 0 0 0,1 0 0 0 0,0 0 0 0 0,-1 0 0 0 0,1-1 0 0 0,0 1 0 0 0,-1 0 0 0 0,4-2 0 0 0,20-10 252 0 0,-19 8-224 0 0,11-6-3 0 0,0-1 0 0 0,-1 0 1 0 0,0-1-1 0 0,-1-1 1 0 0,-1-1-1 0 0,0 0 1 0 0,-1-1-1 0 0,0 0 1 0 0,-1-1-1 0 0,-1 0 1 0 0,0-1-1 0 0,-1-1 1 0 0,9-22-1 0 0,-19 39-53 0 0,2-1 24 0 0,-5 10-151 0 0,-12 35 196 0 0,11-33 30 0 0,2 2-23 0 0,-3 36-42 0 0,4-23 37 0 0,2 24 6 0 0,-1-37 190 0 0,1 0-186 0 0,1 2-64 0 0,0-1 5 0 0,-1 1 0 0 0,0 13-1 0 0,0 16-198 0 0,0-33-1426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2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1839 0 0,'1'-1'213'0'0,"0"3"-74"0"0,-4 16 1861 0 0,-8 32-1446 0 0,8-38 748 0 0,-2-1-646 0 0,-13 32-33 0 0,14-32 1180 0 0,0-1-1314 0 0,-9 30-45 0 0,9-30 779 0 0,3 2-1077 0 0,-5 61 730 0 0,2-21-512 0 0,3-40 516 0 0,-1 1-420 0 0,-7 38 52 0 0,7-38 28 0 0,-2 1 4 0 0,-15 67 436 0 0,3-11-144 0 0,5-17-452 0 0,6-25-136 0 0,-4 32-65 0 0,4-28-14 0 0,-6 49-18 0 0,-3 16-80 0 0,2 0-61 0 0,-2 0-10 0 0,2 7 0 0 0,2 4 0 0 0,2-15 42 0 0,5-56 166 0 0,-3 36 48 0 0,3-37 6 0 0,-2 37-3 0 0,2-36-23 0 0,-3 38-11 0 0,4-37-1 0 0,-3 40-17 0 0,3-38-74 0 0,-1 43-34 0 0,2-41-10 0 0,1 62-15 0 0,4 13-49 0 0,2-9 18 0 0,-1-1-33 0 0,-3 1-10 0 0,2-6 0 0 0,0-21 14 0 0,-3-50 52 0 0,3 32 14 0 0,-3-33 0 0 0,4 55 128 0 0,-1-4 56 0 0,0-12-150 0 0,-2 27-39 0 0,0-24-64 0 0,-1 8-11 0 0,-2 1 0 0 0,-3 8 0 0 0,-4 1 0 0 0,-1-9 0 0 0,-1-5 0 0 0,-2-1 0 0 0,-1 10 111 0 0,5-18 98 0 0,6-54-175 0 0,1-1 11 0 0,0-1-1 0 0,0 18 1 0 0,2 26 24 0 0,3 13 6 0 0,4 16-59 0 0,4-4-16 0 0,-3-8 0 0 0,-3 4 0 0 0,-5-16 11 0 0,-1-49 43 0 0,1 1 16 0 0,0 36 0 0 0,-1-36 16 0 0,3 0-28 0 0,13 48-47 0 0,6-5-30 0 0,-17-44-70 0 0,-1-2-287 0 0,12 28 155 0 0,-12-27-10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2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80 8287 0 0,'-51'-44'1215'0'0,"50"44"-685"0"0,0-1 1 0 0,1 0-1 0 0,-1 1 1 0 0,1-1-1 0 0,-1 0 0 0 0,1 1 1 0 0,-1-1-1 0 0,1 0 1 0 0,0 0-1 0 0,-1 0 0 0 0,1 1 1 0 0,0-1-1 0 0,-1 0 1 0 0,1 0-1 0 0,0-1 0 0 0,0 1-412 0 0,0 1-1 0 0,0-1 0 0 0,0 0 0 0 0,0 0 0 0 0,0 1 0 0 0,1-1 1 0 0,-1 0-1 0 0,0 1 0 0 0,0-1 0 0 0,1 0 0 0 0,-1 1 1 0 0,0-1-1 0 0,1 0 0 0 0,-1 1 0 0 0,1-1 0 0 0,0 0-142 0 0,0-1-1 0 0,0 2 1 0 0,1-1-1 0 0,-1 0 0 0 0,0 0 1 0 0,0 0-1 0 0,1 0 1 0 0,-1 1-1 0 0,0-1 1 0 0,1 1-1 0 0,-1-1 0 0 0,0 1 1 0 0,1-1-1 0 0,-1 1 1 0 0,1 0-1 0 0,2 0 1 0 0,14 1-322 0 0,0 1 0 0 0,-1 1 0 0 0,1 1 0 0 0,29 9 1 0 0,-13-3-92 0 0,230 41 1653 0 0,-193-41-316 0 0,538 53 3364 0 0,-405-52-4586 0 0,279 21-1117 0 0,186 26 1452 0 0,-449-41 108 0 0,167 19 373 0 0,158 18-470 0 0,-419-44-23 0 0,240 10 0 0 0,-300-19 90 0 0,86 12 0 0 0,-117-7-54 0 0,-1 0 0 0 0,-1 3 0 0 0,1 1 0 0 0,40 17 0 0 0,-71-26-108 0 0,0 1 0 0 0,0 0 0 0 0,0 0-1 0 0,0 0 1 0 0,-1 0 0 0 0,1 0 0 0 0,2 3 0 0 0,-5-5 67 0 0,0 0 1 0 0,-1 0-1 0 0,1 0 1 0 0,0 0-1 0 0,0 0 0 0 0,-1 0 1 0 0,1 0-1 0 0,0 0 1 0 0,0 0-1 0 0,0 0 0 0 0,-1 0 1 0 0,1 1-1 0 0,0-1 1 0 0,0 0-1 0 0,0 0 1 0 0,-1 0-1 0 0,1 0 0 0 0,0 0 1 0 0,0 0-1 0 0,0 0 1 0 0,-1 1-1 0 0,1-1 1 0 0,0 0-1 0 0,0 0 0 0 0,0 0 1 0 0,0 1-1 0 0,0-1 1 0 0,-1 0-1 0 0,1 0 1 0 0,0 0-1 0 0,0 1 0 0 0,0-1 1 0 0,0 0-1 0 0,-4 7 146 0 0,2-4-125 0 0,0 17 38 0 0,1 47-44 0 0,-3 15-10 0 0,-2 0 0 0 0,-1-7 0 0 0,0 4 0 0 0,0 6 0 0 0,-1 10 0 0 0,4 6 0 0 0,3 8 0 0 0,2 3 0 0 0,1 8-11 0 0,-2 0-31 0 0,-1-3 31 0 0,0 3 11 0 0,0 7 0 0 0,1 81 0 0 0,-44 510 0 0 0,20-249-117 0 0,22-407 80 0 0,-1 18-6 0 0,1 38 32 0 0,2 2 11 0 0,1-2 0 0 0,3 3 0 0 0,3-2 11 0 0,4-6 31 0 0,2-9-31 0 0,2-4-11 0 0,0 0 0 0 0,-1-1 0 0 0,-2-7 0 0 0,-2-5 0 0 0,2-4 0 0 0,4-8 0 0 0,-3-18 11 0 0,-6-32 31 0 0,15 46-31 0 0,0-11 0 0 0,-17-49 45 0 0,0 0 8 0 0,27 54 2 0 0,-15-26-43 0 0,-13-30 112 0 0,-4 2-19 0 0,2 43 413 0 0,-7-53-441 0 0,-18 4-1 0 0,15-5-66 0 0,0 0 0 0 0,0 0 0 0 0,0-1 0 0 0,0-1 0 0 0,0 1 0 0 0,0-2 0 0 0,-12-4 0 0 0,-6-1-17 0 0,-145-36 113 0 0,-223-27 0 0 0,214 48-93 0 0,-279-27 27 0 0,248 34-51 0 0,-247-6 0 0 0,-300 23 0 0 0,179-48 0 0 0,286-5 1060 0 0,-35-3 721 0 0,64 44-3451 0 0,100 7 571 0 0,75 1 1045 0 0,-1 4 0 0 0,-126 18-1 0 0,207-18-154 0 0,-1 1-1 0 0,1-2 0 0 0,0 1 1 0 0,-1-1-1 0 0,1 0 0 0 0,-13-3 0 0 0,10-1-519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3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11055 0 0,'10'17'3462'0'0,"-6"-3"-3332"0"0,15 41-2 0 0,-15-41 0 0 0,-4 0 0 0 0,2 42 0 0 0,-4-32-53 0 0,0-11-105 0 0,1-2-64 0 0,-1-1 0 0 0,0 0 0 0 0,-5 12 1 0 0,-14 54-418 0 0,-51 138 539 0 0,5-48 1456 0 0,-8 21-131 0 0,35-81-866 0 0,19-49-422 0 0,12-30-11 0 0,-15 36-44 0 0,0 4-10 0 0,4-11 0 0 0,2-8 0 0 0,0-2 0 0 0,16-42-1 0 0,0 1-3 0 0,0 0 1 0 0,0 0 0 0 0,-1 0 0 0 0,1 0 0 0 0,-1 0-1 0 0,-6 7 1 0 0,7-12-119 0 0,3-2-787 0 0,-1 1 408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3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12439 0 0,'3'1'331'0'0,"1"0"1"0"0,-1 0-1 0 0,0 0 0 0 0,0 0 0 0 0,4 2 0 0 0,-6-2-432 0 0,6 10-819 0 0,23 33 634 0 0,-23-33-2 0 0,-4 1 48 0 0,10 37 278 0 0,7 35 1040 0 0,-17-69-408 0 0,1-3-4 0 0,11 38-47 0 0,-12-37-19 0 0,2 3-7 0 0,13 51-62 0 0,-10-37-259 0 0,11 50 13 0 0,-3-17-178 0 0,1 13-86 0 0,-3-1-21 0 0,-4-3 0 0 0,0 2 11 0 0,0 15 69 0 0,-2-26 119 0 0,-7-52 33 0 0,1 4 6 0 0,6 44-2 0 0,-6-45 192 0 0,2 0-220 0 0,8 40-85 0 0,-9-40-359 0 0,18-19-6361 0 0,-21 5 6419 0 0,1 0 1 0 0,-1-1-1 0 0,0 1 1 0 0,1 0-1 0 0,-1-1 1 0 0,0 1-1 0 0,0 0 1 0 0,0-1-1 0 0,1 1 1 0 0,-1 0-1 0 0,0-1 1 0 0,0 1-1 0 0,0 0 1 0 0,0-1 0 0 0,0 1-1 0 0,0-1 1 0 0,0 1-1 0 0,1 0 1 0 0,-1-1-1 0 0,0 1 1 0 0,0-1-1 0 0,-1 1 1 0 0,1 0-1 0 0,0-1 1 0 0,0 1-1 0 0,0-1 1 0 0,0 1-1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3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9215 0 0,'-13'9'994'0'0,"-12"13"-1024"0"0,11-1 5989 0 0,5 2-3166 0 0,4-1-2841 0 0,2-8 187 0 0,1-5 254 0 0,5 3-55 0 0,12 46-902 0 0,-5-52-916 0 0,30 15-96 0 0,-30-15 174 0 0,0-5 821 0 0,17 3 888 0 0,1-1-1 0 0,-1-1 1 0 0,54-4 0 0 0,123-44 4612 0 0,-36 7-4857 0 0,-167 39-75 0 0,56-8-996 0 0,-51 8 310 0 0,0-1 0 0 0,0 1 1 0 0,1 1-1 0 0,-1-1 0 0 0,0 1 0 0 0,12 3 1 0 0,-11-1-2117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3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69 279 17503 0 0,'-2'1'458'0'0,"0"1"-8"0"0,1 13 525 0 0,-5 54-1087 0 0,2-21 23 0 0,1-19 7 0 0,-1 35-75 0 0,2-31-326 0 0,0 34-145 0 0,0-33-32 0 0,-1 34 40 0 0,2-34 184 0 0,-2 34 79 0 0,2-34 18 0 0,-2 31 47 0 0,1-35 188 0 0,0 36 92 0 0,1 12 326 0 0,0-35-122 0 0,1-32 4081 0 0,-1-22-3884 0 0,-8-51 143 0 0,-5-69 44 0 0,15 1-1210 0 0,7 0-1 0 0,24-135 0 0 0,-27 234 498 0 0,1 1-1 0 0,1 0 0 0 0,19-49 1 0 0,-20 66 166 0 0,0 0 1 0 0,1 0 0 0 0,1 0-1 0 0,0 1 1 0 0,0 0-1 0 0,1 1 1 0 0,1 0-1 0 0,0 0 1 0 0,22-17 0 0 0,-15 15-140 0 0,1 1 0 0 0,0 1 0 0 0,1 1 1 0 0,1 0-1 0 0,-1 1 0 0 0,1 2 1 0 0,1 0-1 0 0,0 1 0 0 0,-1 1 1 0 0,2 0-1 0 0,-1 2 0 0 0,0 1 1 0 0,1 1-1 0 0,27 1 0 0 0,-46 0 62 0 0,-1 0 0 0 0,1 0 0 0 0,-1 1 0 0 0,1-1 0 0 0,-1 0-1 0 0,0 1 1 0 0,1 0 0 0 0,-1 0 0 0 0,0 0 0 0 0,4 1 0 0 0,-5-1 7 0 0,0 0 1 0 0,1-1-1 0 0,0 1 1 0 0,-1 0-1 0 0,1-1 1 0 0,-1 0-1 0 0,1 1 1 0 0,-1-1-1 0 0,1 0 1 0 0,0 0-1 0 0,-1 0 1 0 0,4 0-1 0 0,5 6-299 0 0,31 18 51 0 0,-31-18 22 0 0,-2 2 3 0 0,31 36 58 0 0,-2 10 226 0 0,-29-43 73 0 0,-3 1 110 0 0,18 33 47 0 0,-17-34 8 0 0,-3 1-6 0 0,9 34-43 0 0,-9-34 168 0 0,-3 2-137 0 0,-3 57 819 0 0,-2-62-454 0 0,3-5-528 0 0,-2 5-88 0 0,-1 0 0 0 0,0 0-1 0 0,-1-1 1 0 0,0 0 0 0 0,0 0-1 0 0,-1 0 1 0 0,-8 7 0 0 0,2-6 77 0 0,0 0-1 0 0,0 0 1 0 0,0-1 0 0 0,-1-1 0 0 0,0-1-1 0 0,-1 0 1 0 0,0 0 0 0 0,0-2 0 0 0,0 1-1 0 0,0-2 1 0 0,0 0 0 0 0,-1-1-1 0 0,1-1 1 0 0,-1 0 0 0 0,0-1 0 0 0,1-1-1 0 0,-1 0 1 0 0,1-1 0 0 0,-1-1 0 0 0,1-1-1 0 0,0 0 1 0 0,-15-6 0 0 0,-26-16-171 0 0,-73-45 0 0 0,109 59-586 0 0,-17-6-2208 0 0,28 14 1392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4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3223 0 0,'6'-8'467'0'0,"-1"-1"-1"0"0,1 1 0 0 0,1 0 0 0 0,0 0 0 0 0,0 1 0 0 0,10-9 0 0 0,-13 14 689 0 0,0 0 0 0 0,0 0-1 0 0,0 0 1 0 0,0 1 0 0 0,0 0 0 0 0,0 0-1 0 0,0 0 1 0 0,1 0 0 0 0,-1 0 0 0 0,0 1-1 0 0,7 0 1 0 0,0 6-1076 0 0,33 19-14 0 0,-33-19 197 0 0,-8 5-44 0 0,7 34 6 0 0,-7-27-37 0 0,0 20-150 0 0,-3 9-10 0 0,2 12 250 0 0,0-6 11 0 0,-1 0 0 0 0,-1 0-24 0 0,-2-8-240 0 0,-12 103-24 0 0,10-125 0 0 0,-1 0 0 0 0,-1 0 0 0 0,-1-1 0 0 0,-13 28 0 0 0,14-32 0 0 0,5-15 0 0 0,0 1 0 0 0,-1 0 0 0 0,1-1 0 0 0,-1 1 0 0 0,1-1 0 0 0,-1 0 0 0 0,0 1 0 0 0,0-1 0 0 0,-1 0 0 0 0,1 0 0 0 0,-4 3 0 0 0,6-6 0 0 0,0 0 0 0 0,0 0 0 0 0,0 0 0 0 0,0 1 0 0 0,-1-1 0 0 0,1 0 0 0 0,0 0 0 0 0,0 0 0 0 0,0 0 0 0 0,-1 0 0 0 0,1 0 0 0 0,0 0 0 0 0,0 0 0 0 0,-1 0 0 0 0,1 0 0 0 0,0 0 0 0 0,0 0 0 0 0,0 0 0 0 0,-1 0 0 0 0,1 0 0 0 0,0 0 0 0 0,0 0 0 0 0,0 0 0 0 0,-1 0 0 0 0,1 0 0 0 0,0 0 0 0 0,0 0 0 0 0,0 0 0 0 0,-1-1 0 0 0,1 1 0 0 0,0 0 0 0 0,0 0 0 0 0,-1 0 0 0 0,-2-9 0 0 0,3-11 0 0 0,2 9-1166 0 0,0-1 1 0 0,6-19-1 0 0,-2 14-5817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13823 0 0,'-2'-2'482'0'0,"1"1"-415"0"0,0 1 0 0 0,1-1 1 0 0,-1 0-1 0 0,1 1 0 0 0,-1-1 1 0 0,1 0-1 0 0,-1 1 0 0 0,1-1 0 0 0,0 0 1 0 0,-1 0-1 0 0,1 1 0 0 0,0-1 0 0 0,-1 0 1 0 0,1-1-1 0 0,0 2 113 0 0,-5-5-99 0 0,9 18-278 0 0,10 36-90 0 0,-10-36-38 0 0,0 1-10 0 0,19 69-81 0 0,-4-9 327 0 0,4 6 190 0 0,-7-24 66 0 0,-9-26 22 0 0,9 31-1 0 0,-7-31-16 0 0,8 30-4 0 0,-9-30 0 0 0,6 29-13 0 0,-7-30-58 0 0,11 56 35 0 0,-8-38-62 0 0,-7-35 20 0 0,0 2 6 0 0,0 3-64 0 0,8 47 128 0 0,-6-23-64 0 0,-3-31 2991 0 0,-7-8-2750 0 0,5-2-335 0 0,-1 1 22 0 0,0-1 0 0 0,0 1 0 0 0,0-1 0 0 0,0 0 0 0 0,0 1 0 0 0,0-1 0 0 0,0 0-1 0 0,-1 0 1 0 0,1 0 0 0 0,0 1 0 0 0,0-1 0 0 0,0 0 0 0 0,0-1 0 0 0,-1 1 0 0 0,1-1 3 0 0,0 1-1 0 0,0-1 1 0 0,1 0 0 0 0,-1 0 0 0 0,0 1-1 0 0,1-1 1 0 0,-1 0 0 0 0,1 0 0 0 0,-1 0-1 0 0,1 0 1 0 0,-1 0 0 0 0,1 0 0 0 0,0 0-1 0 0,0 0 1 0 0,-1 0 0 0 0,1 0 0 0 0,0 0 0 0 0,0 0-1 0 0,0 0 1 0 0,0 0 0 0 0,0-2 0 0 0,0-22 123 0 0,0 1 1 0 0,2 0 0 0 0,1-1-1 0 0,0 1 1 0 0,2 0 0 0 0,1 1-1 0 0,11-30 1 0 0,-12 42-251 0 0,0 1-1 0 0,0-1 1 0 0,1 1 0 0 0,0 0-1 0 0,1 1 1 0 0,0 0 0 0 0,9-9-1 0 0,-16 18 84 0 0,1-1 0 0 0,-1 0-1 0 0,1 1 1 0 0,0-1 0 0 0,0 1 0 0 0,-1-1-1 0 0,1 1 1 0 0,0 0 0 0 0,0-1 0 0 0,-1 1-1 0 0,1 0 1 0 0,0-1 0 0 0,0 1 0 0 0,1 0-1 0 0,1-1-31 0 0,0 0-124 0 0,0 1-10 0 0,16-3-465 0 0,-12 6 512 0 0,-2-1 120 0 0,0 0 0 0 0,0 0 0 0 0,0 1-1 0 0,-1 0 1 0 0,7 4 0 0 0,-4 0 34 0 0,0 0-1 0 0,11 15 1 0 0,-12-14 122 0 0,-1 3-73 0 0,17 32 10 0 0,-17-32 3 0 0,0 0-13 0 0,0 2-49 0 0,-1-2 102 0 0,1-1 1 0 0,11 20 0 0 0,6 11-56 0 0,-16-31-45 0 0,1-8-3221 0 0,19 7 1070 0 0,-25-9 1989 0 0,-1 0-1 0 0,0 0 1 0 0,0 0-1 0 0,1 0 0 0 0,-1 0 1 0 0,0 0-1 0 0,1 0 1 0 0,-1 0-1 0 0,0 0 1 0 0,1 0-1 0 0,-1 0 1 0 0,0 0-1 0 0,1 0 0 0 0,-1 0 1 0 0,0 0-1 0 0,0 0 1 0 0,1-1-1 0 0,-1 1 1 0 0,0 0-1 0 0,1 0 0 0 0,-1 0 1 0 0,0 0-1 0 0,0-1 1 0 0,0 1-1 0 0,1 0 1 0 0,-1 0-1 0 0,0-1 1 0 0,0 1-1 0 0,0 0 0 0 0,1 0 1 0 0,-1-1-1 0 0,0 1 1 0 0,0 0-1 0 0,0 0 1 0 0,0-1-1 0 0,0 1 0 0 0,0 0 1 0 0,1-1-1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4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10135 0 0,'8'-5'3561'0'0,"14"-9"-2945"0"0,-1 1-199 0 0,-19 11-155 0 0,5 0 1 0 0,21-10-7 0 0,-21 9-7 0 0,2 1-1 0 0,42-15 388 0 0,-7 3 184 0 0,-33 12-678 0 0,-2 0 57 0 0,-1-1 1 0 0,1 1 0 0 0,8-6-1 0 0,179-73 2196 0 0,6-3-1452 0 0,-155 67-933 0 0,25-5-10 0 0,1 3 0 0 0,-6 4 0 0 0,1 3 148 0 0,-35 6 17 0 0,-25 4 10 0 0,1 0-28 0 0,2 1-126 0 0,-4 0-9 0 0,0 0 0 0 0,0-1 1 0 0,0 0-1 0 0,8-3 1 0 0,12-4-3 0 0,-83 22-10 0 0,47-10-170 0 0,-46 16-7062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10135 0 0,'53'-22'6027'0'0,"1"-3"-2544"0"0,-46 21-3251 0 0,-3 1-14 0 0,0 0 0 0 0,1 1-1 0 0,-1 0 1 0 0,8-2 0 0 0,33-12 701 0 0,6-3-454 0 0,5-2-195 0 0,-9 4-248 0 0,8 0 36 0 0,0 2 33 0 0,2 0-11 0 0,6 0-64 0 0,-44 11-12 0 0,42-6 76 0 0,-5 3-7 0 0,-35 5-44 0 0,41-3 129 0 0,9 1 34 0 0,0-1-25 0 0,-9-1-38 0 0,-50 6-108 0 0,-2-1 15 0 0,0 0 0 0 0,16-4-1 0 0,9-2 29 0 0,-27 6 0 0 0,1-2-11 0 0,34-8-42 0 0,-10-3-11 0 0,-33 13 0 0 0,0 1 0 0 0,0-1 0 0 0,0 1-1 0 0,0-1 1 0 0,0 1 0 0 0,0-1 0 0 0,0 0 0 0 0,0 0 0 0 0,0 1-1 0 0,0-1 1 0 0,-1 0 0 0 0,1 0 0 0 0,0 0 0 0 0,-1 0 0 0 0,2-2-1 0 0,-2 3 2 0 0,0 0-1 0 0,0-1 0 0 0,0 1 0 0 0,0 0 0 0 0,-1-1 1 0 0,1 1-1 0 0,0 0 0 0 0,0-1 0 0 0,0 1 1 0 0,0 0-1 0 0,-1 0 0 0 0,1-1 0 0 0,0 1 0 0 0,0 0 1 0 0,-1 0-1 0 0,1-1 0 0 0,0 1 0 0 0,-1 0 1 0 0,1 0-1 0 0,0-1 0 0 0,0 1 0 0 0,-1 0 0 0 0,1 0 1 0 0,0 0-1 0 0,-1 0 0 0 0,1 0 0 0 0,-1 0 1 0 0,1 0-1 0 0,0 0 0 0 0,-1-1 0 0 0,-5 0-12 0 0,-1 0-1 0 0,1 1 0 0 0,-9 0 0 0 0,10 0-224 0 0,0 1 0 0 0,0-1 0 0 0,0 1-1 0 0,0 1 1 0 0,-9 2 0 0 0,-6 3-2967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4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4 6911 0 0,'-3'-1'206'0'0,"1"0"-1"0"0,-1 1 0 0 0,0-1 1 0 0,0 1-1 0 0,1 0 0 0 0,-1 0 0 0 0,0 0 1 0 0,0 0-1 0 0,0 0 0 0 0,1 1 1 0 0,-1-1-1 0 0,0 1 0 0 0,0 0 1 0 0,1-1-1 0 0,-1 1 0 0 0,0 0 0 0 0,1 1 1 0 0,-1-1-1 0 0,1 0 0 0 0,0 1 1 0 0,-1 0-1 0 0,1-1 0 0 0,0 1 0 0 0,-3 3 1 0 0,-4 5 387 0 0,1 0-1 0 0,0 0 1 0 0,0 1 0 0 0,-6 12-1 0 0,-4 5 512 0 0,-46 72 1629 0 0,-16 24 222 0 0,76-119-2955 0 0,1-1 0 0 0,-1 0 0 0 0,0-1 0 0 0,0 1 0 0 0,-6 3 0 0 0,9-7-471 0 0,0 1-1 0 0,0 0 1 0 0,1-1 0 0 0,-1 1-1 0 0,0-1 1 0 0,0 1 0 0 0,1 0-1 0 0,-1 0 1 0 0,1-1-1 0 0,-1 1 1 0 0,0 0 0 0 0,1 0-1 0 0,-1 0 1 0 0,1 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4:5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9215 0 0,'-2'1'252'0'0,"0"-1"0"0"0,0 1 0 0 0,0-1-1 0 0,0 1 1 0 0,0 0 0 0 0,0 0 0 0 0,0 0-1 0 0,0 0 1 0 0,0 0 0 0 0,1 0-1 0 0,-1 0 1 0 0,-1 2 0 0 0,-22 20 2763 0 0,21-19-2933 0 0,-77 92 3719 0 0,52-59-2914 0 0,-16 20-74 0 0,-29 35-132 0 0,56-73-649 0 0,12-13-22 0 0,0 0-1 0 0,0 1 1 0 0,1-1 0 0 0,-9 15-1 0 0,13-15-817 0 0,1-6 763 0 0,0 0 1 0 0,0 1-1 0 0,0-1 1 0 0,0 0-1 0 0,0 0 1 0 0,0 0-1 0 0,0 0 1 0 0,0 0-1 0 0,0 0 1 0 0,0 0-1 0 0,1 0 1 0 0,-1 0-1 0 0,0 0 1 0 0,0 1-1 0 0,0-1 1 0 0,0 0-1 0 0,0 0 1 0 0,0 0-1 0 0,0 0 1 0 0,0 0-1 0 0,0 0 1 0 0,0 0-1 0 0,0 0 1 0 0,0 0-1 0 0,1 0 1 0 0,-1 0-1 0 0,0 0 1 0 0,0 0-1 0 0,0 0 0 0 0,0 0 1 0 0,0 0-1 0 0,0 0 1 0 0,0 0-1 0 0,0 0 1 0 0,0 0-1 0 0,1 0 1 0 0,-1 0-1 0 0,0 0 1 0 0,0 0-1 0 0,0 0 1 0 0,0 0-1 0 0,0 0 1 0 0,0 0-1 0 0,0 0 1 0 0,0 0-1 0 0,0 0 1 0 0,1 0-1 0 0,-1 0 1 0 0,0 0-1 0 0,0 0 1 0 0,0 0-1 0 0,0 0 1 0 0,0 0-1 0 0,0 0 1 0 0,0-1-1 0 0,0 1 1 0 0,0 0-1 0 0,0 0 1 0 0,0 0-1 0 0,0 0 1 0 0,0 0-1 0 0,0 0 1 0 0,0 0-1 0 0,0 0 1 0 0,1 0-1 0 0,-1-1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4:5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9671 0 0,'-28'2'1215'0'0,"17"1"3104"0"0,-7 7-2758 0 0,12-6-1090 0 0,-7 5 107 0 0,0-1-1 0 0,0 2 1 0 0,-20 18 0 0 0,-30 39 123 0 0,38-38-258 0 0,-31 26 0 0 0,29-33-23 0 0,-17 15 13 0 0,42-36-1666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4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14743 0 0,'-5'3'315'0'0,"1"0"0"0"0,-1 1 0 0 0,1-1-1 0 0,0 1 1 0 0,0 0 0 0 0,0 0 0 0 0,0 0 0 0 0,1 0-1 0 0,-4 6 1 0 0,2-3 164 0 0,-42 50 971 0 0,-2-3-1 0 0,-85 74 1 0 0,117-113-1327 0 0,4-4 2 0 0,0-1 1 0 0,1 2-1 0 0,0 0 0 0 0,1 1 1 0 0,-11 14-1 0 0,20-21-95 0 0,-6 5-44 0 0,7-10-178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0,'0'0'8248'0'0,"1"12"-7544"0"0,0 1-564 0 0,4 41 307 0 0,3 0-434 0 0,-5-34-9 0 0,11 45 64 0 0,-3-19 34 0 0,-8-34 84 0 0,0-1-112 0 0,10 31-106 0 0,-10-32-208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14279 0 0,'0'0'632'0'0,"0"-3"288"0"0,-3-1-920 0 0,3 3 784 0 0,-4-3-368 0 0,3 1 8 0 0,-3-1-1472 0 0,6 1 400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0,'0'0'523'0'0,"1"12"298"0"0,3 36 215 0 0,-3-36 42 0 0,1 0 2 0 0,3 35-27 0 0,-3-35-12 0 0,1 3-1 0 0,8 42-92 0 0,-8-42-385 0 0,-1-2-167 0 0,13 61 640 0 0,-5-34-715 0 0,-8-29 739 0 0,1 0-624 0 0,8 33 4 0 0,-8-33 1159 0 0,23-12-1426 0 0,-25 0-167 0 0,0 0 0 0 0,0 0 0 0 0,0 0-1 0 0,0 0 1 0 0,0 0 0 0 0,0 0 0 0 0,0 0-1 0 0,0 0 1 0 0,0 0 0 0 0,-1 0 0 0 0,1-1 0 0 0,0 1-1 0 0,-1 0 1 0 0,1 0 0 0 0,-1-1 0 0 0,1 1-1 0 0,-1-1 1 0 0,0 1 0 0 0,1-2 0 0 0,0-2 37 0 0,9-27-1 0 0,-5 15-11 0 0,0 1 0 0 0,1-1 1 0 0,1 1-1 0 0,0 0 1 0 0,1 1-1 0 0,17-25 0 0 0,-16 30-31 0 0,6 0 0 0 0,-2 3 11 0 0,-12 7-7 0 0,1-1 0 0 0,-1 1 0 0 0,0-1 0 0 0,0 1 0 0 0,1-1 0 0 0,-1 1-1 0 0,0 0 1 0 0,1 0 0 0 0,-1 0 0 0 0,0 0 0 0 0,1 0 0 0 0,-1 0 0 0 0,3 0 0 0 0,0 1 5 0 0,1-2 44 0 0,2 4 1 0 0,21 10-33 0 0,-12-3 22 0 0,22 24-22 0 0,-6 3 32 0 0,-26-30 22 0 0,1 4 42 0 0,20 32 13 0 0,-20-32 4 0 0,-3-2-4 0 0,13 26-30 0 0,-12-26 62 0 0,-1 0-95 0 0,14 28-43 0 0,-13-27 29 0 0,1-2 1 0 0,21 25-121 0 0,-21-25-325 0 0,0-7-603 0 0,18 1 359 0 0,-15-3-554 0 0,8-4-240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65 5063 0 0,'0'0'683'0'0,"3"-8"2324"0"0,0-2-1616 0 0,-2 7-1253 0 0,0 1 0 0 0,0-1-1 0 0,0 1 1 0 0,-1-1 0 0 0,0 1 0 0 0,1-1-1 0 0,-1 1 1 0 0,0-1 0 0 0,0 0 0 0 0,0 1-1 0 0,0-1 1 0 0,-1 1 0 0 0,0-6 0 0 0,0 8-111 0 0,1 0 0 0 0,-1-1-1 0 0,1 1 1 0 0,-1-1 0 0 0,1 1 0 0 0,-1-1 0 0 0,1 1 0 0 0,-1 0 0 0 0,1-1 0 0 0,-1 1 0 0 0,1 0 0 0 0,-1 0 0 0 0,1 0 0 0 0,-1-1 0 0 0,0 1 0 0 0,1 0-1 0 0,-1 0 1 0 0,1 0 0 0 0,-1 0 0 0 0,0 0 0 0 0,1 0 0 0 0,-1 0 0 0 0,1 0 0 0 0,-1 0 0 0 0,-1 0 0 0 0,-10 2 366 0 0,9-1 51 0 0,-4 1 17 0 0,0 0-314 0 0,4-1-79 0 0,0 0 1 0 0,-1 0 0 0 0,1 0-1 0 0,0 0 1 0 0,0 1 0 0 0,0-1 0 0 0,-4 4-1 0 0,0-2 2 0 0,-20 14 251 0 0,-6 8-166 0 0,-9 8-125 0 0,0 4-40 0 0,3 1-44 0 0,3 3 14 0 0,4 5 124 0 0,20-27 136 0 0,-6 19 28 0 0,14-29 572 0 0,1 3-480 0 0,-7 33 4 0 0,7-34 656 0 0,11-2-785 0 0,21 25 28 0 0,-28-33-228 0 0,-1-1 1 0 0,1 1 0 0 0,-1 0 0 0 0,1 0 0 0 0,-1-1 0 0 0,1 1 0 0 0,0 0 0 0 0,-1-1 0 0 0,1 1 0 0 0,0-1 0 0 0,0 1 0 0 0,0-1-1 0 0,-1 1 1 0 0,1-1 0 0 0,2 1 0 0 0,2 2 68 0 0,-3-2-48 0 0,0 0-1 0 0,0-1 1 0 0,0 1 0 0 0,0 0-1 0 0,0-1 1 0 0,0 1 0 0 0,0-1-1 0 0,0 1 1 0 0,0-1 0 0 0,0 0 0 0 0,3 0-1 0 0,18 1 213 0 0,1-1 0 0 0,-1 0 0 0 0,1-2 0 0 0,-1-1 0 0 0,0-1 0 0 0,33-10 0 0 0,-37 8-709 0 0,0-1 0 0 0,0-1 0 0 0,-1 0 0 0 0,31-20 0 0 0,-21 9-1728 0 0,-16 9 659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16583 0 0,'-7'-6'1771'0'0,"2"4"-1694"0"0,4 1 803 0 0,-1 14-613 0 0,1 3-247 0 0,0 30 0 0 0,3-25-53 0 0,6 26 1 0 0,0-3-73 0 0,0-12 39 0 0,-3-11 3 0 0,9 31-25 0 0,-7-26 0 0 0,15 40 15 0 0,-1 1 46 0 0,-12-40-21 0 0,14 41 36 0 0,5 13 12 0 0,-1-7 0 0 0,-4-9 14 0 0,-4-9 55 0 0,-11-32 22 0 0,4 26-11 0 0,-9-37-62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5527 0 0,'0'0'4930'0'0,"3"9"-3481"0"0,17 52 947 0 0,-6-11-1793 0 0,-10-38-366 0 0,0 2-166 0 0,13 40-47 0 0,-12-40 41 0 0,-1-1 8 0 0,2 2-44 0 0,17 43 285 0 0,-6-19 415 0 0,-13-30 229 0 0,2 0 46 0 0,16 25-138 0 0,-16-25-632 0 0,1-3-380 0 0,20 22 273 0 0,-20-22 528 0 0,3-15-370 0 0,-10 7-243 0 0,0-1-1 0 0,0 1 1 0 0,0 0 0 0 0,0 0 0 0 0,0 0-1 0 0,0-1 1 0 0,-1 1 0 0 0,1 0 0 0 0,-1 0-1 0 0,0 0 1 0 0,1 0 0 0 0,-1 0 0 0 0,0 0-1 0 0,-2-3 1 0 0,1 0 111 0 0,-11-26 390 0 0,-1-4-58 0 0,-14-50 1 0 0,25 74-452 0 0,1 0 0 0 0,0 0-1 0 0,0-1 1 0 0,2 1 0 0 0,-1-1 0 0 0,1 1 0 0 0,1-1-1 0 0,4-21 1 0 0,-3 27-29 0 0,0 0-1 0 0,0 1 0 0 0,1-1 1 0 0,-1 1-1 0 0,1 0 1 0 0,1 0-1 0 0,-1 0 1 0 0,1 0-1 0 0,0 0 0 0 0,0 1 1 0 0,0 0-1 0 0,0 0 1 0 0,1 0-1 0 0,0 0 1 0 0,8-5-1 0 0,7-2 14 0 0,1 0-1 0 0,35-13 1 0 0,-56 24-18 0 0,49-17-435 0 0,89-17-1 0 0,-113 29 338 0 0,67-9-4449 0 0,-75 12-1945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41 9671 0 0,'0'0'1763'0'0,"-1"-2"-955"0"0,-1 0-545 0 0,0-1 102 0 0,-1-1-1 0 0,1 1 1 0 0,-1 0-1 0 0,0 0 1 0 0,1 0-1 0 0,-2 0 1 0 0,1 0-1 0 0,-5-3 1 0 0,-8 1-230 0 0,-5 4-105 0 0,10 5 46 0 0,-15 11-1 0 0,23-14-61 0 0,1 0 0 0 0,0 1 0 0 0,-1-1 0 0 0,1 0 0 0 0,0 1 0 0 0,0-1 0 0 0,0 1 0 0 0,0 0 0 0 0,0 0 0 0 0,-2 4 0 0 0,-1-1 25 0 0,-12 11 133 0 0,2 1-78 0 0,5-2 40 0 0,3-7-88 0 0,-17 28 180 0 0,-8 17 34 0 0,6-8-182 0 0,-3 10-20 0 0,4-1-46 0 0,9-4-37 0 0,13-40-102 0 0,7 0-25 0 0,11 29 0 0 0,-12-29 2 0 0,2-11 4 0 0,6-3 68 0 0,-1-1 1 0 0,0 0-1 0 0,0 0 0 0 0,-1-1 0 0 0,0-1 0 0 0,0 1 0 0 0,10-11 1 0 0,13-13 74 0 0,-2-2 1 0 0,50-68-1 0 0,35-83 425 0 0,-113 179-367 0 0,3-4 189 0 0,-1 0 1 0 0,1 1 0 0 0,13-15 2005 0 0,-16 32-2137 0 0,5 33-6 0 0,-6-32 50 0 0,-2 3-85 0 0,-2 39-1 0 0,2-40-6 0 0,1-1-1 0 0,-4 55 54 0 0,4-13-108 0 0,5 1-38 0 0,-4-44-121 0 0,2 0-66 0 0,8 31-10 0 0,-8-32-90 0 0,3-8-2958 0 0,20 7 1973 0 0,-19-6-155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378 429 15199 0 0,'0'0'696'0'0,"-5"1"-13"0"0,-12 2-384 0 0,-42 9 1086 0 0,22-1-1171 0 0,28-7-188 0 0,4-2-14 0 0,0-1-1 0 0,0 1 1 0 0,0 0 0 0 0,1 1-1 0 0,-1-1 1 0 0,-5 5 0 0 0,2-2-42 0 0,2-2-102 0 0,0 0 0 0 0,0 1 0 0 0,1-1 1 0 0,-10 8-1 0 0,6-4-30 0 0,3-3-7 0 0,0 1 1 0 0,0-1 0 0 0,1 1 0 0 0,-7 6 0 0 0,4-3 26 0 0,4-4 84 0 0,-1-1 0 0 0,1 1 0 0 0,0 0 0 0 0,0 0 0 0 0,1 1 0 0 0,-5 5 0 0 0,2-1-4 0 0,-6 6-109 0 0,-13 22 31 0 0,18-27 131 0 0,1 1 0 0 0,-6 15-1 0 0,9-19 10 0 0,1 0 0 0 0,-1 0 0 0 0,2 1 0 0 0,-1-1 0 0 0,0 13 0 0 0,2-8-5 0 0,1 0 0 0 0,2 17-1 0 0,-3-29 6 0 0,2 10-101 0 0,5-6-316 0 0,21 8 207 0 0,-27-12 203 0 0,-1 1 0 0 0,0-1 0 0 0,1 0-1 0 0,-1 0 1 0 0,0 1 0 0 0,1-1 0 0 0,-1 0-1 0 0,1 0 1 0 0,-1 0 0 0 0,0 0 0 0 0,1 0 0 0 0,-1 0-1 0 0,1 1 1 0 0,-1-1 0 0 0,0 0 0 0 0,1 0-1 0 0,-1 0 1 0 0,1 0 0 0 0,-1-1 0 0 0,1 1-1 0 0,-1 0 1 0 0,0 0 0 0 0,1 0 0 0 0,-1 0 0 0 0,1-1-1 0 0,11-4 20 0 0,-2-2-1 0 0,1 0 0 0 0,-1 0 0 0 0,0-1 0 0 0,0 0 1 0 0,-1 0-1 0 0,0-1 0 0 0,0-1 0 0 0,11-16 1 0 0,9-16 415 0 0,24-46 0 0 0,-51 84-419 0 0,24-43 887 0 0,30-78 0 0 0,-45 93-441 0 0,-1 1 0 0 0,-2-2-1 0 0,8-56 1 0 0,-5-155 3706 0 0,-9 307-4248 0 0,1 7-511 0 0,-1-8-547 0 0,-2-49 961 0 0,4 39-334 0 0,-3-40 502 0 0,6 39-42 0 0,6 20 48 0 0,4 1 11 0 0,0-7 0 0 0,2-3 0 0 0,7 5-29 0 0,0-15-118 0 0,-21-42-29 0 0,2-2-240 0 0,20 23-93 0 0,-20-23-119 0 0,-1-7-751 0 0,18 1-3075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338 628 9671 0 0,'0'0'748'0'0,"-5"0"-492"0"0,-17 2-5 0 0,17-2 511 0 0,0 0 0 0 0,0 0 0 0 0,0-1 0 0 0,0 1 0 0 0,1-2 0 0 0,-1 1 0 0 0,0 0 0 0 0,-8-4 0 0 0,-4-1-835 0 0,-2 0 341 0 0,10 2-325 0 0,-1 1 0 0 0,1 1 0 0 0,-1 0 0 0 0,0 0 1 0 0,-10 0-1 0 0,-2 1-226 0 0,20 1 241 0 0,1 0-1 0 0,-1 0 0 0 0,0 0 1 0 0,1 0-1 0 0,-1 0 1 0 0,1 0-1 0 0,-1 0 1 0 0,1 0-1 0 0,-1 1 0 0 0,1-1 1 0 0,-1 1-1 0 0,1-1 1 0 0,-1 1-1 0 0,-2 1 0 0 0,0 0-83 0 0,-6 2-281 0 0,-17 15 67 0 0,-4 12 284 0 0,20-16 120 0 0,-6 17 28 0 0,13-24 287 0 0,4 3-180 0 0,-2 33 7 0 0,2-43-198 0 0,0 0 0 0 0,0-1 0 0 0,0 1 0 0 0,0 0 0 0 0,0 0 0 0 0,0 0-1 0 0,0 0 1 0 0,0-1 0 0 0,0 1 0 0 0,0 0 0 0 0,1 0 0 0 0,-1 0 0 0 0,0-1 0 0 0,1 1-1 0 0,-1 0 1 0 0,0 0 0 0 0,1 0 0 0 0,-1-1 0 0 0,1 1 0 0 0,-1 0 0 0 0,2 0 0 0 0,2 4-1 0 0,0 0-1 0 0,0 0 1 0 0,1 0 0 0 0,7 6 0 0 0,-10-10-5 0 0,0 0 0 0 0,0 0 0 0 0,1 0 0 0 0,-1 0 0 0 0,0 0 0 0 0,1 0 0 0 0,-1 0 0 0 0,1-1 0 0 0,-1 1 0 0 0,1-1 0 0 0,-1 0 0 0 0,5 0 0 0 0,0 0 28 0 0,0-1 1 0 0,0-1-1 0 0,-1 1 1 0 0,1-1-1 0 0,-1 0 1 0 0,0-1-1 0 0,1 1 1 0 0,-1-1 0 0 0,0-1-1 0 0,-1 1 1 0 0,1-1-1 0 0,-1 0 1 0 0,1 0-1 0 0,5-7 1 0 0,8-8 126 0 0,-1 0 1 0 0,19-28-1 0 0,-32 40-153 0 0,26-37 326 0 0,-1-2 0 0 0,32-66 0 0 0,31-105 792 0 0,-50 93-158 0 0,-35 97-523 0 0,-2 1 1 0 0,6-49-1 0 0,-11 72-374 0 0,0-6 77 0 0,-4 14-72 0 0,-10 47-104 0 0,0 22 21 0 0,4-2 11 0 0,4 6 0 0 0,3 5 0 0 0,3 0 0 0 0,4-1 0 0 0,2-5 0 0 0,1-9 0 0 0,0-3 0 0 0,2 9 0 0 0,1-14-11 0 0,-9-49-83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12895 0 0,'0'0'2746'0'0,"2"11"-2010"0"0,10 54 189 0 0,2 2-748 0 0,3 14-445 0 0,-7-30-116 0 0,-4-27-28 0 0,14 47-246 0 0,-17-59 582 0 0,11 37-278 0 0,-2-11 210 0 0,-8-29 270 0 0,0 2 118 0 0,11 31 20 0 0,-11-32 3885 0 0,-2-13-3873 0 0,-1 0-229 0 0,0 0 0 0 0,0 0 0 0 0,0-1 0 0 0,-1 1 0 0 0,1 0 0 0 0,-1-1 0 0 0,0 1 0 0 0,0 0 0 0 0,0-1 0 0 0,0 1 0 0 0,-2-4 0 0 0,-9-44 422 0 0,4 18-193 0 0,-25-205 585 0 0,29 188-740 0 0,2 0 0 0 0,10-90 0 0 0,-8 129-119 0 0,1 0-1 0 0,0 0 1 0 0,1 0-1 0 0,0 0 0 0 0,1 0 1 0 0,0 1-1 0 0,0 0 1 0 0,1 0-1 0 0,1 0 1 0 0,9-14-1 0 0,-1 11-25 0 0,-8 8-6 0 0,-4 3 10 0 0,0 0 0 0 0,0 0 0 0 0,0 1 0 0 0,0 0 0 0 0,0-1 0 0 0,0 1 0 0 0,1 0 0 0 0,-1 0 0 0 0,3-1-1 0 0,1-1-14 0 0,-3 1 11 0 0,-1 1-1 0 0,1 0 1 0 0,0-1 0 0 0,-1 1 0 0 0,1 1 0 0 0,0-1-1 0 0,4-1 1 0 0,-1 0-37 0 0,-4 2 21 0 0,0-1 0 0 0,0 0 0 0 0,0 1 0 0 0,1-1 0 0 0,-1 1 1 0 0,0 0-1 0 0,0-1 0 0 0,1 1 0 0 0,3 1 0 0 0,2-2-45 0 0,23 3-342 0 0,-22-2 342 0 0,-4 0-2 0 0,1 1 0 0 0,0-1 0 0 0,-1 1 0 0 0,8 3 0 0 0,-4-3-1 0 0,26 8-345 0 0,7 5-20 0 0,-8-1 13 0 0,-30-11 369 0 0,0 0 1 0 0,0 1 0 0 0,0-1 0 0 0,0 1 0 0 0,5 5 0 0 0,-1-1-16 0 0,-1-2-177 0 0,-1 4-298 0 0,15 25 258 0 0,-15-26-1 0 0,-6 1 62 0 0,1 28 247 0 0,-1-28 72 0 0,-3-2 38 0 0,-11 23 146 0 0,11-23 69 0 0,-3 0 12 0 0,-1 2-228 0 0,4-5-33 0 0,0 0 0 0 0,0 0 0 0 0,-1 0-1 0 0,1 0 1 0 0,-1-1 0 0 0,-5 5 0 0 0,-22 17 591 0 0,25-21-560 0 0,3-1-16 0 0,0 0 0 0 0,0-1 0 0 0,0 0 0 0 0,0 0 0 0 0,-6 3 0 0 0,-11 5 256 0 0,15-8 0 0 0,-1 1-16 0 0,-19 6-65 0 0,19-7-23 0 0,0-1-7 0 0,2 0-191 0 0,-2 0 12 0 0,-1 0 0 0 0,1-1 1 0 0,0 0-1 0 0,-1 0 0 0 0,1 0 0 0 0,-9-1 0 0 0,8-1-22 0 0,-1 0-1 0 0,0 0 0 0 0,1-1 0 0 0,-1 0 0 0 0,1-1 0 0 0,0 1 1 0 0,-8-6-1 0 0,12 7-686 0 0,1-1-67 0 0,-10-7-29 0 0,9 8-8 0 0,1 0-1473 0 0,-11-8 656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368 135 8751 0 0,'0'0'674'0'0,"-1"-2"-332"0"0,-2-5 277 0 0,0 0 0 0 0,0 0 0 0 0,1-1 0 0 0,0 1 0 0 0,-1-9 0 0 0,-7-25 107 0 0,9 39-725 0 0,1 1 0 0 0,0-1 0 0 0,-1 1 0 0 0,1-1 0 0 0,-1 1 0 0 0,0-1 0 0 0,1 1 0 0 0,-1 0 0 0 0,0-1 0 0 0,0 1 0 0 0,0 0 0 0 0,0 0 0 0 0,-1-2 0 0 0,-1 1 24 0 0,2 0 40 0 0,1 1 0 0 0,-1 0-1 0 0,0 0 1 0 0,0 0 0 0 0,-1 0 0 0 0,1 0 0 0 0,0 0 0 0 0,0 0 0 0 0,0 0-1 0 0,-1 1 1 0 0,1-1 0 0 0,0 0 0 0 0,-1 1 0 0 0,1-1 0 0 0,-1 1 0 0 0,1-1-1 0 0,-1 1 1 0 0,-2-1 0 0 0,3 1-16 0 0,-2-1 518 0 0,-3 3 69 0 0,-17 5 17 0 0,18-5-53 0 0,-2 3-234 0 0,-2-1-275 0 0,4-1-20 0 0,0 0-1 0 0,1 0 0 0 0,-1 0 0 0 0,1 1 1 0 0,-5 4-1 0 0,2-2 6 0 0,-19 18 143 0 0,-1 7-209 0 0,-7 12-10 0 0,1 7 0 0 0,1 8 0 0 0,4 4 0 0 0,8-3 0 0 0,18-50 3 0 0,0 0 0 0 0,0 0-1 0 0,1 0 1 0 0,0 12 0 0 0,7 34 63 0 0,-6-53-59 0 0,0 0 0 0 0,0-1-1 0 0,1 1 1 0 0,-1 0 0 0 0,1 0-1 0 0,-1-1 1 0 0,1 1 0 0 0,0 0-1 0 0,1 2 1 0 0,16 30 32 0 0,-13-25 83 0 0,2-5 10 0 0,21 13-4 0 0,-27-17-121 0 0,-1 1 0 0 0,1-1 0 0 0,0 1 0 0 0,-1-1 0 0 0,1 1 0 0 0,0-1 0 0 0,0 0-1 0 0,-1 0 1 0 0,1 1 0 0 0,0-1 0 0 0,0 0 0 0 0,-1 0 0 0 0,1 0 0 0 0,0 0 0 0 0,0 0 0 0 0,1 0 0 0 0,31-3 69 0 0,-21 0-65 0 0,1-1 0 0 0,-1-1 0 0 0,0 0 0 0 0,0 0 0 0 0,-1-1 1 0 0,21-15-1 0 0,60-54-40 0 0,-82 66-13 0 0,22-19-100 0 0,39-46 0 0 0,-63 65 231 0 0,-1 0 1 0 0,-1 0-1 0 0,1-1 0 0 0,-1 0 1 0 0,-1 0-1 0 0,0 0 1 0 0,-1-1-1 0 0,1 0 0 0 0,-2 0 1 0 0,4-15-1 0 0,-7 20 14 0 0,1 1 0 0 0,-1-1-1 0 0,-1 0 1 0 0,1 1 0 0 0,-1-1 0 0 0,0 0-1 0 0,0 1 1 0 0,0-1 0 0 0,-1 1-1 0 0,0-1 1 0 0,0 1 0 0 0,-5-8 0 0 0,2 4 0 0 0,0 0 0 0 0,-1 1 0 0 0,0 0 0 0 0,-1 0 0 0 0,-12-12-1 0 0,15 17 91 0 0,1 0-1 0 0,-1 1 1 0 0,0-1-1 0 0,0 1 1 0 0,-1 0-1 0 0,1 0 0 0 0,-7-2 1 0 0,7 2-227 0 0,2 1-44 0 0,1 1 0 0 0,0-1 1 0 0,0 0-1 0 0,-1 1 0 0 0,1 0 1 0 0,0-1-1 0 0,-1 1 0 0 0,1-1 1 0 0,-1 1-1 0 0,1 0 0 0 0,-3 0 1 0 0,-9 0-1129 0 0,-25 0-2049 0 0,34 0 1045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70 14743 0 0,'0'0'4164'0'0,"-1"10"-4609"0"0,-2 29 149 0 0,2-38 273 0 0,1 1 0 0 0,0-1 0 0 0,0 1 0 0 0,0-1 0 0 0,0 1 0 0 0,0 0 1 0 0,1-1-1 0 0,-1 1 0 0 0,0-1 0 0 0,1 3 0 0 0,12 46 20 0 0,0 34 581 0 0,-7-48-236 0 0,-4-27-7 0 0,0 3-40 0 0,8 34-21 0 0,-7-34-2 0 0,1-3-24 0 0,12 29-101 0 0,-12-29 42 0 0,1-1-115 0 0,18 24-48 0 0,-23-32-23 0 0,0 1 0 0 0,1-1-1 0 0,-1 1 1 0 0,0-1 0 0 0,0 1 0 0 0,1-1-1 0 0,-1 0 1 0 0,0 1 0 0 0,1-1 0 0 0,-1 1 0 0 0,1-1-1 0 0,-1 0 1 0 0,0 1 0 0 0,1-1 0 0 0,-1 0-1 0 0,1 1 1 0 0,-1-1 0 0 0,1 0 0 0 0,-1 0-1 0 0,1 0 1 0 0,-1 1 0 0 0,1-1 0 0 0,-1 0-1 0 0,1 0 1 0 0,-1 0 0 0 0,1 0 0 0 0,-1 0-1 0 0,2 0 1 0 0,25 2 169 0 0,-27-1-162 0 0,1-1 0 0 0,-1 0 0 0 0,1 0 1 0 0,-1 0-1 0 0,1 0 0 0 0,0 0 0 0 0,-1 0 0 0 0,1 0 0 0 0,-1 0 0 0 0,1 0 0 0 0,-1 0 0 0 0,1-1 1 0 0,-1 1-1 0 0,1 0 0 0 0,-1 0 0 0 0,1 0 0 0 0,-1-1 0 0 0,2 1 0 0 0,2-2 52 0 0,-3 2-40 0 0,1-1 0 0 0,-1 1 0 0 0,1-1 1 0 0,-1 0-1 0 0,0 0 0 0 0,1 1 1 0 0,-1-1-1 0 0,0 0 0 0 0,0 0 0 0 0,1 0 1 0 0,-1 0-1 0 0,0-1 0 0 0,1-1 0 0 0,29-33 245 0 0,-1-1 0 0 0,28-47 0 0 0,44-93-105 0 0,-94 161-161 0 0,-4 7 1 0 0,1 1 0 0 0,0-1 0 0 0,0 1 0 0 0,8-8 0 0 0,-3 3 51 0 0,-7 12-22 0 0,1 8-9 0 0,1 2-22 0 0,-1 1 0 0 0,4 14-1 0 0,-5-14-14 0 0,-2 0 0 0 0,1 0 0 0 0,-1 15 0 0 0,0 37-45 0 0,-2-42 51 0 0,1-7-12 0 0,1-1 0 0 0,1 18 0 0 0,5 21 9 0 0,-4-38 17 0 0,0 0 0 0 0,7 20 0 0 0,14 19 69 0 0,-24-50-66 0 0,1 0 0 0 0,0-1 0 0 0,0 1 0 0 0,0 0 0 0 0,0-1 0 0 0,0 1 0 0 0,0-1-1 0 0,1 0 1 0 0,1 3 0 0 0,27 24 24 0 0,-29-27-26 0 0,0 0 0 0 0,-1 0 1 0 0,1 0-1 0 0,0 0 0 0 0,0 0 0 0 0,0-1 0 0 0,0 1 0 0 0,0 0 1 0 0,1-1-1 0 0,-1 1 0 0 0,0-1 0 0 0,2 1 0 0 0,30 11 85 0 0,-32-12-87 0 0,0 0 1 0 0,0 1 0 0 0,0-1-1 0 0,0 0 1 0 0,-1 1 0 0 0,1-1-1 0 0,0 0 1 0 0,0 0-1 0 0,0 0 1 0 0,0 0 0 0 0,0 0-1 0 0,0 0 1 0 0,0 0 0 0 0,1 0-1 0 0,4 0 17 0 0,-4 0-13 0 0,0 0 0 0 0,1 0 1 0 0,-1 0-1 0 0,0-1 0 0 0,0 1 0 0 0,0 0 1 0 0,0-1-1 0 0,0 0 0 0 0,1 1 0 0 0,-1-1 1 0 0,0 0-1 0 0,2-1 0 0 0,9-5 35 0 0,1 0-1 0 0,-1-1 1 0 0,-1-1 0 0 0,1 0-1 0 0,16-16 1 0 0,-12 7-6 0 0,0-2-1 0 0,-1 0 1 0 0,0 0 0 0 0,-2-2-1 0 0,-1 0 1 0 0,-1-1 0 0 0,0 0-1 0 0,-2 0 1 0 0,-1-1 0 0 0,0-1-1 0 0,-2 1 1 0 0,-1-1 0 0 0,-1-1-1 0 0,-1 1 1 0 0,0-43 0 0 0,-4 54-968 0 0,-6-24 1 0 0,6 35 36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12 5527 0 0,'-4'-8'7910'0'0,"2"7"-6689"0"0,1 1-876 0 0,1-1-266 0 0,-1 1-1 0 0,1 0 1 0 0,-1 0-1 0 0,1 0 1 0 0,-1-1-1 0 0,1 1 1 0 0,-1 0-1 0 0,1 0 0 0 0,-1 0 1 0 0,1 0-1 0 0,-1 0 1 0 0,1 0-1 0 0,-1 0 1 0 0,1 0-1 0 0,-1 0 1 0 0,0 0-1 0 0,1 0 1 0 0,-1 0-1 0 0,1 0 1 0 0,-1 1-1 0 0,1-1 0 0 0,-1 0 1 0 0,1 0-1 0 0,-1 1 1 0 0,1-1-1 0 0,0 0 1 0 0,-1 1-1 0 0,1-1 1 0 0,-1 0-1 0 0,1 1 1 0 0,-1-1-1 0 0,1 1 1 0 0,-25 16 17 0 0,12-6-68 0 0,-25 32-483 0 0,30-35 360 0 0,-18 26-361 0 0,18-25 401 0 0,3-3 29 0 0,0 1-1 0 0,0-1 0 0 0,1 1 0 0 0,-4 8 0 0 0,-15 27-1 0 0,10-18-7 0 0,-12 29 202 0 0,13-25 97 0 0,-12 32 21 0 0,13-28 30 0 0,-12 36 113 0 0,12-33 55 0 0,-9 33 11 0 0,11-35-34 0 0,-7 33-152 0 0,9-36-69 0 0,-3 27-14 0 0,7-30-25 0 0,4 35-96 0 0,5-3-17 0 0,-5-57-73 0 0,-1 1-1 0 0,1 0 1 0 0,-1-1 0 0 0,1 1-1 0 0,0-1 1 0 0,0 1 0 0 0,2 3-1 0 0,21 46 86 0 0,-18-39-10 0 0,3-4 14 0 0,26 28 61 0 0,-34-36-140 0 0,1 1 0 0 0,-1-1-1 0 0,1 1 1 0 0,-1-1 0 0 0,1 0 0 0 0,-1 0 0 0 0,4 2 0 0 0,21 12 174 0 0,-12-10-31 0 0,21 1-134 0 0,-27-6-92 0 0,0 0-1 0 0,1 0 1 0 0,-1-1 0 0 0,0 0-1 0 0,0-1 1 0 0,0 1-1 0 0,0-1 1 0 0,0-1-1 0 0,0 0 1 0 0,11-5 0 0 0,-8 1-883 0 0,0 1 1 0 0,0-2 0 0 0,0 1 0 0 0,-1-1-1 0 0,18-19 1 0 0,-12 10-4814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0,'0'0'8700'0'0,"2"12"-8160"0"0,8 49 326 0 0,-5-51-737 0 0,22 43-148 0 0,-18-37-22 0 0,-2-5-43 0 0,0 0 1 0 0,0 0-1 0 0,13 13 0 0 0,15 17-312 0 0,-4-7 350 0 0,7 8 19 0 0,-30-33 103 0 0,-1-1 55 0 0,23 22 11 0 0,-23-22 73 0 0,0-1-160 0 0,19 24-29 0 0,-20-23 10 0 0,0-2-1882 0 0,24 25-1410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 9671 0 0,'0'0'748'0'0,"-3"1"-492"0"0,-12 3 2723 0 0,10-2-1351 0 0,-25 14 847 0 0,22-12-2226 0 0,-29 18 887 0 0,-1 4-557 0 0,19-12-333 0 0,6-4-206 0 0,1-1 24 0 0,-21 21 0 0 0,-16 17-10 0 0,-9 14-44 0 0,5 0-10 0 0,5-1 0 0 0,6-5 11 0 0,13-12 42 0 0,23-35 11 0 0,0 2 10 0 0,-16 29 38 0 0,16-29 142 0 0,2 0-147 0 0,-10 30-134 0 0,10-30-225 0 0,7-10-1306 0 0,12 0-3126 0 0,-4-5-1494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clear that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39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clear that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38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replit</a:t>
            </a:r>
            <a:r>
              <a:rPr lang="en-US" dirty="0"/>
              <a:t> server…</a:t>
            </a:r>
          </a:p>
        </p:txBody>
      </p:sp>
    </p:spTree>
    <p:extLst>
      <p:ext uri="{BB962C8B-B14F-4D97-AF65-F5344CB8AC3E}">
        <p14:creationId xmlns:p14="http://schemas.microsoft.com/office/powerpoint/2010/main" val="68913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point out the async nature just yet…</a:t>
            </a:r>
          </a:p>
        </p:txBody>
      </p:sp>
    </p:spTree>
    <p:extLst>
      <p:ext uri="{BB962C8B-B14F-4D97-AF65-F5344CB8AC3E}">
        <p14:creationId xmlns:p14="http://schemas.microsoft.com/office/powerpoint/2010/main" val="3341973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08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4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77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92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5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84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8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97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8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Exception handling allows us to control the status code, and the response string…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091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app.get</a:t>
            </a:r>
            <a:r>
              <a:rPr lang="en-US" dirty="0"/>
              <a:t>('/pow/:x/:e', (req, res) =&gt; {</a:t>
            </a:r>
          </a:p>
          <a:p>
            <a:endParaRPr lang="en-US" dirty="0"/>
          </a:p>
          <a:p>
            <a:r>
              <a:rPr lang="en-US" dirty="0"/>
              <a:t>  let x = </a:t>
            </a: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req.params.x</a:t>
            </a:r>
            <a:r>
              <a:rPr lang="en-US" dirty="0"/>
              <a:t>);</a:t>
            </a:r>
          </a:p>
          <a:p>
            <a:r>
              <a:rPr lang="en-US" dirty="0"/>
              <a:t>  let e = </a:t>
            </a: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req.params.e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let result = x ** e;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</a:t>
            </a:r>
            <a:r>
              <a:rPr lang="en-US" dirty="0" err="1"/>
              <a:t>result.toString</a:t>
            </a:r>
            <a:r>
              <a:rPr lang="en-US" dirty="0"/>
              <a:t>());</a:t>
            </a:r>
          </a:p>
          <a:p>
            <a:r>
              <a:rPr lang="en-US" dirty="0"/>
              <a:t>  return;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270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556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4.xml"/><Relationship Id="rId21" Type="http://schemas.openxmlformats.org/officeDocument/2006/relationships/image" Target="../media/image750.png"/><Relationship Id="rId42" Type="http://schemas.openxmlformats.org/officeDocument/2006/relationships/customXml" Target="../ink/ink132.xml"/><Relationship Id="rId47" Type="http://schemas.openxmlformats.org/officeDocument/2006/relationships/image" Target="../media/image880.png"/><Relationship Id="rId63" Type="http://schemas.openxmlformats.org/officeDocument/2006/relationships/image" Target="../media/image960.png"/><Relationship Id="rId68" Type="http://schemas.openxmlformats.org/officeDocument/2006/relationships/customXml" Target="../ink/ink145.xml"/><Relationship Id="rId7" Type="http://schemas.openxmlformats.org/officeDocument/2006/relationships/image" Target="../media/image501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119.xml"/><Relationship Id="rId29" Type="http://schemas.openxmlformats.org/officeDocument/2006/relationships/image" Target="../media/image790.png"/><Relationship Id="rId11" Type="http://schemas.openxmlformats.org/officeDocument/2006/relationships/image" Target="../media/image700.png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37" Type="http://schemas.openxmlformats.org/officeDocument/2006/relationships/image" Target="../media/image830.png"/><Relationship Id="rId40" Type="http://schemas.openxmlformats.org/officeDocument/2006/relationships/customXml" Target="../ink/ink131.xml"/><Relationship Id="rId45" Type="http://schemas.openxmlformats.org/officeDocument/2006/relationships/image" Target="../media/image870.png"/><Relationship Id="rId53" Type="http://schemas.openxmlformats.org/officeDocument/2006/relationships/image" Target="../media/image910.png"/><Relationship Id="rId58" Type="http://schemas.openxmlformats.org/officeDocument/2006/relationships/customXml" Target="../ink/ink140.xml"/><Relationship Id="rId66" Type="http://schemas.openxmlformats.org/officeDocument/2006/relationships/customXml" Target="../ink/ink144.xml"/><Relationship Id="rId5" Type="http://schemas.openxmlformats.org/officeDocument/2006/relationships/image" Target="../media/image4000.png"/><Relationship Id="rId61" Type="http://schemas.openxmlformats.org/officeDocument/2006/relationships/image" Target="../media/image952.png"/><Relationship Id="rId19" Type="http://schemas.openxmlformats.org/officeDocument/2006/relationships/image" Target="../media/image740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780.png"/><Relationship Id="rId30" Type="http://schemas.openxmlformats.org/officeDocument/2006/relationships/customXml" Target="../ink/ink126.xml"/><Relationship Id="rId35" Type="http://schemas.openxmlformats.org/officeDocument/2006/relationships/image" Target="../media/image820.png"/><Relationship Id="rId43" Type="http://schemas.openxmlformats.org/officeDocument/2006/relationships/image" Target="../media/image860.png"/><Relationship Id="rId48" Type="http://schemas.openxmlformats.org/officeDocument/2006/relationships/customXml" Target="../ink/ink135.xml"/><Relationship Id="rId56" Type="http://schemas.openxmlformats.org/officeDocument/2006/relationships/customXml" Target="../ink/ink139.xml"/><Relationship Id="rId64" Type="http://schemas.openxmlformats.org/officeDocument/2006/relationships/customXml" Target="../ink/ink143.xml"/><Relationship Id="rId69" Type="http://schemas.openxmlformats.org/officeDocument/2006/relationships/image" Target="../media/image991.png"/><Relationship Id="rId8" Type="http://schemas.openxmlformats.org/officeDocument/2006/relationships/customXml" Target="../ink/ink115.xml"/><Relationship Id="rId51" Type="http://schemas.openxmlformats.org/officeDocument/2006/relationships/image" Target="../media/image900.png"/><Relationship Id="rId3" Type="http://schemas.openxmlformats.org/officeDocument/2006/relationships/image" Target="../media/image15.png"/><Relationship Id="rId12" Type="http://schemas.openxmlformats.org/officeDocument/2006/relationships/customXml" Target="../ink/ink117.xml"/><Relationship Id="rId17" Type="http://schemas.openxmlformats.org/officeDocument/2006/relationships/image" Target="../media/image751.png"/><Relationship Id="rId25" Type="http://schemas.openxmlformats.org/officeDocument/2006/relationships/image" Target="../media/image770.png"/><Relationship Id="rId33" Type="http://schemas.openxmlformats.org/officeDocument/2006/relationships/image" Target="../media/image811.png"/><Relationship Id="rId38" Type="http://schemas.openxmlformats.org/officeDocument/2006/relationships/customXml" Target="../ink/ink130.xml"/><Relationship Id="rId46" Type="http://schemas.openxmlformats.org/officeDocument/2006/relationships/customXml" Target="../ink/ink134.xml"/><Relationship Id="rId59" Type="http://schemas.openxmlformats.org/officeDocument/2006/relationships/image" Target="../media/image940.png"/><Relationship Id="rId67" Type="http://schemas.openxmlformats.org/officeDocument/2006/relationships/image" Target="../media/image981.png"/><Relationship Id="rId20" Type="http://schemas.openxmlformats.org/officeDocument/2006/relationships/customXml" Target="../ink/ink121.xml"/><Relationship Id="rId41" Type="http://schemas.openxmlformats.org/officeDocument/2006/relationships/image" Target="../media/image850.png"/><Relationship Id="rId54" Type="http://schemas.openxmlformats.org/officeDocument/2006/relationships/customXml" Target="../ink/ink138.xml"/><Relationship Id="rId62" Type="http://schemas.openxmlformats.org/officeDocument/2006/relationships/customXml" Target="../ink/ink1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4.xml"/><Relationship Id="rId15" Type="http://schemas.openxmlformats.org/officeDocument/2006/relationships/image" Target="../media/image911.png"/><Relationship Id="rId23" Type="http://schemas.openxmlformats.org/officeDocument/2006/relationships/image" Target="../media/image760.png"/><Relationship Id="rId28" Type="http://schemas.openxmlformats.org/officeDocument/2006/relationships/customXml" Target="../ink/ink125.xml"/><Relationship Id="rId36" Type="http://schemas.openxmlformats.org/officeDocument/2006/relationships/customXml" Target="../ink/ink129.xml"/><Relationship Id="rId49" Type="http://schemas.openxmlformats.org/officeDocument/2006/relationships/image" Target="../media/image890.png"/><Relationship Id="rId57" Type="http://schemas.openxmlformats.org/officeDocument/2006/relationships/image" Target="../media/image930.png"/><Relationship Id="rId10" Type="http://schemas.openxmlformats.org/officeDocument/2006/relationships/customXml" Target="../ink/ink116.xml"/><Relationship Id="rId31" Type="http://schemas.openxmlformats.org/officeDocument/2006/relationships/image" Target="../media/image80.png"/><Relationship Id="rId44" Type="http://schemas.openxmlformats.org/officeDocument/2006/relationships/customXml" Target="../ink/ink133.xml"/><Relationship Id="rId52" Type="http://schemas.openxmlformats.org/officeDocument/2006/relationships/customXml" Target="../ink/ink137.xml"/><Relationship Id="rId60" Type="http://schemas.openxmlformats.org/officeDocument/2006/relationships/customXml" Target="../ink/ink141.xml"/><Relationship Id="rId65" Type="http://schemas.openxmlformats.org/officeDocument/2006/relationships/image" Target="../media/image971.png"/><Relationship Id="rId4" Type="http://schemas.openxmlformats.org/officeDocument/2006/relationships/customXml" Target="../ink/ink113.xml"/><Relationship Id="rId9" Type="http://schemas.openxmlformats.org/officeDocument/2006/relationships/image" Target="../media/image600.png"/><Relationship Id="rId13" Type="http://schemas.openxmlformats.org/officeDocument/2006/relationships/image" Target="../media/image810.png"/><Relationship Id="rId18" Type="http://schemas.openxmlformats.org/officeDocument/2006/relationships/customXml" Target="../ink/ink120.xml"/><Relationship Id="rId39" Type="http://schemas.openxmlformats.org/officeDocument/2006/relationships/image" Target="../media/image840.png"/><Relationship Id="rId34" Type="http://schemas.openxmlformats.org/officeDocument/2006/relationships/customXml" Target="../ink/ink128.xml"/><Relationship Id="rId50" Type="http://schemas.openxmlformats.org/officeDocument/2006/relationships/customXml" Target="../ink/ink136.xml"/><Relationship Id="rId55" Type="http://schemas.openxmlformats.org/officeDocument/2006/relationships/image" Target="../media/image9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-hummel/intro-web-services-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joe-hummel/intro-web-services-clien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1.png"/><Relationship Id="rId21" Type="http://schemas.openxmlformats.org/officeDocument/2006/relationships/customXml" Target="../ink/ink10.xml"/><Relationship Id="rId42" Type="http://schemas.openxmlformats.org/officeDocument/2006/relationships/image" Target="../media/image5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63.png"/><Relationship Id="rId84" Type="http://schemas.openxmlformats.org/officeDocument/2006/relationships/image" Target="../media/image71.png"/><Relationship Id="rId89" Type="http://schemas.openxmlformats.org/officeDocument/2006/relationships/customXml" Target="../ink/ink44.xml"/><Relationship Id="rId16" Type="http://schemas.openxmlformats.org/officeDocument/2006/relationships/image" Target="../media/image370.png"/><Relationship Id="rId11" Type="http://schemas.openxmlformats.org/officeDocument/2006/relationships/customXml" Target="../ink/ink5.xml"/><Relationship Id="rId32" Type="http://schemas.openxmlformats.org/officeDocument/2006/relationships/image" Target="../media/image451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58.png"/><Relationship Id="rId74" Type="http://schemas.openxmlformats.org/officeDocument/2006/relationships/image" Target="../media/image66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74.png"/><Relationship Id="rId95" Type="http://schemas.openxmlformats.org/officeDocument/2006/relationships/customXml" Target="../ink/ink47.xml"/><Relationship Id="rId22" Type="http://schemas.openxmlformats.org/officeDocument/2006/relationships/image" Target="../media/image40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53.png"/><Relationship Id="rId64" Type="http://schemas.openxmlformats.org/officeDocument/2006/relationships/image" Target="../media/image61.png"/><Relationship Id="rId69" Type="http://schemas.openxmlformats.org/officeDocument/2006/relationships/customXml" Target="../ink/ink34.xml"/><Relationship Id="rId80" Type="http://schemas.openxmlformats.org/officeDocument/2006/relationships/image" Target="../media/image69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35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81.png"/><Relationship Id="rId46" Type="http://schemas.openxmlformats.org/officeDocument/2006/relationships/image" Target="../media/image5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391.png"/><Relationship Id="rId41" Type="http://schemas.openxmlformats.org/officeDocument/2006/relationships/customXml" Target="../ink/ink20.xml"/><Relationship Id="rId54" Type="http://schemas.openxmlformats.org/officeDocument/2006/relationships/image" Target="../media/image56.png"/><Relationship Id="rId62" Type="http://schemas.openxmlformats.org/officeDocument/2006/relationships/image" Target="../media/image60.png"/><Relationship Id="rId70" Type="http://schemas.openxmlformats.org/officeDocument/2006/relationships/image" Target="../media/image64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73.png"/><Relationship Id="rId91" Type="http://schemas.openxmlformats.org/officeDocument/2006/relationships/customXml" Target="../ink/ink45.xml"/><Relationship Id="rId9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31.png"/><Relationship Id="rId36" Type="http://schemas.openxmlformats.org/officeDocument/2006/relationships/image" Target="../media/image47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40.png"/><Relationship Id="rId31" Type="http://schemas.openxmlformats.org/officeDocument/2006/relationships/customXml" Target="../ink/ink15.xml"/><Relationship Id="rId44" Type="http://schemas.openxmlformats.org/officeDocument/2006/relationships/image" Target="../media/image51.png"/><Relationship Id="rId52" Type="http://schemas.openxmlformats.org/officeDocument/2006/relationships/image" Target="../media/image55.png"/><Relationship Id="rId60" Type="http://schemas.openxmlformats.org/officeDocument/2006/relationships/image" Target="../media/image5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68.png"/><Relationship Id="rId81" Type="http://schemas.openxmlformats.org/officeDocument/2006/relationships/customXml" Target="../ink/ink40.xml"/><Relationship Id="rId86" Type="http://schemas.openxmlformats.org/officeDocument/2006/relationships/image" Target="../media/image72.png"/><Relationship Id="rId94" Type="http://schemas.openxmlformats.org/officeDocument/2006/relationships/image" Target="../media/image76.png"/><Relationship Id="rId99" Type="http://schemas.openxmlformats.org/officeDocument/2006/relationships/customXml" Target="../ink/ink49.xml"/><Relationship Id="rId4" Type="http://schemas.openxmlformats.org/officeDocument/2006/relationships/image" Target="../media/image310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381.png"/><Relationship Id="rId39" Type="http://schemas.openxmlformats.org/officeDocument/2006/relationships/customXml" Target="../ink/ink19.xml"/><Relationship Id="rId34" Type="http://schemas.openxmlformats.org/officeDocument/2006/relationships/image" Target="../media/image461.png"/><Relationship Id="rId50" Type="http://schemas.openxmlformats.org/officeDocument/2006/relationships/image" Target="../media/image54.png"/><Relationship Id="rId55" Type="http://schemas.openxmlformats.org/officeDocument/2006/relationships/customXml" Target="../ink/ink27.xml"/><Relationship Id="rId76" Type="http://schemas.openxmlformats.org/officeDocument/2006/relationships/image" Target="../media/image67.png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75.png"/><Relationship Id="rId2" Type="http://schemas.openxmlformats.org/officeDocument/2006/relationships/image" Target="../media/image7.png"/><Relationship Id="rId29" Type="http://schemas.openxmlformats.org/officeDocument/2006/relationships/customXml" Target="../ink/ink14.xml"/><Relationship Id="rId24" Type="http://schemas.openxmlformats.org/officeDocument/2006/relationships/image" Target="../media/image411.png"/><Relationship Id="rId40" Type="http://schemas.openxmlformats.org/officeDocument/2006/relationships/image" Target="../media/image491.png"/><Relationship Id="rId45" Type="http://schemas.openxmlformats.org/officeDocument/2006/relationships/customXml" Target="../ink/ink22.xml"/><Relationship Id="rId66" Type="http://schemas.openxmlformats.org/officeDocument/2006/relationships/image" Target="../media/image62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70.png"/><Relationship Id="rId19" Type="http://schemas.openxmlformats.org/officeDocument/2006/relationships/customXml" Target="../ink/ink9.xml"/><Relationship Id="rId14" Type="http://schemas.openxmlformats.org/officeDocument/2006/relationships/image" Target="../media/image360.png"/><Relationship Id="rId30" Type="http://schemas.openxmlformats.org/officeDocument/2006/relationships/image" Target="../media/image441.png"/><Relationship Id="rId35" Type="http://schemas.openxmlformats.org/officeDocument/2006/relationships/customXml" Target="../ink/ink17.xml"/><Relationship Id="rId56" Type="http://schemas.openxmlformats.org/officeDocument/2006/relationships/image" Target="../media/image57.png"/><Relationship Id="rId77" Type="http://schemas.openxmlformats.org/officeDocument/2006/relationships/customXml" Target="../ink/ink38.xml"/><Relationship Id="rId100" Type="http://schemas.openxmlformats.org/officeDocument/2006/relationships/image" Target="../media/image79.png"/><Relationship Id="rId8" Type="http://schemas.openxmlformats.org/officeDocument/2006/relationships/image" Target="../media/image330.png"/><Relationship Id="rId51" Type="http://schemas.openxmlformats.org/officeDocument/2006/relationships/customXml" Target="../ink/ink25.xml"/><Relationship Id="rId72" Type="http://schemas.openxmlformats.org/officeDocument/2006/relationships/image" Target="../media/image65.png"/><Relationship Id="rId93" Type="http://schemas.openxmlformats.org/officeDocument/2006/relationships/customXml" Target="../ink/ink46.xml"/><Relationship Id="rId98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1.png"/><Relationship Id="rId21" Type="http://schemas.openxmlformats.org/officeDocument/2006/relationships/image" Target="NULL"/><Relationship Id="rId42" Type="http://schemas.openxmlformats.org/officeDocument/2006/relationships/customXml" Target="../ink/ink69.xml"/><Relationship Id="rId63" Type="http://schemas.openxmlformats.org/officeDocument/2006/relationships/image" Target="NULL"/><Relationship Id="rId68" Type="http://schemas.openxmlformats.org/officeDocument/2006/relationships/customXml" Target="../ink/ink72.xml"/><Relationship Id="rId84" Type="http://schemas.openxmlformats.org/officeDocument/2006/relationships/customXml" Target="../ink/ink80.xml"/><Relationship Id="rId89" Type="http://schemas.openxmlformats.org/officeDocument/2006/relationships/image" Target="../media/image490.png"/><Relationship Id="rId112" Type="http://schemas.openxmlformats.org/officeDocument/2006/relationships/customXml" Target="../ink/ink87.xml"/><Relationship Id="rId138" Type="http://schemas.openxmlformats.org/officeDocument/2006/relationships/customXml" Target="../ink/ink98.xml"/><Relationship Id="rId154" Type="http://schemas.openxmlformats.org/officeDocument/2006/relationships/customXml" Target="../ink/ink106.xml"/><Relationship Id="rId159" Type="http://schemas.openxmlformats.org/officeDocument/2006/relationships/image" Target="../media/image205.png"/><Relationship Id="rId16" Type="http://schemas.openxmlformats.org/officeDocument/2006/relationships/customXml" Target="../ink/ink56.xml"/><Relationship Id="rId11" Type="http://schemas.openxmlformats.org/officeDocument/2006/relationships/image" Target="NULL"/><Relationship Id="rId32" Type="http://schemas.openxmlformats.org/officeDocument/2006/relationships/customXml" Target="../ink/ink64.xml"/><Relationship Id="rId37" Type="http://schemas.openxmlformats.org/officeDocument/2006/relationships/image" Target="NULL"/><Relationship Id="rId74" Type="http://schemas.openxmlformats.org/officeDocument/2006/relationships/customXml" Target="../ink/ink75.xml"/><Relationship Id="rId79" Type="http://schemas.openxmlformats.org/officeDocument/2006/relationships/image" Target="../media/image440.png"/><Relationship Id="rId123" Type="http://schemas.openxmlformats.org/officeDocument/2006/relationships/image" Target="../media/image990.png"/><Relationship Id="rId128" Type="http://schemas.openxmlformats.org/officeDocument/2006/relationships/customXml" Target="../ink/ink95.xml"/><Relationship Id="rId144" Type="http://schemas.openxmlformats.org/officeDocument/2006/relationships/customXml" Target="../ink/ink101.xml"/><Relationship Id="rId149" Type="http://schemas.openxmlformats.org/officeDocument/2006/relationships/image" Target="../media/image195.png"/><Relationship Id="rId5" Type="http://schemas.openxmlformats.org/officeDocument/2006/relationships/image" Target="NULL"/><Relationship Id="rId90" Type="http://schemas.openxmlformats.org/officeDocument/2006/relationships/customXml" Target="../ink/ink83.xml"/><Relationship Id="rId95" Type="http://schemas.openxmlformats.org/officeDocument/2006/relationships/image" Target="../media/image520.png"/><Relationship Id="rId160" Type="http://schemas.openxmlformats.org/officeDocument/2006/relationships/customXml" Target="../ink/ink109.xml"/><Relationship Id="rId165" Type="http://schemas.openxmlformats.org/officeDocument/2006/relationships/image" Target="../media/image208.png"/><Relationship Id="rId22" Type="http://schemas.openxmlformats.org/officeDocument/2006/relationships/customXml" Target="../ink/ink59.xml"/><Relationship Id="rId27" Type="http://schemas.openxmlformats.org/officeDocument/2006/relationships/image" Target="NULL"/><Relationship Id="rId64" Type="http://schemas.openxmlformats.org/officeDocument/2006/relationships/customXml" Target="../ink/ink70.xml"/><Relationship Id="rId69" Type="http://schemas.openxmlformats.org/officeDocument/2006/relationships/image" Target="NULL"/><Relationship Id="rId113" Type="http://schemas.openxmlformats.org/officeDocument/2006/relationships/image" Target="../media/image941.png"/><Relationship Id="rId118" Type="http://schemas.openxmlformats.org/officeDocument/2006/relationships/customXml" Target="../ink/ink90.xml"/><Relationship Id="rId139" Type="http://schemas.openxmlformats.org/officeDocument/2006/relationships/image" Target="../media/image190.png"/><Relationship Id="rId80" Type="http://schemas.openxmlformats.org/officeDocument/2006/relationships/customXml" Target="../ink/ink78.xml"/><Relationship Id="rId85" Type="http://schemas.openxmlformats.org/officeDocument/2006/relationships/image" Target="../media/image470.png"/><Relationship Id="rId150" Type="http://schemas.openxmlformats.org/officeDocument/2006/relationships/customXml" Target="../ink/ink104.xml"/><Relationship Id="rId155" Type="http://schemas.openxmlformats.org/officeDocument/2006/relationships/image" Target="../media/image203.png"/><Relationship Id="rId12" Type="http://schemas.openxmlformats.org/officeDocument/2006/relationships/customXml" Target="../ink/ink54.xml"/><Relationship Id="rId17" Type="http://schemas.openxmlformats.org/officeDocument/2006/relationships/image" Target="../media/image380.png"/><Relationship Id="rId33" Type="http://schemas.openxmlformats.org/officeDocument/2006/relationships/image" Target="NULL"/><Relationship Id="rId38" Type="http://schemas.openxmlformats.org/officeDocument/2006/relationships/customXml" Target="../ink/ink67.xml"/><Relationship Id="rId124" Type="http://schemas.openxmlformats.org/officeDocument/2006/relationships/customXml" Target="../ink/ink93.xml"/><Relationship Id="rId129" Type="http://schemas.openxmlformats.org/officeDocument/2006/relationships/image" Target="../media/image185.png"/><Relationship Id="rId70" Type="http://schemas.openxmlformats.org/officeDocument/2006/relationships/customXml" Target="../ink/ink73.xml"/><Relationship Id="rId75" Type="http://schemas.openxmlformats.org/officeDocument/2006/relationships/image" Target="../media/image420.png"/><Relationship Id="rId91" Type="http://schemas.openxmlformats.org/officeDocument/2006/relationships/image" Target="../media/image500.png"/><Relationship Id="rId96" Type="http://schemas.openxmlformats.org/officeDocument/2006/relationships/customXml" Target="../ink/ink86.xml"/><Relationship Id="rId140" Type="http://schemas.openxmlformats.org/officeDocument/2006/relationships/customXml" Target="../ink/ink99.xml"/><Relationship Id="rId145" Type="http://schemas.openxmlformats.org/officeDocument/2006/relationships/image" Target="../media/image193.png"/><Relationship Id="rId161" Type="http://schemas.openxmlformats.org/officeDocument/2006/relationships/image" Target="../media/image206.png"/><Relationship Id="rId166" Type="http://schemas.openxmlformats.org/officeDocument/2006/relationships/customXml" Target="../ink/ink1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.xml"/><Relationship Id="rId23" Type="http://schemas.openxmlformats.org/officeDocument/2006/relationships/image" Target="NULL"/><Relationship Id="rId28" Type="http://schemas.openxmlformats.org/officeDocument/2006/relationships/customXml" Target="../ink/ink62.xml"/><Relationship Id="rId114" Type="http://schemas.openxmlformats.org/officeDocument/2006/relationships/customXml" Target="../ink/ink88.xml"/><Relationship Id="rId119" Type="http://schemas.openxmlformats.org/officeDocument/2006/relationships/image" Target="../media/image970.png"/><Relationship Id="rId65" Type="http://schemas.openxmlformats.org/officeDocument/2006/relationships/image" Target="NULL"/><Relationship Id="rId81" Type="http://schemas.openxmlformats.org/officeDocument/2006/relationships/image" Target="../media/image450.png"/><Relationship Id="rId86" Type="http://schemas.openxmlformats.org/officeDocument/2006/relationships/customXml" Target="../ink/ink81.xml"/><Relationship Id="rId130" Type="http://schemas.openxmlformats.org/officeDocument/2006/relationships/customXml" Target="../ink/ink96.xml"/><Relationship Id="rId151" Type="http://schemas.openxmlformats.org/officeDocument/2006/relationships/image" Target="../media/image201.png"/><Relationship Id="rId156" Type="http://schemas.openxmlformats.org/officeDocument/2006/relationships/customXml" Target="../ink/ink107.xml"/><Relationship Id="rId13" Type="http://schemas.openxmlformats.org/officeDocument/2006/relationships/image" Target="NULL"/><Relationship Id="rId18" Type="http://schemas.openxmlformats.org/officeDocument/2006/relationships/customXml" Target="../ink/ink57.xml"/><Relationship Id="rId39" Type="http://schemas.openxmlformats.org/officeDocument/2006/relationships/image" Target="NULL"/><Relationship Id="rId34" Type="http://schemas.openxmlformats.org/officeDocument/2006/relationships/customXml" Target="../ink/ink65.xml"/><Relationship Id="rId76" Type="http://schemas.openxmlformats.org/officeDocument/2006/relationships/customXml" Target="../ink/ink76.xml"/><Relationship Id="rId120" Type="http://schemas.openxmlformats.org/officeDocument/2006/relationships/customXml" Target="../ink/ink91.xml"/><Relationship Id="rId125" Type="http://schemas.openxmlformats.org/officeDocument/2006/relationships/image" Target="../media/image1000.png"/><Relationship Id="rId141" Type="http://schemas.openxmlformats.org/officeDocument/2006/relationships/image" Target="../media/image191.png"/><Relationship Id="rId146" Type="http://schemas.openxmlformats.org/officeDocument/2006/relationships/customXml" Target="../ink/ink102.xml"/><Relationship Id="rId167" Type="http://schemas.openxmlformats.org/officeDocument/2006/relationships/image" Target="../media/image209.png"/><Relationship Id="rId7" Type="http://schemas.openxmlformats.org/officeDocument/2006/relationships/image" Target="NULL"/><Relationship Id="rId71" Type="http://schemas.openxmlformats.org/officeDocument/2006/relationships/image" Target="../media/image400.png"/><Relationship Id="rId92" Type="http://schemas.openxmlformats.org/officeDocument/2006/relationships/customXml" Target="../ink/ink84.xml"/><Relationship Id="rId162" Type="http://schemas.openxmlformats.org/officeDocument/2006/relationships/customXml" Target="../ink/ink110.xml"/><Relationship Id="rId2" Type="http://schemas.openxmlformats.org/officeDocument/2006/relationships/notesSlide" Target="../notesSlides/notesSlide8.xml"/><Relationship Id="rId29" Type="http://schemas.openxmlformats.org/officeDocument/2006/relationships/image" Target="NULL"/><Relationship Id="rId24" Type="http://schemas.openxmlformats.org/officeDocument/2006/relationships/customXml" Target="../ink/ink60.xml"/><Relationship Id="rId40" Type="http://schemas.openxmlformats.org/officeDocument/2006/relationships/customXml" Target="../ink/ink68.xml"/><Relationship Id="rId66" Type="http://schemas.openxmlformats.org/officeDocument/2006/relationships/customXml" Target="../ink/ink71.xml"/><Relationship Id="rId87" Type="http://schemas.openxmlformats.org/officeDocument/2006/relationships/image" Target="../media/image480.png"/><Relationship Id="rId115" Type="http://schemas.openxmlformats.org/officeDocument/2006/relationships/image" Target="../media/image951.png"/><Relationship Id="rId131" Type="http://schemas.openxmlformats.org/officeDocument/2006/relationships/image" Target="../media/image186.png"/><Relationship Id="rId157" Type="http://schemas.openxmlformats.org/officeDocument/2006/relationships/image" Target="../media/image204.png"/><Relationship Id="rId82" Type="http://schemas.openxmlformats.org/officeDocument/2006/relationships/customXml" Target="../ink/ink79.xml"/><Relationship Id="rId152" Type="http://schemas.openxmlformats.org/officeDocument/2006/relationships/customXml" Target="../ink/ink105.xml"/><Relationship Id="rId19" Type="http://schemas.openxmlformats.org/officeDocument/2006/relationships/image" Target="NULL"/><Relationship Id="rId14" Type="http://schemas.openxmlformats.org/officeDocument/2006/relationships/customXml" Target="../ink/ink55.xml"/><Relationship Id="rId30" Type="http://schemas.openxmlformats.org/officeDocument/2006/relationships/customXml" Target="../ink/ink63.xml"/><Relationship Id="rId35" Type="http://schemas.openxmlformats.org/officeDocument/2006/relationships/image" Target="NULL"/><Relationship Id="rId77" Type="http://schemas.openxmlformats.org/officeDocument/2006/relationships/image" Target="../media/image430.png"/><Relationship Id="rId126" Type="http://schemas.openxmlformats.org/officeDocument/2006/relationships/customXml" Target="../ink/ink94.xml"/><Relationship Id="rId147" Type="http://schemas.openxmlformats.org/officeDocument/2006/relationships/image" Target="../media/image194.png"/><Relationship Id="rId168" Type="http://schemas.openxmlformats.org/officeDocument/2006/relationships/image" Target="../media/image16.png"/><Relationship Id="rId8" Type="http://schemas.openxmlformats.org/officeDocument/2006/relationships/customXml" Target="../ink/ink52.xml"/><Relationship Id="rId72" Type="http://schemas.openxmlformats.org/officeDocument/2006/relationships/customXml" Target="../ink/ink74.xml"/><Relationship Id="rId93" Type="http://schemas.openxmlformats.org/officeDocument/2006/relationships/image" Target="../media/image510.png"/><Relationship Id="rId121" Type="http://schemas.openxmlformats.org/officeDocument/2006/relationships/image" Target="../media/image980.png"/><Relationship Id="rId142" Type="http://schemas.openxmlformats.org/officeDocument/2006/relationships/customXml" Target="../ink/ink100.xml"/><Relationship Id="rId163" Type="http://schemas.openxmlformats.org/officeDocument/2006/relationships/image" Target="../media/image207.png"/><Relationship Id="rId3" Type="http://schemas.openxmlformats.org/officeDocument/2006/relationships/image" Target="../media/image15.png"/><Relationship Id="rId25" Type="http://schemas.openxmlformats.org/officeDocument/2006/relationships/image" Target="NULL"/><Relationship Id="rId67" Type="http://schemas.openxmlformats.org/officeDocument/2006/relationships/image" Target="NULL"/><Relationship Id="rId116" Type="http://schemas.openxmlformats.org/officeDocument/2006/relationships/customXml" Target="../ink/ink89.xml"/><Relationship Id="rId137" Type="http://schemas.openxmlformats.org/officeDocument/2006/relationships/image" Target="../media/image189.png"/><Relationship Id="rId158" Type="http://schemas.openxmlformats.org/officeDocument/2006/relationships/customXml" Target="../ink/ink108.xml"/><Relationship Id="rId20" Type="http://schemas.openxmlformats.org/officeDocument/2006/relationships/customXml" Target="../ink/ink58.xml"/><Relationship Id="rId41" Type="http://schemas.openxmlformats.org/officeDocument/2006/relationships/image" Target="../media/image390.png"/><Relationship Id="rId83" Type="http://schemas.openxmlformats.org/officeDocument/2006/relationships/image" Target="../media/image460.png"/><Relationship Id="rId88" Type="http://schemas.openxmlformats.org/officeDocument/2006/relationships/customXml" Target="../ink/ink82.xml"/><Relationship Id="rId111" Type="http://schemas.openxmlformats.org/officeDocument/2006/relationships/image" Target="../media/image931.png"/><Relationship Id="rId132" Type="http://schemas.openxmlformats.org/officeDocument/2006/relationships/customXml" Target="../ink/ink97.xml"/><Relationship Id="rId153" Type="http://schemas.openxmlformats.org/officeDocument/2006/relationships/image" Target="../media/image202.png"/><Relationship Id="rId15" Type="http://schemas.openxmlformats.org/officeDocument/2006/relationships/image" Target="NULL"/><Relationship Id="rId36" Type="http://schemas.openxmlformats.org/officeDocument/2006/relationships/customXml" Target="../ink/ink66.xml"/><Relationship Id="rId127" Type="http://schemas.openxmlformats.org/officeDocument/2006/relationships/image" Target="../media/image184.png"/><Relationship Id="rId10" Type="http://schemas.openxmlformats.org/officeDocument/2006/relationships/customXml" Target="../ink/ink53.xml"/><Relationship Id="rId31" Type="http://schemas.openxmlformats.org/officeDocument/2006/relationships/image" Target="NULL"/><Relationship Id="rId73" Type="http://schemas.openxmlformats.org/officeDocument/2006/relationships/image" Target="../media/image410.png"/><Relationship Id="rId78" Type="http://schemas.openxmlformats.org/officeDocument/2006/relationships/customXml" Target="../ink/ink77.xml"/><Relationship Id="rId94" Type="http://schemas.openxmlformats.org/officeDocument/2006/relationships/customXml" Target="../ink/ink85.xml"/><Relationship Id="rId122" Type="http://schemas.openxmlformats.org/officeDocument/2006/relationships/customXml" Target="../ink/ink92.xml"/><Relationship Id="rId143" Type="http://schemas.openxmlformats.org/officeDocument/2006/relationships/image" Target="../media/image192.png"/><Relationship Id="rId148" Type="http://schemas.openxmlformats.org/officeDocument/2006/relationships/customXml" Target="../ink/ink103.xml"/><Relationship Id="rId164" Type="http://schemas.openxmlformats.org/officeDocument/2006/relationships/customXml" Target="../ink/ink111.xml"/><Relationship Id="rId4" Type="http://schemas.openxmlformats.org/officeDocument/2006/relationships/customXml" Target="../ink/ink50.xml"/><Relationship Id="rId9" Type="http://schemas.openxmlformats.org/officeDocument/2006/relationships/image" Target="NULL"/><Relationship Id="rId26" Type="http://schemas.openxmlformats.org/officeDocument/2006/relationships/customXml" Target="../ink/ink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Class session on Thursday, October 10</a:t>
            </a:r>
            <a:r>
              <a:rPr lang="en-US" sz="2400" b="0" i="1" baseline="30000" dirty="0">
                <a:solidFill>
                  <a:srgbClr val="0000FF"/>
                </a:solidFill>
              </a:rPr>
              <a:t>th</a:t>
            </a:r>
            <a:r>
              <a:rPr lang="en-US" sz="2400" b="0" i="1" dirty="0">
                <a:solidFill>
                  <a:srgbClr val="0000FF"/>
                </a:solidFill>
              </a:rPr>
              <a:t>   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Notes: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 services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sessions *are* being recorded this week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available under Panopto on Canvas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01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due yesterday (Wednesday)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submit as late as Friday @ 11:59pm</a:t>
            </a: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1928446" y="2689802"/>
            <a:ext cx="60960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add(x, y)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pow(x, e)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D50B8-9BAA-4556-B59B-2902B1C0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7" y="1731724"/>
            <a:ext cx="4953000" cy="2350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FB4BD-0052-2CD4-6E1F-303FE19C9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290180"/>
            <a:ext cx="6019800" cy="2402480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2A02A44-297C-7A5B-DC5C-DA7D35C8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55354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E6BF635-2477-5DD0-057A-E2B29E15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Edit "server.js" and implement the two functions…</a:t>
            </a:r>
          </a:p>
        </p:txBody>
      </p:sp>
    </p:spTree>
    <p:extLst>
      <p:ext uri="{BB962C8B-B14F-4D97-AF65-F5344CB8AC3E}">
        <p14:creationId xmlns:p14="http://schemas.microsoft.com/office/powerpoint/2010/main" val="78549553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446F3-3D15-3204-19DD-356E7F5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magnifying glass with the word example&#10;&#10;Description automatically generated">
            <a:extLst>
              <a:ext uri="{FF2B5EF4-FFF2-40B4-BE49-F238E27FC236}">
                <a16:creationId xmlns:a16="http://schemas.microsoft.com/office/drawing/2014/main" id="{F84165A5-09CD-E71B-C72D-BABE1455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4704588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3967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00998" cy="778650"/>
          </a:xfrm>
        </p:spPr>
        <p:txBody>
          <a:bodyPr/>
          <a:lstStyle/>
          <a:p>
            <a:pPr marL="227013" indent="-227013"/>
            <a:r>
              <a:rPr lang="en-US" sz="2400" dirty="0"/>
              <a:t>Web service for the </a:t>
            </a:r>
            <a:r>
              <a:rPr lang="en-US" sz="2400" dirty="0" err="1">
                <a:solidFill>
                  <a:srgbClr val="0000FF"/>
                </a:solidFill>
              </a:rPr>
              <a:t>MovieLens</a:t>
            </a:r>
            <a:r>
              <a:rPr lang="en-US" sz="2400" dirty="0"/>
              <a:t> database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80DCA-5CB8-E0F0-302F-5F5A3B4C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05" y="2016144"/>
            <a:ext cx="3446095" cy="3698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F047E1-81E2-1D8E-6707-985F47AD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837694"/>
            <a:ext cx="5695741" cy="18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655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D276F4B-DA69-504A-7309-87BE28CE67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33600" y="2909230"/>
            <a:ext cx="6857446" cy="318677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/movies/top10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top N with at least M reviews (defaults to N=10, M=100):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/movies/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topNwithM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top N with at least M reviews, in given genre: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/movies/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topNwithM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/:genre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MovieLens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web service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192DB-02CA-D40C-DED6-46185A30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2931"/>
            <a:ext cx="954912" cy="183050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DD5E324-81D4-824A-4AA5-BB4F6DEF18C2}"/>
              </a:ext>
            </a:extLst>
          </p:cNvPr>
          <p:cNvGrpSpPr/>
          <p:nvPr/>
        </p:nvGrpSpPr>
        <p:grpSpPr>
          <a:xfrm>
            <a:off x="3441480" y="1268567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E68A3-88F0-E5E1-53A2-C863AD4730CD}"/>
              </a:ext>
            </a:extLst>
          </p:cNvPr>
          <p:cNvGrpSpPr/>
          <p:nvPr/>
        </p:nvGrpSpPr>
        <p:grpSpPr>
          <a:xfrm>
            <a:off x="6781800" y="1528185"/>
            <a:ext cx="1143827" cy="1233478"/>
            <a:chOff x="252758" y="2500322"/>
            <a:chExt cx="1143827" cy="1233478"/>
          </a:xfrm>
        </p:grpSpPr>
        <p:sp>
          <p:nvSpPr>
            <p:cNvPr id="23" name="AutoShape 6">
              <a:extLst>
                <a:ext uri="{FF2B5EF4-FFF2-40B4-BE49-F238E27FC236}">
                  <a16:creationId xmlns:a16="http://schemas.microsoft.com/office/drawing/2014/main" id="{39C5B359-E6F8-43A1-A23D-AC79206C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53B116-87AB-E91D-F419-02316264A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30BA28-875E-F966-E72D-E150E3A0DAD4}"/>
                  </a:ext>
                </a:extLst>
              </p14:cNvPr>
              <p14:cNvContentPartPr/>
              <p14:nvPr/>
            </p14:nvContentPartPr>
            <p14:xfrm>
              <a:off x="1471300" y="1757172"/>
              <a:ext cx="2095200" cy="259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30BA28-875E-F966-E72D-E150E3A0DA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62298" y="1748159"/>
                <a:ext cx="2112843" cy="277225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5D26D69-AB26-CC85-57C6-1B2F2C468711}"/>
              </a:ext>
            </a:extLst>
          </p:cNvPr>
          <p:cNvGrpSpPr/>
          <p:nvPr/>
        </p:nvGrpSpPr>
        <p:grpSpPr>
          <a:xfrm>
            <a:off x="2030740" y="1096572"/>
            <a:ext cx="909720" cy="691560"/>
            <a:chOff x="2411740" y="1786429"/>
            <a:chExt cx="90972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A222FE2-AD08-7B21-D742-267719145E63}"/>
                    </a:ext>
                  </a:extLst>
                </p14:cNvPr>
                <p14:cNvContentPartPr/>
                <p14:nvPr/>
              </p14:nvContentPartPr>
              <p14:xfrm>
                <a:off x="2411740" y="1868149"/>
                <a:ext cx="54720" cy="190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A222FE2-AD08-7B21-D742-267719145E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02740" y="1859149"/>
                  <a:ext cx="72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C591C1B-5D38-994C-78B7-707BFA53DCB9}"/>
                    </a:ext>
                  </a:extLst>
                </p14:cNvPr>
                <p14:cNvContentPartPr/>
                <p14:nvPr/>
              </p14:nvContentPartPr>
              <p14:xfrm>
                <a:off x="2462500" y="1977589"/>
                <a:ext cx="143640" cy="15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C591C1B-5D38-994C-78B7-707BFA53DC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53500" y="1968589"/>
                  <a:ext cx="161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849F35C-D0E7-8E5D-F2E3-9C5FCF39F358}"/>
                    </a:ext>
                  </a:extLst>
                </p14:cNvPr>
                <p14:cNvContentPartPr/>
                <p14:nvPr/>
              </p14:nvContentPartPr>
              <p14:xfrm>
                <a:off x="2632780" y="1858789"/>
                <a:ext cx="11520" cy="212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849F35C-D0E7-8E5D-F2E3-9C5FCF39F3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4140" y="1850149"/>
                  <a:ext cx="29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05AE86-C0E9-DC0F-943E-2AC36C6A10AB}"/>
                    </a:ext>
                  </a:extLst>
                </p14:cNvPr>
                <p14:cNvContentPartPr/>
                <p14:nvPr/>
              </p14:nvContentPartPr>
              <p14:xfrm>
                <a:off x="2752660" y="1880749"/>
                <a:ext cx="4680" cy="131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05AE86-C0E9-DC0F-943E-2AC36C6A10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44020" y="1871749"/>
                  <a:ext cx="22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D3ED15-05B3-5990-7949-F8BD6C0AFD5F}"/>
                    </a:ext>
                  </a:extLst>
                </p14:cNvPr>
                <p14:cNvContentPartPr/>
                <p14:nvPr/>
              </p14:nvContentPartPr>
              <p14:xfrm>
                <a:off x="2670580" y="1841869"/>
                <a:ext cx="252000" cy="2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D3ED15-05B3-5990-7949-F8BD6C0AFD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1580" y="1833229"/>
                  <a:ext cx="269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EAD642-7FDF-57E6-3CE7-28DA579409AC}"/>
                    </a:ext>
                  </a:extLst>
                </p14:cNvPr>
                <p14:cNvContentPartPr/>
                <p14:nvPr/>
              </p14:nvContentPartPr>
              <p14:xfrm>
                <a:off x="2965060" y="1889749"/>
                <a:ext cx="8280" cy="155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4EAD642-7FDF-57E6-3CE7-28DA579409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56060" y="1880749"/>
                  <a:ext cx="25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4B9E04-3B70-B1AF-8237-DAAE7E5301B4}"/>
                    </a:ext>
                  </a:extLst>
                </p14:cNvPr>
                <p14:cNvContentPartPr/>
                <p14:nvPr/>
              </p14:nvContentPartPr>
              <p14:xfrm>
                <a:off x="2857420" y="1858789"/>
                <a:ext cx="275400" cy="3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4B9E04-3B70-B1AF-8237-DAAE7E5301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8420" y="1850149"/>
                  <a:ext cx="293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E974573-4283-90BC-419A-2175EF29D2B3}"/>
                    </a:ext>
                  </a:extLst>
                </p14:cNvPr>
                <p14:cNvContentPartPr/>
                <p14:nvPr/>
              </p14:nvContentPartPr>
              <p14:xfrm>
                <a:off x="3116260" y="1786429"/>
                <a:ext cx="205200" cy="262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E974573-4283-90BC-419A-2175EF29D2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7260" y="1777429"/>
                  <a:ext cx="222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F56CA32-49D4-FCCF-37EA-E045CE8C3421}"/>
                    </a:ext>
                  </a:extLst>
                </p14:cNvPr>
                <p14:cNvContentPartPr/>
                <p14:nvPr/>
              </p14:nvContentPartPr>
              <p14:xfrm>
                <a:off x="2621980" y="2203669"/>
                <a:ext cx="402480" cy="274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F56CA32-49D4-FCCF-37EA-E045CE8C34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3340" y="2194669"/>
                  <a:ext cx="420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8107843-ACE2-984C-E4FE-6559F9697C0D}"/>
                    </a:ext>
                  </a:extLst>
                </p14:cNvPr>
                <p14:cNvContentPartPr/>
                <p14:nvPr/>
              </p14:nvContentPartPr>
              <p14:xfrm>
                <a:off x="3030940" y="2102509"/>
                <a:ext cx="31680" cy="265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8107843-ACE2-984C-E4FE-6559F9697C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1940" y="2093869"/>
                  <a:ext cx="49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54EC5A-7A0E-1646-0382-4840E2A8611C}"/>
                    </a:ext>
                  </a:extLst>
                </p14:cNvPr>
                <p14:cNvContentPartPr/>
                <p14:nvPr/>
              </p14:nvContentPartPr>
              <p14:xfrm>
                <a:off x="2917180" y="2202589"/>
                <a:ext cx="218160" cy="3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54EC5A-7A0E-1646-0382-4840E2A861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08180" y="2193589"/>
                  <a:ext cx="2358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30B65A-3A7E-7732-2470-43D2397F2E09}"/>
              </a:ext>
            </a:extLst>
          </p:cNvPr>
          <p:cNvGrpSpPr/>
          <p:nvPr/>
        </p:nvGrpSpPr>
        <p:grpSpPr>
          <a:xfrm>
            <a:off x="4898860" y="1450452"/>
            <a:ext cx="1858320" cy="620640"/>
            <a:chOff x="5279860" y="2140309"/>
            <a:chExt cx="185832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0CE0A0D-2C60-C521-DD5A-C69371161C3C}"/>
                    </a:ext>
                  </a:extLst>
                </p14:cNvPr>
                <p14:cNvContentPartPr/>
                <p14:nvPr/>
              </p14:nvContentPartPr>
              <p14:xfrm>
                <a:off x="5279860" y="2569429"/>
                <a:ext cx="1858320" cy="191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0CE0A0D-2C60-C521-DD5A-C69371161C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0860" y="2560789"/>
                  <a:ext cx="1875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6A49DA-7B41-9B9E-8C55-D152202EBDE6}"/>
                    </a:ext>
                  </a:extLst>
                </p14:cNvPr>
                <p14:cNvContentPartPr/>
                <p14:nvPr/>
              </p14:nvContentPartPr>
              <p14:xfrm>
                <a:off x="5838220" y="2140309"/>
                <a:ext cx="212760" cy="26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6A49DA-7B41-9B9E-8C55-D152202EBD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9580" y="2131309"/>
                  <a:ext cx="230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6DA4E7-BF6D-F607-5399-A9D3BE080A91}"/>
                    </a:ext>
                  </a:extLst>
                </p14:cNvPr>
                <p14:cNvContentPartPr/>
                <p14:nvPr/>
              </p14:nvContentPartPr>
              <p14:xfrm>
                <a:off x="6065380" y="2158669"/>
                <a:ext cx="314280" cy="296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6DA4E7-BF6D-F607-5399-A9D3BE080A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56380" y="2149669"/>
                  <a:ext cx="331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166F50-BC70-DF66-B328-40407B862C89}"/>
                    </a:ext>
                  </a:extLst>
                </p14:cNvPr>
                <p14:cNvContentPartPr/>
                <p14:nvPr/>
              </p14:nvContentPartPr>
              <p14:xfrm>
                <a:off x="6214780" y="2310589"/>
                <a:ext cx="107280" cy="146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166F50-BC70-DF66-B328-40407B862C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05780" y="2301949"/>
                  <a:ext cx="124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B56CD1-0C35-45B0-EDBA-439F11DCBF32}"/>
                    </a:ext>
                  </a:extLst>
                </p14:cNvPr>
                <p14:cNvContentPartPr/>
                <p14:nvPr/>
              </p14:nvContentPartPr>
              <p14:xfrm>
                <a:off x="6416740" y="2209789"/>
                <a:ext cx="292680" cy="25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B56CD1-0C35-45B0-EDBA-439F11DCB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08100" y="2200789"/>
                  <a:ext cx="3103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C7ABDB-1953-75C5-E862-BF8A3542C0A3}"/>
              </a:ext>
            </a:extLst>
          </p:cNvPr>
          <p:cNvGrpSpPr/>
          <p:nvPr/>
        </p:nvGrpSpPr>
        <p:grpSpPr>
          <a:xfrm>
            <a:off x="5042140" y="2070012"/>
            <a:ext cx="1697760" cy="555480"/>
            <a:chOff x="5423140" y="2759869"/>
            <a:chExt cx="169776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71D921-B9DB-E215-DA56-E7AAE1FCDC0B}"/>
                    </a:ext>
                  </a:extLst>
                </p14:cNvPr>
                <p14:cNvContentPartPr/>
                <p14:nvPr/>
              </p14:nvContentPartPr>
              <p14:xfrm>
                <a:off x="5423140" y="3048949"/>
                <a:ext cx="1697760" cy="266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71D921-B9DB-E215-DA56-E7AAE1FCDC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14140" y="3040309"/>
                  <a:ext cx="1715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CDA283A-477B-C07D-05C4-E805246DFA39}"/>
                    </a:ext>
                  </a:extLst>
                </p14:cNvPr>
                <p14:cNvContentPartPr/>
                <p14:nvPr/>
              </p14:nvContentPartPr>
              <p14:xfrm>
                <a:off x="5928220" y="2835109"/>
                <a:ext cx="205200" cy="265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CDA283A-477B-C07D-05C4-E805246DFA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19220" y="2826469"/>
                  <a:ext cx="222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41F90E-281F-931D-20DE-EEFD94AD45C1}"/>
                    </a:ext>
                  </a:extLst>
                </p14:cNvPr>
                <p14:cNvContentPartPr/>
                <p14:nvPr/>
              </p14:nvContentPartPr>
              <p14:xfrm>
                <a:off x="6159340" y="2924029"/>
                <a:ext cx="151560" cy="18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41F90E-281F-931D-20DE-EEFD94AD4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50340" y="2915029"/>
                  <a:ext cx="169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72789DF-D2B3-3C34-CDC2-60C9B60267D3}"/>
                    </a:ext>
                  </a:extLst>
                </p14:cNvPr>
                <p14:cNvContentPartPr/>
                <p14:nvPr/>
              </p14:nvContentPartPr>
              <p14:xfrm>
                <a:off x="6422860" y="2759869"/>
                <a:ext cx="11160" cy="300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72789DF-D2B3-3C34-CDC2-60C9B60267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13860" y="2750869"/>
                  <a:ext cx="28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B071A7-8D23-472D-C650-E220D40295F3}"/>
                    </a:ext>
                  </a:extLst>
                </p14:cNvPr>
                <p14:cNvContentPartPr/>
                <p14:nvPr/>
              </p14:nvContentPartPr>
              <p14:xfrm>
                <a:off x="6328540" y="2873629"/>
                <a:ext cx="335160" cy="19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B071A7-8D23-472D-C650-E220D40295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9540" y="2864629"/>
                  <a:ext cx="3528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E44CAF4-3373-28E9-CEFA-408FD0597ECF}"/>
                  </a:ext>
                </a:extLst>
              </p14:cNvPr>
              <p14:cNvContentPartPr/>
              <p14:nvPr/>
            </p14:nvContentPartPr>
            <p14:xfrm>
              <a:off x="1470580" y="2368092"/>
              <a:ext cx="2112480" cy="269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E44CAF4-3373-28E9-CEFA-408FD0597E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61580" y="2359092"/>
                <a:ext cx="213012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EEE1ACE-F154-D827-BCD5-3D080E315BAE}"/>
              </a:ext>
            </a:extLst>
          </p:cNvPr>
          <p:cNvGrpSpPr/>
          <p:nvPr/>
        </p:nvGrpSpPr>
        <p:grpSpPr>
          <a:xfrm>
            <a:off x="2031100" y="2028252"/>
            <a:ext cx="609120" cy="371880"/>
            <a:chOff x="2412100" y="2718109"/>
            <a:chExt cx="60912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6A66B5-BC92-2C5C-9335-15FCEA017CEF}"/>
                    </a:ext>
                  </a:extLst>
                </p14:cNvPr>
                <p14:cNvContentPartPr/>
                <p14:nvPr/>
              </p14:nvContentPartPr>
              <p14:xfrm>
                <a:off x="2412100" y="2740429"/>
                <a:ext cx="194400" cy="34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6A66B5-BC92-2C5C-9335-15FCEA017C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03460" y="2731429"/>
                  <a:ext cx="2120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967588-47F1-E561-EEA6-1B9C26A94840}"/>
                    </a:ext>
                  </a:extLst>
                </p14:cNvPr>
                <p14:cNvContentPartPr/>
                <p14:nvPr/>
              </p14:nvContentPartPr>
              <p14:xfrm>
                <a:off x="2613340" y="2923309"/>
                <a:ext cx="162360" cy="165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967588-47F1-E561-EEA6-1B9C26A948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04340" y="2914669"/>
                  <a:ext cx="180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8FCF11F-57D5-E52F-3E79-83203A9A42DF}"/>
                    </a:ext>
                  </a:extLst>
                </p14:cNvPr>
                <p14:cNvContentPartPr/>
                <p14:nvPr/>
              </p14:nvContentPartPr>
              <p14:xfrm>
                <a:off x="2859580" y="2718109"/>
                <a:ext cx="25920" cy="294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8FCF11F-57D5-E52F-3E79-83203A9A42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0940" y="2709469"/>
                  <a:ext cx="43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4DBDB8F-F948-242A-1E95-7048B36C857B}"/>
                    </a:ext>
                  </a:extLst>
                </p14:cNvPr>
                <p14:cNvContentPartPr/>
                <p14:nvPr/>
              </p14:nvContentPartPr>
              <p14:xfrm>
                <a:off x="2719900" y="2863909"/>
                <a:ext cx="301320" cy="159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4DBDB8F-F948-242A-1E95-7048B36C85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10900" y="2855269"/>
                  <a:ext cx="31896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2428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 using browser as client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8F96AC-E7E1-A8C1-8BCA-BFBA88729C13}"/>
              </a:ext>
            </a:extLst>
          </p:cNvPr>
          <p:cNvGrpSpPr/>
          <p:nvPr/>
        </p:nvGrpSpPr>
        <p:grpSpPr>
          <a:xfrm>
            <a:off x="1371600" y="990600"/>
            <a:ext cx="6038894" cy="5734092"/>
            <a:chOff x="1371600" y="990600"/>
            <a:chExt cx="6038894" cy="57340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E24CA5-AF96-769B-DDDB-3CC3AE28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990600"/>
              <a:ext cx="6038894" cy="57340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7D0CC5-C7EA-3DFF-8F9D-9232A4AA228B}"/>
                </a:ext>
              </a:extLst>
            </p:cNvPr>
            <p:cNvSpPr/>
            <p:nvPr/>
          </p:nvSpPr>
          <p:spPr>
            <a:xfrm>
              <a:off x="4267200" y="2362200"/>
              <a:ext cx="2743200" cy="419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97230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/movies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7D024-E516-C549-6003-358627BD70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1999" y="995935"/>
            <a:ext cx="7543800" cy="5587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Retrieve all movies in the database: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console.log("**call to /movies");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"Select * From Movies Order By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Movie_ID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;";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params = [];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// execute the SQL: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movielens.all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params, (err, rows) =&gt;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if (err)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{"message":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"data": []} 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return;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}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send response in JSON format: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console.log("sending response");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{"message": "success", "data": rows} 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}); 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console.log("about to return");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return;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(err) {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({"message":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"data": []});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8257-1517-1BED-294F-04E94AF5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99" y="4862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11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7700" y="634047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/movies/:id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68ECD-F0F7-4F85-16ED-FBE45F2A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1371600"/>
          </a:xfrm>
        </p:spPr>
        <p:txBody>
          <a:bodyPr/>
          <a:lstStyle/>
          <a:p>
            <a:r>
              <a:rPr lang="en-US" dirty="0"/>
              <a:t>Let's write a function to retrieve a movie by id: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Edit "server2.js", add to bottom…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Return the data as a dictionary in JSON format…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1F40A6-110A-814F-DD54-39096079D7D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47700" y="2438400"/>
            <a:ext cx="7620000" cy="4325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Retrieve the specified movie based on movie id: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/movies/:id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console.log("**call to /movies/:id");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let id 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???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from 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params = [id];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// execute the SQL</a:t>
            </a:r>
            <a:r>
              <a:rPr kumimoji="0" lang="en-US" sz="1300" b="1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return the result (or an error):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movielens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???</a:t>
            </a:r>
            <a:endParaRPr lang="en-US" sz="13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(err) {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"message":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"data": 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{}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192945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testing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56EF19B-B920-75D2-74CF-DE285278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2816"/>
            <a:ext cx="8153400" cy="5596584"/>
          </a:xfrm>
        </p:spPr>
        <p:txBody>
          <a:bodyPr/>
          <a:lstStyle/>
          <a:p>
            <a:r>
              <a:rPr lang="en-US" dirty="0"/>
              <a:t>Use a browser to test…</a:t>
            </a:r>
          </a:p>
          <a:p>
            <a:pPr lvl="1"/>
            <a:r>
              <a:rPr lang="en-US" dirty="0"/>
              <a:t>Test a movie id that exists: 862 or 603</a:t>
            </a:r>
          </a:p>
          <a:p>
            <a:pPr lvl="1"/>
            <a:r>
              <a:rPr lang="en-US" dirty="0"/>
              <a:t>Test a movie id that doesn't exist: 123456789</a:t>
            </a:r>
          </a:p>
          <a:p>
            <a:pPr lvl="1"/>
            <a:endParaRPr lang="en-US" dirty="0"/>
          </a:p>
          <a:p>
            <a:r>
              <a:rPr lang="en-US" dirty="0"/>
              <a:t>Status code should be 200 in both cases --- they both executed successfully, one just didn't find a movie</a:t>
            </a:r>
          </a:p>
          <a:p>
            <a:pPr lvl="1"/>
            <a:r>
              <a:rPr lang="en-US" sz="2200" dirty="0"/>
              <a:t>If the movie exists, data be { "</a:t>
            </a:r>
            <a:r>
              <a:rPr lang="en-US" sz="2200" dirty="0" err="1"/>
              <a:t>Movie_ID</a:t>
            </a:r>
            <a:r>
              <a:rPr lang="en-US" sz="2200" dirty="0"/>
              <a:t>":…, … }</a:t>
            </a:r>
          </a:p>
          <a:p>
            <a:pPr lvl="1"/>
            <a:r>
              <a:rPr lang="en-US" sz="2200" dirty="0"/>
              <a:t>If the movie doesn't exists, change msg, data should be { }</a:t>
            </a:r>
          </a:p>
          <a:p>
            <a:pPr lvl="1">
              <a:spcBef>
                <a:spcPts val="2400"/>
              </a:spcBef>
            </a:pPr>
            <a:r>
              <a:rPr lang="en-US" sz="2000" dirty="0"/>
              <a:t>[ or should we return status code 400 if movie doesn't exist? ]</a:t>
            </a:r>
          </a:p>
        </p:txBody>
      </p:sp>
    </p:spTree>
    <p:extLst>
      <p:ext uri="{BB962C8B-B14F-4D97-AF65-F5344CB8AC3E}">
        <p14:creationId xmlns:p14="http://schemas.microsoft.com/office/powerpoint/2010/main" val="361316167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7700" y="634047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/movies/:id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1F40A6-110A-814F-DD54-39096079D7D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14400" y="864257"/>
            <a:ext cx="7315200" cy="5841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Retrieve the specified movie based on movie id: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/movies/:id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console.log("**call to /movies/:id");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id = req.params.id;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'select * from movies where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movie_id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?;'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params = [id];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// execute the SQL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return the result (or an error):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movielens.get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params, (err, row) =&gt;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if 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message: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data: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return;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if 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 == undefined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no such movie: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message: "no such movie", data: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return;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message: "success", data: row });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(err) {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"message":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"data":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{}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8065067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Client-side in Python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B48E1-022C-06BB-693F-123F6608FCA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33600" y="2438400"/>
            <a:ext cx="5867400" cy="3663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requests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'http://localhost:3000'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## no / at the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id = input('enter a movie id (e.g. 862)&gt; 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"/movies/" + 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 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requests.get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print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status_code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if 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status_code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== 200: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  deserialize the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  print the 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  print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E5AD1-DA15-A0FC-4DB5-5B75A9EC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92" y="965267"/>
            <a:ext cx="1468236" cy="873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BEABEB-E6C4-D9DD-5AFA-A965BF19CC2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2400" y="4031785"/>
            <a:ext cx="1860114" cy="61683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{'message': …,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'data': …   }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56EF19B-B920-75D2-74CF-DE285278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2816"/>
            <a:ext cx="7315200" cy="1176564"/>
          </a:xfrm>
        </p:spPr>
        <p:txBody>
          <a:bodyPr/>
          <a:lstStyle/>
          <a:p>
            <a:r>
              <a:rPr lang="en-US" dirty="0"/>
              <a:t>Call your function using Python client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Edit "client4.py"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A0D57-E837-B31C-45F1-A008CAFC032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438949" y="4724400"/>
            <a:ext cx="3550086" cy="19094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response.status_code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response.status_code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== 200:  </a:t>
            </a: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body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response.json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message = body['message']</a:t>
            </a: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data = body['data']</a:t>
            </a: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print(message)</a:t>
            </a: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print(data)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402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Getting the necessary software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327508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Make sure Docker Desktop is running</a:t>
            </a:r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Download files you need for today</a:t>
            </a:r>
          </a:p>
          <a:p>
            <a:pPr marL="914400" lvl="2" indent="-230188"/>
            <a:r>
              <a:rPr lang="en-US" sz="2000" dirty="0">
                <a:hlinkClick r:id="rId3"/>
              </a:rPr>
              <a:t>https://github.com/joe-hummel/intro-web-services-server</a:t>
            </a:r>
            <a:endParaRPr lang="en-US" sz="2000" dirty="0"/>
          </a:p>
          <a:p>
            <a:pPr marL="914400" lvl="2" indent="-230188"/>
            <a:r>
              <a:rPr lang="en-US" sz="2000" dirty="0">
                <a:hlinkClick r:id="rId4"/>
              </a:rPr>
              <a:t>https://github.com/joe-hummel/intro-web-services-client</a:t>
            </a:r>
            <a:endParaRPr lang="en-US" sz="2000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You want to open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 terminal windows, one based on server repo and one based on client repo: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3A11-D6AC-6E5C-5666-B5181507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830387"/>
            <a:ext cx="1300125" cy="1003653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540392E-2EC4-5A00-1EFD-24E0EE1547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0656" y="4418079"/>
            <a:ext cx="3962400" cy="160172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Linux/Mac/Windows WSL: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terminal, navigate to repo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755 *.bash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./docker-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build.bash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./docker-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run.bash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4A6FF1C-C232-C2C1-40CB-8DAEF7DD8C2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0" y="4418079"/>
            <a:ext cx="4191000" cy="131702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Windows: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navigate to repo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.\docker-build.bat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.\docker-run.bat</a:t>
            </a:r>
          </a:p>
        </p:txBody>
      </p:sp>
    </p:spTree>
    <p:extLst>
      <p:ext uri="{BB962C8B-B14F-4D97-AF65-F5344CB8AC3E}">
        <p14:creationId xmlns:p14="http://schemas.microsoft.com/office/powerpoint/2010/main" val="174615118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748058" y="2500322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3B449E-7E8C-4BCC-936A-E41F698233AA}"/>
              </a:ext>
            </a:extLst>
          </p:cNvPr>
          <p:cNvSpPr/>
          <p:nvPr/>
        </p:nvSpPr>
        <p:spPr>
          <a:xfrm>
            <a:off x="1863582" y="344011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71E1C-05EF-4DFE-8284-B6CE552BFD2E}"/>
              </a:ext>
            </a:extLst>
          </p:cNvPr>
          <p:cNvSpPr/>
          <p:nvPr/>
        </p:nvSpPr>
        <p:spPr>
          <a:xfrm>
            <a:off x="3009900" y="1284537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E113E6-9140-45C6-8CFB-4F140D626C41}"/>
              </a:ext>
            </a:extLst>
          </p:cNvPr>
          <p:cNvSpPr/>
          <p:nvPr/>
        </p:nvSpPr>
        <p:spPr>
          <a:xfrm>
            <a:off x="3692382" y="4034234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0832E5-8DFC-4936-B221-17F0EDF04BF7}"/>
              </a:ext>
            </a:extLst>
          </p:cNvPr>
          <p:cNvSpPr/>
          <p:nvPr/>
        </p:nvSpPr>
        <p:spPr>
          <a:xfrm>
            <a:off x="3009900" y="4970395"/>
            <a:ext cx="35433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1CABD-C367-4103-8170-4F66A47EEB76}"/>
              </a:ext>
            </a:extLst>
          </p:cNvPr>
          <p:cNvSpPr/>
          <p:nvPr/>
        </p:nvSpPr>
        <p:spPr>
          <a:xfrm>
            <a:off x="3692382" y="2225063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D02304-EDF5-4A0C-A930-2ACA3E64CE10}"/>
              </a:ext>
            </a:extLst>
          </p:cNvPr>
          <p:cNvSpPr/>
          <p:nvPr/>
        </p:nvSpPr>
        <p:spPr>
          <a:xfrm>
            <a:off x="3694559" y="3089343"/>
            <a:ext cx="2505892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E44C4-798B-4824-9689-BB37F4BE449F}"/>
              </a:ext>
            </a:extLst>
          </p:cNvPr>
          <p:cNvSpPr/>
          <p:nvPr/>
        </p:nvSpPr>
        <p:spPr>
          <a:xfrm>
            <a:off x="1863582" y="5943600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2D67AD-01C5-4881-A95C-A0BC7E0323C0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1319972" y="953611"/>
            <a:ext cx="543610" cy="1546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5DA67-EA72-4E4F-B4F0-75C7DBA4FD01}"/>
              </a:ext>
            </a:extLst>
          </p:cNvPr>
          <p:cNvCxnSpPr>
            <a:cxnSpLocks/>
          </p:cNvCxnSpPr>
          <p:nvPr/>
        </p:nvCxnSpPr>
        <p:spPr>
          <a:xfrm flipV="1">
            <a:off x="1887531" y="1894137"/>
            <a:ext cx="1122369" cy="790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29FC1E-493F-45F4-ACEF-132EBA85088C}"/>
              </a:ext>
            </a:extLst>
          </p:cNvPr>
          <p:cNvCxnSpPr>
            <a:cxnSpLocks/>
            <a:stCxn id="7" idx="4"/>
            <a:endCxn id="27" idx="1"/>
          </p:cNvCxnSpPr>
          <p:nvPr/>
        </p:nvCxnSpPr>
        <p:spPr>
          <a:xfrm flipV="1">
            <a:off x="1891885" y="2529863"/>
            <a:ext cx="1800497" cy="587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8A2569-2E04-47B4-A23D-ED7BE05661ED}"/>
              </a:ext>
            </a:extLst>
          </p:cNvPr>
          <p:cNvCxnSpPr>
            <a:cxnSpLocks/>
            <a:stCxn id="7" idx="4"/>
            <a:endCxn id="28" idx="1"/>
          </p:cNvCxnSpPr>
          <p:nvPr/>
        </p:nvCxnSpPr>
        <p:spPr>
          <a:xfrm>
            <a:off x="1891885" y="3117061"/>
            <a:ext cx="1802674" cy="277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2531BE-9ED0-4845-93C0-EEEC94613044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891885" y="3117061"/>
            <a:ext cx="1800497" cy="1221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55826-D5A7-44F2-B796-828EC84566B1}"/>
              </a:ext>
            </a:extLst>
          </p:cNvPr>
          <p:cNvCxnSpPr>
            <a:cxnSpLocks/>
          </p:cNvCxnSpPr>
          <p:nvPr/>
        </p:nvCxnSpPr>
        <p:spPr>
          <a:xfrm>
            <a:off x="1714500" y="3676541"/>
            <a:ext cx="1295400" cy="1293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685DB1-0207-4B23-B569-27F7275FA23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19972" y="3733800"/>
            <a:ext cx="543610" cy="2209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7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75250" y="2209677"/>
            <a:ext cx="9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2044078"/>
            <a:ext cx="222345" cy="1066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0EC59FF-302B-47EA-B58E-DC3EC6F79119}"/>
              </a:ext>
            </a:extLst>
          </p:cNvPr>
          <p:cNvGraphicFramePr>
            <a:graphicFrameLocks noGrp="1"/>
          </p:cNvGraphicFramePr>
          <p:nvPr/>
        </p:nvGraphicFramePr>
        <p:xfrm>
          <a:off x="1115356" y="215278"/>
          <a:ext cx="7924800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647">
                  <a:extLst>
                    <a:ext uri="{9D8B030D-6E8A-4147-A177-3AD203B41FA5}">
                      <a16:colId xmlns:a16="http://schemas.microsoft.com/office/drawing/2014/main" val="27817177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0953284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472804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349226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12407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Release_Date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Original_Language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1999-03-30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463517383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Toy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1995-10-30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373554033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7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D35F46E-C677-4B1F-9A11-F76D12E44B5A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745866"/>
          <a:ext cx="5257800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Tagline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Welcome to the Real World.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Everything that has a beginning has an 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924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>
            <a:off x="1661240" y="2910608"/>
            <a:ext cx="183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632275" y="4432501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E53BAF3-4E6D-4EFC-8439-02855C2CCB5A}"/>
              </a:ext>
            </a:extLst>
          </p:cNvPr>
          <p:cNvGraphicFramePr>
            <a:graphicFrameLocks noGrp="1"/>
          </p:cNvGraphicFramePr>
          <p:nvPr/>
        </p:nvGraphicFramePr>
        <p:xfrm>
          <a:off x="1661240" y="4756743"/>
          <a:ext cx="1752600" cy="18919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7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29" idx="1"/>
          </p:cNvCxnSpPr>
          <p:nvPr/>
        </p:nvCxnSpPr>
        <p:spPr>
          <a:xfrm flipV="1">
            <a:off x="1468096" y="3340226"/>
            <a:ext cx="2037104" cy="24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17592" cy="60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7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1201468" y="168722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1552085"/>
            <a:ext cx="421953" cy="1558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 rot="20308926">
            <a:off x="1628691" y="2450901"/>
            <a:ext cx="3468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580804" y="4415791"/>
            <a:ext cx="93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 flipV="1">
            <a:off x="1468096" y="2126622"/>
            <a:ext cx="3789704" cy="146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47902" cy="723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C3AA33-9142-462A-8844-126F0C7F7B76}"/>
              </a:ext>
            </a:extLst>
          </p:cNvPr>
          <p:cNvGraphicFramePr>
            <a:graphicFrameLocks noGrp="1"/>
          </p:cNvGraphicFramePr>
          <p:nvPr/>
        </p:nvGraphicFramePr>
        <p:xfrm>
          <a:off x="1314964" y="287413"/>
          <a:ext cx="2967321" cy="1264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Company_ID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Company_Name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1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Silver 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</a:rPr>
                        <a:t>Warner Bros.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2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B55455-4361-4F26-B5C4-C79A3AA7B70A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371600"/>
          <a:ext cx="2209800" cy="15100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Company_ID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B6B0D7A-36BD-425E-B5CB-EFF16D85B2D5}"/>
              </a:ext>
            </a:extLst>
          </p:cNvPr>
          <p:cNvGraphicFramePr>
            <a:graphicFrameLocks noGrp="1"/>
          </p:cNvGraphicFramePr>
          <p:nvPr/>
        </p:nvGraphicFramePr>
        <p:xfrm>
          <a:off x="1691550" y="4876800"/>
          <a:ext cx="2260532" cy="1798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Science Fiction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Animation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Comedy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B2193FB-188C-4DDC-B4D8-937E82F27B41}"/>
              </a:ext>
            </a:extLst>
          </p:cNvPr>
          <p:cNvGraphicFramePr>
            <a:graphicFrameLocks noGrp="1"/>
          </p:cNvGraphicFramePr>
          <p:nvPr/>
        </p:nvGraphicFramePr>
        <p:xfrm>
          <a:off x="5263200" y="3245998"/>
          <a:ext cx="2204400" cy="18148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73950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6C70AF-0022-4D18-8207-A22EED68E4CE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468096" y="3589799"/>
            <a:ext cx="3795104" cy="5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12BCD6-B3BB-42DB-927A-DA07DCF73727}"/>
              </a:ext>
            </a:extLst>
          </p:cNvPr>
          <p:cNvSpPr txBox="1"/>
          <p:nvPr/>
        </p:nvSpPr>
        <p:spPr>
          <a:xfrm rot="480418">
            <a:off x="2728702" y="3889863"/>
            <a:ext cx="1740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594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Common docker errors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"docker" command not found</a:t>
            </a:r>
          </a:p>
          <a:p>
            <a:pPr marL="914400" lvl="2" indent="-230188"/>
            <a:r>
              <a:rPr lang="en-US" sz="2000" i="1" dirty="0"/>
              <a:t>Uninstall and reinstall Docker Desktop</a:t>
            </a:r>
          </a:p>
          <a:p>
            <a:pPr marL="914400" lvl="2" indent="-230188"/>
            <a:endParaRPr lang="en-US" sz="2000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build, you are not authorized</a:t>
            </a:r>
          </a:p>
          <a:p>
            <a:pPr marL="914400" lvl="1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docker login -u docker-username</a:t>
            </a:r>
          </a:p>
          <a:p>
            <a:pPr marL="460375" indent="-460375">
              <a:buFont typeface="+mj-lt"/>
              <a:buAutoNum type="arabicPeriod"/>
            </a:pPr>
            <a:endParaRPr lang="en-US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run, you get errors like "bash: $\r: command not found"</a:t>
            </a:r>
          </a:p>
          <a:p>
            <a:pPr marL="11430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If you see the </a:t>
            </a:r>
            <a:r>
              <a:rPr lang="en-US" sz="1800" b="1" dirty="0"/>
              <a:t>docker&gt;</a:t>
            </a:r>
            <a:r>
              <a:rPr lang="en-US" sz="1800" dirty="0"/>
              <a:t> prompt, type </a:t>
            </a:r>
            <a:r>
              <a:rPr lang="en-US" sz="1800" b="1" dirty="0"/>
              <a:t>exit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1400" i="0" dirty="0">
                <a:latin typeface="Consolas" panose="020B0609020204030204" pitchFamily="49" charset="0"/>
              </a:rPr>
              <a:t>((Get-Content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r>
              <a:rPr lang="en-US" sz="1400" i="0" dirty="0">
                <a:latin typeface="Consolas" panose="020B0609020204030204" pitchFamily="49" charset="0"/>
              </a:rPr>
              <a:t>) -join "`n") + "`n" | Set-Content -</a:t>
            </a:r>
            <a:r>
              <a:rPr lang="en-US" sz="1400" i="0" dirty="0" err="1">
                <a:latin typeface="Consolas" panose="020B0609020204030204" pitchFamily="49" charset="0"/>
              </a:rPr>
              <a:t>NoNewLine</a:t>
            </a:r>
            <a:r>
              <a:rPr lang="en-US" sz="1400" i="0" dirty="0">
                <a:latin typeface="Consolas" panose="020B0609020204030204" pitchFamily="49" charset="0"/>
              </a:rPr>
              <a:t>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endParaRPr lang="en-US" sz="1400" i="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847020C-69FD-EAD0-042D-90B3F817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785" y="6219279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07609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  =&gt;  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1D31B2-78E6-8E3E-B894-D781A310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6256020" cy="3198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5A6B0D-6AB2-057B-5163-2BFD5D38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1921642"/>
            <a:ext cx="6873240" cy="3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21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6 -0.03148 L -0.03576 -0.03125 C -0.03732 -0.03171 -0.03871 -0.03217 -0.0401 -0.03241 C -0.046 -0.0331 -0.05816 -0.03379 -0.05816 -0.03379 L -0.08819 -0.03333 C -0.09409 -0.0331 -0.10347 -0.03171 -0.10868 -0.03102 C -0.12586 -0.02917 -0.11701 -0.03055 -0.13385 -0.02893 C -0.1368 -0.0287 -0.13993 -0.02824 -0.14288 -0.02801 C -0.14583 -0.02778 -0.14878 -0.02778 -0.15173 -0.02754 L -0.15833 -0.02731 L -0.15833 -0.02708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6 -0.04097 L 0.07986 -0.04074 L 0.16267 -0.04167 C 0.16649 -0.0419 0.17014 -0.04306 0.17396 -0.04375 C 0.18368 -0.0456 0.18073 -0.04375 0.18472 -0.0463 L 0.18472 -0.04607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E5354-BEC0-80A0-DFF4-8989D120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77E2EFE-7A19-54DE-4281-ECB125B72A68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  =&gt;  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4C07E-E667-4A59-9620-FC890DF3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6" y="1600200"/>
            <a:ext cx="8400223" cy="327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C53A2B-FCDC-65E9-A6A6-6994BEA877CE}"/>
              </a:ext>
            </a:extLst>
          </p:cNvPr>
          <p:cNvSpPr/>
          <p:nvPr/>
        </p:nvSpPr>
        <p:spPr>
          <a:xfrm>
            <a:off x="4507020" y="2438400"/>
            <a:ext cx="1447800" cy="206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21006-7996-8578-E353-4EC1D842B8F7}"/>
              </a:ext>
            </a:extLst>
          </p:cNvPr>
          <p:cNvSpPr/>
          <p:nvPr/>
        </p:nvSpPr>
        <p:spPr>
          <a:xfrm>
            <a:off x="5457416" y="38862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14:cNvPr>
              <p14:cNvContentPartPr/>
              <p14:nvPr/>
            </p14:nvContentPartPr>
            <p14:xfrm>
              <a:off x="1657385" y="2643725"/>
              <a:ext cx="1603800" cy="29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385" y="2634725"/>
                <a:ext cx="16214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C784B66-3815-4EEA-8ECF-D62D8BF14BC6}"/>
              </a:ext>
            </a:extLst>
          </p:cNvPr>
          <p:cNvGrpSpPr/>
          <p:nvPr/>
        </p:nvGrpSpPr>
        <p:grpSpPr>
          <a:xfrm>
            <a:off x="1772945" y="1946045"/>
            <a:ext cx="2847240" cy="2426040"/>
            <a:chOff x="1772945" y="1946045"/>
            <a:chExt cx="2847240" cy="24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14:cNvPr>
                <p14:cNvContentPartPr/>
                <p14:nvPr/>
              </p14:nvContentPartPr>
              <p14:xfrm>
                <a:off x="3284585" y="1960085"/>
                <a:ext cx="101880" cy="234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5585" y="1951445"/>
                  <a:ext cx="119520" cy="23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14:cNvPr>
                <p14:cNvContentPartPr/>
                <p14:nvPr/>
              </p14:nvContentPartPr>
              <p14:xfrm>
                <a:off x="3322025" y="1946045"/>
                <a:ext cx="1298160" cy="242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3025" y="1937045"/>
                  <a:ext cx="1315800" cy="24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14:cNvPr>
                <p14:cNvContentPartPr/>
                <p14:nvPr/>
              </p14:nvContentPartPr>
              <p14:xfrm>
                <a:off x="3451625" y="2216045"/>
                <a:ext cx="769320" cy="39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2985" y="2207405"/>
                  <a:ext cx="786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14:cNvPr>
                <p14:cNvContentPartPr/>
                <p14:nvPr/>
              </p14:nvContentPartPr>
              <p14:xfrm>
                <a:off x="3430745" y="2991845"/>
                <a:ext cx="16596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21745" y="2982845"/>
                  <a:ext cx="183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14:cNvPr>
                <p14:cNvContentPartPr/>
                <p14:nvPr/>
              </p14:nvContentPartPr>
              <p14:xfrm>
                <a:off x="3593825" y="2997965"/>
                <a:ext cx="364680" cy="25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84825" y="2989325"/>
                  <a:ext cx="382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14:cNvPr>
                <p14:cNvContentPartPr/>
                <p14:nvPr/>
              </p14:nvContentPartPr>
              <p14:xfrm>
                <a:off x="4006745" y="2933165"/>
                <a:ext cx="522720" cy="27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97745" y="2924525"/>
                  <a:ext cx="540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14:cNvPr>
                <p14:cNvContentPartPr/>
                <p14:nvPr/>
              </p14:nvContentPartPr>
              <p14:xfrm>
                <a:off x="1981745" y="2142245"/>
                <a:ext cx="201960" cy="35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73105" y="2133245"/>
                  <a:ext cx="219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14:cNvPr>
                <p14:cNvContentPartPr/>
                <p14:nvPr/>
              </p14:nvContentPartPr>
              <p14:xfrm>
                <a:off x="2263265" y="2094365"/>
                <a:ext cx="89640" cy="32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54625" y="2085365"/>
                  <a:ext cx="107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14:cNvPr>
                <p14:cNvContentPartPr/>
                <p14:nvPr/>
              </p14:nvContentPartPr>
              <p14:xfrm>
                <a:off x="2152745" y="2236565"/>
                <a:ext cx="241560" cy="8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44105" y="2227565"/>
                  <a:ext cx="25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14:cNvPr>
                <p14:cNvContentPartPr/>
                <p14:nvPr/>
              </p14:nvContentPartPr>
              <p14:xfrm>
                <a:off x="2413745" y="2105885"/>
                <a:ext cx="99000" cy="27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4745" y="2097245"/>
                  <a:ext cx="116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14:cNvPr>
                <p14:cNvContentPartPr/>
                <p14:nvPr/>
              </p14:nvContentPartPr>
              <p14:xfrm>
                <a:off x="2360825" y="2264645"/>
                <a:ext cx="224640" cy="6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2185" y="2255645"/>
                  <a:ext cx="242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14:cNvPr>
                <p14:cNvContentPartPr/>
                <p14:nvPr/>
              </p14:nvContentPartPr>
              <p14:xfrm>
                <a:off x="2594465" y="2190485"/>
                <a:ext cx="234360" cy="35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85465" y="2181485"/>
                  <a:ext cx="252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14:cNvPr>
                <p14:cNvContentPartPr/>
                <p14:nvPr/>
              </p14:nvContentPartPr>
              <p14:xfrm>
                <a:off x="1772945" y="3057005"/>
                <a:ext cx="1485360" cy="29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64305" y="3048005"/>
                  <a:ext cx="150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14:cNvPr>
                <p14:cNvContentPartPr/>
                <p14:nvPr/>
              </p14:nvContentPartPr>
              <p14:xfrm>
                <a:off x="2212145" y="3288485"/>
                <a:ext cx="189720" cy="42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03505" y="3279485"/>
                  <a:ext cx="207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14:cNvPr>
                <p14:cNvContentPartPr/>
                <p14:nvPr/>
              </p14:nvContentPartPr>
              <p14:xfrm>
                <a:off x="2414825" y="3523925"/>
                <a:ext cx="202320" cy="179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06185" y="3514925"/>
                  <a:ext cx="21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14:cNvPr>
                <p14:cNvContentPartPr/>
                <p14:nvPr/>
              </p14:nvContentPartPr>
              <p14:xfrm>
                <a:off x="2650625" y="3368765"/>
                <a:ext cx="51840" cy="32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41985" y="3360125"/>
                  <a:ext cx="69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14:cNvPr>
                <p14:cNvContentPartPr/>
                <p14:nvPr/>
              </p14:nvContentPartPr>
              <p14:xfrm>
                <a:off x="2613185" y="3512765"/>
                <a:ext cx="25344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04185" y="3503765"/>
                  <a:ext cx="2710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DEF5C1-6B81-424A-7742-C152DD1B26F8}"/>
              </a:ext>
            </a:extLst>
          </p:cNvPr>
          <p:cNvGrpSpPr/>
          <p:nvPr/>
        </p:nvGrpSpPr>
        <p:grpSpPr>
          <a:xfrm>
            <a:off x="4756265" y="2413325"/>
            <a:ext cx="1295640" cy="1571400"/>
            <a:chOff x="4756265" y="2413325"/>
            <a:chExt cx="129564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14:cNvPr>
                <p14:cNvContentPartPr/>
                <p14:nvPr/>
              </p14:nvContentPartPr>
              <p14:xfrm>
                <a:off x="4756265" y="2874485"/>
                <a:ext cx="109908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47265" y="2865485"/>
                  <a:ext cx="111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14:cNvPr>
                <p14:cNvContentPartPr/>
                <p14:nvPr/>
              </p14:nvContentPartPr>
              <p14:xfrm>
                <a:off x="4780745" y="3100565"/>
                <a:ext cx="1271160" cy="88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71745" y="3091925"/>
                  <a:ext cx="128880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14:cNvPr>
                <p14:cNvContentPartPr/>
                <p14:nvPr/>
              </p14:nvContentPartPr>
              <p14:xfrm>
                <a:off x="4947425" y="2537165"/>
                <a:ext cx="208080" cy="14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38425" y="2528525"/>
                  <a:ext cx="225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14:cNvPr>
                <p14:cNvContentPartPr/>
                <p14:nvPr/>
              </p14:nvContentPartPr>
              <p14:xfrm>
                <a:off x="5199065" y="2544365"/>
                <a:ext cx="4932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90065" y="2535725"/>
                  <a:ext cx="66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14:cNvPr>
                <p14:cNvContentPartPr/>
                <p14:nvPr/>
              </p14:nvContentPartPr>
              <p14:xfrm>
                <a:off x="5230745" y="2528525"/>
                <a:ext cx="69480" cy="28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22105" y="2519525"/>
                  <a:ext cx="87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14:cNvPr>
                <p14:cNvContentPartPr/>
                <p14:nvPr/>
              </p14:nvContentPartPr>
              <p14:xfrm>
                <a:off x="5332625" y="2529965"/>
                <a:ext cx="117360" cy="15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23625" y="2520965"/>
                  <a:ext cx="13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14:cNvPr>
                <p14:cNvContentPartPr/>
                <p14:nvPr/>
              </p14:nvContentPartPr>
              <p14:xfrm>
                <a:off x="5453585" y="2533205"/>
                <a:ext cx="118440" cy="38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44945" y="2524565"/>
                  <a:ext cx="136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14:cNvPr>
                <p14:cNvContentPartPr/>
                <p14:nvPr/>
              </p14:nvContentPartPr>
              <p14:xfrm>
                <a:off x="5606945" y="2413325"/>
                <a:ext cx="172800" cy="27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97945" y="2404325"/>
                  <a:ext cx="1904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F7E1F9-84FD-1E2D-0A69-97068D2C140A}"/>
              </a:ext>
            </a:extLst>
          </p:cNvPr>
          <p:cNvGrpSpPr/>
          <p:nvPr/>
        </p:nvGrpSpPr>
        <p:grpSpPr>
          <a:xfrm>
            <a:off x="4853825" y="3338885"/>
            <a:ext cx="963360" cy="277920"/>
            <a:chOff x="4853825" y="3338885"/>
            <a:chExt cx="9633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14:cNvPr>
                <p14:cNvContentPartPr/>
                <p14:nvPr/>
              </p14:nvContentPartPr>
              <p14:xfrm>
                <a:off x="4853825" y="3395405"/>
                <a:ext cx="171000" cy="21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4825" y="3386765"/>
                  <a:ext cx="188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14:cNvPr>
                <p14:cNvContentPartPr/>
                <p14:nvPr/>
              </p14:nvContentPartPr>
              <p14:xfrm>
                <a:off x="5041025" y="3412325"/>
                <a:ext cx="155160" cy="18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32025" y="3403325"/>
                  <a:ext cx="172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14:cNvPr>
                <p14:cNvContentPartPr/>
                <p14:nvPr/>
              </p14:nvContentPartPr>
              <p14:xfrm>
                <a:off x="5198345" y="3372005"/>
                <a:ext cx="151200" cy="244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89345" y="3363005"/>
                  <a:ext cx="168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14:cNvPr>
                <p14:cNvContentPartPr/>
                <p14:nvPr/>
              </p14:nvContentPartPr>
              <p14:xfrm>
                <a:off x="5383385" y="3441125"/>
                <a:ext cx="86040" cy="3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74385" y="3432125"/>
                  <a:ext cx="103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14:cNvPr>
                <p14:cNvContentPartPr/>
                <p14:nvPr/>
              </p14:nvContentPartPr>
              <p14:xfrm>
                <a:off x="5545025" y="3355445"/>
                <a:ext cx="122760" cy="21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36025" y="3346445"/>
                  <a:ext cx="14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14:cNvPr>
                <p14:cNvContentPartPr/>
                <p14:nvPr/>
              </p14:nvContentPartPr>
              <p14:xfrm>
                <a:off x="5708465" y="3338885"/>
                <a:ext cx="108720" cy="22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99825" y="3329885"/>
                  <a:ext cx="12636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2789D27-1A5F-2578-6C61-F852F600E2AB}"/>
                  </a:ext>
                </a:extLst>
              </p14:cNvPr>
              <p14:cNvContentPartPr/>
              <p14:nvPr/>
            </p14:nvContentPartPr>
            <p14:xfrm>
              <a:off x="5342705" y="4149605"/>
              <a:ext cx="1080" cy="22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2789D27-1A5F-2578-6C61-F852F600E2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34065" y="4140965"/>
                <a:ext cx="1872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5CADE49-2908-9F94-4352-1067BD30A950}"/>
              </a:ext>
            </a:extLst>
          </p:cNvPr>
          <p:cNvGrpSpPr/>
          <p:nvPr/>
        </p:nvGrpSpPr>
        <p:grpSpPr>
          <a:xfrm>
            <a:off x="5341625" y="4449125"/>
            <a:ext cx="18360" cy="601200"/>
            <a:chOff x="5341625" y="4449125"/>
            <a:chExt cx="1836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7D53A0E-9549-529E-C3EA-65197FCEADE0}"/>
                    </a:ext>
                  </a:extLst>
                </p14:cNvPr>
                <p14:cNvContentPartPr/>
                <p14:nvPr/>
              </p14:nvContentPartPr>
              <p14:xfrm>
                <a:off x="5341625" y="4449125"/>
                <a:ext cx="90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7D53A0E-9549-529E-C3EA-65197FCEAD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32985" y="4440125"/>
                  <a:ext cx="26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30952C-F90D-6E05-258A-4A1CF0FF861D}"/>
                    </a:ext>
                  </a:extLst>
                </p14:cNvPr>
                <p14:cNvContentPartPr/>
                <p14:nvPr/>
              </p14:nvContentPartPr>
              <p14:xfrm>
                <a:off x="5344865" y="4689965"/>
                <a:ext cx="15120" cy="360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30952C-F90D-6E05-258A-4A1CF0FF86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35865" y="4680965"/>
                  <a:ext cx="32760" cy="3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9E549E8-8CC3-34E8-83D9-D057F1AB5FF1}"/>
                  </a:ext>
                </a:extLst>
              </p14:cNvPr>
              <p14:cNvContentPartPr/>
              <p14:nvPr/>
            </p14:nvContentPartPr>
            <p14:xfrm>
              <a:off x="5300585" y="5318165"/>
              <a:ext cx="42120" cy="343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9E549E8-8CC3-34E8-83D9-D057F1AB5FF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91945" y="5309525"/>
                <a:ext cx="5976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AF311F9-F468-9589-4920-A2769F0EE70B}"/>
              </a:ext>
            </a:extLst>
          </p:cNvPr>
          <p:cNvGrpSpPr/>
          <p:nvPr/>
        </p:nvGrpSpPr>
        <p:grpSpPr>
          <a:xfrm>
            <a:off x="4601825" y="5818565"/>
            <a:ext cx="1816920" cy="567000"/>
            <a:chOff x="4601825" y="5818565"/>
            <a:chExt cx="181692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032084-821A-7FC6-7564-05E3C8DFD723}"/>
                    </a:ext>
                  </a:extLst>
                </p14:cNvPr>
                <p14:cNvContentPartPr/>
                <p14:nvPr/>
              </p14:nvContentPartPr>
              <p14:xfrm>
                <a:off x="5318225" y="5854205"/>
                <a:ext cx="11880" cy="69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032084-821A-7FC6-7564-05E3C8DFD7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09585" y="5845205"/>
                  <a:ext cx="29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0D79E2-01D0-F767-CBB5-B64008EB850D}"/>
                    </a:ext>
                  </a:extLst>
                </p14:cNvPr>
                <p14:cNvContentPartPr/>
                <p14:nvPr/>
              </p14:nvContentPartPr>
              <p14:xfrm>
                <a:off x="4722425" y="6003965"/>
                <a:ext cx="225000" cy="35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0D79E2-01D0-F767-CBB5-B64008EB850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3785" y="5995325"/>
                  <a:ext cx="242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3F1E67-0314-09B3-FDD7-7FA96A88A029}"/>
                    </a:ext>
                  </a:extLst>
                </p14:cNvPr>
                <p14:cNvContentPartPr/>
                <p14:nvPr/>
              </p14:nvContentPartPr>
              <p14:xfrm>
                <a:off x="4601825" y="6000365"/>
                <a:ext cx="470160" cy="3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3F1E67-0314-09B3-FDD7-7FA96A88A02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93185" y="5991725"/>
                  <a:ext cx="48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C826F5-03F9-8D44-0963-E8CE7F5A1209}"/>
                    </a:ext>
                  </a:extLst>
                </p14:cNvPr>
                <p14:cNvContentPartPr/>
                <p14:nvPr/>
              </p14:nvContentPartPr>
              <p14:xfrm>
                <a:off x="5039225" y="6155525"/>
                <a:ext cx="24804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C826F5-03F9-8D44-0963-E8CE7F5A12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30225" y="6146525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8E16E6-6FD5-48B3-AD0A-9FA6047F1DF4}"/>
                    </a:ext>
                  </a:extLst>
                </p14:cNvPr>
                <p14:cNvContentPartPr/>
                <p14:nvPr/>
              </p14:nvContentPartPr>
              <p14:xfrm>
                <a:off x="5308505" y="6161645"/>
                <a:ext cx="132480" cy="18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8E16E6-6FD5-48B3-AD0A-9FA6047F1D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99865" y="6152645"/>
                  <a:ext cx="150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045375-9478-2E33-F887-A3F933CE7953}"/>
                    </a:ext>
                  </a:extLst>
                </p14:cNvPr>
                <p14:cNvContentPartPr/>
                <p14:nvPr/>
              </p14:nvContentPartPr>
              <p14:xfrm>
                <a:off x="5448905" y="5971205"/>
                <a:ext cx="196200" cy="33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045375-9478-2E33-F887-A3F933CE79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39905" y="5962205"/>
                  <a:ext cx="213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268E95-2D4B-33D6-CFC2-0232E5DADA9A}"/>
                    </a:ext>
                  </a:extLst>
                </p14:cNvPr>
                <p14:cNvContentPartPr/>
                <p14:nvPr/>
              </p14:nvContentPartPr>
              <p14:xfrm>
                <a:off x="5625305" y="6154805"/>
                <a:ext cx="217800" cy="147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268E95-2D4B-33D6-CFC2-0232E5DADA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16305" y="6145805"/>
                  <a:ext cx="235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36A165-8AD3-6BF9-0BA1-1EF631D87755}"/>
                    </a:ext>
                  </a:extLst>
                </p14:cNvPr>
                <p14:cNvContentPartPr/>
                <p14:nvPr/>
              </p14:nvContentPartPr>
              <p14:xfrm>
                <a:off x="5908625" y="6020525"/>
                <a:ext cx="51480" cy="265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36A165-8AD3-6BF9-0BA1-1EF631D8775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99985" y="6011885"/>
                  <a:ext cx="69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8C9E01-EF2A-1FD2-A653-AB83E27754FF}"/>
                    </a:ext>
                  </a:extLst>
                </p14:cNvPr>
                <p14:cNvContentPartPr/>
                <p14:nvPr/>
              </p14:nvContentPartPr>
              <p14:xfrm>
                <a:off x="6034985" y="6122405"/>
                <a:ext cx="113760" cy="263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8C9E01-EF2A-1FD2-A653-AB83E27754F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25985" y="6113405"/>
                  <a:ext cx="131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F2AB2C-0CD6-3CF4-1997-A7784DA93A55}"/>
                    </a:ext>
                  </a:extLst>
                </p14:cNvPr>
                <p14:cNvContentPartPr/>
                <p14:nvPr/>
              </p14:nvContentPartPr>
              <p14:xfrm>
                <a:off x="6208865" y="5818565"/>
                <a:ext cx="54360" cy="48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F2AB2C-0CD6-3CF4-1997-A7784DA93A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99865" y="5809565"/>
                  <a:ext cx="72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F38DD2-DB4E-5EF0-765C-E6B7CAD2E720}"/>
                    </a:ext>
                  </a:extLst>
                </p14:cNvPr>
                <p14:cNvContentPartPr/>
                <p14:nvPr/>
              </p14:nvContentPartPr>
              <p14:xfrm>
                <a:off x="6045425" y="5998565"/>
                <a:ext cx="373320" cy="65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F38DD2-DB4E-5EF0-765C-E6B7CAD2E7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36425" y="5989925"/>
                  <a:ext cx="390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752EC9-8D15-59B7-62EF-A98A3437C75C}"/>
                    </a:ext>
                  </a:extLst>
                </p14:cNvPr>
                <p14:cNvContentPartPr/>
                <p14:nvPr/>
              </p14:nvContentPartPr>
              <p14:xfrm>
                <a:off x="5629985" y="6118085"/>
                <a:ext cx="161640" cy="177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752EC9-8D15-59B7-62EF-A98A3437C75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21345" y="6109085"/>
                  <a:ext cx="179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0BFD66-191F-8605-26F8-9A2CDFE97546}"/>
                    </a:ext>
                  </a:extLst>
                </p14:cNvPr>
                <p14:cNvContentPartPr/>
                <p14:nvPr/>
              </p14:nvContentPartPr>
              <p14:xfrm>
                <a:off x="5810705" y="6149405"/>
                <a:ext cx="91080" cy="145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0BFD66-191F-8605-26F8-9A2CDFE975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02065" y="6140405"/>
                  <a:ext cx="108720" cy="16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545595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Goals for today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828800"/>
          </a:xfrm>
        </p:spPr>
        <p:txBody>
          <a:bodyPr/>
          <a:lstStyle/>
          <a:p>
            <a:pPr marL="227013" indent="-227013"/>
            <a:r>
              <a:rPr lang="en-US" dirty="0"/>
              <a:t>Web service examples</a:t>
            </a:r>
          </a:p>
          <a:p>
            <a:pPr marL="227013" indent="-227013"/>
            <a:r>
              <a:rPr lang="en-US" dirty="0"/>
              <a:t>First a simple calculator service</a:t>
            </a:r>
          </a:p>
          <a:p>
            <a:pPr marL="227013" indent="-227013"/>
            <a:r>
              <a:rPr lang="en-US" dirty="0"/>
              <a:t>Then a more realistic one based on </a:t>
            </a:r>
            <a:r>
              <a:rPr lang="en-US" dirty="0" err="1"/>
              <a:t>movielens</a:t>
            </a:r>
            <a:r>
              <a:rPr lang="en-US" dirty="0"/>
              <a:t> DB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0B0C16-3FFE-D1BB-A504-F714E69E5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76600"/>
            <a:ext cx="2450922" cy="33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5925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446F3-3D15-3204-19DD-356E7F5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magnifying glass with the word example&#10;&#10;Description automatically generated">
            <a:extLst>
              <a:ext uri="{FF2B5EF4-FFF2-40B4-BE49-F238E27FC236}">
                <a16:creationId xmlns:a16="http://schemas.microsoft.com/office/drawing/2014/main" id="{F84165A5-09CD-E71B-C72D-BABE14551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4704588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726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990600"/>
          </a:xfrm>
        </p:spPr>
        <p:txBody>
          <a:bodyPr/>
          <a:lstStyle/>
          <a:p>
            <a:pPr marL="227013" indent="-227013"/>
            <a:r>
              <a:rPr lang="en-US" dirty="0"/>
              <a:t>A simple calculator web service: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E06F6-0F14-29DA-0991-5D367287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7" y="1715168"/>
            <a:ext cx="3385546" cy="647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4DB95A-9A77-5C9A-6202-E2612E9F9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068" y="2789130"/>
            <a:ext cx="1279377" cy="2392470"/>
          </a:xfrm>
          <a:prstGeom prst="rect">
            <a:avLst/>
          </a:prstGeom>
        </p:spPr>
      </p:pic>
      <p:pic>
        <p:nvPicPr>
          <p:cNvPr id="26" name="Picture 25" descr="Server PNG Clip Art - Best WEB Clipart">
            <a:extLst>
              <a:ext uri="{FF2B5EF4-FFF2-40B4-BE49-F238E27FC236}">
                <a16:creationId xmlns:a16="http://schemas.microsoft.com/office/drawing/2014/main" id="{8E085CFE-08C9-0F75-6767-C9D63E072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33058"/>
            <a:ext cx="729435" cy="17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5228C04-5C0C-9A76-2819-74AD92D3B0CA}"/>
              </a:ext>
            </a:extLst>
          </p:cNvPr>
          <p:cNvGrpSpPr/>
          <p:nvPr/>
        </p:nvGrpSpPr>
        <p:grpSpPr>
          <a:xfrm>
            <a:off x="4953000" y="1518283"/>
            <a:ext cx="4076611" cy="5187317"/>
            <a:chOff x="4953000" y="1518283"/>
            <a:chExt cx="4076611" cy="51873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52A6DD-E76D-F312-972F-E65DEB4EF9B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53000" y="1518283"/>
              <a:ext cx="4076611" cy="5187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182562" tIns="92075" rIns="182562" bIns="92075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const 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express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require('express');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const 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express();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// main():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app.listen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(3000, () =&gt;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console.log('**SERVER: running...');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// increment x: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app.get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('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</a:t>
              </a: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incr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/:x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', (req, res) =&gt;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try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console.log('**call to /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incr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let x = 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parseInt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req.params.x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if (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isNaN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(x))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throw new Error('x not a number');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let y = x + 1;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res.send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y.toString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return;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catch(err)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res.status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(400).send(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err.message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});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84337B-AC0A-D7D0-F86C-E5B85746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8789" y="1899282"/>
              <a:ext cx="609601" cy="60960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5A02F1-74F9-FAEA-E718-3226BD0BF306}"/>
              </a:ext>
            </a:extLst>
          </p:cNvPr>
          <p:cNvGrpSpPr/>
          <p:nvPr/>
        </p:nvGrpSpPr>
        <p:grpSpPr>
          <a:xfrm>
            <a:off x="58210" y="2418383"/>
            <a:ext cx="2954823" cy="1720927"/>
            <a:chOff x="58210" y="2418383"/>
            <a:chExt cx="2954823" cy="1720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48F010-BE3E-07C6-B2E8-7517F6E8A3A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8210" y="2491423"/>
              <a:ext cx="2954823" cy="16478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182562" tIns="92075" rIns="182562" bIns="92075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import requests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url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'http://localhost:3000/'</a:t>
              </a:r>
            </a:p>
            <a:p>
              <a:pPr marL="0" marR="0" lvl="0" indent="0" algn="l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 = input('Enter integer x&gt; ')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url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url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+ '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incr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/' + 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response = </a:t>
              </a:r>
              <a:r>
                <a:rPr kumimoji="0" 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requests.get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url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print(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response.text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FFC01B-668A-4E8C-F12B-B75D5262B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14450" y="2418383"/>
              <a:ext cx="777655" cy="462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803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SOA 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00998" cy="778650"/>
          </a:xfrm>
        </p:spPr>
        <p:txBody>
          <a:bodyPr/>
          <a:lstStyle/>
          <a:p>
            <a:pPr marL="227013" indent="-227013"/>
            <a:r>
              <a:rPr lang="en-US" sz="2400" dirty="0"/>
              <a:t>Simple </a:t>
            </a:r>
            <a:r>
              <a:rPr lang="en-US" sz="2400" dirty="0">
                <a:solidFill>
                  <a:srgbClr val="0000FF"/>
                </a:solidFill>
              </a:rPr>
              <a:t>calculator</a:t>
            </a:r>
            <a:r>
              <a:rPr lang="en-US" sz="2400" dirty="0"/>
              <a:t> web service…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239109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65ED57-97E0-8DF1-17EB-6A60C7A0862D}"/>
              </a:ext>
            </a:extLst>
          </p:cNvPr>
          <p:cNvGrpSpPr/>
          <p:nvPr/>
        </p:nvGrpSpPr>
        <p:grpSpPr>
          <a:xfrm>
            <a:off x="184532" y="4474810"/>
            <a:ext cx="4330920" cy="1946862"/>
            <a:chOff x="5029200" y="697537"/>
            <a:chExt cx="4330920" cy="19468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8192DB-02CA-D40C-DED6-46185A30E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813896"/>
              <a:ext cx="954912" cy="1830503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DD5E324-81D4-824A-4AA5-BB4F6DEF18C2}"/>
                </a:ext>
              </a:extLst>
            </p:cNvPr>
            <p:cNvGrpSpPr/>
            <p:nvPr/>
          </p:nvGrpSpPr>
          <p:grpSpPr>
            <a:xfrm>
              <a:off x="7861080" y="869532"/>
              <a:ext cx="1499040" cy="1738440"/>
              <a:chOff x="3581400" y="2332203"/>
              <a:chExt cx="1499040" cy="173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BF9E06BC-8955-FB04-ED65-0FCE49F3C9EF}"/>
                      </a:ext>
                    </a:extLst>
                  </p14:cNvPr>
                  <p14:cNvContentPartPr/>
                  <p14:nvPr/>
                </p14:nvContentPartPr>
                <p14:xfrm>
                  <a:off x="3608760" y="2516883"/>
                  <a:ext cx="114840" cy="10242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BF9E06BC-8955-FB04-ED65-0FCE49F3C9E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99760" y="2507883"/>
                    <a:ext cx="132480" cy="10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834EFD0B-5798-49BC-D393-950651FE4D9E}"/>
                      </a:ext>
                    </a:extLst>
                  </p14:cNvPr>
                  <p14:cNvContentPartPr/>
                  <p14:nvPr/>
                </p14:nvContentPartPr>
                <p14:xfrm>
                  <a:off x="3581400" y="2332203"/>
                  <a:ext cx="1499040" cy="173844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834EFD0B-5798-49BC-D393-950651FE4D9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72402" y="2323203"/>
                    <a:ext cx="1516676" cy="175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2D48C05-3531-2767-B94B-0893269CFC17}"/>
                      </a:ext>
                    </a:extLst>
                  </p14:cNvPr>
                  <p14:cNvContentPartPr/>
                  <p14:nvPr/>
                </p14:nvContentPartPr>
                <p14:xfrm>
                  <a:off x="3800640" y="2728203"/>
                  <a:ext cx="743760" cy="2962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2D48C05-3531-2767-B94B-0893269CFC1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91640" y="2719214"/>
                    <a:ext cx="761400" cy="3138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57A362F-93AE-73D6-78DC-3902A4AF97F7}"/>
                      </a:ext>
                    </a:extLst>
                  </p14:cNvPr>
                  <p14:cNvContentPartPr/>
                  <p14:nvPr/>
                </p14:nvContentPartPr>
                <p14:xfrm>
                  <a:off x="3819720" y="3318243"/>
                  <a:ext cx="173160" cy="2250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57A362F-93AE-73D6-78DC-3902A4AF97F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10720" y="3309243"/>
                    <a:ext cx="190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EC779F6-F17D-2C42-FB7B-3C005244AD3C}"/>
                      </a:ext>
                    </a:extLst>
                  </p14:cNvPr>
                  <p14:cNvContentPartPr/>
                  <p14:nvPr/>
                </p14:nvContentPartPr>
                <p14:xfrm>
                  <a:off x="3984960" y="3308163"/>
                  <a:ext cx="320400" cy="207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EC779F6-F17D-2C42-FB7B-3C005244AD3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75960" y="3299147"/>
                    <a:ext cx="338040" cy="2246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AB9371-EC36-CAB8-137E-131D0F0A1780}"/>
                      </a:ext>
                    </a:extLst>
                  </p14:cNvPr>
                  <p14:cNvContentPartPr/>
                  <p14:nvPr/>
                </p14:nvContentPartPr>
                <p14:xfrm>
                  <a:off x="4334880" y="3222843"/>
                  <a:ext cx="500760" cy="243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AB9371-EC36-CAB8-137E-131D0F0A178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5874" y="3213830"/>
                    <a:ext cx="518413" cy="26102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30BA28-875E-F966-E72D-E150E3A0DAD4}"/>
                    </a:ext>
                  </a:extLst>
                </p14:cNvPr>
                <p14:cNvContentPartPr/>
                <p14:nvPr/>
              </p14:nvContentPartPr>
              <p14:xfrm>
                <a:off x="5890900" y="1358137"/>
                <a:ext cx="2095200" cy="25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30BA28-875E-F966-E72D-E150E3A0DA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81898" y="1349124"/>
                  <a:ext cx="2112843" cy="27722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5D26D69-AB26-CC85-57C6-1B2F2C468711}"/>
                </a:ext>
              </a:extLst>
            </p:cNvPr>
            <p:cNvGrpSpPr/>
            <p:nvPr/>
          </p:nvGrpSpPr>
          <p:grpSpPr>
            <a:xfrm>
              <a:off x="6450340" y="697537"/>
              <a:ext cx="909720" cy="691560"/>
              <a:chOff x="2411740" y="1786429"/>
              <a:chExt cx="909720" cy="69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4A222FE2-AD08-7B21-D742-267719145E63}"/>
                      </a:ext>
                    </a:extLst>
                  </p14:cNvPr>
                  <p14:cNvContentPartPr/>
                  <p14:nvPr/>
                </p14:nvContentPartPr>
                <p14:xfrm>
                  <a:off x="2411740" y="1868149"/>
                  <a:ext cx="54720" cy="19008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4A222FE2-AD08-7B21-D742-267719145E63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402740" y="1859149"/>
                    <a:ext cx="7236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EC591C1B-5D38-994C-78B7-707BFA53DCB9}"/>
                      </a:ext>
                    </a:extLst>
                  </p14:cNvPr>
                  <p14:cNvContentPartPr/>
                  <p14:nvPr/>
                </p14:nvContentPartPr>
                <p14:xfrm>
                  <a:off x="2462500" y="1977589"/>
                  <a:ext cx="143640" cy="154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EC591C1B-5D38-994C-78B7-707BFA53DCB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453500" y="1968589"/>
                    <a:ext cx="161280" cy="3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2849F35C-D0E7-8E5D-F2E3-9C5FCF39F358}"/>
                      </a:ext>
                    </a:extLst>
                  </p14:cNvPr>
                  <p14:cNvContentPartPr/>
                  <p14:nvPr/>
                </p14:nvContentPartPr>
                <p14:xfrm>
                  <a:off x="2632780" y="1858789"/>
                  <a:ext cx="11520" cy="2127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2849F35C-D0E7-8E5D-F2E3-9C5FCF39F35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624140" y="1850149"/>
                    <a:ext cx="29160" cy="23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ED05AE86-C0E9-DC0F-943E-2AC36C6A10AB}"/>
                      </a:ext>
                    </a:extLst>
                  </p14:cNvPr>
                  <p14:cNvContentPartPr/>
                  <p14:nvPr/>
                </p14:nvContentPartPr>
                <p14:xfrm>
                  <a:off x="2752660" y="1880749"/>
                  <a:ext cx="4680" cy="1317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ED05AE86-C0E9-DC0F-943E-2AC36C6A10A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744020" y="1871749"/>
                    <a:ext cx="2232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BCD3ED15-05B3-5990-7949-F8BD6C0AFD5F}"/>
                      </a:ext>
                    </a:extLst>
                  </p14:cNvPr>
                  <p14:cNvContentPartPr/>
                  <p14:nvPr/>
                </p14:nvContentPartPr>
                <p14:xfrm>
                  <a:off x="2670580" y="1841869"/>
                  <a:ext cx="252000" cy="2340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BCD3ED15-05B3-5990-7949-F8BD6C0AFD5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661580" y="1833229"/>
                    <a:ext cx="26964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54EAD642-7FDF-57E6-3CE7-28DA579409AC}"/>
                      </a:ext>
                    </a:extLst>
                  </p14:cNvPr>
                  <p14:cNvContentPartPr/>
                  <p14:nvPr/>
                </p14:nvContentPartPr>
                <p14:xfrm>
                  <a:off x="2965060" y="1889749"/>
                  <a:ext cx="8280" cy="15588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54EAD642-7FDF-57E6-3CE7-28DA579409AC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956060" y="1880749"/>
                    <a:ext cx="2592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654B9E04-3B70-B1AF-8237-DAAE7E5301B4}"/>
                      </a:ext>
                    </a:extLst>
                  </p14:cNvPr>
                  <p14:cNvContentPartPr/>
                  <p14:nvPr/>
                </p14:nvContentPartPr>
                <p14:xfrm>
                  <a:off x="2857420" y="1858789"/>
                  <a:ext cx="275400" cy="3420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654B9E04-3B70-B1AF-8237-DAAE7E5301B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848420" y="1850149"/>
                    <a:ext cx="29304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E974573-4283-90BC-419A-2175EF29D2B3}"/>
                      </a:ext>
                    </a:extLst>
                  </p14:cNvPr>
                  <p14:cNvContentPartPr/>
                  <p14:nvPr/>
                </p14:nvContentPartPr>
                <p14:xfrm>
                  <a:off x="3116260" y="1786429"/>
                  <a:ext cx="205200" cy="2620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E974573-4283-90BC-419A-2175EF29D2B3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107260" y="1777429"/>
                    <a:ext cx="22284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3F56CA32-49D4-FCCF-37EA-E045CE8C3421}"/>
                      </a:ext>
                    </a:extLst>
                  </p14:cNvPr>
                  <p14:cNvContentPartPr/>
                  <p14:nvPr/>
                </p14:nvContentPartPr>
                <p14:xfrm>
                  <a:off x="2621980" y="2203669"/>
                  <a:ext cx="402480" cy="2743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3F56CA32-49D4-FCCF-37EA-E045CE8C3421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613340" y="2194669"/>
                    <a:ext cx="42012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8107843-ACE2-984C-E4FE-6559F9697C0D}"/>
                      </a:ext>
                    </a:extLst>
                  </p14:cNvPr>
                  <p14:cNvContentPartPr/>
                  <p14:nvPr/>
                </p14:nvContentPartPr>
                <p14:xfrm>
                  <a:off x="3030940" y="2102509"/>
                  <a:ext cx="31680" cy="2656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68107843-ACE2-984C-E4FE-6559F9697C0D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021940" y="2093869"/>
                    <a:ext cx="49320" cy="28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1454EC5A-7A0E-1646-0382-4840E2A8611C}"/>
                      </a:ext>
                    </a:extLst>
                  </p14:cNvPr>
                  <p14:cNvContentPartPr/>
                  <p14:nvPr/>
                </p14:nvContentPartPr>
                <p14:xfrm>
                  <a:off x="2917180" y="2202589"/>
                  <a:ext cx="218160" cy="385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1454EC5A-7A0E-1646-0382-4840E2A8611C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908180" y="2193589"/>
                    <a:ext cx="235800" cy="5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E44CAF4-3373-28E9-CEFA-408FD0597ECF}"/>
                    </a:ext>
                  </a:extLst>
                </p14:cNvPr>
                <p14:cNvContentPartPr/>
                <p14:nvPr/>
              </p14:nvContentPartPr>
              <p14:xfrm>
                <a:off x="5890180" y="1969057"/>
                <a:ext cx="2112480" cy="269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E44CAF4-3373-28E9-CEFA-408FD0597E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1180" y="1960057"/>
                  <a:ext cx="2130120" cy="286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EEE1ACE-F154-D827-BCD5-3D080E315BAE}"/>
                </a:ext>
              </a:extLst>
            </p:cNvPr>
            <p:cNvGrpSpPr/>
            <p:nvPr/>
          </p:nvGrpSpPr>
          <p:grpSpPr>
            <a:xfrm>
              <a:off x="6450700" y="1629217"/>
              <a:ext cx="609120" cy="371880"/>
              <a:chOff x="2412100" y="2718109"/>
              <a:chExt cx="609120" cy="37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196A66B5-BC92-2C5C-9335-15FCEA017CEF}"/>
                      </a:ext>
                    </a:extLst>
                  </p14:cNvPr>
                  <p14:cNvContentPartPr/>
                  <p14:nvPr/>
                </p14:nvContentPartPr>
                <p14:xfrm>
                  <a:off x="2412100" y="2740429"/>
                  <a:ext cx="194400" cy="3495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196A66B5-BC92-2C5C-9335-15FCEA017CE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403460" y="2731429"/>
                    <a:ext cx="212040" cy="36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4967588-47F1-E561-EEA6-1B9C26A94840}"/>
                      </a:ext>
                    </a:extLst>
                  </p14:cNvPr>
                  <p14:cNvContentPartPr/>
                  <p14:nvPr/>
                </p14:nvContentPartPr>
                <p14:xfrm>
                  <a:off x="2613340" y="2923309"/>
                  <a:ext cx="162360" cy="1659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4967588-47F1-E561-EEA6-1B9C26A9484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604340" y="2914669"/>
                    <a:ext cx="18000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A8FCF11F-57D5-E52F-3E79-83203A9A42DF}"/>
                      </a:ext>
                    </a:extLst>
                  </p14:cNvPr>
                  <p14:cNvContentPartPr/>
                  <p14:nvPr/>
                </p14:nvContentPartPr>
                <p14:xfrm>
                  <a:off x="2859580" y="2718109"/>
                  <a:ext cx="25920" cy="29484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A8FCF11F-57D5-E52F-3E79-83203A9A42D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850940" y="2709469"/>
                    <a:ext cx="43560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A4DBDB8F-F948-242A-1E95-7048B36C857B}"/>
                      </a:ext>
                    </a:extLst>
                  </p14:cNvPr>
                  <p14:cNvContentPartPr/>
                  <p14:nvPr/>
                </p14:nvContentPartPr>
                <p14:xfrm>
                  <a:off x="2719900" y="2863909"/>
                  <a:ext cx="301320" cy="1598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A4DBDB8F-F948-242A-1E95-7048B36C857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710900" y="2855269"/>
                    <a:ext cx="318960" cy="177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993E07-CCF5-5734-169B-2A2F69B4869B}"/>
              </a:ext>
            </a:extLst>
          </p:cNvPr>
          <p:cNvGrpSpPr/>
          <p:nvPr/>
        </p:nvGrpSpPr>
        <p:grpSpPr>
          <a:xfrm>
            <a:off x="2461262" y="1803562"/>
            <a:ext cx="2127240" cy="3333600"/>
            <a:chOff x="6641450" y="2103365"/>
            <a:chExt cx="2127240" cy="33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A358C3-839F-696C-F9A5-3E662C4D158B}"/>
                    </a:ext>
                  </a:extLst>
                </p14:cNvPr>
                <p14:cNvContentPartPr/>
                <p14:nvPr/>
              </p14:nvContentPartPr>
              <p14:xfrm>
                <a:off x="7034570" y="2503325"/>
                <a:ext cx="108360" cy="175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A358C3-839F-696C-F9A5-3E662C4D15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25570" y="2494325"/>
                  <a:ext cx="126000" cy="17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E1F17F-A50D-5937-B4EE-F6703EA0ABD3}"/>
                    </a:ext>
                  </a:extLst>
                </p14:cNvPr>
                <p14:cNvContentPartPr/>
                <p14:nvPr/>
              </p14:nvContentPartPr>
              <p14:xfrm>
                <a:off x="7013690" y="2509085"/>
                <a:ext cx="1755000" cy="195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E1F17F-A50D-5937-B4EE-F6703EA0AB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05050" y="2500445"/>
                  <a:ext cx="1772640" cy="19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60A8D1-B85D-9FEA-9229-2D74E4611ABD}"/>
                    </a:ext>
                  </a:extLst>
                </p14:cNvPr>
                <p14:cNvContentPartPr/>
                <p14:nvPr/>
              </p14:nvContentPartPr>
              <p14:xfrm>
                <a:off x="7504730" y="2103365"/>
                <a:ext cx="162720" cy="51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60A8D1-B85D-9FEA-9229-2D74E4611A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95730" y="2094725"/>
                  <a:ext cx="1803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BC4768-3496-2144-08C3-4E1A53E1BD85}"/>
                    </a:ext>
                  </a:extLst>
                </p14:cNvPr>
                <p14:cNvContentPartPr/>
                <p14:nvPr/>
              </p14:nvContentPartPr>
              <p14:xfrm>
                <a:off x="7672850" y="2154485"/>
                <a:ext cx="115560" cy="430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BC4768-3496-2144-08C3-4E1A53E1BD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63850" y="2145485"/>
                  <a:ext cx="1332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C607D7-4B61-CAA7-E348-4F8631611252}"/>
                    </a:ext>
                  </a:extLst>
                </p14:cNvPr>
                <p14:cNvContentPartPr/>
                <p14:nvPr/>
              </p14:nvContentPartPr>
              <p14:xfrm>
                <a:off x="7604090" y="2384525"/>
                <a:ext cx="267840" cy="8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C607D7-4B61-CAA7-E348-4F86316112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95450" y="2375885"/>
                  <a:ext cx="285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36C89C-F97A-FC7F-7CD1-60729F44DB87}"/>
                    </a:ext>
                  </a:extLst>
                </p14:cNvPr>
                <p14:cNvContentPartPr/>
                <p14:nvPr/>
              </p14:nvContentPartPr>
              <p14:xfrm>
                <a:off x="7843850" y="2169965"/>
                <a:ext cx="279360" cy="40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36C89C-F97A-FC7F-7CD1-60729F44DB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34850" y="2161325"/>
                  <a:ext cx="297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D8DCEA-6D31-C8B3-6D76-D03B89620D3F}"/>
                    </a:ext>
                  </a:extLst>
                </p14:cNvPr>
                <p14:cNvContentPartPr/>
                <p14:nvPr/>
              </p14:nvContentPartPr>
              <p14:xfrm>
                <a:off x="8258210" y="2236565"/>
                <a:ext cx="72720" cy="29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D8DCEA-6D31-C8B3-6D76-D03B89620D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9210" y="2227565"/>
                  <a:ext cx="90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24955E-1329-0933-FC41-579D8CF3C059}"/>
                    </a:ext>
                  </a:extLst>
                </p14:cNvPr>
                <p14:cNvContentPartPr/>
                <p14:nvPr/>
              </p14:nvContentPartPr>
              <p14:xfrm>
                <a:off x="8105570" y="2159525"/>
                <a:ext cx="399600" cy="137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24955E-1329-0933-FC41-579D8CF3C0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96930" y="2150525"/>
                  <a:ext cx="417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E4810C-ACE2-63FF-4EC9-ACE22EC5932F}"/>
                    </a:ext>
                  </a:extLst>
                </p14:cNvPr>
                <p14:cNvContentPartPr/>
                <p14:nvPr/>
              </p14:nvContentPartPr>
              <p14:xfrm>
                <a:off x="8116010" y="2423765"/>
                <a:ext cx="442080" cy="11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E4810C-ACE2-63FF-4EC9-ACE22EC593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07370" y="2415125"/>
                  <a:ext cx="459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73DD36-6D70-AFC1-FEB2-2002A9E773C4}"/>
                    </a:ext>
                  </a:extLst>
                </p14:cNvPr>
                <p14:cNvContentPartPr/>
                <p14:nvPr/>
              </p14:nvContentPartPr>
              <p14:xfrm>
                <a:off x="7251290" y="4463165"/>
                <a:ext cx="114120" cy="13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73DD36-6D70-AFC1-FEB2-2002A9E773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42650" y="4454525"/>
                  <a:ext cx="131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FF4125-71DA-43AE-37C7-30E3BA03555C}"/>
                    </a:ext>
                  </a:extLst>
                </p14:cNvPr>
                <p14:cNvContentPartPr/>
                <p14:nvPr/>
              </p14:nvContentPartPr>
              <p14:xfrm>
                <a:off x="7069850" y="4732085"/>
                <a:ext cx="122400" cy="142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FF4125-71DA-43AE-37C7-30E3BA0355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60850" y="4723085"/>
                  <a:ext cx="140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C510CD-6E50-CC5D-6488-E8EA9CDCCBA8}"/>
                    </a:ext>
                  </a:extLst>
                </p14:cNvPr>
                <p14:cNvContentPartPr/>
                <p14:nvPr/>
              </p14:nvContentPartPr>
              <p14:xfrm>
                <a:off x="6845210" y="5060405"/>
                <a:ext cx="12708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C510CD-6E50-CC5D-6488-E8EA9CDCCB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36570" y="5051405"/>
                  <a:ext cx="144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39A2CE-19F1-91B0-4778-51FCA4700FA6}"/>
                    </a:ext>
                  </a:extLst>
                </p14:cNvPr>
                <p14:cNvContentPartPr/>
                <p14:nvPr/>
              </p14:nvContentPartPr>
              <p14:xfrm>
                <a:off x="6641450" y="5290085"/>
                <a:ext cx="1407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39A2CE-19F1-91B0-4778-51FCA4700F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32450" y="5281085"/>
                  <a:ext cx="1584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D2A094A-4884-59DD-0C27-7ECCD5E109D8}"/>
              </a:ext>
            </a:extLst>
          </p:cNvPr>
          <p:cNvGrpSpPr/>
          <p:nvPr/>
        </p:nvGrpSpPr>
        <p:grpSpPr>
          <a:xfrm>
            <a:off x="3007772" y="2491522"/>
            <a:ext cx="1507680" cy="1385280"/>
            <a:chOff x="7190810" y="3030005"/>
            <a:chExt cx="1507680" cy="13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652B0A-5746-A6CA-5446-131D8C206C23}"/>
                    </a:ext>
                  </a:extLst>
                </p14:cNvPr>
                <p14:cNvContentPartPr/>
                <p14:nvPr/>
              </p14:nvContentPartPr>
              <p14:xfrm>
                <a:off x="7190810" y="3219365"/>
                <a:ext cx="23760" cy="122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652B0A-5746-A6CA-5446-131D8C206C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81810" y="3210365"/>
                  <a:ext cx="41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CBBD31-78F8-EF61-DC39-F6C7A5880A94}"/>
                    </a:ext>
                  </a:extLst>
                </p14:cNvPr>
                <p14:cNvContentPartPr/>
                <p14:nvPr/>
              </p14:nvContentPartPr>
              <p14:xfrm>
                <a:off x="7201250" y="3109565"/>
                <a:ext cx="4680" cy="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CBBD31-78F8-EF61-DC39-F6C7A5880A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92250" y="3100925"/>
                  <a:ext cx="22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0DD5B2-662C-9C36-3A7A-5FEC37C00A40}"/>
                    </a:ext>
                  </a:extLst>
                </p14:cNvPr>
                <p14:cNvContentPartPr/>
                <p14:nvPr/>
              </p14:nvContentPartPr>
              <p14:xfrm>
                <a:off x="7272170" y="3156365"/>
                <a:ext cx="208080" cy="192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0DD5B2-662C-9C36-3A7A-5FEC37C00A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63530" y="3147365"/>
                  <a:ext cx="225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6333B3-3DA5-A0B1-A101-1F6412568A85}"/>
                    </a:ext>
                  </a:extLst>
                </p14:cNvPr>
                <p14:cNvContentPartPr/>
                <p14:nvPr/>
              </p14:nvContentPartPr>
              <p14:xfrm>
                <a:off x="7561970" y="3208925"/>
                <a:ext cx="159480" cy="165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6333B3-3DA5-A0B1-A101-1F6412568A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2970" y="3200285"/>
                  <a:ext cx="177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53B5CD-0A89-B166-B4E0-530B69213E5C}"/>
                    </a:ext>
                  </a:extLst>
                </p14:cNvPr>
                <p14:cNvContentPartPr/>
                <p14:nvPr/>
              </p14:nvContentPartPr>
              <p14:xfrm>
                <a:off x="7805690" y="3176525"/>
                <a:ext cx="223200" cy="18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53B5CD-0A89-B166-B4E0-530B69213E5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96690" y="3167525"/>
                  <a:ext cx="240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E6E035-8F28-888B-4E35-91D378DE1DE1}"/>
                    </a:ext>
                  </a:extLst>
                </p14:cNvPr>
                <p14:cNvContentPartPr/>
                <p14:nvPr/>
              </p14:nvContentPartPr>
              <p14:xfrm>
                <a:off x="7242290" y="3571445"/>
                <a:ext cx="16884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E6E035-8F28-888B-4E35-91D378DE1D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33290" y="3562445"/>
                  <a:ext cx="186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8E113E-DD28-A2F1-3811-95090D558335}"/>
                    </a:ext>
                  </a:extLst>
                </p14:cNvPr>
                <p14:cNvContentPartPr/>
                <p14:nvPr/>
              </p14:nvContentPartPr>
              <p14:xfrm>
                <a:off x="7476290" y="3441125"/>
                <a:ext cx="215280" cy="29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8E113E-DD28-A2F1-3811-95090D5583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67650" y="3432125"/>
                  <a:ext cx="232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23F8CB-4DA5-E8B4-D188-F32C617D0B6C}"/>
                    </a:ext>
                  </a:extLst>
                </p14:cNvPr>
                <p14:cNvContentPartPr/>
                <p14:nvPr/>
              </p14:nvContentPartPr>
              <p14:xfrm>
                <a:off x="7696970" y="3368405"/>
                <a:ext cx="195120" cy="31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23F8CB-4DA5-E8B4-D188-F32C617D0B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88330" y="3359405"/>
                  <a:ext cx="212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C8C5F4-B2CB-B5B7-2EFE-FC1A77C40513}"/>
                    </a:ext>
                  </a:extLst>
                </p14:cNvPr>
                <p14:cNvContentPartPr/>
                <p14:nvPr/>
              </p14:nvContentPartPr>
              <p14:xfrm>
                <a:off x="7267850" y="3950525"/>
                <a:ext cx="193320" cy="28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C8C5F4-B2CB-B5B7-2EFE-FC1A77C405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59210" y="3941525"/>
                  <a:ext cx="210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2A88E9-C5E3-24CF-BE02-FAD2247F73EE}"/>
                    </a:ext>
                  </a:extLst>
                </p14:cNvPr>
                <p14:cNvContentPartPr/>
                <p14:nvPr/>
              </p14:nvContentPartPr>
              <p14:xfrm>
                <a:off x="7470530" y="3946925"/>
                <a:ext cx="176400" cy="20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2A88E9-C5E3-24CF-BE02-FAD2247F73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61530" y="3937925"/>
                  <a:ext cx="194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8A8A32-F961-27B6-CFDF-53A38BE74FBF}"/>
                    </a:ext>
                  </a:extLst>
                </p14:cNvPr>
                <p14:cNvContentPartPr/>
                <p14:nvPr/>
              </p14:nvContentPartPr>
              <p14:xfrm>
                <a:off x="7691930" y="3948725"/>
                <a:ext cx="336960" cy="19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8A8A32-F961-27B6-CFDF-53A38BE74F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2930" y="3940085"/>
                  <a:ext cx="354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8EED31-D646-5DDF-F55C-900A651201A0}"/>
                    </a:ext>
                  </a:extLst>
                </p14:cNvPr>
                <p14:cNvContentPartPr/>
                <p14:nvPr/>
              </p14:nvContentPartPr>
              <p14:xfrm>
                <a:off x="8101970" y="3060245"/>
                <a:ext cx="135720" cy="390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8EED31-D646-5DDF-F55C-900A651201A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92970" y="3051605"/>
                  <a:ext cx="1533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6A80FB-C5A0-CB99-237E-F23A88C7525B}"/>
                    </a:ext>
                  </a:extLst>
                </p14:cNvPr>
                <p14:cNvContentPartPr/>
                <p14:nvPr/>
              </p14:nvContentPartPr>
              <p14:xfrm>
                <a:off x="8330570" y="3165365"/>
                <a:ext cx="117360" cy="167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6A80FB-C5A0-CB99-237E-F23A88C752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1570" y="3156725"/>
                  <a:ext cx="135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CC47323-6CA6-7512-78C3-F5F35C7B27FD}"/>
                    </a:ext>
                  </a:extLst>
                </p14:cNvPr>
                <p14:cNvContentPartPr/>
                <p14:nvPr/>
              </p14:nvContentPartPr>
              <p14:xfrm>
                <a:off x="8271530" y="3161045"/>
                <a:ext cx="200160" cy="213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CC47323-6CA6-7512-78C3-F5F35C7B27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62890" y="3152405"/>
                  <a:ext cx="217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6A4B26-4AF6-C624-75ED-D49B338D95A1}"/>
                    </a:ext>
                  </a:extLst>
                </p14:cNvPr>
                <p14:cNvContentPartPr/>
                <p14:nvPr/>
              </p14:nvContentPartPr>
              <p14:xfrm>
                <a:off x="8502650" y="3030005"/>
                <a:ext cx="29160" cy="37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6A4B26-4AF6-C624-75ED-D49B338D95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93650" y="3021365"/>
                  <a:ext cx="46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38DDFA-BE26-5F9F-A89E-ADDC41677555}"/>
                    </a:ext>
                  </a:extLst>
                </p14:cNvPr>
                <p14:cNvContentPartPr/>
                <p14:nvPr/>
              </p14:nvContentPartPr>
              <p14:xfrm>
                <a:off x="7991450" y="3401165"/>
                <a:ext cx="100080" cy="36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38DDFA-BE26-5F9F-A89E-ADDC4167755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82450" y="3392525"/>
                  <a:ext cx="117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1B42BE-B0FD-8006-654F-C13AF70C39DB}"/>
                    </a:ext>
                  </a:extLst>
                </p14:cNvPr>
                <p14:cNvContentPartPr/>
                <p14:nvPr/>
              </p14:nvContentPartPr>
              <p14:xfrm>
                <a:off x="8125370" y="3508445"/>
                <a:ext cx="79920" cy="126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1B42BE-B0FD-8006-654F-C13AF70C39D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16370" y="3499445"/>
                  <a:ext cx="97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D8EBB9-BEB8-0AD4-9C4D-339B8891E9C3}"/>
                    </a:ext>
                  </a:extLst>
                </p14:cNvPr>
                <p14:cNvContentPartPr/>
                <p14:nvPr/>
              </p14:nvContentPartPr>
              <p14:xfrm>
                <a:off x="8106290" y="3472445"/>
                <a:ext cx="146880" cy="20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D8EBB9-BEB8-0AD4-9C4D-339B8891E9C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97650" y="3463445"/>
                  <a:ext cx="164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BEE5AB9-1840-B608-227D-B5D52D116D01}"/>
                    </a:ext>
                  </a:extLst>
                </p14:cNvPr>
                <p14:cNvContentPartPr/>
                <p14:nvPr/>
              </p14:nvContentPartPr>
              <p14:xfrm>
                <a:off x="8269730" y="3575045"/>
                <a:ext cx="167040" cy="173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BEE5AB9-1840-B608-227D-B5D52D116D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61090" y="3566405"/>
                  <a:ext cx="184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211FAB-513A-3D5D-7BCC-BD3D92C47555}"/>
                    </a:ext>
                  </a:extLst>
                </p14:cNvPr>
                <p14:cNvContentPartPr/>
                <p14:nvPr/>
              </p14:nvContentPartPr>
              <p14:xfrm>
                <a:off x="8416970" y="3530405"/>
                <a:ext cx="88560" cy="27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211FAB-513A-3D5D-7BCC-BD3D92C475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07970" y="3521765"/>
                  <a:ext cx="106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910B1B-E53F-F10B-E6C2-DB3B23E80AB4}"/>
                    </a:ext>
                  </a:extLst>
                </p14:cNvPr>
                <p14:cNvContentPartPr/>
                <p14:nvPr/>
              </p14:nvContentPartPr>
              <p14:xfrm>
                <a:off x="8418770" y="3407285"/>
                <a:ext cx="130320" cy="495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910B1B-E53F-F10B-E6C2-DB3B23E80A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09770" y="3398645"/>
                  <a:ext cx="1479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C82647-9867-0FB5-E7A7-244C65BCB049}"/>
                    </a:ext>
                  </a:extLst>
                </p14:cNvPr>
                <p14:cNvContentPartPr/>
                <p14:nvPr/>
              </p14:nvContentPartPr>
              <p14:xfrm>
                <a:off x="8119250" y="3841085"/>
                <a:ext cx="64800" cy="46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C82647-9867-0FB5-E7A7-244C65BCB04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10250" y="3832085"/>
                  <a:ext cx="82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66BCCD-60A1-9F4B-E051-D02EF26A2269}"/>
                    </a:ext>
                  </a:extLst>
                </p14:cNvPr>
                <p14:cNvContentPartPr/>
                <p14:nvPr/>
              </p14:nvContentPartPr>
              <p14:xfrm>
                <a:off x="8234090" y="3997685"/>
                <a:ext cx="91440" cy="163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66BCCD-60A1-9F4B-E051-D02EF26A22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25450" y="3989045"/>
                  <a:ext cx="109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F0AD3C-7B94-6E78-8210-43A49E22BFD8}"/>
                    </a:ext>
                  </a:extLst>
                </p14:cNvPr>
                <p14:cNvContentPartPr/>
                <p14:nvPr/>
              </p14:nvContentPartPr>
              <p14:xfrm>
                <a:off x="8198810" y="3991565"/>
                <a:ext cx="186480" cy="264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F0AD3C-7B94-6E78-8210-43A49E22BFD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89810" y="3982925"/>
                  <a:ext cx="204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C955F6-9E4E-1D06-6A2F-2B30516BCDC4}"/>
                    </a:ext>
                  </a:extLst>
                </p14:cNvPr>
                <p14:cNvContentPartPr/>
                <p14:nvPr/>
              </p14:nvContentPartPr>
              <p14:xfrm>
                <a:off x="8406530" y="4089125"/>
                <a:ext cx="146880" cy="156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C955F6-9E4E-1D06-6A2F-2B30516BCDC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97890" y="4080125"/>
                  <a:ext cx="164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371205-71D2-F35E-F721-C2642316F3F8}"/>
                    </a:ext>
                  </a:extLst>
                </p14:cNvPr>
                <p14:cNvContentPartPr/>
                <p14:nvPr/>
              </p14:nvContentPartPr>
              <p14:xfrm>
                <a:off x="8320490" y="4286765"/>
                <a:ext cx="69120" cy="61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371205-71D2-F35E-F721-C2642316F3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11850" y="4278125"/>
                  <a:ext cx="86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39222A-0144-F5DF-DBB0-D649AFA2A865}"/>
                    </a:ext>
                  </a:extLst>
                </p14:cNvPr>
                <p14:cNvContentPartPr/>
                <p14:nvPr/>
              </p14:nvContentPartPr>
              <p14:xfrm>
                <a:off x="8468810" y="3983645"/>
                <a:ext cx="229680" cy="43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39222A-0144-F5DF-DBB0-D649AFA2A8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60170" y="3975005"/>
                  <a:ext cx="247320" cy="449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A0AAB50B-39BE-EEF0-CCA7-26932F2F6FB6}"/>
              </a:ext>
            </a:extLst>
          </p:cNvPr>
          <p:cNvPicPr>
            <a:picLocks noChangeAspect="1"/>
          </p:cNvPicPr>
          <p:nvPr/>
        </p:nvPicPr>
        <p:blipFill>
          <a:blip r:embed="rId168"/>
          <a:stretch>
            <a:fillRect/>
          </a:stretch>
        </p:blipFill>
        <p:spPr>
          <a:xfrm>
            <a:off x="4961545" y="2538502"/>
            <a:ext cx="3874027" cy="17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99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4084</TotalTime>
  <Words>1739</Words>
  <Application>Microsoft Office PowerPoint</Application>
  <PresentationFormat>On-screen Show (4:3)</PresentationFormat>
  <Paragraphs>347</Paragraphs>
  <Slides>23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Myriad Pro</vt:lpstr>
      <vt:lpstr>Times New Roman</vt:lpstr>
      <vt:lpstr>1_Office Theme</vt:lpstr>
      <vt:lpstr>Office Theme</vt:lpstr>
      <vt:lpstr>8_Office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1136</cp:revision>
  <cp:lastPrinted>2024-10-03T14:06:21Z</cp:lastPrinted>
  <dcterms:created xsi:type="dcterms:W3CDTF">2013-01-13T00:19:11Z</dcterms:created>
  <dcterms:modified xsi:type="dcterms:W3CDTF">2024-10-10T16:04:37Z</dcterms:modified>
</cp:coreProperties>
</file>