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5" r:id="rId3"/>
    <p:sldMasterId id="2147483667" r:id="rId4"/>
    <p:sldMasterId id="2147483679" r:id="rId5"/>
  </p:sldMasterIdLst>
  <p:notesMasterIdLst>
    <p:notesMasterId r:id="rId41"/>
  </p:notesMasterIdLst>
  <p:handoutMasterIdLst>
    <p:handoutMasterId r:id="rId42"/>
  </p:handoutMasterIdLst>
  <p:sldIdLst>
    <p:sldId id="1208" r:id="rId6"/>
    <p:sldId id="770" r:id="rId7"/>
    <p:sldId id="1222" r:id="rId8"/>
    <p:sldId id="1209" r:id="rId9"/>
    <p:sldId id="1216" r:id="rId10"/>
    <p:sldId id="1219" r:id="rId11"/>
    <p:sldId id="883" r:id="rId12"/>
    <p:sldId id="794" r:id="rId13"/>
    <p:sldId id="792" r:id="rId14"/>
    <p:sldId id="1220" r:id="rId15"/>
    <p:sldId id="1221" r:id="rId16"/>
    <p:sldId id="1218" r:id="rId17"/>
    <p:sldId id="1217" r:id="rId18"/>
    <p:sldId id="901" r:id="rId19"/>
    <p:sldId id="789" r:id="rId20"/>
    <p:sldId id="813" r:id="rId21"/>
    <p:sldId id="796" r:id="rId22"/>
    <p:sldId id="913" r:id="rId23"/>
    <p:sldId id="791" r:id="rId24"/>
    <p:sldId id="915" r:id="rId25"/>
    <p:sldId id="810" r:id="rId26"/>
    <p:sldId id="1223" r:id="rId27"/>
    <p:sldId id="799" r:id="rId28"/>
    <p:sldId id="914" r:id="rId29"/>
    <p:sldId id="802" r:id="rId30"/>
    <p:sldId id="808" r:id="rId31"/>
    <p:sldId id="964" r:id="rId32"/>
    <p:sldId id="696" r:id="rId33"/>
    <p:sldId id="377" r:id="rId34"/>
    <p:sldId id="735" r:id="rId35"/>
    <p:sldId id="736" r:id="rId36"/>
    <p:sldId id="804" r:id="rId37"/>
    <p:sldId id="805" r:id="rId38"/>
    <p:sldId id="784" r:id="rId39"/>
    <p:sldId id="783" r:id="rId4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98FB98"/>
    <a:srgbClr val="FFFF66"/>
    <a:srgbClr val="92BE50"/>
    <a:srgbClr val="666699"/>
    <a:srgbClr val="9900FF"/>
    <a:srgbClr val="0099CC"/>
    <a:srgbClr val="92FF5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7779" autoAdjust="0"/>
    <p:restoredTop sz="94196" autoAdjust="0"/>
  </p:normalViewPr>
  <p:slideViewPr>
    <p:cSldViewPr>
      <p:cViewPr varScale="1">
        <p:scale>
          <a:sx n="166" d="100"/>
          <a:sy n="166" d="100"/>
        </p:scale>
        <p:origin x="390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834" y="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1040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pPr algn="ctr"/>
            <a:endParaRPr lang="en-US" sz="1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5764107" y="8829967"/>
            <a:ext cx="1244671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CB50AC30-B37F-4D76-906B-329B14AA6A96}" type="slidenum">
              <a:rPr lang="en-US" sz="1400" b="1"/>
              <a:t>‹#›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416091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6447 0 0,'-3'0'1590'0'0,"2"-1"-1316"0"0,0 1 1 0 0,0 0-1 0 0,0 0 0 0 0,0 0 1 0 0,0 0-1 0 0,0 0 0 0 0,1 1 1 0 0,-1-1-1 0 0,0 0 0 0 0,0 0 1 0 0,0 1-1 0 0,0-1 1 0 0,0 0-1 0 0,0 1 0 0 0,-1 0 1 0 0,1 0-100 0 0,0 1 1 0 0,1-1 0 0 0,-1 0-1 0 0,0 1 1 0 0,1-1-1 0 0,-1 1 1 0 0,1-1 0 0 0,-1 1-1 0 0,1-1 1 0 0,-1 1 0 0 0,1-1-1 0 0,0 1 1 0 0,0-1 0 0 0,0 1-1 0 0,0-1 1 0 0,0 3 0 0 0,0 49-150 0 0,0-40 174 0 0,18 49 40 0 0,-15-49-128 0 0,1 1-33 0 0,1 2-57 0 0,12 49 85 0 0,-2 6 96 0 0,-6-20-54 0 0,-3-21 3 0 0,5 36-9 0 0,-5-30-38 0 0,7 41-10 0 0,-6-40-6 0 0,7 36 5 0 0,-8-35 22 0 0,6 40 10 0 0,-6-37 2 0 0,19 134 112 0 0,25 133 371 0 0,-15-93 269 0 0,-29-173-553 0 0,3 43 7 0 0,-4-44-14 0 0,3 38-66 0 0,-4-40-29 0 0,4 38-8 0 0,-5-40-9 0 0,2 33-33 0 0,-3-39-14 0 0,1 53 147 0 0,-1-9-144 0 0,-2-61-143 0 0,1 41 75 0 0,-3-3-85 0 0,2-31-10 0 0,-2 34 52 0 0,-3 2-43 0 0,-1 8-10 0 0,-1-2 0 0 0,1-1 0 0 0,0-2 0 0 0,0-5-61 0 0,4-43-252 0 0,-1-4-1890 0 0,-7 26 1159 0 0,7-26-39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1375 0 0,'0'0'12968'0'0,"7"0"-12378"0"0,-2 0-479 0 0,0 0 8 0 0,0 0 0 0 0,0 0 0 0 0,0-1 1 0 0,0 1-1 0 0,0-1 0 0 0,0 0 1 0 0,5-2-1 0 0,20-7 262 0 0,2 2 1 0 0,-1 1 0 0 0,1 1-1 0 0,44-1 1 0 0,131 7 1257 0 0,-60 3-773 0 0,800-48 1105 0 0,-551 26-1730 0 0,1 23-94 0 0,-179 5-63 0 0,131 10 66 0 0,87-7 61 0 0,-253-10-126 0 0,24-1 33 0 0,-177-2-76 0 0,23-1 29 0 0,-14 0-48 0 0,7 1 19 0 0,-28 0-31 0 0,56-5-11 0 0,-36 3 0 0 0,2 2 11 0 0,-3 2 42 0 0,2 2 12 0 0,0 2 5 0 0,-4 0-16 0 0,-1-1-32 0 0,0 1 20 0 0,10 1 49 0 0,-23-4-10 0 0,-16-1 7 0 0,-2-1-77 0 0,-1 0 0 0 0,1 0 0 0 0,-1 0-1 0 0,1 1 1 0 0,-1-1 0 0 0,0 1 0 0 0,1 0-1 0 0,2 1 1 0 0,1 0 2 0 0,0-1 137 0 0,1 6-94 0 0,22 18-34 0 0,-28-24-19 0 0,0 0 0 0 0,0-1 0 0 0,0 1 0 0 0,0 0 0 0 0,-1 0 1 0 0,1 0-1 0 0,0 0 0 0 0,-1 0 0 0 0,1-1 0 0 0,0 1 0 0 0,-1 0 0 0 0,1 1 1 0 0,-1-1-1 0 0,0 0 0 0 0,1 0 0 0 0,-1 1 0 0 0,14 40 61 0 0,-7-20-11 0 0,7 35-42 0 0,0 15-11 0 0,-1 8 0 0 0,-5-3 0 0 0,-3 8 0 0 0,-1-12 0 0 0,1 4 0 0 0,2 7 0 0 0,2 4 0 0 0,0 3 0 0 0,1-3 0 0 0,0-6 0 0 0,0 10 0 0 0,1 16 0 0 0,0 7 0 0 0,0-10 0 0 0,-4-28 0 0 0,0 22 0 0 0,-1 1 0 0 0,-1-4-12 0 0,0-3-36 0 0,0-17 24 0 0,-3-46-24 0 0,5 47 36 0 0,-1-3 1 0 0,-4-45-31 0 0,3 41 31 0 0,-2 10 11 0 0,-3-7 0 0 0,0 0 0 0 0,0 7 0 0 0,-3 3 0 0 0,-1 1 0 0 0,1-3 0 0 0,-2-4 0 0 0,1-4-11 0 0,2-8-42 0 0,-1-5 0 0 0,-1-1 42 0 0,0 14 11 0 0,-4 4 0 0 0,1-12 0 0 0,-1 3 0 0 0,1-3 0 0 0,1-5 0 0 0,0-12-11 0 0,5-28-31 0 0,0 34 31 0 0,3 3 11 0 0,1-3 0 0 0,-3-9 11 0 0,0-36 327 0 0,-7-4-247 0 0,-18 12 0 0 0,18-12 42 0 0,1-4-69 0 0,-21 2 3 0 0,21-2-45 0 0,-22 1 32 0 0,4-2 24 0 0,-6 0-6 0 0,-17 0 72 0 0,6 0-121 0 0,-11 1 25 0 0,-233 3 81 0 0,271-4-127 0 0,-279 3 10 0 0,2-17-15 0 0,-43 5 3 0 0,122 8 0 0 0,-258 18 0 0 0,174-16 0 0 0,60-3 0 0 0,110 8-9 0 0,36 0-32 0 0,-126-8 0 0 0,-19-8-173 0 0,180 11 156 0 0,0 3-1 0 0,-68 14 1 0 0,37 0 47 0 0,-130 22-53 0 0,116-28 0 0 0,67-9 22 0 0,-16 1 31 0 0,1-1 0 0 0,5-2-31 0 0,5 1 31 0 0,-3 0 75 0 0,10-2-11 0 0,0 1-58 0 0,13-1-390 0 0,0 0 0 0 0,-1-2 0 0 0,-23-5 0 0 0,25 2-356 0 0,8-1-5619 0 0,-4-1-673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9T18:08:46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 11055 0 0,'0'0'10651'0'0,"8"3"-10968"0"0,25 7 111 0 0,-33-9 196 0 0,1-1-1 0 0,0 0 0 0 0,-1 0 1 0 0,1 1-1 0 0,0-1 1 0 0,0 0-1 0 0,-1 0 0 0 0,1 0 1 0 0,0 0-1 0 0,-1 0 1 0 0,1 0-1 0 0,0 0 0 0 0,0 0 1 0 0,-1 0-1 0 0,1 0 1 0 0,0 0-1 0 0,-1 0 0 0 0,2-1 1 0 0,49-14-500 0 0,160-51 1265 0 0,-177 53-404 0 0,-1-2 0 0 0,-1 0 1 0 0,0-3-1 0 0,34-24 0 0 0,-60 37-307 0 0,0 1 1 0 0,0-1-1 0 0,-1 0 0 0 0,0 0 1 0 0,0-1-1 0 0,5-7 0 0 0,-9 11-24 0 0,1 0 0 0 0,-1 0 0 0 0,0-1 0 0 0,0 1 1 0 0,0 0-1 0 0,0-1 0 0 0,0 1 0 0 0,0-1 0 0 0,-1 1 0 0 0,0-1 0 0 0,1 1 0 0 0,-1-1 0 0 0,0 1 0 0 0,0-1 0 0 0,0 1 1 0 0,0-1-1 0 0,-1 1 0 0 0,1-1 0 0 0,-1 1 0 0 0,1-1 0 0 0,-3-3 0 0 0,2 4-4 0 0,0 0 0 0 0,-1 0 0 0 0,0 0 0 0 0,1 0 0 0 0,-1 0-1 0 0,0 0 1 0 0,0 1 0 0 0,0-1 0 0 0,0 1 0 0 0,0-1 0 0 0,0 1 0 0 0,-1 0 0 0 0,1 0-1 0 0,-3-1 1 0 0,-2-1-3 0 0,-1 0 1 0 0,0 1-1 0 0,-9-2 0 0 0,4 3-68 0 0,1 0 1 0 0,-1 1 0 0 0,1 1-1 0 0,-1-1 1 0 0,1 2-1 0 0,-1 0 1 0 0,1 1 0 0 0,0 0-1 0 0,0 0 1 0 0,-12 6-1 0 0,-6 4-30 0 0,1 1 0 0 0,-43 28 0 0 0,61-33 43 0 0,-24 24 19 0 0,-2 11-25 0 0,7 2 36 0 0,23-33 12 0 0,-9 25 0 0 0,9-18 0 0 0,-5 27 0 0 0,10-36 0 0 0,0 0 0 0 0,1 0 0 0 0,0 1 0 0 0,2 12 0 0 0,0-11 5 0 0,1 0-1 0 0,4 14 0 0 0,-6-26 2 0 0,1 1-1 0 0,-1 0 0 0 0,1-1 1 0 0,-1 1-1 0 0,1-1 0 0 0,-1 0 1 0 0,1 1-1 0 0,0-1 0 0 0,0 0 1 0 0,0 1-1 0 0,1 1 0 0 0,31 36 77 0 0,-27-34-49 0 0,0 0 0 0 0,0 0 1 0 0,8 5-1 0 0,0-3 98 0 0,-5-3-90 0 0,-4-2-8 0 0,0 0 1 0 0,0 0 0 0 0,0 0 0 0 0,1-1 0 0 0,7 2 0 0 0,-3 0 10 0 0,-2 0 14 0 0,0-1 0 0 0,0-1 1 0 0,13 2-1 0 0,-10-1-10 0 0,36 3 195 0 0,-35-4-192 0 0,34 1 215 0 0,-46-2-264 0 0,37 0 201 0 0,0-2 1 0 0,50-9-1 0 0,-55 5-191 0 0,-21 4-4 0 0,15-6 37 0 0,-6-1-34 0 0,-18 8-177 0 0,0-1 0 0 0,0 1 0 0 0,0-1 1 0 0,0 0-1 0 0,0 1 0 0 0,0-1 0 0 0,-1 0 0 0 0,1 0 0 0 0,0 0 0 0 0,-1-1 0 0 0,0 1 0 0 0,1 0 1 0 0,-1 0-1 0 0,0-1 0 0 0,0 1 0 0 0,0-1 0 0 0,-1 1 0 0 0,1-1 0 0 0,0 1 0 0 0,-1-1 1 0 0,0 1-1 0 0,0-1 0 0 0,0-4 0 0 0,0-7-7541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9T18:08:47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83 2303 0 0,'-43'-83'16362'0'0,"49"91"-16078"0"0,17 24-27 0 0,-17-24 7 0 0,-2 1 60 0 0,14 27 27 0 0,-13-27 7 0 0,1 5-19 0 0,18 41-90 0 0,-14-30-38 0 0,-5-12-144 0 0,10 42 248 0 0,-2-5-212 0 0,-7-23-45 0 0,7 31-32 0 0,-6-28 49 0 0,8 30-6 0 0,-7-31-16 0 0,10 25-26 0 0,-10-29 50 0 0,3 5-17 0 0,6 8 75 0 0,-10-25-103 0 0,-1 0 50 0 0,9 28-1 0 0,-10-28-46 0 0,14 42 151 0 0,1 15 35 0 0,-3-5-26 0 0,-4-7-7 0 0,-5-22-113 0 0,-6-27-10 0 0,0 2-1 0 0,9 39-11 0 0,2-2-74 0 0,-11-39-140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9T18:08:47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4143 0 0,'0'0'4627'0'0,"5"-1"-2298"0"0,1-1-1563 0 0,20 0 2507 0 0,265-7 3506 0 0,136-5-6145 0 0,-62-17 294 0 0,-299 22-773 0 0,-28 2-1906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3:53:44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6447 0 0,'-3'0'1590'0'0,"2"-1"-1316"0"0,0 1 1 0 0,0 0-1 0 0,0 0 0 0 0,0 0 1 0 0,0 0-1 0 0,0 0 0 0 0,1 1 1 0 0,-1-1-1 0 0,0 0 0 0 0,0 0 1 0 0,0 1-1 0 0,0-1 1 0 0,0 0-1 0 0,0 1 0 0 0,-1 0 1 0 0,1 0-100 0 0,0 1 1 0 0,1-1 0 0 0,-1 0-1 0 0,0 1 1 0 0,1-1-1 0 0,-1 1 1 0 0,1-1 0 0 0,-1 1-1 0 0,1-1 1 0 0,-1 1 0 0 0,1-1-1 0 0,0 1 1 0 0,0-1 0 0 0,0 1-1 0 0,0-1 1 0 0,0 3 0 0 0,0 49-150 0 0,0-40 174 0 0,18 49 40 0 0,-15-49-128 0 0,1 1-33 0 0,1 2-57 0 0,12 49 85 0 0,-2 6 96 0 0,-6-20-54 0 0,-3-21 3 0 0,5 36-9 0 0,-5-30-38 0 0,7 41-10 0 0,-6-40-6 0 0,7 36 5 0 0,-8-35 22 0 0,6 40 10 0 0,-6-37 2 0 0,19 134 112 0 0,25 133 371 0 0,-15-93 269 0 0,-29-173-553 0 0,3 43 7 0 0,-4-44-14 0 0,3 38-66 0 0,-4-40-29 0 0,4 38-8 0 0,-5-40-9 0 0,2 33-33 0 0,-3-39-14 0 0,1 53 147 0 0,-1-9-144 0 0,-2-61-143 0 0,1 41 75 0 0,-3-3-85 0 0,2-31-10 0 0,-2 34 52 0 0,-3 2-43 0 0,-1 8-10 0 0,-1-2 0 0 0,1-1 0 0 0,0-2 0 0 0,0-5-61 0 0,4-43-252 0 0,-1-4-1890 0 0,-7 26 1159 0 0,7-26-39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3:53:44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0 561 6447 0 0,'1'-2'4377'0'0,"4"-1"-2877"0"0,9-2-915 0 0,-7 2-383 0 0,33-11 756 0 0,1 2-1 0 0,46-7 0 0 0,-11 8-9 0 0,167-32 1600 0 0,48-15-743 0 0,4 24-962 0 0,111 2-367 0 0,57-6-197 0 0,-4-35 150 0 0,-1-22-205 0 0,-137 56-175 0 0,-15 3-34 0 0,-225 20 20 0 0,48-8 69 0 0,-114 22-50 0 0,2 1 18 0 0,7 0 18 0 0,-20 1 98 0 0,1 11-134 0 0,0-1-50 0 0,0 1 0 0 0,6 20-1 0 0,-8-14-3 0 0,-1-1 0 0 0,1 24 0 0 0,0 39 0 0 0,2 2 0 0 0,0 3 0 0 0,0-8 0 0 0,2 14 0 0 0,1-11 0 0 0,0-1 0 0 0,1 10 0 0 0,1 12 0 0 0,-1 11 0 0 0,0 6 0 0 0,-2-1 0 0 0,-2 1 0 0 0,2 64 0 0 0,3 162 0 0 0,-7-267 0 0 0,7 104 0 0 0,23 222 0 0 0,-26-331 0 0 0,4 36 0 0 0,1 11 0 0 0,3 1 0 0 0,-1-10 0 0 0,-4-30 0 0 0,1 23 0 0 0,0 4 0 0 0,-4-3 0 0 0,0-2 0 0 0,0-2 0 0 0,0-5 0 0 0,2-5 0 0 0,-1-9 0 0 0,1-8 0 0 0,-1-3 0 0 0,2 8 0 0 0,-4-12 0 0 0,-2 1 0 0 0,-2-2 0 0 0,1 0 0 0 0,2-1 0 0 0,0 9 0 0 0,-1-9 0 0 0,-2-4 0 0 0,-6-12 13 0 0,3-38 326 0 0,-4-8-227 0 0,-14 3 0 0 0,12-5-7 0 0,-9-6-27 0 0,-1 0-24 0 0,-2 1-43 0 0,-83-19 49 0 0,86 21-56 0 0,-60-9 20 0 0,0 3-1 0 0,0 3 1 0 0,-1 3-1 0 0,-94 8 0 0 0,-52 14 150 0 0,-101 5-55 0 0,31-3-118 0 0,36-3 0 0 0,44-4 0 0 0,-49 22 0 0 0,133-16 0 0 0,-72 4-5 0 0,18-2 63 0 0,134-14-15 0 0,0-3-1 0 0,-1-2 0 0 0,1-2 0 0 0,-50-6 0 0 0,87 3-17 0 0,0 0-1 0 0,0 0 0 0 0,1-1 1 0 0,-1-1-1 0 0,-14-7 1 0 0,17 6 17 0 0,-43-30-31 0 0,45 32-11 0 0,-4-4 0 0 0,-1 0 0 0 0,-18-19 0 0 0,21 18 0 0 0,0-1 0 0 0,2 0 0 0 0,0 1 0 0 0,-2 0 0 0 0,-1-1 0 0 0,-1 1-11 0 0,2 0-31 0 0,-1 2 31 0 0,1 0 11 0 0,-2 1 0 0 0,0 2-11 0 0,-3 2-139 0 0,12 2 76 0 0,-1 0 10 0 0,-7 0 39 0 0,4 0-23 0 0,-10 1 36 0 0,-2 0 12 0 0,-3 2 0 0 0,0 0 0 0 0,1 0 0 0 0,-2 0 0 0 0,3 0 0 0 0,2-2 0 0 0,-2 0 0 0 0,0-1 0 0 0,-1 2 0 0 0,1 0 0 0 0,-1-1 0 0 0,-2 1 0 0 0,0 0 0 0 0,0 1 0 0 0,2-3 0 0 0,4 0 0 0 0,0 1 0 0 0,-2 0 0 0 0,3-1 0 0 0,-2 1 0 0 0,0 1 0 0 0,2-1 0 0 0,2-2 0 0 0,0 0 0 0 0,4-2 0 0 0,6-3 0 0 0,3 3-1 0 0,4-13-62 0 0,11-47 66 0 0,-3 0-1 0 0,5-82 1 0 0,-6-131 134 0 0,-9 201-82 0 0,-2 60-38 0 0,12-297 83 0 0,-5-160 15 0 0,-7 334-3252 0 0,0 133 2594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3:53:4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16 501 5983 0 0,'-2'-6'476'0'0,"-1"-1"0"0"0,1 0-1 0 0,0 1 1 0 0,1-1-1 0 0,-1 0 1 0 0,1-9 0 0 0,-1-44 1850 0 0,2 54-1958 0 0,0 2-99 0 0,0 1 0 0 0,0-1 0 0 0,1 0 0 0 0,-1 1 0 0 0,2-5 0 0 0,-1 7-172 0 0,-1 0 0 0 0,0 0 0 0 0,1 0 0 0 0,-1 0 0 0 0,1 0 0 0 0,-1 0 0 0 0,1 0 0 0 0,-1 0 0 0 0,1 1 0 0 0,0-1 0 0 0,-1 0 0 0 0,1 0 0 0 0,0 1 0 0 0,0-1 0 0 0,-1 0 0 0 0,1 1 0 0 0,0-1 0 0 0,0 0 0 0 0,0 1 0 0 0,0 0 0 0 0,2-1 0 0 0,-2 0 18 0 0,7 9-54 0 0,26 22-38 0 0,-26-22 94 0 0,-2 2-53 0 0,14 34 11 0 0,-14-34 42 0 0,-2 1 13 0 0,14 32 4 0 0,-14-32-3 0 0,1 0-23 0 0,16 33-11 0 0,-16-33-1 0 0,2 1 2 0 0,21 36 4 0 0,-21-36 2 0 0,1-1 0 0 0,22 33 7 0 0,-22-33 28 0 0,-1-3 11 0 0,25 25 2 0 0,-24-25 136 0 0,1-1-152 0 0,30 19 0 0 0,-30-19 192 0 0,-1-4-134 0 0,25 10 4 0 0,-25-10-4 0 0,-5-3-160 0 0,3 1 82 0 0,0-2 0 0 0,1 1-1 0 0,-1 0 1 0 0,8-3 0 0 0,-11 2-82 0 0,-1 0 1 0 0,1 0 0 0 0,-1 0 0 0 0,0 0-1 0 0,0 0 1 0 0,0-1 0 0 0,1 1 0 0 0,-1-1 0 0 0,0 1-1 0 0,-1-1 1 0 0,1 0 0 0 0,0 0 0 0 0,0 0-1 0 0,1-3 1 0 0,2-3-1 0 0,0-1-1 0 0,0 0 1 0 0,-1-1-1 0 0,0 1 0 0 0,-1-1 1 0 0,0 0-1 0 0,0 0 1 0 0,-1 0-1 0 0,0 0 1 0 0,0-15-1 0 0,-2-5 8 0 0,0-1 1 0 0,-6-35-1 0 0,-10-23 83 0 0,16 85-124 0 0,0 3 11 0 0,2 12 32 0 0,11 46-33 0 0,6 13-10 0 0,-14-58 0 0 0,0 0 0 0 0,0-1 0 0 0,1 0 0 0 0,8 11 0 0 0,-9-15 0 0 0,0-1 0 0 0,1 1 0 0 0,-1-2 0 0 0,1 1 0 0 0,1-1 0 0 0,10 8 0 0 0,-10-8 0 0 0,0-1 0 0 0,1-1 0 0 0,-1 1 0 0 0,1-1 0 0 0,13 3 0 0 0,-13-4 0 0 0,1-1 0 0 0,-1 0 0 0 0,17 0 0 0 0,-11-2 59 0 0,0-1 0 0 0,0 0-1 0 0,-1-1 1 0 0,1 0 0 0 0,0-1-1 0 0,-1-1 1 0 0,0 0 0 0 0,0-1-1 0 0,16-9 1 0 0,4-6 142 0 0,-1 0 0 0 0,30-28-1 0 0,-52 40-172 0 0,0 0-1 0 0,0-1 0 0 0,15-19 1 0 0,-21 23-19 0 0,0 0 0 0 0,0 0 1 0 0,-1 0-1 0 0,0-1 0 0 0,0 1 1 0 0,-1-1-1 0 0,1 0 0 0 0,-2 1 1 0 0,2-9-1 0 0,-2 13-8 0 0,-1 0 0 0 0,0-1 0 0 0,0 1 0 0 0,0 0 0 0 0,0 0 0 0 0,0 0 1 0 0,0 0-1 0 0,-1 0 0 0 0,1 0 0 0 0,-1 0 0 0 0,1-1 0 0 0,-1 1 0 0 0,0 1 0 0 0,0-1 0 0 0,0 0 0 0 0,0 0 0 0 0,0 0 0 0 0,-3-3 0 0 0,2 3 3 0 0,-1 0 0 0 0,1-1 0 0 0,-1 1 0 0 0,0 0 0 0 0,0 1 0 0 0,0-1 0 0 0,0 0 0 0 0,0 1 0 0 0,0 0 0 0 0,-7-2 0 0 0,2 1 3 0 0,0 1-1 0 0,1-1 0 0 0,-1 2 1 0 0,-1-1-1 0 0,1 1 1 0 0,0 0-1 0 0,0 1 0 0 0,0 0 1 0 0,-10 3-1 0 0,14-4-6 0 0,2 0 0 0 0,1 0 0 0 0,-1 1 0 0 0,0-1 0 0 0,1 0 0 0 0,-1 1 0 0 0,1-1 0 0 0,-1 1 0 0 0,1 0 0 0 0,-1-1 0 0 0,1 1 0 0 0,-3 2 0 0 0,-1-1 0 0 0,-19 12 0 0 0,5 2 0 0 0,14-11 0 0 0,0 0 0 0 0,1 1 0 0 0,-5 7 0 0 0,5-6 0 0 0,0 0 0 0 0,1 0 0 0 0,0 1 0 0 0,-4 13 0 0 0,4-11 0 0 0,2 0 0 0 0,-1 0 0 0 0,1 0 0 0 0,1 19 0 0 0,1-18 0 0 0,0 0 0 0 0,1-1 0 0 0,0 1 0 0 0,7 20 0 0 0,-6-23 0 0 0,0-1 0 0 0,0 0 0 0 0,1 0 0 0 0,0 0 0 0 0,0-1 0 0 0,1 1 0 0 0,7 7 0 0 0,-6-8 0 0 0,0-1 0 0 0,1 1 0 0 0,0-1 0 0 0,0 0 0 0 0,0-1 0 0 0,12 7 0 0 0,-12-8 0 0 0,1 0 0 0 0,0-1 0 0 0,0 0 0 0 0,0 0 0 0 0,13 2 0 0 0,-11-4 15 0 0,-1 1-1 0 0,1-2 1 0 0,0 1-1 0 0,-1-1 1 0 0,1 0-1 0 0,0-1 1 0 0,-1 0-1 0 0,0-1 1 0 0,16-6-1 0 0,-13 3 32 0 0,0 0-1 0 0,-1-1 1 0 0,1 0-1 0 0,-2-1 1 0 0,1 0 0 0 0,13-14-1 0 0,-6 3 21 0 0,-1-1 1 0 0,-1-1-1 0 0,-1 0 0 0 0,-1-2 1 0 0,-1 1-1 0 0,17-41 0 0 0,-15 27-39 0 0,-2 0 1 0 0,-2-2-1 0 0,-1 1 0 0 0,-2-1 0 0 0,-1-1 1 0 0,-2 1-1 0 0,-2-1 0 0 0,-3-58 0 0 0,-9 42 62 0 0,6 41-12 0 0,1-1 0 0 0,-2-24 0 0 0,8 49-66 0 0,14 41-26 0 0,-11-24-54 0 0,7 43 1 0 0,2 13 3 0 0,4 19 6 0 0,-2-23 35 0 0,-9-51-24 0 0,16 38 36 0 0,2-7 1 0 0,-13-35-31 0 0,-14-24 42 0 0,9 15-6 0 0,22 25 1 0 0,-27-36 5 0 0,0 0 0 0 0,1 0 0 0 0,-1 0 0 0 0,1-1 0 0 0,0 1 0 0 0,0-1 0 0 0,0 0 0 0 0,8 3 0 0 0,-10-5 0 0 0,-1 0 0 0 0,1-1 0 0 0,-1 1 0 0 0,1-1 0 0 0,0 1 0 0 0,-1-1 0 0 0,1 0 0 0 0,0 0 0 0 0,-1 0 0 0 0,1 0 0 0 0,0 0 0 0 0,-1-1 0 0 0,1 1 0 0 0,-1-1 0 0 0,1 0 0 0 0,0 0 0 0 0,-1 1 0 0 0,0-2 0 0 0,1 1 0 0 0,-1 0 0 0 0,0 0 0 0 0,4-4 0 0 0,0 0 0 0 0,-1 0 0 0 0,1-1 0 0 0,-1 0 0 0 0,0 0 0 0 0,-1-1 0 0 0,5-7 0 0 0,12-23-26 0 0,-12 20-27 0 0,1 0 1 0 0,19-24-1 0 0,-25 37 43 0 0,0-1-1 0 0,1 1 0 0 0,-1-1 0 0 0,1 1 0 0 0,0 1 0 0 0,0-1 0 0 0,1 1 0 0 0,-1 0 0 0 0,1 0 0 0 0,-1 0 1 0 0,1 1-1 0 0,7-3 0 0 0,-5 3-29 0 0,-4 1 13 0 0,0 0 0 0 0,0 0 1 0 0,0 0-1 0 0,0 0 0 0 0,0 1 1 0 0,6 0-1 0 0,18 2-33 0 0,8 9 37 0 0,-28-9-30 0 0,0 5-75 0 0,24 21 64 0 0,-24-21-3 0 0,-4 4-170 0 0,13 31 149 0 0,-13-32-32 0 0,-9 0-273 0 0,-12 27 293 0 0,17-36 95 0 0,-1 0 0 0 0,1 0-1 0 0,0-1 1 0 0,-1 1 0 0 0,1 0 0 0 0,-1 0 0 0 0,1 0 0 0 0,-1 0-1 0 0,1-1 1 0 0,-1 1 0 0 0,0 0 0 0 0,1-1 0 0 0,-1 1 0 0 0,0 0-1 0 0,-1 0 1 0 0,-25 19 53 0 0,-2-1 0 0 0,-1-1 0 0 0,0-2 0 0 0,-1 0 0 0 0,-1-3 0 0 0,0 0 0 0 0,0-2 0 0 0,-42 8 0 0 0,54-16 32 0 0,-96 13 378 0 0,105-15-422 0 0,0-1 0 0 0,0 0 0 0 0,0 0 0 0 0,0-2 0 0 0,0 1 0 0 0,0-1 0 0 0,0-1 0 0 0,-13-5-1 0 0,22 8-109 0 0,0-1-1 0 0,-1-1 0 0 0,1 1 1 0 0,0 0-1 0 0,0 0 0 0 0,-1-1 1 0 0,1 1-1 0 0,0-1 0 0 0,1 0 1 0 0,-1 1-1 0 0,0-1 0 0 0,0 0 1 0 0,1 0-1 0 0,-1 0 0 0 0,1-1 1 0 0,0 1-1 0 0,-2-3 1 0 0,1-1-532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3:53:44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60 14743 0 0,'-3'-5'367'0'0,"-1"1"-1"0"0,0-1 1 0 0,0 1-1 0 0,0 0 1 0 0,0 0-1 0 0,-1 1 1 0 0,0-1-1 0 0,1 1 1 0 0,-1 0-1 0 0,0 1 1 0 0,-1-1-1 0 0,1 1 1 0 0,0 0-1 0 0,-1 0 1 0 0,-8-2-1 0 0,3 2-394 0 0,0 1 0 0 0,0 0 0 0 0,0 0 0 0 0,0 1 0 0 0,0 0 0 0 0,0 1 0 0 0,-13 3 0 0 0,14-2-278 0 0,-1 1 0 0 0,1 0 1 0 0,0 1-1 0 0,0 0 0 0 0,-11 7 0 0 0,-40 28-1480 0 0,60-38 1727 0 0,-6 4-329 0 0,5-4 323 0 0,0 1 0 0 0,0-1 0 0 0,0 1 1 0 0,0-1-1 0 0,0 1 0 0 0,0 0 0 0 0,-2 3 0 0 0,-8 9-532 0 0,-4 5 141 0 0,12-15 38 0 0,0 5 155 0 0,-11 24 67 0 0,11-24 17 0 0,4 1-131 0 0,0 32 180 0 0,0-31 2 0 0,5 0 22 0 0,16 32 99 0 0,-15-33 83 0 0,4-1 20 0 0,32 27-20 0 0,-32-27-11 0 0,1-2 5 0 0,31 17 22 0 0,-32-18 10 0 0,1 0 2 0 0,31 16-28 0 0,-32-17-118 0 0,-1 0-57 0 0,24 12-12 0 0,-24-13-14 0 0,0 1-462 0 0,27 15 403 0 0,-27-15 2130 0 0,-14 0-1233 0 0,1 0-512 0 0,0-1-1 0 0,-1 0 1 0 0,0 0 0 0 0,1-1-1 0 0,-1 0 1 0 0,-1 0 0 0 0,1 0-1 0 0,0 0 1 0 0,-7 2 0 0 0,-216 64 3436 0 0,182-56-3598 0 0,-14-2-3591 0 0,53-10 2324 0 0,1-1-398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3:53:44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0 393 5983 0 0,'0'0'274'0'0,"5"-1"-6"0"0,13-2-47 0 0,-13 2 439 0 0,3 0 209 0 0,2 1-567 0 0,28-6 1231 0 0,-23 3-906 0 0,0 0 0 0 0,0-1 0 0 0,-1-1-1 0 0,0 0 1 0 0,0-1 0 0 0,19-12 0 0 0,-10 0-472 0 0,0-1 1 0 0,-2-1-1 0 0,-1 0 1 0 0,0-2-1 0 0,-2-1 0 0 0,0 0 1 0 0,-2-1-1 0 0,0-1 0 0 0,-2 0 1 0 0,21-51-1 0 0,-34 75-67 0 0,-1 0-1 0 0,1-1 1 0 0,-1 1-1 0 0,1 0 1 0 0,-1-1-1 0 0,0 1 1 0 0,0 0 0 0 0,1-1-1 0 0,-1 1 1 0 0,0-1-1 0 0,0 1 1 0 0,0-1-1 0 0,0 1 1 0 0,-1 0-1 0 0,1-1 1 0 0,0 1-1 0 0,-1-1 1 0 0,1 1-1 0 0,0 0 1 0 0,-1-1-1 0 0,-1-1 1 0 0,1 2 8 0 0,0 0-1 0 0,0 1 1 0 0,0-1 0 0 0,0 0-1 0 0,0 0 1 0 0,0 1 0 0 0,0-1 0 0 0,0 0-1 0 0,-1 1 1 0 0,1-1 0 0 0,0 1-1 0 0,0 0 1 0 0,-1-1 0 0 0,1 1 0 0 0,0 0-1 0 0,-1 0 1 0 0,1 0 0 0 0,0 0-1 0 0,-1 0 1 0 0,1 0 0 0 0,0 0-1 0 0,0 0 1 0 0,-3 1 0 0 0,-3 1-17 0 0,0 0 0 0 0,0 1 0 0 0,0 0 1 0 0,0 0-1 0 0,1 0 0 0 0,-1 1 0 0 0,1 0 0 0 0,-9 7 0 0 0,-38 36-255 0 0,40-35 113 0 0,5-4-19 0 0,0 0-1 0 0,0 1 1 0 0,-7 10 0 0 0,7-10 30 0 0,3-3-2 0 0,0 0 1 0 0,1 0 0 0 0,-1 0-1 0 0,-4 11 1 0 0,2-7 2 0 0,-16 32-143 0 0,18-32 168 0 0,1-3 2 0 0,0-1 0 0 0,1 1 0 0 0,0 1-1 0 0,-3 9 1 0 0,-10 31-36 0 0,11-33 54 0 0,-4 28 0 0 0,8-33 6 0 0,0-1 0 0 0,1 1 0 0 0,0-1 0 0 0,0 1 0 0 0,2 10 0 0 0,1-9 6 0 0,0 1-1 0 0,9 21 0 0 0,-12-33-5 0 0,5 11 75 0 0,3-5-4 0 0,25 17 1 0 0,-25-17 6 0 0,0-6 2 0 0,23 1 8 0 0,-17-2 35 0 0,3-4-28 0 0,0-1 1 0 0,0-1 0 0 0,-1 0-1 0 0,0-2 1 0 0,0 0 0 0 0,-1 0-1 0 0,0-1 1 0 0,0-1-1 0 0,-1-1 1 0 0,-1 0 0 0 0,0-1-1 0 0,-1 0 1 0 0,0-1 0 0 0,-1 0-1 0 0,-1-1 1 0 0,0 0-1 0 0,-1 0 1 0 0,0-1 0 0 0,-1-1-1 0 0,9-30 1 0 0,-13 37-90 0 0,-1-1 0 0 0,0 0 0 0 0,-1 0 0 0 0,-1-1-1 0 0,0 1 1 0 0,0 0 0 0 0,-1-1 0 0 0,-1-11 0 0 0,-3-9-6 0 0,3 30-12 0 0,1 2-47 0 0,1 12-123 0 0,6 48 160 0 0,7 7-20 0 0,-8-49 37 0 0,12 31-1 0 0,-8-29 6 0 0,18 26 0 0 0,5 0 12 0 0,-26-38 291 0 0,-7-8-298 0 0,0 0 0 0 0,0 0 0 0 0,1 0 0 0 0,-1-1 0 0 0,0 1-1 0 0,0 0 1 0 0,0 0 0 0 0,0 0 0 0 0,1 0 0 0 0,-1-1 0 0 0,0 1 0 0 0,0 0 0 0 0,0 0 0 0 0,0 0 0 0 0,0-1 0 0 0,0 1 0 0 0,0 0 0 0 0,0 0 0 0 0,1 0 0 0 0,-1-1 0 0 0,0 1 0 0 0,0 0 0 0 0,0 0 0 0 0,0 0-1 0 0,0-1 1 0 0,0 1 0 0 0,0 0 0 0 0,0 0 0 0 0,0-1 0 0 0,0 1 0 0 0,-1 0 0 0 0,1 0 0 0 0,0 0 0 0 0,0-1 0 0 0,0 1 0 0 0,0 0 0 0 0,0 0 0 0 0,0 0 0 0 0,0-1 0 0 0,0 1 0 0 0,-1 0 0 0 0,1 0-1 0 0,-5-10 85 0 0,-9-10 113 0 0,-15-26-1 0 0,25 38-136 0 0,0 0 0 0 0,1 0 0 0 0,0 0 1 0 0,0-1-1 0 0,0 0 0 0 0,-1-16 0 0 0,4 21-62 0 0,0 0 0 0 0,0-1 0 0 0,1 1 0 0 0,-1 0 0 0 0,1 0 0 0 0,0 0 0 0 0,0 0 0 0 0,1-1 0 0 0,-1 2 0 0 0,1-1 0 0 0,0 0 0 0 0,0 0 0 0 0,1 1 0 0 0,-1-1 0 0 0,1 1 1 0 0,-1-1-1 0 0,1 1 0 0 0,0 0 0 0 0,5-4 0 0 0,7-5 15 0 0,1 0 0 0 0,32-19 1 0 0,-38 25-18 0 0,23-12-313 0 0,1 1-1 0 0,62-22 1 0 0,-92 38 113 0 0,9-2-117 0 0,0 0-2890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3:53:44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1 377 5527 0 0,'0'0'13164'0'0,"7"7"-12721"0"0,22 21-62 0 0,-22-21-214 0 0,0 3-88 0 0,26 40-65 0 0,6 9-24 0 0,-28-43-12 0 0,25 24 1 0 0,-26-30 18 0 0,0-1 1 0 0,1 0-1 0 0,12 7 0 0 0,-13-10 3 0 0,-1-1 0 0 0,1 0 0 0 0,17 6 0 0 0,-16-8 14 0 0,0 0-1 0 0,11 0 0 0 0,-21-2 5 0 0,0-1-1 0 0,0 0 0 0 0,0 0 1 0 0,0 0-1 0 0,0 0 0 0 0,0 0 1 0 0,0 0-1 0 0,0 0 0 0 0,0 0 1 0 0,0 0-1 0 0,1-1 0 0 0,6-1 144 0 0,0-1 0 0 0,-1 0 0 0 0,0 0-1 0 0,1 0 1 0 0,-1-1 0 0 0,-1 0 0 0 0,1-1 0 0 0,-1 0-1 0 0,11-9 1 0 0,-11 6-81 0 0,1 0 0 0 0,-1 0 0 0 0,-1-1 0 0 0,1 0 0 0 0,-2 0 0 0 0,1 0 0 0 0,-1-1 0 0 0,-1 1 0 0 0,1-1 0 0 0,-2 0 0 0 0,4-19 0 0 0,-4 8 75 0 0,-1-1 1 0 0,0 1-1 0 0,-2 0 0 0 0,-5-38 0 0 0,-2 20-346 0 0,7 37 177 0 0,1 0-1 0 0,-1 0 1 0 0,1 0-1 0 0,-1 0 1 0 0,0 0-1 0 0,0 0 1 0 0,0 0-1 0 0,0 0 1 0 0,0 0-1 0 0,0 1 1 0 0,-1-1-1 0 0,1 0 1 0 0,-1 1-1 0 0,1-1 1 0 0,-1 1-1 0 0,-2-2 1 0 0,3 3-92 0 0,1-1 83 0 0,0 1 0 0 0,0 0 0 0 0,-1 0 1 0 0,1 0-1 0 0,0 0 0 0 0,-1 0 0 0 0,1 0 0 0 0,0 0 0 0 0,-1 0 1 0 0,1 0-1 0 0,0 0 0 0 0,-1 0 0 0 0,1 0 0 0 0,0 0 0 0 0,0 0 0 0 0,-1 0 1 0 0,1 0-1 0 0,0 0 0 0 0,-1 0 0 0 0,1 0 0 0 0,0 0 0 0 0,-1 1 0 0 0,1-1 1 0 0,0 0-1 0 0,0 0 0 0 0,-1 0 0 0 0,1 1 0 0 0,0-1 0 0 0,0 0 1 0 0,0 0-1 0 0,-1 0 0 0 0,1 1 0 0 0,0-1 0 0 0,0 0 0 0 0,0 1 0 0 0,-1-1 1 0 0,1 0-1 0 0,0 0 0 0 0,0 1 0 0 0,0-1 0 0 0,-16 20-165 0 0,12-15-17 0 0,5 6-770 0 0,5 33 815 0 0,-5-32 11 0 0,7-8-102 0 0,24 15 213 0 0,-32-19 43 0 0,1 1 1 0 0,0 0-1 0 0,0-1 1 0 0,0 0-1 0 0,-1 1 1 0 0,1-1 0 0 0,0 1-1 0 0,0-1 1 0 0,0 0-1 0 0,0 0 1 0 0,0 1 0 0 0,0-1-1 0 0,0 0 1 0 0,0 0-1 0 0,1 0 1 0 0,27 1 94 0 0,-27-1-81 0 0,1 1 0 0 0,0-1 1 0 0,0 0-1 0 0,-1 0 0 0 0,1-1 1 0 0,0 1-1 0 0,-1 0 0 0 0,1-1 1 0 0,0 0-1 0 0,3-1 0 0 0,2-1 37 0 0,14-3 178 0 0,-1-1 0 0 0,1-2 1 0 0,-1 0-1 0 0,34-20 0 0 0,69-58 261 0 0,-103 72-427 0 0,-1-2-1 0 0,-1 0 0 0 0,0-2 0 0 0,-1 0 0 0 0,-1 0 0 0 0,19-30 0 0 0,-34 45-50 0 0,0 0 0 0 0,0 0-1 0 0,-1-1 1 0 0,1 1 0 0 0,-1 0 0 0 0,0-1 0 0 0,0 1 0 0 0,0-1 0 0 0,-1 1-1 0 0,0-1 1 0 0,0-4 0 0 0,0 7-11 0 0,0 0-1 0 0,0 0 1 0 0,0 0-1 0 0,0 1 1 0 0,-1-1-1 0 0,1 0 1 0 0,-1 0-1 0 0,1 0 1 0 0,-1 1-1 0 0,0-1 1 0 0,1 0-1 0 0,-1 1 1 0 0,0-1-1 0 0,0 1 1 0 0,0-1-1 0 0,0 1 1 0 0,-1-1-1 0 0,1 1 1 0 0,0 0-1 0 0,-1 0 1 0 0,1-1 0 0 0,-1 1-1 0 0,1 0 1 0 0,-1 0-1 0 0,1 0 1 0 0,-1 1-1 0 0,0-1 1 0 0,1 0-1 0 0,-1 1 1 0 0,-2-1-1 0 0,-8 1-5 0 0,-8 5 0 0 0,-4 7 0 0 0,-3 4 0 0 0,-2 6 0 0 0,1 1 0 0 0,0 5 0 0 0,-3 13 0 0 0,24-31 0 0 0,1 0 0 0 0,-7 18 0 0 0,8-15 0 0 0,0 0 0 0 0,-3 22 0 0 0,1 21-11 0 0,7-33-31 0 0,8 33 31 0 0,6-3-1 0 0,-13-51 7 0 0,-1 0-1 0 0,1 0 1 0 0,0 1 0 0 0,0-1-1 0 0,0 0 1 0 0,0-1 0 0 0,0 1-1 0 0,3 3 1 0 0,-4-5 5 0 0,9 14-13 0 0,20 20 1 0 0,-23-28-4 0 0,0-1 0 0 0,1 0 0 0 0,13 8 0 0 0,-19-12 11 0 0,0 0 0 0 0,0 0 1 0 0,0-1-1 0 0,0 1 0 0 0,1-1 1 0 0,-1 1-1 0 0,0-1 0 0 0,0 0 1 0 0,0 1-1 0 0,1-1 0 0 0,1 0 1 0 0,37 4-7 0 0,-35-4 13 0 0,1 0 0 0 0,0-1 1 0 0,-1 1-1 0 0,10-3 0 0 0,-7 1 12 0 0,-5 1 1 0 0,1 0 0 0 0,-1 0 0 0 0,0 0 0 0 0,0 0 0 0 0,0 0 0 0 0,-1-1 0 0 0,5-2 0 0 0,1-1 22 0 0,0 0 0 0 0,0-1 0 0 0,-1 0 0 0 0,0-1 0 0 0,0 0 0 0 0,-1 0 0 0 0,1 0 0 0 0,-2-1-1 0 0,1 0 1 0 0,-1 0 0 0 0,0 0 0 0 0,-1-1 0 0 0,1 0 0 0 0,-2 0 0 0 0,1 0 0 0 0,-2 0 0 0 0,1 0-1 0 0,-1-1 1 0 0,0 1 0 0 0,0-15 0 0 0,-1 14-46 0 0,-1-1-1 0 0,0 0 1 0 0,0 0-1 0 0,-1 0 1 0 0,0 1-1 0 0,-5-16 0 0 0,6 25-1 0 0,0 0 16 0 0,3 10-201 0 0,14 50 174 0 0,7 15-20 0 0,-1-16 20 0 0,-11-36-20 0 0,-12-22 42 0 0,38 52-11 0 0,-28-41 18 0 0,20 16 1 0 0,-30-27-8 0 0,8 6 29 0 0,-3-7 0 0 0,-3-1-20 0 0,-1 2 1 0 0,1-1 0 0 0,-1 1 0 0 0,0-1 0 0 0,0 0 0 0 0,0 0-1 0 0,1 1 1 0 0,-1-1 0 0 0,0 0 0 0 0,0 0 0 0 0,0 0-1 0 0,0-1 1 0 0,0 1 0 0 0,-1 0 0 0 0,1 0 0 0 0,0 0-1 0 0,-1-1 1 0 0,1 1 0 0 0,0 0 0 0 0,-1-1 0 0 0,1 1-1 0 0,-1 0 1 0 0,0-1 0 0 0,1 1 0 0 0,-1-1 0 0 0,0-1-1 0 0,-2-14 154 0 0,0 0-1 0 0,-1 0 0 0 0,0 0 0 0 0,-2 1 0 0 0,-7-20 0 0 0,-4-13 56 0 0,10 29-137 0 0,-16-67 58 0 0,19 73-111 0 0,1 0-1 0 0,1 1 1 0 0,0-1-1 0 0,1-19 0 0 0,0 31-26 0 0,1 0 0 0 0,-1-1 0 0 0,0 1 0 0 0,1 0 0 0 0,0 0 0 0 0,-1 0 0 0 0,1 0 0 0 0,0 0-1 0 0,0 0 1 0 0,0 0 0 0 0,2-3 0 0 0,4-2-1 0 0,8-3 0 0 0,24-8-167 0 0,-28 14 70 0 0,4-2 11 0 0,1 3-140 0 0,-10 1 165 0 0,18-3-255 0 0,8 2-171 0 0,1 2-753 0 0,5 1 448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29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9 272 11519 0 0,'-1'-1'169'0'0,"0"1"0"0"0,1-1 0 0 0,-1 0 0 0 0,0 0 0 0 0,1 1 0 0 0,-1-1 0 0 0,1 0 0 0 0,-1 0 0 0 0,1 1 0 0 0,-1-1 0 0 0,1 0 0 0 0,0 0 0 0 0,0 0 0 0 0,-1 0 0 0 0,1 0 0 0 0,0 0 0 0 0,0 0 0 0 0,0 0 0 0 0,0 1 0 0 0,0-1 0 0 0,0 0 0 0 0,0 0 0 0 0,0 0 0 0 0,0 0 0 0 0,0 0 0 0 0,0 0 0 0 0,1 0 0 0 0,-1 0 0 0 0,0 0 0 0 0,1 1 0 0 0,-1-1 0 0 0,1 0 0 0 0,-1 0 0 0 0,1 0 0 0 0,0 0 0 0 0,0-1-115 0 0,0 1 0 0 0,1 0 1 0 0,-1 0-1 0 0,0 0 0 0 0,1 0 0 0 0,-1 0 0 0 0,1 0 1 0 0,-1 0-1 0 0,1 0 0 0 0,-1 0 0 0 0,1 1 0 0 0,0-1 1 0 0,-1 1-1 0 0,1-1 0 0 0,0 1 0 0 0,2-1 1 0 0,-2 1 134 0 0,2 0 16 0 0,168-8 2879 0 0,-32 2-2402 0 0,-33 2-588 0 0,33-6-67 0 0,187-5 22 0 0,-222 18-12 0 0,363 5 342 0 0,-164 6-315 0 0,-276-12-64 0 0,19 4 0 0 0,41 2 0 0 0,108-4 0 0 0,-55-4 0 0 0,-33 12 73 0 0,-19-2-18 0 0,-60-8-55 0 0,167 8 0 0 0,-165-8 0 0 0,130 10 0 0 0,-128-9 0 0 0,164 12 0 0 0,4-9 0 0 0,-171-3 0 0 0,76 2 0 0 0,2-5 0 0 0,106-12 0 0 0,6 2 0 0 0,-4 1 0 0 0,118-20 0 0 0,-315 28 0 0 0,63-2 0 0 0,-49 4 0 0 0,1-1 0 0 0,-1 1 0 0 0,-1 0 0 0 0,20 0 0 0 0,-23-1 0 0 0,2 2 0 0 0,0-2 0 0 0,-1 1 0 0 0,-3 0 0 0 0,0 2 0 0 0,-1-1 0 0 0,0 0 0 0 0,6 1 0 0 0,-3 0 0 0 0,1 0 0 0 0,-5-1 0 0 0,-1-3 0 0 0,-1-1 0 0 0,0 2 0 0 0,4 2 0 0 0,-1 0 0 0 0,1 1 0 0 0,4 2 0 0 0,-4-2 0 0 0,0 1 0 0 0,2 2 0 0 0,-2-2 0 0 0,-5-2 0 0 0,2-1 0 0 0,0-2 0 0 0,-2 0 0 0 0,-2 1 0 0 0,0 0 0 0 0,-1 0 0 0 0,0 0 0 0 0,1-1 0 0 0,0 0 0 0 0,2-2 0 0 0,-1 0 0 0 0,-1-1 0 0 0,-3 1 0 0 0,-3-2 1 0 0,-9 3-3 0 0,8-7 14 0 0,-12 7 30 0 0,-1 2-38 0 0,0 0 0 0 0,0-1-1 0 0,1 1 1 0 0,-1 0 0 0 0,0-1-1 0 0,0 1 1 0 0,0 0 0 0 0,0-1-1 0 0,0 1 1 0 0,0-1 0 0 0,0 1-1 0 0,0 0 1 0 0,0-1 0 0 0,0 1-1 0 0,0-1 1 0 0,0 1-1 0 0,0 0 1 0 0,0-1 0 0 0,0 1-1 0 0,0-1 1 0 0,0 1 0 0 0,0 0-1 0 0,0-1 1 0 0,-1 1 0 0 0,1 0-1 0 0,0-1 1 0 0,0 1 0 0 0,0 0-1 0 0,-1-1 1 0 0,-1 0 0 0 0,1 0-1 0 0,-1 0 1 0 0,1 0-1 0 0,-1 0 1 0 0,0 1 0 0 0,1-1-1 0 0,-1 1 1 0 0,0-1 0 0 0,1 1-1 0 0,-4-1 1 0 0,0 1 38 0 0,-7 0-31 0 0,-4 0-11 0 0,7 0 0 0 0,-12 1 13 0 0,0-1 0 0 0,0-1 0 0 0,1-1-1 0 0,-37-8 1 0 0,-9-12 32 0 0,31 10-15 0 0,-100-38 155 0 0,15-2-105 0 0,72 29-84 0 0,-8-7 4 0 0,36 19 0 0 0,-36-16 0 0 0,53 26 0 0 0,-1 0 0 0 0,1 0 0 0 0,-1 0 0 0 0,1 0 0 0 0,-1 1 0 0 0,1 0 0 0 0,-1 0 0 0 0,1 0 0 0 0,-1 0 0 0 0,0 0 0 0 0,1 1 0 0 0,-1-1 0 0 0,1 1 0 0 0,-1 0 0 0 0,-3 1 0 0 0,7-2 0 0 0,0 0 0 0 0,-1 0 0 0 0,1 0 0 0 0,0 0 0 0 0,0 0 0 0 0,-1 0 0 0 0,1 0 0 0 0,0 0 0 0 0,0 1 0 0 0,-1-1 0 0 0,1 0 0 0 0,0 0 0 0 0,0 0 0 0 0,0 0 0 0 0,-1 0 0 0 0,1 0 0 0 0,0 0 0 0 0,0 1 0 0 0,0-1 0 0 0,-1 0 0 0 0,1 0 0 0 0,0 0 0 0 0,0 0 0 0 0,0 1 0 0 0,0-1 0 0 0,-1 0 0 0 0,1 0 0 0 0,0 1 0 0 0,0-1 0 0 0,0 0 0 0 0,0 0 0 0 0,0 0 0 0 0,0 1 0 0 0,0-1 0 0 0,0 1 0 0 0,10 3 0 0 0,-9-4 0 0 0,16 5 0 0 0,31 13 0 0 0,-12-9 0 0 0,395 92 0 0 0,-417-99 0 0 0,40 11-11 0 0,-22-5-31 0 0,1 3 31 0 0,-4 2 0 0 0,-28-12 10 0 0,-1-1 0 0 0,1 0 0 0 0,-1 0 0 0 0,0 0 0 0 0,1 1-1 0 0,-1-1 1 0 0,1 0 0 0 0,-1 1 0 0 0,0-1 0 0 0,1 0-1 0 0,-1 1 1 0 0,0-1 0 0 0,0 0 0 0 0,1 1 0 0 0,-1-1-1 0 0,0 1 1 0 0,0-1 0 0 0,1 0 0 0 0,-1 1 0 0 0,0-1 0 0 0,0 1-1 0 0,0-1 1 0 0,0 1 0 0 0,0-1 0 0 0,0 1 0 0 0,1-1-1 0 0,-1 0 1 0 0,0 1 0 0 0,0-1 0 0 0,-1 1 0 0 0,1-1 0 0 0,0 1-1 0 0,0-1 1 0 0,0 1 0 0 0,0 0 0 0 0,0 7-1 0 0,0-1 0 0 0,0 1-1 0 0,-1-1 1 0 0,-3 13 0 0 0,3-17 2 0 0,0 0 0 0 0,-1 0 0 0 0,1 0 0 0 0,-1 0 0 0 0,0 0 0 0 0,0-1 0 0 0,0 1 0 0 0,0-1 0 0 0,-1 1 0 0 0,1-1 0 0 0,-5 3 0 0 0,6-4 0 0 0,-38 34 0 0 0,0 0 0 0 0,-5 2-12 0 0,-7 5-36 0 0,-4 3 25 0 0,2-1-19 0 0,5-4 31 0 0,13-10 0 0 0,21-16-31 0 0,-21 22 31 0 0,1-4 0 0 0,5-4-70 0 0,23-23-128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40 9215 0 0,'0'-1'707'0'0,"-2"-3"524"0"0,0 3-816 0 0,1 1 1 0 0,-1-1-1 0 0,0 0 1 0 0,0 0-1 0 0,1 0 1 0 0,-1 0-1 0 0,0 0 1 0 0,1 0-1 0 0,-3-2 1 0 0,-7-5 1181 0 0,5 5-1162 0 0,1 1 0 0 0,-1 0 0 0 0,0 0 0 0 0,0 0 0 0 0,0 1 0 0 0,0 0 1 0 0,-7-1-1 0 0,5 2-361 0 0,0 0 0 0 0,0 0 0 0 0,0 1 1 0 0,1 0-1 0 0,-1 1 0 0 0,0-1 0 0 0,1 1 1 0 0,-14 6-1 0 0,0 3-15 0 0,-13 12-45 0 0,-4 10-14 0 0,-1 4 0 0 0,4 5 0 0 0,27-30 0 0 0,-13 25 0 0 0,15-25 0 0 0,1 1 0 0 0,-5 20 0 0 0,7-25 2 0 0,1 1 1 0 0,1-1-1 0 0,0 1 0 0 0,0 0 1 0 0,0-1-1 0 0,2 12 0 0 0,0-10 13 0 0,2 1 0 0 0,-1-1 0 0 0,1-1 0 0 0,5 13 0 0 0,-3-10 60 0 0,4-6 17 0 0,29 18 10 0 0,-21-15 2 0 0,-9-6-70 0 0,-5-1-17 0 0,1-1 1 0 0,-1 1-1 0 0,0-1 1 0 0,1 0-1 0 0,0 0 1 0 0,-1-1-1 0 0,1 1 0 0 0,6-1 1 0 0,5 2 30 0 0,0-2 0 0 0,1 0 0 0 0,-1 0 1 0 0,0-2-1 0 0,1 0 0 0 0,-1 0 0 0 0,20-7 0 0 0,-17 2 15 0 0,0-2 0 0 0,-1 0 0 0 0,0 0 0 0 0,0-2 0 0 0,-1 0 0 0 0,-1-1 0 0 0,0 0 0 0 0,20-22 0 0 0,-27 25-19 0 0,0 0 1 0 0,0-1-1 0 0,-1 1 0 0 0,-1-2 1 0 0,0 1-1 0 0,0-1 0 0 0,-1 1 1 0 0,0-2-1 0 0,-1 1 0 0 0,0 0 1 0 0,-1-1-1 0 0,0 0 0 0 0,-1 1 1 0 0,2-25-1 0 0,-5 27-63 0 0,0-1-1 0 0,0 1 1 0 0,-1 0 0 0 0,-1 0-1 0 0,1 0 1 0 0,-1 0-1 0 0,-1 0 1 0 0,0 0 0 0 0,0 1-1 0 0,-8-12 1 0 0,0 6-1073 0 0,2 7-5005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3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5063 0 0,'4'6'13276'0'0,"22"47"-12434"0"0,-23-41-704 0 0,8 53-138 0 0,6 19-64 0 0,8 0 48 0 0,-1-14 28 0 0,-20-56 48 0 0,0-1 12 0 0,9 37 0 0 0,-9-37 80 0 0,-2-3-72 0 0,10 33 0 0 0,-10-33-2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36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10591 0 0,'2'0'1335'0'0,"3"1"429"0"0,3 1 2472 0 0,-6-1-4230 0 0,5 2 34 0 0,0-1-1 0 0,1 0 0 0 0,0 0 1 0 0,-1-1-1 0 0,1 0 0 0 0,0 0 1 0 0,8 0-1 0 0,4-4-41 0 0,0 0-1 0 0,24-7 0 0 0,-22 4 50 0 0,30-4 0 0 0,-32 8 147 0 0,81-6 1893 0 0,-100 8-1987 0 0,2 0-2114 0 0,-1 1 1750 0 0,1-1 0 0 0,-1 1-1 0 0,0-1 1 0 0,1 1 0 0 0,-1 0-1 0 0,0 0 1 0 0,1 0 0 0 0,2 2-1 0 0,1 0-703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37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5983 0 0,'1'5'12004'0'0,"-7"57"-10480"0"0,6-49-1336 0 0,2 40-110 0 0,-2-28-20 0 0,3 38-46 0 0,-3 17-12 0 0,-4 0 0 0 0,-2-7 12 0 0,-2-16 50 0 0,-2 10 206 0 0,8-56 540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37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7831 0 0,'0'0'7730'0'0,"0"12"-6533"0"0,2 36-233 0 0,-1-35-48 0 0,-1-1-100 0 0,4 65 136 0 0,-2-18-771 0 0,0 27-630 0 0,-2-53 472 0 0,0-8-2773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37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61 4143 0 0,'-17'2'7112'0'0,"22"-1"-6222"0"0,14 0-223 0 0,0-1 0 0 0,1-1 0 0 0,18-2 1 0 0,64-14 677 0 0,257-23 3471 0 0,-308 38-4674 0 0,-22 2-144 0 0,-4-1-58 0 0,-20 1-12 0 0,-1 0-120 0 0,14 0-502 0 0,-13 0-217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38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4607 0 0,'0'0'8267'0'0,"-1"13"-6706"0"0,-2 39-185 0 0,2-39-37 0 0,2-2-146 0 0,2 35-571 0 0,-2-34-249 0 0,0-1-48 0 0,4 60 49 0 0,-1-11-364 0 0,2 29-602 0 0,-5-46 398 0 0,-1-32-45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38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1839 0 0,'21'-1'4691'0'0,"25"-5"-1"0"0,-1 1-2071 0 0,123-12 1282 0 0,101-6-2636 0 0,-167 16-1323 0 0,-86 5-472 0 0,1-2-1 0 0,-1 1 0 0 0,0-2 1 0 0,17-6-1 0 0,-25 6-636 0 0,-1 0-217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39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74 202 2759 0 0,'0'0'2478'0'0,"-1"11"-1258"0"0,-1 45 1093 0 0,0-39-1253 0 0,-6 51-11 0 0,4-39-106 0 0,-4 38-139 0 0,2 2-311 0 0,3-22-362 0 0,2-35-47 0 0,0 2-11 0 0,-1 39 19 0 0,1-39 528 0 0,1-3-330 0 0,0 35 275 0 0,0-34 2699 0 0,3-31-1831 0 0,3-49-1143 0 0,3 1-1 0 0,3 0 1 0 0,3 1 0 0 0,38-109-1 0 0,-45 158-300 0 0,-1 1-1 0 0,2 0 0 0 0,0 1 0 0 0,1-1 1 0 0,1 2-1 0 0,0 0 0 0 0,1 0 1 0 0,0 1-1 0 0,1 0 0 0 0,1 1 1 0 0,28-19-1 0 0,-27 20-57 0 0,1 2 0 0 0,1 0 0 0 0,-1 1 0 0 0,2 1 0 0 0,-1 0 0 0 0,1 2 0 0 0,0 0 0 0 0,0 0 0 0 0,0 2 0 0 0,0 0 0 0 0,27 0 0 0 0,-42 3-24 0 0,4 7-542 0 0,21 20 389 0 0,-21-20-61 0 0,-12 5-661 0 0,-11 37 792 0 0,15-47 166 0 0,1-1 0 0 0,-1 1 1 0 0,1-1-1 0 0,-1 1 0 0 0,0-1 0 0 0,1 1 0 0 0,-1-1 1 0 0,0 1-1 0 0,0-1 0 0 0,0 0 0 0 0,-2 2 1 0 0,-3 6-26 0 0,3-5 15 0 0,0 1-1 0 0,-1-1 1 0 0,0 0-1 0 0,1 0 1 0 0,-2-1 0 0 0,-4 5-1 0 0,-34 27 387 0 0,-62 40 0 0 0,63-52 130 0 0,-1-1 0 0 0,-1-3-1 0 0,-87 26 1 0 0,119-41-540 0 0,1 0-301 0 0,-1-1-1 0 0,1 0 1 0 0,-1-1 0 0 0,-18 1-1 0 0,25-3-934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4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86 9215 0 0,'1'-4'346'0'0,"-2"0"-1"0"0,1 0 1 0 0,0 0-1 0 0,-1 0 1 0 0,0 0-1 0 0,1 1 1 0 0,-2-1-1 0 0,1 0 1 0 0,0 0-1 0 0,-1 1 1 0 0,1-1-1 0 0,-1 1 1 0 0,0-1-1 0 0,-1 1 1 0 0,-3-5-1 0 0,4 6-337 0 0,0 0 0 0 0,-1 0 1 0 0,0 0-1 0 0,0 0 0 0 0,1 0 0 0 0,-1 1 0 0 0,0-1 0 0 0,-1 1 0 0 0,1 0 0 0 0,0 0 0 0 0,0 0 0 0 0,0 0 0 0 0,-1 0 0 0 0,1 1 0 0 0,0-1 0 0 0,-1 1 0 0 0,1 0 1 0 0,-5 1-1 0 0,-6 0-387 0 0,1 1 0 0 0,-1 0 1 0 0,0 1-1 0 0,1 1 1 0 0,0 0-1 0 0,0 1 1 0 0,-23 12-1 0 0,19-8 550 0 0,1 1 0 0 0,1 0 0 0 0,-1 2 0 0 0,-23 23 0 0 0,36-33-53 0 0,0 1 0 0 0,0 0 0 0 0,1 0 0 0 0,-1 0-1 0 0,1 0 1 0 0,0 0 0 0 0,-2 4 0 0 0,0 0 73 0 0,-16 24 674 0 0,16-23-721 0 0,0-1 260 0 0,1 3-11 0 0,-9 28-37 0 0,9-29 111 0 0,7 2-366 0 0,-4-11-101 0 0,2 6 3 0 0,0 0 0 0 0,1 0 0 0 0,-1 0 0 0 0,1-1 0 0 0,1 1-1 0 0,5 7 1 0 0,-5-9-3 0 0,-1-1 0 0 0,1-1 0 0 0,-1 1 0 0 0,1 0 0 0 0,0-1 0 0 0,0 0 0 0 0,0 0 0 0 0,0 0 0 0 0,0 0 0 0 0,9 2 0 0 0,-6-3-15 0 0,0 0 0 0 0,0 0 0 0 0,0 0 0 0 0,0-1 0 0 0,0 0 0 0 0,0-1 0 0 0,0 0-1 0 0,0 0 1 0 0,0 0 0 0 0,9-3 0 0 0,6-4-95 0 0,35-17 1 0 0,-39 16 94 0 0,9-4 125 0 0,0-2 0 0 0,30-20 0 0 0,-44 25 114 0 0,1-1 0 0 0,-2 0-1 0 0,1 0 1 0 0,-2-1 0 0 0,16-21-1 0 0,-23 28-118 0 0,-2 1 0 0 0,1-1 0 0 0,-1 0 1 0 0,1-1-1 0 0,-1 1 0 0 0,-1 0 0 0 0,2-7 0 0 0,-2 11-83 0 0,-1 0 1 0 0,0-1 0 0 0,0 1-1 0 0,0 0 1 0 0,0-1 0 0 0,0 1 0 0 0,0 0-1 0 0,0 0 1 0 0,0-1 0 0 0,-1 1-1 0 0,1 0 1 0 0,0 0 0 0 0,-1-1-1 0 0,1 1 1 0 0,-2-2 0 0 0,1 3-17 0 0,1-1-1 0 0,-1 0 1 0 0,0 1 0 0 0,0-1 0 0 0,1 1 0 0 0,-1-1 0 0 0,0 1 0 0 0,0-1 0 0 0,0 1 0 0 0,0-1 0 0 0,0 1 0 0 0,0 0-1 0 0,0 0 1 0 0,0-1 0 0 0,0 1 0 0 0,0 0 0 0 0,0 0 0 0 0,0 0 0 0 0,0 0 0 0 0,1 0 0 0 0,-1 0 0 0 0,0 0 0 0 0,-2 1 0 0 0,3-1-11 0 0,-3 0-8 0 0,1 1 0 0 0,-1-1 0 0 0,1 1 0 0 0,0-1 0 0 0,-1 1 0 0 0,1 0 0 0 0,0 0 0 0 0,0 0 0 0 0,0 0 0 0 0,-1 1 0 0 0,1-1 0 0 0,0 1 0 0 0,1-1 0 0 0,-1 1 1 0 0,-2 2-1 0 0,-2 6-30 0 0,-10 27 44 0 0,15-35 6 0 0,0 0 0 0 0,0 0 1 0 0,0 0-1 0 0,1 0 0 0 0,-1 1 0 0 0,1-1 0 0 0,-1 0 0 0 0,1 3 0 0 0,-7 48 80 0 0,6-27-28 0 0,4 40-49 0 0,7 21-10 0 0,3-15 0 0 0,2-4-12 0 0,6 6-36 0 0,2 2 36 0 0,-20-67 12 0 0,-1 0 0 0 0,0 0 0 0 0,-1 1 0 0 0,1 16 0 0 0,-2-25 0 0 0,0 0-1 0 0,0 0 1 0 0,0 0-1 0 0,0 0 1 0 0,0 0-1 0 0,0-1 0 0 0,0 1 1 0 0,-1 0-1 0 0,1 0 1 0 0,0 0-1 0 0,-1 0 1 0 0,1-1-1 0 0,-1 1 1 0 0,1 0-1 0 0,-1 0 1 0 0,1-1-1 0 0,-1 1 0 0 0,1 0 1 0 0,-1-1-1 0 0,0 1 1 0 0,1-1-1 0 0,-1 1 1 0 0,0-1-1 0 0,1 1 1 0 0,-2 0-1 0 0,0-1 5 0 0,1 0-1 0 0,0 0 0 0 0,-1 1 1 0 0,1-1-1 0 0,-1 0 1 0 0,1 0-1 0 0,-1-1 0 0 0,1 1 1 0 0,-1 0-1 0 0,1 0 0 0 0,0-1 1 0 0,-1 1-1 0 0,-1-2 1 0 0,-5-1 43 0 0,1-1 1 0 0,0 0 0 0 0,1 0-1 0 0,-9-7 1 0 0,5 3 57 0 0,-1-1 0 0 0,2-1-1 0 0,-1 0 1 0 0,1 0 0 0 0,1-1-1 0 0,-9-13 1 0 0,14 20-55 0 0,1-1 0 0 0,-1 0 0 0 0,1 1 1 0 0,0-1-1 0 0,0 0 0 0 0,1 0 0 0 0,-1 0 0 0 0,1-1 0 0 0,0 1 0 0 0,0 0 0 0 0,1 0 1 0 0,0-1-1 0 0,0 1 0 0 0,0 0 0 0 0,0-1 0 0 0,1 1 0 0 0,0 0 0 0 0,3-10 1 0 0,1 2-69 0 0,1 1 1 0 0,1 0-1 0 0,-1 0 1 0 0,2 1-1 0 0,0 0 1 0 0,0 0-1 0 0,1 1 1 0 0,0 0 0 0 0,1 0-1 0 0,0 1 1 0 0,14-10-1 0 0,10-3-24 0 0,0 0 0 0 0,56-24 0 0 0,12 8-16 0 0,-80 32 58 0 0,0-2 1 0 0,0 0 0 0 0,-1-1 0 0 0,0-2-1 0 0,28-18 1 0 0,-46 27 13 0 0,-1 0 0 0 0,1-1-1 0 0,-1 0 1 0 0,1 1 0 0 0,-1-1-1 0 0,0 0 1 0 0,0 0 0 0 0,0 0 0 0 0,-1 0-1 0 0,1-1 1 0 0,-1 1 0 0 0,1 0-1 0 0,-1-1 1 0 0,0 1 0 0 0,-1-1 0 0 0,1 1-1 0 0,-1-1 1 0 0,1 1 0 0 0,-1-1-1 0 0,0 1 1 0 0,0-1 0 0 0,0 1-1 0 0,-1-1 1 0 0,0-4 0 0 0,0 5 11 0 0,0-1 1 0 0,0 1 0 0 0,0 0-1 0 0,0 0 1 0 0,-1 0-1 0 0,1 0 1 0 0,-1 0 0 0 0,1 0-1 0 0,-1 0 1 0 0,0 1-1 0 0,0-1 1 0 0,0 1 0 0 0,-1-1-1 0 0,1 1 1 0 0,-1 0-1 0 0,1 0 1 0 0,-1 0-1 0 0,0 0 1 0 0,0 0 0 0 0,0 0-1 0 0,0 1 1 0 0,0 0-1 0 0,0-1 1 0 0,0 1 0 0 0,-6-1-1 0 0,2 1-46 0 0,1 1 0 0 0,0 0 0 0 0,0 0-1 0 0,-1 0 1 0 0,1 1 0 0 0,0 0 0 0 0,0 0 0 0 0,-1 1 0 0 0,1-1-1 0 0,0 1 1 0 0,1 1 0 0 0,-1-1 0 0 0,0 1 0 0 0,1 0 0 0 0,-1 0-1 0 0,-7 7 1 0 0,-11 9-39 0 0,15-13 50 0 0,6-3 3 0 0,0-1-1 0 0,0 1 0 0 0,0 0 0 0 0,1-1 1 0 0,-1 1-1 0 0,1 0 0 0 0,-3 4 0 0 0,-18 28-4 0 0,19-26 12 0 0,0-1 0 0 0,1 1 0 0 0,-1 0 0 0 0,-2 13 0 0 0,4-10 0 0 0,0 0 0 0 0,1 0 0 0 0,1 22 0 0 0,0-24 0 0 0,2 0 0 0 0,-1 1 0 0 0,1-1 0 0 0,5 13 0 0 0,-5-15 3 0 0,1-1 0 0 0,0 1 1 0 0,1-1-1 0 0,0 0 0 0 0,9 12 0 0 0,-6-10 27 0 0,2 0 0 0 0,12 10 1 0 0,-6-9 66 0 0,-7-5-67 0 0,-3-3 2 0 0,0 1 0 0 0,0-1 0 0 0,1 0-1 0 0,7 2 1 0 0,-4-1 14 0 0,-4-1 8 0 0,0 0 0 0 0,1 0 1 0 0,-1-1-1 0 0,9 2 1 0 0,-5-1 2 0 0,28 3 224 0 0,-28-3-238 0 0,27 1 125 0 0,-24-2-111 0 0,-3 0-33 0 0,1-1 0 0 0,0 0 0 0 0,0-1 0 0 0,18-3 0 0 0,-16 3-490 0 0,1-1-1 0 0,-1 0 0 0 0,0-2 1 0 0,0 1-1 0 0,0-1 0 0 0,14-7 1 0 0,-20 8 91 0 0,-1 0-1 0 0,0-1 1 0 0,0 1 0 0 0,0-1 0 0 0,0 0-1 0 0,0 0 1 0 0,-1-1 0 0 0,0 1-1 0 0,0-1 1 0 0,0 0 0 0 0,-1 0 0 0 0,1 0-1 0 0,-1-1 1 0 0,-1 1 0 0 0,4-8 0 0 0,-1 0-5387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4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 8287 0 0,'-3'-3'-191'0'0,"1"5"1742"0"0,1 8 7325 0 0,4 62-8321 0 0,-3-59-347 0 0,-2 54-167 0 0,-2 20-41 0 0,2-10 0 0 0,0 10-90 0 0,0-25 14 0 0,3 15-4 0 0,5-7 73 0 0,-4-56 67 0 0,2-2 39 0 0,15 34 11 0 0,-14-35 474 0 0,2-6-468 0 0,21 15-185 0 0,-21-15-82 0 0,1-18-1485 0 0,-7 8 184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9671 0 0,'0'-6'-23'0'0,"1"5"1146"0"0,3 9 4416 0 0,17 43-5026 0 0,-15-38-235 0 0,-1 1-101 0 0,29 65 111 0 0,-9-20-263 0 0,3 15-25 0 0,4 0-12 0 0,4-9 30 0 0,-29-51 312 0 0,0-6 146 0 0,20 26 32 0 0,-21-26-118 0 0,3-1-872 0 0,24 17 85 0 0,-24-18 2121 0 0,-2-4-1235 0 0,21 7-38 0 0,-28-8-423 0 0,1-1 1 0 0,-1 0-1 0 0,1 0 0 0 0,-1 0 1 0 0,0 0-1 0 0,1 0 0 0 0,-1 0 1 0 0,1 0-1 0 0,-1 0 0 0 0,0 0 1 0 0,1 0-1 0 0,-1 0 0 0 0,1 0 1 0 0,-1 0-1 0 0,0 0 1 0 0,1-1-1 0 0,-1 1 0 0 0,0 0 1 0 0,1 0-1 0 0,-1 0 0 0 0,0 0 1 0 0,1-1-1 0 0,-1 1 0 0 0,0 0 1 0 0,1 0-1 0 0,-1-1 0 0 0,0 1 1 0 0,1 0-1 0 0,-1-1 1 0 0,0 1-1 0 0,0 0 0 0 0,0-1 1 0 0,1 1-1 0 0,-1 0 0 0 0,0-1 1 0 0,0 1-1 0 0,0 0 0 0 0,0-1 1 0 0,2-14 111 0 0,-2 13-49 0 0,1-8-49 0 0,0 0 1 0 0,1 0-1 0 0,0 1 0 0 0,4-14 0 0 0,-4 19-58 0 0,0 0 0 0 0,-1 1 0 0 0,1-1-1 0 0,0 1 1 0 0,0-1 0 0 0,1 1 0 0 0,-1 0 0 0 0,1 0-1 0 0,0 0 1 0 0,0 1 0 0 0,0-1 0 0 0,0 1 0 0 0,0-1-1 0 0,4-1 1 0 0,-1 0-59 0 0,-5 3 36 0 0,1-1 0 0 0,0 1 1 0 0,0 0-1 0 0,0 0 1 0 0,0 0-1 0 0,0 0 1 0 0,0 0-1 0 0,0 1 0 0 0,0-1 1 0 0,4 0-1 0 0,24-4-493 0 0,-11 4 256 0 0,-14 1-17 0 0,3 2-10 0 0,0 0 195 0 0,-5 0 11 0 0,0-1 1 0 0,0 0 0 0 0,0-1 0 0 0,1 1-1 0 0,-1 0 1 0 0,0-1 0 0 0,6 0 0 0 0,-1 5-170 0 0,25 14 2 0 0,-25-15 10 0 0,-2 5-529 0 0,20 27 648 0 0,-20-27 27 0 0,-9 2 70 0 0,-7 34 148 0 0,7-34 53 0 0,-2-5 213 0 0,-19 21 96 0 0,22-24-381 0 0,0 0 0 0 0,0-1 1 0 0,0 1-1 0 0,-1-1 0 0 0,1 0 0 0 0,-1 0 1 0 0,0 0-1 0 0,-4 3 0 0 0,-2 0 64 0 0,-1 3 249 0 0,-1-1 0 0 0,-16 8 0 0 0,26-14-379 0 0,-32 15 197 0 0,0 0-1 0 0,0-2 0 0 0,-2-2 1 0 0,0-1-1 0 0,-44 8 0 0 0,56-15-221 0 0,21-3 0 0 0,-1-1 0 0 0,1 1 0 0 0,-1-1 0 0 0,1 0 0 0 0,0 0 0 0 0,-1 0 0 0 0,1 0 0 0 0,-1 0 0 0 0,-3-1 0 0 0,0 0 0 0 0,3 0-78 0 0,1 1 0 0 0,-1-1-1 0 0,1 1 1 0 0,-1-1 0 0 0,1 0-1 0 0,-1 0 1 0 0,1-1 0 0 0,0 1-1 0 0,-5-3 1 0 0,7 4-71 0 0,-1-1 1 0 0,1 1-1 0 0,-1-1 1 0 0,1 0-1 0 0,-1 1 1 0 0,1-1-1 0 0,-1 0 1 0 0,1 1-1 0 0,0-1 1 0 0,-1 0-1 0 0,1 1 1 0 0,0-1-1 0 0,-1 0 1 0 0,1 0-1 0 0,0 1 1 0 0,0-1-1 0 0,0 0 1 0 0,0 0-1 0 0,0 1 0 0 0,0-1 1 0 0,0 0-1 0 0,0 0 1 0 0,0 1-1 0 0,0-1 1 0 0,0 0-1 0 0,1 0 1 0 0,-1 1-1 0 0,0-1 1 0 0,0 0-1 0 0,1 0 1 0 0,-1 1-1 0 0,0-1 1 0 0,1 0-1 0 0,-1 1 1 0 0,1-1-1 0 0,0 0 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41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5527 0 0,'2'0'6515'0'0,"39"-2"-1291"0"0,21-7-2850 0 0,-30 4-1739 0 0,280-56-673 0 0,-201 38-1398 0 0,-66 17-4174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43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7 111 4143 0 0,'-1'-1'586'0'0,"0"0"0"0"0,0-1 0 0 0,1 1 0 0 0,-1-1 0 0 0,0 0 0 0 0,1 1 0 0 0,-1-1 0 0 0,1 1 0 0 0,0-1 0 0 0,-1 0 0 0 0,1 1 0 0 0,0-1 0 0 0,0 0 0 0 0,0 1 0 0 0,1-4 0 0 0,-1 4-424 0 0,1 0-1 0 0,0 0 1 0 0,0 0-1 0 0,0-1 1 0 0,0 2-1 0 0,0-1 1 0 0,0 0-1 0 0,0 0 1 0 0,0 0-1 0 0,0 0 1 0 0,0 1 0 0 0,0-1-1 0 0,1 0 1 0 0,-1 1-1 0 0,0-1 1 0 0,1 1-1 0 0,-1 0 1 0 0,0-1-1 0 0,2 1 1 0 0,10-3 322 0 0,0 1-1 0 0,0 0 1 0 0,24 1 0 0 0,18-3 469 0 0,-14 0-26 0 0,65 0 0 0 0,-50 4-564 0 0,46 0-14 0 0,21 0-26 0 0,61-10-306 0 0,173-4 30 0 0,-346 14-47 0 0,280 7 124 0 0,238 15 9 0 0,-379-17-66 0 0,46-2 4 0 0,188 12 86 0 0,-55 11-104 0 0,-35 8 22 0 0,-144-12-32 0 0,0-7-1 0 0,257-8 1 0 0,-117-5-43 0 0,-113 16 0 0 0,-41-2 0 0 0,52-10 11 0 0,-154-5 28 0 0,0 1 0 0 0,48 9 0 0 0,-70-10-39 0 0,1-1 0 0 0,0 0 0 0 0,-1-1 0 0 0,1-1 0 0 0,-1 0 0 0 0,17-4 0 0 0,-16 3 5 0 0,26-1 1 0 0,-36 4 0 0 0,0-1 1 0 0,0 1-1 0 0,0-1 1 0 0,-1 1-1 0 0,1-1 1 0 0,0 0-1 0 0,0 0 1 0 0,-1-1-1 0 0,1 1 1 0 0,0 0 0 0 0,-1-1-1 0 0,0 0 1 0 0,1 1-1 0 0,-1-1 1 0 0,0 0-1 0 0,0 0 1 0 0,3-3-1 0 0,-5 5-4 0 0,0-1 0 0 0,0 1 1 0 0,0-1-1 0 0,0 1 0 0 0,0-1 0 0 0,-1 1 0 0 0,1-1 0 0 0,0 1 0 0 0,0-1 1 0 0,0 1-1 0 0,0-1 0 0 0,0 1 0 0 0,-1 0 0 0 0,1-1 0 0 0,0 1 0 0 0,0-1 1 0 0,-1 1-1 0 0,1 0 0 0 0,0-1 0 0 0,-1 1 0 0 0,1 0 0 0 0,0-1 0 0 0,-1 1 1 0 0,1 0-1 0 0,-1-1 0 0 0,1 1 0 0 0,0 0 0 0 0,-1 0 0 0 0,1 0 0 0 0,-1-1 1 0 0,1 1-1 0 0,-1 0 0 0 0,-21-10 113 0 0,16 7-89 0 0,-77-32 121 0 0,18 9-86 0 0,28 11-20 0 0,0 2 1 0 0,-62-13-1 0 0,-35-6-41 0 0,125 30 0 0 0,1 0 0 0 0,1 1 0 0 0,0-1 0 0 0,-13 1 0 0 0,14 1 0 0 0,4 0 0 0 0,-1 0 0 0 0,1 0 0 0 0,-1-1 0 0 0,1 1 0 0 0,-1 0 0 0 0,1-1 0 0 0,-1 0 0 0 0,1 0 0 0 0,-1 1 0 0 0,1-1 0 0 0,0 0 0 0 0,0-1 0 0 0,-4-1 0 0 0,6 3 0 0 0,0 0 0 0 0,0 0 0 0 0,0 0 0 0 0,0 0 0 0 0,0-1 0 0 0,0 1 0 0 0,0 0 0 0 0,0 0 0 0 0,0 0 0 0 0,0 0 0 0 0,0 0 0 0 0,0 0 0 0 0,0 0 0 0 0,0 0 0 0 0,0 0 0 0 0,1 0 0 0 0,-1 0 0 0 0,0 0 0 0 0,0 0 0 0 0,0 0 0 0 0,0 0 0 0 0,0 0 0 0 0,0 0 0 0 0,0 0 0 0 0,0 0 0 0 0,0 0 0 0 0,0 0 0 0 0,0 0 0 0 0,0 0 0 0 0,0-1 0 0 0,0 1 0 0 0,0 0 0 0 0,0 0 0 0 0,0 0 0 0 0,0 0 0 0 0,0 0 0 0 0,0 0 0 0 0,0 0 0 0 0,0 0 0 0 0,19 5 0 0 0,4-2-11 0 0,0-3-31 0 0,4 0 29 0 0,-20 2 16 0 0,10 4-64 0 0,8 0 49 0 0,7 2 12 0 0,1 3 0 0 0,5 1-53 0 0,-10-4 26 0 0,7 2-50 0 0,1 4-6 0 0,-2-1 3 0 0,-1-2 0 0 0,-8-3 0 0 0,8 5-11 0 0,-27-11 38 0 0,-1 4 0 0 0,18 16 29 0 0,-18-16-43 0 0,-9 6-10 0 0,-15 36 10 0 0,18-46 63 0 0,1-1-1 0 0,-1 1 1 0 0,0 0-1 0 0,1-1 1 0 0,-1 1-1 0 0,0-1 1 0 0,0 1 0 0 0,0-1-1 0 0,0 0 1 0 0,0 1-1 0 0,-2 0 1 0 0,-31 34-7 0 0,-5 4 11 0 0,-1-2 0 0 0,3-5 0 0 0,-2-1 0 0 0,1 1 0 0 0,-5 5-13 0 0,10-8-110 0 0,27-25-242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44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549 139 10135 0 0,'1'-1'217'0'0,"0"-1"0"0"0,-1 0 0 0 0,1 0 0 0 0,-1 0 0 0 0,0 0 0 0 0,1 0 0 0 0,-1 0 0 0 0,0 0 1 0 0,0 0-1 0 0,0 1 0 0 0,0-1 0 0 0,-1 0 0 0 0,1 0 0 0 0,0 0 0 0 0,-1 0 0 0 0,1 0 0 0 0,-1 0 0 0 0,0 1 0 0 0,0-1 0 0 0,-1-2 0 0 0,0-1 105 0 0,0 0 1 0 0,-1 1 0 0 0,0-1-1 0 0,0 1 1 0 0,-1-1 0 0 0,-4-4-1 0 0,-1 2-293 0 0,-1 1 0 0 0,1 1 0 0 0,-1 0-1 0 0,0 0 1 0 0,0 1 0 0 0,0 0 0 0 0,-18-4-1 0 0,19 5-132 0 0,-5-1 60 0 0,-1 1 0 0 0,1 0 0 0 0,-1 1 0 0 0,0 1 0 0 0,0 0 0 0 0,0 1 1 0 0,0 1-1 0 0,0 0 0 0 0,-16 4 0 0 0,6 0 219 0 0,0 2-1 0 0,1 1 1 0 0,0 1 0 0 0,-31 15-1 0 0,24-5 98 0 0,25-16-144 0 0,0 2 0 0 0,-20 15-10 0 0,25-19-115 0 0,0 0 1 0 0,0-1 0 0 0,1 1 0 0 0,-1 0-1 0 0,0-1 1 0 0,0 1 0 0 0,1 0 0 0 0,-1 0-1 0 0,1 0 1 0 0,-1-1 0 0 0,1 1 0 0 0,-1 0-1 0 0,1 0 1 0 0,-1 0 0 0 0,1 0 0 0 0,-1 2 0 0 0,-14 38-6 0 0,14-40 0 0 0,1 0 0 0 0,0-1 0 0 0,-1 1 1 0 0,1 0-1 0 0,0 0 0 0 0,-1-1 0 0 0,1 1 0 0 0,0 0 0 0 0,0 0 0 0 0,0-1 0 0 0,0 1 0 0 0,0 0 0 0 0,0 0 0 0 0,0 0 0 0 0,0-1 1 0 0,0 1-1 0 0,0 0 0 0 0,0 0 0 0 0,1 0 0 0 0,-1-1 0 0 0,0 1 0 0 0,0 0 0 0 0,1-1 0 0 0,0 2 0 0 0,23 45-10 0 0,-16-34 7 0 0,15 16 0 0 0,-23-29 5 0 0,2 3-9 0 0,1 1 1 0 0,0-1 0 0 0,0 1 0 0 0,0-1 0 0 0,1 0-1 0 0,6 4 1 0 0,-2-1-4 0 0,-5-3 0 0 0,1 1 0 0 0,0-1 1 0 0,1 0-1 0 0,-1 0 0 0 0,0-1 0 0 0,9 5 0 0 0,0-1-1 0 0,103 47-325 0 0,-28-15 124 0 0,-57-22 214 0 0,-18-10-11 0 0,26 15-51 0 0,-30-16 50 0 0,-3-2-10 0 0,0 1-1 0 0,0-1 1 0 0,10 10 0 0 0,8 6-93 0 0,-18-15-12 0 0,2 3-1 0 0,24 20 0 0 0,-25-20-1 0 0,0 2-142 0 0,19 26 142 0 0,-20-26 26 0 0,-6 3-266 0 0,-3 37 329 0 0,3-49 43 0 0,1 1 0 0 0,-1-1-1 0 0,0 1 1 0 0,0 0 0 0 0,0-1 0 0 0,0 1 0 0 0,0 0 0 0 0,0-1-1 0 0,0 1 1 0 0,0-1 0 0 0,-1 1 0 0 0,1 0 0 0 0,0-1 0 0 0,0 1 0 0 0,0-1-1 0 0,-1 1 1 0 0,1-1 0 0 0,0 1 0 0 0,-1-1 0 0 0,1 1 0 0 0,0-1-1 0 0,-1 1 1 0 0,1-1 0 0 0,-1 1 0 0 0,1-1 0 0 0,0 1 0 0 0,-1-1-1 0 0,1 0 1 0 0,-1 1 0 0 0,0-1 0 0 0,-10 7 116 0 0,1-1 0 0 0,-1-1 0 0 0,0 1 0 0 0,0-2 0 0 0,-1 0 0 0 0,-15 4 0 0 0,1-4 254 0 0,-1 0 0 0 0,-1-2 1 0 0,-39-2-1 0 0,20-3-8 0 0,-55-11 1 0 0,79 9-172 0 0,0 0 0 0 0,0-1 0 0 0,-27-12 0 0 0,44 15 125 0 0,4 2-986 0 0,27 12-4585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45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530 119 10591 0 0,'0'-7'329'0'0,"1"1"-1"0"0,-1-1 0 0 0,0 1 1 0 0,-1-1-1 0 0,1 1 1 0 0,-1-1-1 0 0,0 1 0 0 0,-3-8 1 0 0,3 11-147 0 0,0 0 1 0 0,0-1 0 0 0,-1 1 0 0 0,1 0 0 0 0,-1 0 0 0 0,0 0 0 0 0,0 0 0 0 0,0 0-1 0 0,0 1 1 0 0,0-1 0 0 0,-1 1 0 0 0,1-1 0 0 0,-1 1 0 0 0,0 0 0 0 0,0 0-1 0 0,-5-3 1 0 0,5 4-129 0 0,1 0-1 0 0,-1 0 1 0 0,1 1 0 0 0,-1 0-1 0 0,0-1 1 0 0,1 1 0 0 0,-1 0-1 0 0,0 0 1 0 0,1 0-1 0 0,-1 1 1 0 0,0-1 0 0 0,1 1-1 0 0,-1-1 1 0 0,1 1 0 0 0,-4 1-1 0 0,-4 3-95 0 0,-1-1-1 0 0,-9 7 1 0 0,13-7 79 0 0,1-1-89 0 0,0 0 0 0 0,0 1 1 0 0,0 0-1 0 0,1 0 0 0 0,-6 5 0 0 0,1 0-21 0 0,-10 7-151 0 0,-32 30 38 0 0,-10 21 159 0 0,10 0 112 0 0,32-37 147 0 0,-19 34 66 0 0,21-32 12 0 0,-13 33-24 0 0,18-34-113 0 0,-9 28-49 0 0,21-55-105 0 0,0-1 0 0 0,0 1 0 0 0,0 0-1 0 0,0 0 1 0 0,-1 6 0 0 0,-3 58 75 0 0,5-59-91 0 0,1 0 0 0 0,0 1 0 0 0,0-1 0 0 0,1 1 0 0 0,3 11 0 0 0,-1-11 1 0 0,1 0-1 0 0,8 16 1 0 0,-13-26-4 0 0,1 2 4 0 0,0-1 0 0 0,0 1 0 0 0,0-1-1 0 0,0 0 1 0 0,0 1 0 0 0,0-1 0 0 0,0 0 0 0 0,0 0 0 0 0,0 0 0 0 0,2 1 0 0 0,5 5 4 0 0,-1-2 0 0 0,1 1 0 0 0,0-1 1 0 0,1 0-1 0 0,-1-1 0 0 0,1 0 0 0 0,0 0 0 0 0,0-1 1 0 0,0 0-1 0 0,11 2 0 0 0,2-3 82 0 0,-1-1 0 0 0,1-1 1 0 0,0-1-1 0 0,-1-1 0 0 0,1-1 0 0 0,-1 0 0 0 0,42-14 0 0 0,-21 3 277 0 0,-1-3 1 0 0,74-40-1 0 0,-82 37-160 0 0,0-1 0 0 0,-2-2 0 0 0,41-37 0 0 0,-54 42-138 0 0,1-1 0 0 0,-2 0 0 0 0,-1-2-1 0 0,0 0 1 0 0,25-46 0 0 0,-38 61-7 0 0,-1-1-1 0 0,1 0 0 0 0,-1 0 1 0 0,0 0-1 0 0,-1-1 0 0 0,0 1 1 0 0,0 0-1 0 0,-1-1 1 0 0,1 1-1 0 0,-1 0 0 0 0,-1-1 1 0 0,0 1-1 0 0,0 0 0 0 0,0 0 1 0 0,-1-1-1 0 0,-3-8 1 0 0,2 9-78 0 0,0 0 1 0 0,0 0 0 0 0,0 0 0 0 0,-1 0-1 0 0,-1 0 1 0 0,1 1 0 0 0,-1-1 0 0 0,0 1 0 0 0,0 1-1 0 0,-1-1 1 0 0,1 1 0 0 0,-1 0 0 0 0,-1 0 0 0 0,1 0-1 0 0,-8-3 1 0 0,3 3-394 0 0,0 0 1 0 0,0 1-1 0 0,-23-6 1 0 0,12 5-358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4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12439 0 0,'0'0'5032'0'0,"6"6"-4424"0"0,18 18-60 0 0,-18-17 87 0 0,-1 0-496 0 0,16 25-55 0 0,-16-24 41 0 0,1 3 146 0 0,15 36 39 0 0,-16-35 305 0 0,-1-4-506 0 0,-1-1-1 0 0,0 1 1 0 0,3 10 0 0 0,-2-6-24 0 0,0-1 604 0 0,1-1-498 0 0,14 30-6 0 0,-15-30 182 0 0,2-1-286 0 0,14 24-4 0 0,-15-24-10 0 0,1-1-14 0 0,19 26-85 0 0,-14-21-181 0 0,12 5-42 0 0,-22-18 74 0 0,1 1-1 0 0,-1-1 0 0 0,0 1 0 0 0,0-1 0 0 0,0 0 0 0 0,1 1 0 0 0,-1-1 0 0 0,0 0 0 0 0,1 0 0 0 0,-1 0 0 0 0,0 0 0 0 0,0 0 0 0 0,1 0 0 0 0,-1 0 0 0 0,0-1 0 0 0,1 1 0 0 0,-1 0 0 0 0,0-1 0 0 0,0 1 0 0 0,0-1 0 0 0,0 1 0 0 0,1-1 0 0 0,-1 0 0 0 0,0 1 0 0 0,0-1 0 0 0,0 0 0 0 0,0 0 0 0 0,0 0 0 0 0,1-2 0 0 0,2 0-2852 0 0,6-4-3026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46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5 12439 0 0,'-6'-5'1361'0'0,"2"8"-680"0"0,1 1 2325 0 0,-2 4-2304 0 0,-15 26-102 0 0,15-26-22 0 0,0 6-66 0 0,-15 39-270 0 0,11-28-125 0 0,5-11-85 0 0,-11 41 107 0 0,1 5-138 0 0,1 15-65 0 0,5-1 8 0 0,4-15 33 0 0,4-35-25 0 0,4 26 58 0 0,-4-47 3 0 0,0 0 0 0 0,0-1 1 0 0,0 1-1 0 0,1-1 0 0 0,0 1 1 0 0,-1-1-1 0 0,2 4 0 0 0,14 39 114 0 0,-12-34-6 0 0,2-5 33 0 0,19 18 138 0 0,-14-16 57 0 0,3-2-250 0 0,1-1 0 0 0,0 0 0 0 0,-1-1 0 0 0,1-1 0 0 0,1 0 0 0 0,-1-1 0 0 0,16 0 1 0 0,2-1 104 0 0,1-2 0 0 0,44-8 0 0 0,92-11-79 0 0,-127 16-382 0 0,1 3 0 0 0,-1 1-1 0 0,67 8 1 0 0,-75-3-1241 0 0,-18-1 220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48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4682 26 919 0 0,'7'0'-1278'0'0,"6"-1"6177"0"0,1 0 6716 0 0,-19 2-11405 0 0,-14 1-108 0 0,14-1-26 0 0,-15 0 1 0 0,-3 3-142 0 0,-13 2-33 0 0,-5 0 144 0 0,2 1 34 0 0,-230 29 1024 0 0,51-9-605 0 0,-309 52-94 0 0,303-53-466 0 0,-40 5 46 0 0,-166 20-113 0 0,105-15 124 0 0,12-22 4 0 0,51-6 0 0 0,141 3-26 0 0,-160-7-1 0 0,12 6-103 0 0,210-6 111 0 0,26-2-6 0 0,-52 5-61 0 0,-100-6-1 0 0,123-5 87 0 0,-174-7 0 0 0,223 10-1 0 0,1-1 0 0 0,0 0 0 0 0,-1-1 0 0 0,1 0 0 0 0,0 0 0 0 0,-13-7 0 0 0,8 3 46 0 0,-30-6 0 0 0,40 11-12 0 0,-1 0 1 0 0,-13-7-1 0 0,14 6 180 0 0,0 0 1 0 0,-15-3-1 0 0,-8-6 392 0 0,30 12-600 0 0,-1 0-1 0 0,1 0 0 0 0,0 0 1 0 0,0 0-1 0 0,0-1 0 0 0,0 1 1 0 0,-1 0-1 0 0,1 0 0 0 0,0 0 1 0 0,0 0-1 0 0,0 0 1 0 0,0 0-1 0 0,0 0 0 0 0,-1 0 1 0 0,1-1-1 0 0,0 1 0 0 0,0 0 1 0 0,0 0-1 0 0,0 0 0 0 0,0 0 1 0 0,0 0-1 0 0,0-1 1 0 0,-1 1-1 0 0,1 0 0 0 0,0 0 1 0 0,0 0-1 0 0,0-1 0 0 0,0 1 1 0 0,0 0-1 0 0,0 0 0 0 0,0 0 1 0 0,0 0-1 0 0,0-1 0 0 0,0 1 1 0 0,0 0-1 0 0,0 0 1 0 0,0 0-1 0 0,0-1 0 0 0,0 1 1 0 0,0 0-1 0 0,1 0 0 0 0,-1 0 1 0 0,0-1-1 0 0,8-8 659 0 0,13-5 22 0 0,171-50 163 0 0,-190 64-848 0 0,143-60 284 0 0,-77 31-168 0 0,17-8-2 0 0,108-41-100 0 0,-190 76-14 0 0,12 0 0 0 0,-6 2-11 0 0,-7 0-49 0 0,-8 9-341 0 0,-18 28 317 0 0,23-36 76 0 0,0 0-1 0 0,1 0 1 0 0,-1 0-1 0 0,0 0 1 0 0,0 0 0 0 0,0 0-1 0 0,1 0 1 0 0,-1 0-1 0 0,0 0 1 0 0,0 0-1 0 0,-2 1 1 0 0,-4 3-29 0 0,-21 12-149 0 0,-18 7-38 0 0,-123 57-320 0 0,29-26 198 0 0,-58 24 74 0 0,168-65 258 0 0,-8 4 14 0 0,12-6 0 0 0,-5 4 0 0 0,0 2 0 0 0,2 3-18 0 0,23-17-73 0 0,3 7-96 0 0,-9 31 97 0 0,8-31 182 0 0,10-2 4 0 0,16 27 6 0 0,-16-27 218 0 0,0-2-208 0 0,19 21 0 0 0,-19-21-1 0 0,0-2-6 0 0,17 16-1 0 0,-21-19-88 0 0,0 0 0 0 0,-1-1 0 0 0,1 1 0 0 0,0 0 0 0 0,0-1 0 0 0,0 0 0 0 0,0 1 0 0 0,0-1 0 0 0,0 0 0 0 0,4 1 0 0 0,0 1 20 0 0,7 3 125 0 0,0 0-1 0 0,27 8 0 0 0,-33-11-127 0 0,10 3 144 0 0,23 4 0 0 0,-21-5-49 0 0,34 8 169 0 0,81 18 174 0 0,-103-26-418 0 0,-30-5-52 0 0,34 4 4 0 0,47 1 0 0 0,-28-3-157 0 0,-43-2 32 0 0,-8 0-235 0 0,0 0-100 0 0,-1 0 120 0 0,3-1-25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49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314 517 2759 0 0,'1'-4'653'0'0,"-1"-1"0"0"0,1 1 0 0 0,0-1 0 0 0,0 1 0 0 0,1 0 0 0 0,2-7 0 0 0,-2 7-249 0 0,-1 0 1 0 0,1 1-1 0 0,-1-1 1 0 0,0 0-1 0 0,0 0 1 0 0,0 0-1 0 0,0 0 1 0 0,-1 0-1 0 0,0 0 0 0 0,0 0 1 0 0,0-5-1 0 0,-1 7-279 0 0,1 0-1 0 0,-1 0 1 0 0,1 0-1 0 0,-1 1 1 0 0,0-1-1 0 0,0 0 1 0 0,0 0-1 0 0,0 0 1 0 0,0 1-1 0 0,0-1 1 0 0,0 1-1 0 0,-1-1 1 0 0,1 1-1 0 0,-1-1 1 0 0,1 1-1 0 0,-1 0 1 0 0,1 0-1 0 0,-1-1 1 0 0,0 1-1 0 0,1 0 1 0 0,-1 1-1 0 0,0-1 1 0 0,0 0-1 0 0,0 0 1 0 0,0 1-1 0 0,0-1 1 0 0,0 1-1 0 0,0 0 1 0 0,-2-1-1 0 0,-2 1-25 0 0,1 0 0 0 0,-1 0 0 0 0,0 0 0 0 0,1 1 0 0 0,-1 0 0 0 0,1 0 0 0 0,-1 0 0 0 0,1 1 0 0 0,0 0 0 0 0,-7 3 0 0 0,-19 10 15 0 0,-10 10-92 0 0,28-18-20 0 0,8-4 11 0 0,0 1-1 0 0,0-1 1 0 0,0 0 0 0 0,1 1-1 0 0,-8 8 1 0 0,4-4 10 0 0,-25 24 84 0 0,10-6-33 0 0,17-20 38 0 0,1 3 14 0 0,-17 28 2 0 0,17-28 134 0 0,9 2-177 0 0,-4-11-85 0 0,2 8 18 0 0,1 0 1 0 0,0 0-1 0 0,9 14 0 0 0,-11-20-11 0 0,1 0 0 0 0,0 0 0 0 0,0 0 0 0 0,1-1 0 0 0,-1 1 0 0 0,0 0 1 0 0,0-1-1 0 0,1 0 0 0 0,-1 1 0 0 0,1-1 0 0 0,-1 0 0 0 0,1 0 0 0 0,0 0 0 0 0,-1-1 0 0 0,1 1 0 0 0,0-1 0 0 0,0 1 0 0 0,4-1 0 0 0,5 0 70 0 0,0 0 0 0 0,22-4 0 0 0,-25 2-30 0 0,16-1-9 0 0,0-2 0 0 0,0-1 0 0 0,0-1-1 0 0,-1-1 1 0 0,0-1 0 0 0,28-15 0 0 0,-36 14-40 0 0,0 1 0 0 0,0-2 1 0 0,-1 0-1 0 0,0-1 0 0 0,-1 0 1 0 0,-1-2-1 0 0,0 1 0 0 0,0-1 1 0 0,10-18-1 0 0,-13 17 26 0 0,0 0 0 0 0,-1-2 0 0 0,-1 1 0 0 0,-1-1 0 0 0,0 0 0 0 0,-1 0 0 0 0,-1-1 0 0 0,3-20 0 0 0,-6 25-6 0 0,-1-1 0 0 0,0 1 0 0 0,-1-1 0 0 0,-1 1 0 0 0,0 0 0 0 0,0-1 0 0 0,-2 1 0 0 0,1 0 0 0 0,-2 0 0 0 0,0 0 0 0 0,-10-22 0 0 0,-44-87-542 0 0,58 122 569 0 0,-3-6-181 0 0,0 8 236 0 0,-1 10 471 0 0,-6 41-475 0 0,8-40-1 0 0,2-8-80 0 0,0 0 0 0 0,0 0 1 0 0,-1 0-1 0 0,0 1 0 0 0,-1 5 1 0 0,0-3-4 0 0,1 0 1 0 0,0 0 0 0 0,0 0 0 0 0,1 16 0 0 0,0 25 11 0 0,1-23 19 0 0,0 27-21 0 0,-1-24 26 0 0,1 41-36 0 0,0-10-1 0 0,-3-7 42 0 0,2-35-21 0 0,2 28 0 0 0,2 4 32 0 0,-3-38 72 0 0,1-1-64 0 0,7 31-24 0 0,-7-31-101 0 0,5-5-551 0 0,20 17-917 0 0,-27-23 1210 0 0,1 1 0 0 0,-1-1 0 0 0,1 1 1 0 0,-1-1-1 0 0,1 0 0 0 0,-1 1 0 0 0,1-1 1 0 0,-1 0-1 0 0,1 1 0 0 0,0-1 1 0 0,-1 0-1 0 0,1 0 0 0 0,-1 0 0 0 0,1 1 1 0 0,0-1-1 0 0,-1 0 0 0 0,1 0 0 0 0,0 0 1 0 0,-1 0-1 0 0,2-1 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50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299 104 12439 0 0,'1'-21'2368'0'0,"-1"-15"-233"0"0,0 34-2081 0 0,0-1-1 0 0,-1 1 1 0 0,1 0 0 0 0,-1-1 0 0 0,0 1 0 0 0,0 0-1 0 0,0-1 1 0 0,0 1 0 0 0,0 0 0 0 0,0 0-1 0 0,0 0 1 0 0,-1 0 0 0 0,1 0 0 0 0,-1 0-1 0 0,-3-3 1 0 0,4 4-71 0 0,-1 0 0 0 0,0 0 0 0 0,0 0 0 0 0,0 0 1 0 0,0 0-1 0 0,1 1 0 0 0,-1-1 0 0 0,0 1 0 0 0,0-1 0 0 0,-1 1 0 0 0,1-1 0 0 0,0 1 0 0 0,0 0 0 0 0,0 0 0 0 0,0 0 0 0 0,0 0 0 0 0,0 1 0 0 0,0-1 0 0 0,-2 1 0 0 0,-27 9-217 0 0,10-1 212 0 0,-12 12 22 0 0,-6 9 11 0 0,8-1 66 0 0,17-12 105 0 0,-17 23 12 0 0,23-30-2 0 0,3 1-20 0 0,-16 34-78 0 0,21-43-89 0 0,-1-1 1 0 0,0 1 0 0 0,0-1 0 0 0,1 1 0 0 0,-1 0 0 0 0,1 0 0 0 0,0-1 0 0 0,-1 1 0 0 0,1 0 0 0 0,0 3 0 0 0,-1 1-4 0 0,1 0 0 0 0,0 0 0 0 0,1-1 0 0 0,-1 1-1 0 0,1 0 1 0 0,2 8 0 0 0,-2-12-2 0 0,0 1 0 0 0,1-1 0 0 0,-1 1 0 0 0,1-1 0 0 0,-1 0 0 0 0,1 0 0 0 0,0 0 0 0 0,0 0 0 0 0,0 0 0 0 0,0 0 0 0 0,0 0 0 0 0,0 0 0 0 0,4 1 0 0 0,-3-1 0 0 0,1-1 0 0 0,0 0 0 0 0,0 0 0 0 0,0 0 0 0 0,0 0 0 0 0,0-1 0 0 0,0 1 0 0 0,0-1 0 0 0,0 0 0 0 0,0 0 0 0 0,0 0 0 0 0,0-1 0 0 0,0 0 0 0 0,-1 1 0 0 0,1-1 0 0 0,7-3 0 0 0,4 0 0 0 0,0 0 8 0 0,1-1-1 0 0,-1 0 1 0 0,0-1 0 0 0,-1-1-1 0 0,0 0 1 0 0,0-1 0 0 0,0 0-1 0 0,-1-1 1 0 0,0-1 0 0 0,14-14-1 0 0,-8 6 7 0 0,-1-1 0 0 0,-1-1 0 0 0,-1-1 0 0 0,-1 0 0 0 0,18-36 0 0 0,-22 29-43 0 0,-11 28 28 0 0,0-1 0 0 0,0 1 0 0 0,0-1 0 0 0,0 1 0 0 0,0-1 0 0 0,0 1 0 0 0,0-1 0 0 0,0 1-1 0 0,0-1 1 0 0,0 1 0 0 0,0-1 0 0 0,0 1 0 0 0,0-1 0 0 0,0 1 0 0 0,0-1 0 0 0,0 1 0 0 0,0-1 0 0 0,-1 1 0 0 0,1 0-1 0 0,0-1 1 0 0,0 1 0 0 0,-1-1 0 0 0,0 1 0 0 0,0-1 0 0 0,1 1 0 0 0,-1 0 0 0 0,0 0 0 0 0,1 0 0 0 0,-1 0 0 0 0,0 1 0 0 0,0-1 0 0 0,1 0 0 0 0,-1 0 0 0 0,0 0 0 0 0,0 0 0 0 0,1 1 0 0 0,-1-1 0 0 0,0 0 0 0 0,1 1 0 0 0,-1-1 0 0 0,1 1 0 0 0,-1-1 0 0 0,0 0 0 0 0,0 2 0 0 0,-6 7-47 0 0,7-9 48 0 0,-6 9-4 0 0,0 1 0 0 0,-8 15 0 0 0,10-13 8 0 0,-1 1 0 0 0,-2 13 0 0 0,5-15 136 0 0,1 1-52 0 0,-2 51 320 0 0,6 0-145 0 0,-2-50-38 0 0,0-1-118 0 0,-1 2-74 0 0,6 45 223 0 0,0-9-301 0 0,-4-37-247 0 0,4-6-2796 0 0,22 33 2037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50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11519 0 0,'-2'-1'386'0'0,"1"9"1988"0"0,1-2 118 0 0,-3 38-1965 0 0,2-32-198 0 0,0 4-38 0 0,-2 50-39 0 0,2-37-124 0 0,0-13-101 0 0,0 44 87 0 0,3 1-60 0 0,-2 11-44 0 0,4 13-63 0 0,-1-15 42 0 0,2 21 105 0 0,-2-18 850 0 0,-1-12-414 0 0,0-50-390 0 0,5 33-218 0 0,-5-33-469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3223 0 0,'0'0'14968'0'0,"4"13"-15568"0"0,16 48 463 0 0,7 11 69 0 0,5 8 57 0 0,-3-9 11 0 0,-3-6 0 0 0,0 1 0 0 0,0 2 22 0 0,-18-44 6 0 0,-1-7 75 0 0,5 24 0 0 0,1 15 157 0 0,-10-45 48 0 0,-6 30-33 0 0,1-29-203 0 0,1-1 228 0 0,-3-5 55 0 0,-15 19 11 0 0,10-16-10 0 0,1-5-247 0 0,0 0 0 0 0,1-1-1 0 0,-1 1 1 0 0,0-1 0 0 0,0-1-1 0 0,-1 0 1 0 0,1 0 0 0 0,0-1-1 0 0,-1 1 1 0 0,1-2 0 0 0,-14 0-1 0 0,14-1-103 0 0,0 0 0 0 0,0-1 0 0 0,0 0-1 0 0,0-1 1 0 0,0 0 0 0 0,1 0 0 0 0,-1-1 0 0 0,1 0 0 0 0,0 0-1 0 0,0 0 1 0 0,-8-8 0 0 0,5 3-363 0 0,0-1 0 0 0,0 0 0 0 0,1-1 1 0 0,0 0-1 0 0,-13-21 0 0 0,4 2-989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51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3679 0 0,'10'6'1106'0'0,"-6"-5"778"0"0,0 0 0 0 0,0 0 0 0 0,0 0-1 0 0,0-1 1 0 0,7 0 0 0 0,5 1-1167 0 0,160 8 2553 0 0,-122-10-3856 0 0,0-2 0 0 0,101-21 1 0 0,207-67-1446 0 0,-353 88 2196 0 0,-1 1 280 0 0,0 0 0 0 0,-1 0 0 0 0,0-1 0 0 0,0 0 0 0 0,0 0 0 0 0,11-7 0 0 0,-18 10-426 0 0,0 0-1 0 0,0 0 0 0 0,0-1 1 0 0,0 1-1 0 0,0 0 0 0 0,0 0 1 0 0,0 0-1 0 0,0 0 0 0 0,1 0 1 0 0,-1 0-1 0 0,0 0 0 0 0,0 0 1 0 0,0 0-1 0 0,0 0 0 0 0,0 0 1 0 0,0 0-1 0 0,0 0 0 0 0,0 0 1 0 0,0-1-1 0 0,0 1 0 0 0,0 0 1 0 0,0 0-1 0 0,0 0 0 0 0,0 0 1 0 0,0 0-1 0 0,0 0 0 0 0,0 0 1 0 0,0 0-1 0 0,0 0 0 0 0,0 0 1 0 0,0-1-1 0 0,0 1 0 0 0,0 0 1 0 0,0 0-1 0 0,0 0 0 0 0,0 0 1 0 0,0 0-1 0 0,0 0 0 0 0,0 0 1 0 0,0 0-1 0 0,0 0 0 0 0,0-1 1 0 0,0 1-1 0 0,0 0 0 0 0,0 0 1 0 0,0 0-1 0 0,0 0 0 0 0,0 0 1 0 0,0 0-1 0 0,0 0 0 0 0,-1 0 1 0 0,1 0-1 0 0,0 0 1 0 0,0 0-1 0 0,0 0 0 0 0,0 0 1 0 0,0 0-1 0 0,0 0 0 0 0,0 0 1 0 0,0 0-1 0 0,0 0 0 0 0,0 0 1 0 0,-1 0-1 0 0,1 0 0 0 0,0 0 1 0 0,-11-2 358 0 0,-12 3-218 0 0,-18 6-260 0 0,1 2 0 0 0,1 1 0 0 0,-1 3 0 0 0,2 1 0 0 0,-45 22 1 0 0,23-3 46 0 0,28-11 65 0 0,19-13 4 0 0,5-4 17 0 0,1 1 0 0 0,-1 0 0 0 0,-8 9 0 0 0,-8 9 62 0 0,18-18 2 0 0,0 1 3 0 0,-15 25 12 0 0,16-24 315 0 0,7 4-356 0 0,8 36-36 0 0,-7-36 61 0 0,1-10-70 0 0,0 0 0 0 0,0-1 0 0 0,0 1 0 0 0,1-1 0 0 0,-1 0 0 0 0,0 0 0 0 0,1 0 0 0 0,-1-1 0 0 0,8 0 0 0 0,1 0 13 0 0,-1 0-1 0 0,1-1 1 0 0,0 0-1 0 0,-1-1 1 0 0,0-1-1 0 0,1 0 0 0 0,21-9 1 0 0,-10 1-28 0 0,0 0 1 0 0,38-25-1 0 0,-37 19-267 0 0,-1-1-1 0 0,-1 0 0 0 0,-1-2 1 0 0,33-36-1 0 0,-53 53 187 0 0,2-2-551 0 0,-15 12 310 0 0,10-6 367 0 0,-5 7 3 0 0,-15 24-30 0 0,16-24 51 0 0,0 2-4 0 0,-14 29-47 0 0,11-18 40 0 0,-6 23 20 0 0,8-20-10 0 0,-9 44-99 0 0,3-3-179 0 0,10-52-93 0 0,2-6-244 0 0,0-1 318 0 0,-1 1-1 0 0,0 0 1 0 0,-2 10 0 0 0,0-3-153 0 0,1-3-888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55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5868 323 7831 0 0,'-4'0'770'0'0,"-1"-1"0"0"0,1 0 0 0 0,0 0 0 0 0,-1 0 0 0 0,-6-3 0 0 0,-10-3-30 0 0,-10-1-171 0 0,16 4-418 0 0,0 0 1 0 0,-16-2-1 0 0,-4 4 897 0 0,-67 4 1 0 0,-35 13 398 0 0,60-6-822 0 0,-300 12 470 0 0,196-15-646 0 0,138-4-355 0 0,-309 6 584 0 0,-148-6-231 0 0,198-8-396 0 0,29 0-25 0 0,-88-7-26 0 0,35 1 0 0 0,26 1-2 0 0,124 3 15 0 0,-110 14 26 0 0,66 2-25 0 0,-232 17-14 0 0,184-24 32 0 0,1-1 0 0 0,180 9-32 0 0,15-1 0 0 0,-1-3 0 0 0,-87-5 0 0 0,112-3-8 0 0,7 1 270 0 0,-46-10-1 0 0,85 12-247 0 0,0 0 0 0 0,1-1 1 0 0,-1 1-1 0 0,1-1 0 0 0,-1 1 1 0 0,1-1-1 0 0,-1 0 0 0 0,1 0 1 0 0,-1 1-1 0 0,-1-3 0 0 0,25-16 295 0 0,14-7-253 0 0,1 1-1 0 0,2 1 1 0 0,46-20-1 0 0,49-30 54 0 0,-86 43-109 0 0,58-35 0 0 0,-103 64 0 0 0,22-12 0 0 0,-20 9 0 0 0,-14 6 0 0 0,-11 5 0 0 0,-4 1 0 0 0,-3 2 0 0 0,-2 0 0 0 0,-5 4 0 0 0,-13 5-53 0 0,-223 103-550 0 0,256-115 559 0 0,-10 5 0 0 0,-25 15 0 0 0,20-9 32 0 0,0 4 12 0 0,1 5-17 0 0,22-20-63 0 0,7 6-409 0 0,0-4 486 0 0,0-1 1 0 0,0 1 0 0 0,1 0 0 0 0,0-1-1 0 0,4 9 1 0 0,-5-13 2 0 0,1 0 0 0 0,1 0 0 0 0,-1 0 0 0 0,0 0 0 0 0,1-1 0 0 0,-1 1 0 0 0,1 0 0 0 0,0-1 0 0 0,-1 0 0 0 0,1 0 0 0 0,6 3 0 0 0,27 14 0 0 0,4 0 0 0 0,5 0 0 0 0,73 25 70 0 0,47 19 49 0 0,-118-42-108 0 0,8 2-11 0 0,-1-1 0 0 0,-2 0 0 0 0,-4 0 0 0 0,-2-4 0 0 0,-1-3 0 0 0,-2-1-12 0 0,-4-4-36 0 0,3 2-576 0 0,-36-10 375 0 0,-4-1-79 0 0,0 0-1 0 0,1-1 1 0 0,-1 1 0 0 0,0 0 0 0 0,1-1 0 0 0,3 1 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58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414 686 9671 0 0,'-4'-14'1387'0'0,"-1"1"0"0"0,-1-1 0 0 0,0 1-1 0 0,-13-19 1 0 0,16 27-1296 0 0,-1 0 0 0 0,0 1-1 0 0,0-1 1 0 0,0 1 0 0 0,0 0-1 0 0,-1 0 1 0 0,0 0 0 0 0,1 1 0 0 0,-2 0-1 0 0,1 0 1 0 0,0 0 0 0 0,0 1-1 0 0,-1-1 1 0 0,-6-1 0 0 0,5 2-23 0 0,0 1 0 0 0,0 0 1 0 0,-1 0-1 0 0,1 1 0 0 0,0-1 0 0 0,0 1 1 0 0,0 1-1 0 0,-1 0 0 0 0,1 0 0 0 0,-13 3 1 0 0,9 0-12 0 0,-1 1 1 0 0,1-1 0 0 0,0 2 0 0 0,0 0-1 0 0,-16 10 1 0 0,3 4-58 0 0,-12 16 0 0 0,28-26 4 0 0,0 0-1 0 0,-7 13 1 0 0,-4 14 52 0 0,15-29 21 0 0,3 4 3 0 0,-2 1-53 0 0,2-5 8 0 0,-1 0 1 0 0,2 1-1 0 0,-1 12 0 0 0,3-11 53 0 0,7 33 0 0 0,-9-41-78 0 0,1 0 0 0 0,-1 0 0 0 0,1 0 0 0 0,-1 0 0 0 0,1 0 0 0 0,0 0 0 0 0,0-1 0 0 0,2 4 0 0 0,19 34 84 0 0,-21-37-88 0 0,0-1 1 0 0,-1 0-1 0 0,1 1 0 0 0,0-1 0 0 0,0 0 0 0 0,0 0 0 0 0,0 0 0 0 0,0 0 1 0 0,0 0-1 0 0,0 0 0 0 0,0 0 0 0 0,2 1 0 0 0,37 25 10 0 0,-34-25-6 0 0,0 1 1 0 0,0-1-1 0 0,0 0 0 0 0,0-1 0 0 0,0 0 0 0 0,0 0 0 0 0,0 0 0 0 0,0 0 1 0 0,1-1-1 0 0,-1 0 0 0 0,0 0 0 0 0,0-1 0 0 0,1 0 0 0 0,-1 0 1 0 0,0 0-1 0 0,0-1 0 0 0,0 0 0 0 0,10-5 0 0 0,-3 1 20 0 0,0-1 0 0 0,-1 0 1 0 0,0-1-1 0 0,0-1 0 0 0,-1 1 0 0 0,20-21 0 0 0,-14 10 10 0 0,-2 0-1 0 0,0-1 1 0 0,-1-1-1 0 0,-1 0 0 0 0,-1-1 1 0 0,10-26-1 0 0,0-7 190 0 0,19-82 0 0 0,-34 106-199 0 0,-1 0 1 0 0,-2 0 0 0 0,-1 0-1 0 0,-1 0 1 0 0,-4-45 0 0 0,-2 32 66 0 0,-2-1 0 0 0,-2 1 0 0 0,-17-50-1 0 0,23 85-69 0 0,-1 1-1 0 0,0-1 0 0 0,0 1 0 0 0,-1 0 1 0 0,-5-8-1 0 0,6 13-9 0 0,3 3-5 0 0,0 1-1 0 0,-1-1 0 0 0,1 0 0 0 0,0 0 0 0 0,-1 1 0 0 0,1-1 0 0 0,0 0 0 0 0,-1 1 0 0 0,1-1 1 0 0,0 0-1 0 0,0 1 0 0 0,0-1 0 0 0,-1 0 0 0 0,1 1 0 0 0,0-1 0 0 0,0 1 0 0 0,0-1 1 0 0,0 0-1 0 0,0 1 0 0 0,0-1 0 0 0,0 1 0 0 0,0-1 0 0 0,0 0 0 0 0,0 1 0 0 0,0-1 0 0 0,0 1 1 0 0,0-1-1 0 0,0 1 0 0 0,-5 53 43 0 0,4-41-45 0 0,0 11 19 0 0,3 26-1 0 0,2 11-16 0 0,-3-41-8 0 0,7 52 47 0 0,1-8-39 0 0,3 11-11 0 0,4 8 0 0 0,2-4 11 0 0,-2-9 31 0 0,-1-12-43 0 0,-12-47-59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58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329 108 7367 0 0,'0'-5'826'0'0,"-1"0"-1"0"0,1 1 1 0 0,-1-1 0 0 0,0 1-1 0 0,0-1 1 0 0,-1 0-1 0 0,1 1 1 0 0,-1 0-1 0 0,0-1 1 0 0,-4-6 0 0 0,3 7-705 0 0,1 1 1 0 0,-1-1 0 0 0,0 1-1 0 0,0-1 1 0 0,0 1 0 0 0,0 0-1 0 0,-1 0 1 0 0,1 0 0 0 0,-1 1 0 0 0,0-1-1 0 0,0 1 1 0 0,0 0 0 0 0,0 0-1 0 0,0 0 1 0 0,0 0 0 0 0,0 1-1 0 0,-9-2 1 0 0,5 2-214 0 0,0 1-1 0 0,0 0 1 0 0,1 0 0 0 0,-1 0-1 0 0,0 1 1 0 0,0 0 0 0 0,1 1-1 0 0,-1 0 1 0 0,1 0 0 0 0,-10 5-1 0 0,-3 3 93 0 0,12-5 9 0 0,-18 14 241 0 0,19-14-162 0 0,4-3-30 0 0,0 0-1 0 0,0 0 1 0 0,0 0 0 0 0,1 1-1 0 0,-1-1 1 0 0,1 1 0 0 0,-3 4-1 0 0,-13 14 219 0 0,13-16-17 0 0,1 4-10 0 0,-14 27-1 0 0,13-27 142 0 0,3 2-261 0 0,-6 34-8 0 0,8-44-115 0 0,0 1-1 0 0,0-1 1 0 0,-1 0-1 0 0,1 0 1 0 0,0 0 0 0 0,0 0-1 0 0,0 1 1 0 0,0-1-1 0 0,0 0 1 0 0,1 0-1 0 0,-1 0 1 0 0,0 1-1 0 0,0-1 1 0 0,1 0 0 0 0,-1 0-1 0 0,1 0 1 0 0,0 2-1 0 0,18 43-2 0 0,-14-35-87 0 0,3-5-5 0 0,1-1 61 0 0,-5-3 2 0 0,0 0 1 0 0,0 1 0 0 0,-1 0 0 0 0,1-1 0 0 0,5 7 0 0 0,-2-9-78 0 0,2 0 79 0 0,0-1-1 0 0,0 0 0 0 0,0 0 1 0 0,0-1-1 0 0,0 0 1 0 0,-1-1-1 0 0,1 0 0 0 0,8-4 1 0 0,6-6 30 0 0,1 0 1 0 0,-2-2-1 0 0,0-1 0 0 0,20-19 1 0 0,-31 25 22 0 0,-1 0 1 0 0,-1 0 0 0 0,0-1-1 0 0,0 0 1 0 0,-1-1-1 0 0,0 0 1 0 0,-1 0 0 0 0,-1-1-1 0 0,8-19 1 0 0,-14 32-29 0 0,1-2 5 0 0,0 0 0 0 0,-1 0-1 0 0,1 0 1 0 0,-1 0 0 0 0,1 0-1 0 0,-1-1 1 0 0,0 1 0 0 0,1 0 0 0 0,-1 0-1 0 0,-1-4 1 0 0,1 6 31 0 0,0-1-35 0 0,-6 12 226 0 0,-11 27-207 0 0,13-29 32 0 0,3 4 1 0 0,-2 37-28 0 0,2-37 118 0 0,2-1-80 0 0,5 36 6 0 0,-2-25 20 0 0,8 32-10 0 0,0 3-90 0 0,-10-46-122 0 0,2-1-22 0 0,12 33 2 0 0,-13-33-70 0 0,16-17-6985 0 0,-18 6 6920 0 0,-1-1 0 0 0,1 1-1 0 0,-1 0 1 0 0,1-1 0 0 0,-1 1 0 0 0,0 0-1 0 0,1-1 1 0 0,-1 1 0 0 0,1-1 0 0 0,-1 1 0 0 0,0-1-1 0 0,0 1 1 0 0,1-1 0 0 0,-1 1 0 0 0,0-1 0 0 0,1 0-1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59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 6447 0 0,'-14'-3'10354'0'0,"12"13"-9397"0"0,-5 33-92 0 0,5-32-337 0 0,1 4-146 0 0,0 72 272 0 0,1-19-543 0 0,2 21-98 0 0,3 1-13 0 0,2-9 0 0 0,2-2 0 0 0,2-3 11 0 0,-6-47 32 0 0,5 21-21 0 0,8 27 50 0 0,-15-64 24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59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59 9215 0 0,'-6'-1'1493'0'0,"10"-1"847"0"0,8-1 405 0 0,102 2 1448 0 0,-58 2-3873 0 0,8-1-278 0 0,-5 2-317 0 0,71-9 0 0 0,203-39-2964 0 0,-303 45 1587 0 0,-34 7 2336 0 0,-14 20-42 0 0,10-18-165 0 0,-24 9 123 0 0,1 1 1 0 0,-50 39-1 0 0,77-55-566 0 0,1 0-14 0 0,0 0 0 0 0,1 0 0 0 0,-1 1 0 0 0,1-1 0 0 0,-1 0 0 0 0,-2 5 1 0 0,-10 12 196 0 0,-3 2-57 0 0,13-15-10 0 0,1 2-46 0 0,-11 26-22 0 0,11-26-2 0 0,3 3-13 0 0,-2 35-38 0 0,2-34 243 0 0,8-7-165 0 0,24 14 46 0 0,-29-18-132 0 0,0 0 0 0 0,-1-1 0 0 0,1 1 0 0 0,-1-1 0 0 0,1 0 0 0 0,0 1 0 0 0,0-1 0 0 0,-1 0 0 0 0,1 0 0 0 0,0 0 0 0 0,-1 0 0 0 0,1-1 0 0 0,0 1 0 0 0,-1 0 0 0 0,4-2 0 0 0,20-10 252 0 0,-19 8-224 0 0,11-6-3 0 0,0-1 0 0 0,-1 0 1 0 0,0-1-1 0 0,-1-1 1 0 0,-1-1-1 0 0,0 0 1 0 0,-1-1-1 0 0,0 0 1 0 0,-1-1-1 0 0,-1 0 1 0 0,0-1-1 0 0,-1-1 1 0 0,9-22-1 0 0,-19 39-53 0 0,2-1 24 0 0,-5 10-151 0 0,-12 35 196 0 0,11-33 30 0 0,2 2-23 0 0,-3 36-42 0 0,4-23 37 0 0,2 24 6 0 0,-1-37 190 0 0,1 0-186 0 0,1 2-64 0 0,0-1 5 0 0,-1 1 0 0 0,0 13-1 0 0,0 16-198 0 0,0-33-1426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1375 0 0,'0'0'136'0'0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3223 0 0,'3'0'143'0'0,"29"-6"138"0"0,-29 5 295 0 0,2 1 179 0 0,25-2 790 0 0,116-12 1387 0 0,-102 12-2492 0 0,-37 2-359 0 0,-1-1 154 0 0,1 1-1 0 0,0-1 0 0 0,0 0 1 0 0,0-1-1 0 0,-1 0 0 0 0,1 0 1 0 0,-1 0-1 0 0,1-1 0 0 0,-1 0 1 0 0,9-5-1 0 0,-14 7-117 0 0,0 0 0 0 0,0 0 0 0 0,1 0 0 0 0,-1 0 0 0 0,0 0-1 0 0,0 0 1 0 0,0 0 0 0 0,0 0 0 0 0,0-1 0 0 0,0 1 0 0 0,0 0 0 0 0,-1-1 0 0 0,1 1 0 0 0,0-1 0 0 0,-1 1-1 0 0,1-1 1 0 0,-1 1 0 0 0,0-1 0 0 0,1 1 0 0 0,-1-1 0 0 0,0 0 0 0 0,0 1 0 0 0,0-1 0 0 0,0 1 0 0 0,0-1 0 0 0,0 0-1 0 0,-1 1 1 0 0,1-1 0 0 0,0 1 0 0 0,-1-1 0 0 0,1 1 0 0 0,-1-1 0 0 0,0 1 0 0 0,1 0 0 0 0,-1-1 0 0 0,0 1-1 0 0,0 0 1 0 0,0-1 0 0 0,0 1 0 0 0,0 0 0 0 0,0 0 0 0 0,0 0 0 0 0,-1 0 0 0 0,1 0 0 0 0,0 0 0 0 0,-2-1 0 0 0,1 1-72 0 0,0-1 1 0 0,0 1 0 0 0,0 0 0 0 0,0 0-1 0 0,0 0 1 0 0,0 1 0 0 0,0-1-1 0 0,0 0 1 0 0,-1 1 0 0 0,1-1 0 0 0,0 1-1 0 0,-3 0 1 0 0,-12 1 57 0 0,-12 7-26 0 0,-9 8-81 0 0,26-10-20 0 0,6-3-8 0 0,0 0 0 0 0,0 0 0 0 0,1 1 0 0 0,-8 5 0 0 0,-13 10-69 0 0,15-9-10 0 0,4-3 75 0 0,3-3 7 0 0,1-1 1 0 0,0 1 0 0 0,-1 0 0 0 0,2 0 0 0 0,-6 8 0 0 0,-11 17-4 0 0,10-9-21 0 0,4-4 46 0 0,-7 28 0 0 0,11-36 7 0 0,0 0 0 0 0,0 0 0 0 0,1 0 0 0 0,0 0 0 0 0,0 0 0 0 0,3 13 0 0 0,0-9 6 0 0,0-1 1 0 0,8 19-1 0 0,-6-20 82 0 0,3-1 7 0 0,27 26 34 0 0,-33-34-110 0 0,-1 1-1 0 0,1-1 1 0 0,0 1 0 0 0,-1-1-1 0 0,1 1 1 0 0,0-1 0 0 0,2 1-1 0 0,4 4 33 0 0,-4-4-19 0 0,-1 1 0 0 0,1-1 0 0 0,-1 0 0 0 0,1 0 1 0 0,0 0-1 0 0,0-1 0 0 0,7 3 0 0 0,-1 0 24 0 0,-5-2-6 0 0,0 0 0 0 0,1 0 0 0 0,-1 0 0 0 0,1-1 0 0 0,8 2 0 0 0,-4 0 11 0 0,-2-1 11 0 0,0-1 0 0 0,0 1-1 0 0,10-1 1 0 0,4 1-153 0 0,1-2 0 0 0,-1 0-1 0 0,0-2 1 0 0,0 0 0 0 0,32-9-1 0 0,-35 6-905 0 0,33-16 0 0 0,-27 9-331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190 579 6911 0 0,'-20'-4'919'0'0,"15"4"62"0"0,-38 16 3043 0 0,40-14-3800 0 0,0-1 1 0 0,0 0-1 0 0,0 1 0 0 0,0-1 0 0 0,1 1 0 0 0,-1 0 0 0 0,1 0 0 0 0,-4 3 1 0 0,0 0 160 0 0,3-3-148 0 0,0 0 1 0 0,0 0-1 0 0,0 0 0 0 0,0 1 1 0 0,0-1-1 0 0,0 1 0 0 0,-3 4 0 0 0,1 0 70 0 0,0-2 249 0 0,-1 5-216 0 0,-17 30-41 0 0,17-30-34 0 0,3 2-102 0 0,-7 38-47 0 0,7-37-11 0 0,5 1 15 0 0,3 43 68 0 0,-3-43 32 0 0,4-2 4 0 0,20 34-10 0 0,-25-44-198 0 0,-1 0 1 0 0,1-1 0 0 0,0 1 0 0 0,0 0 0 0 0,0-1-1 0 0,0 1 1 0 0,1-1 0 0 0,-1 0 0 0 0,3 3 0 0 0,23 19 129 0 0,-13-13-2 0 0,18 6-2 0 0,-15-10-12 0 0,-5-3-67 0 0,1-1-1 0 0,1 0 1 0 0,-1-1-1 0 0,0-1 0 0 0,19-1 1 0 0,-19-1-103 0 0,0-1 1 0 0,0-1-1 0 0,0 0 1 0 0,-1-1-1 0 0,0 0 1 0 0,0-1-1 0 0,0 0 1 0 0,-1-1-1 0 0,1 0 1 0 0,-2-1-1 0 0,1 0 1 0 0,-1-1 0 0 0,0 0-1 0 0,-1 0 1 0 0,12-17-1 0 0,-4 5-950 0 0,-2-2 1 0 0,-1 0-1 0 0,0 0 0 0 0,-2-1 0 0 0,-1-1 1 0 0,13-43-1 0 0,-14 34-585 0 0,-3-1 0 0 0,0 0 0 0 0,-3-1 0 0 0,1-65 0 0 0,-7 32-183 0 0,-18-105 0 0 0,-4 57 3789 0 0,0 42 5378 0 0,23 70-6878 0 0,1 15 4273 0 0,10 55-4779 0 0,5 11-13 0 0,-7-48 59 0 0,9 22 57 0 0,-7-23 21 0 0,12 30 41 0 0,-10-29 155 0 0,12 29 67 0 0,-12-27 17 0 0,12 30-29 0 0,-13-31-134 0 0,24 51 132 0 0,-10-23-227 0 0,4 6-96 0 0,6 6-65 0 0,-9-20-28 0 0,-21-40-73 0 0,-11-2-1289 0 0,2-2 1218 0 0,-1 0 0 0 0,-1 0 0 0 0,-5 5 0 0 0,10-9 101 0 0,0-1 1 0 0,0 1-1 0 0,0-1 0 0 0,-1 0 1 0 0,1 1-1 0 0,0-1 0 0 0,0 0 1 0 0,-1 0-1 0 0,1 0 0 0 0,0 0 1 0 0,-1 0-1 0 0,1 0 0 0 0,0 0 1 0 0,0-1-1 0 0,-1 1 1 0 0,1 0-1 0 0,0-1 0 0 0,0 1 1 0 0,0-1-1 0 0,-1 1 0 0 0,1-1 1 0 0,0 1-1 0 0,0-1 0 0 0,-1-1 1 0 0,-3-1-380 0 0,-35-18-3060 0 0,19 6-1307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21 195 455 0 0,'-5'-3'0'0'0,"3"2"0"0"0,1 0 0 0 0,0-1 0 0 0,0 1 0 0 0,0 0 0 0 0,-1 0 0 0 0,1-1 0 0 0,0 1 0 0 0,0 0 0 0 0,1-1 0 0 0,-1 1 0 0 0,0-1 0 0 0,0-1 0 0 0,0 2 249 0 0,1 0-1 0 0,0-1 0 0 0,0 1 0 0 0,-1 0 0 0 0,1 0 0 0 0,0 0 0 0 0,0-1 0 0 0,0 1 0 0 0,0 0 0 0 0,0 0 0 0 0,1 0 0 0 0,-1 0 0 0 0,0-1 0 0 0,1 1 0 0 0,-1 0 0 0 0,0 0 0 0 0,1 0 0 0 0,-1 0 0 0 0,1 0 0 0 0,0 0 0 0 0,-1 0 0 0 0,1 0 0 0 0,0 0 0 0 0,1-1 0 0 0,1-2 168 0 0,0 1 0 0 0,0 0 0 0 0,1-1-1 0 0,-1 1 1 0 0,5-2 0 0 0,3-1 266 0 0,0 0-1 0 0,0 1 0 0 0,0 0 1 0 0,1 1-1 0 0,-1 1 0 0 0,20-4 1 0 0,74-6 1941 0 0,-93 12-2364 0 0,30-3 640 0 0,0-2 0 0 0,80-21-1 0 0,-117 26-976 0 0,-1 0-1 0 0,0-1 1 0 0,0 0 0 0 0,0 1-1 0 0,-1-2 1 0 0,1 1 0 0 0,0 0-1 0 0,4-5 1 0 0,-8 7-197 0 0,1-1 0 0 0,-1 1 0 0 0,1-1-1 0 0,-1 0 1 0 0,1 1 0 0 0,-1-1 0 0 0,0 0 0 0 0,1 1 0 0 0,-1-1 0 0 0,0 0 0 0 0,0 1-1 0 0,1-1 1 0 0,-1 0 0 0 0,0 0 0 0 0,0 1 0 0 0,0-1 0 0 0,0 0 0 0 0,0-1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14743 0 0,'0'0'1136'0'0,"-3"0"-746"0"0,-6 1-156 0 0,7-1 754 0 0,-23 3 3549 0 0,22-2-4131 0 0,0-1-49 0 0,-10 3-48 0 0,10-3-107 0 0,9 9-5154 0 0,20 27 4484 0 0,-20-27 99 0 0,23-7-1266 0 0,-20-3 195 0 0,6-3-3815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43 8751 0 0,'0'0'674'0'0,"0"-1"-438"0"0,-1-1 472 0 0,0 0 1 0 0,0 0-1 0 0,0 0 1 0 0,0 0-1 0 0,0 0 0 0 0,0 0 1 0 0,0 0-1 0 0,-1 0 1 0 0,1 1-1 0 0,-1-1 1 0 0,0 1-1 0 0,-2-3 1 0 0,1 2-389 0 0,0 0 1 0 0,0 1-1 0 0,0-1 0 0 0,0 1 1 0 0,-1 0-1 0 0,1 0 1 0 0,-5-1-1 0 0,-1 0-434 0 0,0 1 1 0 0,0 1-1 0 0,0 0 1 0 0,-18 2-1 0 0,22-2-173 0 0,-1 1 1 0 0,1 0-1 0 0,0 0 0 0 0,-1 0 1 0 0,1 1-1 0 0,0 0 0 0 0,-9 4 1 0 0,8-4 6 0 0,3-1 72 0 0,1 1 1 0 0,-1-1-1 0 0,0 0 0 0 0,1 1 1 0 0,-1-1-1 0 0,-3 4 0 0 0,-10 6-624 0 0,12-8 202 0 0,-1 4-436 0 0,-15 18 604 0 0,15-18 240 0 0,6 5-150 0 0,1 35 300 0 0,-1-35 0 0 0,7-2-128 0 0,25 28 71 0 0,-25-28-6 0 0,1-4-21 0 0,30 20-85 0 0,-35-23 167 0 0,0 0-1 0 0,0 0 1 0 0,1 0 0 0 0,-1 0 0 0 0,9 2-1 0 0,13 6-327 0 0,18 8-55 0 0,-35-15 384 0 0,-5-1 21 0 0,0-1 1 0 0,1 0-1 0 0,-1 0 0 0 0,1-1 0 0 0,0 0 1 0 0,5 2-1 0 0,36 8-403 0 0,-37-8 379 0 0,25 2-273 0 0,-2-2 310 0 0,-1 2 143 0 0,-25-5 440 0 0,1 2 206 0 0,0 0-284 0 0,7 2-285 0 0,0-3 7638 0 0,-20 3-7572 0 0,-19 11 18 0 0,13-10 134 0 0,-36 7-101 0 0,-217 41 2109 0 0,258-52-2539 0 0,0-1 1 0 0,-1 1-1 0 0,1-1 0 0 0,0 0 1 0 0,0 0-1 0 0,-1-1 0 0 0,1 0 1 0 0,-13-4-1 0 0,19 4 29 0 0,1 1 1 0 0,-1 0-1 0 0,1 0 1 0 0,0 0-1 0 0,-1-1 1 0 0,1 1 0 0 0,0 0-1 0 0,-1-1 1 0 0,1 1-1 0 0,0 0 1 0 0,-1-1-1 0 0,1 1 1 0 0,0 0-1 0 0,0-1 1 0 0,-1 1-1 0 0,1-1 1 0 0,0 1-1 0 0,0 0 1 0 0,0-1-1 0 0,0 1 1 0 0,-1-1 0 0 0,1 1-1 0 0,0-1 1 0 0,0 1-1 0 0,0-1 1 0 0,0 1-1 0 0,0 0 1 0 0,0-1-1 0 0,0 1 1 0 0,0-1-1 0 0,0 1 1 0 0,1-1-1 0 0,-1 1 1 0 0,0-1-1 0 0,0 1 1 0 0,0 0-1 0 0,0-1 1 0 0,1 1 0 0 0,-1-1-1 0 0,0 1 1 0 0,0 0-1 0 0,1-1 1 0 0,-1 1-1 0 0,1-1 1 0 0,-1 0-187 0 0,6-6-5994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0 561 6447 0 0,'1'-2'4377'0'0,"4"-1"-2877"0"0,9-2-915 0 0,-7 2-383 0 0,33-11 756 0 0,1 2-1 0 0,46-7 0 0 0,-11 8-9 0 0,167-32 1600 0 0,48-15-743 0 0,4 24-962 0 0,111 2-367 0 0,57-6-197 0 0,-4-35 150 0 0,-1-22-205 0 0,-137 56-175 0 0,-15 3-34 0 0,-225 20 20 0 0,48-8 69 0 0,-114 22-50 0 0,2 1 18 0 0,7 0 18 0 0,-20 1 98 0 0,1 11-134 0 0,0-1-50 0 0,0 1 0 0 0,6 20-1 0 0,-8-14-3 0 0,-1-1 0 0 0,1 24 0 0 0,0 39 0 0 0,2 2 0 0 0,0 3 0 0 0,0-8 0 0 0,2 14 0 0 0,1-11 0 0 0,0-1 0 0 0,1 10 0 0 0,1 12 0 0 0,-1 11 0 0 0,0 6 0 0 0,-2-1 0 0 0,-2 1 0 0 0,2 64 0 0 0,3 162 0 0 0,-7-267 0 0 0,7 104 0 0 0,23 222 0 0 0,-26-331 0 0 0,4 36 0 0 0,1 11 0 0 0,3 1 0 0 0,-1-10 0 0 0,-4-30 0 0 0,1 23 0 0 0,0 4 0 0 0,-4-3 0 0 0,0-2 0 0 0,0-2 0 0 0,0-5 0 0 0,2-5 0 0 0,-1-9 0 0 0,1-8 0 0 0,-1-3 0 0 0,2 8 0 0 0,-4-12 0 0 0,-2 1 0 0 0,-2-2 0 0 0,1 0 0 0 0,2-1 0 0 0,0 9 0 0 0,-1-9 0 0 0,-2-4 0 0 0,-6-12 13 0 0,3-38 326 0 0,-4-8-227 0 0,-14 3 0 0 0,12-5-7 0 0,-9-6-27 0 0,-1 0-24 0 0,-2 1-43 0 0,-83-19 49 0 0,86 21-56 0 0,-60-9 20 0 0,0 3-1 0 0,0 3 1 0 0,-1 3-1 0 0,-94 8 0 0 0,-52 14 150 0 0,-101 5-55 0 0,31-3-118 0 0,36-3 0 0 0,44-4 0 0 0,-49 22 0 0 0,133-16 0 0 0,-72 4-5 0 0,18-2 63 0 0,134-14-15 0 0,0-3-1 0 0,-1-2 0 0 0,1-2 0 0 0,-50-6 0 0 0,87 3-17 0 0,0 0-1 0 0,0 0 0 0 0,1-1 1 0 0,-1-1-1 0 0,-14-7 1 0 0,17 6 17 0 0,-43-30-31 0 0,45 32-11 0 0,-4-4 0 0 0,-1 0 0 0 0,-18-19 0 0 0,21 18 0 0 0,0-1 0 0 0,2 0 0 0 0,0 1 0 0 0,-2 0 0 0 0,-1-1 0 0 0,-1 1-11 0 0,2 0-31 0 0,-1 2 31 0 0,1 0 11 0 0,-2 1 0 0 0,0 2-11 0 0,-3 2-139 0 0,12 2 76 0 0,-1 0 10 0 0,-7 0 39 0 0,4 0-23 0 0,-10 1 36 0 0,-2 0 12 0 0,-3 2 0 0 0,0 0 0 0 0,1 0 0 0 0,-2 0 0 0 0,3 0 0 0 0,2-2 0 0 0,-2 0 0 0 0,0-1 0 0 0,-1 2 0 0 0,1 0 0 0 0,-1-1 0 0 0,-2 1 0 0 0,0 0 0 0 0,0 1 0 0 0,2-3 0 0 0,4 0 0 0 0,0 1 0 0 0,-2 0 0 0 0,3-1 0 0 0,-2 1 0 0 0,0 1 0 0 0,2-1 0 0 0,2-2 0 0 0,0 0 0 0 0,4-2 0 0 0,6-3 0 0 0,3 3-1 0 0,4-13-62 0 0,11-47 66 0 0,-3 0-1 0 0,5-82 1 0 0,-6-131 134 0 0,-9 201-82 0 0,-2 60-38 0 0,12-297 83 0 0,-5-160 15 0 0,-7 334-3252 0 0,0 133 2594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11975 0 0,'6'-16'6700'0'0,"2"25"-6497"0"0,21 25-91 0 0,-22-26-16 0 0,-2 3-5 0 0,12 32 3 0 0,-13-32 2 0 0,1 1 0 0 0,23 59 106 0 0,-1-8 20 0 0,-21-49-182 0 0,20 41 243 0 0,8 12 170 0 0,1-5 147 0 0,-7-11-424 0 0,-21-38-4 0 0,-2-3-17 0 0,17 30-10 0 0,-16-30-1 0 0,-2 0-11 0 0,14 32-45 0 0,-14-32-64 0 0,-8-2-2737 0 0,-15 23 596 0 0,19-31 1963 0 0,0 0 1 0 0,0 1-1 0 0,-1-1 1 0 0,1 0-1 0 0,0 1 1 0 0,0-1-1 0 0,0 0 1 0 0,-1 0-1 0 0,1 1 1 0 0,0-1 0 0 0,0 0-1 0 0,-1 0 1 0 0,1 0-1 0 0,0 1 1 0 0,0-1-1 0 0,-1 0 1 0 0,1 0-1 0 0,0 0 1 0 0,-1 0-1 0 0,1 0 1 0 0,0 1-1 0 0,0-1 1 0 0,-1 0-1 0 0,1 0 1 0 0,0 0-1 0 0,-1 0 1 0 0,1 0-1 0 0,0 0 1 0 0,-1 0-1 0 0,1 0 1 0 0,0 0-1 0 0,-1 0 1 0 0,1 0-1 0 0,0-1 1 0 0,-1 1-1 0 0,1 0 1 0 0,0 0-1 0 0,-1 0 1 0 0,1 0-1 0 0,0 0 1 0 0,-1-1-1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1 388 3223 0 0,'0'0'4298'0'0,"7"2"-2898"0"0,1 0-971 0 0,-5 0-201 0 0,1-1 1 0 0,-1-1-1 0 0,0 1 1 0 0,1 0-1 0 0,-1-1 1 0 0,0 0-1 0 0,1 1 1 0 0,5-2-1 0 0,-1 2 168 0 0,-4-1-124 0 0,0 1-1 0 0,1-1 1 0 0,-1-1 0 0 0,0 1-1 0 0,1 0 1 0 0,4-2-1 0 0,147-30 1981 0 0,-148 30-2207 0 0,275-59 3498 0 0,-24 16-1399 0 0,-223 36-1962 0 0,6-3-92 0 0,-34 11-79 0 0,21-9-6 0 0,-1 0-59 0 0,-26 10 12 0 0,4-5-53 0 0,-5 5 143 0 0,10-8-520 0 0,-10 3 289 0 0,-9 4 432 0 0,-1 1-130 0 0,0 0 0 0 0,0 0 1 0 0,0 1-1 0 0,1 1 0 0 0,-1 0 0 0 0,-15 5 0 0 0,0 2-108 0 0,-6 7-11 0 0,-2 3 0 0 0,0 6 0 0 0,0 6 0 0 0,20-17 0 0 0,-14 22 0 0 0,18-24 0 0 0,1 1 0 0 0,-10 25 0 0 0,12-27 0 0 0,2 1 0 0 0,0 0 0 0 0,-4 23 0 0 0,6-23-5 0 0,1 1-1 0 0,1 16 1 0 0,-1-29 5 0 0,0 1-5 0 0,1 1-1 0 0,-1-1 1 0 0,0 1-1 0 0,0-1 1 0 0,1 0-1 0 0,-1 1 1 0 0,0-1-1 0 0,1 1 0 0 0,-1-1 1 0 0,1 0-1 0 0,0 1 1 0 0,0-1-1 0 0,1 2 1 0 0,25 42-81 0 0,-27-44 82 0 0,1 0 0 0 0,-1 0 0 0 0,1 0-1 0 0,-1 0 1 0 0,1 0 0 0 0,0 0-1 0 0,-1-1 1 0 0,1 1 0 0 0,0 0 0 0 0,0 0-1 0 0,0 0 1 0 0,0-1 0 0 0,0 1-1 0 0,0 0 1 0 0,0-1 0 0 0,0 1-1 0 0,1 0 1 0 0,33 16-28 0 0,-20-11-32 0 0,18-3 48 0 0,-22-4 48 0 0,1 1 1 0 0,0-1-1 0 0,0-1 0 0 0,0 0 1 0 0,-1-1-1 0 0,1 0 0 0 0,-1-1 1 0 0,0 0-1 0 0,0-1 0 0 0,0 0 0 0 0,0-1 1 0 0,-1 0-1 0 0,0 0 0 0 0,0-1 1 0 0,-1-1-1 0 0,0 0 0 0 0,0 0 0 0 0,-1 0 1 0 0,0-1-1 0 0,0-1 0 0 0,-1 1 1 0 0,-1-1-1 0 0,1 0 0 0 0,-1-1 1 0 0,-1 1-1 0 0,7-20 0 0 0,-2-1 7 0 0,-1 0-1 0 0,7-50 1 0 0,-13 64-26 0 0,-2 0 0 0 0,0 0 1 0 0,-1 0-1 0 0,-1-1 0 0 0,-1 1 0 0 0,-5-27 0 0 0,5 38-13 0 0,1 1-16 0 0,0 4-64 0 0,5 12-15 0 0,13 32 10 0 0,-7-19 28 0 0,19 38 35 0 0,8 7-20 0 0,4-3 31 0 0,2-10 11 0 0,-31-41 5 0 0,16 14 1 0 0,6-1 59 0 0,-27-22 187 0 0,-7-9-124 0 0,-1-3-61 0 0,-1 0 0 0 0,0 0 0 0 0,0 0 0 0 0,0 0 0 0 0,-1 0 0 0 0,0 0 0 0 0,0 1 0 0 0,0-1 0 0 0,-6-6 0 0 0,-7-13 103 0 0,-9-21-134 0 0,2 0 1 0 0,2-2-1 0 0,-28-93 0 0 0,49 138-117 0 0,1-4-2 0 0,0 5-10 0 0,21 0-75 0 0,-18 2 96 0 0,4 2 0 0 0,39 6-80 0 0,4-1-8 0 0,133 1 27 0 0,-1-18 227 0 0,-154 6-40 0 0,0-1 0 0 0,0-2 1 0 0,0-1-1 0 0,31-13 0 0 0,-51 18-16 0 0,0-1 0 0 0,-1-1 0 0 0,0 0-1 0 0,0 0 1 0 0,0 0 0 0 0,-1-1 0 0 0,10-10 0 0 0,-15 15-21 0 0,0-1-1 0 0,-1 1 1 0 0,1-1 0 0 0,-1 0 0 0 0,0 0 0 0 0,1 0 0 0 0,-1 0 0 0 0,0 0-1 0 0,0 0 1 0 0,0 0 0 0 0,-1 0 0 0 0,1 0 0 0 0,0 0 0 0 0,-1 0 0 0 0,1-1-1 0 0,-1 1 1 0 0,0 0 0 0 0,0 0 0 0 0,0-1 0 0 0,0 1 0 0 0,0 0 0 0 0,0-1-1 0 0,-1 1 1 0 0,1 0 0 0 0,-1 0 0 0 0,1 0 0 0 0,-1 0 0 0 0,0-1-1 0 0,0 1 1 0 0,0 0 0 0 0,0 0 0 0 0,0 0 0 0 0,0 1 0 0 0,-1-1 0 0 0,-2-3-1 0 0,0 2-11 0 0,1 0 0 0 0,-1 0 0 0 0,0 0 0 0 0,0 1 0 0 0,0 0-1 0 0,0-1 1 0 0,0 2 0 0 0,-1-1 0 0 0,1 0 0 0 0,-1 1 0 0 0,1 0-1 0 0,-1 0 1 0 0,1 0 0 0 0,-1 1 0 0 0,0-1 0 0 0,-7 1 0 0 0,-9 1-117 0 0,1 1 0 0 0,-28 5 0 0 0,22-2 23 0 0,1 2-1 0 0,0 0 0 0 0,0 1 1 0 0,1 2-1 0 0,0 0 1 0 0,1 2-1 0 0,0 1 0 0 0,1 0 1 0 0,-29 23-1 0 0,38-22 30 0 0,-29 39 48 0 0,4 2 1 0 0,36-52 4 0 0,0 0 0 0 0,0 1 0 0 0,0-1 0 0 0,1 0 0 0 0,-2 5 0 0 0,-18 52-16 0 0,17-46 2 0 0,0 1 0 0 0,-2 22 0 0 0,5 15-60 0 0,1-42 13 0 0,7 3 4 0 0,3 5 37 0 0,17 23 1 0 0,-21-34 26 0 0,0 0 0 0 0,1 0 0 0 0,0 0 0 0 0,0-1 0 0 0,11 7 0 0 0,2 0 43 0 0,1-2 1 0 0,0 0-1 0 0,0-1 0 0 0,24 7 1 0 0,-5-5 188 0 0,62 13 0 0 0,-74-21-100 0 0,0-2-1 0 0,0 0 0 0 0,1-2 1 0 0,44-4-1 0 0,-28-3 54 0 0,0-1 0 0 0,47-16 0 0 0,-80 21-284 0 0,-1-1 0 0 0,1 0 1 0 0,-1-1-1 0 0,0 0 0 0 0,0 0 0 0 0,11-9 0 0 0,-11 1-634 0 0,-9 8-1127 0 0,-3-8-5815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 11519 0 0,'0'-1'463'0'0,"-9"-4"2279"0"0,5 6-961 0 0,7 7 445 0 0,19 31-2142 0 0,-16-29 92 0 0,3-4-73 0 0,0 3-54 0 0,-2-4 27 0 0,1 1 1 0 0,-1-1-1 0 0,12 6 1 0 0,20 12 336 0 0,5 2 172 0 0,7 2 17 0 0,7 2-253 0 0,5 1-65 0 0,0 2-63 0 0,4-1-20 0 0,-10-5-126 0 0,325 150 73 0 0,-267-120-148 0 0,-72-35 0 0 0,21 11 0 0 0,5 4 11 0 0,-2 0 31 0 0,-1 2-20 0 0,-1 2 20 0 0,-5 0-20 0 0,-3 2 20 0 0,-3 2-31 0 0,2 3-11 0 0,0-2 0 0 0,-1-4 0 0 0,-4-4 0 0 0,2-5 0 0 0,-2-2 0 0 0,-2-2 11 0 0,-3-2 43 0 0,3 6 70 0 0,-7-3-33 0 0,11 9-22 0 0,-13-8-58 0 0,-2 2 0 0 0,-24-19 31 0 0,20 18-31 0 0,6 5-11 0 0,2-3 0 0 0,4-4 0 0 0,-7-9 0 0 0,-28-15 8 0 0,20 8 37 0 0,-2-3-34 0 0,-18-7-2 0 0,19 8 53 0 0,2 3 4 0 0,7 2 18 0 0,-32-13-14 0 0,-1 1 18 0 0,20 9-14 0 0,-13-4 1 0 0,20 12-59 0 0,5-2-16 0 0,-10-10 11 0 0,-16-5 42 0 0,10 3 15 0 0,-17-6 203 0 0,-1-1-213 0 0,13-1-36 0 0,-17 1-21 0 0,0 0 0 0 0,0 0 0 0 0,0 0 0 0 0,1 0 0 0 0,-1 0 0 0 0,0 0 0 0 0,0 0 1 0 0,0 0-1 0 0,0-1 0 0 0,1 1 0 0 0,-1 0 0 0 0,0 0 0 0 0,0 0 0 0 0,0 0 0 0 0,0 0 0 0 0,0 0 0 0 0,1-1 0 0 0,-1 1 1 0 0,0 0-1 0 0,0 0 0 0 0,0 0 0 0 0,0-1 0 0 0,0 1 0 0 0,0 0 0 0 0,0 0 0 0 0,0 0 0 0 0,0 0 0 0 0,0-1 1 0 0,1 1-1 0 0,-1 0 0 0 0,0 0 0 0 0,0 0 0 0 0,0-1 0 0 0,0 1 0 0 0,0 0 0 0 0,-1 0 0 0 0,1 0 0 0 0,0-1 0 0 0,0-3 15 0 0,-1 1 0 0 0,0-1 0 0 0,0 1 0 0 0,-1-1 0 0 0,1 1 0 0 0,-1-1 0 0 0,0 1 0 0 0,0 0 0 0 0,0 0 0 0 0,0-1 0 0 0,-3-2 0 0 0,-33-31 186 0 0,19 19-142 0 0,-211-195 409 0 0,218 201-460 0 0,0-1 1 0 0,2 0-1 0 0,-1 0 1 0 0,-15-26-1 0 0,-7-11 8 0 0,32 49-16 0 0,-4-6-13 0 0,5 6-50 0 0,7 7-344 0 0,2 2 392 0 0,-4-4-2 0 0,-1 0-1 0 0,1-1 1 0 0,0 1-1 0 0,0-1 1 0 0,8 4-1 0 0,10 5-75 0 0,34 19-37 0 0,-47-26 120 0 0,28 19-53 0 0,13 12-10 0 0,1 2-36 0 0,-12-6 9 0 0,7 3-89 0 0,-9-6 55 0 0,0 1 41 0 0,1-1-4 0 0,0 3 67 0 0,-4-1-41 0 0,-28-25 32 0 0,0 0-1 0 0,-1 0 0 0 0,9 13 0 0 0,-7-9 10 0 0,0-2-47 0 0,-3 2-4 0 0,14 31 51 0 0,-18-41 27 0 0,-1 1 1 0 0,1 0-1 0 0,-1-1 0 0 0,0 1 1 0 0,1-1-1 0 0,-1 1 0 0 0,0 0 0 0 0,0-1 1 0 0,1 1-1 0 0,-1 0 0 0 0,0 0 1 0 0,0-1-1 0 0,0 1 0 0 0,0 0 0 0 0,0-1 1 0 0,0 1-1 0 0,0 0 0 0 0,0 0 1 0 0,0-1-1 0 0,0 1 0 0 0,0 0 0 0 0,-1-1 1 0 0,1 1-1 0 0,0 0 0 0 0,0 0 1 0 0,-1-1-1 0 0,0 2 0 0 0,-15 37 1 0 0,16-38 3 0 0,0 0 0 0 0,0-1 0 0 0,0 1 0 0 0,-1-1 0 0 0,1 1 0 0 0,0-1 0 0 0,0 1 0 0 0,0-1 0 0 0,-1 1 1 0 0,1-1-1 0 0,0 1 0 0 0,-1-1 0 0 0,1 1 0 0 0,0-1 0 0 0,-1 1 0 0 0,1-1 0 0 0,-1 1 0 0 0,1-1 0 0 0,-1 0 0 0 0,1 1 0 0 0,0-1 0 0 0,-1 0 1 0 0,1 0-1 0 0,-1 1 0 0 0,0-1 0 0 0,0 0 0 0 0,-26 10 76 0 0,-7-1 50 0 0,-58 7-1 0 0,30-9-92 0 0,-234 39 433 0 0,0 1 55 0 0,237-39-485 0 0,23-2-38 0 0,15-2 0 0 0,5 0-29 0 0,13-4-118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25 109 7367 0 0,'-5'-6'2063'0'0,"4"6"-1795"0"0,0-1 1 0 0,0 0-1 0 0,0 0 1 0 0,0 1-1 0 0,0-1 1 0 0,1 0 0 0 0,-1 0-1 0 0,0 0 1 0 0,1 0-1 0 0,-1 0 1 0 0,0 0-1 0 0,1 0 1 0 0,-4-7 6411 0 0,3 20-6352 0 0,-2 36-11 0 0,2-36 556 0 0,7-1-705 0 0,18 36-9 0 0,-18-35 133 0 0,0-2-208 0 0,19 33-13 0 0,-12-21 15 0 0,16 24-11 0 0,-15-23-21 0 0,18 35-32 0 0,4 18 20 0 0,-3 6-31 0 0,-7 0-11 0 0,-2-7 12 0 0,-5-12 49 0 0,-16-50 109 0 0,0-2-96 0 0,8 35 16 0 0,-9-35-2 0 0,-4-10-20 0 0,1-1-64 0 0,0 1-1 0 0,1-1 1 0 0,-1 0 0 0 0,0 0 0 0 0,0 0 0 0 0,1 0-1 0 0,-1 0 1 0 0,0 0 0 0 0,0 0 0 0 0,0 0 0 0 0,1 0-1 0 0,-1 0 1 0 0,0 0 0 0 0,0 0 0 0 0,1 0 0 0 0,-1 0 0 0 0,0-1-1 0 0,0 1 1 0 0,1 0 0 0 0,-2-1 0 0 0,-13-13 113 0 0,14 13-112 0 0,-8-11 70 0 0,0 0-1 0 0,0 0 0 0 0,1 0 1 0 0,-10-22-1 0 0,-20-58-4 0 0,21 47-50 0 0,-31-82-43 0 0,-44-191 0 0 0,70 193-30 0 0,21 120 53 0 0,1 0 0 0 0,-1 0 0 0 0,1 0 0 0 0,0 1 0 0 0,0-1 0 0 0,1 0 0 0 0,-1 0 0 0 0,1 0 0 0 0,2-7 0 0 0,-2 10 0 0 0,0 1 0 0 0,0-1 0 0 0,0 1 0 0 0,-1-1 0 0 0,1 1 0 0 0,1-1 0 0 0,-1 1 0 0 0,0 0 0 0 0,0 0 0 0 0,0-1 0 0 0,1 1 0 0 0,-1 0 0 0 0,1 0 0 0 0,1-1 0 0 0,-1 1 0 0 0,1 0 0 0 0,0 0 0 0 0,-1 0 0 0 0,1 1 0 0 0,0-1 0 0 0,-1 1 0 0 0,1-1 0 0 0,0 1 0 0 0,0 0 0 0 0,0 0 0 0 0,4 1 0 0 0,10 1-11 0 0,-5 1-31 0 0,26 8 31 0 0,3 3 11 0 0,5 1 0 0 0,5 1 0 0 0,0-2 126 0 0,0-2 0 0 0,81 8-1 0 0,108-9 269 0 0,-171-14-75 0 0,3 1-3169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9671 0 0,'0'0'11196'0'0,"0"12"-11296"0"0,2 36-69 0 0,-2-36-14 0 0,0-1-108 0 0,0 0 185 0 0,4 16-1 0 0,-2-12 43 0 0,-1-2-128 0 0,0 2 32 0 0,3 57 116 0 0,-2 2-4 0 0,0 2 36 0 0,1-2 12 0 0,2-6 0 0 0,4-4 0 0 0,1 15 64 0 0,-4-36-61 0 0,-5-32-259 0 0,-16-13-2165 0 0,8-3 1079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6911 0 0,'0'0'528'0'0,"4"0"-341"0"0,14-4 45 0 0,98-23 6172 0 0,50-19-2629 0 0,-29 8-2398 0 0,-121 34-1278 0 0,27-9-45 0 0,2 3-1 0 0,0 1 1 0 0,62-3-1 0 0,-74 11-53 0 0,13 3 0 0 0,-9 2 18 0 0,-21 1 67 0 0,18 12 11 0 0,-26-13 91 0 0,0 5-50 0 0,22 27 20 0 0,-23-27 153 0 0,-2 4-206 0 0,11 39-22 0 0,-12-39-2 0 0,-4-1-13 0 0,0 36-43 0 0,-2-22 29 0 0,-9 40 1 0 0,-3 1-44 0 0,-4 11-199 0 0,-1-4-158 0 0,7-23 142 0 0,7-25-158 0 0,-6 50-517 0 0,8-62 731 0 0,1-3-38 0 0,1-1 1 0 0,0 1-1 0 0,0 13 0 0 0,0 16-261 0 0,1-29 0 0 0,1-1 38 0 0,2 31 154 0 0,-2-31 1834 0 0,-7-4-1246 0 0,3-2-266 0 0,2-3-44 0 0,0 1-1 0 0,-1-1 0 0 0,1 1 1 0 0,0-1-1 0 0,0 0 0 0 0,-1 1 0 0 0,1-1 1 0 0,-1 0-1 0 0,0 0 0 0 0,1 0 1 0 0,-1 0-1 0 0,0 0 0 0 0,1 0 1 0 0,-1-1-1 0 0,0 1 0 0 0,0 0 0 0 0,0-1 1 0 0,0 0-1 0 0,1 1 0 0 0,-1-1 1 0 0,0 0-1 0 0,0 0 0 0 0,0 0 1 0 0,0 0-1 0 0,-2-1 0 0 0,-67-16 577 0 0,0 2-1 0 0,-107-7 0 0 0,63 14-21 0 0,-53-1-52 0 0,73 16-787 0 0,48-2-1071 0 0,43-5 270 0 0,0 1-236 0 0,-13 2-47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3223 0 0,'9'-16'10392'0'0,"-2"26"-9708"0"0,21 30-106 0 0,-21-30-24 0 0,-4 3-46 0 0,14 63 62 0 0,-3-11-140 0 0,0 3-227 0 0,2 3-27 0 0,-1 7 347 0 0,1 1 77 0 0,1-6-74 0 0,-6-31-270 0 0,-8-31 2 0 0,0 2 4 0 0,12 41 2 0 0,-11-41 0 0 0,-1-3-25 0 0,6 32-107 0 0,-7-31 25 0 0,0 0-97 0 0,4 33-122 0 0,-5-33-317 0 0,-3-12-1178 0 0,-9-4 514 0 0,5-5-192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4 157 7943 0 0,'-4'-26'786'0'0,"4"25"-762"0"0,0 0 0 0 0,0 0 0 0 0,0 0 0 0 0,0 0 0 0 0,1 0 0 0 0,-1 0 0 0 0,0 0 0 0 0,0 0 0 0 0,1 1 0 0 0,-1-1 0 0 0,0 0 0 0 0,1 0 0 0 0,-1 0 0 0 0,1 0 0 0 0,-1 1 0 0 0,1-1 0 0 0,-1 0 0 0 0,1 0 0 0 0,-1 1 0 0 0,1-1 0 0 0,1-1 0 0 0,2-2 677 0 0,0 0-300 0 0,-1-1 1 0 0,2 1-1 0 0,-1 0 1 0 0,0 0-1 0 0,1 1 1 0 0,0-1-1 0 0,0 1 1 0 0,0 0-1 0 0,0 0 1 0 0,0 1-1 0 0,0 0 1 0 0,1-1-1 0 0,9-1 0 0 0,9-1-227 0 0,0 0 0 0 0,25-1-1 0 0,-16 3 95 0 0,312-35 1211 0 0,-333 37-1146 0 0,8 1-55 0 0,1 1 216 0 0,8 0 122 0 0,-22 3-521 0 0,-4-2-89 0 0,1-1 1 0 0,-1 1-1 0 0,0 0 0 0 0,-1 1 1 0 0,1-1-1 0 0,0 0 1 0 0,-1 1-1 0 0,1-1 0 0 0,2 5 1 0 0,-2-2-14 0 0,0 2-1 0 0,0-1 1 0 0,-1 0 0 0 0,0 0-1 0 0,2 9 1 0 0,-1-4-85 0 0,-5 1-115 0 0,0 2 172 0 0,0-7-8 0 0,1 1 0 0 0,0 0 0 0 0,0 14-1 0 0,-2-8-162 0 0,-8 39 110 0 0,8-39 6 0 0,1 0 2 0 0,-4 43-4 0 0,5-43-17 0 0,1 0-10 0 0,0 58-138 0 0,0-58 68 0 0,4 26 0 0 0,-2-23 104 0 0,-1-3-171 0 0,0-2 0 0 0,4 37-1 0 0,-4-36-6 0 0,1-1-231 0 0,5 37 418 0 0,-5-26 118 0 0,-1 21 24 0 0,-1-33 630 0 0,-6-6-354 0 0,-17 15-4 0 0,17-15-29 0 0,0-4-12 0 0,-2 1-200 0 0,6-1-49 0 0,-1 0 0 0 0,0 0 0 0 0,0-1 1 0 0,0 1-1 0 0,1-1 0 0 0,-1 0 0 0 0,0 0 0 0 0,0 0 1 0 0,-4 0-1 0 0,-98-9 1648 0 0,-194-39 0 0 0,279 42-2248 0 0,0 0 1 0 0,-24-11-1 0 0,43 17 240 0 0,0-1 0 0 0,0 1-1 0 0,0 0 1 0 0,0-1-1 0 0,1 1 1 0 0,-1-1 0 0 0,0 1-1 0 0,0-1 1 0 0,0 1 0 0 0,0-1-1 0 0,1 0 1 0 0,-1 1 0 0 0,0-1-1 0 0,0-1 1 0 0,-1-1-1303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 4143 0 0,'-4'-10'11517'0'0,"5"17"-5972"0"0,11 52-5535 0 0,-2-1 18 0 0,5 26 271 0 0,-12-69-146 0 0,0 0-6 0 0,8 48-23 0 0,-5-34-11 0 0,3 22-1 0 0,-4-25-19 0 0,0-10-78 0 0,8 46 49 0 0,0 9 1 0 0,-1-18-43 0 0,-7-29 20 0 0,5 19-47 0 0,-8-32-43 0 0,0-1 0 0 0,6 17-1 0 0,-3-16 17 0 0,-3-1-71 0 0,0-29-13841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67 12727 0 0,'0'0'619'0'0,"0"0"-595"0"0,0 0 0 0 0,0 0 0 0 0,0-1 1 0 0,-1 1-1 0 0,1 0 0 0 0,0 0 0 0 0,0-1 0 0 0,0 1 0 0 0,0 0 0 0 0,0 0 0 0 0,0 0 1 0 0,0-1-1 0 0,0 1 0 0 0,0 0 0 0 0,0 0 0 0 0,0-1 0 0 0,0 1 0 0 0,0 0 1 0 0,1 0-1 0 0,-1-1 0 0 0,0 1 0 0 0,0 0 0 0 0,0 0 0 0 0,0 0 0 0 0,0-1 0 0 0,0 1 1 0 0,0 0-1 0 0,1 0 0 0 0,-1 0 0 0 0,0 0 0 0 0,0-1 0 0 0,0 1 0 0 0,0 0 1 0 0,1 0-1 0 0,-1 0 0 0 0,0 0 0 0 0,0 0 0 0 0,1-1 0 0 0,38-9 2170 0 0,0 2 1 0 0,42-4-1 0 0,85-1-1859 0 0,-70 6-45 0 0,113-1-199 0 0,-197 9-48 0 0,23 3-33 0 0,-8 0 2 0 0,-22-3 140 0 0,2 5-76 0 0,18 15-4 0 0,-24-21-70 0 0,-1 0-1 0 0,1 0 1 0 0,-1 1 0 0 0,0-1-1 0 0,1 0 1 0 0,-1 1 0 0 0,0-1-1 0 0,1 0 1 0 0,-1 1-1 0 0,0-1 1 0 0,1 1 0 0 0,-1-1-1 0 0,0 1 1 0 0,0-1-1 0 0,0 1 1 0 0,1-1 0 0 0,-1 1-1 0 0,0-1 1 0 0,0 1 0 0 0,0-1-1 0 0,0 1 1 0 0,0-1-1 0 0,0 1 1 0 0,0-1 0 0 0,0 1-1 0 0,0-1 1 0 0,0 1 0 0 0,0-1-1 0 0,0 1 1 0 0,0-1-1 0 0,0 1 1 0 0,-1-1 0 0 0,1 1-1 0 0,0-1 1 0 0,0 0 0 0 0,-1 2-1 0 0,-14 56 11 0 0,-8-4-26 0 0,2-13-61 0 0,15-30 57 0 0,1-1 1 0 0,-5 20 0 0 0,-8 16-7 0 0,11-23-29 0 0,-3 24 7 0 0,7-35-112 0 0,2 2-26 0 0,-1 4 124 0 0,0-4-86 0 0,0 27 0 0 0,1-5-94 0 0,0-24 132 0 0,1 1 0 0 0,0-1 0 0 0,3 14 0 0 0,2 23-52 0 0,-4-36 6 0 0,2-4 2 0 0,9 30 4 0 0,-9-30 18 0 0,1 0-112 0 0,13 26 113 0 0,-12-26-40 0 0,-2 0-458 0 0,8 28 603 0 0,-10-36 23 0 0,-1-1 0 0 0,0 0-1 0 0,0 1 1 0 0,1-1 0 0 0,-1 1 0 0 0,0-1 0 0 0,0 1-1 0 0,0-1 1 0 0,0 1 0 0 0,0-1 0 0 0,0 1 0 0 0,0-1 0 0 0,0 1-1 0 0,0-1 1 0 0,0 1 0 0 0,0-1 0 0 0,0 1 0 0 0,0-1 0 0 0,0 1-1 0 0,0-1 1 0 0,0 1 0 0 0,0-1 0 0 0,-1 1 0 0 0,1-1-1 0 0,0 1 1 0 0,0-1 0 0 0,-1 0 0 0 0,1 1 0 0 0,0-1 0 0 0,-1 1-1 0 0,1-1 1 0 0,0 0 0 0 0,-1 1 0 0 0,-21 26 94 0 0,21-27-76 0 0,1 1 0 0 0,-1 0 0 0 0,1-1 0 0 0,0 1 0 0 0,-1-1 0 0 0,1 1 0 0 0,-1-1 0 0 0,0 1 0 0 0,1-1 0 0 0,-1 1 0 0 0,1-1 0 0 0,-1 1 0 0 0,0-1 0 0 0,1 0 1 0 0,-1 1-1 0 0,-1-1 0 0 0,-4 3 102 0 0,-22 5 512 0 0,-19 3 147 0 0,-225 47 1199 0 0,193-47-1812 0 0,-129 3-1 0 0,161-14-139 0 0,-85-1-854 0 0,129 0 412 0 0,-1 1-1 0 0,1 0 1 0 0,0-1 0 0 0,-1 0-1 0 0,1 1 1 0 0,0-1-1 0 0,0-1 1 0 0,0 1 0 0 0,-3-2-1 0 0,5 3 242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16 501 5983 0 0,'-2'-6'476'0'0,"-1"-1"0"0"0,1 0-1 0 0,0 1 1 0 0,1-1-1 0 0,-1 0 1 0 0,1-9 0 0 0,-1-44 1850 0 0,2 54-1958 0 0,0 2-99 0 0,0 1 0 0 0,0-1 0 0 0,1 0 0 0 0,-1 1 0 0 0,2-5 0 0 0,-1 7-172 0 0,-1 0 0 0 0,0 0 0 0 0,1 0 0 0 0,-1 0 0 0 0,1 0 0 0 0,-1 0 0 0 0,1 0 0 0 0,-1 0 0 0 0,1 1 0 0 0,0-1 0 0 0,-1 0 0 0 0,1 0 0 0 0,0 1 0 0 0,0-1 0 0 0,-1 0 0 0 0,1 1 0 0 0,0-1 0 0 0,0 0 0 0 0,0 1 0 0 0,0 0 0 0 0,2-1 0 0 0,-2 0 18 0 0,7 9-54 0 0,26 22-38 0 0,-26-22 94 0 0,-2 2-53 0 0,14 34 11 0 0,-14-34 42 0 0,-2 1 13 0 0,14 32 4 0 0,-14-32-3 0 0,1 0-23 0 0,16 33-11 0 0,-16-33-1 0 0,2 1 2 0 0,21 36 4 0 0,-21-36 2 0 0,1-1 0 0 0,22 33 7 0 0,-22-33 28 0 0,-1-3 11 0 0,25 25 2 0 0,-24-25 136 0 0,1-1-152 0 0,30 19 0 0 0,-30-19 192 0 0,-1-4-134 0 0,25 10 4 0 0,-25-10-4 0 0,-5-3-160 0 0,3 1 82 0 0,0-2 0 0 0,1 1-1 0 0,-1 0 1 0 0,8-3 0 0 0,-11 2-82 0 0,-1 0 1 0 0,1 0 0 0 0,-1 0 0 0 0,0 0-1 0 0,0 0 1 0 0,0-1 0 0 0,1 1 0 0 0,-1-1 0 0 0,0 1-1 0 0,-1-1 1 0 0,1 0 0 0 0,0 0 0 0 0,0 0-1 0 0,1-3 1 0 0,2-3-1 0 0,0-1-1 0 0,0 0 1 0 0,-1-1-1 0 0,0 1 0 0 0,-1-1 1 0 0,0 0-1 0 0,0 0 1 0 0,-1 0-1 0 0,0 0 1 0 0,0-15-1 0 0,-2-5 8 0 0,0-1 1 0 0,-6-35-1 0 0,-10-23 83 0 0,16 85-124 0 0,0 3 11 0 0,2 12 32 0 0,11 46-33 0 0,6 13-10 0 0,-14-58 0 0 0,0 0 0 0 0,0-1 0 0 0,1 0 0 0 0,8 11 0 0 0,-9-15 0 0 0,0-1 0 0 0,1 1 0 0 0,-1-2 0 0 0,1 1 0 0 0,1-1 0 0 0,10 8 0 0 0,-10-8 0 0 0,0-1 0 0 0,1-1 0 0 0,-1 1 0 0 0,1-1 0 0 0,13 3 0 0 0,-13-4 0 0 0,1-1 0 0 0,-1 0 0 0 0,17 0 0 0 0,-11-2 59 0 0,0-1 0 0 0,0 0-1 0 0,-1-1 1 0 0,1 0 0 0 0,0-1-1 0 0,-1-1 1 0 0,0 0 0 0 0,0-1-1 0 0,16-9 1 0 0,4-6 142 0 0,-1 0 0 0 0,30-28-1 0 0,-52 40-172 0 0,0 0-1 0 0,0-1 0 0 0,15-19 1 0 0,-21 23-19 0 0,0 0 0 0 0,0 0 1 0 0,-1 0-1 0 0,0-1 0 0 0,0 1 1 0 0,-1-1-1 0 0,1 0 0 0 0,-2 1 1 0 0,2-9-1 0 0,-2 13-8 0 0,-1 0 0 0 0,0-1 0 0 0,0 1 0 0 0,0 0 0 0 0,0 0 0 0 0,0 0 1 0 0,0 0-1 0 0,-1 0 0 0 0,1 0 0 0 0,-1 0 0 0 0,1-1 0 0 0,-1 1 0 0 0,0 1 0 0 0,0-1 0 0 0,0 0 0 0 0,0 0 0 0 0,0 0 0 0 0,-3-3 0 0 0,2 3 3 0 0,-1 0 0 0 0,1-1 0 0 0,-1 1 0 0 0,0 0 0 0 0,0 1 0 0 0,0-1 0 0 0,0 0 0 0 0,0 1 0 0 0,0 0 0 0 0,-7-2 0 0 0,2 1 3 0 0,0 1-1 0 0,1-1 0 0 0,-1 2 1 0 0,-1-1-1 0 0,1 1 1 0 0,0 0-1 0 0,0 1 0 0 0,0 0 1 0 0,-10 3-1 0 0,14-4-6 0 0,2 0 0 0 0,1 0 0 0 0,-1 1 0 0 0,0-1 0 0 0,1 0 0 0 0,-1 1 0 0 0,1-1 0 0 0,-1 1 0 0 0,1 0 0 0 0,-1-1 0 0 0,1 1 0 0 0,-3 2 0 0 0,-1-1 0 0 0,-19 12 0 0 0,5 2 0 0 0,14-11 0 0 0,0 0 0 0 0,1 1 0 0 0,-5 7 0 0 0,5-6 0 0 0,0 0 0 0 0,1 0 0 0 0,0 1 0 0 0,-4 13 0 0 0,4-11 0 0 0,2 0 0 0 0,-1 0 0 0 0,1 0 0 0 0,1 19 0 0 0,1-18 0 0 0,0 0 0 0 0,1-1 0 0 0,0 1 0 0 0,7 20 0 0 0,-6-23 0 0 0,0-1 0 0 0,0 0 0 0 0,1 0 0 0 0,0 0 0 0 0,0-1 0 0 0,1 1 0 0 0,7 7 0 0 0,-6-8 0 0 0,0-1 0 0 0,1 1 0 0 0,0-1 0 0 0,0 0 0 0 0,0-1 0 0 0,12 7 0 0 0,-12-8 0 0 0,1 0 0 0 0,0-1 0 0 0,0 0 0 0 0,0 0 0 0 0,13 2 0 0 0,-11-4 15 0 0,-1 1-1 0 0,1-2 1 0 0,0 1-1 0 0,-1-1 1 0 0,1 0-1 0 0,0-1 1 0 0,-1 0-1 0 0,0-1 1 0 0,16-6-1 0 0,-13 3 32 0 0,0 0-1 0 0,-1-1 1 0 0,1 0-1 0 0,-2-1 1 0 0,1 0 0 0 0,13-14-1 0 0,-6 3 21 0 0,-1-1 1 0 0,-1-1-1 0 0,-1 0 0 0 0,-1-2 1 0 0,-1 1-1 0 0,17-41 0 0 0,-15 27-39 0 0,-2 0 1 0 0,-2-2-1 0 0,-1 1 0 0 0,-2-1 0 0 0,-1-1 1 0 0,-2 1-1 0 0,-2-1 0 0 0,-3-58 0 0 0,-9 42 62 0 0,6 41-12 0 0,1-1 0 0 0,-2-24 0 0 0,8 49-66 0 0,14 41-26 0 0,-11-24-54 0 0,7 43 1 0 0,2 13 3 0 0,4 19 6 0 0,-2-23 35 0 0,-9-51-24 0 0,16 38 36 0 0,2-7 1 0 0,-13-35-31 0 0,-14-24 42 0 0,9 15-6 0 0,22 25 1 0 0,-27-36 5 0 0,0 0 0 0 0,1 0 0 0 0,-1 0 0 0 0,1-1 0 0 0,0 1 0 0 0,0-1 0 0 0,0 0 0 0 0,8 3 0 0 0,-10-5 0 0 0,-1 0 0 0 0,1-1 0 0 0,-1 1 0 0 0,1-1 0 0 0,0 1 0 0 0,-1-1 0 0 0,1 0 0 0 0,0 0 0 0 0,-1 0 0 0 0,1 0 0 0 0,0 0 0 0 0,-1-1 0 0 0,1 1 0 0 0,-1-1 0 0 0,1 0 0 0 0,0 0 0 0 0,-1 1 0 0 0,0-2 0 0 0,1 1 0 0 0,-1 0 0 0 0,0 0 0 0 0,4-4 0 0 0,0 0 0 0 0,-1 0 0 0 0,1-1 0 0 0,-1 0 0 0 0,0 0 0 0 0,-1-1 0 0 0,5-7 0 0 0,12-23-26 0 0,-12 20-27 0 0,1 0 1 0 0,19-24-1 0 0,-25 37 43 0 0,0-1-1 0 0,1 1 0 0 0,-1-1 0 0 0,1 1 0 0 0,0 1 0 0 0,0-1 0 0 0,1 1 0 0 0,-1 0 0 0 0,1 0 0 0 0,-1 0 1 0 0,1 1-1 0 0,7-3 0 0 0,-5 3-29 0 0,-4 1 13 0 0,0 0 0 0 0,0 0 1 0 0,0 0-1 0 0,0 0 0 0 0,0 1 1 0 0,6 0-1 0 0,18 2-33 0 0,8 9 37 0 0,-28-9-30 0 0,0 5-75 0 0,24 21 64 0 0,-24-21-3 0 0,-4 4-170 0 0,13 31 149 0 0,-13-32-32 0 0,-9 0-273 0 0,-12 27 293 0 0,17-36 95 0 0,-1 0 0 0 0,1 0-1 0 0,0-1 1 0 0,-1 1 0 0 0,1 0 0 0 0,-1 0 0 0 0,1 0 0 0 0,-1 0-1 0 0,1-1 1 0 0,-1 1 0 0 0,0 0 0 0 0,1-1 0 0 0,-1 1 0 0 0,0 0-1 0 0,-1 0 1 0 0,-25 19 53 0 0,-2-1 0 0 0,-1-1 0 0 0,0-2 0 0 0,-1 0 0 0 0,-1-3 0 0 0,0 0 0 0 0,0-2 0 0 0,-42 8 0 0 0,54-16 32 0 0,-96 13 378 0 0,105-15-422 0 0,0-1 0 0 0,0 0 0 0 0,0 0 0 0 0,0-2 0 0 0,0 1 0 0 0,0-1 0 0 0,0-1 0 0 0,-13-5-1 0 0,22 8-109 0 0,0-1-1 0 0,-1-1 0 0 0,1 1 1 0 0,0 0-1 0 0,0 0 0 0 0,-1-1 1 0 0,1 1-1 0 0,0-1 0 0 0,1 0 1 0 0,-1 1-1 0 0,0-1 0 0 0,0 0 1 0 0,1 0-1 0 0,-1 0 0 0 0,1-1 1 0 0,0 1-1 0 0,-2-3 1 0 0,1-1-532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3268 130 5527 0 0,'8'-5'1322'0'0,"1"0"0"0"0,-1 0 0 0 0,0-1 0 0 0,13-12 0 0 0,-20 17-1202 0 0,0 1 0 0 0,0-1 1 0 0,-1 0-1 0 0,1 0 1 0 0,0 0-1 0 0,0 0 0 0 0,-1 0 1 0 0,1 0-1 0 0,0 0 0 0 0,-1 0 1 0 0,1 0-1 0 0,-1 0 1 0 0,1 0-1 0 0,-1 0 0 0 0,0 0 1 0 0,1 0-1 0 0,-1-1 0 0 0,0 1 1 0 0,0 0-1 0 0,0 0 1 0 0,0 0-1 0 0,0-1 0 0 0,0 1 1 0 0,0 0-1 0 0,0 0 0 0 0,0 0 1 0 0,0 0-1 0 0,-1-1 1 0 0,1 1-1 0 0,-1 0 0 0 0,1 0 1 0 0,-1 0-1 0 0,1 0 0 0 0,-1 0 1 0 0,1 0-1 0 0,-1 0 1 0 0,0 0-1 0 0,0 0 0 0 0,1 0 1 0 0,-1 1-1 0 0,0-1 0 0 0,0 0 1 0 0,0 0-1 0 0,-1 0 1 0 0,-3-3 45 0 0,-1 1 1 0 0,1 0 0 0 0,-1 0-1 0 0,0 1 1 0 0,0-1 0 0 0,0 1 0 0 0,-6-1-1 0 0,-29-5-42 0 0,1 1-1 0 0,-1 3 0 0 0,-80 1 0 0 0,-122 27-50 0 0,20 21 155 0 0,68-12-22 0 0,132-29-176 0 0,-390 90 675 0 0,-70 45-266 0 0,364-103-377 0 0,-168 54-58 0 0,190-56-4 0 0,-244 88 0 0 0,8 19 0 0 0,291-122 0 0 0,-8 4 0 0 0,-49 30 0 0 0,69-32 0 0 0,-3 7 14 0 0,19-13 55 0 0,-14 24 35 0 0,21-30 43 0 0,6 5-2 0 0,-2 41-8 0 0,3-54-131 0 0,-1 0 0 0 0,1 0 0 0 0,0 1 0 0 0,0-1 0 0 0,0 0 0 0 0,0 0-1 0 0,0 1 1 0 0,1-1 0 0 0,-1 0 0 0 0,0 0 0 0 0,1 0 0 0 0,-1 1 0 0 0,0-1 0 0 0,1 0 0 0 0,-1 0 0 0 0,1 0 0 0 0,0 0-1 0 0,-1 0 1 0 0,1 0 0 0 0,1 2 0 0 0,-2-3-6 0 0,45 59 65 0 0,-29-42-57 0 0,2-1 0 0 0,0 0-1 0 0,1-1 1 0 0,1-1-1 0 0,38 21 1 0 0,-25-18 2 0 0,2-1-1 0 0,71 22 1 0 0,-67-29-10 0 0,0-1 0 0 0,45 3 0 0 0,82-1 0 0 0,-121-9 0 0 0,493 1 0 0 0,-419-9 9 0 0,183-14 62 0 0,-3-19-23 0 0,-105-2 76 0 0,-2-9 0 0 0,-2-7 0 0 0,281-129 0 0 0,-404 156-37 0 0,-2-4-1 0 0,-1-2 0 0 0,-2-2 1 0 0,80-67-1 0 0,-128 93-44 0 0,0 0 0 0 0,0-1 0 0 0,-2 0 0 0 0,20-28 0 0 0,-28 35-23 0 0,0 0 1 0 0,0 0 0 0 0,-1 0-1 0 0,0 0 1 0 0,0 0 0 0 0,-1-1-1 0 0,0 1 1 0 0,0-1-1 0 0,-1 1 1 0 0,0-1 0 0 0,0 0-1 0 0,-1 0 1 0 0,0 1 0 0 0,-1-13-1 0 0,-1 10 10 0 0,0 0 1 0 0,0 0-1 0 0,-1 0 0 0 0,-1 1 1 0 0,0-1-1 0 0,0 1 0 0 0,-1 0 1 0 0,-10-16-1 0 0,6 14-1 0 0,0-1 0 0 0,-1 2 0 0 0,0-1-1 0 0,0 1 1 0 0,-19-12 0 0 0,-6-1 4 0 0,-2 2-1 0 0,0 1 1 0 0,-51-18-1 0 0,46 21-136 0 0,-1 1 0 0 0,-1 3 0 0 0,1 2 0 0 0,-2 1 0 0 0,0 3 0 0 0,0 1 0 0 0,0 3 0 0 0,0 1-1 0 0,0 2 1 0 0,-1 3 0 0 0,-61 10 0 0 0,-54 26-2139 0 0,112-22 1192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3223 0 0,'1'-46'3956'0'0,"12"-81"0"0"0,-13 127-3781 0 0,0-1 0 0 0,0 0 0 0 0,1 0 0 0 0,-1 0 0 0 0,0 1 0 0 0,0-1 0 0 0,0 0 0 0 0,1 0 0 0 0,-1 1 0 0 0,1-1 0 0 0,-1 0 0 0 0,0 1 0 0 0,1-1 0 0 0,-1 0 0 0 0,1 1 0 0 0,-1-1 0 0 0,1 1 0 0 0,0-1 0 0 0,-1 1 0 0 0,1-1 0 0 0,-1 1 0 0 0,1-1 0 0 0,0 1 0 0 0,0 0 0 0 0,-1-1 0 0 0,1 1 0 0 0,0 0 0 0 0,0 0 0 0 0,-1-1 0 0 0,1 1 0 0 0,0 0 0 0 0,0 0 0 0 0,1 0 1481 0 0,5 9-1517 0 0,22 26 11 0 0,-21-27 173 0 0,-5 4-74 0 0,13 36 37 0 0,-13-36 8 0 0,1 1-12 0 0,17 64 131 0 0,-18-63-351 0 0,0 0 88 0 0,11 28 1 0 0,5 10-2 0 0,-9-25-12 0 0,11 29-1 0 0,-11-26-1 0 0,13 35-7 0 0,-12-29-7 0 0,51 199 131 0 0,-44-155-193 0 0,5 42-5 0 0,11 81-43 0 0,-6 5-11 0 0,-16-134 11 0 0,4 10 42 0 0,-9-49 11 0 0,7 33 0 0 0,-7-36 7 0 0,7 28 27 0 0,-7-31 13 0 0,12 49 120 0 0,0 1 74 0 0,2-2 8 0 0,-10-32-187 0 0,-8-34-13 0 0,0 4-1 0 0,9 42-7 0 0,-9-43-27 0 0,-1-3-13 0 0,10 56 64 0 0,-5-25-86 0 0,-6-31-108 0 0,-25-10-14706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2691 36 9215 0 0,'2'-8'1054'0'0,"-1"5"-346"0"0,0 0-1 0 0,-1 0 1 0 0,1 1 0 0 0,0-1 0 0 0,0 1 0 0 0,1-1 0 0 0,-1 1-1 0 0,3-5 959 0 0,0 21-760 0 0,4 31-842 0 0,-6-33 22 0 0,2-2 90 0 0,11 33 42 0 0,-11-32 6 0 0,1 5 2 0 0,14 47 6 0 0,-10-34 6 0 0,6 26 2 0 0,-7-25-22 0 0,8 34-96 0 0,-8-31-39 0 0,7 37-10 0 0,-7-34-13 0 0,8 60-48 0 0,3 25-12 0 0,10 84 0 0 0,88 548 363 0 0,-112-719-286 0 0,15 86 363 0 0,-6-45-265 0 0,-7-39-41 0 0,6 30-19 0 0,-6-34-3 0 0,7 30-5 0 0,-7-31-23 0 0,4 30-11 0 0,-5-31-1 0 0,9 51 80 0 0,-8-37-72 0 0,-5-33 0 0 0,-1 2 3 0 0,3 41 10 0 0,-2-41 99 0 0,-3-1-101 0 0,-3 34-22 0 0,3-34 59 0 0,-2-2-61 0 0,-10 28 10 0 0,10-28 99 0 0,-4-5-85 0 0,-19 14-22 0 0,19-14-5 0 0,2-4 0 0 0,-13 0 3 0 0,0-1 16 0 0,-27-2-9 0 0,15 3-74 0 0,-1 0 0 0 0,-5 1 0 0 0,-6 0 0 0 0,-30 2-25 0 0,-279 13-282 0 0,84 0 290 0 0,-23 0 75 0 0,-135 4-47 0 0,158-3-11 0 0,85-7 0 0 0,67 3 0 0 0,-143 35 0 0 0,-11 2 0 0 0,8-8-240 0 0,213-38-53 0 0,43-4 220 0 0,-1-1 0 0 0,1 0 0 0 0,-1 0 1 0 0,1-1-1 0 0,-1 0 0 0 0,1 0 0 0 0,0 0 0 0 0,-7-2 0 0 0,12 2 36 0 0,-1 0 1 0 0,0 1-1 0 0,0-1 1 0 0,0 0-1 0 0,1 1 0 0 0,-1-1 1 0 0,0 0-1 0 0,1 0 1 0 0,-1 0-1 0 0,0 1 1 0 0,1-1-1 0 0,-1 0 0 0 0,1 0 1 0 0,0 0-1 0 0,-1 0 1 0 0,1 0-1 0 0,0 0 1 0 0,-1 0-1 0 0,1 0 0 0 0,0-2 1 0 0,0-20-2265 0 0,1 21 1674 0 0,-1-8-6336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73 12439 0 0,'-1'-2'437'0'0,"3"4"1537"0"0,3 5 3281 0 0,1 3-5233 0 0,0 1 1 0 0,8 20 0 0 0,-9-14-20 0 0,0 1 1 0 0,2 21-1 0 0,6 43-3 0 0,5 5-10 0 0,-2-13-33 0 0,5 5 32 0 0,1-21 25 0 0,5 6 282 0 0,-22-54 1641 0 0,-3-11-1785 0 0,-1 0-139 0 0,-1 0-1 0 0,1 0 1 0 0,-1 0 0 0 0,1 0 0 0 0,-1 0-1 0 0,1 1 1 0 0,-1-1 0 0 0,1 0 0 0 0,-1 0-1 0 0,0 0 1 0 0,1 0 0 0 0,-1 0-1 0 0,0 0 1 0 0,0 0 0 0 0,0 0 0 0 0,0 0-1 0 0,0 0 1 0 0,0 0 0 0 0,0-1 0 0 0,0 1-1 0 0,0 0 1 0 0,-1 0 0 0 0,1 0 0 0 0,0 0-1 0 0,-1-1 1 0 0,-15-35 236 0 0,8 20-132 0 0,-17-47-17 0 0,-32-116 0 0 0,55 170-99 0 0,-21-120-57 0 0,21 115 44 0 0,1 1 1 0 0,1-1-1 0 0,1 1 1 0 0,0 0 0 0 0,0-1-1 0 0,2 1 1 0 0,4-16-1 0 0,-6 27 4 0 0,0-1-1 0 0,0 1 0 0 0,1 0 1 0 0,0 0-1 0 0,-1 0 0 0 0,1 0 1 0 0,0 0-1 0 0,0 0 0 0 0,1 1 1 0 0,-1-1-1 0 0,0 1 0 0 0,1-1 1 0 0,0 1-1 0 0,-1 0 0 0 0,1 0 1 0 0,0 0-1 0 0,0 0 0 0 0,0 1 1 0 0,0-1-1 0 0,7-1 0 0 0,-1 0-35 0 0,0 2 0 0 0,0-1-1 0 0,0 1 1 0 0,1 0-1 0 0,-1 1 1 0 0,11 1-1 0 0,-1-1-20 0 0,-2 2 54 0 0,8 3-82 0 0,17 2 17 0 0,12 6-15 0 0,-2 3-4 0 0,-3 3 10 0 0,1 4 28 0 0,-1 5 46 0 0,-2 5 0 0 0,-30-20-21 0 0,17 18-1 0 0,6 14-90 0 0,-32-36-4 0 0,-2 3-108 0 0,18 36 150 0 0,-18-36 11 0 0,-4-1-58 0 0,3 32 110 0 0,-4-42 18 0 0,-1 0 1 0 0,0 1 0 0 0,0-1 0 0 0,0 0 0 0 0,0 0 0 0 0,0 1 0 0 0,0-1 0 0 0,0 0 0 0 0,0 1 0 0 0,0-1 0 0 0,-1 0 0 0 0,1 1 0 0 0,-1 1 0 0 0,-17 42 3 0 0,-6-7 53 0 0,18-31 13 0 0,-1-1 4 0 0,-1 1-46 0 0,4-3-2 0 0,-1 0 0 0 0,1 0 0 0 0,-1-1-1 0 0,0 1 1 0 0,-6 2 0 0 0,4-1 16 0 0,-22 11 201 0 0,22-12-188 0 0,-25 9 196 0 0,-10 1-25 0 0,34-11-188 0 0,-27 7 123 0 0,-9 0-67 0 0,36-8-78 0 0,-24 4 58 0 0,5-3-57 0 0,17-2-13 0 0,6 0 0 0 0,-1-1 0 0 0,1 0 0 0 0,0 0 0 0 0,-1 0 0 0 0,1-1 0 0 0,-6 0 0 0 0,-9-1 0 0 0,1 1 0 0 0,3 0-16 0 0,5-1-391 0 0,14-2-393 0 0,19-4-2714 0 0,-9 5-1057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141 113 11975 0 0,'1'-2'-205'0'0,"2"1"1134"0"0,1 8 4267 0 0,11 35-4870 0 0,-11-32 248 0 0,-1 4-454 0 0,11 55-62 0 0,2 5-58 0 0,-3-9-56 0 0,-4-16-22 0 0,1-6-37 0 0,-5-23 6 0 0,8 38 13 0 0,-6-30 16 0 0,4 38 96 0 0,-7-45 43 0 0,-2-10 170 0 0,-1 0 0 0 0,1 20 0 0 0,-5 29 411 0 0,2-48 1610 0 0,-4-10-2086 0 0,3-1-158 0 0,1-1 4 0 0,-1 1 0 0 0,1 0 1 0 0,0-1-1 0 0,0 0 0 0 0,0 1 0 0 0,0-1 1 0 0,-1 0-1 0 0,1 1 0 0 0,0-1 0 0 0,0 0 0 0 0,0 0 1 0 0,-1 0-1 0 0,1 0 0 0 0,0 0 0 0 0,0 0 0 0 0,-1 0 1 0 0,1-1-1 0 0,0 1 0 0 0,0 0 0 0 0,0-1 0 0 0,-1 1 1 0 0,1-1-1 0 0,0 1 0 0 0,0-1 0 0 0,0 0 0 0 0,0 1 1 0 0,0-1-1 0 0,0 0 0 0 0,0 0 0 0 0,0 1 1 0 0,0-1-1 0 0,1 0 0 0 0,-1 0 0 0 0,0 0 0 0 0,0 0 1 0 0,1 0-1 0 0,-1 0 0 0 0,0-2 0 0 0,-17-28 26 0 0,1-1 0 0 0,1-1-1 0 0,2 0 1 0 0,1-1 0 0 0,-12-52 0 0 0,10 16-53 0 0,-11-126 0 0 0,24 182-14 0 0,2 0 0 0 0,0 0-1 0 0,1 0 1 0 0,0 0-1 0 0,1 0 1 0 0,0 1-1 0 0,8-24 1 0 0,-8 30-3 0 0,1 0 0 0 0,0 1 1 0 0,1-1-1 0 0,-1 1 0 0 0,1 0 0 0 0,0 0 1 0 0,1 0-1 0 0,-1 0 0 0 0,1 1 0 0 0,1 0 1 0 0,-1 0-1 0 0,0 0 0 0 0,1 1 0 0 0,0 0 1 0 0,0 0-1 0 0,10-4 0 0 0,3 0-36 0 0,0 0-1 0 0,0 2 1 0 0,1 1 0 0 0,0 0-1 0 0,36-3 1 0 0,-23 5 11 0 0,0 2-1 0 0,60 6 1 0 0,-67 0 59 0 0,12 4-26 0 0,-7 1-102 0 0,-25-8-4 0 0,1 2 10 0 0,20 13 6 0 0,-20-13 16 0 0,-4 7-380 0 0,11 33 384 0 0,-14-44 94 0 0,1 1-1 0 0,-1-1 1 0 0,0 1 0 0 0,0-1-1 0 0,1 1 1 0 0,-1 0 0 0 0,0-1-1 0 0,0 1 1 0 0,0-1 0 0 0,0 1-1 0 0,0 0 1 0 0,0-1 0 0 0,0 1-1 0 0,0-1 1 0 0,0 1 0 0 0,0 0-1 0 0,0-1 1 0 0,0 1-1 0 0,0-1 1 0 0,0 1 0 0 0,0-1-1 0 0,-1 1 1 0 0,1 0 0 0 0,0-1-1 0 0,0 1 1 0 0,-1-1 0 0 0,1 1-1 0 0,0-1 1 0 0,-1 1 0 0 0,1-1-1 0 0,-1 1 1 0 0,1-1 0 0 0,-1 1-1 0 0,-25 30 1 0 0,26-30 9 0 0,-1 1 1 0 0,0-1 0 0 0,0 0-1 0 0,0 0 1 0 0,0 0 0 0 0,0 0 0 0 0,0 0-1 0 0,0-1 1 0 0,-3 3 0 0 0,-3 1 33 0 0,-22 12 211 0 0,21-11-199 0 0,-26 11 198 0 0,13-7-211 0 0,-98 36 96 0 0,91-36-136 0 0,4-2 0 0 0,8-1-12 0 0,14-4-12 0 0,7 4 0 0 0,1 0 20 0 0,1 0 0 0 0,10 9 0 0 0,-13-13 4 0 0,0 0 0 0 0,-1 0 0 0 0,1 0 0 0 0,0-1 0 0 0,1 1 0 0 0,6 0 0 0 0,24 7 0 0 0,-5-2 0 0 0,40 7-17 0 0,-5 1-227 0 0,-38-8 102 0 0,-8-1 70 0 0,-2 0-37 0 0,26 10-140 0 0,-35-13 202 0 0,-4-2 13 0 0,0 1-1 0 0,0-1 1 0 0,0 1 0 0 0,0 0 0 0 0,0 0-1 0 0,3 3 1 0 0,18 11-103 0 0,-19-13 28 0 0,1 4 11 0 0,24 18 2 0 0,-17-9 16 0 0,13 21 75 0 0,-26-36 9 0 0,0 0-1 0 0,-1 1 1 0 0,1-1 0 0 0,0 0 0 0 0,0 0-1 0 0,-1 0 1 0 0,1 1 0 0 0,-1-1-1 0 0,1 0 1 0 0,-1 1 0 0 0,0-1 0 0 0,1 0-1 0 0,-1 1 1 0 0,0 1 0 0 0,7 44 73 0 0,-7-46-73 0 0,1 0-1 0 0,-1 0 1 0 0,0 0 0 0 0,0-1-1 0 0,0 1 1 0 0,0 0 0 0 0,0 0-1 0 0,0 0 1 0 0,0 0 0 0 0,0 0-1 0 0,0 0 1 0 0,0 0-1 0 0,0 0 1 0 0,-1 0 0 0 0,1 0-1 0 0,0 0 1 0 0,-1 0 0 0 0,1 0-1 0 0,-1-1 1 0 0,1 1 0 0 0,-2 1-1 0 0,-21 38 85 0 0,17-30 32 0 0,-2-4 10 0 0,-23 18 4 0 0,16-14 28 0 0,6-6-83 0 0,3-1 45 0 0,0 0 0 0 0,0-1 0 0 0,-12 4 1 0 0,-140 39 1137 0 0,69-29-893 0 0,-91 3 0 0 0,4 0-43 0 0,134-13-348 0 0,34-5-41 0 0,-12 4-15 0 0,0-1-96 0 0,14-3-9 0 0,1 1-100 0 0,-17 5-414 0 0,16-5-184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5:20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1 261 10591 0 0,'0'0'2404'0'0,"2"-3"-1712"0"0,1 2-500 0 0,-1-1 0 0 0,1 0 0 0 0,0 0 0 0 0,0 1 0 0 0,1 0 0 0 0,-1-1 0 0 0,0 1 0 0 0,0 0 0 0 0,5 0 0 0 0,-3 0 150 0 0,2 1-182 0 0,2-1-132 0 0,26 1 82 0 0,5 1-56 0 0,2 1-8 0 0,-34-2 136 0 0,1 0 42 0 0,46-2 284 0 0,-7 2 505 0 0,5-2 99 0 0,-42 1-951 0 0,34-1 554 0 0,12 2 72 0 0,109 7 19 0 0,-86-1-636 0 0,-35-2-108 0 0,46 0 11 0 0,114-10 1 0 0,-111 1 42 0 0,101 7 1 0 0,-112 5-96 0 0,18 2 34 0 0,171-6 1 0 0,72-13 75 0 0,1-1 15 0 0,-247 6-140 0 0,181 12-1 0 0,-196 0 22 0 0,138-7-1 0 0,58-4-13 0 0,-184 5-15 0 0,229-17 204 0 0,-188 7-148 0 0,-62 6-54 0 0,142 13 0 0 0,-172-4 0 0 0,55 2 0 0 0,84-6 160 0 0,-140-2-160 0 0,-2 0 0 0 0,98 2 0 0 0,-74 1 0 0 0,2 3 0 0 0,-6 0 0 0 0,-7 1 0 0 0,4-1 53 0 0,-20-3-42 0 0,8 2 0 0 0,2-3 31 0 0,2-2-31 0 0,6-1-11 0 0,103-12 64 0 0,-123 9-64 0 0,17 0 0 0 0,-1 2 0 0 0,-3 2 0 0 0,-6 1 0 0 0,-4-1 0 0 0,0 1 0 0 0,5 1 0 0 0,-1 0 0 0 0,-4-2-11 0 0,-1 2-31 0 0,-6 0 19 0 0,-18-2-25 0 0,19 2 36 0 0,8 1 12 0 0,-11-1-11 0 0,-19-2-31 0 0,9 0 42 0 0,-20 0 1 0 0,0 0 0 0 0,0 0 0 0 0,0 0 0 0 0,0 0 0 0 0,1 0 0 0 0,-1 0 0 0 0,0 0 0 0 0,0 0 0 0 0,0 0 0 0 0,1 0 0 0 0,-1 0 0 0 0,0 0 0 0 0,0 0 0 0 0,0 0 0 0 0,0 0 0 0 0,1 0 1 0 0,-1 0-1 0 0,0 0 0 0 0,0 0 0 0 0,0 0 0 0 0,1 0 0 0 0,-1 0 0 0 0,0 0 0 0 0,0 0 0 0 0,0 0 0 0 0,0-1 0 0 0,0 1 0 0 0,1 0 0 0 0,-1 0 0 0 0,0 0 0 0 0,0 0 0 0 0,0 0 0 0 0,0-1 0 0 0,0 1 0 0 0,0 0 0 0 0,0 0 0 0 0,0 0 0 0 0,1 0 0 0 0,-1-1 0 0 0,0 1 0 0 0,4-12 26 0 0,-4 12-25 0 0,1 0 0 0 0,-1 0 0 0 0,0 0 0 0 0,0 0-1 0 0,0 0 1 0 0,0 0 0 0 0,0-1 0 0 0,0 1 0 0 0,0 0 0 0 0,0 0 0 0 0,0 0-1 0 0,0 0 1 0 0,0 0 0 0 0,0 0 0 0 0,0-1 0 0 0,0 1 0 0 0,0 0 0 0 0,0 0-1 0 0,0 0 1 0 0,0 0 0 0 0,0 0 0 0 0,0-1 0 0 0,0 1 0 0 0,0 0-1 0 0,0 0 1 0 0,0 0 0 0 0,0 0 0 0 0,0 0 0 0 0,0 0 0 0 0,0-1 0 0 0,0 1-1 0 0,-1 0 1 0 0,1 0 0 0 0,0 0 0 0 0,0 0 0 0 0,0 0 0 0 0,0 0 0 0 0,0 0-1 0 0,0 0 1 0 0,-1-1 0 0 0,-16-15 107 0 0,-1 1 0 0 0,-1 0 0 0 0,-1 2 0 0 0,0 0-1 0 0,-36-17 1 0 0,-117-40-43 0 0,67 30-69 0 0,65 25 3 0 0,8 4 0 0 0,-1 2 0 0 0,3 0 0 0 0,2 3-11 0 0,5 4-45 0 0,19 1-20 0 0,10 10-389 0 0,13 26 393 0 0,-17-34 68 0 0,-1 0 0 0 0,0-1 0 0 0,1 1 0 0 0,-1 0 0 0 0,0 0 0 0 0,1-1 0 0 0,-1 1 0 0 0,1 0 0 0 0,-1-1 0 0 0,1 1 0 0 0,-1-1 0 0 0,1 1 0 0 0,0 0 0 0 0,-1-1 0 0 0,1 0 0 0 0,0 1 0 0 0,1 0 0 0 0,28 15-67 0 0,12 5 6 0 0,6-2 12 0 0,10 4-18 0 0,-19-6 59 0 0,-24-9 1 0 0,-8-4-1 0 0,0-1 0 0 0,0 0-1 0 0,11 3 1 0 0,21 6 0 0 0,8 1 12 0 0,-2-1 0 0 0,2-3 0 0 0,0 2-11 0 0,-4 0-31 0 0,-6-2 31 0 0,0-1-2 0 0,-2-1-51 0 0,-21-4-3 0 0,10 3 3 0 0,-18-5 0 0 0,-9 9 21 0 0,-8 28 86 0 0,11-37-40 0 0,-1 0-1 0 0,1 0 1 0 0,0 0-1 0 0,0-1 1 0 0,-1 1-1 0 0,1 0 1 0 0,0 0-1 0 0,-1 0 1 0 0,1-1 0 0 0,-1 1-1 0 0,1 0 1 0 0,-1 0-1 0 0,0-1 1 0 0,1 1-1 0 0,-1 0 1 0 0,0-1-1 0 0,1 1 1 0 0,-1-1-1 0 0,0 1 1 0 0,0 0-1 0 0,-9 7 7 0 0,4-3 8 0 0,-1 0 1 0 0,1 0-1 0 0,-15 7 0 0 0,-32 20 49 0 0,2-2-55 0 0,-48 25 42 0 0,59-33-30 0 0,-19 10 36 0 0,-6 1 6 0 0,5-2 2 0 0,8-5 10 0 0,5-5-10 0 0,3-5-54 0 0,6-5-34 0 0,27-8-7 0 0,8-2-1 0 0,-1 0 0 0 0,0 0 0 0 0,1 0 0 0 0,-1-1 0 0 0,-6 1 0 0 0,4-1-29 0 0,-19 1-1191 0 0,-6-3 579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5:20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74 346 3223 0 0,'0'0'391'0'0,"-8"-8"3504"0"0,7-1-3459 0 0,1 1 0 0 0,-1-1 0 0 0,1 1 1 0 0,1-1-1 0 0,0 1 0 0 0,0-1 0 0 0,0 1 1 0 0,1-1-1 0 0,0 1 0 0 0,1 0 0 0 0,0 0 0 0 0,0 0 1 0 0,1 1-1 0 0,0-1 0 0 0,0 1 0 0 0,7-9 1 0 0,-8 13-193 0 0,0-1 0 0 0,0 1 0 0 0,0 0 0 0 0,1 0 0 0 0,-1 1 0 0 0,1-1 0 0 0,0 1 0 0 0,-1-1 0 0 0,9-2 0 0 0,42-14 549 0 0,-33 13-616 0 0,87-29 645 0 0,103-35 556 0 0,-173 53-1244 0 0,-16 11-125 0 0,-3 1 24 0 0,-14 4-109 0 0,-12 9-328 0 0,-20 27 315 0 0,26-33 79 0 0,0-1 1 0 0,0 0-1 0 0,0 0 0 0 0,0 1 1 0 0,0-1-1 0 0,0 0 1 0 0,0 0-1 0 0,-1 0 0 0 0,-2 2 1 0 0,-40 25-198 0 0,-250 143-321 0 0,264-152 528 0 0,-14 11 0 0 0,1 1 0 0 0,7-5 0 0 0,5-3 11 0 0,4-1 32 0 0,5-1-22 0 0,17-17 34 0 0,8 7 19 0 0,6 32 26 0 0,-7-32 32 0 0,7-6-9 0 0,25 16-10 0 0,-26-16-3 0 0,2 0-12 0 0,3 0-66 0 0,35 13 128 0 0,1-2 40 0 0,-3 1 8 0 0,-1-1-25 0 0,4 3-38 0 0,1 2-1 0 0,-20-7-72 0 0,-23-10 0 0 0,3 1-12 0 0,34 22-37 0 0,-32-19-9 0 0,-1 0 0 0 0,11 12 1 0 0,12 16-47 0 0,-27-28-183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8:58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6552 573 2759 0 0,'0'0'1388'0'0,"-3"1"-129"0"0,2-1-951 0 0,-1 1 0 0 0,0-1-1 0 0,0 0 1 0 0,0 0 0 0 0,0 0 0 0 0,0 0-1 0 0,1 0 1 0 0,-1 0 0 0 0,0-1 0 0 0,0 1-1 0 0,0 0 1 0 0,0-1 0 0 0,1 0 0 0 0,-1 1 0 0 0,0-1-1 0 0,1 0 1 0 0,-3-1 0 0 0,-1-2 108 0 0,1 1 1 0 0,0-1-1 0 0,0 0 1 0 0,-5-7-1 0 0,-14-13 147 0 0,18 20-346 0 0,1 2-1 0 0,0-1 0 0 0,-1 1 0 0 0,1-1 1 0 0,-1 1-1 0 0,0 0 0 0 0,0 1 1 0 0,0-1-1 0 0,-10 0 0 0 0,-5-1 345 0 0,-24 1-1 0 0,24 1-397 0 0,-517-7 3759 0 0,460 8-4043 0 0,-112-2 129 0 0,-248 7 352 0 0,-108-3 297 0 0,345-7-455 0 0,58 1-103 0 0,-314 4-17 0 0,148 6-82 0 0,-174-15 0 0 0,225-11-2 0 0,-67 0 68 0 0,18 12-11 0 0,-65 1 18 0 0,10-5-73 0 0,332 11 0 0 0,-290-1 0 0 0,19 2 0 0 0,128-4 0 0 0,128 6 0 0 0,-81 13 0 0 0,45 3 0 0 0,-52 8 0 0 0,130-26 0 0 0,-96 8 139 0 0,98-8-134 0 0,0 0 1 0 0,0 0-1 0 0,-1 0 0 0 0,1 1 1 0 0,0-1-1 0 0,0 0 0 0 0,-1 0 1 0 0,1 0-1 0 0,0 0 0 0 0,-1 0 1 0 0,1 0-1 0 0,0 0 0 0 0,0 0 1 0 0,-1 0-1 0 0,1 0 0 0 0,0-1 1 0 0,0 1-1 0 0,-1 0 0 0 0,1 0 1 0 0,0 0-1 0 0,0 0 0 0 0,-1 0 1 0 0,1 0-1 0 0,0-1 1 0 0,0 1-1 0 0,-1 0 0 0 0,1 0 1 0 0,0 0-1 0 0,0 0 0 0 0,0-1 1 0 0,0 1-1 0 0,-1 0 0 0 0,1 0 1 0 0,0-1-1 0 0,0 1 0 0 0,0 0 1 0 0,0 0-1 0 0,0-1 0 0 0,0 1 1 0 0,0 0-1 0 0,-1 0 0 0 0,1-1 1 0 0,9-11 136 0 0,19-8-10 0 0,15-6-68 0 0,48-38 1 0 0,-2 1-5 0 0,285-150 4 0 0,-363 207-64 0 0,65-30 0 0 0,-64 30 0 0 0,1 2 0 0 0,0 0 0 0 0,0 0 0 0 0,15-1 0 0 0,-15 5 3 0 0,-13 0-3 0 0,0 0 0 0 0,0 0-1 0 0,1 0 1 0 0,-1 0 0 0 0,0 0 0 0 0,0 0 0 0 0,1 0-1 0 0,-1 0 1 0 0,0 0 0 0 0,0 0 0 0 0,0 0 0 0 0,0 0-1 0 0,1 0 1 0 0,-1 0 0 0 0,0 0 0 0 0,0 0-1 0 0,0 0 1 0 0,1 1 0 0 0,-1-1 0 0 0,0 0 0 0 0,0 0-1 0 0,0 0 1 0 0,0 0 0 0 0,0 0 0 0 0,1 1 0 0 0,-1-1-1 0 0,0 0 1 0 0,0 0 0 0 0,0 0 0 0 0,0 1-1 0 0,0-1 1 0 0,0 0 0 0 0,0 0 0 0 0,0 0 0 0 0,0 1-1 0 0,0-1 1 0 0,0 0 0 0 0,0 0 0 0 0,0 0-1 0 0,0 1 1 0 0,0-1 0 0 0,0 0 0 0 0,0 0 0 0 0,0 0-1 0 0,0 1 1 0 0,0-1 0 0 0,0 0 0 0 0,0 0 0 0 0,0 0-1 0 0,0 1 1 0 0,0-1 0 0 0,0 0 0 0 0,-1 0-1 0 0,1 0 1 0 0,0 0 0 0 0,0 1 0 0 0,0-1 0 0 0,0 0-1 0 0,0 0 1 0 0,-1 0 0 0 0,1 0 0 0 0,0 0-1 0 0,0 0 1 0 0,0 1 0 0 0,0-1 0 0 0,-1 0 0 0 0,1 0-1 0 0,0 0 1 0 0,-3 2-9 0 0,1 0 0 0 0,0 1 0 0 0,-1-1 0 0 0,0 0 0 0 0,0-1 0 0 0,-5 4-1 0 0,-1-1-2 0 0,-32 21-107 0 0,31-20 105 0 0,-226 112-92 0 0,-42 25 9 0 0,215-101 97 0 0,42-26 0 0 0,-9 7 0 0 0,0 4 0 0 0,-5 10 0 0 0,28-28 0 0 0,0 1 0 0 0,-10 17 0 0 0,-3 18-11 0 0,16-35-42 0 0,3 3 0 0 0,-2 34 30 0 0,2-35-37 0 0,7 0 0 0 0,3 4 49 0 0,14 19-1 0 0,-18-28 4 0 0,1 1-1 0 0,1-1 1 0 0,-1 0-1 0 0,11 7 1 0 0,22 10-3 0 0,4-4 11 0 0,-13-7 2 0 0,1-1 0 0 0,1-2 1 0 0,-1-1-1 0 0,45 6 0 0 0,105-3 160 0 0,49 4-143 0 0,-223-15-19 0 0,-2 0 2 0 0,22 6-41 0 0,6 3-708 0 0,8 0-681 0 0,-31-6 176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6:53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13879 0 0,'224'-18'1068'0'0,"-63"3"-697"0"0,-128 12-319 0 0,85-5 788 0 0,-111 8 89 0 0,1-1 37 0 0,44-5 199 0 0,203-30-893 0 0,-188 23-63 0 0,-29 6-13 0 0,-13 3-112 0 0,-19 3 260 0 0,0 0-264 0 0,0-1-29 0 0,16 0 1016 0 0,-24 10-1005 0 0,-5 26-38 0 0,6-25 372 0 0,2 0-343 0 0,3 26-28 0 0,-2-27 41 0 0,-2 1 1 0 0,4 25-42 0 0,-3-15 23 0 0,3 34-36 0 0,3 10-1 0 0,1-1 31 0 0,0 4-31 0 0,0 4-11 0 0,-1-1 0 0 0,-2-11 0 0 0,-1-3 0 0 0,0 3 0 0 0,2 9 0 0 0,1-5 0 0 0,1-10 0 0 0,6-8 11 0 0,-11-36 170 0 0,-6-2-128 0 0,-11 18-30 0 0,14-24-21 0 0,0 1-1 0 0,0-1 0 0 0,0 0 1 0 0,0 0-1 0 0,0 0 1 0 0,0 1-1 0 0,0-1 0 0 0,0 0 1 0 0,0 0-1 0 0,0 1 0 0 0,0-1 1 0 0,0 0-1 0 0,-1 0 1 0 0,1 0-1 0 0,0 0 0 0 0,0 1 1 0 0,0-1-1 0 0,0 0 1 0 0,0 0-1 0 0,-1 0 0 0 0,1 0 1 0 0,0 1-1 0 0,0-1 1 0 0,0 0-1 0 0,-1 0 0 0 0,1 0 1 0 0,0 0-1 0 0,0 0 1 0 0,0 0-1 0 0,-1 0 0 0 0,1 0 1 0 0,0 0-1 0 0,0 0 1 0 0,0 1-1 0 0,-1-1 0 0 0,1 0 1 0 0,0 0-1 0 0,0 0 1 0 0,-1-1-1 0 0,1 1 0 0 0,0 0 1 0 0,0 0-1 0 0,-1 0 0 0 0,-16-4 65 0 0,-6 1-42 0 0,-4 1 18 0 0,-6 2-31 0 0,-3 2-11 0 0,-3 5-15 0 0,-3 2-43 0 0,-9 2-17 0 0,13-4 63 0 0,-10 1 12 0 0,-1 1 0 0 0,1-1-13 0 0,1 1 39 0 0,-1-2-1 0 0,-93 1 1 0 0,112-10-26 0 0,-11 1 0 0 0,1-1 0 0 0,3-1 0 0 0,4 1 0 0 0,1-1 53 0 0,10 1-31 0 0,19 2-17 0 0,1 0 0 0 0,-1 0 0 0 0,0 0 0 0 0,1-1 0 0 0,-1 1 0 0 0,0 0 0 0 0,1-1 0 0 0,-1 0 0 0 0,0 1 0 0 0,-2-2 0 0 0,0 0 4 0 0,0 0 44 0 0,2-1 0 0 0,-6-15-31 0 0,3-4 31 0 0,2-2 11 0 0,1 0 3 0 0,0-1 13 0 0,-3-4 8 0 0,-38-170 49 0 0,-8-52 3 0 0,28 80-65 0 0,21 145-33 0 0,2 2-31 0 0,0 5-11 0 0,3-1 0 0 0,2 0-16 0 0,-2 12-132 0 0,1 0 0 0 0,8-12 0 0 0,-10 18-81 0 0,0-1-1067 0 0,7-9 405 0 0,-7 10-1229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6:5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4143 0 0,'0'0'6552'0'0,"6"8"-5504"0"0,18 25-88 0 0,-18-25 463 0 0,-3 1-1064 0 0,11 29-149 0 0,-11-29 62 0 0,0 0-130 0 0,6 29 55 0 0,-7-29 248 0 0,0 2-198 0 0,7 54 882 0 0,-4-29-742 0 0,-4-27-58 0 0,0 1-29 0 0,4 28-4 0 0,-4-28-16 0 0,-1-1-66 0 0,3 29-29 0 0,-3-29-8 0 0,1 1-14 0 0,6 48 181 0 0,-2-19-320 0 0,-4-29 29 0 0,0-1 1 0 0,2 25-102 0 0,-2-26-251 0 0,-4-9-1594 0 0,-10-6 1110 0 0,9 2-17 0 0,-3-16-1369 0 0,0 1 731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60 14743 0 0,'-3'-5'367'0'0,"-1"1"-1"0"0,0-1 1 0 0,0 1-1 0 0,0 0 1 0 0,0 0-1 0 0,-1 1 1 0 0,0-1-1 0 0,1 1 1 0 0,-1 0-1 0 0,0 1 1 0 0,-1-1-1 0 0,1 1 1 0 0,0 0-1 0 0,-1 0 1 0 0,-8-2-1 0 0,3 2-394 0 0,0 1 0 0 0,0 0 0 0 0,0 0 0 0 0,0 1 0 0 0,0 0 0 0 0,0 1 0 0 0,-13 3 0 0 0,14-2-278 0 0,-1 1 0 0 0,1 0 1 0 0,0 1-1 0 0,0 0 0 0 0,-11 7 0 0 0,-40 28-1480 0 0,60-38 1727 0 0,-6 4-329 0 0,5-4 323 0 0,0 1 0 0 0,0-1 0 0 0,0 1 1 0 0,0-1-1 0 0,0 1 0 0 0,0 0 0 0 0,-2 3 0 0 0,-8 9-532 0 0,-4 5 141 0 0,12-15 38 0 0,0 5 155 0 0,-11 24 67 0 0,11-24 17 0 0,4 1-131 0 0,0 32 180 0 0,0-31 2 0 0,5 0 22 0 0,16 32 99 0 0,-15-33 83 0 0,4-1 20 0 0,32 27-20 0 0,-32-27-11 0 0,1-2 5 0 0,31 17 22 0 0,-32-18 10 0 0,1 0 2 0 0,31 16-28 0 0,-32-17-118 0 0,-1 0-57 0 0,24 12-12 0 0,-24-13-14 0 0,0 1-462 0 0,27 15 403 0 0,-27-15 2130 0 0,-14 0-1233 0 0,1 0-512 0 0,0-1-1 0 0,-1 0 1 0 0,0 0 0 0 0,1-1-1 0 0,-1 0 1 0 0,-1 0 0 0 0,1 0-1 0 0,0 0 1 0 0,-7 2 0 0 0,-216 64 3436 0 0,182-56-3598 0 0,-14-2-3591 0 0,53-10 2324 0 0,1-1-398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6:54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23 117 2759 0 0,'0'0'195'0'0,"-3"-2"10"0"0,-10-7 3166 0 0,12 7-2830 0 0,1-1-411 0 0,-5-7 1612 0 0,9 8-1467 0 0,14-5 146 0 0,-13 6 571 0 0,1 0-473 0 0,20-4 61 0 0,-19 4 641 0 0,1 0-642 0 0,22-1-156 0 0,-22 2-67 0 0,-2-1-18 0 0,32-5 357 0 0,-29 5-641 0 0,25-7 187 0 0,-1-1-215 0 0,-3-1-26 0 0,-8 2-10 0 0,-2 2-38 0 0,2-4-143 0 0,-17 7 32 0 0,4-2 134 0 0,1 2-3668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6:54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8287 0 0,'0'0'1002'0'0,"7"2"-406"0"0,22 6 185 0 0,-22-6 34 0 0,15 0 284 0 0,-17-2-947 0 0,0 1 0 0 0,0-1 0 0 0,0 0 1 0 0,9 0-1 0 0,24-2 753 0 0,-1 0-642 0 0,-9-2-173 0 0,-3 1-34 0 0,-7-2 506 0 0,1 0-332 0 0,-14 4 169 0 0,0-1-334 0 0,14-6-23 0 0,-14 6-97 0 0,-1-1-117 0 0,12-7-312 0 0,-12 8-129 0 0,-2-1-862 0 0,11-10-3352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6:55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9215 0 0,'0'0'3216'0'0,"3"11"-2749"0"0,8 34-47 0 0,-8-33-11 0 0,-2-3-45 0 0,5 29-184 0 0,-5-29-78 0 0,0 1-20 0 0,1 3-47 0 0,-1-2 114 0 0,0 0 0 0 0,-1 19 0 0 0,0 38 299 0 0,-2-11 206 0 0,-1 8 44 0 0,-1 7-76 0 0,1 3-31 0 0,2-60-513 0 0,-1 42 244 0 0,2 10 29 0 0,0-7-29 0 0,1-25-162 0 0,0-26-10 0 0,-1 1-48 0 0,3 32-26 0 0,-3-31-4 0 0,1-1-12 0 0,1 29-90 0 0,-1-29-188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6:56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10135 0 0,'0'0'919'0'0,"6"0"-759"0"0,1 2-97 0 0,-5-2 51 0 0,0 1-1 0 0,1-1 1 0 0,-1 1 0 0 0,0-1 0 0 0,1 0-1 0 0,-1 0 1 0 0,1 0 0 0 0,-1 0 0 0 0,0 0-1 0 0,1-1 1 0 0,2 0 0 0 0,39-6 1401 0 0,261-67 658 0 0,-220 51-2272 0 0,-54 15 99 0 0,12-4 0 0 0,-30 8 2 0 0,-7 3 8 0 0,0-1 1 0 0,0 1-1 0 0,0 0 0 0 0,7 0 1 0 0,-6 0 1 0 0,-3 0 19 0 0,1 0 0 0 0,-1 1 0 0 0,0 0 0 0 0,1 0 0 0 0,5 1 0 0 0,22 0 179 0 0,-24-1 320 0 0,0 3-280 0 0,23 7-96 0 0,-23-8 66 0 0,0 4-110 0 0,21 15 22 0 0,-22-15 154 0 0,-1 3-152 0 0,17 30-46 0 0,-18-30-22 0 0,-3 1-2 0 0,5 26-29 0 0,-5-28-70 0 0,-1 1-1 0 0,1-1 1 0 0,-1 17 0 0 0,-1-12 7 0 0,0 10-40 0 0,-3 48-6 0 0,2-28 62 0 0,-1 22-48 0 0,3-19 48 0 0,2 20-41 0 0,0-20 42 0 0,4 8 11 0 0,4 3 0 0 0,6 11 0 0 0,3-6-13 0 0,-3-18-56 0 0,-14-35-25 0 0,1 0-96 0 0,14 28 100 0 0,-13-27 2 0 0,-2-3-73 0 0,12 32 146 0 0,-7 2 26 0 0,-7-33 164 0 0,-7-5-47 0 0,-21 11 6 0 0,21-11-4 0 0,-2-1-28 0 0,-38 8 82 0 0,7 0-97 0 0,-15 3-6 0 0,-2-2-14 0 0,-1-1-54 0 0,1-3-13 0 0,38-4 10 0 0,8-1 4 0 0,0-1 1 0 0,-16 0 0 0 0,-26 1 137 0 0,-106 3 378 0 0,124-5-514 0 0,-1 0-16 0 0,6-2-17 0 0,20 1-6 0 0,7 1 1 0 0,-1 0-1 0 0,0 0 1 0 0,0-1 0 0 0,1 1 0 0 0,-1-1 0 0 0,0 0 0 0 0,-3-1 0 0 0,-10-4-938 0 0,12 5-373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6:5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8287 0 0,'0'0'4882'0'0,"3"10"-4044"0"0,8 30 2 0 0,-8-30 335 0 0,0 37-686 0 0,-3-38-149 0 0,-1 3-241 0 0,-4 34-10 0 0,4-34 6 0 0,0-2 26 0 0,-6 29 9 0 0,5-29 4 0 0,1 0 1 0 0,-6 48 250 0 0,2 1-1 0 0,0-3-138 0 0,0-17-209 0 0,4-29-170 0 0,1-6-2104 0 0,0 0 2034 0 0,-1 0 0 0 0,0 0 0 0 0,0 0 0 0 0,-3 8 0 0 0,1-3-52 0 0,1-1-584 0 0,1-12-1623 0 0,-6-14-1920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6:57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5527 0 0,'0'0'2108'0'0,"6"4"-1270"0"0,22 12-16 0 0,-22-12-98 0 0,14-2 281 0 0,-17-1-898 0 0,0-1-1 0 0,0 1 1 0 0,0-1-1 0 0,0 0 0 0 0,0 0 1 0 0,0 0-1 0 0,0 0 1 0 0,3-1-1 0 0,1 1 29 0 0,18-4 266 0 0,8-3-42 0 0,-1-2-37 0 0,-25 7-268 0 0,18-7 212 0 0,-17 6-213 0 0,7-3 155 0 0,29-22 135 0 0,-20 11-887 0 0,-20 14 8 0 0,-1 1-28 0 0,0-1 143 0 0,3-3 499 0 0,1 3-5349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6:57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6911 0 0,'0'0'2911'0'0,"7"2"-1708"0"0,19 6-51 0 0,-20-6-262 0 0,1-3-111 0 0,2 1-527 0 0,23-5 927 0 0,-26 4-1042 0 0,18-6 222 0 0,5-3-99 0 0,-7 0-238 0 0,0 1-72 0 0,9-4-524 0 0,-25 11 254 0 0,-2 0-38 0 0,14-6-165 0 0,-13 6-76 0 0,-1 1-10 0 0,-1-1 399 0 0,-2 1 101 0 0,0 0 0 0 0,0 0-1 0 0,0 1 1 0 0,0-1 0 0 0,0 1 0 0 0,1-1 0 0 0,-1 1 0 0 0,0-1 0 0 0,0 1 0 0 0,1 0 0 0 0,-1-1 0 0 0,2 1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6:57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5527 0 0,'0'0'8064'0'0,"3"10"-7198"0"0,9 30-466 0 0,-10-30 82 0 0,-1 1-399 0 0,0 35-12 0 0,0-20 87 0 0,-2-1-48 0 0,-1 7 274 0 0,1-22-283 0 0,-1 33 418 0 0,2 15 259 0 0,2 0 28 0 0,0 3-124 0 0,1 9-51 0 0,-1 7-287 0 0,-3 4-80 0 0,-1-7-111 0 0,-1-6-35 0 0,0-15-108 0 0,0 2-10 0 0,4-10-82 0 0,-1-37-338 0 0,12-30-10462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6:58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10447 0 0,'0'0'6752'0'0,"6"2"-6486"0"0,19 7-61 0 0,-24-9-198 0 0,-1 0 0 0 0,0 1 0 0 0,1-1 1 0 0,-1 0-1 0 0,1 0 0 0 0,-1 0 0 0 0,1 0 0 0 0,-1 0 0 0 0,1 1 1 0 0,-1-1-1 0 0,1 0 0 0 0,-1 0 0 0 0,1 0 0 0 0,-1 0 0 0 0,1 0 1 0 0,-1-1-1 0 0,1 1 0 0 0,-1 0 0 0 0,1 0 0 0 0,-1 0 0 0 0,0 0 1 0 0,1 0-1 0 0,0-1 0 0 0,29-11 78 0 0,196-55 1091 0 0,-160 51-576 0 0,-6 3-98 0 0,-17 5-332 0 0,-10 3-90 0 0,1 2 0 0 0,-1 4-13 0 0,-1 5-43 0 0,-25-4 35 0 0,-1 3 33 0 0,19 15 10 0 0,-18-15 101 0 0,-5 4-127 0 0,10 33-21 0 0,-10-30-57 0 0,0-1 0 0 0,-1 21 0 0 0,-4 16-75 0 0,1-15-8 0 0,-4 4 34 0 0,4-26 42 0 0,-5 35-53 0 0,1 3 50 0 0,2 15 12 0 0,3-9 15 0 0,1-44 60 0 0,0 0 19 0 0,0 36 2 0 0,0-35-5 0 0,0-1-32 0 0,3 36-33 0 0,-3-36 49 0 0,1 1-16 0 0,5 43-49 0 0,1 8-10 0 0,2-4 0 0 0,0 0 0 0 0,-4-14-14 0 0,-5-28-45 0 0,0-8 54 0 0,-1 1 0 0 0,-3 14 0 0 0,4-21 6 0 0,-1 1 0 0 0,-1-1 0 0 0,1 1 0 0 0,0-1 0 0 0,-1 1 0 0 0,0-1 0 0 0,0 0 0 0 0,0 0 0 0 0,0 0 0 0 0,-4 4 0 0 0,4-5 5 0 0,0 0 0 0 0,-1 0 0 0 0,1-1 0 0 0,-1 1 0 0 0,0-1 0 0 0,1 1 0 0 0,-1-1 0 0 0,-4 1 1 0 0,-12 5 61 0 0,3-3-57 0 0,-2-1 47 0 0,-21 3-45 0 0,-1 0-13 0 0,-1-1 0 0 0,1 0 0 0 0,1-2 0 0 0,5-3 0 0 0,-2-1 91 0 0,5-1 48 0 0,-7-2 4 0 0,-10-4-584 0 0,44 7 52 0 0,-1-1-1272 0 0,-13-3 735 0 0,14 3-30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6:59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6447 0 0,'0'0'2860'0'0,"4"8"-2504"0"0,12 25-4 0 0,-12-25 399 0 0,-1 0-574 0 0,10 24 23 0 0,-10-24 442 0 0,-1 1-292 0 0,4 25-3 0 0,-4-26 298 0 0,-2 3-325 0 0,2 31-10 0 0,-2-32-45 0 0,0-1-17 0 0,0 26-7 0 0,0-26-7 0 0,-1 0-29 0 0,-2 27-12 0 0,2-27 191 0 0,0 1-193 0 0,-3 30-6 0 0,4-30 169 0 0,-2 0-245 0 0,2 2-77 0 0,-7 35 172 0 0,2-14-224 0 0,3-25-148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0 393 5983 0 0,'0'0'274'0'0,"5"-1"-6"0"0,13-2-47 0 0,-13 2 439 0 0,3 0 209 0 0,2 1-567 0 0,28-6 1231 0 0,-23 3-906 0 0,0 0 0 0 0,0-1 0 0 0,-1-1-1 0 0,0 0 1 0 0,0-1 0 0 0,19-12 0 0 0,-10 0-472 0 0,0-1 1 0 0,-2-1-1 0 0,-1 0 1 0 0,0-2-1 0 0,-2-1 0 0 0,0 0 1 0 0,-2-1-1 0 0,0-1 0 0 0,-2 0 1 0 0,21-51-1 0 0,-34 75-67 0 0,-1 0-1 0 0,1-1 1 0 0,-1 1-1 0 0,1 0 1 0 0,-1-1-1 0 0,0 1 1 0 0,0 0 0 0 0,1-1-1 0 0,-1 1 1 0 0,0-1-1 0 0,0 1 1 0 0,0-1-1 0 0,0 1 1 0 0,-1 0-1 0 0,1-1 1 0 0,0 1-1 0 0,-1-1 1 0 0,1 1-1 0 0,0 0 1 0 0,-1-1-1 0 0,-1-1 1 0 0,1 2 8 0 0,0 0-1 0 0,0 1 1 0 0,0-1 0 0 0,0 0-1 0 0,0 0 1 0 0,0 1 0 0 0,0-1 0 0 0,0 0-1 0 0,-1 1 1 0 0,1-1 0 0 0,0 1-1 0 0,0 0 1 0 0,-1-1 0 0 0,1 1 0 0 0,0 0-1 0 0,-1 0 1 0 0,1 0 0 0 0,0 0-1 0 0,-1 0 1 0 0,1 0 0 0 0,0 0-1 0 0,0 0 1 0 0,-3 1 0 0 0,-3 1-17 0 0,0 0 0 0 0,0 1 0 0 0,0 0 1 0 0,0 0-1 0 0,1 0 0 0 0,-1 1 0 0 0,1 0 0 0 0,-9 7 0 0 0,-38 36-255 0 0,40-35 113 0 0,5-4-19 0 0,0 0-1 0 0,0 1 1 0 0,-7 10 0 0 0,7-10 30 0 0,3-3-2 0 0,0 0 1 0 0,1 0 0 0 0,-1 0-1 0 0,-4 11 1 0 0,2-7 2 0 0,-16 32-143 0 0,18-32 168 0 0,1-3 2 0 0,0-1 0 0 0,1 1 0 0 0,0 1-1 0 0,-3 9 1 0 0,-10 31-36 0 0,11-33 54 0 0,-4 28 0 0 0,8-33 6 0 0,0-1 0 0 0,1 1 0 0 0,0-1 0 0 0,0 1 0 0 0,2 10 0 0 0,1-9 6 0 0,0 1-1 0 0,9 21 0 0 0,-12-33-5 0 0,5 11 75 0 0,3-5-4 0 0,25 17 1 0 0,-25-17 6 0 0,0-6 2 0 0,23 1 8 0 0,-17-2 35 0 0,3-4-28 0 0,0-1 1 0 0,0-1 0 0 0,-1 0-1 0 0,0-2 1 0 0,0 0 0 0 0,-1 0-1 0 0,0-1 1 0 0,0-1-1 0 0,-1-1 1 0 0,-1 0 0 0 0,0-1-1 0 0,-1 0 1 0 0,0-1 0 0 0,-1 0-1 0 0,-1-1 1 0 0,0 0-1 0 0,-1 0 1 0 0,0-1 0 0 0,-1-1-1 0 0,9-30 1 0 0,-13 37-90 0 0,-1-1 0 0 0,0 0 0 0 0,-1 0 0 0 0,-1-1-1 0 0,0 1 1 0 0,0 0 0 0 0,-1-1 0 0 0,-1-11 0 0 0,-3-9-6 0 0,3 30-12 0 0,1 2-47 0 0,1 12-123 0 0,6 48 160 0 0,7 7-20 0 0,-8-49 37 0 0,12 31-1 0 0,-8-29 6 0 0,18 26 0 0 0,5 0 12 0 0,-26-38 291 0 0,-7-8-298 0 0,0 0 0 0 0,0 0 0 0 0,1 0 0 0 0,-1-1 0 0 0,0 1-1 0 0,0 0 1 0 0,0 0 0 0 0,0 0 0 0 0,1 0 0 0 0,-1-1 0 0 0,0 1 0 0 0,0 0 0 0 0,0 0 0 0 0,0 0 0 0 0,0-1 0 0 0,0 1 0 0 0,0 0 0 0 0,0 0 0 0 0,1 0 0 0 0,-1-1 0 0 0,0 1 0 0 0,0 0 0 0 0,0 0 0 0 0,0 0-1 0 0,0-1 1 0 0,0 1 0 0 0,0 0 0 0 0,0 0 0 0 0,0-1 0 0 0,0 1 0 0 0,-1 0 0 0 0,1 0 0 0 0,0 0 0 0 0,0-1 0 0 0,0 1 0 0 0,0 0 0 0 0,0 0 0 0 0,0 0 0 0 0,0-1 0 0 0,0 1 0 0 0,-1 0 0 0 0,1 0-1 0 0,-5-10 85 0 0,-9-10 113 0 0,-15-26-1 0 0,25 38-136 0 0,0 0 0 0 0,1 0 0 0 0,0 0 1 0 0,0-1-1 0 0,0 0 0 0 0,-1-16 0 0 0,4 21-62 0 0,0 0 0 0 0,0-1 0 0 0,1 1 0 0 0,-1 0 0 0 0,1 0 0 0 0,0 0 0 0 0,0 0 0 0 0,1-1 0 0 0,-1 2 0 0 0,1-1 0 0 0,0 0 0 0 0,0 0 0 0 0,1 1 0 0 0,-1-1 0 0 0,1 1 1 0 0,-1-1-1 0 0,1 1 0 0 0,0 0 0 0 0,5-4 0 0 0,7-5 15 0 0,1 0 0 0 0,32-19 1 0 0,-38 25-18 0 0,23-12-313 0 0,1 1-1 0 0,62-22 1 0 0,-92 38 113 0 0,9-2-117 0 0,0 0-2890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6:59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5063 0 0,'0'0'1147'0'0,"7"1"-450"0"0,0 1-446 0 0,-4-1-87 0 0,-1-1 0 0 0,1 1 0 0 0,0-1 0 0 0,0 1-1 0 0,-1-1 1 0 0,1 0 0 0 0,0 0 0 0 0,0 0 0 0 0,4-1 0 0 0,19-1 230 0 0,-19 1-11 0 0,0-1-68 0 0,27-6-253 0 0,-3-1-90 0 0,-25 8-109 0 0,0-1-162 0 0,18-6 121 0 0,-18 6-145 0 0,-1 0-1197 0 0,-1 0 1381 0 0,-2 1 26 0 0,-1 0 0 0 0,1 0 0 0 0,-1 0 0 0 0,1 1 0 0 0,0-1 0 0 0,-1 1 0 0 0,1-1 1 0 0,0 1-1 0 0,0 0 0 0 0,2-1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00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7367 0 0,'0'0'924'0'0,"7"3"-200"0"0,20 11 226 0 0,-20-11 46 0 0,0-3-51 0 0,1 2-696 0 0,-4-2-121 0 0,-1 1 0 0 0,0-1 0 0 0,1 0 0 0 0,-1 0 0 0 0,1 0 0 0 0,-1 0 0 0 0,7-2 0 0 0,-3 1 57 0 0,21-4 646 0 0,0-3-759 0 0,-20 5-103 0 0,-4 2-14 0 0,-1-1-1 0 0,1 1 1 0 0,0-1-1 0 0,-1 0 1 0 0,6-4-1 0 0,7-4-611 0 0,-12 8-198 0 0,1-1-674 0 0,20-11-2554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02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11055 0 0,'0'0'3894'0'0,"3"9"-3646"0"0,10 30-22 0 0,-10-29-56 0 0,0 0-218 0 0,8 29-50 0 0,-8-29-11 0 0,-1-1-56 0 0,7 29-25 0 0,-6-29-2 0 0,-1 3 32 0 0,7 43 128 0 0,1 12 144 0 0,-8-56-16 0 0,6 35 928 0 0,4 3-622 0 0,-9-37-61 0 0,0 0-21 0 0,11 36-7 0 0,-11-37-25 0 0,0-1-100 0 0,10 30-41 0 0,-10-30-10 0 0,0-2-23 0 0,12 24-81 0 0,-13-28-19 0 0,0 0 0 0 0,0 1 0 0 0,0-1 0 0 0,0 0 0 0 0,1-1 0 0 0,-1 1 0 0 0,6 5 0 0 0,-2-1 13 0 0,-1-1 119 0 0,2-1-75 0 0,18 19 0 0 0,-19-19 94 0 0,1 0-48 0 0,24 15 13 0 0,-23-15 143 0 0,-1-4-124 0 0,21 6 3 0 0,-21-6 0 0 0,11-1 39 0 0,-15 0-174 0 0,1 0 0 0 0,0-1 0 0 0,-1 0 0 0 0,1 0 0 0 0,7 0 1 0 0,25-3 67 0 0,7-3-26 0 0,0 0-49 0 0,-2 0 44 0 0,-10 4-32 0 0,10 1 26 0 0,16 1 18 0 0,-21 0-56 0 0,10 0-10 0 0,3 0 0 0 0,4 2 11 0 0,0-1 32 0 0,17-2 21 0 0,-3 1 0 0 0,137 2 202 0 0,-121-2-148 0 0,-13 0-54 0 0,-14 2-54 0 0,22 3 44 0 0,-19-1-44 0 0,9 1-10 0 0,-3-1 0 0 0,3-1 0 0 0,2-1 0 0 0,-3-1 0 0 0,-2 0 0 0 0,-6 0 0 0 0,-5 1 0 0 0,-3 2 0 0 0,-2-1 0 0 0,0 2 0 0 0,2-2 11 0 0,-1-1 32 0 0,1-2-33 0 0,1-2-10 0 0,1-1 0 0 0,1-4 0 0 0,0 1 0 0 0,-3 0 0 0 0,-2 0 0 0 0,-4 0 0 0 0,-1 1 0 0 0,-3 0 0 0 0,-2-4 0 0 0,-2-2 0 0 0,-1-1 0 0 0,0-2 0 0 0,-2 1 11 0 0,-8 3 48 0 0,11-8 95 0 0,-30 15-90 0 0,-2 1-10 0 0,15-9-30 0 0,-14 9 42 0 0,-2-2 1 0 0,15-13-54 0 0,-7-1-2 0 0,-10 14 218 0 0,-3 0-141 0 0,-2-12 3 0 0,2 12 122 0 0,-2 0-101 0 0,0 0-76 0 0,1 2-20 0 0,1 1 0 0 0,0-1 0 0 0,-1 0 0 0 0,1 0 0 0 0,0 0 0 0 0,0-1 0 0 0,0 1 0 0 0,0-2 0 0 0,-9-20 64 0 0,3-2-23 0 0,-2-3-35 0 0,1 0 20 0 0,-1-1-20 0 0,-1-1 20 0 0,0 1-31 0 0,4-3-11 0 0,2-11-32 0 0,2-1 1 0 0,2 1-1 0 0,7-51 0 0 0,-2 29-20 0 0,-4 47-209 0 0,0 16 117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07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16127 0 0,'0'0'3048'0'0,"3"10"-2870"0"0,8 31-61 0 0,-8-31-12 0 0,-2 0-86 0 0,4 32-359 0 0,-4-31-157 0 0,0 0-30 0 0,0 3 349 0 0,0 39-715 0 0,-1 1-179 0 0,0 1 628 0 0,-2 1 840 0 0,-1 3 351 0 0,-3 2 410 0 0,2 2-287 0 0,0-6-428 0 0,-1-12-268 0 0,4-29-151 0 0,-6 27 14 0 0,0-8-176 0 0,6-26-76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07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10591 0 0,'0'0'5960'0'0,"0"10"-4380"0"0,0 31-621 0 0,0-31-272 0 0,2 0-58 0 0,6 30-100 0 0,-2-21-367 0 0,8 17-164 0 0,-10-27-127 0 0,1 0-223 0 0,13 25-89 0 0,-14-26-21 0 0,2 2 29 0 0,17 28 129 0 0,-18-28 59 0 0,1 0 11 0 0,17 31 56 0 0,-18-31 223 0 0,0 0 98 0 0,16 27 17 0 0,-16-28 25 0 0,0 1 79 0 0,15 30 31 0 0,-14-30 7 0 0,-1-2-31 0 0,15 25-140 0 0,-15-25-61 0 0,1 1-16 0 0,19 31-78 0 0,-2-1-152 0 0,-19-31-47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08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5527 0 0,'0'0'8324'0'0,"6"6"-6998"0"0,20 14-277 0 0,-19-15-52 0 0,0-4-117 0 0,21 4-469 0 0,-21-4-202 0 0,0-2-38 0 0,20-1-60 0 0,-9 1-233 0 0,-3-2 72 0 0,7-2-240 0 0,8-2 226 0 0,-23 5 302 0 0,-1 1 119 0 0,31-5 1424 0 0,-30 4-1682 0 0,-4 1-81 0 0,-1 0 0 0 0,1 0 0 0 0,0 1-1 0 0,0-1 1 0 0,-1 1 0 0 0,5 0 0 0 0,-2-3-358 0 0,14-8-32 0 0,-14 8-130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0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11975 0 0,'0'0'1804'0'0,"6"6"-1246"0"0,16 15 18 0 0,-16-15-48 0 0,1-2-228 0 0,23 14-99 0 0,-23-13-17 0 0,1 1-61 0 0,24 18-231 0 0,-24-18-99 0 0,-1 2-17 0 0,23 26-16 0 0,-27-30 171 0 0,1 0 0 0 0,-1 0 0 0 0,0 0 0 0 0,0 0 0 0 0,0 0 0 0 0,3 7 1 0 0,-1-2-33 0 0,3 6-203 0 0,11 22 51 0 0,5 10 213 0 0,-8-9 127 0 0,-12-30 150 0 0,-1 1 62 0 0,12 26 11 0 0,-11-26 924 0 0,-1-1-756 0 0,8 26-8 0 0,-8-25 1563 0 0,-5-11-1959 0 0,0 0-52 0 0,1 1 0 0 0,0 0 0 0 0,-1-1 0 0 0,1 1 0 0 0,0-1 0 0 0,0 0 0 0 0,0 1 0 0 0,0-1 0 0 0,0 0 0 0 0,0-2 0 0 0,-4-5 109 0 0,5 8-120 0 0,-32-66 251 0 0,-32-100 1 0 0,57 146-361 0 0,2-1 0 0 0,0 1-1 0 0,1-1 1 0 0,1 1 0 0 0,1-1 0 0 0,1 0 0 0 0,1 0 0 0 0,1 0-1 0 0,7-38 1 0 0,-7 54 47 0 0,0-1 0 0 0,1 0 0 0 0,0 1 0 0 0,0 0 0 0 0,1-1 0 0 0,0 1 0 0 0,0 0 0 0 0,0 0 0 0 0,1 1-1 0 0,0-1 1 0 0,0 1 0 0 0,6-7 0 0 0,-6 8-13 0 0,-2 2 13 0 0,-1 1 1 0 0,1-1 0 0 0,-1 1-1 0 0,1-1 1 0 0,0 1 0 0 0,0 0-1 0 0,-1-1 1 0 0,1 1 0 0 0,4-1-1 0 0,-2-1-85 0 0,-2 2 63 0 0,-1-1 0 0 0,1 1 0 0 0,0 0 1 0 0,0 0-1 0 0,-1 0 0 0 0,1 1 0 0 0,0-1 1 0 0,0 0-1 0 0,4 0 0 0 0,14-5-347 0 0,-15 5 83 0 0,3 1 32 0 0,24-3 7 0 0,-24 3 37 0 0,-7 0 252 0 0,0 1 1 0 0,0 0-1 0 0,1-1 1 0 0,-1 1-1 0 0,0-1 0 0 0,0 0 1 0 0,0 1-1 0 0,1-1 1 0 0,-1 0-1 0 0,0 0 0 0 0,0 0 1 0 0,1 0-1 0 0,-1 0 1 0 0,2 0-1 0 0,-1 0 6 0 0,0 0 0 0 0,0 0 0 0 0,0 0 0 0 0,0 0 0 0 0,-1 1 0 0 0,1-1 0 0 0,0 1 0 0 0,0-1 1 0 0,0 1-1 0 0,-1-1 0 0 0,1 1 0 0 0,0 0 0 0 0,-1 0 0 0 0,1 0 0 0 0,2 2 0 0 0,29 18-21 0 0,3 10-45 0 0,-34-30 60 0 0,-1 0 0 0 0,0 0 1 0 0,0 1-1 0 0,0-1 1 0 0,0 0-1 0 0,1 1 0 0 0,-2-1 1 0 0,3 3-1 0 0,14 27 12 0 0,-17-30 3 0 0,1 0 0 0 0,-1 0 1 0 0,1-1-1 0 0,-1 1 0 0 0,1 0 1 0 0,-1 0-1 0 0,0 0 0 0 0,1 0 0 0 0,-1 0 1 0 0,0 0-1 0 0,0 0 0 0 0,0 0 0 0 0,0 0 1 0 0,0 0-1 0 0,0 0 0 0 0,0 1 1 0 0,-1 36 173 0 0,0-29 237 0 0,-2-2-153 0 0,-12 23 21 0 0,11-23 291 0 0,-1-2-286 0 0,-17 14 4 0 0,17-14 2 0 0,0-3-9 0 0,-16 7-40 0 0,16-6-21 0 0,0-2-2 0 0,-18 3-16 0 0,17-3-69 0 0,1 0-38 0 0,-2 0-70 0 0,5-1-18 0 0,0 1 1 0 0,-1-1-1 0 0,1 0 1 0 0,0 0-1 0 0,-1 0 1 0 0,1 0-1 0 0,-1 0 1 0 0,1 0-1 0 0,-4-2 1 0 0,-14-1-58 0 0,9 1-345 0 0,9 2 331 0 0,1 0 0 0 0,0 0 0 0 0,0-1-1 0 0,-1 1 1 0 0,1 0 0 0 0,0-1-1 0 0,0 1 1 0 0,0-1 0 0 0,0 1-1 0 0,-2-2 1 0 0,-5-2-1670 0 0,-7-4 611 0 0,11 6-158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09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15199 0 0,'0'0'2988'0'0,"4"9"-2256"0"0,11 26-52 0 0,-12-26 110 0 0,1-1-468 0 0,11 21-80 0 0,-12-22-313 0 0,1 1-68 0 0,9 24-7 0 0,-9-24-46 0 0,-2 1-22 0 0,2 1 143 0 0,7 35-238 0 0,3 20 565 0 0,-4-20-22 0 0,-7-33 48 0 0,0-2 8 0 0,12 51 259 0 0,-2-13-342 0 0,-4-17-118 0 0,-6-23-37 0 0,-1 0-116 0 0,5 25-17 0 0,-5-25-43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09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6911 0 0,'0'0'6830'0'0,"4"-2"-6857"0"0,17-10 659 0 0,-18 14-540 0 0,0-1 0 0 0,-1 0 1 0 0,1 0-1 0 0,0 0 0 0 0,0-1 1 0 0,-1 1-1 0 0,6 0 0 0 0,-1 0 78 0 0,0 1 1193 0 0,0-1-629 0 0,20 6-38 0 0,-20-5 288 0 0,1 0-537 0 0,1 0-296 0 0,29 5 738 0 0,4-2-196 0 0,-34-4-651 0 0,23 1 223 0 0,-23-2-252 0 0,-4 1-4 0 0,0-1 1 0 0,1 0 0 0 0,-1 0-1 0 0,0-1 1 0 0,6 0 0 0 0,16-3 11 0 0,-13 3 22 0 0,18-3-33 0 0,-1 1-20 0 0,19 0-2060 0 0,-43 2 1689 0 0,4-1 98 0 0,1 2-7773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09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13359 0 0,'0'0'1210'0'0,"7"3"-996"0"0,22 7-87 0 0,-28-10-83 0 0,-1 1 0 0 0,1-1 0 0 0,0 0 0 0 0,0 1 0 0 0,0-1 1 0 0,1 0-1 0 0,-1 0 0 0 0,0 0 0 0 0,0 0 0 0 0,0 0 0 0 0,1 0 0 0 0,40-2 1388 0 0,125-18 519 0 0,-95 5-1500 0 0,-35 5-437 0 0,16-3-14 0 0,-6 2 0 0 0,0 1 290 0 0,-14 4 584 0 0,1-1-56 0 0,-30 5-1165 0 0,8-2 715 0 0,-2 4-8028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1 377 5527 0 0,'0'0'13164'0'0,"7"7"-12721"0"0,22 21-62 0 0,-22-21-214 0 0,0 3-88 0 0,26 40-65 0 0,6 9-24 0 0,-28-43-12 0 0,25 24 1 0 0,-26-30 18 0 0,0-1 1 0 0,1 0-1 0 0,12 7 0 0 0,-13-10 3 0 0,-1-1 0 0 0,1 0 0 0 0,17 6 0 0 0,-16-8 14 0 0,0 0-1 0 0,11 0 0 0 0,-21-2 5 0 0,0-1-1 0 0,0 0 0 0 0,0 0 1 0 0,0 0-1 0 0,0 0 0 0 0,0 0 1 0 0,0 0-1 0 0,0 0 0 0 0,0 0 1 0 0,0 0-1 0 0,1-1 0 0 0,6-1 144 0 0,0-1 0 0 0,-1 0 0 0 0,0 0-1 0 0,1 0 1 0 0,-1-1 0 0 0,-1 0 0 0 0,1-1 0 0 0,-1 0-1 0 0,11-9 1 0 0,-11 6-81 0 0,1 0 0 0 0,-1 0 0 0 0,-1-1 0 0 0,1 0 0 0 0,-2 0 0 0 0,1 0 0 0 0,-1-1 0 0 0,-1 1 0 0 0,1-1 0 0 0,-2 0 0 0 0,4-19 0 0 0,-4 8 75 0 0,-1-1 1 0 0,0 1-1 0 0,-2 0 0 0 0,-5-38 0 0 0,-2 20-346 0 0,7 37 177 0 0,1 0-1 0 0,-1 0 1 0 0,1 0-1 0 0,-1 0 1 0 0,0 0-1 0 0,0 0 1 0 0,0 0-1 0 0,0 0 1 0 0,0 0-1 0 0,0 1 1 0 0,-1-1-1 0 0,1 0 1 0 0,-1 1-1 0 0,1-1 1 0 0,-1 1-1 0 0,-2-2 1 0 0,3 3-92 0 0,1-1 83 0 0,0 1 0 0 0,0 0 0 0 0,-1 0 1 0 0,1 0-1 0 0,0 0 0 0 0,-1 0 0 0 0,1 0 0 0 0,0 0 0 0 0,-1 0 1 0 0,1 0-1 0 0,0 0 0 0 0,-1 0 0 0 0,1 0 0 0 0,0 0 0 0 0,0 0 0 0 0,-1 0 1 0 0,1 0-1 0 0,0 0 0 0 0,-1 0 0 0 0,1 0 0 0 0,0 0 0 0 0,-1 1 0 0 0,1-1 1 0 0,0 0-1 0 0,0 0 0 0 0,-1 0 0 0 0,1 1 0 0 0,0-1 0 0 0,0 0 1 0 0,0 0-1 0 0,-1 0 0 0 0,1 1 0 0 0,0-1 0 0 0,0 0 0 0 0,0 1 0 0 0,-1-1 1 0 0,1 0-1 0 0,0 0 0 0 0,0 1 0 0 0,0-1 0 0 0,-16 20-165 0 0,12-15-17 0 0,5 6-770 0 0,5 33 815 0 0,-5-32 11 0 0,7-8-102 0 0,24 15 213 0 0,-32-19 43 0 0,1 1 1 0 0,0 0-1 0 0,0-1 1 0 0,0 0-1 0 0,-1 1 1 0 0,1-1 0 0 0,0 1-1 0 0,0-1 1 0 0,0 0-1 0 0,0 0 1 0 0,0 1 0 0 0,0-1-1 0 0,0 0 1 0 0,0 0-1 0 0,1 0 1 0 0,27 1 94 0 0,-27-1-81 0 0,1 1 0 0 0,0-1 1 0 0,0 0-1 0 0,-1 0 0 0 0,1-1 1 0 0,0 1-1 0 0,-1 0 0 0 0,1-1 1 0 0,0 0-1 0 0,3-1 0 0 0,2-1 37 0 0,14-3 178 0 0,-1-1 0 0 0,1-2 1 0 0,-1 0-1 0 0,34-20 0 0 0,69-58 261 0 0,-103 72-427 0 0,-1-2-1 0 0,-1 0 0 0 0,0-2 0 0 0,-1 0 0 0 0,-1 0 0 0 0,19-30 0 0 0,-34 45-50 0 0,0 0 0 0 0,0 0-1 0 0,-1-1 1 0 0,1 1 0 0 0,-1 0 0 0 0,0-1 0 0 0,0 1 0 0 0,0-1 0 0 0,-1 1-1 0 0,0-1 1 0 0,0-4 0 0 0,0 7-11 0 0,0 0-1 0 0,0 0 1 0 0,0 0-1 0 0,0 1 1 0 0,-1-1-1 0 0,1 0 1 0 0,-1 0-1 0 0,1 0 1 0 0,-1 1-1 0 0,0-1 1 0 0,1 0-1 0 0,-1 1 1 0 0,0-1-1 0 0,0 1 1 0 0,0-1-1 0 0,0 1 1 0 0,-1-1-1 0 0,1 1 1 0 0,0 0-1 0 0,-1 0 1 0 0,1-1 0 0 0,-1 1-1 0 0,1 0 1 0 0,-1 0-1 0 0,1 0 1 0 0,-1 1-1 0 0,0-1 1 0 0,1 0-1 0 0,-1 1 1 0 0,-2-1-1 0 0,-8 1-5 0 0,-8 5 0 0 0,-4 7 0 0 0,-3 4 0 0 0,-2 6 0 0 0,1 1 0 0 0,0 5 0 0 0,-3 13 0 0 0,24-31 0 0 0,1 0 0 0 0,-7 18 0 0 0,8-15 0 0 0,0 0 0 0 0,-3 22 0 0 0,1 21-11 0 0,7-33-31 0 0,8 33 31 0 0,6-3-1 0 0,-13-51 7 0 0,-1 0-1 0 0,1 0 1 0 0,0 1 0 0 0,0-1-1 0 0,0 0 1 0 0,0-1 0 0 0,0 1-1 0 0,3 3 1 0 0,-4-5 5 0 0,9 14-13 0 0,20 20 1 0 0,-23-28-4 0 0,0-1 0 0 0,1 0 0 0 0,13 8 0 0 0,-19-12 11 0 0,0 0 0 0 0,0 0 1 0 0,0-1-1 0 0,0 1 0 0 0,1-1 1 0 0,-1 1-1 0 0,0-1 0 0 0,0 0 1 0 0,0 1-1 0 0,1-1 0 0 0,1 0 1 0 0,37 4-7 0 0,-35-4 13 0 0,1 0 0 0 0,0-1 1 0 0,-1 1-1 0 0,10-3 0 0 0,-7 1 12 0 0,-5 1 1 0 0,1 0 0 0 0,-1 0 0 0 0,0 0 0 0 0,0 0 0 0 0,0 0 0 0 0,-1-1 0 0 0,5-2 0 0 0,1-1 22 0 0,0 0 0 0 0,0-1 0 0 0,-1 0 0 0 0,0-1 0 0 0,0 0 0 0 0,-1 0 0 0 0,1 0 0 0 0,-2-1-1 0 0,1 0 1 0 0,-1 0 0 0 0,0 0 0 0 0,-1-1 0 0 0,1 0 0 0 0,-2 0 0 0 0,1 0 0 0 0,-2 0 0 0 0,1 0-1 0 0,-1-1 1 0 0,0 1 0 0 0,0-15 0 0 0,-1 14-46 0 0,-1-1-1 0 0,0 0 1 0 0,0 0-1 0 0,-1 0 1 0 0,0 1-1 0 0,-5-16 0 0 0,6 25-1 0 0,0 0 16 0 0,3 10-201 0 0,14 50 174 0 0,7 15-20 0 0,-1-16 20 0 0,-11-36-20 0 0,-12-22 42 0 0,38 52-11 0 0,-28-41 18 0 0,20 16 1 0 0,-30-27-8 0 0,8 6 29 0 0,-3-7 0 0 0,-3-1-20 0 0,-1 2 1 0 0,1-1 0 0 0,-1 1 0 0 0,0-1 0 0 0,0 0 0 0 0,0 0-1 0 0,1 1 1 0 0,-1-1 0 0 0,0 0 0 0 0,0 0 0 0 0,0 0-1 0 0,0-1 1 0 0,0 1 0 0 0,-1 0 0 0 0,1 0 0 0 0,0 0-1 0 0,-1-1 1 0 0,1 1 0 0 0,0 0 0 0 0,-1-1 0 0 0,1 1-1 0 0,-1 0 1 0 0,0-1 0 0 0,1 1 0 0 0,-1-1 0 0 0,0-1-1 0 0,-2-14 154 0 0,0 0-1 0 0,-1 0 0 0 0,0 0 0 0 0,-2 1 0 0 0,-7-20 0 0 0,-4-13 56 0 0,10 29-137 0 0,-16-67 58 0 0,19 73-111 0 0,1 0-1 0 0,1 1 1 0 0,0-1-1 0 0,1-19 0 0 0,0 31-26 0 0,1 0 0 0 0,-1-1 0 0 0,0 1 0 0 0,1 0 0 0 0,0 0 0 0 0,-1 0 0 0 0,1 0 0 0 0,0 0-1 0 0,0 0 1 0 0,0 0 0 0 0,2-3 0 0 0,4-2-1 0 0,8-3 0 0 0,24-8-167 0 0,-28 14 70 0 0,4-2 11 0 0,1 3-140 0 0,-10 1 165 0 0,18-3-255 0 0,8 2-171 0 0,1 2-753 0 0,5 1 448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11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117 320 919 0 0,'0'0'1202'0'0,"-1"-4"-942"0"0,-13-33 422 0 0,7 22-626 0 0,5 11 354 0 0,0 0-1 0 0,0 0 0 0 0,0 0 0 0 0,-14-15 14152 0 0,20 26-14241 0 0,12 25-22 0 0,-12-24 862 0 0,-2 1-880 0 0,5 25-16 0 0,-6-26 96 0 0,1 1-200 0 0,0 2-107 0 0,-1-3 12 0 0,1 0 0 0 0,0 0-1 0 0,4 12 1 0 0,13 40 52 0 0,-3-7-106 0 0,-2-2-11 0 0,-1 1 0 0 0,0 8 0 0 0,-3-4 0 0 0,-3-5 0 0 0,-2-9 11 0 0,-3-25 31 0 0,4 18-20 0 0,-5-26 31 0 0,0-1 11 0 0,4 23 5 0 0,-4-23 390 0 0,-3-11-379 0 0,-6-11 0 0 0,4 7 3 0 0,-4-11 10 0 0,-3-1 3 0 0,-26-48 112 0 0,-61-128-25 0 0,84 159-236 0 0,1-1 0 0 0,2 1 0 0 0,-10-66 0 0 0,18 84 58 0 0,1-1 0 0 0,2 1 1 0 0,-1 0-1 0 0,2-1 0 0 0,1 1 1 0 0,0 0-1 0 0,6-24 0 0 0,-1 21 6 0 0,7-7-11 0 0,-11 22-7 0 0,12-14-66 0 0,-8 12 3 0 0,0 1 1 0 0,1 0-1 0 0,0 0 0 0 0,0 0 0 0 0,0 1 0 0 0,1 0 0 0 0,0 0 1 0 0,0 1-1 0 0,1 0 0 0 0,18-6 0 0 0,0 1-43 0 0,-1 2 38 0 0,6-1-5 0 0,0 1 1 0 0,-8 0-37 0 0,-19 7-4 0 0,0-1 7 0 0,22-7-39 0 0,-22 6-166 0 0,0 1-70 0 0,14-5-18 0 0,-15 5-75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1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4143 0 0,'0'0'3184'0'0,"7"1"-1656"0"0,0 0-1026 0 0,-4 0-201 0 0,0 0-1 0 0,0-1 1 0 0,0 1-1 0 0,0-1 0 0 0,0 0 1 0 0,0 0-1 0 0,6 0 1 0 0,31-3 2369 0 0,-31 3-2247 0 0,-3 0-123 0 0,-1-1 0 0 0,1 1-1 0 0,0-1 1 0 0,6-3 0 0 0,32-6 649 0 0,-4 2-348 0 0,-3 0-369 0 0,-1 3 108 0 0,-13 1-86 0 0,-18 4 8 0 0,3-1 25 0 0,23-3 94 0 0,-24 4 41 0 0,-1-2 8 0 0,19-2-38 0 0,-18 3-10 0 0,-2 0-244 0 0,17-3-36 0 0,-17 4-202 0 0,-4-1-902 0 0,0 1 959 0 0,0 0 0 0 0,0 0 0 0 0,-1 0 0 0 0,1-1 0 0 0,0 1 0 0 0,-1 0 0 0 0,1-1 0 0 0,0 1 0 0 0,-1 0 0 0 0,1-1 0 0 0,0 1 0 0 0,-1-1 0 0 0,1 1 0 0 0,-1-1 0 0 0,1-1 0 0 0,0 2-29 0 0,-1-1 0 0 0,1 1 0 0 0,-1-1 0 0 0,1 1 0 0 0,-1 0 0 0 0,1-1 0 0 0,-1 1 0 0 0,1-1 1 0 0,-1 1-1 0 0,1 0 0 0 0,-1-1 0 0 0,1 1 0 0 0,-1 0 0 0 0,1 0 0 0 0,0 0 0 0 0,-1-1 0 0 0,1 1 0 0 0,-1 0 0 0 0,1 0 0 0 0,0 0 0 0 0,0 0 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1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11975 0 0,'0'0'4099'0'0,"4"8"-3783"0"0,9 21-157 0 0,-9-21-6 0 0,-2 1-2285 0 0,5 27 1661 0 0,-5-27 45 0 0,-2-2-41 0 0,1 0 417 0 0,-1-1 0 0 0,3 11 0 0 0,-1-6 147 0 0,-1-1 783 0 0,2 0-384 0 0,10 30 108 0 0,-10-30 710 0 0,2-3-692 0 0,14 25-181 0 0,-14-24 591 0 0,2-5-819 0 0,20 7-42 0 0,-20-8-10 0 0,-3-4-6 0 0,0-1-111 0 0,-2 3-29 0 0,-1-1 1 0 0,1 0-1 0 0,-1 0 1 0 0,1 0-1 0 0,-1 0 1 0 0,0 0-1 0 0,1 0 1 0 0,-1 0-1 0 0,0 0 1 0 0,0-1-1 0 0,0 1 1 0 0,2-2-1 0 0,15-22 191 0 0,-3 0-204 0 0,1-7-66 0 0,-2-7-5 0 0,-4 14 58 0 0,-2-4 11 0 0,0 4 0 0 0,-2 4-17 0 0,-4 18-67 0 0,2 9-1119 0 0,15 22 847 0 0,-15-22 50 0 0,-2 2 18 0 0,0 2 194 0 0,3 28-327 0 0,-1 2 390 0 0,0-2 117 0 0,-4-30 164 0 0,2-1-128 0 0,5 24-29 0 0,-6-24 1043 0 0,3-10-945 0 0,11-11-30 0 0,-12 11-8 0 0,-3 2-138 0 0,0 0 0 0 0,0 0 0 0 0,0 0 0 0 0,0 0-1 0 0,1 0 1 0 0,-1 0 0 0 0,0 0 0 0 0,0 0 0 0 0,1 0 0 0 0,-1 0-1 0 0,0 0 1 0 0,1 0 0 0 0,0-2 0 0 0,7-16 129 0 0,-1-9 32 0 0,-2 1-149 0 0,2-7 5 0 0,-6 24-57 0 0,5-15-98 0 0,9-18-278 0 0,-13 39 211 0 0,1 1-2 0 0,8-11 11 0 0,-8 11 42 0 0,2 1-209 0 0,17-3 339 0 0,-9 4 52 0 0,16 6-22 0 0,-14-2 34 0 0,13 5 15 0 0,-15-3-10 0 0,12 5-37 0 0,-19-8 44 0 0,1 4 66 0 0,18 17 24 0 0,-19-18 325 0 0,-2 2-316 0 0,13 19 2 0 0,-10-12-68 0 0,5 17-277 0 0,-10-24-91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12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10591 0 0,'0'0'7831'0'0,"-3"8"-7963"0"0,1 2 7 0 0,-10 20-1397 0 0,7-23 965 0 0,-18 20-10 0 0,17-20 75 0 0,2 0 323 0 0,-16 30 222 0 0,5 1 326 0 0,12-30 708 0 0,1 1-515 0 0,-3 29 24 0 0,3-29 618 0 0,4-1-654 0 0,5 32 542 0 0,-2-34-1002 0 0,15 16-70 0 0,-20-21-27 0 0,1-1 0 0 0,-1 1 0 0 0,0-1-1 0 0,1 0 1 0 0,-1 1 0 0 0,1-1 0 0 0,-1 1-1 0 0,1-1 1 0 0,-1 0 0 0 0,0 1 0 0 0,1-1 0 0 0,-1 0-1 0 0,1 0 1 0 0,-1 1 0 0 0,1-1 0 0 0,-1 0 0 0 0,1 0-1 0 0,0 0 1 0 0,-1 1 0 0 0,1-1 0 0 0,-1 0-1 0 0,2 0 1 0 0,24 3 0 0 0,-14-3-88 0 0,8-5-83 0 0,-15 4 2 0 0,0-2 6 0 0,16-8-40 0 0,-16 8-168 0 0,-1-1-72 0 0,2 0 290 0 0,-3 2 49 0 0,0 0 0 0 0,-1 0-1 0 0,0 0 1 0 0,1 0-1 0 0,-1 0 1 0 0,0-1-1 0 0,3-3 1 0 0,13-18-1507 0 0,-5 7-172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13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13359 0 0,'0'0'8296'0'0,"4"6"-7964"0"0,13 20-352 0 0,-12-19-150 0 0,-2 3-242 0 0,9 30 169 0 0,-9-31-12 0 0,0 4-1 0 0,11 46 43 0 0,0 5 170 0 0,-10-42 44 0 0,9 34 197 0 0,5 13 179 0 0,-15-54-318 0 0,12 42 126 0 0,4 11-93 0 0,-5-16-76 0 0,0 4-16 0 0,0-8 0 0 0,-4-8-16 0 0,-8-32-60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13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11975 0 0,'0'0'1083'0'0,"5"6"-742"0"0,18 18 454 0 0,-17-18 238 0 0,1-5 45 0 0,0 2-741 0 0,-4-1-213 0 0,0-1 0 0 0,0 0 1 0 0,0-1-1 0 0,0 1 0 0 0,0 0 0 0 0,0-1 0 0 0,0 0 0 0 0,0 0 0 0 0,5 0 0 0 0,23 1 286 0 0,-14-2-33 0 0,-6 0-269 0 0,-5 0-103 0 0,1 0 0 0 0,0-1 1 0 0,0 1-1 0 0,8-4 1 0 0,-4 2-104 0 0,32-12-467 0 0,7-4-228 0 0,-5 3-101 0 0,-36 13 759 0 0,24-6-55 0 0,3 0 909 0 0,-8 1-223 0 0,-22 6 694 0 0,1 1-626 0 0,1 1-406 0 0,23-1 966 0 0,-8 2-1338 0 0,-17 0-56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13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1 266 5983 0 0,'0'0'3519'0'0,"1"8"-1923"0"0,3 24-85 0 0,-2-24-429 0 0,0 0-186 0 0,5 24-37 0 0,-5-24-136 0 0,1 0-979 0 0,7 25-58 0 0,-7-25-110 0 0,0 0-2569 0 0,9 25 1961 0 0,-9-25 263 0 0,0-1-1317 0 0,7 22 1976 0 0,-7-22 22 0 0</inkml:trace>
  <inkml:trace contextRef="#ctx0" brushRef="#br0" timeOffset="1">108 1 455 0 0,'0'0'14912'0'0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14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240 126 1375 0 0,'0'0'2599'0'0,"1"-4"-1230"0"0,-1-2-915 0 0,1-15 1712 0 0,-14-45 2730 0 0,12 63-4349 0 0,-1 0-40 0 0,-8-10-131 0 0,7 10 246 0 0,-3 2-304 0 0,-16-3 54 0 0,16 2 20 0 0,0 5 6 0 0,-16 9-11 0 0,16-10-58 0 0,-1 5-29 0 0,-19 18-4 0 0,20-19-26 0 0,0 3-113 0 0,-2 1-119 0 0,3-3 4 0 0,0 1 0 0 0,0-1-1 0 0,-6 13 1 0 0,7-11-10 0 0,-13 25 111 0 0,-1 10 2 0 0,8-16-74 0 0,-2 11-4 0 0,10-29-58 0 0,-1-2 220 0 0,4 1-141 0 0,3 26 0 0 0,-4-26-4 0 0,7-10-26 0 0,18 0-32 0 0,-25 1-23 0 0,1 0 1 0 0,-1 0-1 0 0,0 0 0 0 0,1 0 1 0 0,-1 0-1 0 0,1 0 0 0 0,-1 0 0 0 0,1 0 1 0 0,-1 0-1 0 0,1 0 0 0 0,-1 0 1 0 0,0 0-1 0 0,1-1 0 0 0,-1 1 0 0 0,1 0 1 0 0,-1 0-1 0 0,0-1 0 0 0,1 1 0 0 0,-1 0 1 0 0,0 0-1 0 0,1-1 0 0 0,-1 1 1 0 0,1-1-1 0 0,18-19 85 0 0,4-6-20 0 0,-1-4-55 0 0,-2-3-25 0 0,-1 0-36 0 0,5-5-30 0 0,-6 8 11 0 0,-3 9 56 0 0,2 0 11 0 0,-2 7-13 0 0,-12 12-52 0 0,1 9-147 0 0,13 20 185 0 0,-16-26 23 0 0,0 0 0 0 0,-1 0 0 0 0,1 0-1 0 0,-1 0 1 0 0,1 0 0 0 0,-1 0 0 0 0,1 1 0 0 0,-1-1 0 0 0,0 0 0 0 0,1 0 0 0 0,-1 0 0 0 0,0 2 0 0 0,6 34-20 0 0,-5-27-32 0 0,0-2-22 0 0,2 25-2 0 0,-2-25 0 0 0,0 0 14 0 0,5 24 39 0 0,-4-24-40 0 0,0 0-11 0 0,8 26 4 0 0,-7-25 2 0 0,0-3-60 0 0,11 20 134 0 0,-11-19 504 0 0,0-11-354 0 0,6-13 0 0 0,-7 12 0 0 0,-1 1-14 0 0,2-18-54 0 0,0-2 1 0 0,0-1-26 0 0,-1-2-49 0 0,3 0-24 0 0,3-21-158 0 0,-8 43 96 0 0,2 1 10 0 0,15-31 0 0 0,-14 31 58 0 0,-1 1 20 0 0,3 2 46 0 0,13-3-30 0 0,-14 3 316 0 0,1 6-272 0 0,15 18 0 0 0,-16-17 72 0 0,0 2-84 0 0,9 23-64 0 0,-7-13-60 0 0,7 36-36 0 0,-5-8-152 0 0,-3-14 158 0 0,-4-24-96 0 0,0 0-278 0 0,2 24 192 0 0,-2-24-152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15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0 12895 0 0,'0'0'2412'0'0,"-3"8"-1282"0"0,-13 28 1771 0 0,10-32-2452 0 0,-22 9-38 0 0,22-9-131 0 0,-24-3-971 0 0,24 0 190 0 0,0-1-95 0 0,-18 1-359 0 0,18-1-154 0 0,0 2-38 0 0,-16 6 97 0 0,16-6 426 0 0,0 4-212 0 0,-18 18 550 0 0,18-18 1244 0 0,4 2-520 0 0,-8 25 70 0 0,7-25 1075 0 0,6-1-1274 0 0,10 22-79 0 0,-10-22 127 0 0,2-4-469 0 0,17 12-117 0 0,-17-11-25 0 0,1-2-26 0 0,16 4-101 0 0,-16-4-47 0 0,1-1-412 0 0,23 4 601 0 0,-23-4 71 0 0,0-1-118 0 0,20 3 274 0 0,9 2 176 0 0,-31-5 2666 0 0,-9 7-2411 0 0,-12 20-55 0 0,12-20-20 0 0,-2-3-7 0 0,-17 11-23 0 0,17-12-96 0 0,-3 2-39 0 0,-37 22 144 0 0,12-8-175 0 0,0 1-58 0 0,3-6-74 0 0,-6-1-78 0 0,29-10-264 0 0,2-1-111 0 0,-18 7-19 0 0,18-7-112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24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11975 0 0,'0'0'4583'0'0,"-3"6"-4276"0"0,-7 19-165 0 0,8-19-70 0 0,-2 0-18 0 0,-18 26 63 0 0,1 0 40 0 0,16-24-128 0 0,-14 27 285 0 0,-86 198 1445 0 0,76-158-1370 0 0,-25 103-1 0 0,40-112-198 0 0,2 0-1 0 0,-4 103 1 0 0,14-155-165 0 0,2-8-1 0 0,-1 0 0 0 0,1 0-1 0 0,0 0 1 0 0,2 11 0 0 0,3 33 48 0 0,-2-26 0 0 0,7 23 0 0 0,-2-25-12 0 0,17 29-36 0 0,11 5 46 0 0,-26-40-36 0 0,-6-10 6 0 0,1 1-1 0 0,0-1 0 0 0,0 0 0 0 0,12 10 0 0 0,-10-8-2 0 0,-3-4-6 0 0,0 1-1 0 0,1-1 0 0 0,-1 0 0 0 0,1 0 1 0 0,5 3-1 0 0,-3-1 0 0 0,-2-2-9 0 0,-1-1 0 0 0,0 1 0 0 0,1-1 1 0 0,0 0-1 0 0,5 2 0 0 0,-2 1 3 0 0,-5-4-11 0 0,1 1 1 0 0,-1-1-1 0 0,1 0 1 0 0,0 0-1 0 0,0 0 1 0 0,0-1 0 0 0,8 3-1 0 0,30 10 10 0 0,-22-8 19 0 0,17 2-46 0 0,-35-8-8 0 0,-1 1 0 0 0,1-1 0 0 0,-1 0-1 0 0,1 0 1 0 0,0 1 0 0 0,-1-1 0 0 0,1 0-1 0 0,-1-1 1 0 0,3 1 0 0 0,33-5-333 0 0,-28 4-95 0 0,-3-3-619 0 0,19-13-98 0 0,-19 13-241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27 189 7367 0 0,'-10'1'460'0'0,"-6"3"7860"0"0,17-3-8258 0 0,0-1 0 0 0,0 1 1 0 0,0-1-1 0 0,0 1 0 0 0,0-1 0 0 0,0 1 0 0 0,0-1 0 0 0,0 1 0 0 0,1-1 0 0 0,-1 0 0 0 0,0 0 1 0 0,0 0-1 0 0,0 1 0 0 0,1-1 0 0 0,-1 0 0 0 0,2-1 0 0 0,2 1 76 0 0,234 9 261 0 0,-100-6-150 0 0,184-9 1389 0 0,26 2-508 0 0,65 15-616 0 0,-308-11-346 0 0,196 28 0 0 0,-38-6-168 0 0,-224-19 3 0 0,-1 2 0 0 0,48 13 0 0 0,-45-9 83 0 0,70 7 1 0 0,-52-12-65 0 0,82 2 170 0 0,-112-6-100 0 0,-1-2 0 0 0,50-8 0 0 0,-9 0-97 0 0,-47 8 95 0 0,1-1 1 0 0,28-9 0 0 0,-28 5-68 0 0,0 2 1 0 0,1 0-1 0 0,-1 1 1 0 0,41-1-1 0 0,-60 6-18 0 0,-1-1 0 0 0,0 1 0 0 0,0 0 0 0 0,0 0 1 0 0,6 2-1 0 0,-7-2 2 0 0,1 0 0 0 0,0 0 1 0 0,0 0-1 0 0,-1 0 0 0 0,6 0 1 0 0,-9-1-5 0 0,0 0 1 0 0,0 0-1 0 0,0 0 0 0 0,1 0 1 0 0,-1 0-1 0 0,0 0 0 0 0,0 0 1 0 0,0-1-1 0 0,0 1 0 0 0,0 0 1 0 0,0 0-1 0 0,0 0 0 0 0,1 0 1 0 0,-1 0-1 0 0,0 0 0 0 0,0 0 1 0 0,0 0-1 0 0,0 0 0 0 0,0 0 1 0 0,0 0-1 0 0,0 0 0 0 0,0 0 1 0 0,0-1-1 0 0,0 1 0 0 0,0 0 1 0 0,0 0-1 0 0,1 0 0 0 0,-1 0 1 0 0,0 0-1 0 0,0 0 0 0 0,0 0 1 0 0,0 0-1 0 0,0-1 0 0 0,0 1 1 0 0,0 0-1 0 0,0 0 0 0 0,0 0 1 0 0,0 0-1 0 0,0 0 0 0 0,0 0 1 0 0,0 0-1 0 0,0-1 0 0 0,0 1 1 0 0,0 0-1 0 0,0 0 0 0 0,-1 0 1 0 0,1 0-1 0 0,0 0 0 0 0,0 0 1 0 0,0 0-1 0 0,0 0 0 0 0,0 0 1 0 0,0-1-1 0 0,0 1 1 0 0,0 0-1 0 0,0 0 0 0 0,0 0 1 0 0,0 0-1 0 0,0 0 0 0 0,-1 0 1 0 0,1 0-1 0 0,0 0 0 0 0,0 0 1 0 0,0 0-1 0 0,0 0 0 0 0,-6-6 118 0 0,-33-17 88 0 0,0 3 1 0 0,-49-20-1 0 0,45 22-144 0 0,-154-56-2 0 0,114 45-51 0 0,51 18-12 0 0,-2 2 0 0 0,-51-8 0 0 0,-70 1 0 0 0,147 15 0 0 0,6 1 0 0 0,1 0 0 0 0,0-1-1 0 0,0 1 1 0 0,0 0-1 0 0,-1 0 1 0 0,1 0 0 0 0,0 0-1 0 0,0 0 1 0 0,0 0-1 0 0,0 0 1 0 0,-1 0-1 0 0,1 1 1 0 0,0-1-1 0 0,0 0 1 0 0,0 1-1 0 0,0-1 1 0 0,0 1-1 0 0,0-1 1 0 0,0 1-1 0 0,0-1 1 0 0,0 1-1 0 0,0 0 1 0 0,0 0 0 0 0,0-1-1 0 0,0 1 1 0 0,-1 2-1 0 0,2-3-60 0 0,7 9-98 0 0,22 24 75 0 0,-28-31 75 0 0,0-1-1 0 0,0 1 1 0 0,1-1 0 0 0,-1 0-1 0 0,0 0 1 0 0,0 0 0 0 0,1 0-1 0 0,-1 0 1 0 0,3 2 0 0 0,36 19-66 0 0,-7-5 37 0 0,1-2 0 0 0,68 22 0 0 0,72 5-97 0 0,-62-16 100 0 0,242 77-301 0 0,-327-93 336 0 0,9 6 0 0 0,-5 0-12 0 0,-27-12-12 0 0,-9 4 0 0 0,-28 28 12 0 0,32-34 12 0 0,-1 0 0 0 0,0-1 0 0 0,0 1 0 0 0,-1 0 0 0 0,1-1 0 0 0,0 0 0 0 0,0 0 0 0 0,-1 1 0 0 0,1-1 0 0 0,-1-1 0 0 0,1 1 0 0 0,-5 1 0 0 0,-5 1 0 0 0,-93 36 68 0 0,2 4-1 0 0,-121 70 1 0 0,210-104-26 0 0,-30 18-31 0 0,-1 4-11 0 0,6-2 0 0 0,5-2-12 0 0,-2 2-97 0 0,30-24-142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24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7367 0 0,'0'0'4058'0'0,"4"9"-2925"0"0,10 24-173 0 0,-10-25-80 0 0,0-1-15 0 0,22 38 798 0 0,-9-15-1319 0 0,-13-22-52 0 0,1 0-193 0 0,17 33-69 0 0,-2 0 72 0 0,-16-32 24 0 0,-1-2 2 0 0,10 22-4 0 0,-10-21 88 0 0,0 0-108 0 0,11 31-41 0 0,-10-22 42 0 0,-1-3-566 0 0,2-2-2930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25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10135 0 0,'0'0'2422'0'0,"1"7"-925"0"0,-1 2-961 0 0,0-5-116 0 0,0 0 0 0 0,0 0 0 0 0,1 0-1 0 0,0 0 1 0 0,0 0 0 0 0,0 0 0 0 0,2 7 0 0 0,0 2-199 0 0,-1-5-20 0 0,0 0 0 0 0,0 0 0 0 0,1 0-1 0 0,4 9 1 0 0,10 23 266 0 0,0-4-450 0 0,-13-29-133 0 0,1 2-69 0 0,18 26-247 0 0,-17-26-106 0 0,-1-1-26 0 0,17 24 107 0 0,1 4 526 0 0,-18-26-31 0 0,-1-2 638 0 0,2-2-70 0 0,15 22 30 0 0,-15-22 908 0 0,1-2-1338 0 0,23 9-282 0 0,-23-9-127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25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0 7367 0 0,'0'0'568'0'0,"-5"0"-373"0"0,-25 0 1908 0 0,-14 2-1620 0 0,1 2 1 0 0,-52 11-1 0 0,90-14-635 0 0,0 0 0 0 0,0 0 0 0 0,0 1 0 0 0,-8 3-1 0 0,5-2 1 0 0,5-3 65 0 0,1 1-1 0 0,-1 0 1 0 0,0 0-1 0 0,0 0 1 0 0,1 1 0 0 0,-1-1-1 0 0,-3 3 1 0 0,-10 7-545 0 0,-1-1 287 0 0,13-8 396 0 0,-1 2 167 0 0,-13 9 36 0 0,14-9 1464 0 0,1 2-1236 0 0,-7 18-96 0 0,7-18 922 0 0,9 0-1181 0 0,1 1-93 0 0,0-1 0 0 0,11 8-1 0 0,-10-9-28 0 0,-1-2 0 0 0,1 1 0 0 0,11 3 0 0 0,-18-6-5 0 0,36 12 18 0 0,-29-10 21 0 0,0 0 0 0 0,-1 0 0 0 0,10 6 0 0 0,-8-4-5 0 0,-1-1 70 0 0,0 1 14 0 0,23 13 54 0 0,-24-14 20 0 0,0 0 6 0 0,18 12 0 0 0,-19-12 164 0 0,0 2-186 0 0,20 18-13 0 0,-19-18 18 0 0,-4 1-109 0 0,10 21 20 0 0,-10-21 290 0 0,-4 1-168 0 0,-3 29 284 0 0,0-32-210 0 0,1 2-192 0 0,2-4-39 0 0,0-1-1 0 0,-1 1 1 0 0,1-1-1 0 0,0 1 1 0 0,-1-1-1 0 0,0 0 1 0 0,0 1-1 0 0,-4 3 1 0 0,2-1 61 0 0,-15 13 527 0 0,14-12-514 0 0,-18 12 526 0 0,17-13-539 0 0,-20 12 430 0 0,-8 1 76 0 0,28-15-540 0 0,3-1-39 0 0,0-1 1 0 0,0 1-1 0 0,1-1 0 0 0,-1 0 1 0 0,0 0-1 0 0,0 0 1 0 0,-5 1-1 0 0,-25 6 334 0 0,9-3-293 0 0,-3-3-54 0 0,5 0-138 0 0,18-2-77 0 0,-1-1-17 0 0,-12-5-87 0 0,13 5-337 0 0,-9-16-1846 0 0,11 13 1171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27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2 271 9671 0 0,'0'0'875'0'0,"8"2"-719"0"0,21 7 28 0 0,-22-7 3049 0 0,2 3-2049 0 0,28 12-133 0 0,-28-13 922 0 0,-1-1-1095 0 0,25 8-417 0 0,-25-8 223 0 0,0-4-1267 0 0,1 0 491 0 0,20-2-616 0 0,-27-3 562 0 0,5-17 104 0 0,-6 12-6 0 0,-2-20 36 0 0,-2 3 24 0 0,2 23 47 0 0,0-2 6 0 0,-2-19 6 0 0,2 20 28 0 0,0 0 11 0 0,-10-42 182 0 0,8 40-222 0 0,-9-10-56 0 0,11 17-16 0 0,0-1 0 0 0,0 1 0 0 0,0 0 0 0 0,0 0 0 0 0,0 0 0 0 0,-1 0 0 0 0,1 0 0 0 0,0 0 0 0 0,-1 1 0 0 0,1-1 0 0 0,-1 0 0 0 0,-1 0 0 0 0,-16 0-129 0 0,15 1-14 0 0,0 3 1 0 0,-15 10-27 0 0,15-10-12 0 0,-1 2-1 0 0,-2-1 125 0 0,5-2 28 0 0,-1 0 0 0 0,0 1-1 0 0,0-1 1 0 0,1 0 0 0 0,-1 1-1 0 0,1 0 1 0 0,-2 2 0 0 0,-1 0-8 0 0,-10 17-149 0 0,4-3 76 0 0,8-14 0 0 0,0 2 0 0 0,-1 1 76 0 0,2-5 12 0 0,0 1-1 0 0,0 0 1 0 0,1 0 0 0 0,0 0 0 0 0,-1 0 0 0 0,0 6 0 0 0,0-2 13 0 0,-4 22 67 0 0,3 5 35 0 0,1-23-35 0 0,2 25 308 0 0,2 6 61 0 0,-2-35-364 0 0,-1-5-27 0 0,1 1 1 0 0,0 0-1 0 0,1-1 0 0 0,-1 1 1 0 0,1-1-1 0 0,0 1 1 0 0,1 5-1 0 0,5 17 126 0 0,-5-20-5 0 0,1 2-24 0 0,11 21-17 0 0,-11-22 113 0 0,3 0-100 0 0,19 18 7 0 0,-18-19 145 0 0,1-4-108 0 0,25 6 11 0 0,-25-6 2 0 0,-5-2-142 0 0,0 0 0 0 0,0-1 0 0 0,0 1 0 0 0,0-1 0 0 0,0 1 0 0 0,0-1 0 0 0,3-1 0 0 0,1 0 33 0 0,0 0 162 0 0,-1-1 3 0 0,20-12-18 0 0,-19 11-78 0 0,-1-1-31 0 0,18-17-8 0 0,-14 10-18 0 0,-3 5-74 0 0,-4 3-5 0 0,0 1 0 0 0,0-1 1 0 0,-1 0-1 0 0,1 0 0 0 0,-1 0 0 0 0,2-5 1 0 0,9-17 1 0 0,-9 17-12 0 0,7-19-56 0 0,-1-4-34 0 0,-7 25 79 0 0,4-21-87 0 0,-1-1 40 0 0,2-9-11 0 0,-4 10 70 0 0,2 7 23 0 0,-4 7 424 0 0,6 18-392 0 0,24 16-32 0 0,-32-20-20 0 0,1 0 0 0 0,0 1 0 0 0,-1-1 0 0 0,1 0 0 0 0,0 1-1 0 0,-1-1 1 0 0,1 0 0 0 0,-1 1 0 0 0,1-1 0 0 0,-1 1 0 0 0,1-1 0 0 0,-1 1 0 0 0,1-1 0 0 0,-1 1 0 0 0,0 0 0 0 0,1-1 0 0 0,-1 1 0 0 0,0 0 0 0 0,1-1 0 0 0,-1 1 0 0 0,0 0-1 0 0,13 34 10 0 0,2 9-11 0 0,0 4 0 0 0,-1-2 0 0 0,-4-4 0 0 0,-4-8 11 0 0,-5-28 42 0 0,-2-6-41 0 0,-1-1-1 0 0,1 1 1 0 0,0-1-1 0 0,-1 1 1 0 0,0-1-1 0 0,1 1 1 0 0,-1 0-1 0 0,1 0 1 0 0,-1 0-1 0 0,1 0 1 0 0,-3 0-1 0 0,-1 0 75 0 0,1-3-6 0 0,-9-11-1 0 0,9 11-6 0 0,1-2-1 0 0,-2-1-48 0 0,4 4-10 0 0,-1 0 0 0 0,0 0-1 0 0,0-1 1 0 0,1 1 0 0 0,-1-1 0 0 0,1 1 0 0 0,0-1-1 0 0,-1-3 1 0 0,-7-16 78 0 0,7 19-78 0 0,1 0 0 0 0,0 0 0 0 0,-1 0 0 0 0,1 0 0 0 0,1-1 0 0 0,-2-4 0 0 0,1 1-3 0 0,0-4 56 0 0,2-17 0 0 0,6-5-54 0 0,9 0-13 0 0,-11 24-2 0 0,-3 5-5 0 0,0 1-1 0 0,0-1 1 0 0,0 1 0 0 0,1 0 0 0 0,-1 0 0 0 0,1 0-1 0 0,4-4 1 0 0,15-14-5 0 0,6-4 12 0 0,1 2-12 0 0,3 0-48 0 0,-1 0-27 0 0,-24 18-59 0 0,-2 1-22 0 0,17-10-7 0 0,-17 10-44 0 0,1 1-1146 0 0,2-2 1093 0 0,3-1 81 0 0,8-4-5026 0 0,7-2 4265 0 0,-20 9-32 0 0,0-1-3704 0 0,17-13 3412 0 0,-18 12-32 0 0,0 2-2032 0 0,19-16 10284 0 0,12 36-3805 0 0,-29-13 1857 0 0,-6 2-4127 0 0,5 22-69 0 0,-5-22-270 0 0,0 1-125 0 0,3 34 492 0 0,-1-5-793 0 0,-2-28-9 0 0,0 1-7 0 0,-1 2-61 0 0,5 31 107 0 0,2-2 29 0 0,1 1 26 0 0,0 0 83 0 0,-1-10-192 0 0,-6-23 185 0 0,3-2-154 0 0,12 19 1 0 0,-12-18 336 0 0,2-10-337 0 0,18-10-6 0 0,-18 10-1 0 0,-2-2 0 0 0,10-17 4 0 0,-10 17 16 0 0,-1-3 4 0 0,17-35 123 0 0,-6 7-54 0 0,1-3-21 0 0,-4 5-160 0 0,1-5-33 0 0,-7 27-7 0 0,3-16-167 0 0,-4 7 63 0 0,-2 15-12 0 0,-2 0-52 0 0,4-18-28 0 0,-3 18-4 0 0,-1 1-256 0 0,0-16 223 0 0,0 15-6 0 0,-1 1-914 0 0,0-19-1179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27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7367 0 0,'0'0'6499'0'0,"1"7"-4576"0"0,0 2-1380 0 0,0 3-14 0 0,0 11 2769 0 0,2 12-2898 0 0,-3-26-89 0 0,-1 0-254 0 0,-4 43-954 0 0,-4 4 417 0 0,8-46 446 0 0,-4 30-99 0 0,2 14 345 0 0,2-44-105 0 0,0-4 9 0 0,0 0-1 0 0,1 1 1 0 0,0-1 0 0 0,0 7 0 0 0,0-4 7 0 0,3 26 639 0 0,1 1-513 0 0,-2-28-55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27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57 1839 0 0,'-1'-5'134'0'0,"-3"-15"219"0"0,4 14 3612 0 0,-2 2-1583 0 0,0 0-1344 0 0,-3-13 8721 0 0,0 17-8752 0 0,-15 1-397 0 0,14 0-76 0 0,-7 16-241 0 0,9-12-387 0 0,1 0-332 0 0,-1 1-49 0 0,-12 20-154 0 0,12-19-626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28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4607 0 0,'0'0'4374'0'0,"-5"1"-3357"0"0,-16 7-8 0 0,16-6-1 0 0,1 1-89 0 0,-16 9-376 0 0,15-10-167 0 0,0 3-31 0 0,-28 21 46 0 0,12-6-381 0 0,-11 13 100 0 0,5-2 164 0 0,-2 4 261 0 0,23-28-398 0 0,-16 23 583 0 0,17-23-574 0 0,-14 23 532 0 0,-4 12 82 0 0,9-15-388 0 0,11-20-17 0 0,0 1-10 0 0,-6 26-1 0 0,7-25-25 0 0,1 0-106 0 0,0 2-154 0 0,-2 23 214 0 0,5-26-139 0 0,-2-8-134 0 0,1 8 8 0 0,1 0 1 0 0,6 13 0 0 0,-4-13-14 0 0,1-1 0 0 0,7 12 1 0 0,0-7-72 0 0,15 9-19 0 0,-26-20 90 0 0,0 0 1 0 0,0 0-1 0 0,0-1 0 0 0,0 1 1 0 0,0 0-1 0 0,0-1 1 0 0,0 1-1 0 0,0-1 0 0 0,0 1 1 0 0,1-1-1 0 0,-1 0 0 0 0,1 1 1 0 0,42 7 17 0 0,3-8 115 0 0,-30-2 56 0 0,-9 0-120 0 0,-3 1-12 0 0,0 0-1 0 0,0 0 1 0 0,-1 0 0 0 0,1-1 0 0 0,6-3 0 0 0,-1 1-10 0 0,-4 2-15 0 0,0 0 0 0 0,-1 0 0 0 0,1-1 0 0 0,8-6 0 0 0,30-16 91 0 0,-13 5-121 0 0,1-5-66 0 0,-23 18 39 0 0,13-14-104 0 0,1-7-1 0 0,-5 3 44 0 0,0-3 3 0 0,-15 20 96 0 0,1 2 70 0 0,-2 0 3 0 0,1 0-48 0 0,-1 4 4 0 0,-1-1 0 0 0,0 1 0 0 0,0-1 0 0 0,0 1 0 0 0,0-1 0 0 0,0 1 0 0 0,-1-1 0 0 0,1 0 0 0 0,-1-3 0 0 0,2 0 24 0 0,-1 3-13 0 0,-1 1 0 0 0,1-1 0 0 0,-1 1 0 0 0,1-1 0 0 0,-1 0 0 0 0,0 1 0 0 0,0-1 0 0 0,-1-4 0 0 0,0-14 89 0 0,1 15-1 0 0,-2 1-12 0 0,-6-22-43 0 0,-3 3 5 0 0,-3 1-28 0 0,11 19-55 0 0,-1-1 0 0 0,1 1-1 0 0,-8-7 1 0 0,-10-3 8 0 0,12 11 31 0 0,-14-2-16 0 0,2 4 46 0 0,12 3 6 0 0,5-1-68 0 0,1 0-1 0 0,0 1 0 0 0,0-1 1 0 0,0 1-1 0 0,-4 3 0 0 0,4-2-7 0 0,0 0 0 0 0,0 0-1 0 0,0 0 1 0 0,1 0-1 0 0,-1 0 1 0 0,-2 7-1 0 0,2-5-1 0 0,0 1 0 0 0,1 0 0 0 0,0 0 0 0 0,-2 6 0 0 0,-3 36 0 0 0,5 8-13 0 0,5-4-41 0 0,3-1 41 0 0,4 0 13 0 0,4-5 11 0 0,-10-35 2 0 0,-2-6 5 0 0,1 0-1 0 0,-1 0 0 0 0,1 0 1 0 0,0 0-1 0 0,5 6 0 0 0,9 14 47 0 0,-13-18 0 0 0,4 0-11 0 0,24 24-31 0 0,-30-29-15 0 0,-1-1 1 0 0,1 1 0 0 0,0 0-1 0 0,0-1 1 0 0,0 0 0 0 0,4 3-1 0 0,30 16 57 0 0,-27-15 1 0 0,0-3 6 0 0,28 6 1 0 0,-28-6 5 0 0,39-5 134 0 0,-38 3-99 0 0,-1-3-19 0 0,27-7-62 0 0,-20 3 28 0 0,14-8-19 0 0,-25 12-67 0 0,1 0 1 0 0,-1 0 0 0 0,10-8-1 0 0,-8 5 6 0 0,0 2-60 0 0,-3-1-74 0 0,12-15-33 0 0,-13 14-4 0 0,-1 1-41 0 0,5-17-174 0 0,-5 17-76 0 0,-2-1-18 0 0,1-19-165 0 0,-1 19-685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2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8287 0 0,'0'0'5590'0'0,"-1"8"-4566"0"0,-1 23-86 0 0,1-23-11 0 0,3-1-83 0 0,6 34 408 0 0,-1-12-943 0 0,-5-22-150 0 0,0 1-60 0 0,8 40 135 0 0,-7-39-208 0 0,-2-4 8 0 0,1 0-1 0 0,-1 0 1 0 0,0 0-1 0 0,-1 1 0 0 0,1 8 1 0 0,1 22 94 0 0,-1-28 21 0 0,-1 0 3 0 0,-1 27-66 0 0,1-19 118 0 0,-1-3-1037 0 0,1-1-3904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29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17047 0 0,'-1'6'779'0'0,"-8"32"362"0"0,-1 7 835 0 0,7-34-1744 0 0,-4 33 539 0 0,6-34-690 0 0,0-3 33 0 0,0 1 0 0 0,0-1 0 0 0,1 12 0 0 0,0-8-209 0 0,0 4 56 0 0,0 9-3552 0 0,2 3 2656 0 0,-2-20 301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29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17967 0 0,'0'0'2360'0'0,"-3"7"-1920"0"0,-6 23 10 0 0,7-23-58 0 0,5 2-263 0 0,7 25-182 0 0,-3-19-290 0 0,10 14-106 0 0,-13-22-21 0 0,1 1 17 0 0,26 40-268 0 0,-7-9 103 0 0,-19-32 584 0 0,14 26 171 0 0,5 13 183 0 0,0-1 243 0 0,4 9 38 0 0,6 7-237 0 0,-6-3-84 0 0,-6-6-255 0 0,2 11-25 0 0,0 5-172 0 0,-8-16-124 0 0,-12-42 254 0 0,-2-4 3 0 0,0 0 0 0 0,0 1 1 0 0,-1-1-1 0 0,1 9 0 0 0,1-5 3 0 0,-2-2-2 0 0,1-1 0 0 0,-1 0 0 0 0,0 14 0 0 0,0-9 50 0 0,0-3 40 0 0,0 0 1 0 0,-1 1-1 0 0,-1 8 1 0 0,2-6-1 0 0,-4 34 228 0 0,3-35-209 0 0,-6 33 342 0 0,5-35-327 0 0,-6 28 345 0 0,6-29-351 0 0,0-5-15 0 0,0 1 0 0 0,1-1 0 0 0,-1 1 0 0 0,-1 0 1 0 0,1-1-1 0 0,0 0 0 0 0,-4 6 0 0 0,2 1-1 0 0,2-6-16 0 0,-1 1 0 0 0,0 0 0 0 0,0-1-1 0 0,0 1 1 0 0,-1-1 0 0 0,-5 7 0 0 0,3-2-18 0 0,2-3 6 0 0,-1 0 1 0 0,0 0-1 0 0,-8 8 1 0 0,-2 5 44 0 0,10-15-1 0 0,-2 2 0 0 0,-16 17-1 0 0,16-18-6 0 0,1-1-1 0 0,0 1-49 0 0,3-3-11 0 0,1 0 1 0 0,-2 0-1 0 0,1 0 0 0 0,0 0 0 0 0,0-1 0 0 0,0 1 0 0 0,-1-1 0 0 0,-4 3 0 0 0,-17 7-32 0 0,0-1-135 0 0,19-8-10 0 0,-1-1-191 0 0,-18 5 9 0 0,19-5-62 0 0,0 0-2452 0 0,-15 4 746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208 183 5983 0 0,'-1'-2'532'0'0,"-1"1"-1"0"0,0-1 0 0 0,0 1 0 0 0,0 0 0 0 0,0 0 1 0 0,0 0-1 0 0,0 0 0 0 0,0 0 0 0 0,0 0 1 0 0,0 1-1 0 0,-1-1 0 0 0,1 1 0 0 0,0-1 0 0 0,0 1 1 0 0,-4 0-1 0 0,3 0-204 0 0,0 0 0 0 0,0-1 1 0 0,0 1-1 0 0,0-1 0 0 0,0 0 1 0 0,-5-2-1 0 0,8 3-305 0 0,0 0 0 0 0,0 0 1 0 0,0 0-1 0 0,0 0 0 0 0,0 0 1 0 0,1 0-1 0 0,-1 0 0 0 0,0 0 0 0 0,0 0 1 0 0,0 0-1 0 0,0 0 0 0 0,1 0 1 0 0,-1 0-1 0 0,0 0 0 0 0,0 0 0 0 0,0 0 1 0 0,0-1-1 0 0,0 1 0 0 0,1 0 1 0 0,-1 0-1 0 0,0 0 0 0 0,0 0 1 0 0,0 0-1 0 0,0 0 0 0 0,0-1 0 0 0,0 1 1 0 0,0 0-1 0 0,0 0 0 0 0,0 0 1 0 0,1 0-1 0 0,-1 0 0 0 0,0-1 0 0 0,0 1 1 0 0,0 0-1 0 0,0 0 0 0 0,0 0 1 0 0,0 0-1 0 0,0-1 0 0 0,0 1 0 0 0,0 0 1 0 0,0 0-1 0 0,0 0 0 0 0,0 0 1 0 0,0-1-1 0 0,0 1 0 0 0,-1 0 0 0 0,1 0 1 0 0,0 0-1 0 0,0 0 0 0 0,0 0 1 0 0,0-1-1 0 0,0 1 0 0 0,0 0 0 0 0,0 0 1 0 0,0 0-1 0 0,0 0 0 0 0,-1 0 1 0 0,1 0-1 0 0,0-1 0 0 0,0 1 0 0 0,0 0 1 0 0,0 0-1 0 0,0 0 0 0 0,-1 0 1 0 0,1 0-1 0 0,17-4 607 0 0,-14 3-521 0 0,488-105 2936 0 0,-303 64-2927 0 0,-186 41-117 0 0,1 1 0 0 0,-1-1 0 0 0,1 1 0 0 0,0 0 0 0 0,-1-1 0 0 0,1 1 0 0 0,-1 0 0 0 0,1 1 0 0 0,3-1 0 0 0,-7 1 0 0 0,1 0 0 0 0,-1 0 0 0 0,1 0 0 0 0,-1 0 0 0 0,1-1 0 0 0,-1 1 0 0 0,0 0 0 0 0,0 0 0 0 0,1-1 0 0 0,-1 1 0 0 0,0-1 0 0 0,-1 2 0 0 0,1-2 0 0 0,-12 7-9 0 0,0 0 0 0 0,-1 0-1 0 0,1-2 1 0 0,-2 1 0 0 0,-19 3 0 0 0,4 0 0 0 0,-58 19-10 0 0,-82 27-53 0 0,65-19-194 0 0,-186 95-1 0 0,283-127 267 0 0,0 1 0 0 0,0 0 0 0 0,0 0 0 0 0,1 1 0 0 0,0 0 0 0 0,0 0 0 0 0,1 1 0 0 0,-10 11 0 0 0,15-17 0 0 0,1 0-1 0 0,0-1 0 0 0,-1 1 1 0 0,1 0-1 0 0,0 0 1 0 0,0-1-1 0 0,0 1 1 0 0,0 0-1 0 0,-1 0 0 0 0,1-1 1 0 0,0 1-1 0 0,0 0 1 0 0,1 0-1 0 0,-1-1 1 0 0,0 1-1 0 0,0 0 0 0 0,0-1 1 0 0,0 1-1 0 0,1 0 1 0 0,-1 0-1 0 0,0-1 1 0 0,0 1-1 0 0,1 1 0 0 0,12 12-96 0 0,-13-13 91 0 0,13 9-5 0 0,-4-3 14 0 0,-2-2 14 0 0,-1 0 1 0 0,1 0 0 0 0,12 5 0 0 0,15 8 58 0 0,3-1-10 0 0,44 14 9 0 0,-41-15-22 0 0,10 3 11 0 0,-13-5-24 0 0,6 1 117 0 0,0 3 0 0 0,64 35 0 0 0,-79-37-87 0 0,-13-5 16 0 0,20 16-17 0 0,-29-23-58 0 0,-1 0 0 0 0,0 0 0 0 0,0 0 0 0 0,0 1 0 0 0,5 7 0 0 0,-2-3-2 0 0,6 6 33 0 0,18 28-31 0 0,0 7-48 0 0,-26-40-161 0 0,-2 2-839 0 0,15 33-56 0 0,-14-34-270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48:28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22 11055 0 0,'0'0'2892'0'0,"-2"-1"-1958"0"0,2 1-955 0 0,-17-7 3380 0 0,16 6-3100 0 0,0 1-1 0 0,0-1 1 0 0,0 1-1 0 0,0 0 1 0 0,0-1-1 0 0,0 0 0 0 0,0 1 1 0 0,1-1-1 0 0,-1 0 1 0 0,0 1-1 0 0,0-1 1 0 0,1 0-1 0 0,-1 0 0 0 0,0 0 1 0 0,1 1-1 0 0,-1-1 1 0 0,0-2-1 0 0,-1 11-191 0 0,-7 22-43 0 0,6-22 29 0 0,3 2 0 0 0,0 3-43 0 0,1 37 87 0 0,0-38-65 0 0,1 38 101 0 0,-2 16 86 0 0,4 1-91 0 0,-3-25-64 0 0,3 12 0 0 0,2 3-11 0 0,2 2-42 0 0,3 3-11 0 0,5 0 0 0 0,4-3 0 0 0,6 0 0 0 0,-19-42 7 0 0,-4-10 3 0 0,1 0-1 0 0,0 0 0 0 0,0 0 0 0 0,7 9 0 0 0,11 15 18 0 0,-17-23 48 0 0,4 0-17 0 0,25 26-34 0 0,-17-19 43 0 0,20 8 10 0 0,-36-21-71 0 0,1-1 0 0 0,-1 0-1 0 0,1-1 1 0 0,0 1-1 0 0,-1 0 1 0 0,1 0 0 0 0,0-1-1 0 0,-1 1 1 0 0,4 0-1 0 0,36 9 17 0 0,-24-7 20 0 0,20-3-19 0 0,-29-1-8 0 0,0 0 1 0 0,0-1-1 0 0,12-3 0 0 0,13-9 61 0 0,-20 6-20 0 0,-6 4-46 0 0,-4 2 3 0 0,1-1 0 0 0,-1 1-1 0 0,0 0 1 0 0,-1-1-1 0 0,1 0 1 0 0,0 1 0 0 0,4-7-1 0 0,3-4 77 0 0,0 0 0 0 0,0 0 0 0 0,12-27 0 0 0,-10 10 76 0 0,-1 0 0 0 0,-2-1-1 0 0,-1 0 1 0 0,-1 0 0 0 0,3-44-1 0 0,-4-161 593 0 0,-14 77-428 0 0,1 29-179 0 0,5 114-237 0 0,2 13-43 0 0,-1 0-13 0 0,0 1-176 0 0,-1-3 553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48:29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1 224 15663 0 0,'0'0'2343'0'0,"3"9"-1635"0"0,10 26 27 0 0,-10-26-39 0 0,1 1-195 0 0,21 49 308 0 0,-5-9-337 0 0,-2-4-456 0 0,4 16-16 0 0,0 10 0 0 0,0 9 0 0 0,-1-1 0 0 0,-1 4 0 0 0,-3-2 0 0 0,-7-11 16 0 0,-8-54 4 0 0,0 33 122 0 0,-2-12 5 0 0,0-29 600 0 0,-5-6-595 0 0,-15 8 0 0 0,20-11-149 0 0,0 1 1 0 0,0-1-1 0 0,-1 0 0 0 0,1 0 1 0 0,0 0-1 0 0,0 0 0 0 0,0 0 1 0 0,-1 1-1 0 0,1-1 0 0 0,0 0 0 0 0,0 0 1 0 0,0 0-1 0 0,-1 0 0 0 0,1 0 1 0 0,0 0-1 0 0,0 0 0 0 0,0 0 1 0 0,-1 0-1 0 0,1 0 0 0 0,0 0 1 0 0,0 0-1 0 0,-1 0 0 0 0,1 0 0 0 0,0 0 1 0 0,0 0-1 0 0,0 0 0 0 0,-1 0 1 0 0,1 0-1 0 0,0 0 0 0 0,0 0 1 0 0,0 0-1 0 0,-1 0 0 0 0,1 0 1 0 0,0-1-1 0 0,0 1 0 0 0,0 0 0 0 0,-1 0 1 0 0,1 0-1 0 0,0 0 0 0 0,0 0 1 0 0,0-1-1 0 0,0 1 0 0 0,0 0 1 0 0,-1 0-1 0 0,1-1 0 0 0,-11-11 103 0 0,1-1 0 0 0,0-1 0 0 0,0 0 1 0 0,1-1-1 0 0,1 1 0 0 0,-10-28 0 0 0,-31-104 106 0 0,11-13-110 0 0,32 127-80 0 0,3 0 0 0 0,0-1-1 0 0,2-32 1 0 0,2 50-29 0 0,1 0 0 0 0,0 0 0 0 0,1 0 0 0 0,1 1 0 0 0,0-1 0 0 0,1 1 0 0 0,0-1 0 0 0,1 1 0 0 0,1 1 0 0 0,10-17 0 0 0,-5 14-10 0 0,-1 0 0 0 0,2 1 1 0 0,0 1-1 0 0,1 0 0 0 0,1 0 0 0 0,0 2 0 0 0,25-17 0 0 0,9-1-147 0 0,1 3-1 0 0,1 1 1 0 0,1 3-1 0 0,107-31 0 0 0,-121 45 140 0 0,18-4-23 0 0,13 0-37 0 0,-59 10 73 0 0,-4 2-2 0 0,0 0 0 0 0,0 0 0 0 0,0 0 0 0 0,12 0 0 0 0,15 0-63 0 0,-25 1-3 0 0,-12 8-67 0 0,2-4 141 0 0,0 1 6 0 0,0-1-1 0 0,0 0 1 0 0,0 1-1 0 0,0-1 1 0 0,-1-1-1 0 0,0 1 1 0 0,0 0-1 0 0,0-1 0 0 0,0 1 1 0 0,-1-1-1 0 0,1 0 1 0 0,-9 5-1 0 0,-55 31-119 0 0,2 3 0 0 0,2 2 0 0 0,-65 59 0 0 0,102-77 120 0 0,-7 12 0 0 0,6 2 0 0 0,22-32 0 0 0,0 1 0 0 0,1 0 0 0 0,-3 10 0 0 0,5-12-2 0 0,0-1 1 0 0,1 1-1 0 0,0 0 0 0 0,0 0 0 0 0,0 8 0 0 0,1-6-11 0 0,1 1-1 0 0,0-1 0 0 0,4 16 1 0 0,-3-17 3 0 0,1 0 0 0 0,-1-1 0 0 0,2 1 1 0 0,-1-1-1 0 0,5 9 0 0 0,-1-6 7 0 0,0-1 0 0 0,1 1 0 0 0,11 10 0 0 0,15 9 19 0 0,-20-20 59 0 0,-4-4-50 0 0,-4-2-4 0 0,-1 0 1 0 0,1 0 0 0 0,1-1-1 0 0,10 3 1 0 0,-7-1 1 0 0,-2-1 15 0 0,0 0 1 0 0,-1-1 0 0 0,15 2-1 0 0,36 8 201 0 0,2 0 10 0 0,6-2 22 0 0,-4-2-8 0 0,-8 1-22 0 0,-3-1-26 0 0,-21-3-126 0 0,-23-4-1 0 0,1 0-15 0 0,24 6-46 0 0,-24-5 76 0 0,-29-19-4474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48:29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2759 0 0,'0'0'17447'0'0,"2"11"-16375"0"0,6 34-162 0 0,-6-34-124 0 0,1 0-412 0 0,14 52-12 0 0,-5-19-234 0 0,4 14-103 0 0,-1 9-25 0 0,0 6 0 0 0,-1 4 0 0 0,-2-1 0 0 0,-2-1 11 0 0,0 1 31 0 0,-2 9 109 0 0,-1-19 85 0 0,-2-7 12 0 0,0-13-184 0 0,-4-34 5 0 0,-1-3 6 0 0,3 30-43 0 0,-3-30 196 0 0,1 0-152 0 0,5 32 223 0 0,2-39-230 0 0,24 6 0 0 0,-17-6 6 0 0,32-3 33 0 0,0-1-44 0 0,8 1 8 0 0,-15 0-60 0 0,16 1 41 0 0,-16 0-42 0 0,4 2-23 0 0,-35-1-49 0 0,-2 0-18 0 0,21 2-1 0 0,-21-2-21 0 0,1 0-558 0 0,21 4 400 0 0,-21-4-77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48:31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326 264 14743 0 0,'0'0'3243'0'0,"-2"-3"-2340"0"0,-7-11-42 0 0,7 11-205 0 0,-2-1-89 0 0,-8-11-21 0 0,9 11-78 0 0,-2 3-319 0 0,3 0-155 0 0,-1 0 0 0 0,1 1 0 0 0,-1-1-1 0 0,0 1 1 0 0,0 0 0 0 0,-4 0 0 0 0,2 0-54 0 0,1 1 1 0 0,-1 0 0 0 0,1 1 0 0 0,-6 1 0 0 0,0 5-307 0 0,3-3 244 0 0,3-1 3 0 0,0-1-1 0 0,0 1 1 0 0,1 0 0 0 0,-7 9 0 0 0,2-4 20 0 0,3-3 13 0 0,0-1 0 0 0,0 1 0 0 0,1 0 0 0 0,-7 12 1 0 0,-16 30-156 0 0,-29 69 0 0 0,36-60 781 0 0,-20 98 0 0 0,36-140-373 0 0,2 0 0 0 0,-1 15 0 0 0,2-13-97 0 0,-2 9 110 0 0,1 21-11 0 0,2-25-29 0 0,4 18-101 0 0,-1-23 3 0 0,10 21-31 0 0,11 4-27 0 0,-19-34-58 0 0,2-4 15 0 0,-7-4 59 0 0,4 2-2 0 0,1 0 0 0 0,0 0 1 0 0,-1 0-1 0 0,1-1 0 0 0,7 2 0 0 0,-7-3 4 0 0,0 0 1 0 0,0 0-1 0 0,1 0 0 0 0,-1-1 0 0 0,6-1 1 0 0,-10 2 3 0 0,0 0 1 0 0,0 0 0 0 0,1 0 0 0 0,-1-1 0 0 0,0 1 0 0 0,0 0 0 0 0,0-1 0 0 0,0 1 0 0 0,0-1 0 0 0,2-1 0 0 0,20-12 122 0 0,-11 4 20 0 0,-4 3-100 0 0,-3 3-9 0 0,0-1-1 0 0,0 0 0 0 0,-1 0 0 0 0,5-6 0 0 0,10-16 42 0 0,-1 0 0 0 0,24-50 0 0 0,-23 32-34 0 0,-2-2 1 0 0,-2 0-1 0 0,-2 0 0 0 0,9-64 0 0 0,6-196 189 0 0,-30 221-172 0 0,0 61-49 0 0,-3-9 57 0 0,-10-21 225 0 0,15 53-290 0 0,0 1 1 0 0,-1 0-1 0 0,1 0 0 0 0,-1-1 1 0 0,0 1-1 0 0,1 0 0 0 0,-1 0 1 0 0,0 0-1 0 0,-1-2 0 0 0,-1 0 3 0 0,1-1 43 0 0,-1 10 0 0 0,1-3-51 0 0,0 1 0 0 0,1-1-1 0 0,-1 1 1 0 0,1 0-1 0 0,-1 0 1 0 0,0 4-1 0 0,2 0-1 0 0,-1 0 0 0 0,1 0 0 0 0,0 0 0 0 0,2 8 0 0 0,5 33 0 0 0,5 5 0 0 0,5 9 0 0 0,6 4 0 0 0,4 4 0 0 0,4 1 0 0 0,1 3 0 0 0,4-2 12 0 0,-1-8 36 0 0,-2-8-36 0 0,3 4 41 0 0,-7-13-58 0 0,-3-7-70 0 0,-20-33 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48:32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77 8287 0 0,'0'0'7140'0'0,"0"-5"-5920"0"0,0-19 1102 0 0,-2 20-1682 0 0,-7-12-206 0 0,6 12-39 0 0,-1 1-58 0 0,-19-12-198 0 0,21 14-133 0 0,0 0 0 0 0,0 0-1 0 0,-1 1 1 0 0,1-1 0 0 0,0 0 0 0 0,-1 1 0 0 0,1 0 0 0 0,-1-1 0 0 0,-3 1 0 0 0,2 1-4 0 0,-1-1 0 0 0,0 1 0 0 0,0 0 0 0 0,-8 3 0 0 0,6-1 1 0 0,0 0 0 0 0,0 0-1 0 0,-8 6 1 0 0,4-3 11 0 0,6-4 1 0 0,1 1 0 0 0,-1 0 0 0 0,1 1 0 0 0,0-1 0 0 0,0 1 0 0 0,-5 5 0 0 0,1-1 8 0 0,-23 24 103 0 0,23-24-93 0 0,4-4-1 0 0,0 0 0 0 0,-1 1 0 0 0,2 0 0 0 0,-1 0 0 0 0,-5 8 0 0 0,2-3 8 0 0,2-3 9 0 0,0 0 0 0 0,0 0 0 0 0,-5 13 0 0 0,3-10-14 0 0,4-5-8 0 0,0 0 0 0 0,0 1-1 0 0,0 0 1 0 0,0-1 0 0 0,-1 10 0 0 0,-1-5 5 0 0,2-4-3 0 0,0 1-1 0 0,1-1 1 0 0,0 1 0 0 0,-3 11 0 0 0,-4 28-13 0 0,7-37-19 0 0,1 1 1 0 0,1-1-1 0 0,0 14 0 0 0,6 23-51 0 0,-4-36-17 0 0,2-3-13 0 0,13 21-50 0 0,-13-21-24 0 0,4-3-135 0 0,24 12 250 0 0,-32-16 40 0 0,1 1-1 0 0,0-1 1 0 0,-1 1 0 0 0,1-1-1 0 0,-1 0 1 0 0,1 0 0 0 0,0 1-1 0 0,-1-1 1 0 0,1 0 0 0 0,0 0-1 0 0,-1 0 1 0 0,1 0-1 0 0,0 0 1 0 0,-1 0 0 0 0,1 0-1 0 0,0 0 1 0 0,-1 0 0 0 0,1 0-1 0 0,0 0 1 0 0,-1 0 0 0 0,1 0-1 0 0,1-1 1 0 0,7 0-20 0 0,-5 0 30 0 0,0 1-1 0 0,0-1 0 0 0,0 0 1 0 0,0 0-1 0 0,0-1 0 0 0,-1 1 1 0 0,6-3-1 0 0,-2 1 37 0 0,-4 3-18 0 0,-1-1-1 0 0,1 0 1 0 0,-1 0 0 0 0,1 0-1 0 0,-1-1 1 0 0,1 1-1 0 0,-1-1 1 0 0,1 1 0 0 0,2-4-1 0 0,3 0 25 0 0,21-18 150 0 0,-21 17-167 0 0,-3 3-2 0 0,-1-1 1 0 0,1 0-1 0 0,-1 0 1 0 0,7-8-1 0 0,17-20 57 0 0,4-10-6 0 0,-6 0-14 0 0,-19 29-57 0 0,-3 7 6 0 0,-1 0 0 0 0,1 0-1 0 0,3-12 1 0 0,5-15 8 0 0,-1-3 24 0 0,-9 27-36 0 0,-1 5 5 0 0,0 0-1 0 0,-1 1 1 0 0,1-1-1 0 0,-1 0 0 0 0,0-6 1 0 0,1 5 12 0 0,-1 4-12 0 0,0-1 1 0 0,0 0 0 0 0,0 0-1 0 0,0 0 1 0 0,0 0 0 0 0,0 1-1 0 0,0-1 1 0 0,-1 0 0 0 0,0-2-1 0 0,-2-12 47 0 0,2 12 0 0 0,-1 12 0 0 0,1 0-51 0 0,0 0 1 0 0,0 0-1 0 0,1 10 0 0 0,1-9-10 0 0,0 1 0 0 0,1-1-1 0 0,6 19 1 0 0,14 27-3 0 0,-14-38 2 0 0,-5-9 12 0 0,1 0 1 0 0,0 0 0 0 0,9 13-1 0 0,19 27 51 0 0,-8-10-54 0 0,5 7-11 0 0,-18-29-144 0 0,9 15-371 0 0,-15-25 199 0 0,17 17-61 0 0,-17-17-8 0 0,-5-12-3206 0 0,0-17 2293 0 0,0 17-172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48:33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17047 0 0,'0'0'6055'0'0,"3"11"-5887"0"0,11 38-151 0 0,-3 2-106 0 0,3 20-173 0 0,1 1 56 0 0,-1-7 187 0 0,0-1 3 0 0,19 86-40 0 0,-20-100 56 0 0,9 26 0 0 0,4 0 0 0 0,3 4 84 0 0,-5-18 37 0 0,-7-19-110 0 0,6 7 42 0 0,-9-20-66 0 0,-11-23-110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48:33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13359 0 0,'0'0'3302'0'0,"8"2"-2282"0"0,23 8-40 0 0,-14-8-212 0 0,36-4 554 0 0,11-2-455 0 0,4-1-574 0 0,-13 1-186 0 0,12 0-86 0 0,-4 1-21 0 0,-4-1 0 0 0,8-4 64 0 0,-12 0 72 0 0,-5 2 8 0 0,-5 2 0 0 0,-19 1-73 0 0,2 0-4 0 0,3-2-16 0 0,-2-1-40 0 0,1-2-23 0 0,-24 7-49 0 0,-1-3-282 0 0,13-8 256 0 0,-14 9 422 0 0,-8 1-207 0 0,-12-6 0 0 0,12 6 104 0 0,0 1-128 0 0,-1-1-68 0 0,3 1-19 0 0,1 0 1 0 0,-1 1-1 0 0,1-1 0 0 0,-1 1 1 0 0,0 0-1 0 0,1-1 0 0 0,-1 1 1 0 0,0 0-1 0 0,0 0 0 0 0,1 0 1 0 0,-1 0-1 0 0,-3 0 0 0 0,0 0-7 0 0,2 0-1 0 0,1 0-1 0 0,-1 0 1 0 0,1 0-1 0 0,0 0 1 0 0,-1 0-1 0 0,1 1 1 0 0,0-1-1 0 0,-1 1 1 0 0,-2 1-1 0 0,-25 7 49 0 0,-2 5-46 0 0,1 10-11 0 0,1 6 0 0 0,4 8 0 0 0,4 6 0 0 0,5 4 0 0 0,8 3 0 0 0,6-11 11 0 0,5-22 31 0 0,7 23-20 0 0,-9-39-17 0 0,0-1 1 0 0,1 1-1 0 0,-1 0 1 0 0,1-1-1 0 0,-1 1 1 0 0,1-1-1 0 0,0 1 1 0 0,0 0-1 0 0,1 1 0 0 0,17 29 66 0 0,-18-31-66 0 0,-1 0 0 0 0,1 0 0 0 0,0 0 0 0 0,-1 0 0 0 0,1 0 0 0 0,0 0 0 0 0,0 0 0 0 0,0 0 0 0 0,0 0 0 0 0,0 0 0 0 0,1 0 0 0 0,25 19 18 0 0,-27-19-18 0 0,1-1-1 0 0,0 1 1 0 0,0 0 0 0 0,0-1 0 0 0,1 1 0 0 0,-1-1 0 0 0,0 1 0 0 0,0-1-1 0 0,0 1 1 0 0,2 0 0 0 0,27 6 59 0 0,-29-6-60 0 0,0-1 0 0 0,0 0 0 0 0,-1 1-1 0 0,1-1 1 0 0,0 0 0 0 0,0 0 0 0 0,0 0 0 0 0,0 0-1 0 0,0 0 1 0 0,0 0 0 0 0,0 0 0 0 0,0 0 0 0 0,1-1-1 0 0,27-5 19 0 0,-16 1 20 0 0,17-13-31 0 0,-26 15-9 0 0,1 0 0 0 0,-1-1 1 0 0,0 1-1 0 0,3-6 0 0 0,12-18 40 0 0,-2-6-19 0 0,-5-2 25 0 0,-11 28-39 0 0,4-26 47 0 0,-3 8-45 0 0,-3-11 49 0 0,0 17-32 0 0,-3-13 116 0 0,3 27 85 0 0,2 12-173 0 0,6 32-45 0 0,10 17-11 0 0,6 6 12 0 0,-16-44 4 0 0,9 22 92 0 0,5 3 9 0 0,0 0-26 0 0,1-1-40 0 0,-3-4-146 0 0,-15-31-140 0 0,11 40-14606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6:17:09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6447 0 0,'-3'0'1590'0'0,"2"-1"-1316"0"0,0 1 1 0 0,0 0-1 0 0,0 0 0 0 0,0 0 1 0 0,0 0-1 0 0,0 0 0 0 0,1 1 1 0 0,-1-1-1 0 0,0 0 0 0 0,0 0 1 0 0,0 1-1 0 0,0-1 1 0 0,0 0-1 0 0,0 1 0 0 0,-1 0 1 0 0,1 0-100 0 0,0 1 1 0 0,1-1 0 0 0,-1 0-1 0 0,0 1 1 0 0,1-1-1 0 0,-1 1 1 0 0,1-1 0 0 0,-1 1-1 0 0,1-1 1 0 0,-1 1 0 0 0,1-1-1 0 0,0 1 1 0 0,0-1 0 0 0,0 1-1 0 0,0-1 1 0 0,0 3 0 0 0,0 49-150 0 0,0-40 174 0 0,18 49 40 0 0,-15-49-128 0 0,1 1-33 0 0,1 2-57 0 0,12 49 85 0 0,-2 6 96 0 0,-6-20-54 0 0,-3-21 3 0 0,5 36-9 0 0,-5-30-38 0 0,7 41-10 0 0,-6-40-6 0 0,7 36 5 0 0,-8-35 22 0 0,6 40 10 0 0,-6-37 2 0 0,19 134 112 0 0,25 133 371 0 0,-15-93 269 0 0,-29-173-553 0 0,3 43 7 0 0,-4-44-14 0 0,3 38-66 0 0,-4-40-29 0 0,4 38-8 0 0,-5-40-9 0 0,2 33-33 0 0,-3-39-14 0 0,1 53 147 0 0,-1-9-144 0 0,-2-61-143 0 0,1 41 75 0 0,-3-3-85 0 0,2-31-10 0 0,-2 34 52 0 0,-3 2-43 0 0,-1 8-10 0 0,-1-2 0 0 0,1-1 0 0 0,0-2 0 0 0,0-5-61 0 0,4-43-252 0 0,-1-4-1890 0 0,-7 26 1159 0 0,7-26-39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6:17:09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0 561 6447 0 0,'1'-2'4377'0'0,"4"-1"-2877"0"0,9-2-915 0 0,-7 2-383 0 0,33-11 756 0 0,1 2-1 0 0,46-7 0 0 0,-11 8-9 0 0,167-32 1600 0 0,48-15-743 0 0,4 24-962 0 0,111 2-367 0 0,57-6-197 0 0,-4-35 150 0 0,-1-22-205 0 0,-137 56-175 0 0,-15 3-34 0 0,-225 20 20 0 0,48-8 69 0 0,-114 22-50 0 0,2 1 18 0 0,7 0 18 0 0,-20 1 98 0 0,1 11-134 0 0,0-1-50 0 0,0 1 0 0 0,6 20-1 0 0,-8-14-3 0 0,-1-1 0 0 0,1 24 0 0 0,0 39 0 0 0,2 2 0 0 0,0 3 0 0 0,0-8 0 0 0,2 14 0 0 0,1-11 0 0 0,0-1 0 0 0,1 10 0 0 0,1 12 0 0 0,-1 11 0 0 0,0 6 0 0 0,-2-1 0 0 0,-2 1 0 0 0,2 64 0 0 0,3 162 0 0 0,-7-267 0 0 0,7 104 0 0 0,23 222 0 0 0,-26-331 0 0 0,4 36 0 0 0,1 11 0 0 0,3 1 0 0 0,-1-10 0 0 0,-4-30 0 0 0,1 23 0 0 0,0 4 0 0 0,-4-3 0 0 0,0-2 0 0 0,0-2 0 0 0,0-5 0 0 0,2-5 0 0 0,-1-9 0 0 0,1-8 0 0 0,-1-3 0 0 0,2 8 0 0 0,-4-12 0 0 0,-2 1 0 0 0,-2-2 0 0 0,1 0 0 0 0,2-1 0 0 0,0 9 0 0 0,-1-9 0 0 0,-2-4 0 0 0,-6-12 13 0 0,3-38 326 0 0,-4-8-227 0 0,-14 3 0 0 0,12-5-7 0 0,-9-6-27 0 0,-1 0-24 0 0,-2 1-43 0 0,-83-19 49 0 0,86 21-56 0 0,-60-9 20 0 0,0 3-1 0 0,0 3 1 0 0,-1 3-1 0 0,-94 8 0 0 0,-52 14 150 0 0,-101 5-55 0 0,31-3-118 0 0,36-3 0 0 0,44-4 0 0 0,-49 22 0 0 0,133-16 0 0 0,-72 4-5 0 0,18-2 63 0 0,134-14-15 0 0,0-3-1 0 0,-1-2 0 0 0,1-2 0 0 0,-50-6 0 0 0,87 3-17 0 0,0 0-1 0 0,0 0 0 0 0,1-1 1 0 0,-1-1-1 0 0,-14-7 1 0 0,17 6 17 0 0,-43-30-31 0 0,45 32-11 0 0,-4-4 0 0 0,-1 0 0 0 0,-18-19 0 0 0,21 18 0 0 0,0-1 0 0 0,2 0 0 0 0,0 1 0 0 0,-2 0 0 0 0,-1-1 0 0 0,-1 1-11 0 0,2 0-31 0 0,-1 2 31 0 0,1 0 11 0 0,-2 1 0 0 0,0 2-11 0 0,-3 2-139 0 0,12 2 76 0 0,-1 0 10 0 0,-7 0 39 0 0,4 0-23 0 0,-10 1 36 0 0,-2 0 12 0 0,-3 2 0 0 0,0 0 0 0 0,1 0 0 0 0,-2 0 0 0 0,3 0 0 0 0,2-2 0 0 0,-2 0 0 0 0,0-1 0 0 0,-1 2 0 0 0,1 0 0 0 0,-1-1 0 0 0,-2 1 0 0 0,0 0 0 0 0,0 1 0 0 0,2-3 0 0 0,4 0 0 0 0,0 1 0 0 0,-2 0 0 0 0,3-1 0 0 0,-2 1 0 0 0,0 1 0 0 0,2-1 0 0 0,2-2 0 0 0,0 0 0 0 0,4-2 0 0 0,6-3 0 0 0,3 3-1 0 0,4-13-62 0 0,11-47 66 0 0,-3 0-1 0 0,5-82 1 0 0,-6-131 134 0 0,-9 201-82 0 0,-2 60-38 0 0,12-297 83 0 0,-5-160 15 0 0,-7 334-3252 0 0,0 133 2594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6:17:09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16 501 5983 0 0,'-2'-6'476'0'0,"-1"-1"0"0"0,1 0-1 0 0,0 1 1 0 0,1-1-1 0 0,-1 0 1 0 0,1-9 0 0 0,-1-44 1850 0 0,2 54-1958 0 0,0 2-99 0 0,0 1 0 0 0,0-1 0 0 0,1 0 0 0 0,-1 1 0 0 0,2-5 0 0 0,-1 7-172 0 0,-1 0 0 0 0,0 0 0 0 0,1 0 0 0 0,-1 0 0 0 0,1 0 0 0 0,-1 0 0 0 0,1 0 0 0 0,-1 0 0 0 0,1 1 0 0 0,0-1 0 0 0,-1 0 0 0 0,1 0 0 0 0,0 1 0 0 0,0-1 0 0 0,-1 0 0 0 0,1 1 0 0 0,0-1 0 0 0,0 0 0 0 0,0 1 0 0 0,0 0 0 0 0,2-1 0 0 0,-2 0 18 0 0,7 9-54 0 0,26 22-38 0 0,-26-22 94 0 0,-2 2-53 0 0,14 34 11 0 0,-14-34 42 0 0,-2 1 13 0 0,14 32 4 0 0,-14-32-3 0 0,1 0-23 0 0,16 33-11 0 0,-16-33-1 0 0,2 1 2 0 0,21 36 4 0 0,-21-36 2 0 0,1-1 0 0 0,22 33 7 0 0,-22-33 28 0 0,-1-3 11 0 0,25 25 2 0 0,-24-25 136 0 0,1-1-152 0 0,30 19 0 0 0,-30-19 192 0 0,-1-4-134 0 0,25 10 4 0 0,-25-10-4 0 0,-5-3-160 0 0,3 1 82 0 0,0-2 0 0 0,1 1-1 0 0,-1 0 1 0 0,8-3 0 0 0,-11 2-82 0 0,-1 0 1 0 0,1 0 0 0 0,-1 0 0 0 0,0 0-1 0 0,0 0 1 0 0,0-1 0 0 0,1 1 0 0 0,-1-1 0 0 0,0 1-1 0 0,-1-1 1 0 0,1 0 0 0 0,0 0 0 0 0,0 0-1 0 0,1-3 1 0 0,2-3-1 0 0,0-1-1 0 0,0 0 1 0 0,-1-1-1 0 0,0 1 0 0 0,-1-1 1 0 0,0 0-1 0 0,0 0 1 0 0,-1 0-1 0 0,0 0 1 0 0,0-15-1 0 0,-2-5 8 0 0,0-1 1 0 0,-6-35-1 0 0,-10-23 83 0 0,16 85-124 0 0,0 3 11 0 0,2 12 32 0 0,11 46-33 0 0,6 13-10 0 0,-14-58 0 0 0,0 0 0 0 0,0-1 0 0 0,1 0 0 0 0,8 11 0 0 0,-9-15 0 0 0,0-1 0 0 0,1 1 0 0 0,-1-2 0 0 0,1 1 0 0 0,1-1 0 0 0,10 8 0 0 0,-10-8 0 0 0,0-1 0 0 0,1-1 0 0 0,-1 1 0 0 0,1-1 0 0 0,13 3 0 0 0,-13-4 0 0 0,1-1 0 0 0,-1 0 0 0 0,17 0 0 0 0,-11-2 59 0 0,0-1 0 0 0,0 0-1 0 0,-1-1 1 0 0,1 0 0 0 0,0-1-1 0 0,-1-1 1 0 0,0 0 0 0 0,0-1-1 0 0,16-9 1 0 0,4-6 142 0 0,-1 0 0 0 0,30-28-1 0 0,-52 40-172 0 0,0 0-1 0 0,0-1 0 0 0,15-19 1 0 0,-21 23-19 0 0,0 0 0 0 0,0 0 1 0 0,-1 0-1 0 0,0-1 0 0 0,0 1 1 0 0,-1-1-1 0 0,1 0 0 0 0,-2 1 1 0 0,2-9-1 0 0,-2 13-8 0 0,-1 0 0 0 0,0-1 0 0 0,0 1 0 0 0,0 0 0 0 0,0 0 0 0 0,0 0 1 0 0,0 0-1 0 0,-1 0 0 0 0,1 0 0 0 0,-1 0 0 0 0,1-1 0 0 0,-1 1 0 0 0,0 1 0 0 0,0-1 0 0 0,0 0 0 0 0,0 0 0 0 0,0 0 0 0 0,-3-3 0 0 0,2 3 3 0 0,-1 0 0 0 0,1-1 0 0 0,-1 1 0 0 0,0 0 0 0 0,0 1 0 0 0,0-1 0 0 0,0 0 0 0 0,0 1 0 0 0,0 0 0 0 0,-7-2 0 0 0,2 1 3 0 0,0 1-1 0 0,1-1 0 0 0,-1 2 1 0 0,-1-1-1 0 0,1 1 1 0 0,0 0-1 0 0,0 1 0 0 0,0 0 1 0 0,-10 3-1 0 0,14-4-6 0 0,2 0 0 0 0,1 0 0 0 0,-1 1 0 0 0,0-1 0 0 0,1 0 0 0 0,-1 1 0 0 0,1-1 0 0 0,-1 1 0 0 0,1 0 0 0 0,-1-1 0 0 0,1 1 0 0 0,-3 2 0 0 0,-1-1 0 0 0,-19 12 0 0 0,5 2 0 0 0,14-11 0 0 0,0 0 0 0 0,1 1 0 0 0,-5 7 0 0 0,5-6 0 0 0,0 0 0 0 0,1 0 0 0 0,0 1 0 0 0,-4 13 0 0 0,4-11 0 0 0,2 0 0 0 0,-1 0 0 0 0,1 0 0 0 0,1 19 0 0 0,1-18 0 0 0,0 0 0 0 0,1-1 0 0 0,0 1 0 0 0,7 20 0 0 0,-6-23 0 0 0,0-1 0 0 0,0 0 0 0 0,1 0 0 0 0,0 0 0 0 0,0-1 0 0 0,1 1 0 0 0,7 7 0 0 0,-6-8 0 0 0,0-1 0 0 0,1 1 0 0 0,0-1 0 0 0,0 0 0 0 0,0-1 0 0 0,12 7 0 0 0,-12-8 0 0 0,1 0 0 0 0,0-1 0 0 0,0 0 0 0 0,0 0 0 0 0,13 2 0 0 0,-11-4 15 0 0,-1 1-1 0 0,1-2 1 0 0,0 1-1 0 0,-1-1 1 0 0,1 0-1 0 0,0-1 1 0 0,-1 0-1 0 0,0-1 1 0 0,16-6-1 0 0,-13 3 32 0 0,0 0-1 0 0,-1-1 1 0 0,1 0-1 0 0,-2-1 1 0 0,1 0 0 0 0,13-14-1 0 0,-6 3 21 0 0,-1-1 1 0 0,-1-1-1 0 0,-1 0 0 0 0,-1-2 1 0 0,-1 1-1 0 0,17-41 0 0 0,-15 27-39 0 0,-2 0 1 0 0,-2-2-1 0 0,-1 1 0 0 0,-2-1 0 0 0,-1-1 1 0 0,-2 1-1 0 0,-2-1 0 0 0,-3-58 0 0 0,-9 42 62 0 0,6 41-12 0 0,1-1 0 0 0,-2-24 0 0 0,8 49-66 0 0,14 41-26 0 0,-11-24-54 0 0,7 43 1 0 0,2 13 3 0 0,4 19 6 0 0,-2-23 35 0 0,-9-51-24 0 0,16 38 36 0 0,2-7 1 0 0,-13-35-31 0 0,-14-24 42 0 0,9 15-6 0 0,22 25 1 0 0,-27-36 5 0 0,0 0 0 0 0,1 0 0 0 0,-1 0 0 0 0,1-1 0 0 0,0 1 0 0 0,0-1 0 0 0,0 0 0 0 0,8 3 0 0 0,-10-5 0 0 0,-1 0 0 0 0,1-1 0 0 0,-1 1 0 0 0,1-1 0 0 0,0 1 0 0 0,-1-1 0 0 0,1 0 0 0 0,0 0 0 0 0,-1 0 0 0 0,1 0 0 0 0,0 0 0 0 0,-1-1 0 0 0,1 1 0 0 0,-1-1 0 0 0,1 0 0 0 0,0 0 0 0 0,-1 1 0 0 0,0-2 0 0 0,1 1 0 0 0,-1 0 0 0 0,0 0 0 0 0,4-4 0 0 0,0 0 0 0 0,-1 0 0 0 0,1-1 0 0 0,-1 0 0 0 0,0 0 0 0 0,-1-1 0 0 0,5-7 0 0 0,12-23-26 0 0,-12 20-27 0 0,1 0 1 0 0,19-24-1 0 0,-25 37 43 0 0,0-1-1 0 0,1 1 0 0 0,-1-1 0 0 0,1 1 0 0 0,0 1 0 0 0,0-1 0 0 0,1 1 0 0 0,-1 0 0 0 0,1 0 0 0 0,-1 0 1 0 0,1 1-1 0 0,7-3 0 0 0,-5 3-29 0 0,-4 1 13 0 0,0 0 0 0 0,0 0 1 0 0,0 0-1 0 0,0 0 0 0 0,0 1 1 0 0,6 0-1 0 0,18 2-33 0 0,8 9 37 0 0,-28-9-30 0 0,0 5-75 0 0,24 21 64 0 0,-24-21-3 0 0,-4 4-170 0 0,13 31 149 0 0,-13-32-32 0 0,-9 0-273 0 0,-12 27 293 0 0,17-36 95 0 0,-1 0 0 0 0,1 0-1 0 0,0-1 1 0 0,-1 1 0 0 0,1 0 0 0 0,-1 0 0 0 0,1 0 0 0 0,-1 0-1 0 0,1-1 1 0 0,-1 1 0 0 0,0 0 0 0 0,1-1 0 0 0,-1 1 0 0 0,0 0-1 0 0,-1 0 1 0 0,-25 19 53 0 0,-2-1 0 0 0,-1-1 0 0 0,0-2 0 0 0,-1 0 0 0 0,-1-3 0 0 0,0 0 0 0 0,0-2 0 0 0,-42 8 0 0 0,54-16 32 0 0,-96 13 378 0 0,105-15-422 0 0,0-1 0 0 0,0 0 0 0 0,0 0 0 0 0,0-2 0 0 0,0 1 0 0 0,0-1 0 0 0,0-1 0 0 0,-13-5-1 0 0,22 8-109 0 0,0-1-1 0 0,-1-1 0 0 0,1 1 1 0 0,0 0-1 0 0,0 0 0 0 0,-1-1 1 0 0,1 1-1 0 0,0-1 0 0 0,1 0 1 0 0,-1 1-1 0 0,0-1 0 0 0,0 0 1 0 0,1 0-1 0 0,-1 0 0 0 0,1-1 1 0 0,0 1-1 0 0,-2-3 1 0 0,1-1-532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7831 0 0,'0'0'8563'0'0,"3"13"-8398"0"0,10 37-17 0 0,-10-38 155 0 0,2 1-186 0 0,1 1-71 0 0,-2-6 45 0 0,-1 0 0 0 0,1 0 0 0 0,2 15 0 0 0,-2-9 94 0 0,14 41 20 0 0,-14-41 3 0 0,0 0-6 0 0,11 39-29 0 0,-11-39-12 0 0,0 0-1 0 0,11 42-16 0 0,-8-26-64 0 0,9 51-16 0 0,-3 5 3 0 0,-3 8-3 0 0,-4 12-51 0 0,-2 9-13 0 0,1 1 0 0 0,-1-7 0 0 0,3-7 0 0 0,2-5 0 0 0,2-3 0 0 0,4-3 0 0 0,0-1 0 0 0,-1-3 0 0 0,-2-10 0 0 0,-3-6 0 0 0,-1 2 11 0 0,-2 6 32 0 0,-4 5-33 0 0,-2 3-10 0 0,0 5 0 0 0,0 4 0 0 0,2-5 0 0 0,1-10 0 0 0,-3-7 0 0 0,2-3 0 0 0,0 0 0 0 0,2-7 15 0 0,-1 11 274 0 0,0-18-169 0 0,-3-43 32 0 0,0-2 10 0 0,0 58 155 0 0,0-12-246 0 0,-3 13-61 0 0,3 0-10 0 0,0 4 0 0 0,2 0 0 0 0,1-3 0 0 0,2-3 0 0 0,2-3 0 0 0,1 5 0 0 0,-7-52 19 0 0,1-4 49 0 0,-3 29 0 0 0,0 19 201 0 0,1 0-45 0 0,0-51-211 0 0,0-3 15 0 0,0 1-1 0 0,3 17 1 0 0,1 14-53 0 0,-2-31-183 0 0,-2-1-1416 0 0,1 36 713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6:17:09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60 14743 0 0,'-3'-5'367'0'0,"-1"1"-1"0"0,0-1 1 0 0,0 1-1 0 0,0 0 1 0 0,0 0-1 0 0,-1 1 1 0 0,0-1-1 0 0,1 1 1 0 0,-1 0-1 0 0,0 1 1 0 0,-1-1-1 0 0,1 1 1 0 0,0 0-1 0 0,-1 0 1 0 0,-8-2-1 0 0,3 2-394 0 0,0 1 0 0 0,0 0 0 0 0,0 0 0 0 0,0 1 0 0 0,0 0 0 0 0,0 1 0 0 0,-13 3 0 0 0,14-2-278 0 0,-1 1 0 0 0,1 0 1 0 0,0 1-1 0 0,0 0 0 0 0,-11 7 0 0 0,-40 28-1480 0 0,60-38 1727 0 0,-6 4-329 0 0,5-4 323 0 0,0 1 0 0 0,0-1 0 0 0,0 1 1 0 0,0-1-1 0 0,0 1 0 0 0,0 0 0 0 0,-2 3 0 0 0,-8 9-532 0 0,-4 5 141 0 0,12-15 38 0 0,0 5 155 0 0,-11 24 67 0 0,11-24 17 0 0,4 1-131 0 0,0 32 180 0 0,0-31 2 0 0,5 0 22 0 0,16 32 99 0 0,-15-33 83 0 0,4-1 20 0 0,32 27-20 0 0,-32-27-11 0 0,1-2 5 0 0,31 17 22 0 0,-32-18 10 0 0,1 0 2 0 0,31 16-28 0 0,-32-17-118 0 0,-1 0-57 0 0,24 12-12 0 0,-24-13-14 0 0,0 1-462 0 0,27 15 403 0 0,-27-15 2130 0 0,-14 0-1233 0 0,1 0-512 0 0,0-1-1 0 0,-1 0 1 0 0,0 0 0 0 0,1-1-1 0 0,-1 0 1 0 0,-1 0 0 0 0,1 0-1 0 0,0 0 1 0 0,-7 2 0 0 0,-216 64 3436 0 0,182-56-3598 0 0,-14-2-3591 0 0,53-10 2324 0 0,1-1-398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6:17:09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0 393 5983 0 0,'0'0'274'0'0,"5"-1"-6"0"0,13-2-47 0 0,-13 2 439 0 0,3 0 209 0 0,2 1-567 0 0,28-6 1231 0 0,-23 3-906 0 0,0 0 0 0 0,0-1 0 0 0,-1-1-1 0 0,0 0 1 0 0,0-1 0 0 0,19-12 0 0 0,-10 0-472 0 0,0-1 1 0 0,-2-1-1 0 0,-1 0 1 0 0,0-2-1 0 0,-2-1 0 0 0,0 0 1 0 0,-2-1-1 0 0,0-1 0 0 0,-2 0 1 0 0,21-51-1 0 0,-34 75-67 0 0,-1 0-1 0 0,1-1 1 0 0,-1 1-1 0 0,1 0 1 0 0,-1-1-1 0 0,0 1 1 0 0,0 0 0 0 0,1-1-1 0 0,-1 1 1 0 0,0-1-1 0 0,0 1 1 0 0,0-1-1 0 0,0 1 1 0 0,-1 0-1 0 0,1-1 1 0 0,0 1-1 0 0,-1-1 1 0 0,1 1-1 0 0,0 0 1 0 0,-1-1-1 0 0,-1-1 1 0 0,1 2 8 0 0,0 0-1 0 0,0 1 1 0 0,0-1 0 0 0,0 0-1 0 0,0 0 1 0 0,0 1 0 0 0,0-1 0 0 0,0 0-1 0 0,-1 1 1 0 0,1-1 0 0 0,0 1-1 0 0,0 0 1 0 0,-1-1 0 0 0,1 1 0 0 0,0 0-1 0 0,-1 0 1 0 0,1 0 0 0 0,0 0-1 0 0,-1 0 1 0 0,1 0 0 0 0,0 0-1 0 0,0 0 1 0 0,-3 1 0 0 0,-3 1-17 0 0,0 0 0 0 0,0 1 0 0 0,0 0 1 0 0,0 0-1 0 0,1 0 0 0 0,-1 1 0 0 0,1 0 0 0 0,-9 7 0 0 0,-38 36-255 0 0,40-35 113 0 0,5-4-19 0 0,0 0-1 0 0,0 1 1 0 0,-7 10 0 0 0,7-10 30 0 0,3-3-2 0 0,0 0 1 0 0,1 0 0 0 0,-1 0-1 0 0,-4 11 1 0 0,2-7 2 0 0,-16 32-143 0 0,18-32 168 0 0,1-3 2 0 0,0-1 0 0 0,1 1 0 0 0,0 1-1 0 0,-3 9 1 0 0,-10 31-36 0 0,11-33 54 0 0,-4 28 0 0 0,8-33 6 0 0,0-1 0 0 0,1 1 0 0 0,0-1 0 0 0,0 1 0 0 0,2 10 0 0 0,1-9 6 0 0,0 1-1 0 0,9 21 0 0 0,-12-33-5 0 0,5 11 75 0 0,3-5-4 0 0,25 17 1 0 0,-25-17 6 0 0,0-6 2 0 0,23 1 8 0 0,-17-2 35 0 0,3-4-28 0 0,0-1 1 0 0,0-1 0 0 0,-1 0-1 0 0,0-2 1 0 0,0 0 0 0 0,-1 0-1 0 0,0-1 1 0 0,0-1-1 0 0,-1-1 1 0 0,-1 0 0 0 0,0-1-1 0 0,-1 0 1 0 0,0-1 0 0 0,-1 0-1 0 0,-1-1 1 0 0,0 0-1 0 0,-1 0 1 0 0,0-1 0 0 0,-1-1-1 0 0,9-30 1 0 0,-13 37-90 0 0,-1-1 0 0 0,0 0 0 0 0,-1 0 0 0 0,-1-1-1 0 0,0 1 1 0 0,0 0 0 0 0,-1-1 0 0 0,-1-11 0 0 0,-3-9-6 0 0,3 30-12 0 0,1 2-47 0 0,1 12-123 0 0,6 48 160 0 0,7 7-20 0 0,-8-49 37 0 0,12 31-1 0 0,-8-29 6 0 0,18 26 0 0 0,5 0 12 0 0,-26-38 291 0 0,-7-8-298 0 0,0 0 0 0 0,0 0 0 0 0,1 0 0 0 0,-1-1 0 0 0,0 1-1 0 0,0 0 1 0 0,0 0 0 0 0,0 0 0 0 0,1 0 0 0 0,-1-1 0 0 0,0 1 0 0 0,0 0 0 0 0,0 0 0 0 0,0 0 0 0 0,0-1 0 0 0,0 1 0 0 0,0 0 0 0 0,0 0 0 0 0,1 0 0 0 0,-1-1 0 0 0,0 1 0 0 0,0 0 0 0 0,0 0 0 0 0,0 0-1 0 0,0-1 1 0 0,0 1 0 0 0,0 0 0 0 0,0 0 0 0 0,0-1 0 0 0,0 1 0 0 0,-1 0 0 0 0,1 0 0 0 0,0 0 0 0 0,0-1 0 0 0,0 1 0 0 0,0 0 0 0 0,0 0 0 0 0,0 0 0 0 0,0-1 0 0 0,0 1 0 0 0,-1 0 0 0 0,1 0-1 0 0,-5-10 85 0 0,-9-10 113 0 0,-15-26-1 0 0,25 38-136 0 0,0 0 0 0 0,1 0 0 0 0,0 0 1 0 0,0-1-1 0 0,0 0 0 0 0,-1-16 0 0 0,4 21-62 0 0,0 0 0 0 0,0-1 0 0 0,1 1 0 0 0,-1 0 0 0 0,1 0 0 0 0,0 0 0 0 0,0 0 0 0 0,1-1 0 0 0,-1 2 0 0 0,1-1 0 0 0,0 0 0 0 0,0 0 0 0 0,1 1 0 0 0,-1-1 0 0 0,1 1 1 0 0,-1-1-1 0 0,1 1 0 0 0,0 0 0 0 0,5-4 0 0 0,7-5 15 0 0,1 0 0 0 0,32-19 1 0 0,-38 25-18 0 0,23-12-313 0 0,1 1-1 0 0,62-22 1 0 0,-92 38 113 0 0,9-2-117 0 0,0 0-2890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6:17:09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1 377 5527 0 0,'0'0'13164'0'0,"7"7"-12721"0"0,22 21-62 0 0,-22-21-214 0 0,0 3-88 0 0,26 40-65 0 0,6 9-24 0 0,-28-43-12 0 0,25 24 1 0 0,-26-30 18 0 0,0-1 1 0 0,1 0-1 0 0,12 7 0 0 0,-13-10 3 0 0,-1-1 0 0 0,1 0 0 0 0,17 6 0 0 0,-16-8 14 0 0,0 0-1 0 0,11 0 0 0 0,-21-2 5 0 0,0-1-1 0 0,0 0 0 0 0,0 0 1 0 0,0 0-1 0 0,0 0 0 0 0,0 0 1 0 0,0 0-1 0 0,0 0 0 0 0,0 0 1 0 0,0 0-1 0 0,1-1 0 0 0,6-1 144 0 0,0-1 0 0 0,-1 0 0 0 0,0 0-1 0 0,1 0 1 0 0,-1-1 0 0 0,-1 0 0 0 0,1-1 0 0 0,-1 0-1 0 0,11-9 1 0 0,-11 6-81 0 0,1 0 0 0 0,-1 0 0 0 0,-1-1 0 0 0,1 0 0 0 0,-2 0 0 0 0,1 0 0 0 0,-1-1 0 0 0,-1 1 0 0 0,1-1 0 0 0,-2 0 0 0 0,4-19 0 0 0,-4 8 75 0 0,-1-1 1 0 0,0 1-1 0 0,-2 0 0 0 0,-5-38 0 0 0,-2 20-346 0 0,7 37 177 0 0,1 0-1 0 0,-1 0 1 0 0,1 0-1 0 0,-1 0 1 0 0,0 0-1 0 0,0 0 1 0 0,0 0-1 0 0,0 0 1 0 0,0 0-1 0 0,0 1 1 0 0,-1-1-1 0 0,1 0 1 0 0,-1 1-1 0 0,1-1 1 0 0,-1 1-1 0 0,-2-2 1 0 0,3 3-92 0 0,1-1 83 0 0,0 1 0 0 0,0 0 0 0 0,-1 0 1 0 0,1 0-1 0 0,0 0 0 0 0,-1 0 0 0 0,1 0 0 0 0,0 0 0 0 0,-1 0 1 0 0,1 0-1 0 0,0 0 0 0 0,-1 0 0 0 0,1 0 0 0 0,0 0 0 0 0,0 0 0 0 0,-1 0 1 0 0,1 0-1 0 0,0 0 0 0 0,-1 0 0 0 0,1 0 0 0 0,0 0 0 0 0,-1 1 0 0 0,1-1 1 0 0,0 0-1 0 0,0 0 0 0 0,-1 0 0 0 0,1 1 0 0 0,0-1 0 0 0,0 0 1 0 0,0 0-1 0 0,-1 0 0 0 0,1 1 0 0 0,0-1 0 0 0,0 0 0 0 0,0 1 0 0 0,-1-1 1 0 0,1 0-1 0 0,0 0 0 0 0,0 1 0 0 0,0-1 0 0 0,-16 20-165 0 0,12-15-17 0 0,5 6-770 0 0,5 33 815 0 0,-5-32 11 0 0,7-8-102 0 0,24 15 213 0 0,-32-19 43 0 0,1 1 1 0 0,0 0-1 0 0,0-1 1 0 0,0 0-1 0 0,-1 1 1 0 0,1-1 0 0 0,0 1-1 0 0,0-1 1 0 0,0 0-1 0 0,0 0 1 0 0,0 1 0 0 0,0-1-1 0 0,0 0 1 0 0,0 0-1 0 0,1 0 1 0 0,27 1 94 0 0,-27-1-81 0 0,1 1 0 0 0,0-1 1 0 0,0 0-1 0 0,-1 0 0 0 0,1-1 1 0 0,0 1-1 0 0,-1 0 0 0 0,1-1 1 0 0,0 0-1 0 0,3-1 0 0 0,2-1 37 0 0,14-3 178 0 0,-1-1 0 0 0,1-2 1 0 0,-1 0-1 0 0,34-20 0 0 0,69-58 261 0 0,-103 72-427 0 0,-1-2-1 0 0,-1 0 0 0 0,0-2 0 0 0,-1 0 0 0 0,-1 0 0 0 0,19-30 0 0 0,-34 45-50 0 0,0 0 0 0 0,0 0-1 0 0,-1-1 1 0 0,1 1 0 0 0,-1 0 0 0 0,0-1 0 0 0,0 1 0 0 0,0-1 0 0 0,-1 1-1 0 0,0-1 1 0 0,0-4 0 0 0,0 7-11 0 0,0 0-1 0 0,0 0 1 0 0,0 0-1 0 0,0 1 1 0 0,-1-1-1 0 0,1 0 1 0 0,-1 0-1 0 0,1 0 1 0 0,-1 1-1 0 0,0-1 1 0 0,1 0-1 0 0,-1 1 1 0 0,0-1-1 0 0,0 1 1 0 0,0-1-1 0 0,0 1 1 0 0,-1-1-1 0 0,1 1 1 0 0,0 0-1 0 0,-1 0 1 0 0,1-1 0 0 0,-1 1-1 0 0,1 0 1 0 0,-1 0-1 0 0,1 0 1 0 0,-1 1-1 0 0,0-1 1 0 0,1 0-1 0 0,-1 1 1 0 0,-2-1-1 0 0,-8 1-5 0 0,-8 5 0 0 0,-4 7 0 0 0,-3 4 0 0 0,-2 6 0 0 0,1 1 0 0 0,0 5 0 0 0,-3 13 0 0 0,24-31 0 0 0,1 0 0 0 0,-7 18 0 0 0,8-15 0 0 0,0 0 0 0 0,-3 22 0 0 0,1 21-11 0 0,7-33-31 0 0,8 33 31 0 0,6-3-1 0 0,-13-51 7 0 0,-1 0-1 0 0,1 0 1 0 0,0 1 0 0 0,0-1-1 0 0,0 0 1 0 0,0-1 0 0 0,0 1-1 0 0,3 3 1 0 0,-4-5 5 0 0,9 14-13 0 0,20 20 1 0 0,-23-28-4 0 0,0-1 0 0 0,1 0 0 0 0,13 8 0 0 0,-19-12 11 0 0,0 0 0 0 0,0 0 1 0 0,0-1-1 0 0,0 1 0 0 0,1-1 1 0 0,-1 1-1 0 0,0-1 0 0 0,0 0 1 0 0,0 1-1 0 0,1-1 0 0 0,1 0 1 0 0,37 4-7 0 0,-35-4 13 0 0,1 0 0 0 0,0-1 1 0 0,-1 1-1 0 0,10-3 0 0 0,-7 1 12 0 0,-5 1 1 0 0,1 0 0 0 0,-1 0 0 0 0,0 0 0 0 0,0 0 0 0 0,0 0 0 0 0,-1-1 0 0 0,5-2 0 0 0,1-1 22 0 0,0 0 0 0 0,0-1 0 0 0,-1 0 0 0 0,0-1 0 0 0,0 0 0 0 0,-1 0 0 0 0,1 0 0 0 0,-2-1-1 0 0,1 0 1 0 0,-1 0 0 0 0,0 0 0 0 0,-1-1 0 0 0,1 0 0 0 0,-2 0 0 0 0,1 0 0 0 0,-2 0 0 0 0,1 0-1 0 0,-1-1 1 0 0,0 1 0 0 0,0-15 0 0 0,-1 14-46 0 0,-1-1-1 0 0,0 0 1 0 0,0 0-1 0 0,-1 0 1 0 0,0 1-1 0 0,-5-16 0 0 0,6 25-1 0 0,0 0 16 0 0,3 10-201 0 0,14 50 174 0 0,7 15-20 0 0,-1-16 20 0 0,-11-36-20 0 0,-12-22 42 0 0,38 52-11 0 0,-28-41 18 0 0,20 16 1 0 0,-30-27-8 0 0,8 6 29 0 0,-3-7 0 0 0,-3-1-20 0 0,-1 2 1 0 0,1-1 0 0 0,-1 1 0 0 0,0-1 0 0 0,0 0 0 0 0,0 0-1 0 0,1 1 1 0 0,-1-1 0 0 0,0 0 0 0 0,0 0 0 0 0,0 0-1 0 0,0-1 1 0 0,0 1 0 0 0,-1 0 0 0 0,1 0 0 0 0,0 0-1 0 0,-1-1 1 0 0,1 1 0 0 0,0 0 0 0 0,-1-1 0 0 0,1 1-1 0 0,-1 0 1 0 0,0-1 0 0 0,1 1 0 0 0,-1-1 0 0 0,0-1-1 0 0,-2-14 154 0 0,0 0-1 0 0,-1 0 0 0 0,0 0 0 0 0,-2 1 0 0 0,-7-20 0 0 0,-4-13 56 0 0,10 29-137 0 0,-16-67 58 0 0,19 73-111 0 0,1 0-1 0 0,1 1 1 0 0,0-1-1 0 0,1-19 0 0 0,0 31-26 0 0,1 0 0 0 0,-1-1 0 0 0,0 1 0 0 0,1 0 0 0 0,0 0 0 0 0,-1 0 0 0 0,1 0 0 0 0,0 0-1 0 0,0 0 1 0 0,0 0 0 0 0,2-3 0 0 0,4-2-1 0 0,8-3 0 0 0,24-8-167 0 0,-28 14 70 0 0,4-2 11 0 0,1 3-140 0 0,-10 1 165 0 0,18-3-255 0 0,8 2-171 0 0,1 2-753 0 0,5 1 448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6:17:09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9 272 11519 0 0,'-1'-1'169'0'0,"0"1"0"0"0,1-1 0 0 0,-1 0 0 0 0,0 0 0 0 0,1 1 0 0 0,-1-1 0 0 0,1 0 0 0 0,-1 0 0 0 0,1 1 0 0 0,-1-1 0 0 0,1 0 0 0 0,0 0 0 0 0,0 0 0 0 0,-1 0 0 0 0,1 0 0 0 0,0 0 0 0 0,0 0 0 0 0,0 0 0 0 0,0 1 0 0 0,0-1 0 0 0,0 0 0 0 0,0 0 0 0 0,0 0 0 0 0,0 0 0 0 0,0 0 0 0 0,0 0 0 0 0,1 0 0 0 0,-1 0 0 0 0,0 0 0 0 0,1 1 0 0 0,-1-1 0 0 0,1 0 0 0 0,-1 0 0 0 0,1 0 0 0 0,0 0 0 0 0,0-1-115 0 0,0 1 0 0 0,1 0 1 0 0,-1 0-1 0 0,0 0 0 0 0,1 0 0 0 0,-1 0 0 0 0,1 0 1 0 0,-1 0-1 0 0,1 0 0 0 0,-1 0 0 0 0,1 1 0 0 0,0-1 1 0 0,-1 1-1 0 0,1-1 0 0 0,0 1 0 0 0,2-1 1 0 0,-2 1 134 0 0,2 0 16 0 0,168-8 2879 0 0,-32 2-2402 0 0,-33 2-588 0 0,33-6-67 0 0,187-5 22 0 0,-222 18-12 0 0,363 5 342 0 0,-164 6-315 0 0,-276-12-64 0 0,19 4 0 0 0,41 2 0 0 0,108-4 0 0 0,-55-4 0 0 0,-33 12 73 0 0,-19-2-18 0 0,-60-8-55 0 0,167 8 0 0 0,-165-8 0 0 0,130 10 0 0 0,-128-9 0 0 0,164 12 0 0 0,4-9 0 0 0,-171-3 0 0 0,76 2 0 0 0,2-5 0 0 0,106-12 0 0 0,6 2 0 0 0,-4 1 0 0 0,118-20 0 0 0,-315 28 0 0 0,63-2 0 0 0,-49 4 0 0 0,1-1 0 0 0,-1 1 0 0 0,-1 0 0 0 0,20 0 0 0 0,-23-1 0 0 0,2 2 0 0 0,0-2 0 0 0,-1 1 0 0 0,-3 0 0 0 0,0 2 0 0 0,-1-1 0 0 0,0 0 0 0 0,6 1 0 0 0,-3 0 0 0 0,1 0 0 0 0,-5-1 0 0 0,-1-3 0 0 0,-1-1 0 0 0,0 2 0 0 0,4 2 0 0 0,-1 0 0 0 0,1 1 0 0 0,4 2 0 0 0,-4-2 0 0 0,0 1 0 0 0,2 2 0 0 0,-2-2 0 0 0,-5-2 0 0 0,2-1 0 0 0,0-2 0 0 0,-2 0 0 0 0,-2 1 0 0 0,0 0 0 0 0,-1 0 0 0 0,0 0 0 0 0,1-1 0 0 0,0 0 0 0 0,2-2 0 0 0,-1 0 0 0 0,-1-1 0 0 0,-3 1 0 0 0,-3-2 1 0 0,-9 3-3 0 0,8-7 14 0 0,-12 7 30 0 0,-1 2-38 0 0,0 0 0 0 0,0-1-1 0 0,1 1 1 0 0,-1 0 0 0 0,0-1-1 0 0,0 1 1 0 0,0 0 0 0 0,0-1-1 0 0,0 1 1 0 0,0-1 0 0 0,0 1-1 0 0,0 0 1 0 0,0-1 0 0 0,0 1-1 0 0,0-1 1 0 0,0 1-1 0 0,0 0 1 0 0,0-1 0 0 0,0 1-1 0 0,0-1 1 0 0,0 1 0 0 0,0 0-1 0 0,0-1 1 0 0,-1 1 0 0 0,1 0-1 0 0,0-1 1 0 0,0 1 0 0 0,0 0-1 0 0,-1-1 1 0 0,-1 0 0 0 0,1 0-1 0 0,-1 0 1 0 0,1 0-1 0 0,-1 0 1 0 0,0 1 0 0 0,1-1-1 0 0,-1 1 1 0 0,0-1 0 0 0,1 1-1 0 0,-4-1 1 0 0,0 1 38 0 0,-7 0-31 0 0,-4 0-11 0 0,7 0 0 0 0,-12 1 13 0 0,0-1 0 0 0,0-1 0 0 0,1-1-1 0 0,-37-8 1 0 0,-9-12 32 0 0,31 10-15 0 0,-100-38 155 0 0,15-2-105 0 0,72 29-84 0 0,-8-7 4 0 0,36 19 0 0 0,-36-16 0 0 0,53 26 0 0 0,-1 0 0 0 0,1 0 0 0 0,-1 0 0 0 0,1 0 0 0 0,-1 1 0 0 0,1 0 0 0 0,-1 0 0 0 0,1 0 0 0 0,-1 0 0 0 0,0 0 0 0 0,1 1 0 0 0,-1-1 0 0 0,1 1 0 0 0,-1 0 0 0 0,-3 1 0 0 0,7-2 0 0 0,0 0 0 0 0,-1 0 0 0 0,1 0 0 0 0,0 0 0 0 0,0 0 0 0 0,-1 0 0 0 0,1 0 0 0 0,0 0 0 0 0,0 1 0 0 0,-1-1 0 0 0,1 0 0 0 0,0 0 0 0 0,0 0 0 0 0,0 0 0 0 0,-1 0 0 0 0,1 0 0 0 0,0 0 0 0 0,0 1 0 0 0,0-1 0 0 0,-1 0 0 0 0,1 0 0 0 0,0 0 0 0 0,0 0 0 0 0,0 1 0 0 0,0-1 0 0 0,-1 0 0 0 0,1 0 0 0 0,0 1 0 0 0,0-1 0 0 0,0 0 0 0 0,0 0 0 0 0,0 0 0 0 0,0 1 0 0 0,0-1 0 0 0,0 1 0 0 0,10 3 0 0 0,-9-4 0 0 0,16 5 0 0 0,31 13 0 0 0,-12-9 0 0 0,395 92 0 0 0,-417-99 0 0 0,40 11-11 0 0,-22-5-31 0 0,1 3 31 0 0,-4 2 0 0 0,-28-12 10 0 0,-1-1 0 0 0,1 0 0 0 0,-1 0 0 0 0,0 0 0 0 0,1 1-1 0 0,-1-1 1 0 0,1 0 0 0 0,-1 1 0 0 0,0-1 0 0 0,1 0-1 0 0,-1 1 1 0 0,0-1 0 0 0,0 0 0 0 0,1 1 0 0 0,-1-1-1 0 0,0 1 1 0 0,0-1 0 0 0,1 0 0 0 0,-1 1 0 0 0,0-1 0 0 0,0 1-1 0 0,0-1 1 0 0,0 1 0 0 0,0-1 0 0 0,0 1 0 0 0,1-1-1 0 0,-1 0 1 0 0,0 1 0 0 0,0-1 0 0 0,-1 1 0 0 0,1-1 0 0 0,0 1-1 0 0,0-1 1 0 0,0 1 0 0 0,0 0 0 0 0,0 7-1 0 0,0-1 0 0 0,0 1-1 0 0,-1-1 1 0 0,-3 13 0 0 0,3-17 2 0 0,0 0 0 0 0,-1 0 0 0 0,1 0 0 0 0,-1 0 0 0 0,0 0 0 0 0,0-1 0 0 0,0 1 0 0 0,0-1 0 0 0,-1 1 0 0 0,1-1 0 0 0,-5 3 0 0 0,6-4 0 0 0,-38 34 0 0 0,0 0 0 0 0,-5 2-12 0 0,-7 5-36 0 0,-4 3 25 0 0,2-1-19 0 0,5-4 31 0 0,13-10 0 0 0,21-16-31 0 0,-21 22 31 0 0,1-4 0 0 0,5-4-70 0 0,23-23-128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6:17:09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5868 323 7831 0 0,'-4'0'770'0'0,"-1"-1"0"0"0,1 0 0 0 0,0 0 0 0 0,-1 0 0 0 0,-6-3 0 0 0,-10-3-30 0 0,-10-1-171 0 0,16 4-418 0 0,0 0 1 0 0,-16-2-1 0 0,-4 4 897 0 0,-67 4 1 0 0,-35 13 398 0 0,60-6-822 0 0,-300 12 470 0 0,196-15-646 0 0,138-4-355 0 0,-309 6 584 0 0,-148-6-231 0 0,198-8-396 0 0,29 0-25 0 0,-88-7-26 0 0,35 1 0 0 0,26 1-2 0 0,124 3 15 0 0,-110 14 26 0 0,66 2-25 0 0,-232 17-14 0 0,184-24 32 0 0,1-1 0 0 0,180 9-32 0 0,15-1 0 0 0,-1-3 0 0 0,-87-5 0 0 0,112-3-8 0 0,7 1 270 0 0,-46-10-1 0 0,85 12-247 0 0,0 0 0 0 0,1-1 1 0 0,-1 1-1 0 0,1-1 0 0 0,-1 1 1 0 0,1-1-1 0 0,-1 0 0 0 0,1 0 1 0 0,-1 1-1 0 0,-1-3 0 0 0,25-16 295 0 0,14-7-253 0 0,1 1-1 0 0,2 1 1 0 0,46-20-1 0 0,49-30 54 0 0,-86 43-109 0 0,58-35 0 0 0,-103 64 0 0 0,22-12 0 0 0,-20 9 0 0 0,-14 6 0 0 0,-11 5 0 0 0,-4 1 0 0 0,-3 2 0 0 0,-2 0 0 0 0,-5 4 0 0 0,-13 5-53 0 0,-223 103-550 0 0,256-115 559 0 0,-10 5 0 0 0,-25 15 0 0 0,20-9 32 0 0,0 4 12 0 0,1 5-17 0 0,22-20-63 0 0,7 6-409 0 0,0-4 486 0 0,0-1 1 0 0,0 1 0 0 0,1 0 0 0 0,0-1-1 0 0,4 9 1 0 0,-5-13 2 0 0,1 0 0 0 0,1 0 0 0 0,-1 0 0 0 0,0 0 0 0 0,1-1 0 0 0,-1 1 0 0 0,1 0 0 0 0,0-1 0 0 0,-1 0 0 0 0,1 0 0 0 0,6 3 0 0 0,27 14 0 0 0,4 0 0 0 0,5 0 0 0 0,73 25 70 0 0,47 19 49 0 0,-118-42-108 0 0,8 2-11 0 0,-1-1 0 0 0,-2 0 0 0 0,-4 0 0 0 0,-2-4 0 0 0,-1-3 0 0 0,-2-1-12 0 0,-4-4-36 0 0,3 2-576 0 0,-36-10 375 0 0,-4-1-79 0 0,0 0-1 0 0,1-1 1 0 0,-1 1 0 0 0,0 0 0 0 0,1-1 0 0 0,3 1 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6:46:29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7 256 6911 0 0,'0'-1'528'0'0,"-3"-3"-192"0"0,-1-3 1704 0 0,5 7-1761 0 0,-1-1 1 0 0,0 1-1 0 0,0-1 0 0 0,0 1 0 0 0,0-1 0 0 0,1 1 0 0 0,-1-1 0 0 0,0 1 0 0 0,1-1 1 0 0,-1 1-1 0 0,0-1 0 0 0,1 1 0 0 0,-1-1 0 0 0,0 1 0 0 0,1 0 0 0 0,-1-1 1 0 0,1 1-1 0 0,-1-1 0 0 0,1 1 0 0 0,8 0-146 0 0,0 0-70 0 0,28 6 1144 0 0,-27-4-1017 0 0,-4 0 2 0 0,1 0 0 0 0,-1-1 0 0 0,0 0 0 0 0,8 0 0 0 0,25 2 872 0 0,-30-2-891 0 0,27 1 665 0 0,216-11 945 0 0,-207 7-1734 0 0,-6 2-6 0 0,-20 2-36 0 0,6 0 21 0 0,28-2 1 0 0,-27-1-12 0 0,7-1 60 0 0,54 4-1 0 0,34 0 48 0 0,-80-2-91 0 0,50 6 1 0 0,28 0 36 0 0,141-4 98 0 0,-15 5-29 0 0,-185-5-139 0 0,44 4 0 0 0,65 7 0 0 0,-97-9 0 0 0,78-4 21 0 0,-17-2 11 0 0,-3 3 32 0 0,-19-2 11 0 0,242 12 61 0 0,-264-9-136 0 0,164-16 0 0 0,-66-6 0 0 0,-48 6 34 0 0,-86 9-15 0 0,17 1-8 0 0,42-5 42 0 0,-48 2-46 0 0,110 3-1 0 0,-79 3-8 0 0,17-1 10 0 0,288-13 48 0 0,-325 10-56 0 0,106-12 0 0 0,98-16 0 0 0,3 26 0 0 0,102 12 128 0 0,-128-5-128 0 0,294 16 325 0 0,-455-11-311 0 0,6 1-17 0 0,133 2 3 0 0,-114-8 0 0 0,-27 0 0 0 0,-62 1 0 0 0,10 2 0 0 0,2 1 0 0 0,5 0 0 0 0,1-1 0 0 0,1-2 0 0 0,1 2 0 0 0,-1 3 0 0 0,-4 0 0 0 0,-5 0 0 0 0,-1-2 0 0 0,-1-2 0 0 0,-1-2 0 0 0,-3 5 0 0 0,-1 2 0 0 0,0-1 0 0 0,0 0 0 0 0,0-1 0 0 0,1 3 0 0 0,2 2 0 0 0,7 3 0 0 0,-1-2 0 0 0,-1-2 0 0 0,-2-3 0 0 0,-8-2 0 0 0,-2 1 0 0 0,-2-2 0 0 0,5 3 0 0 0,1 1 0 0 0,-5-2 0 0 0,-1-3 0 0 0,-9-3 11 0 0,-16 1 11 0 0,-4-1 9 0 0,-9-2 22 0 0,2-4-42 0 0,-4 1-11 0 0,2-1 0 0 0,3 1 11 0 0,-3-1 31 0 0,-26-14 33 0 0,-71-28-1 0 0,76 37-52 0 0,2-2-1 0 0,-38-23 1 0 0,-34-31 103 0 0,91 62-114 0 0,0 0 0 0 0,-1 1 0 0 0,0 0 0 0 0,-17-5 0 0 0,5 1-2 0 0,4 2-9 0 0,-2-1 0 0 0,-21-11 0 0 0,23 9 0 0 0,10 5 0 0 0,0 0 0 0 0,0 1 0 0 0,-18-5 0 0 0,14 6 0 0 0,2 3-13 0 0,9 0-57 0 0,8 6-23 0 0,2 1 63 0 0,-1 0 0 0 0,11 7-1 0 0,-10-9 17 0 0,0 0-1 0 0,0-1 0 0 0,13 5 1 0 0,22 5 3 0 0,65 10 11 0 0,-91-20 0 0 0,13 2 0 0 0,13 5 0 0 0,-8-2 0 0 0,7 2 0 0 0,3 3 0 0 0,-10-4 0 0 0,12 6 0 0 0,-1 2 0 0 0,-8 2 0 0 0,-1 5 0 0 0,-8-3-13 0 0,-28-22 11 0 0,-1 0 0 0 0,1 1 1 0 0,-1-1-1 0 0,1 0 0 0 0,-1 1 0 0 0,1-1 1 0 0,-1 0-1 0 0,0 1 0 0 0,1-1 1 0 0,-1 1-1 0 0,0-1 0 0 0,1 0 0 0 0,-1 1 1 0 0,0-1-1 0 0,0 1 0 0 0,0-1 1 0 0,1 1-1 0 0,-1-1 0 0 0,0 1 0 0 0,0 0 1 0 0,0-1-1 0 0,0 1 0 0 0,0-1 1 0 0,0 1-1 0 0,0-1 0 0 0,0 1 0 0 0,0-1 1 0 0,0 1-1 0 0,0-1 0 0 0,0 2 0 0 0,1 40-22 0 0,-2-32 2 0 0,-5-7-9 0 0,-28 10-33 0 0,-144 38-55 0 0,29-10 46 0 0,50-16 72 0 0,69-18-9 0 0,0 1-32 0 0,-10 1 31 0 0,12-3 11 0 0,-6 1 0 0 0,9-1-11 0 0,5-3-45 0 0,-1 4-528 0 0,3-1 144 0 0,14-4-21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6:46:32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8573 293 5527 0 0,'0'0'2390'0'0,"-7"-8"3730"0"0,4 7-6033 0 0,-19-2 482 0 0,-37 1 2016 0 0,36 2-1672 0 0,-422 7 1845 0 0,280-4-2625 0 0,-216 9 94 0 0,-154-4 88 0 0,480-9-304 0 0,-91 1 1 0 0,-108-4 52 0 0,-182-17 384 0 0,224 8-255 0 0,-121-1 18 0 0,330 14-210 0 0,-418-9 10 0 0,69 3-11 0 0,39 2 0 0 0,-40 6 49 0 0,189 3-34 0 0,-82-9 43 0 0,-34 1 12 0 0,-92 0-35 0 0,46-1-6 0 0,42 1-29 0 0,-2 0 0 0 0,-1 18 0 0 0,-283 18 0 0 0,310-18 0 0 0,148-11 0 0 0,-78 10-10 0 0,90-4-12 0 0,-137-5 1 0 0,170-8-4 0 0,-98-10-25 0 0,132 10 61 0 0,31 3 6 0 0,0 0-5 0 0,0 0 0 0 0,0 0 1 0 0,0 0-1 0 0,0-1 0 0 0,0 1 0 0 0,0-1 0 0 0,0 1 0 0 0,0-1 0 0 0,-2-1 0 0 0,4 2-7 0 0,-1-1 0 0 0,1 1 0 0 0,0 0-1 0 0,0-1 1 0 0,0 1 0 0 0,0 0 0 0 0,0-1-1 0 0,-1 1 1 0 0,1 0 0 0 0,0-1-1 0 0,0 1 1 0 0,0-1 0 0 0,0 1 0 0 0,0 0-1 0 0,0-1 1 0 0,0 1 0 0 0,1-1 0 0 0,-1 1-1 0 0,0 0 1 0 0,0-1 0 0 0,0 1-1 0 0,0 0 1 0 0,0-1 0 0 0,1 1 0 0 0,-1 0-1 0 0,0-1 1 0 0,0 1 0 0 0,0 0 0 0 0,1-1-1 0 0,-1 1 1 0 0,0 0 0 0 0,0 0-1 0 0,1-1 1 0 0,0 1 0 0 0,10-13 152 0 0,-10 13-157 0 0,15-16 22 0 0,1 2 0 0 0,1 0 0 0 0,1 0 0 0 0,35-18 0 0 0,87-32 155 0 0,-61 30-136 0 0,6 2-41 0 0,-59 23 0 0 0,0-1 0 0 0,28-14 0 0 0,-42 17-11 0 0,-12 6-42 0 0,-7 7-14 0 0,-22 19-13 0 0,1-7-13 0 0,-7 0-56 0 0,1 0 41 0 0,-120 49-305 0 0,46-22 51 0 0,84-34 205 0 0,0 0-1 0 0,-39 27 1 0 0,28-14 91 0 0,23-17 55 0 0,6-3-2 0 0,0-1 1 0 0,0 1-1 0 0,1 0 1 0 0,-5 5-1 0 0,3-4 3 0 0,3-3 1 0 0,0 1-1 0 0,0 0 0 0 0,1-1 0 0 0,-1 1 0 0 0,1 0 0 0 0,-3 5 1 0 0,-14 18-82 0 0,14-20-54 0 0,5 5-283 0 0,0 32 345 0 0,0-43 80 0 0,-1 1 1 0 0,1 0-1 0 0,0-1 0 0 0,0 1 1 0 0,0 0-1 0 0,0-1 0 0 0,0 1 1 0 0,1 0-1 0 0,-1-1 0 0 0,0 1 1 0 0,0 0-1 0 0,0-1 0 0 0,0 1 1 0 0,1 0-1 0 0,-1-1 0 0 0,0 1 1 0 0,1 0-1 0 0,-1-1 0 0 0,0 1 1 0 0,1-1-1 0 0,-1 1 0 0 0,1-1 1 0 0,-1 1-1 0 0,1-1 0 0 0,-1 1 1 0 0,1-1-1 0 0,0 1 0 0 0,28 26 3 0 0,-22-21 80 0 0,2 0 16 0 0,27 16 0 0 0,-19-13 0 0 0,31 9 96 0 0,-38-14-160 0 0,32 9 119 0 0,192 50 427 0 0,-171-45-510 0 0,-52-14-59 0 0,37 10 46 0 0,1-2-44 0 0,8 0-25 0 0,-38-8-6 0 0,25 7-130 0 0,-34-8 115 0 0,29 8-268 0 0,-7-3-556 0 0,-24-6-264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09T18:05:23.1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11210 13810 5519 0,'0'0'496'0,"0"0"-496"0,0 0 0 0,3-6 0 0,-3 6 1936 0,0 0 304 0,0 0 48 0,0 0 16 0,0 0 256 0,0 0 48 0,2-7 16 0,-2 7 0 0,0 0-832 0,0 0-144 0,0 0-48 0,3-7 0 0,-3 7-384 0,0 0-96 0,0 0-16 0,0 0 0 0,0 0-160 0,0 0-48 0,0 0 0 0,0 0 0 0,0 0-240 0,0 0-48 0,0 0-16 0,0 0 0 0,0 0-144 0,0 0-16 0,0 0-16 0,0 0 0 0,19 33-128 0,-19-33-32 0,0 0 0 0,0 0 0 0,0 0-64 0,9 41-32 0,-9-41 0 0,0 0 0 15,7 38-160-15,-7-38 0 0,0 0 144 0,7 45-144 16,-7-45 0-16,0 0 0 0,8 48 0 0,-8-48 0 15,0 0 0-15,8 50 0 0,-8-50 0 16,3 36 0-16,-3-36 0 0,5 37 0 16,-5-37 0-16,6 42 0 0,-6-42 0 0,8 39 0 0,-8-39 0 15,6 39 0-15,-6-39 0 0,9 36 0 0,-9-36 0 0,8 36 0 16,-8-36 128-16,9 33-128 0,-9-33 160 0,0 0-160 16,13 41 208-16,-13-41-48 0,0 0-16 0,14 33 0 15,-14-33-16-15,0 0-128 0,0 0 192 0,12 40-64 16,-12-40 0-16,0 0-128 0,0 0 192 0,11 43-64 0,-11-43-128 0,0 0 0 15,0 0 144-15,10 39-144 16,-10-39 0-16,0 0 0 0,0 0 0 0,10 39 0 16,-10-39 0-16,0 0 0 0,7 32 0 0,-7-32-128 0,0 0-16 0,8 34 0 15,-8-34 0-15,0 0 0 0,14 36 144 0,-14-36 0 16,0 0 0-16,0 0 0 0,12 35-176 0,-12-35 0 16,0 0 0-16,0 0 0 15,0 0-272-15,0 0-48 0,0 0-16 16,0 0 0-16,0 0-1504 0,0 0-304 0,0 0-64 15,9-17-13040-15</inkml:trace>
  <inkml:trace contextRef="#ctx0" brushRef="#br0" timeOffset="1269.72">11234 13824 5519 0,'0'0'496'0,"0"0"-496"0,0 0 0 16,0 0 0-16,0 0 1920 0,0 0 272 0,0 0 64 0,0 0 16 0,-11 0-224 0,11 0-64 0,0 0 0 0,3-7 0 0,-3 7-800 0,10-7-160 0,-10 7-48 0,14-9 0 0,-4 3-432 0,0-1-96 0,-10 7 0 0,22-11-16 16,-8 6 272-16,-1-1 64 0,3 1 16 0,0-1 0 15,0 1 80-15,0-1 16 0,3 2 0 0,0 0 0 16,1 0 16-16,2-1 0 0,2 1 0 0,0-1 0 16,0 1-240-16,-2 1-32 0,1 1-16 0,1-1 0 15,0 2-240-15,0-1-48 0,1 0-16 0,-1 1 0 16,2-2-112-16,1 1 0 0,0 0-16 0,2 0 0 0,1 1-48 0,1-1 0 15,-1 1 0-15,1 0 0 0,1 1 0 0,-2-1 0 16,2 0 0-16,-2 0 0 16,-1 0 48-16,-3-1 0 0,1 0 0 0,2-1 0 15,-2-1-48-15,2 0 0 0,-2 1 0 0,0 0 0 0,-1 1 80 0,0-1 16 16,-4 1 0-16,0 0 0 0,-3-1-64 0,-19 3-16 16,33-3 0-16,-33 3 0 0,25-3-144 15,-25 3 0-15,18-2 0 0,-18 2 0 0,0 0 0 0,20-4 0 16,-20 4 128-16,0 0-128 0,0 0 0 0,0 0 192 15,0 0-192-15,0 0 192 0,0 0-64 0,0 0 0 16,0 0 0-16,0 0 0 0,0 0-128 0,0 0 160 16,0 0-160-16,0 0 160 0,0 0-160 0,0 0 0 15,0 0 0-15,0 0 128 0,-1 45-128 0,1-45 0 16,0 0 0-16,-4 37 0 0,4-37 0 0,0 0 0 0,-3 47-128 0,3-47 128 16,0 0 0-16,0 51-144 0,0-51 144 0,0 37 0 15,0-37-144-15,0 39 144 0,0-39 0 0,2 44-144 16,-2-44 144-16,1 46-160 0,-1-46 160 0,2 46-160 15,-2-46 160-15,3 48-128 0,-3-48 128 0,7 50-128 16,-7-50 128-16,5 48 0 0,-5-48 0 0,7 48 0 16,-7-48 0-16,7 45 0 0,-7-45 0 0,8 41 0 15,-8-41 0-15,6 36 0 0,-6-36 0 0,5 34 0 16,-5-34 0-16,0 0 0 0,5 44 0 0,-5-44 0 16,0 0 0-16,3 39 0 0,-3-39 0 0,0 0 0 15,2 35 0-15,-2-35 0 0,0 0 0 0,0 0 0 16,0 34 0-16,0-34 0 0,0 0 0 0,0 0 0 15,0 0 0-15,0 0 0 0,-7 32 0 0,7-32 0 0,0 0 0 16,0 0 0-16,0 0 0 0,0 0 0 16,-22 23 0-16,22-23 0 0,0 0 0 0,-21 11 0 0,21-11 0 0,0 0 0 15,-27 11 0-15,27-11-128 0,-24 10 128 0,24-10 0 16,-27 9-144-16,27-9 144 0,-35 10 0 16,18-4 0-16,-5 0 0 0,1-1 0 0,-1 2 0 0,-2-1 0 15,0 0 0-15,-2-1 128 0,1 2 0 0,-4-2 0 16,2 0 0-16,-2-1 0 0,2 2-128 0,1 0 0 15,-1-1 0-15,-2 2 128 0,0-2-128 0,-4 2 0 16,1-2-160-16,0 0 160 0,0-1-192 0,1 0 48 16,4 1 16-16,-2-1 0 0,4-1 128 0,2 0-128 15,1 0 128-15,3-1-128 0,19-2 128 0,-29 4 0 16,29-4 0-16,-26 2 0 0,26-2 240 0,-22 3-32 0,22-3 0 16,-19 2 0-16,19-2-80 0,0 0-128 0,-21 1 176 15,21-1-176-15,0 0 0 0,0 0 0 0,0 0 0 16,-15 0 0-16,15 0-384 0,0 0 0 0,0 0 16 0,0 0 0 31,0 0-288-31,0 0-64 0,0 0-16 0,0 0-11216 0,0 0-2240 0</inkml:trace>
  <inkml:trace contextRef="#ctx0" brushRef="#br0" timeOffset="2000.34">11658 13981 19343 0,'0'0'1728'0,"0"0"-1392"0,0 0-336 0,0 0 0 0,0 0 1216 0,0 0 192 0,0 0 16 0,0 0 16 0,0 0-160 0,0 0-16 0,0 0-16 0,24 20 0 0,-24-20-624 0,0 0-128 0,0 0-32 0,0 0 0 0,21 37-192 0,-21-37-32 15,0 0-16-15,11 34 0 0,-11-34 48 0,0 0 16 16,8 45 0-16,-8-45 0 0,5 35-16 0,-5-35 0 15,9 38 0-15,-9-38 0 0,5 42 176 0,-5-42 16 16,8 42 16-16,-8-42 0 0,5 44-16 16,-5-44 0-16,8 41 0 0,-8-41 0 0,5 34-112 0,-5-34-32 15,0 0 0-15,8 45 0 0,-8-45-32 0,0 0-16 16,9 38 0-16,-9-38 0 0,0 0-272 0,0 0 0 16,8 35 0-16,-8-35 0 0,0 0 0 0,0 0 0 15,0 0-240-15,0 0 80 16,0 0-320-16,0 0-64 0,0 0-16 0,0 0 0 15,0 0-656-15,0 0-128 0,0 0-16 0,-14-13-13520 0</inkml:trace>
  <inkml:trace contextRef="#ctx0" brushRef="#br0" timeOffset="2430.62">11663 13923 20271 0,'0'0'896'0,"0"0"192"0,0 0-880 0,19-4-208 0,-19 4 0 0,0 0 0 0,0 0 1184 15,18-5 192-15,-18 5 32 0,27-5 16 0,-11 1-272 0,3 0-64 0,-19 4-16 0,32-8 0 0,-32 8-800 0,32-9-144 0,-14 4-128 0,-1 0 144 0,1 0-144 0,-2-2 0 16,3 2 0-16,-1-1 0 0,-1 2 176 0,-1-2-48 16,0 1-128-16,-16 5 192 0,27-6 240 0,-27 6 32 15,23-3 16-15,-23 3 0 0,20-3 224 0,-20 3 64 16,0 0 0-16,26-3 0 0,-26 3-304 0,0 0-48 15,21-1-16-15,-21 1 0 0,0 0-272 0,0 0-128 0,24-1 0 0,-24 1 128 32,0 0-432-32,0 0-80 0,0 0-32 0,0 0 0 15,0 0-1408-15,0 0-288 0,0 0-48 0,0 0-6784 0,0 0-1360 16</inkml:trace>
  <inkml:trace contextRef="#ctx0" brushRef="#br0" timeOffset="2750.54">11664 14110 17503 0,'0'0'1552'0,"0"0"-1232"16,0 0-320-16,18-5 0 0,-18 5 2096 0,0 0 352 15,21-2 80-15,-3-1 16 0,4 0-368 0,2 0-64 16,1-1 0-16,-1 1-16 0,0 0-1392 0,-1-1-256 16,-4 2-64-16,0 0-16 0,-19 2-368 0,32-2 0 15,-32 2-160-15,29-3 160 0,-29 3-432 0,26-1 32 16,-26 1 0-16,20-2 0 0,-20 2 400 0,0 0 0 16,26-2 0-16,-26 2-128 0,0 0 128 0,19-4 0 0,-19 4 0 15,0 0 0 1,16-6-656-16,-16 6-160 0,0 0-16 0,0 0-13328 0</inkml:trace>
  <inkml:trace contextRef="#ctx0" brushRef="#br0" timeOffset="3516.97">12146 14391 18431 0,'0'0'1632'0,"0"0"-1312"0,0 0-320 0,0 0 0 0,0 0 1984 0,0 0 320 0,0 0 64 0,0 0 0 0,0 0-416 0,0 0-96 0,0 0 0 0,0 0-16 0,0 0-1104 0,0 0-224 0,0 0-32 0,0 0-16 15,0 0-912-15,0 0-176 0,0 0-32 0,0 0-16 16,24 15-224-16,-24-15-64 0,0 0 0 0,0 0 0 15,0 0-608-15,0 0-128 0,0 0-32 0,0 0 0 16,0 0-496-16,22 27-96 0</inkml:trace>
  <inkml:trace contextRef="#ctx0" brushRef="#br0" timeOffset="3716.86">12170 14716 15663 0,'0'0'688'0,"0"0"144"0,0 0-656 0,0 0-176 0,0 0 0 0,0 0 0 15,0 0 1424-15,0 0 256 0,0 0 48 0,0 0 16 0,0 0-1024 0,22 24-208 16,-22-24-32-16,0 0-16 16,0 0-1488-16,0 0-320 0,24 7-48 0,-24-7-16 0</inkml:trace>
  <inkml:trace contextRef="#ctx0" brushRef="#br0" timeOffset="3916.45">12324 15014 7359 0,'0'0'320'0,"0"0"80"0,0 0-400 0,3 36 0 16,-3-36 0-16,0 0 0 0,0 0 0 0,0 0 0 15,3 31 0-15,-3-31 0 16,0 0-736-16,9 45-224 0,-9-45-64 0,0 0 0 0,0 0 800 0,10 36 224 0,-10-36 0 0,0 0 0 16</inkml:trace>
  <inkml:trace contextRef="#ctx0" brushRef="#br0" timeOffset="4099.95">12498 15455 5519 0,'0'0'496'0,"0"0"-496"0,0 0 0 0,0 0 0 15,9 34 1920-15,-9-34 272 0,0 0 64 0,0 0 16 16,0 0-1952-16,5 34-320 0,-5-34-192 0,0 0 32 16,10 37 160-16,-10-37 176 0,0 0-48 0,0 0 48 15,0 0-176-15,11 31 0 0</inkml:trace>
  <inkml:trace contextRef="#ctx0" brushRef="#br0" timeOffset="4266.37">12603 15776 18431 0,'0'0'816'0,"0"0"160"0,0 0-784 0,4 32-192 15,-4-32 0-15,0 0 0 0,0 0 1120 0,0 0 176 16,1 29 48-16,-1-29 0 0,4 30-512 0,-4-30-112 15,0 0-16-15,8 37 0 16,-8-37-2304-16,0 0-448 0,0 0-112 0,0 0-16 0</inkml:trace>
  <inkml:trace contextRef="#ctx0" brushRef="#br0" timeOffset="4434.92">12831 16063 18431 0,'0'0'1632'0,"0"0"-1312"0,14 30-320 0,-14-30 0 16,0 0 3648-16,0 0 640 0,0 0 144 0,8 26 32 16,-8-26-3552-16,11 29-704 0,-11-29-208 0,10 35 0 15,-10-35-2688-15,14 26-624 0,-14-26-128 0,0 0-16 16</inkml:trace>
  <inkml:trace contextRef="#ctx0" brushRef="#br0" timeOffset="5564.92">12930 16463 19343 0,'0'0'1728'0,"0"0"-1392"0,0 0-336 0,0 0 0 0,0 0 2624 0,0 0 464 0,0 0 96 0,0 0 16 0,0 0-1152 0,14-11-240 0,-14 11-32 0,0 0-16 0,0 0-960 0,0 0-192 0,0 0-32 0,0 0-16 0,0 0-304 0,0 0-48 15,0 0-16-15,0 0 0 0,0 0 16 0,0 0 0 16,-11 28 0-16,11-28 0 0,-16 29-32 0,16-29-16 15,-21 42 0-15,7-17 0 0,1 4-32 0,-3 3 0 16,-3 2 0-16,1 2 0 0,-4 1 80 0,-1 0 16 16,1-2 0-16,0-3 0 0,-1-2 80 0,4-3 16 15,2-2 0-15,0-2 0 0,3 0-32 0,-1 0 0 16,15-23 0-16,-24 42 0 0,24-42-128 0,-22 44-32 0,22-44 0 16,-19 41 0-16,19-41 48 0,-16 35 0 0,16-35 0 15,-10 30 0-15,10-30 0 0,0 0 0 0,-14 33 0 0,14-33 0 16,0 0-176-16,-10 26 160 0,10-26-160 0,0 0 160 15,0 0-160-15,0 0 0 0,-5 28 0 0,5-28 0 32,0 0-512-32,0 0 32 0,0 0 0 0,0 0 0 15,0 0-224-15,0 0-64 0,0 0 0 0,0 0 0 16,0 0-832-16,0 0-160 0</inkml:trace>
  <inkml:trace contextRef="#ctx0" brushRef="#br0" timeOffset="6466.96">12967 16947 25791 0,'0'0'1152'0,"0"0"224"0,0 0-1104 0,0 0-272 0,0 0 0 0,0 0 0 0,0 0 1152 0,0 0 192 0,0 0 16 0,0 0 16 0,0 0-416 0,9-17-96 0,-9 17-16 0,0 0 0 0,0 0-528 0,21-10-96 0,-21 10-32 0,0 0 0 16,0 0 64-16,24 7 16 0,-24-7 0 0,0 0 0 15,16 24 128-15,-16-24 32 0,0 0 0 0,16 33 0 16,-16-33-304-16,13 26-128 0,-13-26 128 0,10 29-128 16,-10-29 128-16,9 26-128 0,-9-26 128 0,0 0-128 15,8 30 256-15,-8-30-16 0,0 0-16 0,0 0 0 16,0 0 256-16,0 0 48 0,11 24 16 0,-11-24 0 0,0 0-288 0,0 0-48 15,0 0-16-15,0 0 0 0,0 0 0 0,0 0 0 16,0-22 0-16,0 22 0 0,0-19 32 16,0 19 0-16,0-26 0 0,0 26 0 0,3-30-224 0,-1 14 0 15,-2 16 0-15,6-29 0 0,-6 29 0 0,7-28-192 16,-7 28 192-16,11-22-160 0,-11 22 160 0,10-20-128 16,-10 20 128-16,12-18-128 0,-12 18 0 0,13-15 0 15,-13 15 0-15,16-15 0 0,-16 15-16 0,16-12 0 16,-16 12 0-16,0 0 0 0,24-10 144 0,-24 10-208 15,0 0 80-15,0 0 128 0,27 1-288 0,-27-1 64 16,0 0 16-16,0 0 0 0,22 26-48 0,-22-26 0 16,0 0 0-16,12 38 0 0,-12-38 256 0,5 30 0 15,-5-30 0-15,5 32 0 0,-5-32 160 0,4 31 80 0,-4-31 16 16,3 26 0-16,-3-26-32 0,0 0 0 0,2 31 0 0,-2-31 0 16,0 0-32-16,0 0-16 15,0 0 0-15,0 0 0 0,0 0-176 0,10 24 192 0,-10-24-192 0,0 0 192 16,0 0-192-16,0 0 0 0,14-16 0 0,-14 16-176 15,7-19 176-15,-7 19-128 0,8-27 128 0,-8 27-128 16,11-31-64-16,-6 14-16 0,1 1 0 0,2-1 0 31,-2 1-304-31,-1 1-64 0,-5 15-16 0,16-25 0 0,-16 25 192 0,15-24 32 0,-15 24 16 0,16-21 0 16,-16 21 192-16,14-15 160 0,-14 15-208 0,13-11 80 16,-13 11 128-16,0 0 0 0,21-7 0 0,-21 7 0 15,0 0 144-15,0 0 112 0,25 3 32 0,-25-3 0 16,0 0-144-16,0 0-16 0,23 18-128 0,-23-18 192 15,0 0-192-15,17 26 0 0,-17-26-144 0,0 0 144 16,15 33 0-16,-15-33 128 0,0 0 16 0,12 35 0 0,-12-35 128 0,0 0 32 16,8 38 0-16,-8-38 0 0,0 0-160 0,8 34-16 15,-8-34-128-15,0 0 192 0,3 29-336 16,-3-29-80-16,0 0-16 0,0 0 0 16,0 31-800-16,0-31-176 0,0 0-16 0,0 0-9488 15,0 0-1888-15</inkml:trace>
  <inkml:trace contextRef="#ctx0" brushRef="#br0" timeOffset="7050.15">13856 16872 12895 0,'0'0'576'0,"0"0"112"0,0 0-560 0,0 0-128 0,0 0 0 0,-2-13 0 0,2 13 1088 0,0 0 192 0,0 0 48 0,-1-19 0 0,1 19 80 0,-2-17 0 16,2 17 16-16,0 0 0 0,-6-16-16 0,6 16 0 0,0 0 0 0,0 0 0 0,0 0-320 0,-13-10-80 16,13 10-16-16,0 0 0 0,0 0-608 0,0 0-128 15,-24 18-32-15,24-18 0 0,0 0-224 0,-19 32 0 16,19-32 0-16,-10 28 0 0,10-28 256 0,-8 28 16 15,8-28 0-15,-6 27 0 0,6-27 112 0,0 28 0 16,0-28 16-16,0 28 0 0,0-28-256 0,0 0-144 16,10 36 160-16,-10-36-160 0,0 0 0 0,20 21 0 15,-20-21 0-15,0 0 0 0,28 7 304 0,-28-7-48 16,22-5 0-16,-22 5 0 0,24-13 320 0,-24 13 48 0,22-17 16 0,-22 17 0 16,21-18-368-16,-21 18-64 15,16-19-16-15,-16 19 0 0,11-18 224 0,-11 18 32 16,8-17 16-16,-8 17 0 0,5-15-96 0,-5 15-32 0,0-15 0 0,0 15 0 15,0-15-80-15,0 15 0 0,-5-16-16 0,5 16 0 16,-6-15-400-16,6 15-80 0,-8-14-16 0,8 14 0 31,-10-12-576-31,10 12-112 0,-11-11-16 0,11 11-10816 0,0 0-2144 0</inkml:trace>
  <inkml:trace contextRef="#ctx0" brushRef="#br0" timeOffset="7518.17">13909 16821 4607 0,'0'0'400'0,"0"0"-400"15,0 0 0-15,0 0 0 0,0 0 2128 0,0 0 352 16,0 0 64-16,0 0 16 0,19-10-592 0,-19 10-112 16,15-9-32-16,-15 9 0 0,0 0-608 0,20-13-128 15,-20 13-32-15,0 0 0 0,16-9-64 0,-16 9-16 16,0 0 0-16,0 0 0 0,0 0-160 0,19-7-48 15,-19 7 0-15,0 0 0 0,0 0 80 0,0 0 16 16,0 0 0-16,0 0 0 0,0 0-96 0,21 22-32 16,-21-22 0-16,0 0 0 0,0 0-32 0,18 32 0 15,-18-32 0-15,14 24 0 0,-14-24-272 0,13 27-64 16,-13-27-16-16,18 29 0 0,-18-29-224 0,17 27-128 16,-17-27 160-16,19 25-160 0,-19-25 0 0,15 20 128 0,-15-20-128 0,0 0 0 15,22 20 128-15,-22-20-128 0,0 0 176 0,0 0-176 16,0 0 368-16,24 5-48 0,-24-5 0 15,0 0 0-15,0 0 64 0,11-13 0 0,-11 13 0 16,0 0 0-16,8-19 64 0,-8 19 32 0,5-19 0 0,-5 19 0 16,5-23-96-16,-5 23-32 0,6-25 0 15,-6 25 0-15,5-24-160 0,-3 10-48 0,-2 14 0 16,5-26 0-16,-5 26-144 0,5-25 0 0,-5 25 0 16,7-23 0-16,-7 23-288 0,3-19-32 0,-3 19-16 0,0 0 0 31,5-17-240-31,-5 17-32 0,0 0-16 0,0 0 0 0,2-15-128 0,-2 15-16 15,0 0-16-15,0 0 0 0,0 0-1056 16,0 0-208-16,0 0-32 0,0 0-13792 0</inkml:trace>
  <inkml:trace contextRef="#ctx0" brushRef="#br0" timeOffset="7818.89">14363 16734 23039 0,'0'0'1024'0,"0"0"192"0,0 0-960 0,0 0-256 0,0 0 0 0,0 0 0 0,0 0 1280 0,0 0 224 0,0 0 32 0,0 0 16 0,0 0-272 0,19 18-64 0,-19-18-16 0,0 0 0 0,0 0-512 0,15 28-112 0,-15-28 0 0,0 0-16 0,12 33-112 0,-12-33 0 0,9 27-16 0,-9-27 0 15,6 31-160-15,-6-31-16 16,9 28-16-16,-9-28 0 0,7 27-240 0,-7-27 0 0,8 25 0 0,-8-25 0 15,0 0 0-15,16 31 0 0,-16-31 0 0,0 0 0 16,14 24 0-16,-14-24 128 0,0 0-128 0,0 0 0 31,0 0-384-31,0 0-128 0,0 0-32 0,20 3-10240 16,-20-3-2048-16</inkml:trace>
  <inkml:trace contextRef="#ctx0" brushRef="#br0" timeOffset="7957.19">14424 16534 15663 0,'0'0'688'0,"-1"-14"144"0,1 14-656 0,0 0-176 0,0 0 0 0,0 0 0 0,0 0 2352 0,0 0 432 16,-5-14 96-16,5 14 0 0,0 0-320 0,0 0-64 15,0 0 0-15,0 0-16 16,0 0-4960-16,-7-14-976 0,7 14-208 0,0 0-48 0</inkml:trace>
  <inkml:trace contextRef="#ctx0" brushRef="#br0" timeOffset="8473.77">14560 16716 22111 0,'0'0'976'0,"0"0"208"0,0 0-944 0,0 0-240 16,19 18 0-16,-19-18 0 0,0 0 864 0,0 0 128 0,0 0 32 0,26 7 0 15,-26-7-176-15,22 1-16 0,-22-1-16 0,21-4 0 16,-21 4-816-16,18-7-224 0,-18 7-16 0,16-11 0 31,-16 11-208-31,12-12-32 0,-12 12-16 0,10-14 0 0,-10 14 800 0,8-14 144 0,-8 14 48 16,9-16 0-16,-9 16 608 0,5-16 128 0,-5 16 32 0,0 0 0 16,0-20-240-16,0 20-32 0,0 0-16 0,-6-13 0 15,6 13-368-15,0 0-80 0,0 0-16 0,-19-11 0 16,19 11-256-16,0 0-64 0,-23-1-16 0,23 1 0 15,0 0-176-15,-24 10 0 0,24-10 0 0,0 0 0 16,-22 21 0-16,22-21 0 0,0 0 0 0,-24 28 0 16,24-28 0-16,-14 25 0 0,14-25 0 0,-15 32 0 15,15-32 0-15,-14 37 0 0,14-37 0 0,-10 37 0 16,10-37 0-16,-5 36 0 0,5-36 192 0,0 35-64 0,0-35 64 0,3 30 0 16,-3-30 0-16,9 32 0 15,-9-32 0-15,10 31 0 0,-10-31 0 0,14 29 0 0,-14-29-48 16,17 26 0-16,-17-26 0 0,19 20 0 0,-19-20 48 15,21 14 0-15,-21-14 0 0,24 9 0 0,-24-9 32 0,24 2 16 16,-24-2 0-16,27-1 0 0,-27 1-32 0,24-3 0 16,-24 3 0-16,27-8 0 0,-27 8-208 0,23-11 0 15,-23 11 0-15,19-11 0 0,-19 11 0 0,19-14-192 16,-19 14 16-16,13-13 0 16,-13 13-192-16,10-14-32 0,-10 14-16 0,0 0 0 15,6-20-640-15,-6 20-128 0,0 0-32 0,0-21-15712 0</inkml:trace>
  <inkml:trace contextRef="#ctx0" brushRef="#br0" timeOffset="9078.66">15064 16625 7359 0,'0'0'656'0,"0"0"-528"0,0 0-128 0,0 0 0 0,0 0 5024 0,0 0 976 0,0 0 192 0,0 0 32 0,0 0-3088 0,0 0-608 0,0 0-128 0,0 0-32 0,-26 3-1568 0,26-3-320 0,0 0-64 0,-29 4-16 0,29-4-400 0,-24 7-304 15,24-7 48-15,-27 9 16 16,27-9-272-16,-27 14-48 0,27-14-16 0,-27 17 0 0,27-17 160 0,-24 19 32 15,24-19 0-15,-18 19 0 0,18-19 384 0,0 0 0 16,-22 26 0-16,22-26-128 0,0 0 128 0,0 0 0 16,0 0 0-16,-11 29 0 0,11-29 336 0,0 0 0 15,0 0 0-15,20 16 0 0,-20-16-336 0,0 0 128 16,31 12-128-16,-31-12 0 0,27 8 0 0,-27-8 0 16,29 6 0-16,-29-6 0 0,27 6 128 0,-27-6-128 15,29 7 128-15,-29-7-128 0,29 8 0 0,-29-8 0 16,27 8 0-16,-27-8 0 15,30 7-416-15,-30-7 0 0,27 6 0 0,-27-6 0 16,26 8-16-16,-26-8 0 0,29 10 0 0,-29-10 0 16,25 9 272-16,-25-9 160 0,24 10-192 15,-24-10 192-15,0 0 256 0,28 14 176 0,-28-14 16 0,0 0 16 0,0 0 240 0,19 22 64 0,-19-22 0 0,0 0 0 16,0 0-192-16,0 0-16 0,-13 30-16 0,13-30 0 16,0 0-288-16,-21 20-64 0,21-20-16 0,-21 15 0 15,21-15-32-15,-24 13 0 0,24-13 0 0,-24 14 0 16,24-14 112-16,-24 11 0 0,24-11 16 0,-22 12 0 15,22-12 112-15,0 0 32 0,-29 13 0 16,29-13 0-16,0 0-160 0,-21 7-16 16,21-7-16-16,0 0 0 0,0 0-224 0,-24 3 0 0,24-3-192 0,0 0 192 15,0 0-688 1,-19-6-16-16,19 6-16 0,0 0-11888 0,0 0-2384 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09T18:08:08.0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15225 13524 8287 0,'0'0'736'0,"0"0"-592"0,0 0-144 0,0 0 0 0,0 0 1024 0,0 0 192 0,0 0 16 0,0 0 16 0,0 0 480 0,5-5 80 0,-5 5 32 0,0 0 0 0,-2-6-608 0,2 6-112 0,0 0-32 0,-1-6 0 0,1 6-384 0,0 0-64 16,-3-7-32-16,3 7 0 0,0 0 352 0,-6-6 64 15,6 6 0-15,0 0 16 0,0 0 192 0,-9-4 48 16,9 4 0-16,0 0 0 0,0 0-304 0,-17 0-48 16,17 0-16-16,0 0 0 0,-18 4-400 0,18-4-64 15,0 0-32-15,-24 9 0 0,24-9-416 0,0 0 0 0,-27 17 128 16,27-17-128-16,-18 15 0 0,18-15 0 0,-22 17 0 16,22-17 0-16,-19 21 0 0,19-21 0 0,-21 22 0 0,21-22 0 15,-21 26 0-15,21-26 0 0,-19 25 0 0,19-25 0 16,-16 29 0-16,16-29 0 0,0 0 0 0,-18 42 0 15,18-42 0-15,0 0 0 0,-8 44 0 16,8-44 0-16,0 0 0 0,5 42 0 0,-5-42 0 0,0 0 128 16,16 35 96-16,-16-35 16 0,0 0 0 0,29 30 0 15,-29-30 32-15,0 0 16 0,32 19 0 0,-32-19 0 16,0 0-96-16,35 14 0 0,-35-14-16 0,24 5 0 16,-24-5-32-16,24 2 0 0,-24-2 0 0,24 0 0 15,-24 0-16-15,21-2 0 0,-21 2 0 0,27-5 0 16,-27 5 48-16,24-6 0 0,-24 6 0 0,21-7 0 0,-21 7-32 0,21-6 0 15,-21 6 0-15,19-7 0 0,-19 7-144 0,17-6 0 16,-17 6 0-16,15-6 0 0,-15 6 0 16,0 0 0-16,14-6 0 0,-14 6-176 15,0 0-368-15,0 0-80 0,0 0-16 0,2-8 0 16,-2 8-1664-16,0 0-352 0</inkml:trace>
  <inkml:trace contextRef="#ctx0" brushRef="#br0" timeOffset="561.14">15417 13630 2751 0,'0'0'256'0,"10"-7"-256"0,-10 7 0 0,7-5 0 0,-7 5 2288 0,0 0 400 0,5-5 96 0,-5 5 16 0,5-8-640 0,0 1-128 0,0 0-32 0,0 0 0 0,-1 0-624 0,-2 1-128 0,-2 6-32 0,3-7 0 0,-3 7-512 0,0 0-96 0,4-6-32 0,-4 6 0 0,0 0 192 0,0 0 48 0,0 0 0 0,0 0 0 0,0 0-176 0,0 0-48 16,0 0 0-16,0 0 0 0,0 0-96 0,15 34-32 16,-15-34 0-16,0 0 0 0,5 43 48 0,-5-43 0 15,0 0 0-15,7 56 0 0,-7-56-192 0,6 39-16 16,-6-39-16-16,11 36 0 0,-11-36-288 0,0 0 160 16,21 45-160-16,-21-45 128 0,0 0-128 0,27 30 0 15,-27-30 144-15,0 0-144 0,26 15 304 0,-26-15-16 16,0 0 0-16,24 5 0 0,-24-5 160 0,0 0 16 15,22-4 16-15,-22 4 0 0,10-6-32 0,-10 6 0 16,11-12 0-16,-6 5 0 0,-2 0-48 0,1-2-16 16,-1 0 0-16,0-1 0 0,-3-2 0 0,3 1 0 0,-3-2 0 15,3 0 0-15,-3-1-144 0,0-2-48 0,0 1 0 0,0-1 0 16,0 2-192-16,0 2-128 0,0 0 128 16,-3 3-208-1,3 1-240-15,0 0-64 0,-1 3 0 0,1 5 0 16,-2-8-208-16,2 8-48 0,0 0-16 0,0 0 0 15,0-5-1760-15,0 5-336 0</inkml:trace>
  <inkml:trace contextRef="#ctx0" brushRef="#br0" timeOffset="1042.96">15873 13615 9215 0,'0'0'400'0,"0"0"96"0,0 0-496 0,0 0 0 16,3-5 0-16,-3 5 0 0,0 0 2208 0,0 0 352 15,0 0 64-15,-11-5 0 0,11 5-384 0,-11-4-96 16,11 4-16-16,-14-2 0 0,14 2-1520 0,-15-2-304 16,15 2-64-16,-16 1-16 0,16-1-464 0,0 0-80 15,-21 6-32-15,21-6 0 16,0 0-224-16,0 0-64 0,-19 13 0 0,19-13 0 0,0 0 320 0,0 0 48 15,0 0 16-15,0 0 0 16,0 0-128-16,-5 37-32 0,5-37 0 0,0 0 0 0,0 0 160 0,21 27 48 16,-21-27 0-16,0 0 0 0,34 16 208 0,-34-16 0 15,27 9 0-15,-27-9 0 0,30 8 0 0,-30-8 0 0,26 9 0 0,-26-9 0 32,26 7-448-32,-26-7-208 0,25 7-48 0,-25-7 0 15,29 8-448-15,-29-8-112 0,26 10-16 0,-26-10 0 16,25 12 176-16,-25-12 16 0,23 13 16 0,-23-13 0 0,0 0 832 0,25 18 240 0,-25-18 0 0,0 0 0 15,0 0 864-15,0 0 288 0,0 0 64 0,14 33 16 16,-14-33 704-16,0 0 144 0,0 0 32 0,-22 25 0 16,22-25-512-16,0 0-112 0,-26 16-16 0,26-16 0 15,-20 10-272-15,20-10-64 0,-21 7-16 0,21-7 0 16,-21 7-288-16,21-7-64 0,-19 4-16 0,19-4 0 16,-18 4-464-16,18-4-96 0,-16 2 0 0,16-2-16 15,0 0-896-15,-19 1-176 16,19-1-48-16,0 0-13328 0</inkml:trace>
  <inkml:trace contextRef="#ctx0" brushRef="#br0" timeOffset="1413.66">16176 13273 16575 0,'0'0'1472'0,"0"0"-1168"0,0 0-304 0,0 0 0 0,0 0 2816 0,0 0 512 0,0 0 112 0,0 0 16 0,17 31-1344 0,-17-31-272 0,0 0-48 0,19 41-16 0,-19-41-1072 0,0 0-224 0,22 47-32 0,-22-47-16 16,17 33-432-16,-17-33-176 0,17 37 16 0,-17-37 0 15,18 36-80-15,-18-36-16 0,16 34 0 0,-16-34 0 16,18 29 256-16,-18-29 0 0,0 0 0 0,22 43 0 16,-22-43 0-16,0 0 0 0,19 41 0 0,-19-41 0 15,0 0 0-15,8 39 0 0,-8-39 0 0,0 0 0 16,7 39 0-16,-7-39 0 0,0 0 0 0,0 0 0 16,4 41 0-16,-4-41 0 0,0 0 0 0,0 0 0 15,0 0-432-15,0 0-144 16,-11 33-16-16,11-33-9584 0,0 0-1920 0</inkml:trace>
  <inkml:trace contextRef="#ctx0" brushRef="#br0" timeOffset="1743.01">16094 13599 9215 0,'0'0'816'0,"0"0"-656"16,0 0-160-16,16 0 0 0,-16 0 2576 0,0 0 496 15,18 1 80-15,-18-1 32 0,33 1-224 0,-12 1-32 0,0-1-16 0,1-1 0 16,-3 0-1600-16,-1 0-320 0,-2 0-64 0,-16 0-16 16,32-1-720-16,-32 1-192 0,27-2 0 0,-27 2 0 15,29-2 0-15,-29 2 0 0,26-3 0 0,-26 3 0 16,25-2 272-16,-25 2 32 0,21-1 0 0,-21 1 0 15,19-1-176-15,-19 1-128 0,0 0 144 0,21 0-144 16,-21 0 0-16,0 0-240 0,0 0 32 0,18 3 0 31,-18-3-1120-31,0 0-208 0,0 0-64 0,0 0-12384 0</inkml:trace>
  <inkml:trace contextRef="#ctx0" brushRef="#br0" timeOffset="2200.6">16769 13657 11055 0,'0'0'976'0,"0"0"-784"16,0 0-192-16,0 0 0 0,0 0 2240 0,0 0 384 15,0 0 96-15,0 0 16 0,-16 1-256 0,16-1-48 16,0 0-16-16,-19 0 0 0,19 0-1744 0,-15-2-352 16,15 2-64-16,-17-1 0 15,17 1-624-15,-18 0-112 0,18 0-32 0,-22 2 0 16,22-2 64-16,-22 6 0 0,22-6 0 0,-24 12 0 0,24-12 608 0,-23 16 128 16,23-16 32-16,0 0 0 0,-27 30 576 0,27-30 128 0,0 0 32 0,-18 42 0 15,18-42-96-15,0 0 0 0,-6 42-16 16,6-42 0-16,0 0-352 0,11 33-64 0,-11-33-16 0,0 0 0 15,24 22-224-15,-24-22-48 0,22 6-16 0,-22-6 0 16,24 2 0-16,-24-2 0 0,24-5 0 0,-24 5 0 16,23-7-16-16,-15 1 0 0,2 0 0 0,-3-1 0 15,0-1-208-15,-1 0 176 0,-1-1-176 0,1 0 160 16,-4 1 48-16,1-2 16 0,-1 1 0 0,-1-1 0 16,1 1-32-16,-2 1 0 0,0-3 0 0,0 2 0 15,-2-1-64-15,1 0 0 0,1 1-128 0,0-1 192 16,-2 2-448-16,1-2-112 0,1 2-16 0,-2 0 0 15,4 1-1312 1,-2 1-272-16,0 0-48 0,1 1-13904 0</inkml:trace>
  <inkml:trace contextRef="#ctx0" brushRef="#br0" timeOffset="2798.85">16832 13571 1839 0,'0'0'160'0,"0"0"-160"15,0 0 0-15,0 0 0 0,0 0 3632 0,0 0 688 16,24 13 144-16,-24-13 16 0,0 0-928 0,0 0-192 15,24 32-32-15,-24-32-16 0,0 0-1712 0,19 43-320 16,-19-43-80-16,0 0-16 0,16 46-480 0,-16-46-112 16,0 0-16-16,13 44 0 0,-13-44-144 0,0 0-48 15,12 34 0-15,-12-34 0 0,0 0-16 0,0 0-16 16,0 0 0-16,16 34 0 0,-16-34-64 0,0 0-16 16,0 0 0-16,0 0 0 0,0 0-32 0,0 0-16 0,0 0 0 0,0 0 0 15,0 0-48-15,21 15-16 16,-21-15 0-16,6-7 0 0,-6 7-32 0,8-12 0 15,-3 4 0-15,0-1 0 0,3-2-128 0,-2 0 0 0,1-2 0 16,2 1 0-16,-2 0 0 0,1 0 0 0,0 2-224 16,-2 2 80-16,2 0-80 0,0 1-16 0,2 2 0 0,-10 5 0 15,16-7-64-15,-16 7-16 0,14-3 0 0,-14 3 0 16,0 0 64-16,21 6 16 0,-21-6 0 0,0 0 0 16,0 0 16-16,24 24 0 0,-24-24 0 0,0 0 0 15,0 0 80-15,17 42 16 0,-17-42 0 0,0 0 0 16,10 33 128-16,-10-33 176 0,0 0-48 0,0 0 0 15,11 32 64-15,-11-32 16 0,0 0 0 0,0 0 0 16,0 0 160-16,0 0 16 0,0 0 16 0,21 22 0 0,-21-22-128 16,0 0-16-16,0 0-16 0,13-5 0 0,-13 5-112 15,10-10-128-15,-3 1 176 0,-2 0-176 0,2-2 0 0,0 0 0 16,0-1 0-16,-2-1 0 0,3 0-128 0,-2 1 128 16,2-2-208-16,-1 1 80 0,0 1-176 0,0 1-16 15,1 0-16-15,-1 3 0 16,2 2-144-16,-2 1-32 0,-7 5 0 0,10-5 0 0,-10 5 336 15,0 0 176-15,0 0-192 0,0 0 192 0,20 8 0 0,-20-8 0 16,0 0 0-16,0 0 0 0,0 0 0 0,18 38 0 16,-18-38 0-16,0 0 0 0,0 0 240 0,8 45 0 15,-8-45 0-15,0 0 0 0,6 36-112 0,-6-36 0 16,0 0-128-16,0 0 192 0,6 36-192 0,-6-36 128 16,0 0-128-16,0 0 0 0,0 0 0 0,0 0 0 15,0 0 0-15,7 33 0 16,-7-33-1104-16,0 0-112 0,0 0-32 0,0 0-14608 0</inkml:trace>
  <inkml:trace contextRef="#ctx0" brushRef="#br0" timeOffset="4352.09">18276 13713 7359 0,'0'0'656'0,"0"0"-528"0,0 0-128 0,6-5 0 0,-6 5 2608 0,0 0 480 0,0 0 112 0,0 0 0 0,0-5-704 0,0 5-160 0,0-7-32 0,0 7 0 0,-6-8-1184 0,6 8-240 0,-8-7-48 0,8 7-16 16,-10-6-816-16,10 6 0 0,-16-5-192 15,16 5 48-15,-17 0-32 0,17 0 0 0,-22 5 0 0,22-5 0 16,-26 8 176-16,26-8 0 0,-27 13 0 0,27-13 128 16,-28 20-128-16,28-20 0 0,-27 22 0 0,27-22-128 15,-21 24 256-15,21-24 48 0,0 0 16 0,-19 40 0 16,19-40 272-16,0 0 64 0,-5 36 16 0,5-36 0 16,0 0-384-16,0 0-160 0,18 37 128 0,-18-37-128 15,0 0 240-15,32 14-48 0,-32-14 0 16,29 1 0-16,-13-2 128 0,1-3 0 0,1 0 16 0,0-3 0 15,-1-2 0-15,2-2 0 0,-1-2 0 0,1 0 0 16,-3-2-128-16,-1 0-16 0,-1-3-16 0,0-1 0 16,-4 0-16-16,0 1 0 0,-1-2 0 0,-1 0 0 15,-3 1 240-15,1 0 48 0,-1 1 16 0,-2-1 0 16,-1 1 32-16,0 0 0 0,-2 2 0 0,0-2 0 16,-2 0-240-16,0 1-32 0,1 0-16 0,-1 0 0 0,0 1-208 0,-1 2 144 15,1-1-144-15,2 1 128 0,-2 2-128 0,0 2 0 16,2 1 0-16,0 3 0 0,0 1 0 0,0 5 0 15,0 0 0-15,0 0 0 16,0 0 0-16,0 0 0 0,0 0 0 0,0 0 0 0,0 0-192 0,13 44 192 16,-13-44-160-16,8 33 160 0,-8-33-144 0,12 42 144 15,-12-42-128-15,10 45 128 0,-10-45 0 16,13 47 0-16,-13-47 0 0,11 45 0 0,-11-45 0 0,14 47 144 16,-14-47 0-16,12 47 0 0,-12-47 64 0,12 46 16 15,-12-46 0-15,12 39 0 0,-12-39-32 0,11 33-16 16,-11-33 0-16,0 0 0 0,10 37-176 0,-10-37 0 15,0 0 144-15,0 0-144 0,6 34 0 0,-6-34 0 0,0 0-192 16,0 0 64 0,0 0-384-16,0 0-64 0,0 0 0 0,0 0-16 15,0 0-1632-15,0 0-320 0</inkml:trace>
  <inkml:trace contextRef="#ctx0" brushRef="#br0" timeOffset="4895.51">18669 13708 12895 0,'0'0'576'0,"9"-4"112"0,-9 4-560 0,0 0-128 0,8-3 0 0,-8 3 0 0,0 0 1584 0,0 0 272 0,7-6 64 0,-7 6 16 0,8-8 304 0,-3 3 48 0,-3 0 16 0,0-1 0 0,-2 6-992 0,-2-9-192 0,2 9-32 0,-5-8-16 0,5 8-448 0,-8-6-96 15,8 6-16-15,0 0 0 0,-17-1-352 0,17 1-160 16,0 0 128-16,0 0-128 0,-26 20 176 0,26-20-48 16,0 0-128-16,-18 35 192 0,18-35 96 0,0 0 16 15,-13 48 0-15,13-48 0 0,0 0-176 0,-3 49-128 16,3-49 144-16,0 0-144 0,10 34 0 0,-10-34 0 16,0 0 0-16,24 22 0 0,-24-22-160 0,21 6-32 15,-21-6 0-15,22 1 0 0,-22-1 192 0,21-2 128 16,-21 2-128-16,19-8 176 0,-8 3 240 0,-1-4 48 0,1 1 16 15,-3 0 0-15,0-2 96 0,-2 0 0 0,1-1 16 16,-2 0 0-16,0 0-176 0,-1 0-32 0,-1-2-16 0,-1 1 0 16,1 0-240-16,-1 1-128 0,-2 1 128 0,1-1-128 15,-1 2 0-15,0 0 0 0,0 3 0 0,0 1 0 16,0 5 0-16,0 0 0 0,-1-6 0 0,1 6 0 16,0 0-144-16,0 0 0 0,0 0 0 0,0 0 0 15,0 0-96-15,0 0-16 0,0 0 0 16,0 46 0-16,0-46 48 0,0 0 0 0,6 38 0 0,-6-38 0 15,0 0 208-15,13 41 0 0,-13-41 0 0,0 0 0 16,15 41 0-16,-15-41 128 0,0 0 0 0,17 34-128 16,-17-34 0-16,0 0 0 0,0 0 0 0,19 31 0 15,-19-31-496-15,0 0-208 16,0 0-32-16,0 0-16 0,0 0-976 0,24 10-192 16,-24-10-32-16,5-10-12192 0</inkml:trace>
  <inkml:trace contextRef="#ctx0" brushRef="#br0" timeOffset="5753.66">19047 13261 32255 0,'0'0'1424'0,"0"0"304"0,0 0-1392 0,0 0-336 0,0 0 0 0,0 0 0 0,0 0 1072 0,14 33 144 0,-14-33 16 0,0 0 16 0,19 55-384 0,-19-55-80 0,15 51-16 0,-15-51 0 0,16 51-768 0,-16-51 0 0,17 49 0 0,-17-49-144 15,15 49-496-15,-15-49-112 0,18 45-16 0,-18-45 0 16,17 42 272-16,-17-42 48 0,16 39 16 0,-16-39 0 0,13 35 640 0,-13-35 128 0,0 0 32 0,14 46 0 16,-14-46 96-16,0 0 32 0,8 36 0 0,-8-36 0 15,0 0-320-15,0 0-176 16,0 0 192-16,-5 36-192 0,5-36-208 0,0 0-160 0,0 0-16 0,-25 13-16 31,25-13-1168-31,-26 1-224 0,26-1-64 0,-30-2 0 16,14 0-800-16,-2-2-160 0,1-1-48 0,1-1 0 15,-5-2 960-15,2-1 192 0,-2 0 48 0,0 0 0 0,1 0 864 16,0 2 176-16,1-2 48 0,1 2 0 0,3 1 736 0,2-1 160 0,0 1 16 0,3 1 16 0,10 5 768 16,-14-7 160-16,14 7 16 0,-8-7 16 0,8 7 256 0,0 0 48 15,-2-7 16-15,2 7 0 16,7-7-272-16,-7 7-48 0,16-8-16 0,-5 4 0 15,2 1-912-15,1-1-192 0,4 0-48 0,2 1 0 0,-4 1 16 16,2-1 0-16,5 0 0 0,-1 3 0 0,4-1 768 16,-1 0 160-16,5 1 16 0,-1-2 16 15,-2 1-1376-15,2 0-256 16,-1-1-64-16,-1-1-16 0,1 0 896 0,-4 0 176 0,0-2 32 0,0 1 16 16,-6 1-80-16,3-2-32 0,-2 1 0 0,2-1 0 0,-2-1-112 0,-3 2-32 15,0 0 0-15,-4 1 0 0,-12 3 16 0,17-5 0 16,-17 5 0-16,0 0 0 0,12-5 32 0,-12 5 16 15,0 0 0-15,0 0 0 0,0 0 48 0,0 0 16 0,-20-1 0 0,20 1 0 16,-21 5-144-16,21-5-48 16,-22 5 0-16,22-5 0 0,-33 13-208 0,33-13 0 15,-38 20 0-15,38-20 0 0,-35 24 0 0,35-24 0 0,-32 27 0 0,32-27 0 16,-27 28 0-16,27-28 0 0,-21 31 0 0,21-31 0 16,0 0 0-16,-24 37 0 0,24-37 0 15,0 0 0-15,0 0 0 0,-6 35 0 0,6-35-192 16,0 0 192-16,0 0-160 0,20 12 160 0,-20-12-128 15,19 0 128-15,-19 0 0 0,23-5 176 0,-10 1-16 16,-1-2 0-16,2-1-160 0,1-1 128 0,-1-1-128 0,1-2 128 16,3 0-128-16,-3-2 0 0,0 0 0 0,-1 0 0 15,-2 2 0-15,2-2 0 0,-3 1 0 0,2 1 0 16,-3 2 0-16,-1 0 0 0,-1 2 0 0,-1 2 0 16,-7 5 0-16,12-5 0 0,-12 5 0 0,0 0 0 0,0 0 0 0,0 0 160 15,0 0-160-15,18 27 160 16,-18-27-160-16,0 0 0 0,6 36 0 0,-6-36 0 15,0 0 0-15,5 50 0 0,-5-50 0 0,0 0 0 16,7 48 0-16,-7-48 0 0,0 0 0 0,11 45 0 0,-11-45-144 0,0 0-16 16,11 37 0-16,-11-37 0 15,0 0-1008 1,0 0-208-16,11 38-32 0,-11-38-14976 0</inkml:trace>
  <inkml:trace contextRef="#ctx0" brushRef="#br0" timeOffset="6628.45">16467 14627 9215 0,'0'0'816'0,"0"0"-656"0,0 0-160 0,0 0 0 0,0 0 1456 0,0 0 256 0,0 0 48 0,0 0 16 0,0 0-304 0,14 34-64 0,-14-34-16 0,0 0 0 0,0 0 224 0,0 0 48 0,0 0 16 0,0 0 0 0,0 0-80 0,0 0-32 16,0 0 0-16,0 0 0 0,0 0-128 0,3-9-32 15,-6 1 0-15,0-3 0 0,-1 0-560 0,-2-2-112 16,3 0-32-16,0-2 0 0,-2 2-384 0,3-2-64 16,-3-2-32-16,3 1 0 0,-1-1-96 0,1-1 0 15,2 2-128-15,-2-2 192 0,4 1-192 0,-2 1 0 16,0 2 128-16,0-1-128 0,2 3 0 0,-1-2 0 16,1 3 0-16,2-2 0 0,-1 3 0 0,-1-2-128 15,3 2 128-15,0 0-160 0,2 1-32 0,0 0-16 16,1 1 0-16,1 1 0 15,1 1-224-15,-2 0-32 16,5 0-16-16,-2 1 0 0,2 1-352 0,0 0-64 0,1 1 0 0,-1 1-16 16,3-1 0-16,-16 3 0 0,29-2 0 0,-29 2 0 15,24 0-80-15,-24 0-16 0,22 1 0 0,-22-1 0 16,0 0-368-16,21 5-80 0,-21-5-16 0,0 0-6000 16,0 0-1200-16</inkml:trace>
  <inkml:trace contextRef="#ctx0" brushRef="#br0" timeOffset="6994.46">16188 14498 15663 0,'0'0'1392'0,"0"0"-1120"0,0 0-272 0,0 0 0 0,0 0 2560 0,0 0 464 0,24 5 96 0,-24-5 16 0,27 4-1088 0,-6-2-224 0,1-2-32 0,0-1-16 0,0-1-928 0,2-2-176 0,0-1-32 0,2-2-16 0,0 1-448 0,2 0-176 0,2 0 128 0,-1-2-128 0,-2 3 128 0,1-1-128 0,0 2 128 0,-2 0-128 0,-1-1 304 0,-1 1-32 16,-3 1 0-16,-1 0 0 0,-1 1 208 0,-19 2 32 15,33-3 16-15,-33 3 0 0,26-3-192 0,-26 3-32 16,22-4-16-16,-22 4 0 0,21-4-288 0,-21 4 0 16,19-3 0-16,-19 3 0 15,0 0-1152-15,21-4-176 0,-21 4-32 0,0 0-9632 16,0 0-1920-16</inkml:trace>
  <inkml:trace contextRef="#ctx0" brushRef="#br0" timeOffset="7899.83">17065 14383 5519 0,'0'0'496'0,"0"0"-496"16,0 0 0-16,0 0 0 0,0 0 1456 0,0 0 192 15,0 0 32-15,-5-8 16 0,5 8 416 0,0 0 96 16,-8-9 16-16,8 9 0 0,0 0-880 0,0 0-192 16,-16-5-16-16,16 5-16 0,0 0-160 0,0 0-16 15,0 0-16-15,-16 0 0 0,16 0-240 0,0 0-48 16,0 0-16-16,0 0 0 0,0 0 192 0,0 0 32 16,-22 18 16-16,22-18 0 0,0 0-272 0,0 0-48 15,-24 23-16-15,24-23 0 0,0 0-336 0,-21 25-192 16,21-25 192-16,0 0-192 0,-18 31 0 15,18-31 0-15,0 0 0 0,-14 38 0 0,14-38 0 16,0 0 0-16,-5 39 0 0,5-39 0 0,0 0 0 0,0 0 0 0,8 40-144 0,-8-40 144 16,0 0 0-16,0 0 0 0,28 27 0 0,-28-27 0 15,0 0 0-15,25 9 144 0,-25-9-144 0,18 2 160 16,-18-2-160-16,19-4 0 0,-19 4 0 16,19-6 0-16,-19 6 0 0,19-10 0 0,-11 3 0 0,2 0 0 15,-1 0 0-15,-1-2 0 0,-1 0 0 0,1 1 0 16,-2-3 0-16,-1 2 0 0,0 0 0 0,1-2 0 0,-1 2 0 15,-2-1 0-15,0 2 0 0,-1 0 192 0,-2 8 64 16,3-15 0-16,-3 15 16 0,0-14 0 16,0 14-80-16,0-9-32 0,0 9 0 0,0 0 0 15,0 0-160-15,0 0 0 0,0 0 0 0,0 0-176 0,0 0 176 16,0 0 0-16,0 0 0 0,0 0 0 0,0 0-272 0,0 0 16 16,0 0 16-16,-3 36 0 0,3-36-112 0,0 0-32 15,5 35 0-15,-5-35 0 0,0 0 224 0,9 39 160 16,-9-39-208-16,0 0 80 0,12 37 128 0,-12-37 0 15,0 0-144-15,14 33 144 0,-14-33 0 0,0 0 0 16,0 0 0-16,16 27 0 0,-16-27 0 0,0 0 256 16,0 0-32-16,0 0-16 0,0 0 336 0,23 11 64 15,-23-11 16-15,0 0 0 0,0 0-64 0,7-8-16 16,-7 8 0-16,0-11 0 0,0 4 16 0,0 0 0 16,0-2 0-16,-3 1 0 0,3-1-224 0,-3-2-32 0,2 0-16 15,-1-2 0-15,2 1-80 0,-2-1-16 16,2 1 0-16,0 0 0 0,0 0-192 0,0 1 128 0,2 2-128 0,0-1 0 15,2 2 0-15,-1 0 0 0,0-1 0 0,-3 9 0 16,10-14-192-16,-10 14 0 0,13-14 16 0,-13 14 0 16,16-14-16-16,-7 6-16 0,1 2 0 0,1-1 0 31,-1 0-304-31,0 0-64 0,-10 7-16 0,21-10 0 0,-21 10-400 16,19-9-80-16,-19 9-16 0,17-6 0 0,-17 6-768 15,15-4-144-15,-15 4-48 0,0 0-6960 0,19-3-1392 0</inkml:trace>
  <inkml:trace contextRef="#ctx0" brushRef="#br0" timeOffset="8486.79">17518 14400 13823 0,'0'0'608'0,"0"0"128"0,0 0-592 0,0 0-144 0,5 33 0 0,-5-33 0 0,0 0 1648 0,0 0 288 0,0 0 64 0,1 52 16 0,-1-52-96 0,0 42-32 0,0-42 0 16,2 39 0-16,-2-39-1120 0,0 0-240 0,7 35-32 0,-7-35-16 0,0 0-192 0,0 0-32 16,0 0-16-16,0 0 0 0,0 0 416 0,0 0 96 15,0 0 16-15,0 0 0 0,20 5 0 0,-20-5 16 16,6-12 0-16,-3 2 0 0,-1 2-208 0,1-2-32 16,-1-3-16-16,3-1 0 0,-2 0-336 0,0-1-64 15,3 2 0-15,-2-2-128 0,-1 0 0 0,2 1 0 16,0 1-240-16,1 3 80 15,-1 1-288-15,-5 9-64 0,9-14-16 0,-9 14 0 16,11-6-320-16,-11 6-64 0,0 0-16 0,0 0 0 16,21 6 160-16,-21-6 16 0,0 0 16 0,0 0 0 0,21 33 496 0,-21-33 112 0,0 0 128 0,16 39-208 15,-16-39 336-15,0 0 80 0,16 43 16 0,-16-43 0 16,0 0 272-16,19 37 48 0,-19-37 16 0,0 0 0 16,24 30 272-16,-24-30 64 0,0 0 16 0,21 16 0 15,-21-16-80-15,0 0-32 0,0 0 0 0,27 8 0 16,-27-8-416-16,0 0-96 0,18-7-16 0,-18 7 0 15,13-10-144-15,-7 3-128 0,-1-2 144 0,3 0-144 16,-2-2 0-16,1 0 0 0,-1-1-128 0,2 0 128 16,-2 1-336-16,-1 0 32 0,0 1 16 0,1-1 0 0,1 3-32 0,-4-1-16 15,-3 9 0-15,11-10 0 0,-11 10 0 0,0 0 0 16,11-8 0-16,-11 8 0 0,0 0 192 0,0 0 144 16,0 0-192-16,0 0 192 0,21 9-160 0,-21-9 160 15,0 0-128-15,0 0 128 0,12 33-128 0,-12-33 128 16,0 0-128-16,0 0 128 0,9 43 0 0,-9-43 192 15,0 0 0-15,0 0-16 0,8 39-320 0,-8-39-64 16,0 0-16-16,0 0 0 16,0 0-880-16,16 29-176 0,-16-29-48 0,0 0 0 15,0 0-576-15,0 0-112 0,0 0-32 0,0 0-9344 0</inkml:trace>
  <inkml:trace contextRef="#ctx0" brushRef="#br0" timeOffset="9042.04">18213 14454 15663 0,'0'0'1392'0,"0"0"-1120"0,0 0-272 0,0 0 0 0,0 0 2960 0,0 0 544 0,0 0 96 0,0 0 32 0,0 0-1584 0,0 0-304 0,0 0-64 0,0 0-16 0,0 0-1344 0,0 0-320 0,0 0 0 0,-12-6 0 15,12 6-1216-15,0 0-208 0,0 0-48 0,-26 10-16 16,26-10 400-16,0 0 96 0,-24 22 16 0,24-22 0 0,0 0 976 0,-22 31 160 16,22-31 48-16,0 0 16 0,-15 38 544 0,15-38 96 15,0 0 32-15,0 0 0 0,0 42-224 0,0-42-32 16,0 0-16-16,0 0 0 0,17 26-432 0,-17-26-64 15,0 0-128-15,20 9 176 0,-20-9-176 0,19 1 160 16,-19-1-160-16,19-2 160 0,-19 2-160 0,23-8 0 16,-12 4 0-16,0-3 128 0,1 1-128 0,0-1 0 15,-2-1 0-15,0 0 0 0,2-1 288 0,-2-1-32 16,1 1 0-16,-1-2 0 0,-1 2 16 0,-1 1 0 16,-1-1 0-16,-7 9 0 0,12-13-272 0,-12 13 0 15,7-10 0-15,-7 10 0 0,0 0 0 0,8-7 0 16,-8 7 128-16,0 0-128 0,0 0 0 0,0 0-192 0,0 0 16 15,0 0 16 1,0 0-224-16,0 0-64 0,0 0 0 0,0 0 0 0,6 42 320 0,-6-42 128 0,0 0-128 16,0 0 128-16,5 36 128 0,-5-36 128 0,0 0 0 0,0 0 16 15,12 36 144-15,-12-36 32 0,0 0 0 0,0 0 0 16,0 0-320-16,17 30-128 0,-17-30 0 0,0 0 128 31,0 0-560-31,0 0-112 0,0 0-32 0,0 0 0 16,22 11-832-16,-22-11-192 0,0 0-16 0,0 0-11472 0</inkml:trace>
  <inkml:trace contextRef="#ctx0" brushRef="#br0" timeOffset="9362.2">18492 14164 27647 0,'0'0'1216'0,"0"0"256"0,0 0-1168 0,0 0-304 0,0 0 0 0,0 0 0 0,0 0 1632 0,0 0 272 0,0 0 48 0,0 0 16 0,0 0-896 0,0 0-176 0,0 0-48 0,24 25 0 0,-24-25-656 0,0 0-192 0,19 35 0 0,-19-35 128 0,14 33-128 0,-14-33 0 0,13 37-176 0,-13-37 176 0,18 39-208 0,-18-39 48 16,19 37 16-16,-19-37 0 0,16 36 144 0,-16-36 0 15,19 35 0-15,-19-35 0 0,18 36 0 0,-18-36 0 16,17 31 0-16,-17-31-128 0,0 0 128 0,18 39 256 15,-18-39-64-15,0 0-16 0,14 33 16 0,-14-33 0 16,0 0 0-16,0 0 0 0,0 0-480 0,5 36-96 16,-5-36 0-16,0 0-16 15,0 0-1328-15,0 0-272 0,-22 16-48 0,22-16-12288 0</inkml:trace>
  <inkml:trace contextRef="#ctx0" brushRef="#br0" timeOffset="9677.78">18465 14346 2751 0,'0'0'256'0,"0"0"-256"0,19 5 0 0,-19-5 0 0,0 0 4320 0,0 0 816 16,0 0 176-16,21 0 16 0,-21 0-2192 0,22 1-432 15,-5-1-80-15,0 0-32 0,-17 0-1264 0,30 1-256 16,-30-1-48-16,24 1-16 0,-24-1-704 0,21 0-144 16,-21 0-32-16,19-1 0 0,-19 1-128 0,19-2 0 15,-19 2-192-15,16-2 192 0,-16 2-256 16,0 0 64-16,20-4 0 0,-20 4 16 0,0 0 176 0,17-4-160 16,-17 4 160-16,0 0-160 15,16-5-320-15,-16 5-64 0,0 0-16 0,10-8 0 16,-10 8-1552-16,0 0-320 0</inkml:trace>
  <inkml:trace contextRef="#ctx0" brushRef="#br0" timeOffset="11031.79">19176 14218 2751 0,'0'0'256'0,"0"0"-256"0,0 0 0 0,0 0 0 0,0 0 3056 0,-3-7 560 15,3 7 112-15,0 0 32 0,0 0-592 0,-3-9-112 0,3 9-32 0,-3-10 0 0,3 10-1424 0,0-9-272 0,0 9-64 0,5-11-16 0,-5 11-896 0,4-8-176 0,-4 8-48 0,9-7 0 0,-9 7-128 0,12-6 0 16,-12 6 0-16,13-4 0 0,-13 4 304 0,19-3 128 15,-19 3 16-15,23-2 16 0,-23 2-16 0,25 0 0 16,-25 0 0-16,24 0 0 0,-8 1-160 0,-16-1-32 16,27 2-16-16,-13-1 0 0,-14-1-240 0,27 5 0 15,-27-5 0-15,28 9 0 0,-28-9 0 16,22 9 0-16,-22-9 0 0,0 0 0 0,26 14-368 0,-26-14-16 16,0 0 0-16,0 0 0 0,0 0 64 0,0 0 0 15,18 25 0-15,-18-25 0 0,0 0 0 0,0 0 16 16,0 0 0-16,-15 30 0 0,15-30 304 0,0 0 0 15,-27 20 128-15,27-20-128 0,-24 13 192 0,24-13-64 16,-30 14-128-16,30-14 192 0,-32 14 64 0,32-14 0 0,-31 14 0 16,31-14 0-16,-29 13 192 0,29-13 32 0,-28 12 16 15,28-12 0-15,-27 12-48 0,27-12 0 0,-29 11 0 16,29-11 0-16,-26 12-256 0,26-12-48 0,0 0-16 16,-29 12 0-16,29-12-128 0,0 0 0 0,0 0 144 0,-24 16-144 15,24-16 208-15,0 0-16 0,0 0-16 0,0 0 0 16,0 0 0-16,0 0 0 0,0 0 0 0,0 0 0 15,0 0-176-15,26 17 0 0,-26-17 0 0,0 0 0 16,27 6 0-16,-27-6 0 0,21 2 128 0,-21-2-128 16,19 3 0-16,-19-3 0 0,0 0 128 0,24 5-128 15,-24-5-208-15,0 0-80 0,20 3-16 0,-20-3 0 16,0 0-704-16,0 0-144 16,0 0-16-16,0 0-16 0,21 12-736 0,-21-12-128 0,0 0-48 15,0 0-11024-15</inkml:trace>
  <inkml:trace contextRef="#ctx0" brushRef="#br0" timeOffset="11256.03">19135 14705 13823 0,'0'0'1216'0,"0"0"-960"16,0 0-256-16,0 0 0 0,0 0 4496 0,14 28 864 0,-14-28 160 0,0 0 48 0,0 0-3040 0,0 0-608 0,24 25-112 0,-24-25-16 0,0 0-1264 0,18 14-240 0,-18-14-48 0,0 0-16 15,0 0-592-15,0 0-112 0,0 0-32 0,0 0 0 16,0 0-512-16,0 0-128 0,0 0 0 0,0 0-16 16,0 0-2256-16,0 0-448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9T18:08:4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512 212 5063 0 0,'0'0'1774'0'0,"-13"-16"5412"0"0,-11-20-3090 0 0,8 13-2472 0 0,-32-38 1 0 0,42 55-1518 0 0,-1-1-1 0 0,0 1 1 0 0,0 0 0 0 0,-1 0 0 0 0,0 1-1 0 0,0 0 1 0 0,0 0 0 0 0,-1 1-1 0 0,-10-4 1 0 0,9 4-50 0 0,-1 1-1 0 0,0 0 0 0 0,0 0 0 0 0,0 1 1 0 0,0 1-1 0 0,0 0 0 0 0,0 0 1 0 0,-1 1-1 0 0,1 1 0 0 0,0-1 1 0 0,-15 5-1 0 0,7 1-56 0 0,-8 7 0 0 0,0 5 0 0 0,21-12 0 0 0,0-1 0 0 0,-10 12 0 0 0,8-6-6 0 0,0 0 0 0 0,-8 16-1 0 0,-7 25-79 0 0,16-32 8 0 0,-3 15 6 0 0,7-14-18 0 0,2 26 18 0 0,1-45 68 0 0,0-1-1 0 0,0 1 1 0 0,0-1 0 0 0,0 1 0 0 0,0-1 0 0 0,0 1-1 0 0,1-1 1 0 0,-1 0 0 0 0,0 1 0 0 0,1-1 0 0 0,-1 0 0 0 0,1 1-1 0 0,1 1 1 0 0,-2-3 4 0 0,4 10-7 0 0,1 0-1 0 0,12 17 0 0 0,-11-20 0 0 0,1 0-1 0 0,-1 0 1 0 0,1 0-1 0 0,14 9 1 0 0,-14-11 6 0 0,1 0 0 0 0,-1-1-1 0 0,1 0 1 0 0,9 3 0 0 0,-8-4 2 0 0,0 0 0 0 0,0-1 0 0 0,13 2 0 0 0,-5-3 47 0 0,-1 0-1 0 0,0-1 0 0 0,1-1 1 0 0,-1-1-1 0 0,1 0 1 0 0,-1-1-1 0 0,28-10 0 0 0,-20 5 33 0 0,-1-1-1 0 0,0-2 0 0 0,0 0 1 0 0,29-21-1 0 0,-41 24-64 0 0,0 0 0 0 0,0-1 1 0 0,-1 0-1 0 0,0-1 0 0 0,-1-1 1 0 0,0 1-1 0 0,-1-1 0 0 0,0-1 1 0 0,11-21-1 0 0,-16 26-2 0 0,0 1 0 0 0,0-1 0 0 0,-1 0 0 0 0,0 0 0 0 0,-1 0 0 0 0,0 0 0 0 0,0 0 0 0 0,0-14 0 0 0,-1 15 20 0 0,-1 1 0 0 0,0-1 0 0 0,0 1 1 0 0,0 0-1 0 0,-1-1 0 0 0,1 1 0 0 0,-1 0 0 0 0,-1 0 0 0 0,1 0 1 0 0,-1 0-1 0 0,0 1 0 0 0,-6-9 0 0 0,8 11-19 0 0,0 1 0 0 0,0-1-1 0 0,-1 1 1 0 0,1-1 0 0 0,-1 1 0 0 0,0-1-1 0 0,1 1 1 0 0,-1 0 0 0 0,0-1 0 0 0,0 1-1 0 0,0 0 1 0 0,0 0 0 0 0,0 1 0 0 0,0-1-1 0 0,0 0 1 0 0,0 1 0 0 0,0-1 0 0 0,0 1-1 0 0,0 0 1 0 0,0-1 0 0 0,-1 1 0 0 0,-2 1-1 0 0,-8 4-1 0 0,-6 7-23 0 0,19-12 10 0 0,0 0 1 0 0,-1 1-1 0 0,1-1 0 0 0,-1 0 0 0 0,1 1 0 0 0,0-1 1 0 0,-1 1-1 0 0,1-1 0 0 0,0 0 0 0 0,0 1 1 0 0,-1-1-1 0 0,1 1 0 0 0,0-1 0 0 0,0 1 0 0 0,0-1 1 0 0,-1 1-1 0 0,1-1 0 0 0,0 1 0 0 0,0-1 1 0 0,0 1-1 0 0,0-1 0 0 0,0 1 0 0 0,0-1 0 0 0,0 1 1 0 0,0-1-1 0 0,1 2 0 0 0,-5 38-23 0 0,4-30-39 0 0,4 1 8 0 0,14 32 34 0 0,-8-20-20 0 0,17 30 31 0 0,2 0 11 0 0,10 3-53 0 0,-2-3-55 0 0,-5-8 26 0 0,14 16-122 0 0,-5-8 56 0 0,-4-1 55 0 0,-29-43 80 0 0,20 33-70 0 0,1 10 67 0 0,-23-41 16 0 0,-1 1 0 0 0,8 23 0 0 0,-12-30 3 0 0,1 1-1 0 0,-1 0 1 0 0,0 0 0 0 0,-1 0-1 0 0,1-1 1 0 0,-1 1 0 0 0,-1 10-1 0 0,0-12 12 0 0,0 0-1 0 0,-1 1 0 0 0,1-1 1 0 0,-1 0-1 0 0,0 0 0 0 0,0 0 1 0 0,-3 4-1 0 0,5-8-13 0 0,0 0 8 0 0,0 1 0 0 0,-1-1 0 0 0,1 1 0 0 0,-1 0 0 0 0,1-1 0 0 0,0 1 0 0 0,-1-1-1 0 0,1 1 1 0 0,-1-1 0 0 0,1 1 0 0 0,-1-1 0 0 0,0 1 0 0 0,1-1 0 0 0,-1 1 0 0 0,0-1 0 0 0,-3 3 32 0 0,2-2-20 0 0,0 1 1 0 0,0-1-1 0 0,1 0 0 0 0,-1 0 0 0 0,0 0 1 0 0,0-1-1 0 0,0 1 0 0 0,0 0 0 0 0,-2-1 0 0 0,-2 3 22 0 0,4-2-19 0 0,-1 0 1 0 0,1 0 0 0 0,-1 0 0 0 0,1-1-1 0 0,0 1 1 0 0,-1-1 0 0 0,0 1-1 0 0,-3-1 1 0 0,-13 1 121 0 0,1-1-1 0 0,0-1 1 0 0,-1 0-1 0 0,1-2 1 0 0,0 0 0 0 0,-22-7-1 0 0,0-3 330 0 0,-68-30 0 0 0,75 25-2146 0 0,28 15 683 0 0,-1 0 0 0 0,1-1 0 0 0,0 1 0 0 0,1-1 0 0 0,-1-1 1 0 0,-6-7-1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06FB9CF0-9058-4EBF-A3F8-9C61AB23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54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712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it clear that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390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it clear that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6389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replit</a:t>
            </a:r>
            <a:r>
              <a:rPr lang="en-US" dirty="0"/>
              <a:t> server…</a:t>
            </a:r>
          </a:p>
        </p:txBody>
      </p:sp>
    </p:spTree>
    <p:extLst>
      <p:ext uri="{BB962C8B-B14F-4D97-AF65-F5344CB8AC3E}">
        <p14:creationId xmlns:p14="http://schemas.microsoft.com/office/powerpoint/2010/main" val="689131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replit</a:t>
            </a:r>
            <a:r>
              <a:rPr lang="en-US" dirty="0"/>
              <a:t> server…</a:t>
            </a:r>
          </a:p>
        </p:txBody>
      </p:sp>
    </p:spTree>
    <p:extLst>
      <p:ext uri="{BB962C8B-B14F-4D97-AF65-F5344CB8AC3E}">
        <p14:creationId xmlns:p14="http://schemas.microsoft.com/office/powerpoint/2010/main" val="367867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point out the async nature just yet…</a:t>
            </a:r>
          </a:p>
        </p:txBody>
      </p:sp>
    </p:spTree>
    <p:extLst>
      <p:ext uri="{BB962C8B-B14F-4D97-AF65-F5344CB8AC3E}">
        <p14:creationId xmlns:p14="http://schemas.microsoft.com/office/powerpoint/2010/main" val="3341973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it clear that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1682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Ignore the async nature for now…</a:t>
            </a:r>
          </a:p>
        </p:txBody>
      </p:sp>
    </p:spTree>
    <p:extLst>
      <p:ext uri="{BB962C8B-B14F-4D97-AF65-F5344CB8AC3E}">
        <p14:creationId xmlns:p14="http://schemas.microsoft.com/office/powerpoint/2010/main" val="17587588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Ignore the async nature for now…</a:t>
            </a:r>
          </a:p>
        </p:txBody>
      </p:sp>
    </p:spTree>
    <p:extLst>
      <p:ext uri="{BB962C8B-B14F-4D97-AF65-F5344CB8AC3E}">
        <p14:creationId xmlns:p14="http://schemas.microsoft.com/office/powerpoint/2010/main" val="2525606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92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Fields:  </a:t>
            </a:r>
            <a:r>
              <a:rPr lang="en-US" dirty="0" err="1"/>
              <a:t>Movie_ID</a:t>
            </a:r>
            <a:r>
              <a:rPr lang="en-US" dirty="0"/>
              <a:t>, Title, </a:t>
            </a:r>
            <a:r>
              <a:rPr lang="en-US" dirty="0" err="1"/>
              <a:t>Release_Date</a:t>
            </a:r>
            <a:r>
              <a:rPr lang="en-US" dirty="0"/>
              <a:t>, Runtime, </a:t>
            </a:r>
            <a:r>
              <a:rPr lang="en-US" dirty="0" err="1"/>
              <a:t>Original_Language</a:t>
            </a:r>
            <a:r>
              <a:rPr lang="en-US" dirty="0"/>
              <a:t>, Budget, Revenue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217  :  Data Mgmt and Info Processing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585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751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217  :  Data Mgmt and Info Processing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2691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217  :  Data Mgmt and Info Processing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468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4624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217  :  Data Mgmt and Info Processing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20550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the path is not locating a resource, but identifying data…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217  :  Data Mgmt and Info Processing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34735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217  :  Data Mgmt and Info Processing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1735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62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Exception handling allows us to control the status code, and the response string…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62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JSON might look "flat', but is really describing graphs (if you want)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8B1E31-8139-D340-BE89-3F6CE06B35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68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54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217  :  Data Mgmt and Info Processing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090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217  :  Data Mgmt and Info Processing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3357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7877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346161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28CB909-01C5-0048-81B0-8604E356718E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FE8D68A-910C-AD49-B346-DB2506993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10009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28CB909-01C5-0048-81B0-8604E356718E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FE8D68A-910C-AD49-B346-DB2506993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76634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28CB909-01C5-0048-81B0-8604E356718E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FE8D68A-910C-AD49-B346-DB2506993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51203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28CB909-01C5-0048-81B0-8604E356718E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FE8D68A-910C-AD49-B346-DB2506993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84897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480: http://www.joehummel.net/cs480.html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56350"/>
            <a:ext cx="2895600" cy="365125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07 -- 05 July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70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4870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74851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50520595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90696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2976831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4" y="154984"/>
            <a:ext cx="8729420" cy="805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604" y="1084882"/>
            <a:ext cx="4317247" cy="56258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84882"/>
            <a:ext cx="4297874" cy="5625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32349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57" y="139486"/>
            <a:ext cx="8810786" cy="8834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356" y="1143795"/>
            <a:ext cx="4323826" cy="530023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357" y="1794724"/>
            <a:ext cx="4323826" cy="49315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43795"/>
            <a:ext cx="4355992" cy="530023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794723"/>
            <a:ext cx="4355991" cy="49315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53472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2809523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5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8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604" y="154984"/>
            <a:ext cx="8729420" cy="883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604" y="1146875"/>
            <a:ext cx="8729420" cy="559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5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slow">
    <p:cover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480: http://www.joehummel.net/cs480.html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07 -- 05 July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40.png"/><Relationship Id="rId4" Type="http://schemas.openxmlformats.org/officeDocument/2006/relationships/image" Target="../media/image3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4.xml"/><Relationship Id="rId21" Type="http://schemas.openxmlformats.org/officeDocument/2006/relationships/image" Target="../media/image750.png"/><Relationship Id="rId42" Type="http://schemas.openxmlformats.org/officeDocument/2006/relationships/customXml" Target="../ink/ink122.xml"/><Relationship Id="rId47" Type="http://schemas.openxmlformats.org/officeDocument/2006/relationships/image" Target="../media/image880.png"/><Relationship Id="rId63" Type="http://schemas.openxmlformats.org/officeDocument/2006/relationships/image" Target="../media/image960.png"/><Relationship Id="rId68" Type="http://schemas.openxmlformats.org/officeDocument/2006/relationships/customXml" Target="../ink/ink135.xml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6" Type="http://schemas.openxmlformats.org/officeDocument/2006/relationships/customXml" Target="../ink/ink109.xml"/><Relationship Id="rId29" Type="http://schemas.openxmlformats.org/officeDocument/2006/relationships/image" Target="../media/image79.png"/><Relationship Id="rId11" Type="http://schemas.openxmlformats.org/officeDocument/2006/relationships/image" Target="../media/image70.png"/><Relationship Id="rId24" Type="http://schemas.openxmlformats.org/officeDocument/2006/relationships/customXml" Target="../ink/ink113.xml"/><Relationship Id="rId32" Type="http://schemas.openxmlformats.org/officeDocument/2006/relationships/customXml" Target="../ink/ink117.xml"/><Relationship Id="rId37" Type="http://schemas.openxmlformats.org/officeDocument/2006/relationships/image" Target="../media/image830.png"/><Relationship Id="rId40" Type="http://schemas.openxmlformats.org/officeDocument/2006/relationships/customXml" Target="../ink/ink121.xml"/><Relationship Id="rId45" Type="http://schemas.openxmlformats.org/officeDocument/2006/relationships/image" Target="../media/image870.png"/><Relationship Id="rId53" Type="http://schemas.openxmlformats.org/officeDocument/2006/relationships/image" Target="../media/image910.png"/><Relationship Id="rId58" Type="http://schemas.openxmlformats.org/officeDocument/2006/relationships/customXml" Target="../ink/ink130.xml"/><Relationship Id="rId66" Type="http://schemas.openxmlformats.org/officeDocument/2006/relationships/customXml" Target="../ink/ink134.xml"/><Relationship Id="rId5" Type="http://schemas.openxmlformats.org/officeDocument/2006/relationships/image" Target="../media/image400.png"/><Relationship Id="rId61" Type="http://schemas.openxmlformats.org/officeDocument/2006/relationships/image" Target="../media/image952.png"/><Relationship Id="rId19" Type="http://schemas.openxmlformats.org/officeDocument/2006/relationships/image" Target="../media/image740.png"/><Relationship Id="rId14" Type="http://schemas.openxmlformats.org/officeDocument/2006/relationships/customXml" Target="../ink/ink108.xml"/><Relationship Id="rId22" Type="http://schemas.openxmlformats.org/officeDocument/2006/relationships/customXml" Target="../ink/ink112.xml"/><Relationship Id="rId27" Type="http://schemas.openxmlformats.org/officeDocument/2006/relationships/image" Target="../media/image78.png"/><Relationship Id="rId30" Type="http://schemas.openxmlformats.org/officeDocument/2006/relationships/customXml" Target="../ink/ink116.xml"/><Relationship Id="rId35" Type="http://schemas.openxmlformats.org/officeDocument/2006/relationships/image" Target="../media/image820.png"/><Relationship Id="rId43" Type="http://schemas.openxmlformats.org/officeDocument/2006/relationships/image" Target="../media/image860.png"/><Relationship Id="rId48" Type="http://schemas.openxmlformats.org/officeDocument/2006/relationships/customXml" Target="../ink/ink125.xml"/><Relationship Id="rId56" Type="http://schemas.openxmlformats.org/officeDocument/2006/relationships/customXml" Target="../ink/ink129.xml"/><Relationship Id="rId64" Type="http://schemas.openxmlformats.org/officeDocument/2006/relationships/customXml" Target="../ink/ink133.xml"/><Relationship Id="rId69" Type="http://schemas.openxmlformats.org/officeDocument/2006/relationships/image" Target="../media/image991.png"/><Relationship Id="rId8" Type="http://schemas.openxmlformats.org/officeDocument/2006/relationships/customXml" Target="../ink/ink105.xml"/><Relationship Id="rId51" Type="http://schemas.openxmlformats.org/officeDocument/2006/relationships/image" Target="../media/image900.png"/><Relationship Id="rId3" Type="http://schemas.openxmlformats.org/officeDocument/2006/relationships/image" Target="../media/image31.png"/><Relationship Id="rId12" Type="http://schemas.openxmlformats.org/officeDocument/2006/relationships/customXml" Target="../ink/ink107.xml"/><Relationship Id="rId17" Type="http://schemas.openxmlformats.org/officeDocument/2006/relationships/image" Target="../media/image75.png"/><Relationship Id="rId25" Type="http://schemas.openxmlformats.org/officeDocument/2006/relationships/image" Target="../media/image77.png"/><Relationship Id="rId33" Type="http://schemas.openxmlformats.org/officeDocument/2006/relationships/image" Target="../media/image811.png"/><Relationship Id="rId38" Type="http://schemas.openxmlformats.org/officeDocument/2006/relationships/customXml" Target="../ink/ink120.xml"/><Relationship Id="rId46" Type="http://schemas.openxmlformats.org/officeDocument/2006/relationships/customXml" Target="../ink/ink124.xml"/><Relationship Id="rId59" Type="http://schemas.openxmlformats.org/officeDocument/2006/relationships/image" Target="../media/image940.png"/><Relationship Id="rId67" Type="http://schemas.openxmlformats.org/officeDocument/2006/relationships/image" Target="../media/image981.png"/><Relationship Id="rId20" Type="http://schemas.openxmlformats.org/officeDocument/2006/relationships/customXml" Target="../ink/ink111.xml"/><Relationship Id="rId41" Type="http://schemas.openxmlformats.org/officeDocument/2006/relationships/image" Target="../media/image850.png"/><Relationship Id="rId54" Type="http://schemas.openxmlformats.org/officeDocument/2006/relationships/customXml" Target="../ink/ink128.xml"/><Relationship Id="rId62" Type="http://schemas.openxmlformats.org/officeDocument/2006/relationships/customXml" Target="../ink/ink13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4.xml"/><Relationship Id="rId15" Type="http://schemas.openxmlformats.org/officeDocument/2006/relationships/image" Target="../media/image911.png"/><Relationship Id="rId23" Type="http://schemas.openxmlformats.org/officeDocument/2006/relationships/image" Target="../media/image76.png"/><Relationship Id="rId28" Type="http://schemas.openxmlformats.org/officeDocument/2006/relationships/customXml" Target="../ink/ink115.xml"/><Relationship Id="rId36" Type="http://schemas.openxmlformats.org/officeDocument/2006/relationships/customXml" Target="../ink/ink119.xml"/><Relationship Id="rId49" Type="http://schemas.openxmlformats.org/officeDocument/2006/relationships/image" Target="../media/image890.png"/><Relationship Id="rId57" Type="http://schemas.openxmlformats.org/officeDocument/2006/relationships/image" Target="../media/image930.png"/><Relationship Id="rId10" Type="http://schemas.openxmlformats.org/officeDocument/2006/relationships/customXml" Target="../ink/ink106.xml"/><Relationship Id="rId31" Type="http://schemas.openxmlformats.org/officeDocument/2006/relationships/image" Target="../media/image80.png"/><Relationship Id="rId44" Type="http://schemas.openxmlformats.org/officeDocument/2006/relationships/customXml" Target="../ink/ink123.xml"/><Relationship Id="rId52" Type="http://schemas.openxmlformats.org/officeDocument/2006/relationships/customXml" Target="../ink/ink127.xml"/><Relationship Id="rId60" Type="http://schemas.openxmlformats.org/officeDocument/2006/relationships/customXml" Target="../ink/ink131.xml"/><Relationship Id="rId65" Type="http://schemas.openxmlformats.org/officeDocument/2006/relationships/image" Target="../media/image971.png"/><Relationship Id="rId4" Type="http://schemas.openxmlformats.org/officeDocument/2006/relationships/customXml" Target="../ink/ink103.xml"/><Relationship Id="rId9" Type="http://schemas.openxmlformats.org/officeDocument/2006/relationships/image" Target="../media/image60.png"/><Relationship Id="rId13" Type="http://schemas.openxmlformats.org/officeDocument/2006/relationships/image" Target="../media/image810.png"/><Relationship Id="rId18" Type="http://schemas.openxmlformats.org/officeDocument/2006/relationships/customXml" Target="../ink/ink110.xml"/><Relationship Id="rId39" Type="http://schemas.openxmlformats.org/officeDocument/2006/relationships/image" Target="../media/image840.png"/><Relationship Id="rId34" Type="http://schemas.openxmlformats.org/officeDocument/2006/relationships/customXml" Target="../ink/ink118.xml"/><Relationship Id="rId50" Type="http://schemas.openxmlformats.org/officeDocument/2006/relationships/customXml" Target="../ink/ink126.xml"/><Relationship Id="rId55" Type="http://schemas.openxmlformats.org/officeDocument/2006/relationships/image" Target="../media/image9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99" Type="http://schemas.openxmlformats.org/officeDocument/2006/relationships/image" Target="../media/image151.png"/><Relationship Id="rId303" Type="http://schemas.openxmlformats.org/officeDocument/2006/relationships/image" Target="../media/image153.png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205" Type="http://schemas.openxmlformats.org/officeDocument/2006/relationships/customXml" Target="../ink/ink32.xml"/><Relationship Id="rId226" Type="http://schemas.openxmlformats.org/officeDocument/2006/relationships/customXml" Target="../ink/ink43.xml"/><Relationship Id="rId247" Type="http://schemas.openxmlformats.org/officeDocument/2006/relationships/image" Target="../media/image97.png"/><Relationship Id="rId268" Type="http://schemas.openxmlformats.org/officeDocument/2006/relationships/customXml" Target="../ink/ink64.xml"/><Relationship Id="rId289" Type="http://schemas.openxmlformats.org/officeDocument/2006/relationships/image" Target="../media/image126.png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53" Type="http://schemas.openxmlformats.org/officeDocument/2006/relationships/customXml" Target="../ink/ink26.xml"/><Relationship Id="rId5" Type="http://schemas.openxmlformats.org/officeDocument/2006/relationships/customXml" Target="../ink/ink2.xml"/><Relationship Id="rId216" Type="http://schemas.openxmlformats.org/officeDocument/2006/relationships/customXml" Target="../ink/ink38.xml"/><Relationship Id="rId237" Type="http://schemas.openxmlformats.org/officeDocument/2006/relationships/image" Target="../media/image92.png"/><Relationship Id="rId258" Type="http://schemas.openxmlformats.org/officeDocument/2006/relationships/customXml" Target="../ink/ink59.xml"/><Relationship Id="rId279" Type="http://schemas.openxmlformats.org/officeDocument/2006/relationships/image" Target="../media/image121.png"/><Relationship Id="rId22" Type="http://schemas.openxmlformats.org/officeDocument/2006/relationships/image" Target="../media/image11.png"/><Relationship Id="rId43" Type="http://schemas.openxmlformats.org/officeDocument/2006/relationships/customXml" Target="../ink/ink21.xml"/><Relationship Id="rId290" Type="http://schemas.openxmlformats.org/officeDocument/2006/relationships/customXml" Target="../ink/ink75.xml"/><Relationship Id="rId304" Type="http://schemas.openxmlformats.org/officeDocument/2006/relationships/customXml" Target="../ink/ink82.xml"/><Relationship Id="rId206" Type="http://schemas.openxmlformats.org/officeDocument/2006/relationships/image" Target="../media/image198.png"/><Relationship Id="rId227" Type="http://schemas.openxmlformats.org/officeDocument/2006/relationships/image" Target="../media/image87.png"/><Relationship Id="rId248" Type="http://schemas.openxmlformats.org/officeDocument/2006/relationships/customXml" Target="../ink/ink54.xml"/><Relationship Id="rId269" Type="http://schemas.openxmlformats.org/officeDocument/2006/relationships/image" Target="../media/image116.png"/><Relationship Id="rId12" Type="http://schemas.openxmlformats.org/officeDocument/2006/relationships/image" Target="../media/image6.png"/><Relationship Id="rId33" Type="http://schemas.openxmlformats.org/officeDocument/2006/relationships/customXml" Target="../ink/ink16.xml"/><Relationship Id="rId280" Type="http://schemas.openxmlformats.org/officeDocument/2006/relationships/customXml" Target="../ink/ink70.xml"/><Relationship Id="rId54" Type="http://schemas.openxmlformats.org/officeDocument/2006/relationships/image" Target="../media/image27.png"/><Relationship Id="rId217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212" Type="http://schemas.openxmlformats.org/officeDocument/2006/relationships/customXml" Target="../ink/ink35.xml"/><Relationship Id="rId233" Type="http://schemas.openxmlformats.org/officeDocument/2006/relationships/image" Target="../media/image90.png"/><Relationship Id="rId238" Type="http://schemas.openxmlformats.org/officeDocument/2006/relationships/customXml" Target="../ink/ink49.xml"/><Relationship Id="rId254" Type="http://schemas.openxmlformats.org/officeDocument/2006/relationships/customXml" Target="../ink/ink57.xml"/><Relationship Id="rId259" Type="http://schemas.openxmlformats.org/officeDocument/2006/relationships/image" Target="../media/image111.png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270" Type="http://schemas.openxmlformats.org/officeDocument/2006/relationships/customXml" Target="../ink/ink65.xml"/><Relationship Id="rId275" Type="http://schemas.openxmlformats.org/officeDocument/2006/relationships/image" Target="../media/image119.png"/><Relationship Id="rId291" Type="http://schemas.openxmlformats.org/officeDocument/2006/relationships/image" Target="../media/image127.png"/><Relationship Id="rId296" Type="http://schemas.openxmlformats.org/officeDocument/2006/relationships/customXml" Target="../ink/ink78.xml"/><Relationship Id="rId300" Type="http://schemas.openxmlformats.org/officeDocument/2006/relationships/customXml" Target="../ink/ink80.xml"/><Relationship Id="rId305" Type="http://schemas.openxmlformats.org/officeDocument/2006/relationships/image" Target="../media/image154.png"/><Relationship Id="rId44" Type="http://schemas.openxmlformats.org/officeDocument/2006/relationships/image" Target="../media/image22.png"/><Relationship Id="rId60" Type="http://schemas.openxmlformats.org/officeDocument/2006/relationships/image" Target="../media/image30.png"/><Relationship Id="rId202" Type="http://schemas.openxmlformats.org/officeDocument/2006/relationships/image" Target="../media/image196.png"/><Relationship Id="rId207" Type="http://schemas.openxmlformats.org/officeDocument/2006/relationships/customXml" Target="../ink/ink33.xml"/><Relationship Id="rId223" Type="http://schemas.openxmlformats.org/officeDocument/2006/relationships/image" Target="../media/image85.png"/><Relationship Id="rId228" Type="http://schemas.openxmlformats.org/officeDocument/2006/relationships/customXml" Target="../ink/ink44.xml"/><Relationship Id="rId244" Type="http://schemas.openxmlformats.org/officeDocument/2006/relationships/customXml" Target="../ink/ink52.xml"/><Relationship Id="rId249" Type="http://schemas.openxmlformats.org/officeDocument/2006/relationships/image" Target="../media/image98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260" Type="http://schemas.openxmlformats.org/officeDocument/2006/relationships/customXml" Target="../ink/ink60.xml"/><Relationship Id="rId265" Type="http://schemas.openxmlformats.org/officeDocument/2006/relationships/image" Target="../media/image114.png"/><Relationship Id="rId281" Type="http://schemas.openxmlformats.org/officeDocument/2006/relationships/image" Target="../media/image122.png"/><Relationship Id="rId286" Type="http://schemas.openxmlformats.org/officeDocument/2006/relationships/customXml" Target="../ink/ink73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311" Type="http://schemas.openxmlformats.org/officeDocument/2006/relationships/image" Target="../media/image157.png"/><Relationship Id="rId7" Type="http://schemas.openxmlformats.org/officeDocument/2006/relationships/customXml" Target="../ink/ink3.xml"/><Relationship Id="rId213" Type="http://schemas.openxmlformats.org/officeDocument/2006/relationships/customXml" Target="../ink/ink36.xml"/><Relationship Id="rId218" Type="http://schemas.openxmlformats.org/officeDocument/2006/relationships/customXml" Target="../ink/ink39.xml"/><Relationship Id="rId234" Type="http://schemas.openxmlformats.org/officeDocument/2006/relationships/customXml" Target="../ink/ink47.xml"/><Relationship Id="rId239" Type="http://schemas.openxmlformats.org/officeDocument/2006/relationships/image" Target="../media/image93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4.xml"/><Relationship Id="rId250" Type="http://schemas.openxmlformats.org/officeDocument/2006/relationships/customXml" Target="../ink/ink55.xml"/><Relationship Id="rId255" Type="http://schemas.openxmlformats.org/officeDocument/2006/relationships/image" Target="../media/image109.png"/><Relationship Id="rId271" Type="http://schemas.openxmlformats.org/officeDocument/2006/relationships/image" Target="../media/image117.png"/><Relationship Id="rId276" Type="http://schemas.openxmlformats.org/officeDocument/2006/relationships/customXml" Target="../ink/ink68.xml"/><Relationship Id="rId292" Type="http://schemas.openxmlformats.org/officeDocument/2006/relationships/customXml" Target="../ink/ink76.xml"/><Relationship Id="rId297" Type="http://schemas.openxmlformats.org/officeDocument/2006/relationships/image" Target="../media/image130.png"/><Relationship Id="rId306" Type="http://schemas.openxmlformats.org/officeDocument/2006/relationships/customXml" Target="../ink/ink83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301" Type="http://schemas.openxmlformats.org/officeDocument/2006/relationships/image" Target="../media/image152.png"/><Relationship Id="rId61" Type="http://schemas.openxmlformats.org/officeDocument/2006/relationships/customXml" Target="../ink/ink30.xml"/><Relationship Id="rId203" Type="http://schemas.openxmlformats.org/officeDocument/2006/relationships/customXml" Target="../ink/ink31.xml"/><Relationship Id="rId208" Type="http://schemas.openxmlformats.org/officeDocument/2006/relationships/image" Target="../media/image199.png"/><Relationship Id="rId229" Type="http://schemas.openxmlformats.org/officeDocument/2006/relationships/image" Target="../media/image88.png"/><Relationship Id="rId19" Type="http://schemas.openxmlformats.org/officeDocument/2006/relationships/customXml" Target="../ink/ink9.xml"/><Relationship Id="rId224" Type="http://schemas.openxmlformats.org/officeDocument/2006/relationships/customXml" Target="../ink/ink42.xml"/><Relationship Id="rId240" Type="http://schemas.openxmlformats.org/officeDocument/2006/relationships/customXml" Target="../ink/ink50.xml"/><Relationship Id="rId245" Type="http://schemas.openxmlformats.org/officeDocument/2006/relationships/image" Target="../media/image33.png"/><Relationship Id="rId261" Type="http://schemas.openxmlformats.org/officeDocument/2006/relationships/image" Target="../media/image112.png"/><Relationship Id="rId266" Type="http://schemas.openxmlformats.org/officeDocument/2006/relationships/customXml" Target="../ink/ink63.xml"/><Relationship Id="rId287" Type="http://schemas.openxmlformats.org/officeDocument/2006/relationships/image" Target="../media/image125.png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282" Type="http://schemas.openxmlformats.org/officeDocument/2006/relationships/customXml" Target="../ink/ink71.xml"/><Relationship Id="rId312" Type="http://schemas.openxmlformats.org/officeDocument/2006/relationships/customXml" Target="../ink/ink86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219" Type="http://schemas.openxmlformats.org/officeDocument/2006/relationships/image" Target="../media/image83.png"/><Relationship Id="rId3" Type="http://schemas.openxmlformats.org/officeDocument/2006/relationships/customXml" Target="../ink/ink1.xml"/><Relationship Id="rId214" Type="http://schemas.openxmlformats.org/officeDocument/2006/relationships/customXml" Target="../ink/ink37.xml"/><Relationship Id="rId230" Type="http://schemas.openxmlformats.org/officeDocument/2006/relationships/customXml" Target="../ink/ink45.xml"/><Relationship Id="rId235" Type="http://schemas.openxmlformats.org/officeDocument/2006/relationships/image" Target="../media/image91.png"/><Relationship Id="rId251" Type="http://schemas.openxmlformats.org/officeDocument/2006/relationships/image" Target="../media/image99.png"/><Relationship Id="rId256" Type="http://schemas.openxmlformats.org/officeDocument/2006/relationships/customXml" Target="../ink/ink58.xml"/><Relationship Id="rId277" Type="http://schemas.openxmlformats.org/officeDocument/2006/relationships/image" Target="../media/image120.png"/><Relationship Id="rId298" Type="http://schemas.openxmlformats.org/officeDocument/2006/relationships/customXml" Target="../ink/ink79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272" Type="http://schemas.openxmlformats.org/officeDocument/2006/relationships/customXml" Target="../ink/ink66.xml"/><Relationship Id="rId293" Type="http://schemas.openxmlformats.org/officeDocument/2006/relationships/image" Target="../media/image128.png"/><Relationship Id="rId302" Type="http://schemas.openxmlformats.org/officeDocument/2006/relationships/customXml" Target="../ink/ink81.xml"/><Relationship Id="rId307" Type="http://schemas.openxmlformats.org/officeDocument/2006/relationships/image" Target="../media/image155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209" Type="http://schemas.openxmlformats.org/officeDocument/2006/relationships/customXml" Target="../ink/ink34.xml"/><Relationship Id="rId153" Type="http://schemas.openxmlformats.org/officeDocument/2006/relationships/image" Target="NULL"/><Relationship Id="rId204" Type="http://schemas.openxmlformats.org/officeDocument/2006/relationships/image" Target="../media/image197.png"/><Relationship Id="rId220" Type="http://schemas.openxmlformats.org/officeDocument/2006/relationships/customXml" Target="../ink/ink40.xml"/><Relationship Id="rId225" Type="http://schemas.openxmlformats.org/officeDocument/2006/relationships/image" Target="../media/image86.png"/><Relationship Id="rId241" Type="http://schemas.openxmlformats.org/officeDocument/2006/relationships/image" Target="../media/image94.png"/><Relationship Id="rId246" Type="http://schemas.openxmlformats.org/officeDocument/2006/relationships/customXml" Target="../ink/ink53.xml"/><Relationship Id="rId267" Type="http://schemas.openxmlformats.org/officeDocument/2006/relationships/image" Target="../media/image115.png"/><Relationship Id="rId288" Type="http://schemas.openxmlformats.org/officeDocument/2006/relationships/customXml" Target="../ink/ink74.xml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262" Type="http://schemas.openxmlformats.org/officeDocument/2006/relationships/customXml" Target="../ink/ink61.xml"/><Relationship Id="rId283" Type="http://schemas.openxmlformats.org/officeDocument/2006/relationships/image" Target="../media/image123.png"/><Relationship Id="rId313" Type="http://schemas.openxmlformats.org/officeDocument/2006/relationships/image" Target="../media/image158.png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210" Type="http://schemas.openxmlformats.org/officeDocument/2006/relationships/image" Target="../media/image200.png"/><Relationship Id="rId215" Type="http://schemas.openxmlformats.org/officeDocument/2006/relationships/image" Target="../media/image32.png"/><Relationship Id="rId236" Type="http://schemas.openxmlformats.org/officeDocument/2006/relationships/customXml" Target="../ink/ink48.xml"/><Relationship Id="rId257" Type="http://schemas.openxmlformats.org/officeDocument/2006/relationships/image" Target="../media/image110.png"/><Relationship Id="rId278" Type="http://schemas.openxmlformats.org/officeDocument/2006/relationships/customXml" Target="../ink/ink69.xml"/><Relationship Id="rId26" Type="http://schemas.openxmlformats.org/officeDocument/2006/relationships/image" Target="../media/image13.png"/><Relationship Id="rId231" Type="http://schemas.openxmlformats.org/officeDocument/2006/relationships/image" Target="../media/image89.png"/><Relationship Id="rId252" Type="http://schemas.openxmlformats.org/officeDocument/2006/relationships/customXml" Target="../ink/ink56.xml"/><Relationship Id="rId273" Type="http://schemas.openxmlformats.org/officeDocument/2006/relationships/image" Target="../media/image118.png"/><Relationship Id="rId294" Type="http://schemas.openxmlformats.org/officeDocument/2006/relationships/customXml" Target="../ink/ink77.xml"/><Relationship Id="rId308" Type="http://schemas.openxmlformats.org/officeDocument/2006/relationships/customXml" Target="../ink/ink84.xml"/><Relationship Id="rId47" Type="http://schemas.openxmlformats.org/officeDocument/2006/relationships/customXml" Target="../ink/ink23.xml"/><Relationship Id="rId16" Type="http://schemas.openxmlformats.org/officeDocument/2006/relationships/image" Target="../media/image8.png"/><Relationship Id="rId221" Type="http://schemas.openxmlformats.org/officeDocument/2006/relationships/image" Target="../media/image84.png"/><Relationship Id="rId242" Type="http://schemas.openxmlformats.org/officeDocument/2006/relationships/customXml" Target="../ink/ink51.xml"/><Relationship Id="rId263" Type="http://schemas.openxmlformats.org/officeDocument/2006/relationships/image" Target="../media/image113.png"/><Relationship Id="rId284" Type="http://schemas.openxmlformats.org/officeDocument/2006/relationships/customXml" Target="../ink/ink72.xml"/><Relationship Id="rId37" Type="http://schemas.openxmlformats.org/officeDocument/2006/relationships/customXml" Target="../ink/ink18.xml"/><Relationship Id="rId58" Type="http://schemas.openxmlformats.org/officeDocument/2006/relationships/image" Target="../media/image29.png"/><Relationship Id="rId211" Type="http://schemas.openxmlformats.org/officeDocument/2006/relationships/image" Target="../media/image31.png"/><Relationship Id="rId232" Type="http://schemas.openxmlformats.org/officeDocument/2006/relationships/customXml" Target="../ink/ink46.xml"/><Relationship Id="rId253" Type="http://schemas.openxmlformats.org/officeDocument/2006/relationships/image" Target="../media/image100.png"/><Relationship Id="rId274" Type="http://schemas.openxmlformats.org/officeDocument/2006/relationships/customXml" Target="../ink/ink67.xml"/><Relationship Id="rId295" Type="http://schemas.openxmlformats.org/officeDocument/2006/relationships/image" Target="../media/image129.png"/><Relationship Id="rId309" Type="http://schemas.openxmlformats.org/officeDocument/2006/relationships/image" Target="../media/image156.png"/><Relationship Id="rId27" Type="http://schemas.openxmlformats.org/officeDocument/2006/relationships/customXml" Target="../ink/ink13.xml"/><Relationship Id="rId48" Type="http://schemas.openxmlformats.org/officeDocument/2006/relationships/image" Target="../media/image24.png"/><Relationship Id="rId155" Type="http://schemas.openxmlformats.org/officeDocument/2006/relationships/image" Target="NULL"/><Relationship Id="rId222" Type="http://schemas.openxmlformats.org/officeDocument/2006/relationships/customXml" Target="../ink/ink41.xml"/><Relationship Id="rId243" Type="http://schemas.openxmlformats.org/officeDocument/2006/relationships/image" Target="../media/image95.png"/><Relationship Id="rId264" Type="http://schemas.openxmlformats.org/officeDocument/2006/relationships/customXml" Target="../ink/ink62.xml"/><Relationship Id="rId285" Type="http://schemas.openxmlformats.org/officeDocument/2006/relationships/image" Target="../media/image124.png"/><Relationship Id="rId17" Type="http://schemas.openxmlformats.org/officeDocument/2006/relationships/customXml" Target="../ink/ink8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310" Type="http://schemas.openxmlformats.org/officeDocument/2006/relationships/customXml" Target="../ink/ink8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ocalhost:3000/movies/topNwithM/Drama?N=3&amp;M=200" TargetMode="External"/><Relationship Id="rId5" Type="http://schemas.openxmlformats.org/officeDocument/2006/relationships/hyperlink" Target="http://localhost:3000/movies/topNwithM?N=5&amp;M=50" TargetMode="External"/><Relationship Id="rId4" Type="http://schemas.openxmlformats.org/officeDocument/2006/relationships/hyperlink" Target="http://localhost:3000/movies/top10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ovielens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jpe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2.xml"/><Relationship Id="rId18" Type="http://schemas.openxmlformats.org/officeDocument/2006/relationships/image" Target="../media/image950.png"/><Relationship Id="rId26" Type="http://schemas.openxmlformats.org/officeDocument/2006/relationships/customXml" Target="../ink/ink98.xml"/><Relationship Id="rId3" Type="http://schemas.openxmlformats.org/officeDocument/2006/relationships/customXml" Target="../ink/ink87.xml"/><Relationship Id="rId21" Type="http://schemas.openxmlformats.org/officeDocument/2006/relationships/image" Target="../media/image1040.png"/><Relationship Id="rId34" Type="http://schemas.openxmlformats.org/officeDocument/2006/relationships/customXml" Target="../ink/ink102.xml"/><Relationship Id="rId7" Type="http://schemas.openxmlformats.org/officeDocument/2006/relationships/customXml" Target="../ink/ink89.xml"/><Relationship Id="rId12" Type="http://schemas.openxmlformats.org/officeDocument/2006/relationships/image" Target="../media/image810.png"/><Relationship Id="rId17" Type="http://schemas.openxmlformats.org/officeDocument/2006/relationships/customXml" Target="../ink/ink94.xml"/><Relationship Id="rId25" Type="http://schemas.openxmlformats.org/officeDocument/2006/relationships/image" Target="../media/image44.png"/><Relationship Id="rId33" Type="http://schemas.openxmlformats.org/officeDocument/2006/relationships/image" Target="../media/image48.png"/><Relationship Id="rId2" Type="http://schemas.openxmlformats.org/officeDocument/2006/relationships/image" Target="../media/image31.png"/><Relationship Id="rId16" Type="http://schemas.openxmlformats.org/officeDocument/2006/relationships/image" Target="../media/image730.png"/><Relationship Id="rId20" Type="http://schemas.openxmlformats.org/officeDocument/2006/relationships/customXml" Target="../ink/ink95.xml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customXml" Target="../ink/ink91.xml"/><Relationship Id="rId24" Type="http://schemas.openxmlformats.org/officeDocument/2006/relationships/customXml" Target="../ink/ink97.xml"/><Relationship Id="rId32" Type="http://schemas.openxmlformats.org/officeDocument/2006/relationships/customXml" Target="../ink/ink101.xml"/><Relationship Id="rId5" Type="http://schemas.openxmlformats.org/officeDocument/2006/relationships/customXml" Target="../ink/ink88.xml"/><Relationship Id="rId15" Type="http://schemas.openxmlformats.org/officeDocument/2006/relationships/customXml" Target="../ink/ink93.xml"/><Relationship Id="rId23" Type="http://schemas.openxmlformats.org/officeDocument/2006/relationships/image" Target="../media/image1050.png"/><Relationship Id="rId28" Type="http://schemas.openxmlformats.org/officeDocument/2006/relationships/customXml" Target="../ink/ink99.xml"/><Relationship Id="rId10" Type="http://schemas.openxmlformats.org/officeDocument/2006/relationships/image" Target="../media/image70.png"/><Relationship Id="rId19" Type="http://schemas.openxmlformats.org/officeDocument/2006/relationships/image" Target="../media/image43.png"/><Relationship Id="rId31" Type="http://schemas.openxmlformats.org/officeDocument/2006/relationships/image" Target="../media/image47.png"/><Relationship Id="rId4" Type="http://schemas.openxmlformats.org/officeDocument/2006/relationships/image" Target="../media/image400.png"/><Relationship Id="rId9" Type="http://schemas.openxmlformats.org/officeDocument/2006/relationships/customXml" Target="../ink/ink90.xml"/><Relationship Id="rId14" Type="http://schemas.openxmlformats.org/officeDocument/2006/relationships/image" Target="../media/image911.png"/><Relationship Id="rId22" Type="http://schemas.openxmlformats.org/officeDocument/2006/relationships/customXml" Target="../ink/ink96.xml"/><Relationship Id="rId27" Type="http://schemas.openxmlformats.org/officeDocument/2006/relationships/image" Target="../media/image45.png"/><Relationship Id="rId30" Type="http://schemas.openxmlformats.org/officeDocument/2006/relationships/customXml" Target="../ink/ink100.xml"/><Relationship Id="rId35" Type="http://schemas.openxmlformats.org/officeDocument/2006/relationships/image" Target="../media/image49.png"/><Relationship Id="rId8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FF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Web Services, Part 02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39F286A-CC9D-4BAB-809E-5F08557B4E23}"/>
              </a:ext>
            </a:extLst>
          </p:cNvPr>
          <p:cNvSpPr txBox="1">
            <a:spLocks/>
          </p:cNvSpPr>
          <p:nvPr/>
        </p:nvSpPr>
        <p:spPr>
          <a:xfrm>
            <a:off x="685800" y="1815646"/>
            <a:ext cx="7010400" cy="3213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 services, part 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Data serialization and JSON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Parameter passing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Example: web service for the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movielens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DB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1E00E-19E6-8771-AE74-609F5426E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18" y="5796339"/>
            <a:ext cx="1615382" cy="909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758302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CEE208-1A49-2E4A-89FD-49DE72E9EA1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 JSON graph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94D7A2-FB9B-2E42-8F1A-161DE2B6E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0044" y="2971800"/>
            <a:ext cx="5886980" cy="3359520"/>
          </a:xfr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F823E60-EEDC-A74D-A006-20996D595412}"/>
              </a:ext>
            </a:extLst>
          </p:cNvPr>
          <p:cNvSpPr txBox="1">
            <a:spLocks/>
          </p:cNvSpPr>
          <p:nvPr/>
        </p:nvSpPr>
        <p:spPr>
          <a:xfrm>
            <a:off x="179390" y="1447800"/>
            <a:ext cx="4343400" cy="2819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93209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</a:t>
            </a:r>
            <a:b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  <a:b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"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name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": "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CAB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John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",</a:t>
            </a:r>
            <a:b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"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age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": 30,</a:t>
            </a:r>
            <a:b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"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cars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":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93209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CAB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Ford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", "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CAB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BMW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", "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CAB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Fiat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93209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]</a:t>
            </a:r>
            <a:b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</a:t>
            </a:r>
            <a:b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  <a:b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"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name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": "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CAB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Alicia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",</a:t>
            </a:r>
            <a:b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"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age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": 32,</a:t>
            </a:r>
            <a:b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"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hometown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": "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CAB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Seattle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b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b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93209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3BA274FD-6BD9-BF61-0CEB-4F7DEFC8A18B}"/>
              </a:ext>
            </a:extLst>
          </p:cNvPr>
          <p:cNvSpPr txBox="1">
            <a:spLocks/>
          </p:cNvSpPr>
          <p:nvPr/>
        </p:nvSpPr>
        <p:spPr>
          <a:xfrm>
            <a:off x="179390" y="6331320"/>
            <a:ext cx="685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16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Sending a JSON response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24DB95A-9A77-5C9A-6202-E2612E9F9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190" y="2035392"/>
            <a:ext cx="1279377" cy="2392470"/>
          </a:xfrm>
          <a:prstGeom prst="rect">
            <a:avLst/>
          </a:prstGeom>
        </p:spPr>
      </p:pic>
      <p:pic>
        <p:nvPicPr>
          <p:cNvPr id="26" name="Picture 25" descr="Server PNG Clip Art - Best WEB Clipart">
            <a:extLst>
              <a:ext uri="{FF2B5EF4-FFF2-40B4-BE49-F238E27FC236}">
                <a16:creationId xmlns:a16="http://schemas.microsoft.com/office/drawing/2014/main" id="{8E085CFE-08C9-0F75-6767-C9D63E072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120" y="3186891"/>
            <a:ext cx="729435" cy="170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D6B6E8D-D124-E360-B633-3F3E55564546}"/>
              </a:ext>
            </a:extLst>
          </p:cNvPr>
          <p:cNvGrpSpPr/>
          <p:nvPr/>
        </p:nvGrpSpPr>
        <p:grpSpPr>
          <a:xfrm>
            <a:off x="4900320" y="1472116"/>
            <a:ext cx="4076611" cy="5233484"/>
            <a:chOff x="4900320" y="1472116"/>
            <a:chExt cx="4076611" cy="52334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52A6DD-E76D-F312-972F-E65DEB4EF9BA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900320" y="1472116"/>
              <a:ext cx="4076611" cy="52334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square" lIns="182562" tIns="92075" rIns="182562" bIns="92075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const </a:t>
              </a: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express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 = require('express');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const </a:t>
              </a: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app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 = express();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// main():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app.listen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(3000, () =&gt; 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  console.log('**SERVER: running...');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});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// increment x: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app.get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('</a:t>
              </a: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/</a:t>
              </a:r>
              <a:r>
                <a:rPr lang="en-US" sz="1300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movies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', (req, res) =&gt; {</a:t>
              </a:r>
              <a:endParaRPr lang="en-US" sz="13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dirty="0">
                  <a:solidFill>
                    <a:prstClr val="black"/>
                  </a:solidFill>
                  <a:latin typeface="Consolas" panose="020B0609020204030204" pitchFamily="49" charset="0"/>
                </a:rPr>
                <a:t>  try 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    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dirty="0">
                  <a:solidFill>
                    <a:prstClr val="black"/>
                  </a:solidFill>
                  <a:latin typeface="Consolas" panose="020B0609020204030204" pitchFamily="49" charset="0"/>
                </a:rPr>
                <a:t>    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    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3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marL="231775" lvl="0"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 </a:t>
              </a:r>
              <a:r>
                <a:rPr lang="en-US" sz="1400" b="1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send response in JSON format:</a:t>
              </a:r>
            </a:p>
            <a:p>
              <a:pPr marL="231775" lvl="0">
                <a:defRPr/>
              </a:pPr>
              <a:r>
                <a:rPr lang="en-US" sz="1400" b="1" dirty="0">
                  <a:latin typeface="Consolas" panose="020B0609020204030204" pitchFamily="49" charset="0"/>
                </a:rPr>
                <a:t> </a:t>
              </a:r>
              <a:r>
                <a:rPr lang="en-US" sz="1400" b="1" dirty="0" err="1">
                  <a:latin typeface="Consolas" panose="020B0609020204030204" pitchFamily="49" charset="0"/>
                </a:rPr>
                <a:t>res.json</a:t>
              </a:r>
              <a:r>
                <a:rPr lang="en-US" sz="1400" dirty="0">
                  <a:latin typeface="Consolas" panose="020B0609020204030204" pitchFamily="49" charset="0"/>
                </a:rPr>
                <a:t>( {"message": "success", </a:t>
              </a:r>
            </a:p>
            <a:p>
              <a:pPr marL="231775" lvl="0">
                <a:defRPr/>
              </a:pPr>
              <a:r>
                <a:rPr lang="en-US" sz="1400" dirty="0">
                  <a:latin typeface="Consolas" panose="020B0609020204030204" pitchFamily="49" charset="0"/>
                </a:rPr>
                <a:t>            "data":     rows} 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dirty="0">
                  <a:solidFill>
                    <a:prstClr val="black"/>
                  </a:solidFill>
                  <a:latin typeface="Consolas" panose="020B0609020204030204" pitchFamily="49" charset="0"/>
                </a:rPr>
                <a:t>    return;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  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dirty="0">
                  <a:solidFill>
                    <a:prstClr val="black"/>
                  </a:solidFill>
                  <a:latin typeface="Consolas" panose="020B0609020204030204" pitchFamily="49" charset="0"/>
                </a:rPr>
                <a:t>  catch(err) 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    </a:t>
              </a:r>
              <a:r>
                <a:rPr kumimoji="0" lang="en-US" sz="1300" b="0" i="0" u="none" strike="noStrike" kern="1200" cap="none" spc="0" normalizeH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res.status</a:t>
              </a:r>
              <a:r>
                <a:rPr kumimoji="0" lang="en-US" sz="13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(500).</a:t>
              </a:r>
              <a:r>
                <a:rPr kumimoji="0" lang="en-US" sz="1300" b="0" i="0" u="none" strike="noStrike" kern="1200" cap="none" spc="0" normalizeH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json</a:t>
              </a:r>
              <a:r>
                <a:rPr kumimoji="0" lang="en-US" sz="13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({"message": …});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noProof="0" dirty="0">
                  <a:solidFill>
                    <a:prstClr val="black"/>
                  </a:solidFill>
                  <a:latin typeface="Consolas" panose="020B0609020204030204" pitchFamily="49" charset="0"/>
                </a:rPr>
                <a:t>  }</a:t>
              </a:r>
              <a:endParaRPr lang="en-US" sz="13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noProof="0" dirty="0">
                  <a:solidFill>
                    <a:prstClr val="black"/>
                  </a:solidFill>
                  <a:latin typeface="Consolas" panose="020B0609020204030204" pitchFamily="49" charset="0"/>
                </a:rPr>
                <a:t>});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384337B-AC0A-D7D0-F86C-E5B857460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29600" y="1820537"/>
              <a:ext cx="609601" cy="609601"/>
            </a:xfrm>
            <a:prstGeom prst="rect">
              <a:avLst/>
            </a:prstGeom>
          </p:spPr>
        </p:pic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D15305-4A7F-F75F-3FC9-68CDC1A474E7}"/>
              </a:ext>
            </a:extLst>
          </p:cNvPr>
          <p:cNvSpPr/>
          <p:nvPr/>
        </p:nvSpPr>
        <p:spPr>
          <a:xfrm>
            <a:off x="5147924" y="4449633"/>
            <a:ext cx="3943396" cy="84391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6DD493-F930-4F54-0DE4-762C99FA75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125702"/>
            <a:ext cx="4229131" cy="88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364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60BD-0D6B-44C9-8042-8D8669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Parameter passing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B68ECD-F0F7-4F85-16ED-FBE45F2A9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143000"/>
            <a:ext cx="8382000" cy="5029200"/>
          </a:xfrm>
        </p:spPr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URL parameters</a:t>
            </a:r>
          </a:p>
          <a:p>
            <a:pPr lvl="2" indent="-285750"/>
            <a:endParaRPr lang="en-US" dirty="0"/>
          </a:p>
          <a:p>
            <a:pPr marL="1084263" lvl="2" indent="-227013"/>
            <a:r>
              <a:rPr lang="en-US" sz="2000" b="1" dirty="0"/>
              <a:t>Parameters required (they form part of the path)</a:t>
            </a:r>
          </a:p>
          <a:p>
            <a:pPr marL="1084263" lvl="2" indent="-227013"/>
            <a:r>
              <a:rPr lang="en-US" sz="2000" dirty="0"/>
              <a:t>More natural, easier to read?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70BC9F-C353-69A2-0A7E-C6DE5B66A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177197"/>
            <a:ext cx="5334000" cy="39100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7A6C71-A69B-3A37-172D-788E03BAFED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819400" y="3048000"/>
            <a:ext cx="5791200" cy="20326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lvl="0"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</a:rPr>
              <a:t>// </a:t>
            </a:r>
          </a:p>
          <a:p>
            <a:pPr lvl="0">
              <a:defRPr/>
            </a:pP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</a:rPr>
              <a:t>Retrieves top N movies having at least M reviews,</a:t>
            </a:r>
          </a:p>
          <a:p>
            <a:pPr lvl="0">
              <a:defRPr/>
            </a:pP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 but focusing on the given genre.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app.get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('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/movies/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topNwithM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/:genre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', (req, res) =&gt; {</a:t>
            </a:r>
          </a:p>
          <a:p>
            <a:pPr lvl="0"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  genre =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req.params.genre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;</a:t>
            </a:r>
          </a:p>
          <a:p>
            <a:pPr lvl="0"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</a:endParaRPr>
          </a:p>
          <a:p>
            <a:pPr lvl="0"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9413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60BD-0D6B-44C9-8042-8D8669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Parameter passing (cont'd)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B68ECD-F0F7-4F85-16ED-FBE45F2A9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382000" cy="2133600"/>
          </a:xfrm>
        </p:spPr>
        <p:txBody>
          <a:bodyPr/>
          <a:lstStyle/>
          <a:p>
            <a:r>
              <a:rPr lang="en-US" dirty="0"/>
              <a:t>Two approaches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dirty="0">
                <a:solidFill>
                  <a:srgbClr val="0000FF"/>
                </a:solidFill>
              </a:rPr>
              <a:t>Query strings</a:t>
            </a:r>
          </a:p>
          <a:p>
            <a:pPr marL="1314450" lvl="2" indent="-457200">
              <a:buFont typeface="+mj-lt"/>
              <a:buAutoNum type="arabicPeriod"/>
            </a:pPr>
            <a:endParaRPr lang="en-US" dirty="0"/>
          </a:p>
          <a:p>
            <a:pPr marL="1084263" lvl="2" indent="-227013"/>
            <a:r>
              <a:rPr lang="en-US" sz="2000" b="1" dirty="0"/>
              <a:t>Parameters are optional</a:t>
            </a:r>
          </a:p>
          <a:p>
            <a:pPr marL="1084263" lvl="2" indent="-227013"/>
            <a:r>
              <a:rPr lang="en-US" sz="2000" dirty="0"/>
              <a:t>Can have any # of params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E635C8-CD58-8692-B9A1-0E9683B3A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692121"/>
            <a:ext cx="5616579" cy="4033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6EA8BF-4B6B-AFE7-F4D4-5A568AD61B3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092579" y="3352800"/>
            <a:ext cx="4876800" cy="26789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lvl="0"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</a:rPr>
              <a:t>// </a:t>
            </a:r>
          </a:p>
          <a:p>
            <a:pPr lvl="0">
              <a:defRPr/>
            </a:pP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</a:rPr>
              <a:t>Retrieves top N movies having at least M reviews.</a:t>
            </a:r>
          </a:p>
          <a:p>
            <a:pPr lvl="0">
              <a:defRPr/>
            </a:pP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app.get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/movies/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topNwithM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', (req, res) =&gt; {</a:t>
            </a:r>
          </a:p>
          <a:p>
            <a:pPr lvl="0"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  N = 10;  // defaults:</a:t>
            </a:r>
          </a:p>
          <a:p>
            <a:pPr lvl="0"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  M = 100;</a:t>
            </a:r>
          </a:p>
          <a:p>
            <a:pPr lvl="0"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  if (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req.query.N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) {</a:t>
            </a:r>
          </a:p>
          <a:p>
            <a:pPr lvl="0"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    N =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parseInt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req.query.N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);</a:t>
            </a:r>
          </a:p>
          <a:p>
            <a:pPr lvl="0"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  }</a:t>
            </a:r>
          </a:p>
          <a:p>
            <a:pPr lvl="0"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6064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0446F3-3D15-3204-19DD-356E7F57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A magnifying glass with the word example&#10;&#10;Description automatically generated">
            <a:extLst>
              <a:ext uri="{FF2B5EF4-FFF2-40B4-BE49-F238E27FC236}">
                <a16:creationId xmlns:a16="http://schemas.microsoft.com/office/drawing/2014/main" id="{F84165A5-09CD-E71B-C72D-BABE14551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90600"/>
            <a:ext cx="4704588" cy="313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97266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A more realistic Example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8000998" cy="778650"/>
          </a:xfrm>
        </p:spPr>
        <p:txBody>
          <a:bodyPr/>
          <a:lstStyle/>
          <a:p>
            <a:pPr marL="227013" indent="-227013"/>
            <a:r>
              <a:rPr lang="en-US" sz="2400" dirty="0"/>
              <a:t>Let's build a web service for the </a:t>
            </a:r>
            <a:r>
              <a:rPr lang="en-US" sz="2400" dirty="0" err="1">
                <a:solidFill>
                  <a:srgbClr val="0000FF"/>
                </a:solidFill>
              </a:rPr>
              <a:t>MovieLens</a:t>
            </a:r>
            <a:r>
              <a:rPr lang="en-US" sz="2400" dirty="0"/>
              <a:t> database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fld id="{BF3F2160-C5C6-45A4-BB7E-B7916CE9DCE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080DCA-5CB8-E0F0-302F-5F5A3B4C7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905" y="2016144"/>
            <a:ext cx="3446095" cy="3698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F047E1-81E2-1D8E-6707-985F47AD6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2837694"/>
            <a:ext cx="5695741" cy="183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9671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D276F4B-DA69-504A-7309-87BE28CE67C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133600" y="2909230"/>
            <a:ext cx="6857446" cy="318677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latin typeface="Consolas" panose="020B0609020204030204" pitchFamily="49" charset="0"/>
              </a:rPr>
              <a:t>a</a:t>
            </a:r>
            <a:r>
              <a:rPr kumimoji="0" lang="en-US" sz="15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pp.get</a:t>
            </a:r>
            <a:r>
              <a:rPr kumimoji="0" lang="en-US" sz="1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('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/movies</a:t>
            </a:r>
            <a:r>
              <a:rPr kumimoji="0" lang="en-US" sz="1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5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500" dirty="0">
                <a:latin typeface="Consolas" panose="020B0609020204030204" pitchFamily="49" charset="0"/>
              </a:rPr>
              <a:t>a</a:t>
            </a:r>
            <a:r>
              <a:rPr kumimoji="0" lang="en-US" sz="15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pp.get</a:t>
            </a:r>
            <a:r>
              <a:rPr kumimoji="0" lang="en-US" sz="1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('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/movies/top10</a:t>
            </a:r>
            <a:r>
              <a:rPr kumimoji="0" lang="en-US" sz="1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', (req, res) =&gt; {…});</a:t>
            </a:r>
          </a:p>
          <a:p>
            <a:pPr>
              <a:defRPr/>
            </a:pPr>
            <a:endParaRPr lang="en-US" sz="15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500" b="1" dirty="0">
                <a:solidFill>
                  <a:srgbClr val="008000"/>
                </a:solidFill>
                <a:latin typeface="Consolas" panose="020B0609020204030204" pitchFamily="49" charset="0"/>
              </a:rPr>
              <a:t>// top N with at least M reviews (defaults to N=10, M=100):</a:t>
            </a:r>
          </a:p>
          <a:p>
            <a:pPr>
              <a:defRPr/>
            </a:pPr>
            <a:r>
              <a:rPr lang="en-US" sz="1500" dirty="0">
                <a:latin typeface="Consolas" panose="020B0609020204030204" pitchFamily="49" charset="0"/>
              </a:rPr>
              <a:t>a</a:t>
            </a:r>
            <a:r>
              <a:rPr kumimoji="0" lang="en-US" sz="15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pp.get</a:t>
            </a:r>
            <a:r>
              <a:rPr kumimoji="0" lang="en-US" sz="1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('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/movies/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topNwithM</a:t>
            </a:r>
            <a:r>
              <a:rPr kumimoji="0" lang="en-US" sz="1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', (req, res) =&gt; {…});</a:t>
            </a:r>
          </a:p>
          <a:p>
            <a:pPr>
              <a:defRPr/>
            </a:pPr>
            <a:endParaRPr lang="en-US" sz="15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500" b="1" dirty="0">
                <a:solidFill>
                  <a:srgbClr val="008000"/>
                </a:solidFill>
                <a:latin typeface="Consolas" panose="020B0609020204030204" pitchFamily="49" charset="0"/>
              </a:rPr>
              <a:t>// top N with at least M reviews, in given genre:</a:t>
            </a:r>
            <a:endParaRPr lang="en-US" sz="15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500" dirty="0">
                <a:latin typeface="Consolas" panose="020B0609020204030204" pitchFamily="49" charset="0"/>
              </a:rPr>
              <a:t>a</a:t>
            </a:r>
            <a:r>
              <a:rPr kumimoji="0" lang="en-US" sz="15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pp.get</a:t>
            </a:r>
            <a:r>
              <a:rPr kumimoji="0" lang="en-US" sz="1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('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/movies/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topNwithM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/:genre</a:t>
            </a:r>
            <a:r>
              <a:rPr kumimoji="0" lang="en-US" sz="1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', (req, res) =&gt; {…});</a:t>
            </a:r>
          </a:p>
          <a:p>
            <a:pPr>
              <a:defRPr/>
            </a:pPr>
            <a:endParaRPr lang="en-US" sz="15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.</a:t>
            </a:r>
          </a:p>
          <a:p>
            <a:pPr>
              <a:defRPr/>
            </a:pPr>
            <a:r>
              <a:rPr lang="en-US" sz="1500" b="1" dirty="0">
                <a:latin typeface="Consolas" panose="020B0609020204030204" pitchFamily="49" charset="0"/>
              </a:rPr>
              <a:t>.</a:t>
            </a:r>
          </a:p>
          <a:p>
            <a:pPr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err="1">
                <a:solidFill>
                  <a:srgbClr val="0000FF"/>
                </a:solidFill>
                <a:latin typeface="Calibri"/>
              </a:rPr>
              <a:t>MovieLens</a:t>
            </a:r>
            <a:r>
              <a:rPr lang="en-US" sz="3200" dirty="0">
                <a:solidFill>
                  <a:srgbClr val="0000FF"/>
                </a:solidFill>
                <a:latin typeface="Calibri"/>
              </a:rPr>
              <a:t> web service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fld id="{BF3F2160-C5C6-45A4-BB7E-B7916CE9DCE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8192DB-02CA-D40C-DED6-46185A30E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12931"/>
            <a:ext cx="954912" cy="1830503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7DD5E324-81D4-824A-4AA5-BB4F6DEF18C2}"/>
              </a:ext>
            </a:extLst>
          </p:cNvPr>
          <p:cNvGrpSpPr/>
          <p:nvPr/>
        </p:nvGrpSpPr>
        <p:grpSpPr>
          <a:xfrm>
            <a:off x="3441480" y="1268567"/>
            <a:ext cx="1499040" cy="1738440"/>
            <a:chOff x="3581400" y="2332203"/>
            <a:chExt cx="1499040" cy="173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F9E06BC-8955-FB04-ED65-0FCE49F3C9EF}"/>
                    </a:ext>
                  </a:extLst>
                </p14:cNvPr>
                <p14:cNvContentPartPr/>
                <p14:nvPr/>
              </p14:nvContentPartPr>
              <p14:xfrm>
                <a:off x="3608760" y="2516883"/>
                <a:ext cx="114840" cy="1024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F9E06BC-8955-FB04-ED65-0FCE49F3C9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99760" y="2507883"/>
                  <a:ext cx="132480" cy="10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34EFD0B-5798-49BC-D393-950651FE4D9E}"/>
                    </a:ext>
                  </a:extLst>
                </p14:cNvPr>
                <p14:cNvContentPartPr/>
                <p14:nvPr/>
              </p14:nvContentPartPr>
              <p14:xfrm>
                <a:off x="3581400" y="2332203"/>
                <a:ext cx="1499040" cy="1738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34EFD0B-5798-49BC-D393-950651FE4D9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72402" y="2323203"/>
                  <a:ext cx="1516676" cy="17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D48C05-3531-2767-B94B-0893269CFC17}"/>
                    </a:ext>
                  </a:extLst>
                </p14:cNvPr>
                <p14:cNvContentPartPr/>
                <p14:nvPr/>
              </p14:nvContentPartPr>
              <p14:xfrm>
                <a:off x="3800640" y="2728203"/>
                <a:ext cx="743760" cy="296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D48C05-3531-2767-B94B-0893269CFC1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91640" y="2719214"/>
                  <a:ext cx="761400" cy="3138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57A362F-93AE-73D6-78DC-3902A4AF97F7}"/>
                    </a:ext>
                  </a:extLst>
                </p14:cNvPr>
                <p14:cNvContentPartPr/>
                <p14:nvPr/>
              </p14:nvContentPartPr>
              <p14:xfrm>
                <a:off x="3819720" y="3318243"/>
                <a:ext cx="173160" cy="225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57A362F-93AE-73D6-78DC-3902A4AF97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10720" y="3309243"/>
                  <a:ext cx="1908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EC779F6-F17D-2C42-FB7B-3C005244AD3C}"/>
                    </a:ext>
                  </a:extLst>
                </p14:cNvPr>
                <p14:cNvContentPartPr/>
                <p14:nvPr/>
              </p14:nvContentPartPr>
              <p14:xfrm>
                <a:off x="3984960" y="3308163"/>
                <a:ext cx="320400" cy="207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EC779F6-F17D-2C42-FB7B-3C005244AD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75960" y="3299147"/>
                  <a:ext cx="338040" cy="2246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BAB9371-EC36-CAB8-137E-131D0F0A1780}"/>
                    </a:ext>
                  </a:extLst>
                </p14:cNvPr>
                <p14:cNvContentPartPr/>
                <p14:nvPr/>
              </p14:nvContentPartPr>
              <p14:xfrm>
                <a:off x="4334880" y="3222843"/>
                <a:ext cx="500760" cy="24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BAB9371-EC36-CAB8-137E-131D0F0A178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25874" y="3213830"/>
                  <a:ext cx="518413" cy="26102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1E68A3-88F0-E5E1-53A2-C863AD4730CD}"/>
              </a:ext>
            </a:extLst>
          </p:cNvPr>
          <p:cNvGrpSpPr/>
          <p:nvPr/>
        </p:nvGrpSpPr>
        <p:grpSpPr>
          <a:xfrm>
            <a:off x="6781800" y="1528185"/>
            <a:ext cx="1143827" cy="1233478"/>
            <a:chOff x="252758" y="2500322"/>
            <a:chExt cx="1143827" cy="1233478"/>
          </a:xfrm>
        </p:grpSpPr>
        <p:sp>
          <p:nvSpPr>
            <p:cNvPr id="23" name="AutoShape 6">
              <a:extLst>
                <a:ext uri="{FF2B5EF4-FFF2-40B4-BE49-F238E27FC236}">
                  <a16:creationId xmlns:a16="http://schemas.microsoft.com/office/drawing/2014/main" id="{39C5B359-E6F8-43A1-A23D-AC79206C9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58" y="2500322"/>
              <a:ext cx="1143827" cy="1233478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53B116-87AB-E91D-F419-02316264A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72" y="2934811"/>
              <a:ext cx="1074056" cy="6465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Movie</a:t>
              </a:r>
              <a:b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</a:b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Lens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A30BA28-875E-F966-E72D-E150E3A0DAD4}"/>
                  </a:ext>
                </a:extLst>
              </p14:cNvPr>
              <p14:cNvContentPartPr/>
              <p14:nvPr/>
            </p14:nvContentPartPr>
            <p14:xfrm>
              <a:off x="1471300" y="1757172"/>
              <a:ext cx="2095200" cy="2595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A30BA28-875E-F966-E72D-E150E3A0DA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62298" y="1748159"/>
                <a:ext cx="2112843" cy="277225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A5D26D69-AB26-CC85-57C6-1B2F2C468711}"/>
              </a:ext>
            </a:extLst>
          </p:cNvPr>
          <p:cNvGrpSpPr/>
          <p:nvPr/>
        </p:nvGrpSpPr>
        <p:grpSpPr>
          <a:xfrm>
            <a:off x="2030740" y="1096572"/>
            <a:ext cx="909720" cy="691560"/>
            <a:chOff x="2411740" y="1786429"/>
            <a:chExt cx="909720" cy="69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A222FE2-AD08-7B21-D742-267719145E63}"/>
                    </a:ext>
                  </a:extLst>
                </p14:cNvPr>
                <p14:cNvContentPartPr/>
                <p14:nvPr/>
              </p14:nvContentPartPr>
              <p14:xfrm>
                <a:off x="2411740" y="1868149"/>
                <a:ext cx="54720" cy="190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A222FE2-AD08-7B21-D742-267719145E6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02740" y="1859149"/>
                  <a:ext cx="723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C591C1B-5D38-994C-78B7-707BFA53DCB9}"/>
                    </a:ext>
                  </a:extLst>
                </p14:cNvPr>
                <p14:cNvContentPartPr/>
                <p14:nvPr/>
              </p14:nvContentPartPr>
              <p14:xfrm>
                <a:off x="2462500" y="1977589"/>
                <a:ext cx="143640" cy="15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C591C1B-5D38-994C-78B7-707BFA53DCB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53500" y="1968589"/>
                  <a:ext cx="1612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849F35C-D0E7-8E5D-F2E3-9C5FCF39F358}"/>
                    </a:ext>
                  </a:extLst>
                </p14:cNvPr>
                <p14:cNvContentPartPr/>
                <p14:nvPr/>
              </p14:nvContentPartPr>
              <p14:xfrm>
                <a:off x="2632780" y="1858789"/>
                <a:ext cx="11520" cy="212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849F35C-D0E7-8E5D-F2E3-9C5FCF39F35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24140" y="1850149"/>
                  <a:ext cx="291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D05AE86-C0E9-DC0F-943E-2AC36C6A10AB}"/>
                    </a:ext>
                  </a:extLst>
                </p14:cNvPr>
                <p14:cNvContentPartPr/>
                <p14:nvPr/>
              </p14:nvContentPartPr>
              <p14:xfrm>
                <a:off x="2752660" y="1880749"/>
                <a:ext cx="4680" cy="1317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D05AE86-C0E9-DC0F-943E-2AC36C6A10A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44020" y="1871749"/>
                  <a:ext cx="223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CD3ED15-05B3-5990-7949-F8BD6C0AFD5F}"/>
                    </a:ext>
                  </a:extLst>
                </p14:cNvPr>
                <p14:cNvContentPartPr/>
                <p14:nvPr/>
              </p14:nvContentPartPr>
              <p14:xfrm>
                <a:off x="2670580" y="1841869"/>
                <a:ext cx="252000" cy="23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CD3ED15-05B3-5990-7949-F8BD6C0AFD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61580" y="1833229"/>
                  <a:ext cx="2696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4EAD642-7FDF-57E6-3CE7-28DA579409AC}"/>
                    </a:ext>
                  </a:extLst>
                </p14:cNvPr>
                <p14:cNvContentPartPr/>
                <p14:nvPr/>
              </p14:nvContentPartPr>
              <p14:xfrm>
                <a:off x="2965060" y="1889749"/>
                <a:ext cx="8280" cy="155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4EAD642-7FDF-57E6-3CE7-28DA579409A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56060" y="1880749"/>
                  <a:ext cx="259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4B9E04-3B70-B1AF-8237-DAAE7E5301B4}"/>
                    </a:ext>
                  </a:extLst>
                </p14:cNvPr>
                <p14:cNvContentPartPr/>
                <p14:nvPr/>
              </p14:nvContentPartPr>
              <p14:xfrm>
                <a:off x="2857420" y="1858789"/>
                <a:ext cx="275400" cy="34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4B9E04-3B70-B1AF-8237-DAAE7E5301B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48420" y="1850149"/>
                  <a:ext cx="2930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E974573-4283-90BC-419A-2175EF29D2B3}"/>
                    </a:ext>
                  </a:extLst>
                </p14:cNvPr>
                <p14:cNvContentPartPr/>
                <p14:nvPr/>
              </p14:nvContentPartPr>
              <p14:xfrm>
                <a:off x="3116260" y="1786429"/>
                <a:ext cx="205200" cy="262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E974573-4283-90BC-419A-2175EF29D2B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07260" y="1777429"/>
                  <a:ext cx="2228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F56CA32-49D4-FCCF-37EA-E045CE8C3421}"/>
                    </a:ext>
                  </a:extLst>
                </p14:cNvPr>
                <p14:cNvContentPartPr/>
                <p14:nvPr/>
              </p14:nvContentPartPr>
              <p14:xfrm>
                <a:off x="2621980" y="2203669"/>
                <a:ext cx="402480" cy="274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F56CA32-49D4-FCCF-37EA-E045CE8C342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13340" y="2194669"/>
                  <a:ext cx="4201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8107843-ACE2-984C-E4FE-6559F9697C0D}"/>
                    </a:ext>
                  </a:extLst>
                </p14:cNvPr>
                <p14:cNvContentPartPr/>
                <p14:nvPr/>
              </p14:nvContentPartPr>
              <p14:xfrm>
                <a:off x="3030940" y="2102509"/>
                <a:ext cx="31680" cy="265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8107843-ACE2-984C-E4FE-6559F9697C0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21940" y="2093869"/>
                  <a:ext cx="493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454EC5A-7A0E-1646-0382-4840E2A8611C}"/>
                    </a:ext>
                  </a:extLst>
                </p14:cNvPr>
                <p14:cNvContentPartPr/>
                <p14:nvPr/>
              </p14:nvContentPartPr>
              <p14:xfrm>
                <a:off x="2917180" y="2202589"/>
                <a:ext cx="218160" cy="38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454EC5A-7A0E-1646-0382-4840E2A8611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08180" y="2193589"/>
                  <a:ext cx="23580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730B65A-3A7E-7732-2470-43D2397F2E09}"/>
              </a:ext>
            </a:extLst>
          </p:cNvPr>
          <p:cNvGrpSpPr/>
          <p:nvPr/>
        </p:nvGrpSpPr>
        <p:grpSpPr>
          <a:xfrm>
            <a:off x="4898860" y="1450452"/>
            <a:ext cx="1858320" cy="620640"/>
            <a:chOff x="5279860" y="2140309"/>
            <a:chExt cx="1858320" cy="62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0CE0A0D-2C60-C521-DD5A-C69371161C3C}"/>
                    </a:ext>
                  </a:extLst>
                </p14:cNvPr>
                <p14:cNvContentPartPr/>
                <p14:nvPr/>
              </p14:nvContentPartPr>
              <p14:xfrm>
                <a:off x="5279860" y="2569429"/>
                <a:ext cx="1858320" cy="191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0CE0A0D-2C60-C521-DD5A-C69371161C3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70860" y="2560789"/>
                  <a:ext cx="18759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66A49DA-7B41-9B9E-8C55-D152202EBDE6}"/>
                    </a:ext>
                  </a:extLst>
                </p14:cNvPr>
                <p14:cNvContentPartPr/>
                <p14:nvPr/>
              </p14:nvContentPartPr>
              <p14:xfrm>
                <a:off x="5838220" y="2140309"/>
                <a:ext cx="212760" cy="267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66A49DA-7B41-9B9E-8C55-D152202EBDE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29580" y="2131309"/>
                  <a:ext cx="2304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36DA4E7-BF6D-F607-5399-A9D3BE080A91}"/>
                    </a:ext>
                  </a:extLst>
                </p14:cNvPr>
                <p14:cNvContentPartPr/>
                <p14:nvPr/>
              </p14:nvContentPartPr>
              <p14:xfrm>
                <a:off x="6065380" y="2158669"/>
                <a:ext cx="314280" cy="296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36DA4E7-BF6D-F607-5399-A9D3BE080A9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56380" y="2149669"/>
                  <a:ext cx="3319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5166F50-BC70-DF66-B328-40407B862C89}"/>
                    </a:ext>
                  </a:extLst>
                </p14:cNvPr>
                <p14:cNvContentPartPr/>
                <p14:nvPr/>
              </p14:nvContentPartPr>
              <p14:xfrm>
                <a:off x="6214780" y="2310589"/>
                <a:ext cx="107280" cy="1461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5166F50-BC70-DF66-B328-40407B862C8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05780" y="2301949"/>
                  <a:ext cx="1249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0B56CD1-0C35-45B0-EDBA-439F11DCBF32}"/>
                    </a:ext>
                  </a:extLst>
                </p14:cNvPr>
                <p14:cNvContentPartPr/>
                <p14:nvPr/>
              </p14:nvContentPartPr>
              <p14:xfrm>
                <a:off x="6416740" y="2209789"/>
                <a:ext cx="292680" cy="255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0B56CD1-0C35-45B0-EDBA-439F11DCBF3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08100" y="2200789"/>
                  <a:ext cx="310320" cy="27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9C7ABDB-1953-75C5-E862-BF8A3542C0A3}"/>
              </a:ext>
            </a:extLst>
          </p:cNvPr>
          <p:cNvGrpSpPr/>
          <p:nvPr/>
        </p:nvGrpSpPr>
        <p:grpSpPr>
          <a:xfrm>
            <a:off x="5042140" y="2070012"/>
            <a:ext cx="1697760" cy="555480"/>
            <a:chOff x="5423140" y="2759869"/>
            <a:chExt cx="1697760" cy="55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C71D921-B9DB-E215-DA56-E7AAE1FCDC0B}"/>
                    </a:ext>
                  </a:extLst>
                </p14:cNvPr>
                <p14:cNvContentPartPr/>
                <p14:nvPr/>
              </p14:nvContentPartPr>
              <p14:xfrm>
                <a:off x="5423140" y="3048949"/>
                <a:ext cx="1697760" cy="2664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C71D921-B9DB-E215-DA56-E7AAE1FCDC0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14140" y="3040309"/>
                  <a:ext cx="17154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CDA283A-477B-C07D-05C4-E805246DFA39}"/>
                    </a:ext>
                  </a:extLst>
                </p14:cNvPr>
                <p14:cNvContentPartPr/>
                <p14:nvPr/>
              </p14:nvContentPartPr>
              <p14:xfrm>
                <a:off x="5928220" y="2835109"/>
                <a:ext cx="205200" cy="265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CDA283A-477B-C07D-05C4-E805246DFA3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19220" y="2826469"/>
                  <a:ext cx="2228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A41F90E-281F-931D-20DE-EEFD94AD45C1}"/>
                    </a:ext>
                  </a:extLst>
                </p14:cNvPr>
                <p14:cNvContentPartPr/>
                <p14:nvPr/>
              </p14:nvContentPartPr>
              <p14:xfrm>
                <a:off x="6159340" y="2924029"/>
                <a:ext cx="151560" cy="180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A41F90E-281F-931D-20DE-EEFD94AD45C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50340" y="2915029"/>
                  <a:ext cx="1692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72789DF-D2B3-3C34-CDC2-60C9B60267D3}"/>
                    </a:ext>
                  </a:extLst>
                </p14:cNvPr>
                <p14:cNvContentPartPr/>
                <p14:nvPr/>
              </p14:nvContentPartPr>
              <p14:xfrm>
                <a:off x="6422860" y="2759869"/>
                <a:ext cx="11160" cy="300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72789DF-D2B3-3C34-CDC2-60C9B60267D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13860" y="2750869"/>
                  <a:ext cx="288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4B071A7-8D23-472D-C650-E220D40295F3}"/>
                    </a:ext>
                  </a:extLst>
                </p14:cNvPr>
                <p14:cNvContentPartPr/>
                <p14:nvPr/>
              </p14:nvContentPartPr>
              <p14:xfrm>
                <a:off x="6328540" y="2873629"/>
                <a:ext cx="335160" cy="194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4B071A7-8D23-472D-C650-E220D40295F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19540" y="2864629"/>
                  <a:ext cx="352800" cy="21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E44CAF4-3373-28E9-CEFA-408FD0597ECF}"/>
                  </a:ext>
                </a:extLst>
              </p14:cNvPr>
              <p14:cNvContentPartPr/>
              <p14:nvPr/>
            </p14:nvContentPartPr>
            <p14:xfrm>
              <a:off x="1470580" y="2368092"/>
              <a:ext cx="2112480" cy="2692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E44CAF4-3373-28E9-CEFA-408FD0597EC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461580" y="2359092"/>
                <a:ext cx="2130120" cy="28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EEE1ACE-F154-D827-BCD5-3D080E315BAE}"/>
              </a:ext>
            </a:extLst>
          </p:cNvPr>
          <p:cNvGrpSpPr/>
          <p:nvPr/>
        </p:nvGrpSpPr>
        <p:grpSpPr>
          <a:xfrm>
            <a:off x="2031100" y="2028252"/>
            <a:ext cx="609120" cy="371880"/>
            <a:chOff x="2412100" y="2718109"/>
            <a:chExt cx="609120" cy="3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96A66B5-BC92-2C5C-9335-15FCEA017CEF}"/>
                    </a:ext>
                  </a:extLst>
                </p14:cNvPr>
                <p14:cNvContentPartPr/>
                <p14:nvPr/>
              </p14:nvContentPartPr>
              <p14:xfrm>
                <a:off x="2412100" y="2740429"/>
                <a:ext cx="194400" cy="349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96A66B5-BC92-2C5C-9335-15FCEA017CE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03460" y="2731429"/>
                  <a:ext cx="2120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4967588-47F1-E561-EEA6-1B9C26A94840}"/>
                    </a:ext>
                  </a:extLst>
                </p14:cNvPr>
                <p14:cNvContentPartPr/>
                <p14:nvPr/>
              </p14:nvContentPartPr>
              <p14:xfrm>
                <a:off x="2613340" y="2923309"/>
                <a:ext cx="162360" cy="165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4967588-47F1-E561-EEA6-1B9C26A948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04340" y="2914669"/>
                  <a:ext cx="180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8FCF11F-57D5-E52F-3E79-83203A9A42DF}"/>
                    </a:ext>
                  </a:extLst>
                </p14:cNvPr>
                <p14:cNvContentPartPr/>
                <p14:nvPr/>
              </p14:nvContentPartPr>
              <p14:xfrm>
                <a:off x="2859580" y="2718109"/>
                <a:ext cx="25920" cy="2948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8FCF11F-57D5-E52F-3E79-83203A9A42D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50940" y="2709469"/>
                  <a:ext cx="435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4DBDB8F-F948-242A-1E95-7048B36C857B}"/>
                    </a:ext>
                  </a:extLst>
                </p14:cNvPr>
                <p14:cNvContentPartPr/>
                <p14:nvPr/>
              </p14:nvContentPartPr>
              <p14:xfrm>
                <a:off x="2719900" y="2863909"/>
                <a:ext cx="301320" cy="1598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4DBDB8F-F948-242A-1E95-7048B36C857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710900" y="2855269"/>
                  <a:ext cx="318960" cy="177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224288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Demo using browser as client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8F96AC-E7E1-A8C1-8BCA-BFBA88729C13}"/>
              </a:ext>
            </a:extLst>
          </p:cNvPr>
          <p:cNvGrpSpPr/>
          <p:nvPr/>
        </p:nvGrpSpPr>
        <p:grpSpPr>
          <a:xfrm>
            <a:off x="1371600" y="990600"/>
            <a:ext cx="6038894" cy="5734092"/>
            <a:chOff x="1371600" y="990600"/>
            <a:chExt cx="6038894" cy="573409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4E24CA5-AF96-769B-DDDB-3CC3AE283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1600" y="990600"/>
              <a:ext cx="6038894" cy="5734092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17D0CC5-C7EA-3DFF-8F9D-9232A4AA228B}"/>
                </a:ext>
              </a:extLst>
            </p:cNvPr>
            <p:cNvSpPr/>
            <p:nvPr/>
          </p:nvSpPr>
          <p:spPr>
            <a:xfrm>
              <a:off x="4267200" y="2362200"/>
              <a:ext cx="2743200" cy="419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5972303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Demo using browser as client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E24CA5-AF96-769B-DDDB-3CC3AE283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990600"/>
            <a:ext cx="6038894" cy="573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37099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/movies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77D024-E516-C549-6003-358627BD705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61999" y="995935"/>
            <a:ext cx="7543800" cy="5587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dirty="0">
                <a:solidFill>
                  <a:srgbClr val="008000"/>
                </a:solidFill>
                <a:latin typeface="Consolas" panose="020B0609020204030204" pitchFamily="49" charset="0"/>
              </a:rPr>
              <a:t>// Retrieve all movies in the database: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latin typeface="Consolas" panose="020B0609020204030204" pitchFamily="49" charset="0"/>
              </a:rPr>
              <a:t>a</a:t>
            </a:r>
            <a:r>
              <a:rPr kumimoji="0" lang="en-US" sz="13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pp.get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('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/movies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', (req, res) =&gt; {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latin typeface="Consolas" panose="020B0609020204030204" pitchFamily="49" charset="0"/>
              </a:rPr>
              <a:t>  </a:t>
            </a:r>
            <a:r>
              <a:rPr lang="en-US" sz="1300" b="1" dirty="0">
                <a:latin typeface="Consolas" panose="020B0609020204030204" pitchFamily="49" charset="0"/>
              </a:rPr>
              <a:t>try</a:t>
            </a:r>
            <a:r>
              <a:rPr lang="en-US" sz="1300" dirty="0">
                <a:latin typeface="Consolas" panose="020B0609020204030204" pitchFamily="49" charset="0"/>
              </a:rPr>
              <a:t> {</a:t>
            </a:r>
          </a:p>
          <a:p>
            <a:pPr marL="231775">
              <a:defRPr/>
            </a:pPr>
            <a:r>
              <a:rPr lang="en-US" sz="1300" dirty="0">
                <a:latin typeface="Consolas" panose="020B0609020204030204" pitchFamily="49" charset="0"/>
              </a:rPr>
              <a:t>  console.log("**call to /movies");</a:t>
            </a:r>
          </a:p>
          <a:p>
            <a:pPr marL="231775"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300" dirty="0">
              <a:latin typeface="Consolas" panose="020B0609020204030204" pitchFamily="49" charset="0"/>
            </a:endParaRPr>
          </a:p>
          <a:p>
            <a:pPr marL="231775"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latin typeface="Consolas" panose="020B0609020204030204" pitchFamily="49" charset="0"/>
              </a:rPr>
              <a:t>  let </a:t>
            </a:r>
            <a:r>
              <a:rPr lang="en-US" sz="1300" dirty="0" err="1">
                <a:latin typeface="Consolas" panose="020B0609020204030204" pitchFamily="49" charset="0"/>
              </a:rPr>
              <a:t>sql</a:t>
            </a:r>
            <a:r>
              <a:rPr lang="en-US" sz="1300" dirty="0">
                <a:latin typeface="Consolas" panose="020B0609020204030204" pitchFamily="49" charset="0"/>
              </a:rPr>
              <a:t> = "Select * From Movies Order By </a:t>
            </a:r>
            <a:r>
              <a:rPr lang="en-US" sz="1300" dirty="0" err="1">
                <a:latin typeface="Consolas" panose="020B0609020204030204" pitchFamily="49" charset="0"/>
              </a:rPr>
              <a:t>Movie_ID</a:t>
            </a:r>
            <a:r>
              <a:rPr lang="en-US" sz="1300" dirty="0">
                <a:latin typeface="Consolas" panose="020B0609020204030204" pitchFamily="49" charset="0"/>
              </a:rPr>
              <a:t>;";</a:t>
            </a:r>
          </a:p>
          <a:p>
            <a:pPr marL="231775"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latin typeface="Consolas" panose="020B0609020204030204" pitchFamily="49" charset="0"/>
              </a:rPr>
              <a:t>  let params = [];</a:t>
            </a:r>
          </a:p>
          <a:p>
            <a:pPr marL="231775"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300" dirty="0">
              <a:latin typeface="Consolas" panose="020B0609020204030204" pitchFamily="49" charset="0"/>
            </a:endParaRPr>
          </a:p>
          <a:p>
            <a:pPr marL="231775">
              <a:defRPr/>
            </a:pPr>
            <a:r>
              <a:rPr lang="en-US" sz="1300" b="1" dirty="0">
                <a:solidFill>
                  <a:srgbClr val="008000"/>
                </a:solidFill>
                <a:latin typeface="Consolas" panose="020B0609020204030204" pitchFamily="49" charset="0"/>
              </a:rPr>
              <a:t>  // execute the SQL:</a:t>
            </a:r>
            <a:endParaRPr lang="en-US" sz="1300" dirty="0">
              <a:latin typeface="Consolas" panose="020B0609020204030204" pitchFamily="49" charset="0"/>
            </a:endParaRPr>
          </a:p>
          <a:p>
            <a:pPr marL="231775"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latin typeface="Consolas" panose="020B0609020204030204" pitchFamily="49" charset="0"/>
              </a:rPr>
              <a:t>  </a:t>
            </a:r>
            <a:r>
              <a:rPr lang="en-US" sz="1300" b="1" dirty="0" err="1">
                <a:latin typeface="Consolas" panose="020B0609020204030204" pitchFamily="49" charset="0"/>
              </a:rPr>
              <a:t>movielens.all</a:t>
            </a:r>
            <a:r>
              <a:rPr lang="en-US" sz="1300" dirty="0">
                <a:latin typeface="Consolas" panose="020B0609020204030204" pitchFamily="49" charset="0"/>
              </a:rPr>
              <a:t>(</a:t>
            </a:r>
            <a:r>
              <a:rPr lang="en-US" sz="1300" dirty="0" err="1">
                <a:latin typeface="Consolas" panose="020B0609020204030204" pitchFamily="49" charset="0"/>
              </a:rPr>
              <a:t>sql</a:t>
            </a:r>
            <a:r>
              <a:rPr lang="en-US" sz="1300" dirty="0">
                <a:latin typeface="Consolas" panose="020B0609020204030204" pitchFamily="49" charset="0"/>
              </a:rPr>
              <a:t>, params, (err, rows) =&gt; {</a:t>
            </a:r>
          </a:p>
          <a:p>
            <a:pPr marL="231775"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latin typeface="Consolas" panose="020B0609020204030204" pitchFamily="49" charset="0"/>
              </a:rPr>
              <a:t>      if (err) {</a:t>
            </a:r>
          </a:p>
          <a:p>
            <a:pPr marL="231775"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latin typeface="Consolas" panose="020B0609020204030204" pitchFamily="49" charset="0"/>
              </a:rPr>
              <a:t>        </a:t>
            </a:r>
            <a:r>
              <a:rPr lang="en-US" sz="1300" b="1" dirty="0" err="1">
                <a:latin typeface="Consolas" panose="020B0609020204030204" pitchFamily="49" charset="0"/>
              </a:rPr>
              <a:t>res.status</a:t>
            </a:r>
            <a:r>
              <a:rPr lang="en-US" sz="1300" b="1" dirty="0">
                <a:latin typeface="Consolas" panose="020B0609020204030204" pitchFamily="49" charset="0"/>
              </a:rPr>
              <a:t>(500).</a:t>
            </a:r>
            <a:r>
              <a:rPr lang="en-US" sz="1300" b="1" dirty="0" err="1">
                <a:latin typeface="Consolas" panose="020B0609020204030204" pitchFamily="49" charset="0"/>
              </a:rPr>
              <a:t>json</a:t>
            </a:r>
            <a:r>
              <a:rPr lang="en-US" sz="1300" dirty="0">
                <a:latin typeface="Consolas" panose="020B0609020204030204" pitchFamily="49" charset="0"/>
              </a:rPr>
              <a:t>( {"message": </a:t>
            </a:r>
            <a:r>
              <a:rPr lang="en-US" sz="1300" dirty="0" err="1">
                <a:latin typeface="Consolas" panose="020B0609020204030204" pitchFamily="49" charset="0"/>
              </a:rPr>
              <a:t>err.message</a:t>
            </a:r>
            <a:r>
              <a:rPr lang="en-US" sz="1300" dirty="0">
                <a:latin typeface="Consolas" panose="020B0609020204030204" pitchFamily="49" charset="0"/>
              </a:rPr>
              <a:t>, "data": []} );</a:t>
            </a:r>
          </a:p>
          <a:p>
            <a:pPr marL="231775"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latin typeface="Consolas" panose="020B0609020204030204" pitchFamily="49" charset="0"/>
              </a:rPr>
              <a:t>        return;</a:t>
            </a:r>
          </a:p>
          <a:p>
            <a:pPr marL="231775"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latin typeface="Consolas" panose="020B0609020204030204" pitchFamily="49" charset="0"/>
              </a:rPr>
              <a:t>      }</a:t>
            </a:r>
          </a:p>
          <a:p>
            <a:pPr marL="231775"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latin typeface="Consolas" panose="020B0609020204030204" pitchFamily="49" charset="0"/>
              </a:rPr>
              <a:t>    </a:t>
            </a:r>
          </a:p>
          <a:p>
            <a:pPr marL="231775"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    </a:t>
            </a:r>
            <a:r>
              <a:rPr lang="en-US" sz="1300" b="1" dirty="0">
                <a:solidFill>
                  <a:srgbClr val="008000"/>
                </a:solidFill>
                <a:latin typeface="Consolas" panose="020B0609020204030204" pitchFamily="49" charset="0"/>
              </a:rPr>
              <a:t>// send response in JSON format:</a:t>
            </a:r>
          </a:p>
          <a:p>
            <a:pPr marL="231775" lvl="0">
              <a:defRPr/>
            </a:pPr>
            <a:r>
              <a:rPr lang="en-US" sz="13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en-US" sz="1300" dirty="0">
                <a:latin typeface="Consolas" panose="020B0609020204030204" pitchFamily="49" charset="0"/>
              </a:rPr>
              <a:t>console.log("sending response");</a:t>
            </a:r>
          </a:p>
          <a:p>
            <a:pPr marL="231775"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res.json</a:t>
            </a:r>
            <a:r>
              <a:rPr lang="en-US" sz="1400" dirty="0">
                <a:latin typeface="Consolas" panose="020B0609020204030204" pitchFamily="49" charset="0"/>
              </a:rPr>
              <a:t>( {"message": "success", "data": rows} );</a:t>
            </a:r>
            <a:endParaRPr lang="en-US" sz="1300" dirty="0">
              <a:latin typeface="Consolas" panose="020B0609020204030204" pitchFamily="49" charset="0"/>
            </a:endParaRPr>
          </a:p>
          <a:p>
            <a:pPr marL="231775"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latin typeface="Consolas" panose="020B0609020204030204" pitchFamily="49" charset="0"/>
              </a:rPr>
              <a:t>  }); </a:t>
            </a:r>
          </a:p>
          <a:p>
            <a:pPr marL="231775"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300" dirty="0">
              <a:latin typeface="Consolas" panose="020B0609020204030204" pitchFamily="49" charset="0"/>
            </a:endParaRPr>
          </a:p>
          <a:p>
            <a:pPr marL="231775"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latin typeface="Consolas" panose="020B0609020204030204" pitchFamily="49" charset="0"/>
              </a:rPr>
              <a:t>  console.log("about to return");</a:t>
            </a:r>
          </a:p>
          <a:p>
            <a:pPr marL="231775"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latin typeface="Consolas" panose="020B0609020204030204" pitchFamily="49" charset="0"/>
              </a:rPr>
              <a:t>  return;</a:t>
            </a:r>
          </a:p>
          <a:p>
            <a:pPr marL="231775"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latin typeface="Consolas" panose="020B0609020204030204" pitchFamily="49" charset="0"/>
              </a:rPr>
              <a:t>}</a:t>
            </a:r>
          </a:p>
          <a:p>
            <a:pPr marL="231775"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dirty="0">
                <a:latin typeface="Consolas" panose="020B0609020204030204" pitchFamily="49" charset="0"/>
              </a:rPr>
              <a:t>catch</a:t>
            </a:r>
            <a:r>
              <a:rPr lang="en-US" sz="1300" dirty="0">
                <a:latin typeface="Consolas" panose="020B0609020204030204" pitchFamily="49" charset="0"/>
              </a:rPr>
              <a:t>(err) { </a:t>
            </a:r>
            <a:r>
              <a:rPr lang="en-US" sz="1300" dirty="0" err="1">
                <a:latin typeface="Consolas" panose="020B0609020204030204" pitchFamily="49" charset="0"/>
              </a:rPr>
              <a:t>res.status</a:t>
            </a:r>
            <a:r>
              <a:rPr lang="en-US" sz="1300" dirty="0">
                <a:latin typeface="Consolas" panose="020B0609020204030204" pitchFamily="49" charset="0"/>
              </a:rPr>
              <a:t>(500).</a:t>
            </a:r>
            <a:r>
              <a:rPr lang="en-US" sz="1300" dirty="0" err="1">
                <a:latin typeface="Consolas" panose="020B0609020204030204" pitchFamily="49" charset="0"/>
              </a:rPr>
              <a:t>json</a:t>
            </a:r>
            <a:r>
              <a:rPr lang="en-US" sz="1300" dirty="0">
                <a:latin typeface="Consolas" panose="020B0609020204030204" pitchFamily="49" charset="0"/>
              </a:rPr>
              <a:t>({"message": </a:t>
            </a:r>
            <a:r>
              <a:rPr lang="en-US" sz="1300" dirty="0" err="1">
                <a:latin typeface="Consolas" panose="020B0609020204030204" pitchFamily="49" charset="0"/>
              </a:rPr>
              <a:t>err.message</a:t>
            </a:r>
            <a:r>
              <a:rPr lang="en-US" sz="1300" dirty="0">
                <a:latin typeface="Consolas" panose="020B0609020204030204" pitchFamily="49" charset="0"/>
              </a:rPr>
              <a:t>, "data": []}); }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43187D-2A20-0B9D-005C-4530BD83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6400800"/>
            <a:ext cx="685800" cy="365125"/>
          </a:xfrm>
        </p:spPr>
        <p:txBody>
          <a:bodyPr/>
          <a:lstStyle/>
          <a:p>
            <a:fld id="{BF3F2160-C5C6-45A4-BB7E-B7916CE9DCE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08257-1517-1BED-294F-04E94AF5E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399" y="486229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117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Service-oriented architectures (SOA)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40880"/>
            <a:ext cx="8000998" cy="1168920"/>
          </a:xfrm>
        </p:spPr>
        <p:txBody>
          <a:bodyPr/>
          <a:lstStyle/>
          <a:p>
            <a:pPr marL="227013" indent="-227013"/>
            <a:r>
              <a:rPr lang="en-US" sz="2400" dirty="0"/>
              <a:t>Redesign server-side as 1 or more </a:t>
            </a:r>
            <a:r>
              <a:rPr lang="en-US" sz="2400" dirty="0">
                <a:solidFill>
                  <a:srgbClr val="0000FF"/>
                </a:solidFill>
              </a:rPr>
              <a:t>services</a:t>
            </a:r>
          </a:p>
          <a:p>
            <a:pPr marL="227013" indent="-227013"/>
            <a:r>
              <a:rPr lang="en-US" sz="2400" dirty="0"/>
              <a:t>Expose the services using </a:t>
            </a:r>
            <a:r>
              <a:rPr lang="en-US" sz="2400" dirty="0">
                <a:solidFill>
                  <a:srgbClr val="0000FF"/>
                </a:solidFill>
              </a:rPr>
              <a:t>web</a:t>
            </a:r>
            <a:r>
              <a:rPr lang="en-US" sz="2400" dirty="0"/>
              <a:t> technologies (HTTP / HTTPS)</a:t>
            </a:r>
            <a:endParaRPr lang="en-US" sz="2000" dirty="0"/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3668" y="6216120"/>
            <a:ext cx="533400" cy="365125"/>
          </a:xfrm>
        </p:spPr>
        <p:txBody>
          <a:bodyPr/>
          <a:lstStyle/>
          <a:p>
            <a:fld id="{BF3F2160-C5C6-45A4-BB7E-B7916CE9DCEA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B81FA4-8D39-F53C-F736-B4F1C10585CC}"/>
                  </a:ext>
                </a:extLst>
              </p14:cNvPr>
              <p14:cNvContentPartPr/>
              <p14:nvPr/>
            </p14:nvContentPartPr>
            <p14:xfrm>
              <a:off x="4138311" y="2662474"/>
              <a:ext cx="114840" cy="1024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B81FA4-8D39-F53C-F736-B4F1C10585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29311" y="2653474"/>
                <a:ext cx="132480" cy="10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9BC460-CB4E-2E88-9551-B868544A9DEC}"/>
                  </a:ext>
                </a:extLst>
              </p14:cNvPr>
              <p14:cNvContentPartPr/>
              <p14:nvPr/>
            </p14:nvContentPartPr>
            <p14:xfrm>
              <a:off x="4110951" y="2477794"/>
              <a:ext cx="1499040" cy="173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9BC460-CB4E-2E88-9551-B868544A9DE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01953" y="2468794"/>
                <a:ext cx="1516676" cy="175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DFFFEC3-6E5D-1E10-A32A-FDD5E55343D0}"/>
                  </a:ext>
                </a:extLst>
              </p14:cNvPr>
              <p14:cNvContentPartPr/>
              <p14:nvPr/>
            </p14:nvContentPartPr>
            <p14:xfrm>
              <a:off x="4330191" y="2873794"/>
              <a:ext cx="743760" cy="296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DFFFEC3-6E5D-1E10-A32A-FDD5E55343D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21191" y="2864805"/>
                <a:ext cx="761400" cy="313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35F5663-9332-CF07-479A-AFA014917315}"/>
                  </a:ext>
                </a:extLst>
              </p14:cNvPr>
              <p14:cNvContentPartPr/>
              <p14:nvPr/>
            </p14:nvContentPartPr>
            <p14:xfrm>
              <a:off x="4349271" y="3463834"/>
              <a:ext cx="173160" cy="225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35F5663-9332-CF07-479A-AFA0149173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40271" y="3454834"/>
                <a:ext cx="1908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0DBC8C9-4D63-9A43-2930-B8EF889762F8}"/>
                  </a:ext>
                </a:extLst>
              </p14:cNvPr>
              <p14:cNvContentPartPr/>
              <p14:nvPr/>
            </p14:nvContentPartPr>
            <p14:xfrm>
              <a:off x="4514511" y="3453754"/>
              <a:ext cx="320400" cy="207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0DBC8C9-4D63-9A43-2930-B8EF889762F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05511" y="3444738"/>
                <a:ext cx="338040" cy="224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82F9EB4-776B-A094-FC19-CEA77234A3C7}"/>
                  </a:ext>
                </a:extLst>
              </p14:cNvPr>
              <p14:cNvContentPartPr/>
              <p14:nvPr/>
            </p14:nvContentPartPr>
            <p14:xfrm>
              <a:off x="4864431" y="3368434"/>
              <a:ext cx="500760" cy="243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82F9EB4-776B-A094-FC19-CEA77234A3C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55425" y="3359421"/>
                <a:ext cx="518413" cy="261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E7DDBA9-05CE-85C3-1603-A163C4E7AA35}"/>
                  </a:ext>
                </a:extLst>
              </p14:cNvPr>
              <p14:cNvContentPartPr/>
              <p14:nvPr/>
            </p14:nvContentPartPr>
            <p14:xfrm>
              <a:off x="5581551" y="3323794"/>
              <a:ext cx="1213920" cy="285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E7DDBA9-05CE-85C3-1603-A163C4E7AA3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72548" y="3314794"/>
                <a:ext cx="1231565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25E0EF4-5FA6-0E08-51E3-6E3ACC1B9C54}"/>
                  </a:ext>
                </a:extLst>
              </p14:cNvPr>
              <p14:cNvContentPartPr/>
              <p14:nvPr/>
            </p14:nvContentPartPr>
            <p14:xfrm>
              <a:off x="5504151" y="3268714"/>
              <a:ext cx="315000" cy="336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25E0EF4-5FA6-0E08-51E3-6E3ACC1B9C5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95161" y="3259714"/>
                <a:ext cx="3326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3DDE21F-1289-E8B4-E5D1-9FFB90EDDAE5}"/>
                  </a:ext>
                </a:extLst>
              </p14:cNvPr>
              <p14:cNvContentPartPr/>
              <p14:nvPr/>
            </p14:nvContentPartPr>
            <p14:xfrm>
              <a:off x="6474351" y="4788634"/>
              <a:ext cx="122760" cy="14457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3DDE21F-1289-E8B4-E5D1-9FFB90EDDAE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465351" y="4779634"/>
                <a:ext cx="140400" cy="14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147866C-E6E0-C74B-EC8E-51A95C180DB7}"/>
                  </a:ext>
                </a:extLst>
              </p14:cNvPr>
              <p14:cNvContentPartPr/>
              <p14:nvPr/>
            </p14:nvContentPartPr>
            <p14:xfrm>
              <a:off x="6495951" y="4790074"/>
              <a:ext cx="1687680" cy="14781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147866C-E6E0-C74B-EC8E-51A95C180DB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86951" y="4781072"/>
                <a:ext cx="1705320" cy="1495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9C25E42-FFFA-235B-6A58-FA4E946CFBEE}"/>
                  </a:ext>
                </a:extLst>
              </p14:cNvPr>
              <p14:cNvContentPartPr/>
              <p14:nvPr/>
            </p14:nvContentPartPr>
            <p14:xfrm>
              <a:off x="6683151" y="4880434"/>
              <a:ext cx="188280" cy="1681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9C25E42-FFFA-235B-6A58-FA4E946CFBE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674151" y="4871434"/>
                <a:ext cx="2059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BBC49222-802D-83BD-2A73-844047691366}"/>
                  </a:ext>
                </a:extLst>
              </p14:cNvPr>
              <p14:cNvContentPartPr/>
              <p14:nvPr/>
            </p14:nvContentPartPr>
            <p14:xfrm>
              <a:off x="6846951" y="4768474"/>
              <a:ext cx="220320" cy="2671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BBC49222-802D-83BD-2A73-84404769136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837951" y="4759474"/>
                <a:ext cx="23796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5BC39DB4-906A-B664-B440-46B09694B045}"/>
                  </a:ext>
                </a:extLst>
              </p14:cNvPr>
              <p14:cNvContentPartPr/>
              <p14:nvPr/>
            </p14:nvContentPartPr>
            <p14:xfrm>
              <a:off x="7046391" y="4946314"/>
              <a:ext cx="120960" cy="2797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5BC39DB4-906A-B664-B440-46B09694B04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037418" y="4937314"/>
                <a:ext cx="138548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660394D-E6FB-22DB-119D-EF96251FB3B0}"/>
                  </a:ext>
                </a:extLst>
              </p14:cNvPr>
              <p14:cNvContentPartPr/>
              <p14:nvPr/>
            </p14:nvContentPartPr>
            <p14:xfrm>
              <a:off x="7107951" y="4913554"/>
              <a:ext cx="360" cy="3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660394D-E6FB-22DB-119D-EF96251FB3B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098951" y="490455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EF676CC-70A1-8641-7917-AD19C5A304E9}"/>
                  </a:ext>
                </a:extLst>
              </p14:cNvPr>
              <p14:cNvContentPartPr/>
              <p14:nvPr/>
            </p14:nvContentPartPr>
            <p14:xfrm>
              <a:off x="7151871" y="4894114"/>
              <a:ext cx="203400" cy="1688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EF676CC-70A1-8641-7917-AD19C5A304E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142871" y="4885114"/>
                <a:ext cx="2210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67732AD-1F60-E079-E91D-42FEF74F98B7}"/>
                  </a:ext>
                </a:extLst>
              </p14:cNvPr>
              <p14:cNvContentPartPr/>
              <p14:nvPr/>
            </p14:nvContentPartPr>
            <p14:xfrm>
              <a:off x="7385871" y="4727794"/>
              <a:ext cx="297000" cy="3632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67732AD-1F60-E079-E91D-42FEF74F98B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376871" y="4718785"/>
                <a:ext cx="314640" cy="380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E9157AA-1913-0F84-3A55-745DA64412BF}"/>
                  </a:ext>
                </a:extLst>
              </p14:cNvPr>
              <p14:cNvContentPartPr/>
              <p14:nvPr/>
            </p14:nvContentPartPr>
            <p14:xfrm>
              <a:off x="7557591" y="4869274"/>
              <a:ext cx="180000" cy="705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E9157AA-1913-0F84-3A55-745DA64412B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548591" y="4860274"/>
                <a:ext cx="19764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575472F-5C78-8D1A-E39F-B4629A7EA4AB}"/>
                  </a:ext>
                </a:extLst>
              </p14:cNvPr>
              <p14:cNvContentPartPr/>
              <p14:nvPr/>
            </p14:nvContentPartPr>
            <p14:xfrm>
              <a:off x="7043151" y="4844434"/>
              <a:ext cx="33120" cy="234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575472F-5C78-8D1A-E39F-B4629A7EA4A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034151" y="4835434"/>
                <a:ext cx="507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E74C013-7CAE-7F77-98B4-1E1D61A98B09}"/>
                  </a:ext>
                </a:extLst>
              </p14:cNvPr>
              <p14:cNvContentPartPr/>
              <p14:nvPr/>
            </p14:nvContentPartPr>
            <p14:xfrm>
              <a:off x="6777471" y="5298034"/>
              <a:ext cx="162360" cy="1587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E74C013-7CAE-7F77-98B4-1E1D61A98B0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768491" y="5289034"/>
                <a:ext cx="179961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4B56B2A-73AD-20C2-DD06-21D453ED9A5D}"/>
                  </a:ext>
                </a:extLst>
              </p14:cNvPr>
              <p14:cNvContentPartPr/>
              <p14:nvPr/>
            </p14:nvContentPartPr>
            <p14:xfrm>
              <a:off x="7001751" y="5190754"/>
              <a:ext cx="119880" cy="2484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4B56B2A-73AD-20C2-DD06-21D453ED9A5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992724" y="5181767"/>
                <a:ext cx="137573" cy="266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250B5A7-4306-55E2-9325-DE605FED0F1B}"/>
                  </a:ext>
                </a:extLst>
              </p14:cNvPr>
              <p14:cNvContentPartPr/>
              <p14:nvPr/>
            </p14:nvContentPartPr>
            <p14:xfrm>
              <a:off x="6943791" y="5206954"/>
              <a:ext cx="781920" cy="2491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250B5A7-4306-55E2-9325-DE605FED0F1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934791" y="5197954"/>
                <a:ext cx="7995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50AFF12-8443-65B6-3F79-9233CEAB34C3}"/>
                  </a:ext>
                </a:extLst>
              </p14:cNvPr>
              <p14:cNvContentPartPr/>
              <p14:nvPr/>
            </p14:nvContentPartPr>
            <p14:xfrm>
              <a:off x="5683071" y="4036954"/>
              <a:ext cx="1096920" cy="6930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50AFF12-8443-65B6-3F79-9233CEAB34C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674071" y="4027954"/>
                <a:ext cx="1114560" cy="7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FBC26BC5-E92D-F9BA-D8CC-DE486B6B0F72}"/>
                  </a:ext>
                </a:extLst>
              </p14:cNvPr>
              <p14:cNvContentPartPr/>
              <p14:nvPr/>
            </p14:nvContentPartPr>
            <p14:xfrm>
              <a:off x="5674431" y="4049554"/>
              <a:ext cx="319680" cy="3204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FBC26BC5-E92D-F9BA-D8CC-DE486B6B0F7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665421" y="4040554"/>
                <a:ext cx="33734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25385FD-8DAC-F3DD-C500-CB12F73DD238}"/>
                  </a:ext>
                </a:extLst>
              </p14:cNvPr>
              <p14:cNvContentPartPr/>
              <p14:nvPr/>
            </p14:nvContentPartPr>
            <p14:xfrm>
              <a:off x="6733551" y="5673514"/>
              <a:ext cx="19080" cy="2610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25385FD-8DAC-F3DD-C500-CB12F73DD23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724551" y="5664526"/>
                <a:ext cx="36720" cy="2786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453B746-0054-0E68-02FD-3252C168E7DD}"/>
                  </a:ext>
                </a:extLst>
              </p14:cNvPr>
              <p14:cNvContentPartPr/>
              <p14:nvPr/>
            </p14:nvContentPartPr>
            <p14:xfrm>
              <a:off x="6711591" y="5606194"/>
              <a:ext cx="339120" cy="3243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453B746-0054-0E68-02FD-3252C168E7D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702591" y="5597194"/>
                <a:ext cx="35676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8091688-4720-5E8C-8972-968122F481F1}"/>
                  </a:ext>
                </a:extLst>
              </p14:cNvPr>
              <p14:cNvContentPartPr/>
              <p14:nvPr/>
            </p14:nvContentPartPr>
            <p14:xfrm>
              <a:off x="7180311" y="5596834"/>
              <a:ext cx="80280" cy="3045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8091688-4720-5E8C-8972-968122F481F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171311" y="5587834"/>
                <a:ext cx="9792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B0962FA-F3D4-A41A-3114-6EDA74699C44}"/>
                  </a:ext>
                </a:extLst>
              </p14:cNvPr>
              <p14:cNvContentPartPr/>
              <p14:nvPr/>
            </p14:nvContentPartPr>
            <p14:xfrm>
              <a:off x="7236831" y="5627794"/>
              <a:ext cx="253800" cy="2692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B0962FA-F3D4-A41A-3114-6EDA74699C4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227831" y="5618782"/>
                <a:ext cx="271440" cy="286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D047923-F453-5360-2D87-547ED4D1AEBC}"/>
                  </a:ext>
                </a:extLst>
              </p14:cNvPr>
              <p14:cNvContentPartPr/>
              <p14:nvPr/>
            </p14:nvContentPartPr>
            <p14:xfrm>
              <a:off x="7678191" y="5655874"/>
              <a:ext cx="55800" cy="2685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D047923-F453-5360-2D87-547ED4D1AEB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669191" y="5646874"/>
                <a:ext cx="734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4C3F9C6-CC11-9E26-D2D8-A4CA511C3AEB}"/>
                  </a:ext>
                </a:extLst>
              </p14:cNvPr>
              <p14:cNvContentPartPr/>
              <p14:nvPr/>
            </p14:nvContentPartPr>
            <p14:xfrm>
              <a:off x="7656951" y="5609794"/>
              <a:ext cx="343080" cy="3409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4C3F9C6-CC11-9E26-D2D8-A4CA511C3AE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647951" y="5600794"/>
                <a:ext cx="360720" cy="35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82A72B2-CE08-B633-3DD9-CB552A14EE2A}"/>
              </a:ext>
            </a:extLst>
          </p:cNvPr>
          <p:cNvGrpSpPr/>
          <p:nvPr/>
        </p:nvGrpSpPr>
        <p:grpSpPr>
          <a:xfrm>
            <a:off x="6674511" y="2670034"/>
            <a:ext cx="1301040" cy="1330200"/>
            <a:chOff x="6911400" y="2115840"/>
            <a:chExt cx="1301040" cy="133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BC35AA5-809C-6948-68A9-C2E61010604A}"/>
                    </a:ext>
                  </a:extLst>
                </p14:cNvPr>
                <p14:cNvContentPartPr/>
                <p14:nvPr/>
              </p14:nvContentPartPr>
              <p14:xfrm>
                <a:off x="6911400" y="2115840"/>
                <a:ext cx="1285560" cy="485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7667E03-6BFA-B1CA-BB04-14DD6A53625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902400" y="2106840"/>
                  <a:ext cx="130320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F1322B4-DA11-0D3E-E1BD-4D5815849EBB}"/>
                    </a:ext>
                  </a:extLst>
                </p14:cNvPr>
                <p14:cNvContentPartPr/>
                <p14:nvPr/>
              </p14:nvContentPartPr>
              <p14:xfrm>
                <a:off x="6933720" y="2539920"/>
                <a:ext cx="214200" cy="824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E387AA9-4DDB-EC39-D8EA-C217860C821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925080" y="2531280"/>
                  <a:ext cx="231840" cy="84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A77AC1A-5306-6F1F-142D-4A462B7A032F}"/>
                    </a:ext>
                  </a:extLst>
                </p14:cNvPr>
                <p14:cNvContentPartPr/>
                <p14:nvPr/>
              </p14:nvContentPartPr>
              <p14:xfrm>
                <a:off x="7074480" y="2401680"/>
                <a:ext cx="1137960" cy="1044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8AE9F68-4041-7085-44E6-FB076A3C7F1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065480" y="2392680"/>
                  <a:ext cx="1155600" cy="10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4967FF0-B887-23C2-37ED-1708BEA219E0}"/>
                    </a:ext>
                  </a:extLst>
                </p14:cNvPr>
                <p14:cNvContentPartPr/>
                <p14:nvPr/>
              </p14:nvContentPartPr>
              <p14:xfrm>
                <a:off x="7277160" y="2833680"/>
                <a:ext cx="264600" cy="237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598CA72-4F9C-0B28-97E5-4354726EBEE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268520" y="2825040"/>
                  <a:ext cx="2822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5A27BD8-8F52-216C-646E-058800169527}"/>
                    </a:ext>
                  </a:extLst>
                </p14:cNvPr>
                <p14:cNvContentPartPr/>
                <p14:nvPr/>
              </p14:nvContentPartPr>
              <p14:xfrm>
                <a:off x="7588200" y="2780400"/>
                <a:ext cx="311760" cy="311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3FC531-6398-38D9-3930-828BF702290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579200" y="2771400"/>
                  <a:ext cx="329400" cy="3290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72" name="Picture 171">
            <a:extLst>
              <a:ext uri="{FF2B5EF4-FFF2-40B4-BE49-F238E27FC236}">
                <a16:creationId xmlns:a16="http://schemas.microsoft.com/office/drawing/2014/main" id="{4E57FB79-54E5-C8CC-5EA9-73FCF5CB388B}"/>
              </a:ext>
            </a:extLst>
          </p:cNvPr>
          <p:cNvPicPr>
            <a:picLocks noChangeAspect="1"/>
          </p:cNvPicPr>
          <p:nvPr/>
        </p:nvPicPr>
        <p:blipFill>
          <a:blip r:embed="rId211"/>
          <a:stretch>
            <a:fillRect/>
          </a:stretch>
        </p:blipFill>
        <p:spPr>
          <a:xfrm>
            <a:off x="778839" y="2662474"/>
            <a:ext cx="954912" cy="1830503"/>
          </a:xfrm>
          <a:prstGeom prst="rect">
            <a:avLst/>
          </a:prstGeom>
        </p:spPr>
      </p:pic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4351E74-930A-1C18-4820-F49FE86CC7CA}"/>
              </a:ext>
            </a:extLst>
          </p:cNvPr>
          <p:cNvGrpSpPr/>
          <p:nvPr/>
        </p:nvGrpSpPr>
        <p:grpSpPr>
          <a:xfrm>
            <a:off x="1763271" y="3317317"/>
            <a:ext cx="2269800" cy="336960"/>
            <a:chOff x="1910544" y="3343600"/>
            <a:chExt cx="2269800" cy="33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517B217-FC37-9B20-1EAB-3403973B8C17}"/>
                    </a:ext>
                  </a:extLst>
                </p14:cNvPr>
                <p14:cNvContentPartPr/>
                <p14:nvPr/>
              </p14:nvContentPartPr>
              <p14:xfrm>
                <a:off x="1910544" y="3430360"/>
                <a:ext cx="2269800" cy="250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27AEE40-C2AC-91E8-5A3F-156EECFAC1B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901904" y="3421360"/>
                  <a:ext cx="22874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0ECBF80-D808-BA35-B81D-E89B1BD83866}"/>
                    </a:ext>
                  </a:extLst>
                </p14:cNvPr>
                <p14:cNvContentPartPr/>
                <p14:nvPr/>
              </p14:nvContentPartPr>
              <p14:xfrm>
                <a:off x="1916304" y="3343600"/>
                <a:ext cx="224640" cy="279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8E778AF-E24B-DD71-4188-78297FBFD1D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907304" y="3334960"/>
                  <a:ext cx="242280" cy="29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6371651D-AB66-0F8D-6EC5-B6BA0E76F380}"/>
                  </a:ext>
                </a:extLst>
              </p14:cNvPr>
              <p14:cNvContentPartPr/>
              <p14:nvPr/>
            </p14:nvContentPartPr>
            <p14:xfrm>
              <a:off x="2003971" y="3751223"/>
              <a:ext cx="2358720" cy="3142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6371651D-AB66-0F8D-6EC5-B6BA0E76F38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994971" y="3742213"/>
                <a:ext cx="2376360" cy="3319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0BD3FF2D-8C7A-C6C1-ABEE-08C364C10D46}"/>
              </a:ext>
            </a:extLst>
          </p:cNvPr>
          <p:cNvGrpSpPr/>
          <p:nvPr/>
        </p:nvGrpSpPr>
        <p:grpSpPr>
          <a:xfrm>
            <a:off x="4510434" y="3677559"/>
            <a:ext cx="1061280" cy="431640"/>
            <a:chOff x="4221963" y="3942965"/>
            <a:chExt cx="1061280" cy="43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30A1F34-9B1C-D36A-C448-9C72A2E02FF5}"/>
                    </a:ext>
                  </a:extLst>
                </p14:cNvPr>
                <p14:cNvContentPartPr/>
                <p14:nvPr/>
              </p14:nvContentPartPr>
              <p14:xfrm>
                <a:off x="4221963" y="3991565"/>
                <a:ext cx="404640" cy="3830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30A1F34-9B1C-D36A-C448-9C72A2E02FF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212963" y="3982925"/>
                  <a:ext cx="42228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2FCD14D-12BD-FD3F-A2B6-A7C2AF544D44}"/>
                    </a:ext>
                  </a:extLst>
                </p14:cNvPr>
                <p14:cNvContentPartPr/>
                <p14:nvPr/>
              </p14:nvContentPartPr>
              <p14:xfrm>
                <a:off x="4288203" y="4084085"/>
                <a:ext cx="42120" cy="203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2FCD14D-12BD-FD3F-A2B6-A7C2AF544D4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279203" y="4075445"/>
                  <a:ext cx="597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0CB23DA-0F3A-DCEA-8DE7-8570F0A1A127}"/>
                    </a:ext>
                  </a:extLst>
                </p14:cNvPr>
                <p14:cNvContentPartPr/>
                <p14:nvPr/>
              </p14:nvContentPartPr>
              <p14:xfrm>
                <a:off x="4272723" y="4065005"/>
                <a:ext cx="126360" cy="42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0CB23DA-0F3A-DCEA-8DE7-8570F0A1A12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264083" y="4056365"/>
                  <a:ext cx="1440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E32BDFF-EC4E-24EB-8D26-E5796D5D7267}"/>
                    </a:ext>
                  </a:extLst>
                </p14:cNvPr>
                <p14:cNvContentPartPr/>
                <p14:nvPr/>
              </p14:nvContentPartPr>
              <p14:xfrm>
                <a:off x="4294323" y="4158245"/>
                <a:ext cx="121680" cy="23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E32BDFF-EC4E-24EB-8D26-E5796D5D726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285323" y="4149245"/>
                  <a:ext cx="1393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F55B4C8-A30F-E4A7-4B05-916AE33C1F26}"/>
                    </a:ext>
                  </a:extLst>
                </p14:cNvPr>
                <p14:cNvContentPartPr/>
                <p14:nvPr/>
              </p14:nvContentPartPr>
              <p14:xfrm>
                <a:off x="4688523" y="3987245"/>
                <a:ext cx="11520" cy="325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F55B4C8-A30F-E4A7-4B05-916AE33C1F2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679883" y="3978605"/>
                  <a:ext cx="291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3B6285A-AE95-882D-52AE-DD96F9B6814D}"/>
                    </a:ext>
                  </a:extLst>
                </p14:cNvPr>
                <p14:cNvContentPartPr/>
                <p14:nvPr/>
              </p14:nvContentPartPr>
              <p14:xfrm>
                <a:off x="4677723" y="3942965"/>
                <a:ext cx="342720" cy="402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3B6285A-AE95-882D-52AE-DD96F9B6814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668723" y="3934325"/>
                  <a:ext cx="36036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950617F-31D6-3C6C-55DA-8069E234BFF2}"/>
                    </a:ext>
                  </a:extLst>
                </p14:cNvPr>
                <p14:cNvContentPartPr/>
                <p14:nvPr/>
              </p14:nvContentPartPr>
              <p14:xfrm>
                <a:off x="4761963" y="4056005"/>
                <a:ext cx="22320" cy="189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950617F-31D6-3C6C-55DA-8069E234BFF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753323" y="4047005"/>
                  <a:ext cx="399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3AACA33-AB5A-14C7-AAC7-4114124C8593}"/>
                    </a:ext>
                  </a:extLst>
                </p14:cNvPr>
                <p14:cNvContentPartPr/>
                <p14:nvPr/>
              </p14:nvContentPartPr>
              <p14:xfrm>
                <a:off x="4758363" y="4031525"/>
                <a:ext cx="120240" cy="37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3AACA33-AB5A-14C7-AAC7-4114124C859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749723" y="4022525"/>
                  <a:ext cx="1378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6DD7449-0D2E-13CF-A812-06F44F46486D}"/>
                    </a:ext>
                  </a:extLst>
                </p14:cNvPr>
                <p14:cNvContentPartPr/>
                <p14:nvPr/>
              </p14:nvContentPartPr>
              <p14:xfrm>
                <a:off x="4763403" y="4103885"/>
                <a:ext cx="100080" cy="29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6DD7449-0D2E-13CF-A812-06F44F46486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754403" y="4094885"/>
                  <a:ext cx="1177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AB241A2-26A9-E1BF-09C8-AF6B94CC5AB7}"/>
                    </a:ext>
                  </a:extLst>
                </p14:cNvPr>
                <p14:cNvContentPartPr/>
                <p14:nvPr/>
              </p14:nvContentPartPr>
              <p14:xfrm>
                <a:off x="5043843" y="3949445"/>
                <a:ext cx="9000" cy="346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AB241A2-26A9-E1BF-09C8-AF6B94CC5AB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034843" y="3940445"/>
                  <a:ext cx="266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CB69EAF-547D-1F63-9E74-D9EEF469B99F}"/>
                    </a:ext>
                  </a:extLst>
                </p14:cNvPr>
                <p14:cNvContentPartPr/>
                <p14:nvPr/>
              </p14:nvContentPartPr>
              <p14:xfrm>
                <a:off x="5040603" y="3961685"/>
                <a:ext cx="242640" cy="390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CB69EAF-547D-1F63-9E74-D9EEF469B99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031963" y="3952685"/>
                  <a:ext cx="26028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D188CB8-A165-2A6C-6DCD-03DB3F34BE63}"/>
                    </a:ext>
                  </a:extLst>
                </p14:cNvPr>
                <p14:cNvContentPartPr/>
                <p14:nvPr/>
              </p14:nvContentPartPr>
              <p14:xfrm>
                <a:off x="5125923" y="4052405"/>
                <a:ext cx="19800" cy="176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D188CB8-A165-2A6C-6DCD-03DB3F34BE6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116923" y="4043405"/>
                  <a:ext cx="374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4EE7378-DD19-D73D-B080-5E2C9883B773}"/>
                    </a:ext>
                  </a:extLst>
                </p14:cNvPr>
                <p14:cNvContentPartPr/>
                <p14:nvPr/>
              </p14:nvContentPartPr>
              <p14:xfrm>
                <a:off x="5148603" y="4035125"/>
                <a:ext cx="80640" cy="17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4EE7378-DD19-D73D-B080-5E2C9883B77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139603" y="4026125"/>
                  <a:ext cx="982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19F7D5B-E15A-B836-D80D-4427929C8DAD}"/>
                    </a:ext>
                  </a:extLst>
                </p14:cNvPr>
                <p14:cNvContentPartPr/>
                <p14:nvPr/>
              </p14:nvContentPartPr>
              <p14:xfrm>
                <a:off x="5118003" y="4119005"/>
                <a:ext cx="86040" cy="22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19F7D5B-E15A-B836-D80D-4427929C8DA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109003" y="4110365"/>
                  <a:ext cx="103680" cy="4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EB53001-7890-209B-E9E7-477A2771BD71}"/>
                  </a:ext>
                </a:extLst>
              </p14:cNvPr>
              <p14:cNvContentPartPr/>
              <p14:nvPr/>
            </p14:nvContentPartPr>
            <p14:xfrm>
              <a:off x="4424754" y="4400439"/>
              <a:ext cx="1136520" cy="2862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EB53001-7890-209B-E9E7-477A2771BD71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4415754" y="4391439"/>
                <a:ext cx="1154160" cy="30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FC23CF41-8A8A-3F7B-EC2D-2046B3D45770}"/>
              </a:ext>
            </a:extLst>
          </p:cNvPr>
          <p:cNvGrpSpPr/>
          <p:nvPr/>
        </p:nvGrpSpPr>
        <p:grpSpPr>
          <a:xfrm>
            <a:off x="4366434" y="4851159"/>
            <a:ext cx="1640880" cy="358200"/>
            <a:chOff x="4077963" y="5116565"/>
            <a:chExt cx="1640880" cy="3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E92ECAA-C4DB-3D62-22FC-4A45A9CE1E47}"/>
                    </a:ext>
                  </a:extLst>
                </p14:cNvPr>
                <p14:cNvContentPartPr/>
                <p14:nvPr/>
              </p14:nvContentPartPr>
              <p14:xfrm>
                <a:off x="4077963" y="5182805"/>
                <a:ext cx="15120" cy="272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E92ECAA-C4DB-3D62-22FC-4A45A9CE1E4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069323" y="5174165"/>
                  <a:ext cx="327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6D1BEBA-96AE-2B01-25D1-35F47FFFD2BB}"/>
                    </a:ext>
                  </a:extLst>
                </p14:cNvPr>
                <p14:cNvContentPartPr/>
                <p14:nvPr/>
              </p14:nvContentPartPr>
              <p14:xfrm>
                <a:off x="4101723" y="5177765"/>
                <a:ext cx="100800" cy="218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6D1BEBA-96AE-2B01-25D1-35F47FFFD2B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093083" y="5169125"/>
                  <a:ext cx="1184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546627C-6B92-C846-DEBF-745DF5D866DF}"/>
                    </a:ext>
                  </a:extLst>
                </p14:cNvPr>
                <p14:cNvContentPartPr/>
                <p14:nvPr/>
              </p14:nvContentPartPr>
              <p14:xfrm>
                <a:off x="4088403" y="5335805"/>
                <a:ext cx="111960" cy="18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546627C-6B92-C846-DEBF-745DF5D866D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079763" y="5327165"/>
                  <a:ext cx="1296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A7D1E71-337F-D143-34FD-6A2661A016BE}"/>
                    </a:ext>
                  </a:extLst>
                </p14:cNvPr>
                <p14:cNvContentPartPr/>
                <p14:nvPr/>
              </p14:nvContentPartPr>
              <p14:xfrm>
                <a:off x="4218723" y="5196845"/>
                <a:ext cx="176040" cy="233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A7D1E71-337F-D143-34FD-6A2661A016B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210083" y="5188205"/>
                  <a:ext cx="1936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C67FF4D-BC65-5E5F-582D-37CB45357FA0}"/>
                    </a:ext>
                  </a:extLst>
                </p14:cNvPr>
                <p14:cNvContentPartPr/>
                <p14:nvPr/>
              </p14:nvContentPartPr>
              <p14:xfrm>
                <a:off x="4501323" y="5211605"/>
                <a:ext cx="59040" cy="194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C67FF4D-BC65-5E5F-582D-37CB45357FA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492323" y="5202605"/>
                  <a:ext cx="766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B94D10D-D7FF-A4B6-EE6C-5B8AB0C33761}"/>
                    </a:ext>
                  </a:extLst>
                </p14:cNvPr>
                <p14:cNvContentPartPr/>
                <p14:nvPr/>
              </p14:nvContentPartPr>
              <p14:xfrm>
                <a:off x="4431843" y="5222045"/>
                <a:ext cx="165240" cy="14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B94D10D-D7FF-A4B6-EE6C-5B8AB0C3376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423203" y="5213045"/>
                  <a:ext cx="1828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D578437-B02B-2177-A28C-7B8ACFCF49D3}"/>
                    </a:ext>
                  </a:extLst>
                </p14:cNvPr>
                <p14:cNvContentPartPr/>
                <p14:nvPr/>
              </p14:nvContentPartPr>
              <p14:xfrm>
                <a:off x="4435803" y="5411405"/>
                <a:ext cx="218880" cy="36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D578437-B02B-2177-A28C-7B8ACFCF49D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426803" y="5402405"/>
                  <a:ext cx="2365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43C25F6-8C56-05AC-8189-5579BB0B0E46}"/>
                    </a:ext>
                  </a:extLst>
                </p14:cNvPr>
                <p14:cNvContentPartPr/>
                <p14:nvPr/>
              </p14:nvContentPartPr>
              <p14:xfrm>
                <a:off x="4815603" y="5141765"/>
                <a:ext cx="139320" cy="333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43C25F6-8C56-05AC-8189-5579BB0B0E4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806603" y="5133125"/>
                  <a:ext cx="1569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C4A7DB9-0F52-78D5-6BEB-823DB7C6FF7B}"/>
                    </a:ext>
                  </a:extLst>
                </p14:cNvPr>
                <p14:cNvContentPartPr/>
                <p14:nvPr/>
              </p14:nvContentPartPr>
              <p14:xfrm>
                <a:off x="4763403" y="5327525"/>
                <a:ext cx="163800" cy="27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C4A7DB9-0F52-78D5-6BEB-823DB7C6FF7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754403" y="5318525"/>
                  <a:ext cx="1814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3C0B21-86AB-718A-EFBB-7BD03A9140BD}"/>
                    </a:ext>
                  </a:extLst>
                </p14:cNvPr>
                <p14:cNvContentPartPr/>
                <p14:nvPr/>
              </p14:nvContentPartPr>
              <p14:xfrm>
                <a:off x="4956363" y="5305925"/>
                <a:ext cx="229320" cy="100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3C0B21-86AB-718A-EFBB-7BD03A9140B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947363" y="5296925"/>
                  <a:ext cx="2469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B907740-5781-F427-68BC-10E2789A1EFD}"/>
                    </a:ext>
                  </a:extLst>
                </p14:cNvPr>
                <p14:cNvContentPartPr/>
                <p14:nvPr/>
              </p14:nvContentPartPr>
              <p14:xfrm>
                <a:off x="5228883" y="5287565"/>
                <a:ext cx="73440" cy="115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B907740-5781-F427-68BC-10E2789A1EF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219883" y="5278565"/>
                  <a:ext cx="910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EC9B8E2-DD27-7446-DD2C-8C080BF61375}"/>
                    </a:ext>
                  </a:extLst>
                </p14:cNvPr>
                <p14:cNvContentPartPr/>
                <p14:nvPr/>
              </p14:nvContentPartPr>
              <p14:xfrm>
                <a:off x="5309163" y="5116565"/>
                <a:ext cx="72720" cy="261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EC9B8E2-DD27-7446-DD2C-8C080BF6137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300163" y="5107925"/>
                  <a:ext cx="903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0706D15-7C52-B13F-BB52-7F288A3DB772}"/>
                    </a:ext>
                  </a:extLst>
                </p14:cNvPr>
                <p14:cNvContentPartPr/>
                <p14:nvPr/>
              </p14:nvContentPartPr>
              <p14:xfrm>
                <a:off x="5215203" y="5274245"/>
                <a:ext cx="187920" cy="35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0706D15-7C52-B13F-BB52-7F288A3DB77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206563" y="5265245"/>
                  <a:ext cx="205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3D0EFD6-CEB1-0CC5-85F3-538E5A5BD208}"/>
                    </a:ext>
                  </a:extLst>
                </p14:cNvPr>
                <p14:cNvContentPartPr/>
                <p14:nvPr/>
              </p14:nvContentPartPr>
              <p14:xfrm>
                <a:off x="5409963" y="5190005"/>
                <a:ext cx="38880" cy="181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3D0EFD6-CEB1-0CC5-85F3-538E5A5BD20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401323" y="5181365"/>
                  <a:ext cx="565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F82026C-26FC-EA3A-F69C-6159495394AD}"/>
                    </a:ext>
                  </a:extLst>
                </p14:cNvPr>
                <p14:cNvContentPartPr/>
                <p14:nvPr/>
              </p14:nvContentPartPr>
              <p14:xfrm>
                <a:off x="5445603" y="5250845"/>
                <a:ext cx="179640" cy="133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F82026C-26FC-EA3A-F69C-6159495394A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436603" y="5241845"/>
                  <a:ext cx="1972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CF9A3CF-7CD1-2424-C40B-C362D3429E71}"/>
                    </a:ext>
                  </a:extLst>
                </p14:cNvPr>
                <p14:cNvContentPartPr/>
                <p14:nvPr/>
              </p14:nvContentPartPr>
              <p14:xfrm>
                <a:off x="5608323" y="5253365"/>
                <a:ext cx="110520" cy="155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CF9A3CF-7CD1-2424-C40B-C362D3429E7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599683" y="5244365"/>
                  <a:ext cx="12816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EE70800-BF1B-9212-6FD8-2BEC00538546}"/>
              </a:ext>
            </a:extLst>
          </p:cNvPr>
          <p:cNvGrpSpPr/>
          <p:nvPr/>
        </p:nvGrpSpPr>
        <p:grpSpPr>
          <a:xfrm>
            <a:off x="4507194" y="5289639"/>
            <a:ext cx="1493280" cy="527040"/>
            <a:chOff x="4218723" y="5555045"/>
            <a:chExt cx="1493280" cy="52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9C9379F-455E-505E-2606-6103F19CF89C}"/>
                    </a:ext>
                  </a:extLst>
                </p14:cNvPr>
                <p14:cNvContentPartPr/>
                <p14:nvPr/>
              </p14:nvContentPartPr>
              <p14:xfrm>
                <a:off x="4218723" y="5571605"/>
                <a:ext cx="165960" cy="510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9C9379F-455E-505E-2606-6103F19CF89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209723" y="5562965"/>
                  <a:ext cx="18360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815A09F-8B8F-FA5C-7AB7-C1E1CD5B7DC9}"/>
                    </a:ext>
                  </a:extLst>
                </p14:cNvPr>
                <p14:cNvContentPartPr/>
                <p14:nvPr/>
              </p14:nvContentPartPr>
              <p14:xfrm>
                <a:off x="4407363" y="5617685"/>
                <a:ext cx="62280" cy="134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815A09F-8B8F-FA5C-7AB7-C1E1CD5B7DC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398723" y="5608685"/>
                  <a:ext cx="79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4E7D356-BD91-BB6C-3D1C-56AAF598C1F2}"/>
                    </a:ext>
                  </a:extLst>
                </p14:cNvPr>
                <p14:cNvContentPartPr/>
                <p14:nvPr/>
              </p14:nvContentPartPr>
              <p14:xfrm>
                <a:off x="4476843" y="5596805"/>
                <a:ext cx="84960" cy="147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4E7D356-BD91-BB6C-3D1C-56AAF598C1F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467843" y="5588165"/>
                  <a:ext cx="1026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85751AA-016D-B21F-1353-587AA1740DCF}"/>
                    </a:ext>
                  </a:extLst>
                </p14:cNvPr>
                <p14:cNvContentPartPr/>
                <p14:nvPr/>
              </p14:nvContentPartPr>
              <p14:xfrm>
                <a:off x="4620483" y="5800205"/>
                <a:ext cx="136440" cy="197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85751AA-016D-B21F-1353-587AA1740DC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611843" y="5791205"/>
                  <a:ext cx="1540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A199893-33F0-544A-2327-B529F98C2E68}"/>
                    </a:ext>
                  </a:extLst>
                </p14:cNvPr>
                <p14:cNvContentPartPr/>
                <p14:nvPr/>
              </p14:nvContentPartPr>
              <p14:xfrm>
                <a:off x="4767003" y="5792285"/>
                <a:ext cx="370800" cy="204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A199893-33F0-544A-2327-B529F98C2E6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758363" y="5783285"/>
                  <a:ext cx="3884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9F154F0-B239-C490-A176-89E9E7532D0C}"/>
                    </a:ext>
                  </a:extLst>
                </p14:cNvPr>
                <p14:cNvContentPartPr/>
                <p14:nvPr/>
              </p14:nvContentPartPr>
              <p14:xfrm>
                <a:off x="5196123" y="5780405"/>
                <a:ext cx="10440" cy="163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9F154F0-B239-C490-A176-89E9E7532D0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187483" y="5771765"/>
                  <a:ext cx="280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A1D2F26-50F3-B337-4F08-89A4CA28462A}"/>
                    </a:ext>
                  </a:extLst>
                </p14:cNvPr>
                <p14:cNvContentPartPr/>
                <p14:nvPr/>
              </p14:nvContentPartPr>
              <p14:xfrm>
                <a:off x="5193963" y="5673845"/>
                <a:ext cx="32040" cy="24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A1D2F26-50F3-B337-4F08-89A4CA28462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184963" y="5665205"/>
                  <a:ext cx="496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011C819-D915-D6C6-1A01-CFB63265AA3F}"/>
                    </a:ext>
                  </a:extLst>
                </p14:cNvPr>
                <p14:cNvContentPartPr/>
                <p14:nvPr/>
              </p14:nvContentPartPr>
              <p14:xfrm>
                <a:off x="5235363" y="5773205"/>
                <a:ext cx="276120" cy="235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011C819-D915-D6C6-1A01-CFB63265AA3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226723" y="5764565"/>
                  <a:ext cx="2937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8B86183-B3EB-A4CF-3454-A278DAB5ACD8}"/>
                    </a:ext>
                  </a:extLst>
                </p14:cNvPr>
                <p14:cNvContentPartPr/>
                <p14:nvPr/>
              </p14:nvContentPartPr>
              <p14:xfrm>
                <a:off x="5489163" y="5623085"/>
                <a:ext cx="15840" cy="131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8B86183-B3EB-A4CF-3454-A278DAB5ACD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480163" y="5614445"/>
                  <a:ext cx="334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5A67E0C-57E0-C61F-0F80-BFF6466E28C0}"/>
                    </a:ext>
                  </a:extLst>
                </p14:cNvPr>
                <p14:cNvContentPartPr/>
                <p14:nvPr/>
              </p14:nvContentPartPr>
              <p14:xfrm>
                <a:off x="5542083" y="5633525"/>
                <a:ext cx="12960" cy="100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5A67E0C-57E0-C61F-0F80-BFF6466E28C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533443" y="5624885"/>
                  <a:ext cx="306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AEACBC2-7E92-EB76-2866-7595EA32A61B}"/>
                    </a:ext>
                  </a:extLst>
                </p14:cNvPr>
                <p14:cNvContentPartPr/>
                <p14:nvPr/>
              </p14:nvContentPartPr>
              <p14:xfrm>
                <a:off x="5577363" y="5555045"/>
                <a:ext cx="134640" cy="483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AEACBC2-7E92-EB76-2866-7595EA32A61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568363" y="5546405"/>
                  <a:ext cx="152280" cy="50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FA1C156-4D80-94D3-10E8-F71092DC5BB0}"/>
              </a:ext>
            </a:extLst>
          </p:cNvPr>
          <p:cNvGrpSpPr/>
          <p:nvPr/>
        </p:nvGrpSpPr>
        <p:grpSpPr>
          <a:xfrm>
            <a:off x="2399394" y="2903199"/>
            <a:ext cx="1010520" cy="440280"/>
            <a:chOff x="2110923" y="3168605"/>
            <a:chExt cx="1010520" cy="44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A26356F-95B8-224A-89CF-1960C55DFC60}"/>
                    </a:ext>
                  </a:extLst>
                </p14:cNvPr>
                <p14:cNvContentPartPr/>
                <p14:nvPr/>
              </p14:nvContentPartPr>
              <p14:xfrm>
                <a:off x="2110923" y="3259325"/>
                <a:ext cx="220320" cy="349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A26356F-95B8-224A-89CF-1960C55DFC6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101923" y="3250325"/>
                  <a:ext cx="2379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DB958FB-7478-7348-0F56-FD29C3AC021C}"/>
                    </a:ext>
                  </a:extLst>
                </p14:cNvPr>
                <p14:cNvContentPartPr/>
                <p14:nvPr/>
              </p14:nvContentPartPr>
              <p14:xfrm>
                <a:off x="2468403" y="3181205"/>
                <a:ext cx="357480" cy="397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DB958FB-7478-7348-0F56-FD29C3AC021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459763" y="3172565"/>
                  <a:ext cx="37512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66909B4-5335-7AD6-D732-547705872B74}"/>
                    </a:ext>
                  </a:extLst>
                </p14:cNvPr>
                <p14:cNvContentPartPr/>
                <p14:nvPr/>
              </p14:nvContentPartPr>
              <p14:xfrm>
                <a:off x="2886363" y="3168605"/>
                <a:ext cx="235080" cy="390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66909B4-5335-7AD6-D732-547705872B7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877363" y="3159605"/>
                  <a:ext cx="252720" cy="40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95CEF86-3720-C33C-A23D-850860EF3380}"/>
              </a:ext>
            </a:extLst>
          </p:cNvPr>
          <p:cNvGrpSpPr/>
          <p:nvPr/>
        </p:nvGrpSpPr>
        <p:grpSpPr>
          <a:xfrm>
            <a:off x="2667954" y="3957279"/>
            <a:ext cx="744480" cy="409680"/>
            <a:chOff x="2379483" y="4222685"/>
            <a:chExt cx="744480" cy="40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B946627-FCB7-01D3-B88C-446F2785D185}"/>
                    </a:ext>
                  </a:extLst>
                </p14:cNvPr>
                <p14:cNvContentPartPr/>
                <p14:nvPr/>
              </p14:nvContentPartPr>
              <p14:xfrm>
                <a:off x="2379483" y="4263005"/>
                <a:ext cx="254160" cy="369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B946627-FCB7-01D3-B88C-446F2785D18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370483" y="4254005"/>
                  <a:ext cx="2718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A68E715-A4F1-7456-CC9A-E673DB9264A9}"/>
                    </a:ext>
                  </a:extLst>
                </p14:cNvPr>
                <p14:cNvContentPartPr/>
                <p14:nvPr/>
              </p14:nvContentPartPr>
              <p14:xfrm>
                <a:off x="2644443" y="4419245"/>
                <a:ext cx="211680" cy="196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A68E715-A4F1-7456-CC9A-E673DB9264A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635803" y="4410245"/>
                  <a:ext cx="2293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37281D4-1336-F334-2186-5B92FECD1BD1}"/>
                    </a:ext>
                  </a:extLst>
                </p14:cNvPr>
                <p14:cNvContentPartPr/>
                <p14:nvPr/>
              </p14:nvContentPartPr>
              <p14:xfrm>
                <a:off x="2870163" y="4222685"/>
                <a:ext cx="104400" cy="362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37281D4-1336-F334-2186-5B92FECD1BD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861523" y="4213685"/>
                  <a:ext cx="1220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12DC440-BBA0-AE53-AB45-52C3928EC1AB}"/>
                    </a:ext>
                  </a:extLst>
                </p14:cNvPr>
                <p14:cNvContentPartPr/>
                <p14:nvPr/>
              </p14:nvContentPartPr>
              <p14:xfrm>
                <a:off x="2749563" y="4365605"/>
                <a:ext cx="374400" cy="215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12DC440-BBA0-AE53-AB45-52C3928EC1A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740923" y="4356965"/>
                  <a:ext cx="392040" cy="23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65483725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Other service functions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fld id="{BF3F2160-C5C6-45A4-BB7E-B7916CE9DCE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F496D1-7269-A58C-F3A1-17676F3EB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278068"/>
            <a:ext cx="5645213" cy="15357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646F2A-3BF3-1C51-07FE-E238DABD7CBF}"/>
              </a:ext>
            </a:extLst>
          </p:cNvPr>
          <p:cNvSpPr txBox="1"/>
          <p:nvPr/>
        </p:nvSpPr>
        <p:spPr>
          <a:xfrm>
            <a:off x="108994" y="3573720"/>
            <a:ext cx="7620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http://localhost:3000/movies/top10</a:t>
            </a:r>
            <a:endParaRPr lang="en-US" dirty="0"/>
          </a:p>
          <a:p>
            <a:endParaRPr lang="en-US" dirty="0"/>
          </a:p>
          <a:p>
            <a:pPr>
              <a:spcBef>
                <a:spcPts val="2400"/>
              </a:spcBef>
            </a:pPr>
            <a:r>
              <a:rPr lang="en-US" dirty="0">
                <a:hlinkClick r:id="rId5"/>
              </a:rPr>
              <a:t>http://localhost:3000/movies/topNwithM?N=5&amp;M=50</a:t>
            </a: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>
                <a:hlinkClick r:id="rId6"/>
              </a:rPr>
              <a:t>http://localhost:3000/movies/topNwithM/Drama?N=3&amp;M=200</a:t>
            </a:r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BCD393-EB8B-E139-6BCA-31A2D0AE3F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1600" y="2777737"/>
            <a:ext cx="3831635" cy="128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15908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/movies/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topNwithM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/:genre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77D024-E516-C549-6003-358627BD705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23900" y="924331"/>
            <a:ext cx="7619998" cy="57874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// Retrieve top N movies with at least M reviews, in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// the given genre. Defaults of N=10 and M=100.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nsolas" panose="020B0609020204030204" pitchFamily="49" charset="0"/>
              </a:rPr>
              <a:t>a</a:t>
            </a:r>
            <a:r>
              <a:rPr kumimoji="0" lang="en-US" sz="12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pp.get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('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/movies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topNwithM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/:genre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', (req, res) =&gt; {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latin typeface="Consolas" panose="020B0609020204030204" pitchFamily="49" charset="0"/>
              </a:rPr>
              <a:t>try</a:t>
            </a:r>
            <a:r>
              <a:rPr lang="en-US" sz="1200" dirty="0">
                <a:latin typeface="Consolas" panose="020B0609020204030204" pitchFamily="49" charset="0"/>
              </a:rPr>
              <a:t> {</a:t>
            </a:r>
          </a:p>
          <a:p>
            <a:pPr marL="231775">
              <a:defRPr/>
            </a:pPr>
            <a:r>
              <a:rPr lang="en-US" sz="1200" dirty="0">
                <a:latin typeface="Consolas" panose="020B0609020204030204" pitchFamily="49" charset="0"/>
              </a:rPr>
              <a:t>  let N = 10;  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 defaults:</a:t>
            </a:r>
          </a:p>
          <a:p>
            <a:pPr marL="231775">
              <a:defRPr/>
            </a:pPr>
            <a:r>
              <a:rPr lang="en-US" sz="1200" dirty="0">
                <a:latin typeface="Consolas" panose="020B0609020204030204" pitchFamily="49" charset="0"/>
              </a:rPr>
              <a:t>  let M = 100;</a:t>
            </a:r>
          </a:p>
          <a:p>
            <a:pPr marL="231775">
              <a:defRPr/>
            </a:pPr>
            <a:endParaRPr lang="en-US" sz="1200" dirty="0">
              <a:latin typeface="Consolas" panose="020B0609020204030204" pitchFamily="49" charset="0"/>
            </a:endParaRPr>
          </a:p>
          <a:p>
            <a:pPr marL="231775">
              <a:defRPr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  let genre =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req.params.genre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231775">
              <a:defRPr/>
            </a:pPr>
            <a:endParaRPr lang="en-US" sz="12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31775">
              <a:defRPr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  if (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req.query.N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  <a:p>
            <a:pPr marL="231775">
              <a:defRPr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    N =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parseInt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req.query.N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  <a:p>
            <a:pPr marL="231775">
              <a:defRPr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  if (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req.query.M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  <a:p>
            <a:pPr marL="231775">
              <a:defRPr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    M =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parseInt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req.query.M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  <a:p>
            <a:pPr marL="231775">
              <a:defRPr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</a:p>
          <a:p>
            <a:pPr marL="231775"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nsolas" panose="020B0609020204030204" pitchFamily="49" charset="0"/>
              </a:rPr>
              <a:t>  let </a:t>
            </a:r>
            <a:r>
              <a:rPr lang="en-US" sz="1200" dirty="0" err="1">
                <a:latin typeface="Consolas" panose="020B0609020204030204" pitchFamily="49" charset="0"/>
              </a:rPr>
              <a:t>sql</a:t>
            </a:r>
            <a:r>
              <a:rPr lang="en-US" sz="1200" dirty="0">
                <a:latin typeface="Consolas" panose="020B0609020204030204" pitchFamily="49" charset="0"/>
              </a:rPr>
              <a:t> = `…`;</a:t>
            </a:r>
          </a:p>
          <a:p>
            <a:pPr marL="231775" lvl="0">
              <a:defRPr/>
            </a:pPr>
            <a:r>
              <a:rPr lang="en-US" sz="1200" dirty="0">
                <a:latin typeface="Consolas" panose="020B0609020204030204" pitchFamily="49" charset="0"/>
              </a:rPr>
              <a:t>  let params = [genre, M, N];</a:t>
            </a:r>
          </a:p>
          <a:p>
            <a:pPr marL="231775"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onsolas" panose="020B0609020204030204" pitchFamily="49" charset="0"/>
            </a:endParaRPr>
          </a:p>
          <a:p>
            <a:pPr marL="231775">
              <a:defRPr/>
            </a:pPr>
            <a:r>
              <a:rPr lang="en-US" sz="1200" b="1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latin typeface="Consolas" panose="020B0609020204030204" pitchFamily="49" charset="0"/>
              </a:rPr>
              <a:t>movielens.all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sql</a:t>
            </a:r>
            <a:r>
              <a:rPr lang="en-US" sz="1200" dirty="0">
                <a:latin typeface="Consolas" panose="020B0609020204030204" pitchFamily="49" charset="0"/>
              </a:rPr>
              <a:t>, params, (err, rows) =&gt; {</a:t>
            </a:r>
          </a:p>
          <a:p>
            <a:pPr marL="231775"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nsolas" panose="020B0609020204030204" pitchFamily="49" charset="0"/>
              </a:rPr>
              <a:t>     if (err) {</a:t>
            </a:r>
          </a:p>
          <a:p>
            <a:pPr marL="231775"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nsolas" panose="020B0609020204030204" pitchFamily="49" charset="0"/>
              </a:rPr>
              <a:t>       </a:t>
            </a:r>
            <a:r>
              <a:rPr lang="en-US" sz="1200" b="1" dirty="0" err="1">
                <a:latin typeface="Consolas" panose="020B0609020204030204" pitchFamily="49" charset="0"/>
              </a:rPr>
              <a:t>res.status</a:t>
            </a:r>
            <a:r>
              <a:rPr lang="en-US" sz="1200" b="1" dirty="0">
                <a:latin typeface="Consolas" panose="020B0609020204030204" pitchFamily="49" charset="0"/>
              </a:rPr>
              <a:t>(500).</a:t>
            </a:r>
            <a:r>
              <a:rPr lang="en-US" sz="1200" b="1" dirty="0" err="1">
                <a:latin typeface="Consolas" panose="020B0609020204030204" pitchFamily="49" charset="0"/>
              </a:rPr>
              <a:t>json</a:t>
            </a:r>
            <a:r>
              <a:rPr lang="en-US" sz="1200" dirty="0">
                <a:latin typeface="Consolas" panose="020B0609020204030204" pitchFamily="49" charset="0"/>
              </a:rPr>
              <a:t>({ "message": </a:t>
            </a:r>
            <a:r>
              <a:rPr lang="en-US" sz="1200" dirty="0" err="1">
                <a:latin typeface="Consolas" panose="020B0609020204030204" pitchFamily="49" charset="0"/>
              </a:rPr>
              <a:t>err.message</a:t>
            </a:r>
            <a:r>
              <a:rPr lang="en-US" sz="1200" dirty="0">
                <a:latin typeface="Consolas" panose="020B0609020204030204" pitchFamily="49" charset="0"/>
              </a:rPr>
              <a:t>, "data": [] });</a:t>
            </a:r>
          </a:p>
          <a:p>
            <a:pPr marL="231775"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nsolas" panose="020B0609020204030204" pitchFamily="49" charset="0"/>
              </a:rPr>
              <a:t>       return;</a:t>
            </a:r>
          </a:p>
          <a:p>
            <a:pPr marL="231775"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nsolas" panose="020B0609020204030204" pitchFamily="49" charset="0"/>
              </a:rPr>
              <a:t>     }</a:t>
            </a:r>
          </a:p>
          <a:p>
            <a:pPr marL="231775"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</a:p>
          <a:p>
            <a:pPr marL="231775" lvl="0">
              <a:defRPr/>
            </a:pPr>
            <a:r>
              <a:rPr lang="en-US" sz="1200" dirty="0">
                <a:latin typeface="Consolas" panose="020B0609020204030204" pitchFamily="49" charset="0"/>
              </a:rPr>
              <a:t>     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 send response in JSON format:</a:t>
            </a:r>
          </a:p>
          <a:p>
            <a:pPr marL="231775" lvl="0">
              <a:defRPr/>
            </a:pPr>
            <a:r>
              <a:rPr lang="en-US" sz="1200" b="1" dirty="0">
                <a:latin typeface="Consolas" panose="020B0609020204030204" pitchFamily="49" charset="0"/>
              </a:rPr>
              <a:t>     </a:t>
            </a:r>
            <a:r>
              <a:rPr lang="en-US" sz="1200" b="1" dirty="0" err="1">
                <a:latin typeface="Consolas" panose="020B0609020204030204" pitchFamily="49" charset="0"/>
              </a:rPr>
              <a:t>res.json</a:t>
            </a:r>
            <a:r>
              <a:rPr lang="en-US" sz="1200" dirty="0">
                <a:latin typeface="Consolas" panose="020B0609020204030204" pitchFamily="49" charset="0"/>
              </a:rPr>
              <a:t>({ "message": "success", "data": rows });</a:t>
            </a:r>
          </a:p>
          <a:p>
            <a:pPr marL="231775"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nsolas" panose="020B0609020204030204" pitchFamily="49" charset="0"/>
              </a:rPr>
              <a:t>  }); 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nsolas" panose="020B0609020204030204" pitchFamily="49" charset="0"/>
              </a:rPr>
              <a:t>  }</a:t>
            </a:r>
          </a:p>
          <a:p>
            <a:pPr>
              <a:defRPr/>
            </a:pPr>
            <a:r>
              <a:rPr lang="en-US" sz="1200" b="1" dirty="0">
                <a:latin typeface="Consolas" panose="020B0609020204030204" pitchFamily="49" charset="0"/>
              </a:rPr>
              <a:t>  catch</a:t>
            </a:r>
            <a:r>
              <a:rPr lang="en-US" sz="1200" dirty="0">
                <a:latin typeface="Consolas" panose="020B0609020204030204" pitchFamily="49" charset="0"/>
              </a:rPr>
              <a:t>(err) { </a:t>
            </a:r>
            <a:r>
              <a:rPr lang="en-US" sz="1200" dirty="0" err="1">
                <a:latin typeface="Consolas" panose="020B0609020204030204" pitchFamily="49" charset="0"/>
              </a:rPr>
              <a:t>res.status</a:t>
            </a:r>
            <a:r>
              <a:rPr lang="en-US" sz="1200" dirty="0">
                <a:latin typeface="Consolas" panose="020B0609020204030204" pitchFamily="49" charset="0"/>
              </a:rPr>
              <a:t>(500).</a:t>
            </a:r>
            <a:r>
              <a:rPr lang="en-US" sz="1200" dirty="0" err="1">
                <a:latin typeface="Consolas" panose="020B0609020204030204" pitchFamily="49" charset="0"/>
              </a:rPr>
              <a:t>json</a:t>
            </a:r>
            <a:r>
              <a:rPr lang="en-US" sz="1200" dirty="0">
                <a:latin typeface="Consolas" panose="020B0609020204030204" pitchFamily="49" charset="0"/>
              </a:rPr>
              <a:t>({"message": </a:t>
            </a:r>
            <a:r>
              <a:rPr lang="en-US" sz="1200" dirty="0" err="1">
                <a:latin typeface="Consolas" panose="020B0609020204030204" pitchFamily="49" charset="0"/>
              </a:rPr>
              <a:t>err.message</a:t>
            </a:r>
            <a:r>
              <a:rPr lang="en-US" sz="1200" dirty="0">
                <a:latin typeface="Consolas" panose="020B0609020204030204" pitchFamily="49" charset="0"/>
              </a:rPr>
              <a:t>, "data": []}); }</a:t>
            </a:r>
          </a:p>
          <a:p>
            <a:pPr>
              <a:defRPr/>
            </a:pPr>
            <a:r>
              <a:rPr lang="en-US" sz="12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43187D-2A20-0B9D-005C-4530BD83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6400800"/>
            <a:ext cx="685800" cy="365125"/>
          </a:xfrm>
        </p:spPr>
        <p:txBody>
          <a:bodyPr/>
          <a:lstStyle/>
          <a:p>
            <a:fld id="{BF3F2160-C5C6-45A4-BB7E-B7916CE9DCE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08257-1517-1BED-294F-04E94AF5E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70074"/>
            <a:ext cx="1371600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AA5439-BB8A-FB8E-9F58-59DC87333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958" y="2218329"/>
            <a:ext cx="4725442" cy="177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315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Invalid parameters?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77D024-E516-C549-6003-358627BD705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23900" y="924331"/>
            <a:ext cx="7619998" cy="57874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// Retrieve top N movies with at least M reviews, in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// the given genre. Defaults of N=10 and M=100.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nsolas" panose="020B0609020204030204" pitchFamily="49" charset="0"/>
              </a:rPr>
              <a:t>a</a:t>
            </a:r>
            <a:r>
              <a:rPr kumimoji="0" lang="en-US" sz="12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pp.get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('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/movies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topNwithM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/:genre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', (req, res) =&gt; {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latin typeface="Consolas" panose="020B0609020204030204" pitchFamily="49" charset="0"/>
              </a:rPr>
              <a:t>try</a:t>
            </a:r>
            <a:r>
              <a:rPr lang="en-US" sz="1200" dirty="0">
                <a:latin typeface="Consolas" panose="020B0609020204030204" pitchFamily="49" charset="0"/>
              </a:rPr>
              <a:t> {</a:t>
            </a:r>
          </a:p>
          <a:p>
            <a:pPr marL="231775">
              <a:defRPr/>
            </a:pPr>
            <a:r>
              <a:rPr lang="en-US" sz="1200" dirty="0">
                <a:latin typeface="Consolas" panose="020B0609020204030204" pitchFamily="49" charset="0"/>
              </a:rPr>
              <a:t>  let N = 10;  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 defaults:</a:t>
            </a:r>
          </a:p>
          <a:p>
            <a:pPr marL="231775">
              <a:defRPr/>
            </a:pPr>
            <a:r>
              <a:rPr lang="en-US" sz="1200" dirty="0">
                <a:latin typeface="Consolas" panose="020B0609020204030204" pitchFamily="49" charset="0"/>
              </a:rPr>
              <a:t>  let M = 100;</a:t>
            </a:r>
          </a:p>
          <a:p>
            <a:pPr marL="231775">
              <a:defRPr/>
            </a:pPr>
            <a:endParaRPr lang="en-US" sz="1200" dirty="0">
              <a:latin typeface="Consolas" panose="020B0609020204030204" pitchFamily="49" charset="0"/>
            </a:endParaRPr>
          </a:p>
          <a:p>
            <a:pPr marL="231775">
              <a:defRPr/>
            </a:pPr>
            <a:r>
              <a:rPr lang="en-US" sz="1200" dirty="0">
                <a:latin typeface="Consolas" panose="020B0609020204030204" pitchFamily="49" charset="0"/>
              </a:rPr>
              <a:t>  let genre = </a:t>
            </a:r>
            <a:r>
              <a:rPr lang="en-US" sz="1200" dirty="0" err="1">
                <a:latin typeface="Consolas" panose="020B0609020204030204" pitchFamily="49" charset="0"/>
              </a:rPr>
              <a:t>req.params.genre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231775">
              <a:defRPr/>
            </a:pPr>
            <a:endParaRPr lang="en-US" sz="12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31775">
              <a:defRPr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  if (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req.query.N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  <a:p>
            <a:pPr marL="231775">
              <a:defRPr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    N =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parseInt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req.query.N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  <a:p>
            <a:pPr marL="231775">
              <a:defRPr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  if (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req.query.M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  <a:p>
            <a:pPr marL="231775">
              <a:defRPr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    M =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parseInt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req.query.M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  <a:p>
            <a:pPr marL="231775">
              <a:defRPr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</a:p>
          <a:p>
            <a:pPr marL="231775"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nsolas" panose="020B0609020204030204" pitchFamily="49" charset="0"/>
              </a:rPr>
              <a:t>  let </a:t>
            </a:r>
            <a:r>
              <a:rPr lang="en-US" sz="1200" dirty="0" err="1">
                <a:latin typeface="Consolas" panose="020B0609020204030204" pitchFamily="49" charset="0"/>
              </a:rPr>
              <a:t>sql</a:t>
            </a:r>
            <a:r>
              <a:rPr lang="en-US" sz="1200" dirty="0">
                <a:latin typeface="Consolas" panose="020B0609020204030204" pitchFamily="49" charset="0"/>
              </a:rPr>
              <a:t> = `…`;</a:t>
            </a:r>
          </a:p>
          <a:p>
            <a:pPr marL="231775" lvl="0">
              <a:defRPr/>
            </a:pPr>
            <a:r>
              <a:rPr lang="en-US" sz="1200" dirty="0">
                <a:latin typeface="Consolas" panose="020B0609020204030204" pitchFamily="49" charset="0"/>
              </a:rPr>
              <a:t>  let params = [genre, M, N];</a:t>
            </a:r>
          </a:p>
          <a:p>
            <a:pPr marL="231775"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onsolas" panose="020B0609020204030204" pitchFamily="49" charset="0"/>
            </a:endParaRPr>
          </a:p>
          <a:p>
            <a:pPr marL="231775">
              <a:defRPr/>
            </a:pPr>
            <a:r>
              <a:rPr lang="en-US" sz="1200" b="1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latin typeface="Consolas" panose="020B0609020204030204" pitchFamily="49" charset="0"/>
              </a:rPr>
              <a:t>movielens.all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sql</a:t>
            </a:r>
            <a:r>
              <a:rPr lang="en-US" sz="1200" dirty="0">
                <a:latin typeface="Consolas" panose="020B0609020204030204" pitchFamily="49" charset="0"/>
              </a:rPr>
              <a:t>, params, (err, rows) =&gt; {</a:t>
            </a:r>
          </a:p>
          <a:p>
            <a:pPr marL="231775"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nsolas" panose="020B0609020204030204" pitchFamily="49" charset="0"/>
              </a:rPr>
              <a:t>     if (err) {</a:t>
            </a:r>
          </a:p>
          <a:p>
            <a:pPr marL="231775"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nsolas" panose="020B0609020204030204" pitchFamily="49" charset="0"/>
              </a:rPr>
              <a:t>       </a:t>
            </a:r>
            <a:r>
              <a:rPr lang="en-US" sz="1200" b="1" dirty="0" err="1">
                <a:latin typeface="Consolas" panose="020B0609020204030204" pitchFamily="49" charset="0"/>
              </a:rPr>
              <a:t>res.status</a:t>
            </a:r>
            <a:r>
              <a:rPr lang="en-US" sz="1200" b="1" dirty="0">
                <a:latin typeface="Consolas" panose="020B0609020204030204" pitchFamily="49" charset="0"/>
              </a:rPr>
              <a:t>(500).</a:t>
            </a:r>
            <a:r>
              <a:rPr lang="en-US" sz="1200" b="1" dirty="0" err="1">
                <a:latin typeface="Consolas" panose="020B0609020204030204" pitchFamily="49" charset="0"/>
              </a:rPr>
              <a:t>json</a:t>
            </a:r>
            <a:r>
              <a:rPr lang="en-US" sz="1200" dirty="0">
                <a:latin typeface="Consolas" panose="020B0609020204030204" pitchFamily="49" charset="0"/>
              </a:rPr>
              <a:t>({ "message": </a:t>
            </a:r>
            <a:r>
              <a:rPr lang="en-US" sz="1200" dirty="0" err="1">
                <a:latin typeface="Consolas" panose="020B0609020204030204" pitchFamily="49" charset="0"/>
              </a:rPr>
              <a:t>err.message</a:t>
            </a:r>
            <a:r>
              <a:rPr lang="en-US" sz="1200" dirty="0">
                <a:latin typeface="Consolas" panose="020B0609020204030204" pitchFamily="49" charset="0"/>
              </a:rPr>
              <a:t>, "data": [] });</a:t>
            </a:r>
          </a:p>
          <a:p>
            <a:pPr marL="231775"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nsolas" panose="020B0609020204030204" pitchFamily="49" charset="0"/>
              </a:rPr>
              <a:t>       return;</a:t>
            </a:r>
          </a:p>
          <a:p>
            <a:pPr marL="231775"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nsolas" panose="020B0609020204030204" pitchFamily="49" charset="0"/>
              </a:rPr>
              <a:t>     }</a:t>
            </a:r>
          </a:p>
          <a:p>
            <a:pPr marL="231775"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</a:p>
          <a:p>
            <a:pPr marL="231775" lvl="0">
              <a:defRPr/>
            </a:pPr>
            <a:r>
              <a:rPr lang="en-US" sz="1200" dirty="0">
                <a:latin typeface="Consolas" panose="020B0609020204030204" pitchFamily="49" charset="0"/>
              </a:rPr>
              <a:t>     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 send response in JSON format:</a:t>
            </a:r>
          </a:p>
          <a:p>
            <a:pPr marL="231775" lvl="0">
              <a:defRPr/>
            </a:pPr>
            <a:r>
              <a:rPr lang="en-US" sz="1200" b="1" dirty="0">
                <a:latin typeface="Consolas" panose="020B0609020204030204" pitchFamily="49" charset="0"/>
              </a:rPr>
              <a:t>     </a:t>
            </a:r>
            <a:r>
              <a:rPr lang="en-US" sz="1200" b="1" dirty="0" err="1">
                <a:latin typeface="Consolas" panose="020B0609020204030204" pitchFamily="49" charset="0"/>
              </a:rPr>
              <a:t>res.json</a:t>
            </a:r>
            <a:r>
              <a:rPr lang="en-US" sz="1200" dirty="0">
                <a:latin typeface="Consolas" panose="020B0609020204030204" pitchFamily="49" charset="0"/>
              </a:rPr>
              <a:t>({ "message": "success", "data": rows });</a:t>
            </a:r>
          </a:p>
          <a:p>
            <a:pPr marL="231775"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nsolas" panose="020B0609020204030204" pitchFamily="49" charset="0"/>
              </a:rPr>
              <a:t>  }); 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nsolas" panose="020B0609020204030204" pitchFamily="49" charset="0"/>
              </a:rPr>
              <a:t>  }</a:t>
            </a:r>
          </a:p>
          <a:p>
            <a:pPr>
              <a:defRPr/>
            </a:pPr>
            <a:r>
              <a:rPr lang="en-US" sz="1200" b="1" dirty="0">
                <a:latin typeface="Consolas" panose="020B0609020204030204" pitchFamily="49" charset="0"/>
              </a:rPr>
              <a:t>  catch</a:t>
            </a:r>
            <a:r>
              <a:rPr lang="en-US" sz="1200" dirty="0">
                <a:latin typeface="Consolas" panose="020B0609020204030204" pitchFamily="49" charset="0"/>
              </a:rPr>
              <a:t>(err) { </a:t>
            </a:r>
            <a:r>
              <a:rPr lang="en-US" sz="1200" dirty="0" err="1">
                <a:latin typeface="Consolas" panose="020B0609020204030204" pitchFamily="49" charset="0"/>
              </a:rPr>
              <a:t>res.status</a:t>
            </a:r>
            <a:r>
              <a:rPr lang="en-US" sz="1200" dirty="0">
                <a:latin typeface="Consolas" panose="020B0609020204030204" pitchFamily="49" charset="0"/>
              </a:rPr>
              <a:t>(500).</a:t>
            </a:r>
            <a:r>
              <a:rPr lang="en-US" sz="1200" dirty="0" err="1">
                <a:latin typeface="Consolas" panose="020B0609020204030204" pitchFamily="49" charset="0"/>
              </a:rPr>
              <a:t>json</a:t>
            </a:r>
            <a:r>
              <a:rPr lang="en-US" sz="1200" dirty="0">
                <a:latin typeface="Consolas" panose="020B0609020204030204" pitchFamily="49" charset="0"/>
              </a:rPr>
              <a:t>({"message": </a:t>
            </a:r>
            <a:r>
              <a:rPr lang="en-US" sz="1200" dirty="0" err="1">
                <a:latin typeface="Consolas" panose="020B0609020204030204" pitchFamily="49" charset="0"/>
              </a:rPr>
              <a:t>err.message</a:t>
            </a:r>
            <a:r>
              <a:rPr lang="en-US" sz="1200" dirty="0">
                <a:latin typeface="Consolas" panose="020B0609020204030204" pitchFamily="49" charset="0"/>
              </a:rPr>
              <a:t>, "data": []}); }</a:t>
            </a:r>
          </a:p>
          <a:p>
            <a:pPr>
              <a:defRPr/>
            </a:pPr>
            <a:r>
              <a:rPr lang="en-US" sz="12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43187D-2A20-0B9D-005C-4530BD83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6400800"/>
            <a:ext cx="685800" cy="365125"/>
          </a:xfrm>
        </p:spPr>
        <p:txBody>
          <a:bodyPr/>
          <a:lstStyle/>
          <a:p>
            <a:fld id="{BF3F2160-C5C6-45A4-BB7E-B7916CE9DCEA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08257-1517-1BED-294F-04E94AF5E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70074"/>
            <a:ext cx="1371600" cy="1371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09B652-27DC-A3D0-63A5-4403231DCAC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533899" y="2271767"/>
            <a:ext cx="4495800" cy="1878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lvl="0">
              <a:defRPr/>
            </a:pPr>
            <a:r>
              <a:rPr lang="en-US" sz="1100" dirty="0">
                <a:latin typeface="Consolas" panose="020B0609020204030204" pitchFamily="49" charset="0"/>
              </a:rPr>
              <a:t>if (</a:t>
            </a:r>
            <a:r>
              <a:rPr lang="en-US" sz="1100" b="1" dirty="0" err="1">
                <a:latin typeface="Consolas" panose="020B0609020204030204" pitchFamily="49" charset="0"/>
              </a:rPr>
              <a:t>isNaN</a:t>
            </a:r>
            <a:r>
              <a:rPr lang="en-US" sz="1100" b="1" dirty="0">
                <a:latin typeface="Consolas" panose="020B0609020204030204" pitchFamily="49" charset="0"/>
              </a:rPr>
              <a:t>(N)</a:t>
            </a:r>
            <a:r>
              <a:rPr lang="en-US" sz="1100" dirty="0">
                <a:latin typeface="Consolas" panose="020B0609020204030204" pitchFamily="49" charset="0"/>
              </a:rPr>
              <a:t>) {</a:t>
            </a:r>
          </a:p>
          <a:p>
            <a:pPr lvl="0">
              <a:defRPr/>
            </a:pPr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latin typeface="Consolas" panose="020B0609020204030204" pitchFamily="49" charset="0"/>
              </a:rPr>
              <a:t>res.status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b="1" dirty="0">
                <a:latin typeface="Consolas" panose="020B0609020204030204" pitchFamily="49" charset="0"/>
              </a:rPr>
              <a:t>400</a:t>
            </a:r>
            <a:r>
              <a:rPr lang="en-US" sz="1100" dirty="0">
                <a:latin typeface="Consolas" panose="020B0609020204030204" pitchFamily="49" charset="0"/>
              </a:rPr>
              <a:t>).</a:t>
            </a:r>
            <a:r>
              <a:rPr lang="en-US" sz="1100" dirty="0" err="1">
                <a:latin typeface="Consolas" panose="020B0609020204030204" pitchFamily="49" charset="0"/>
              </a:rPr>
              <a:t>json</a:t>
            </a:r>
            <a:r>
              <a:rPr lang="en-US" sz="1100" dirty="0">
                <a:latin typeface="Consolas" panose="020B0609020204030204" pitchFamily="49" charset="0"/>
              </a:rPr>
              <a:t>({ message: "N is not a number", </a:t>
            </a:r>
          </a:p>
          <a:p>
            <a:pPr lvl="0">
              <a:defRPr/>
            </a:pPr>
            <a:r>
              <a:rPr lang="en-US" sz="1100" dirty="0">
                <a:latin typeface="Consolas" panose="020B0609020204030204" pitchFamily="49" charset="0"/>
              </a:rPr>
              <a:t>                         data: [] });</a:t>
            </a:r>
          </a:p>
          <a:p>
            <a:pPr lvl="0">
              <a:defRPr/>
            </a:pPr>
            <a:r>
              <a:rPr lang="en-US" sz="1100" dirty="0">
                <a:latin typeface="Consolas" panose="020B0609020204030204" pitchFamily="49" charset="0"/>
              </a:rPr>
              <a:t>  return;</a:t>
            </a:r>
          </a:p>
          <a:p>
            <a:pPr lvl="0">
              <a:defRPr/>
            </a:pPr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pPr lvl="0">
              <a:defRPr/>
            </a:pPr>
            <a:r>
              <a:rPr lang="en-US" sz="1100" dirty="0">
                <a:latin typeface="Consolas" panose="020B0609020204030204" pitchFamily="49" charset="0"/>
              </a:rPr>
              <a:t>if (</a:t>
            </a:r>
            <a:r>
              <a:rPr lang="en-US" sz="1100" b="1" dirty="0" err="1">
                <a:latin typeface="Consolas" panose="020B0609020204030204" pitchFamily="49" charset="0"/>
              </a:rPr>
              <a:t>isNaN</a:t>
            </a:r>
            <a:r>
              <a:rPr lang="en-US" sz="1100" b="1" dirty="0">
                <a:latin typeface="Consolas" panose="020B0609020204030204" pitchFamily="49" charset="0"/>
              </a:rPr>
              <a:t>(M)</a:t>
            </a:r>
            <a:r>
              <a:rPr lang="en-US" sz="1100" dirty="0">
                <a:latin typeface="Consolas" panose="020B0609020204030204" pitchFamily="49" charset="0"/>
              </a:rPr>
              <a:t>) {</a:t>
            </a:r>
          </a:p>
          <a:p>
            <a:pPr lvl="0">
              <a:defRPr/>
            </a:pPr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latin typeface="Consolas" panose="020B0609020204030204" pitchFamily="49" charset="0"/>
              </a:rPr>
              <a:t>res.status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b="1" dirty="0">
                <a:latin typeface="Consolas" panose="020B0609020204030204" pitchFamily="49" charset="0"/>
              </a:rPr>
              <a:t>400</a:t>
            </a:r>
            <a:r>
              <a:rPr lang="en-US" sz="1100" dirty="0">
                <a:latin typeface="Consolas" panose="020B0609020204030204" pitchFamily="49" charset="0"/>
              </a:rPr>
              <a:t>).</a:t>
            </a:r>
            <a:r>
              <a:rPr lang="en-US" sz="1100" dirty="0" err="1">
                <a:latin typeface="Consolas" panose="020B0609020204030204" pitchFamily="49" charset="0"/>
              </a:rPr>
              <a:t>json</a:t>
            </a:r>
            <a:r>
              <a:rPr lang="en-US" sz="1100" dirty="0">
                <a:latin typeface="Consolas" panose="020B0609020204030204" pitchFamily="49" charset="0"/>
              </a:rPr>
              <a:t>({ message: "M is not a number", </a:t>
            </a:r>
          </a:p>
          <a:p>
            <a:pPr lvl="0">
              <a:defRPr/>
            </a:pPr>
            <a:r>
              <a:rPr lang="en-US" sz="1100" dirty="0">
                <a:latin typeface="Consolas" panose="020B0609020204030204" pitchFamily="49" charset="0"/>
              </a:rPr>
              <a:t>                         data: [] });</a:t>
            </a:r>
          </a:p>
          <a:p>
            <a:pPr lvl="0">
              <a:defRPr/>
            </a:pPr>
            <a:r>
              <a:rPr lang="en-US" sz="1100" dirty="0">
                <a:latin typeface="Consolas" panose="020B0609020204030204" pitchFamily="49" charset="0"/>
              </a:rPr>
              <a:t>  return;</a:t>
            </a:r>
          </a:p>
          <a:p>
            <a:pPr lvl="0">
              <a:defRPr/>
            </a:pPr>
            <a:r>
              <a:rPr lang="en-US" sz="1100" dirty="0">
                <a:latin typeface="Consolas" panose="020B0609020204030204" pitchFamily="49" charset="0"/>
              </a:rPr>
              <a:t>}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9845BA-0940-8780-806F-7AA24BB3F4F8}"/>
              </a:ext>
            </a:extLst>
          </p:cNvPr>
          <p:cNvCxnSpPr>
            <a:cxnSpLocks/>
          </p:cNvCxnSpPr>
          <p:nvPr/>
        </p:nvCxnSpPr>
        <p:spPr>
          <a:xfrm flipH="1">
            <a:off x="2590800" y="3733800"/>
            <a:ext cx="1943099" cy="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3290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0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Client-side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FB48E1-022C-06BB-693F-123F6608FCA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28600" y="1371600"/>
            <a:ext cx="7010400" cy="40947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lvl="0">
              <a:defRPr/>
            </a:pPr>
            <a:r>
              <a:rPr lang="en-US" sz="1400" b="1" i="1" dirty="0">
                <a:latin typeface="Consolas" panose="020B0609020204030204" pitchFamily="49" charset="0"/>
              </a:rPr>
              <a:t>import requests</a:t>
            </a:r>
          </a:p>
          <a:p>
            <a:pPr lvl="0">
              <a:defRPr/>
            </a:pPr>
            <a:endParaRPr lang="en-US" sz="1400" dirty="0"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400" dirty="0" err="1">
                <a:latin typeface="Consolas" panose="020B0609020204030204" pitchFamily="49" charset="0"/>
              </a:rPr>
              <a:t>baseurl</a:t>
            </a:r>
            <a:r>
              <a:rPr lang="en-US" sz="1400" dirty="0">
                <a:latin typeface="Consolas" panose="020B0609020204030204" pitchFamily="49" charset="0"/>
              </a:rPr>
              <a:t> = 'http://localhost:3000'  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## no / at the end</a:t>
            </a:r>
          </a:p>
          <a:p>
            <a:pPr lvl="0">
              <a:defRPr/>
            </a:pPr>
            <a:endParaRPr lang="en-US" sz="1400" dirty="0"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400" dirty="0" err="1">
                <a:latin typeface="Consolas" panose="020B0609020204030204" pitchFamily="49" charset="0"/>
              </a:rPr>
              <a:t>api_movies</a:t>
            </a:r>
            <a:r>
              <a:rPr lang="en-US" sz="1400" dirty="0">
                <a:latin typeface="Consolas" panose="020B0609020204030204" pitchFamily="49" charset="0"/>
              </a:rPr>
              <a:t> = '/movies'</a:t>
            </a:r>
          </a:p>
          <a:p>
            <a:pPr lvl="0">
              <a:defRPr/>
            </a:pPr>
            <a:r>
              <a:rPr lang="en-US" sz="1400" dirty="0">
                <a:latin typeface="Consolas" panose="020B0609020204030204" pitchFamily="49" charset="0"/>
              </a:rPr>
              <a:t>api_top10 = '/top10'</a:t>
            </a:r>
          </a:p>
          <a:p>
            <a:pPr lvl="0">
              <a:defRPr/>
            </a:pPr>
            <a:r>
              <a:rPr lang="en-US" sz="1400" dirty="0" err="1">
                <a:latin typeface="Consolas" panose="020B0609020204030204" pitchFamily="49" charset="0"/>
              </a:rPr>
              <a:t>api_topNwithM</a:t>
            </a:r>
            <a:r>
              <a:rPr lang="en-US" sz="1400" dirty="0">
                <a:latin typeface="Consolas" panose="020B0609020204030204" pitchFamily="49" charset="0"/>
              </a:rPr>
              <a:t> = '/movies/</a:t>
            </a:r>
            <a:r>
              <a:rPr lang="en-US" sz="1400" dirty="0" err="1">
                <a:latin typeface="Consolas" panose="020B0609020204030204" pitchFamily="49" charset="0"/>
              </a:rPr>
              <a:t>topNwithM</a:t>
            </a:r>
            <a:r>
              <a:rPr lang="en-US" sz="1400" dirty="0">
                <a:latin typeface="Consolas" panose="020B0609020204030204" pitchFamily="49" charset="0"/>
              </a:rPr>
              <a:t>'</a:t>
            </a:r>
          </a:p>
          <a:p>
            <a:pPr lvl="0">
              <a:defRPr/>
            </a:pPr>
            <a:endParaRPr lang="en-US" sz="1400" dirty="0"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# get all the movies:</a:t>
            </a:r>
          </a:p>
          <a:p>
            <a:pPr lvl="0">
              <a:defRPr/>
            </a:pPr>
            <a:r>
              <a:rPr lang="en-US" sz="1400" dirty="0" err="1">
                <a:latin typeface="Consolas" panose="020B0609020204030204" pitchFamily="49" charset="0"/>
              </a:rPr>
              <a:t>url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baseurl</a:t>
            </a:r>
            <a:r>
              <a:rPr lang="en-US" sz="1400" dirty="0">
                <a:latin typeface="Consolas" panose="020B0609020204030204" pitchFamily="49" charset="0"/>
              </a:rPr>
              <a:t> + </a:t>
            </a:r>
            <a:r>
              <a:rPr lang="en-US" sz="1400" dirty="0" err="1">
                <a:latin typeface="Consolas" panose="020B0609020204030204" pitchFamily="49" charset="0"/>
              </a:rPr>
              <a:t>api_movies</a:t>
            </a:r>
            <a:endParaRPr lang="en-US" sz="1400" dirty="0">
              <a:latin typeface="Consolas" panose="020B0609020204030204" pitchFamily="49" charset="0"/>
            </a:endParaRPr>
          </a:p>
          <a:p>
            <a:pPr lvl="0">
              <a:defRPr/>
            </a:pPr>
            <a:endParaRPr lang="en-US" sz="1400" dirty="0"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400" dirty="0">
                <a:latin typeface="Consolas" panose="020B0609020204030204" pitchFamily="49" charset="0"/>
              </a:rPr>
              <a:t>response = </a:t>
            </a:r>
            <a:r>
              <a:rPr lang="en-US" sz="1600" b="1" dirty="0" err="1">
                <a:latin typeface="Consolas" panose="020B0609020204030204" pitchFamily="49" charset="0"/>
              </a:rPr>
              <a:t>requests.get</a:t>
            </a:r>
            <a:r>
              <a:rPr lang="en-US" sz="1600" b="1" dirty="0"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</a:rPr>
              <a:t>url</a:t>
            </a:r>
            <a:r>
              <a:rPr lang="en-US" sz="1600" b="1" dirty="0">
                <a:latin typeface="Consolas" panose="020B0609020204030204" pitchFamily="49" charset="0"/>
              </a:rPr>
              <a:t>)</a:t>
            </a:r>
          </a:p>
          <a:p>
            <a:pPr lvl="0">
              <a:defRPr/>
            </a:pPr>
            <a:endParaRPr lang="en-US" sz="1400" dirty="0"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# let's look at what we got back:</a:t>
            </a:r>
          </a:p>
          <a:p>
            <a:pPr lvl="0">
              <a:defRPr/>
            </a:pPr>
            <a:r>
              <a:rPr lang="en-US" sz="1400" dirty="0">
                <a:latin typeface="Consolas" panose="020B0609020204030204" pitchFamily="49" charset="0"/>
              </a:rPr>
              <a:t>print(type(response))</a:t>
            </a:r>
          </a:p>
          <a:p>
            <a:pPr lvl="0">
              <a:defRPr/>
            </a:pPr>
            <a:endParaRPr lang="en-US" sz="1400" dirty="0"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400" dirty="0">
                <a:latin typeface="Consolas" panose="020B0609020204030204" pitchFamily="49" charset="0"/>
              </a:rPr>
              <a:t>print(</a:t>
            </a:r>
            <a:r>
              <a:rPr lang="en-US" sz="1400" dirty="0" err="1">
                <a:latin typeface="Consolas" panose="020B0609020204030204" pitchFamily="49" charset="0"/>
              </a:rPr>
              <a:t>response.status_code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lvl="0">
              <a:defRPr/>
            </a:pPr>
            <a:endParaRPr lang="en-US" sz="1400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DE5AD1-DA15-A0FC-4DB5-5B75A9ECE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965267"/>
            <a:ext cx="1976628" cy="11765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A6CE91-8F22-32CE-A5E3-79FCA3ADEA7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038600" y="3403566"/>
            <a:ext cx="4876800" cy="27712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lvl="0">
              <a:defRPr/>
            </a:pP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# deserialize to Python objects:</a:t>
            </a:r>
          </a:p>
          <a:p>
            <a:pPr lvl="0">
              <a:defRPr/>
            </a:pPr>
            <a:r>
              <a:rPr lang="en-US" sz="1400" dirty="0">
                <a:latin typeface="Consolas" panose="020B0609020204030204" pitchFamily="49" charset="0"/>
              </a:rPr>
              <a:t>body = </a:t>
            </a:r>
            <a:r>
              <a:rPr lang="en-US" sz="1400" dirty="0" err="1">
                <a:latin typeface="Consolas" panose="020B0609020204030204" pitchFamily="49" charset="0"/>
              </a:rPr>
              <a:t>response.json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pPr lvl="0">
              <a:defRPr/>
            </a:pPr>
            <a:endParaRPr lang="en-US" sz="1400" dirty="0"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400" dirty="0">
                <a:latin typeface="Consolas" panose="020B0609020204030204" pitchFamily="49" charset="0"/>
              </a:rPr>
              <a:t>print(type(body))  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# dictionary</a:t>
            </a:r>
          </a:p>
          <a:p>
            <a:pPr lvl="0">
              <a:defRPr/>
            </a:pPr>
            <a:endParaRPr lang="en-US" sz="1400" dirty="0"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400" dirty="0">
                <a:latin typeface="Consolas" panose="020B0609020204030204" pitchFamily="49" charset="0"/>
              </a:rPr>
              <a:t>msg = body['message']</a:t>
            </a:r>
          </a:p>
          <a:p>
            <a:pPr lvl="0">
              <a:defRPr/>
            </a:pPr>
            <a:r>
              <a:rPr lang="en-US" sz="1400" dirty="0">
                <a:latin typeface="Consolas" panose="020B0609020204030204" pitchFamily="49" charset="0"/>
              </a:rPr>
              <a:t>print("message:", msg)</a:t>
            </a:r>
          </a:p>
          <a:p>
            <a:pPr lvl="0">
              <a:defRPr/>
            </a:pPr>
            <a:endParaRPr lang="en-US" sz="1400" dirty="0"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400" dirty="0">
                <a:latin typeface="Consolas" panose="020B0609020204030204" pitchFamily="49" charset="0"/>
              </a:rPr>
              <a:t>movies = body['data']</a:t>
            </a:r>
          </a:p>
          <a:p>
            <a:pPr lvl="0">
              <a:defRPr/>
            </a:pPr>
            <a:r>
              <a:rPr lang="en-US" sz="1400" dirty="0">
                <a:latin typeface="Consolas" panose="020B0609020204030204" pitchFamily="49" charset="0"/>
              </a:rPr>
              <a:t>print("# of movies:", </a:t>
            </a:r>
            <a:r>
              <a:rPr lang="en-US" sz="1400" dirty="0" err="1">
                <a:latin typeface="Consolas" panose="020B0609020204030204" pitchFamily="49" charset="0"/>
              </a:rPr>
              <a:t>len</a:t>
            </a:r>
            <a:r>
              <a:rPr lang="en-US" sz="1400" dirty="0">
                <a:latin typeface="Consolas" panose="020B0609020204030204" pitchFamily="49" charset="0"/>
              </a:rPr>
              <a:t>(movies))</a:t>
            </a:r>
          </a:p>
          <a:p>
            <a:pPr lvl="0">
              <a:defRPr/>
            </a:pPr>
            <a:r>
              <a:rPr lang="en-US" sz="1400" dirty="0">
                <a:latin typeface="Consolas" panose="020B0609020204030204" pitchFamily="49" charset="0"/>
              </a:rPr>
              <a:t>for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in range(0,10): 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# print first 10 rows </a:t>
            </a:r>
            <a:endParaRPr lang="en-US" sz="1400" dirty="0"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400" dirty="0">
                <a:latin typeface="Consolas" panose="020B0609020204030204" pitchFamily="49" charset="0"/>
              </a:rPr>
              <a:t>  print(movies[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])</a:t>
            </a:r>
            <a:endParaRPr kumimoji="0" lang="en-US" sz="15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BEABEB-E6C4-D9DD-5AFA-A965BF19CC2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853428" y="4480783"/>
            <a:ext cx="1860114" cy="616836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lvl="0">
              <a:defRPr/>
            </a:pPr>
            <a:r>
              <a:rPr lang="en-US" sz="1400" dirty="0">
                <a:latin typeface="Consolas" panose="020B0609020204030204" pitchFamily="49" charset="0"/>
              </a:rPr>
              <a:t>{'message': …, </a:t>
            </a:r>
          </a:p>
          <a:p>
            <a:pPr lvl="0"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'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data': …   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  <a:endParaRPr kumimoji="0" lang="en-US" sz="15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609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60BD-0D6B-44C9-8042-8D8669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ORM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B68ECD-F0F7-4F85-16ED-FBE45F2A9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55034"/>
            <a:ext cx="8305800" cy="1371600"/>
          </a:xfrm>
        </p:spPr>
        <p:txBody>
          <a:bodyPr/>
          <a:lstStyle/>
          <a:p>
            <a:r>
              <a:rPr lang="en-US" sz="2400" dirty="0"/>
              <a:t>ORM = </a:t>
            </a:r>
            <a:r>
              <a:rPr lang="en-US" sz="2400" dirty="0">
                <a:solidFill>
                  <a:srgbClr val="0000FF"/>
                </a:solidFill>
              </a:rPr>
              <a:t>Object Relational Mapping</a:t>
            </a:r>
          </a:p>
          <a:p>
            <a:r>
              <a:rPr lang="en-US" sz="2400" dirty="0"/>
              <a:t>Relational data is often turned into client-side objects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7C4101-1A37-8AC3-9A66-A82D265CB2C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143000" y="2173963"/>
            <a:ext cx="4876800" cy="4079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lvl="0">
              <a:defRPr/>
            </a:pPr>
            <a:r>
              <a:rPr lang="en-US" sz="14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import </a:t>
            </a:r>
            <a:r>
              <a:rPr lang="en-US" sz="1400" b="1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jsons</a:t>
            </a:r>
            <a:endParaRPr lang="en-US" sz="1400" b="1" i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endParaRPr lang="en-US" sz="1400" b="1" i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latin typeface="Consolas" panose="020B0609020204030204" pitchFamily="49" charset="0"/>
              </a:rPr>
              <a:t>Movie</a:t>
            </a:r>
            <a:r>
              <a:rPr lang="en-US" sz="1400" dirty="0">
                <a:latin typeface="Consolas" panose="020B0609020204030204" pitchFamily="49" charset="0"/>
              </a:rPr>
              <a:t>:</a:t>
            </a:r>
          </a:p>
          <a:p>
            <a:pPr lvl="0">
              <a:defRPr/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Movie_ID</a:t>
            </a:r>
            <a:r>
              <a:rPr lang="en-US" sz="1400" dirty="0">
                <a:latin typeface="Consolas" panose="020B0609020204030204" pitchFamily="49" charset="0"/>
              </a:rPr>
              <a:t>: int</a:t>
            </a:r>
          </a:p>
          <a:p>
            <a:pPr lvl="0">
              <a:defRPr/>
            </a:pPr>
            <a:r>
              <a:rPr lang="en-US" sz="1400" dirty="0">
                <a:latin typeface="Consolas" panose="020B0609020204030204" pitchFamily="49" charset="0"/>
              </a:rPr>
              <a:t>  Title: str</a:t>
            </a:r>
          </a:p>
          <a:p>
            <a:pPr lvl="0">
              <a:defRPr/>
            </a:pPr>
            <a:endParaRPr lang="en-US" sz="1400" dirty="0"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200" b="1" dirty="0">
                <a:latin typeface="Consolas" panose="020B0609020204030204" pitchFamily="49" charset="0"/>
              </a:rPr>
              <a:t>.</a:t>
            </a:r>
          </a:p>
          <a:p>
            <a:pPr lvl="0">
              <a:defRPr/>
            </a:pPr>
            <a:r>
              <a:rPr lang="en-US" sz="1200" b="1" dirty="0">
                <a:latin typeface="Consolas" panose="020B0609020204030204" pitchFamily="49" charset="0"/>
              </a:rPr>
              <a:t>.</a:t>
            </a:r>
          </a:p>
          <a:p>
            <a:pPr lvl="0">
              <a:defRPr/>
            </a:pPr>
            <a:r>
              <a:rPr lang="en-US" sz="1200" b="1" dirty="0">
                <a:latin typeface="Consolas" panose="020B0609020204030204" pitchFamily="49" charset="0"/>
              </a:rPr>
              <a:t>.</a:t>
            </a:r>
          </a:p>
          <a:p>
            <a:pPr lvl="0">
              <a:defRPr/>
            </a:pPr>
            <a:endParaRPr lang="en-US" sz="14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# deserialize to Python objects:</a:t>
            </a:r>
          </a:p>
          <a:p>
            <a:pPr lvl="0">
              <a:defRPr/>
            </a:pPr>
            <a:r>
              <a:rPr lang="en-US" sz="1400" dirty="0">
                <a:latin typeface="Consolas" panose="020B0609020204030204" pitchFamily="49" charset="0"/>
              </a:rPr>
              <a:t>body = </a:t>
            </a:r>
            <a:r>
              <a:rPr lang="en-US" sz="1400" dirty="0" err="1">
                <a:latin typeface="Consolas" panose="020B0609020204030204" pitchFamily="49" charset="0"/>
              </a:rPr>
              <a:t>res.json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pPr lvl="0">
              <a:defRPr/>
            </a:pPr>
            <a:endParaRPr lang="en-US" sz="1400" dirty="0"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400" dirty="0">
                <a:latin typeface="Consolas" panose="020B0609020204030204" pitchFamily="49" charset="0"/>
              </a:rPr>
              <a:t>rows = body['data']</a:t>
            </a:r>
          </a:p>
          <a:p>
            <a:pPr lvl="0">
              <a:defRPr/>
            </a:pPr>
            <a:r>
              <a:rPr lang="en-US" sz="1400" dirty="0">
                <a:latin typeface="Consolas" panose="020B0609020204030204" pitchFamily="49" charset="0"/>
              </a:rPr>
              <a:t>movies = []</a:t>
            </a:r>
          </a:p>
          <a:p>
            <a:pPr lvl="0">
              <a:defRPr/>
            </a:pPr>
            <a:r>
              <a:rPr lang="en-US" sz="1400" dirty="0">
                <a:latin typeface="Consolas" panose="020B0609020204030204" pitchFamily="49" charset="0"/>
              </a:rPr>
              <a:t>for i in range(0,10): 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# map to Movie objects:</a:t>
            </a:r>
            <a:endParaRPr lang="en-US" sz="1400" dirty="0">
              <a:latin typeface="Consolas" panose="020B0609020204030204" pitchFamily="49" charset="0"/>
            </a:endParaRPr>
          </a:p>
          <a:p>
            <a:pPr lvl="0">
              <a:spcBef>
                <a:spcPts val="600"/>
              </a:spcBef>
              <a:defRPr/>
            </a:pPr>
            <a:r>
              <a:rPr lang="en-US" sz="1500" dirty="0">
                <a:latin typeface="Consolas" panose="020B0609020204030204" pitchFamily="49" charset="0"/>
              </a:rPr>
              <a:t>   m = </a:t>
            </a:r>
            <a:r>
              <a:rPr lang="en-US" sz="15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jsons.load</a:t>
            </a:r>
            <a:r>
              <a:rPr lang="en-US" sz="1500" dirty="0">
                <a:latin typeface="Consolas" panose="020B0609020204030204" pitchFamily="49" charset="0"/>
              </a:rPr>
              <a:t>(rows[i], Movie)</a:t>
            </a:r>
          </a:p>
          <a:p>
            <a:pPr lvl="0">
              <a:defRPr/>
            </a:pPr>
            <a:r>
              <a:rPr lang="en-US" sz="1500" dirty="0">
                <a:latin typeface="Consolas" panose="020B06090202040302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</a:rPr>
              <a:t>movies.append</a:t>
            </a:r>
            <a:r>
              <a:rPr lang="en-US" sz="1500" dirty="0">
                <a:latin typeface="Consolas" panose="020B0609020204030204" pitchFamily="49" charset="0"/>
              </a:rPr>
              <a:t>(m)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CB07D5-0126-8391-348F-2A24DC39B78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076700" y="6040238"/>
            <a:ext cx="3886200" cy="632224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lvl="0"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for m in movies:</a:t>
            </a:r>
          </a:p>
          <a:p>
            <a:pPr lvl="0">
              <a:defRPr/>
            </a:pPr>
            <a:r>
              <a:rPr lang="en-US" sz="1400" dirty="0">
                <a:latin typeface="Consolas" panose="020B0609020204030204" pitchFamily="49" charset="0"/>
              </a:rPr>
              <a:t>  print(</a:t>
            </a:r>
            <a:r>
              <a:rPr lang="en-US" sz="1400" dirty="0" err="1">
                <a:latin typeface="Consolas" panose="020B0609020204030204" pitchFamily="49" charset="0"/>
              </a:rPr>
              <a:t>m.Movie_ID</a:t>
            </a:r>
            <a:r>
              <a:rPr lang="en-US" sz="1400" dirty="0">
                <a:latin typeface="Consolas" panose="020B0609020204030204" pitchFamily="49" charset="0"/>
              </a:rPr>
              <a:t>, ":", </a:t>
            </a:r>
            <a:r>
              <a:rPr lang="en-US" sz="1400" dirty="0" err="1">
                <a:latin typeface="Consolas" panose="020B0609020204030204" pitchFamily="49" charset="0"/>
              </a:rPr>
              <a:t>m.Title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  <a:endParaRPr kumimoji="0" lang="en-US" sz="15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2619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60BD-0D6B-44C9-8042-8D8669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Paging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B68ECD-F0F7-4F85-16ED-FBE45F2A9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382000" cy="4114800"/>
          </a:xfrm>
        </p:spPr>
        <p:txBody>
          <a:bodyPr/>
          <a:lstStyle/>
          <a:p>
            <a:r>
              <a:rPr lang="en-US" dirty="0"/>
              <a:t>There are 45,000 movies</a:t>
            </a:r>
          </a:p>
          <a:p>
            <a:endParaRPr lang="en-US" dirty="0"/>
          </a:p>
          <a:p>
            <a:r>
              <a:rPr lang="en-US" dirty="0"/>
              <a:t>Options:</a:t>
            </a:r>
          </a:p>
          <a:p>
            <a:pPr marL="855663" lvl="1" indent="-342900">
              <a:buFont typeface="+mj-lt"/>
              <a:buAutoNum type="arabicPeriod"/>
            </a:pPr>
            <a:r>
              <a:rPr lang="en-US" dirty="0"/>
              <a:t>Download all to client &amp; </a:t>
            </a:r>
            <a:br>
              <a:rPr lang="en-US" dirty="0"/>
            </a:br>
            <a:r>
              <a:rPr lang="en-US" dirty="0"/>
              <a:t>display 1 page at a 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A22932-CF15-1E5E-90CC-3A0F8C751FA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579374" y="1774531"/>
            <a:ext cx="4267200" cy="3556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lvl="0">
              <a:defRPr/>
            </a:pP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= 0</a:t>
            </a:r>
          </a:p>
          <a:p>
            <a:pPr lvl="0">
              <a:defRPr/>
            </a:pPr>
            <a:r>
              <a:rPr lang="en-US" sz="1200" dirty="0" err="1">
                <a:latin typeface="Consolas" panose="020B0609020204030204" pitchFamily="49" charset="0"/>
              </a:rPr>
              <a:t>pagesize</a:t>
            </a:r>
            <a:r>
              <a:rPr lang="en-US" sz="1200" dirty="0">
                <a:latin typeface="Consolas" panose="020B0609020204030204" pitchFamily="49" charset="0"/>
              </a:rPr>
              <a:t> = 10</a:t>
            </a:r>
          </a:p>
          <a:p>
            <a:pPr lvl="0">
              <a:defRPr/>
            </a:pPr>
            <a:r>
              <a:rPr lang="en-US" sz="1200" dirty="0">
                <a:latin typeface="Consolas" panose="020B0609020204030204" pitchFamily="49" charset="0"/>
              </a:rPr>
              <a:t>N = </a:t>
            </a:r>
            <a:r>
              <a:rPr lang="en-US" sz="1200" dirty="0" err="1">
                <a:latin typeface="Consolas" panose="020B0609020204030204" pitchFamily="49" charset="0"/>
              </a:rPr>
              <a:t>len</a:t>
            </a:r>
            <a:r>
              <a:rPr lang="en-US" sz="1200" dirty="0">
                <a:latin typeface="Consolas" panose="020B0609020204030204" pitchFamily="49" charset="0"/>
              </a:rPr>
              <a:t>(movies)</a:t>
            </a:r>
          </a:p>
          <a:p>
            <a:pPr lvl="0">
              <a:defRPr/>
            </a:pPr>
            <a:endParaRPr lang="en-US" sz="14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300" b="1" dirty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</a:p>
          <a:p>
            <a:pPr lvl="0">
              <a:defRPr/>
            </a:pPr>
            <a:r>
              <a:rPr lang="en-US" sz="1300" b="1" dirty="0">
                <a:solidFill>
                  <a:srgbClr val="008000"/>
                </a:solidFill>
                <a:latin typeface="Consolas" panose="020B0609020204030204" pitchFamily="49" charset="0"/>
              </a:rPr>
              <a:t># show movies one page at a time:</a:t>
            </a:r>
          </a:p>
          <a:p>
            <a:pPr lvl="0">
              <a:defRPr/>
            </a:pPr>
            <a:r>
              <a:rPr lang="en-US" sz="1300" b="1" dirty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</a:p>
          <a:p>
            <a:pPr lvl="0">
              <a:defRPr/>
            </a:pPr>
            <a:r>
              <a:rPr lang="en-US" sz="1300" b="1" dirty="0">
                <a:latin typeface="Consolas" panose="020B0609020204030204" pitchFamily="49" charset="0"/>
              </a:rPr>
              <a:t>while </a:t>
            </a:r>
            <a:r>
              <a:rPr lang="en-US" sz="1300" b="1" dirty="0" err="1">
                <a:latin typeface="Consolas" panose="020B0609020204030204" pitchFamily="49" charset="0"/>
              </a:rPr>
              <a:t>i</a:t>
            </a:r>
            <a:r>
              <a:rPr lang="en-US" sz="1300" b="1" dirty="0">
                <a:latin typeface="Consolas" panose="020B0609020204030204" pitchFamily="49" charset="0"/>
              </a:rPr>
              <a:t> &lt; N: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</a:t>
            </a:r>
            <a:r>
              <a:rPr lang="en-US" sz="1300" b="1" dirty="0">
                <a:latin typeface="Consolas" panose="020B0609020204030204" pitchFamily="49" charset="0"/>
              </a:rPr>
              <a:t>for</a:t>
            </a:r>
            <a:r>
              <a:rPr lang="en-US" sz="1300" dirty="0">
                <a:latin typeface="Consolas" panose="020B0609020204030204" pitchFamily="49" charset="0"/>
              </a:rPr>
              <a:t> r in range(</a:t>
            </a:r>
            <a:r>
              <a:rPr lang="en-US" sz="1300" dirty="0" err="1">
                <a:latin typeface="Consolas" panose="020B0609020204030204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</a:rPr>
              <a:t>, min(</a:t>
            </a:r>
            <a:r>
              <a:rPr lang="en-US" sz="1300" dirty="0" err="1">
                <a:latin typeface="Consolas" panose="020B0609020204030204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</a:rPr>
              <a:t> + </a:t>
            </a:r>
            <a:r>
              <a:rPr lang="en-US" sz="1300" dirty="0" err="1">
                <a:latin typeface="Consolas" panose="020B0609020204030204" pitchFamily="49" charset="0"/>
              </a:rPr>
              <a:t>pagesize</a:t>
            </a:r>
            <a:r>
              <a:rPr lang="en-US" sz="1300" dirty="0">
                <a:latin typeface="Consolas" panose="020B0609020204030204" pitchFamily="49" charset="0"/>
              </a:rPr>
              <a:t>, N)):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  row = movies[r]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  print(row["</a:t>
            </a:r>
            <a:r>
              <a:rPr lang="en-US" sz="1300" dirty="0" err="1">
                <a:latin typeface="Consolas" panose="020B0609020204030204" pitchFamily="49" charset="0"/>
              </a:rPr>
              <a:t>Movie_ID</a:t>
            </a:r>
            <a:r>
              <a:rPr lang="en-US" sz="1300" dirty="0">
                <a:latin typeface="Consolas" panose="020B0609020204030204" pitchFamily="49" charset="0"/>
              </a:rPr>
              <a:t>"], row["Title"])</a:t>
            </a:r>
          </a:p>
          <a:p>
            <a:pPr lvl="0">
              <a:defRPr/>
            </a:pPr>
            <a:endParaRPr lang="en-US" sz="1300" dirty="0"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</a:rPr>
              <a:t> += </a:t>
            </a:r>
            <a:r>
              <a:rPr lang="en-US" sz="1300" dirty="0" err="1">
                <a:latin typeface="Consolas" panose="020B0609020204030204" pitchFamily="49" charset="0"/>
              </a:rPr>
              <a:t>pagesize</a:t>
            </a:r>
            <a:endParaRPr lang="en-US" sz="1300" dirty="0">
              <a:latin typeface="Consolas" panose="020B0609020204030204" pitchFamily="49" charset="0"/>
            </a:endParaRPr>
          </a:p>
          <a:p>
            <a:pPr lvl="0">
              <a:defRPr/>
            </a:pPr>
            <a:endParaRPr lang="en-US" sz="1300" dirty="0"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</a:rPr>
              <a:t>nextpage</a:t>
            </a:r>
            <a:r>
              <a:rPr lang="en-US" sz="1300" dirty="0">
                <a:latin typeface="Consolas" panose="020B0609020204030204" pitchFamily="49" charset="0"/>
              </a:rPr>
              <a:t> = input("Another page? [y/n] ")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if </a:t>
            </a:r>
            <a:r>
              <a:rPr lang="en-US" sz="1300" dirty="0" err="1">
                <a:latin typeface="Consolas" panose="020B0609020204030204" pitchFamily="49" charset="0"/>
              </a:rPr>
              <a:t>nextpage</a:t>
            </a:r>
            <a:r>
              <a:rPr lang="en-US" sz="1300" dirty="0">
                <a:latin typeface="Consolas" panose="020B0609020204030204" pitchFamily="49" charset="0"/>
              </a:rPr>
              <a:t> == 'n':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  break</a:t>
            </a:r>
            <a:endParaRPr kumimoji="0" lang="en-US" sz="13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F2D890AC-5C76-53E9-1FCD-A282689B4BD1}"/>
              </a:ext>
            </a:extLst>
          </p:cNvPr>
          <p:cNvSpPr/>
          <p:nvPr/>
        </p:nvSpPr>
        <p:spPr>
          <a:xfrm>
            <a:off x="208935" y="5257800"/>
            <a:ext cx="3905865" cy="1488107"/>
          </a:xfrm>
          <a:prstGeom prst="wedgeRoundRectCallout">
            <a:avLst>
              <a:gd name="adj1" fmla="val -13067"/>
              <a:gd name="adj2" fmla="val -114468"/>
              <a:gd name="adj3" fmla="val 16667"/>
            </a:avLst>
          </a:prstGeom>
          <a:solidFill>
            <a:srgbClr val="FFFF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>
                <a:solidFill>
                  <a:schemeClr val="tx1"/>
                </a:solidFill>
                <a:latin typeface="Calibri"/>
              </a:rPr>
              <a:t>Is downloading 45,000 movies a good idea?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noProof="0" dirty="0">
                <a:solidFill>
                  <a:schemeClr val="tx1"/>
                </a:solidFill>
                <a:latin typeface="Calibri"/>
              </a:rPr>
              <a:t>On a decent internet connection, yes.</a:t>
            </a:r>
            <a:r>
              <a:rPr lang="en-US" sz="1500" noProof="0" dirty="0">
                <a:solidFill>
                  <a:schemeClr val="tx1"/>
                </a:solidFill>
                <a:latin typeface="Calibri"/>
              </a:rPr>
              <a:t> The general rule of thumb is to minimize trips to/from the server. ==&gt; o</a:t>
            </a:r>
            <a:r>
              <a:rPr lang="en-US" sz="1500" dirty="0">
                <a:solidFill>
                  <a:schemeClr val="tx1"/>
                </a:solidFill>
                <a:latin typeface="Calibri"/>
              </a:rPr>
              <a:t>ne BIG message is better than lots of smaller messages…</a:t>
            </a:r>
            <a:endParaRPr kumimoji="0" lang="en-US" sz="15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3481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60BD-0D6B-44C9-8042-8D8669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if you want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web server to paginate?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B68ECD-F0F7-4F85-16ED-FBE45F2A9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5867400" cy="5105400"/>
          </a:xfrm>
        </p:spPr>
        <p:txBody>
          <a:bodyPr/>
          <a:lstStyle/>
          <a:p>
            <a:r>
              <a:rPr lang="en-US" dirty="0"/>
              <a:t>Options:</a:t>
            </a:r>
          </a:p>
          <a:p>
            <a:pPr marL="855663" lvl="1" indent="-342900">
              <a:buFont typeface="+mj-lt"/>
              <a:buAutoNum type="arabicPeriod"/>
            </a:pPr>
            <a:r>
              <a:rPr lang="en-US" dirty="0"/>
              <a:t>Use SQL's </a:t>
            </a:r>
            <a:r>
              <a:rPr lang="en-US" b="1" dirty="0">
                <a:solidFill>
                  <a:srgbClr val="0000FF"/>
                </a:solidFill>
              </a:rPr>
              <a:t>Limit</a:t>
            </a:r>
            <a:r>
              <a:rPr lang="en-US" dirty="0"/>
              <a:t> clause</a:t>
            </a:r>
          </a:p>
          <a:p>
            <a:pPr marL="1255713" lvl="2" indent="-342900">
              <a:spcBef>
                <a:spcPts val="900"/>
              </a:spcBef>
            </a:pPr>
            <a:r>
              <a:rPr lang="en-US" dirty="0"/>
              <a:t>Client passes offset and page size to the server</a:t>
            </a:r>
          </a:p>
          <a:p>
            <a:pPr marL="1255713" lvl="2" indent="-342900">
              <a:spcBef>
                <a:spcPts val="900"/>
              </a:spcBef>
            </a:pPr>
            <a:r>
              <a:rPr lang="en-US" b="1" u="sng" dirty="0"/>
              <a:t>Warning</a:t>
            </a:r>
            <a:r>
              <a:rPr lang="en-US" dirty="0"/>
              <a:t>: the server still selects all the rows, then returns the rows you want. ==&gt; slow if there are a large number of rows (millions?)</a:t>
            </a:r>
          </a:p>
          <a:p>
            <a:pPr marL="969963" lvl="1" indent="-457200">
              <a:spcBef>
                <a:spcPts val="3600"/>
              </a:spcBef>
              <a:buFont typeface="+mj-lt"/>
              <a:buAutoNum type="arabicPeriod" startAt="2"/>
            </a:pPr>
            <a:r>
              <a:rPr lang="en-US" dirty="0"/>
              <a:t>Use a </a:t>
            </a:r>
            <a:r>
              <a:rPr lang="en-US" b="1" dirty="0">
                <a:solidFill>
                  <a:srgbClr val="0000FF"/>
                </a:solidFill>
              </a:rPr>
              <a:t>WHERE</a:t>
            </a:r>
            <a:r>
              <a:rPr lang="en-US" dirty="0"/>
              <a:t> clause on primary key</a:t>
            </a:r>
          </a:p>
          <a:p>
            <a:pPr marL="1255713" lvl="2" indent="-342900">
              <a:spcBef>
                <a:spcPts val="900"/>
              </a:spcBef>
            </a:pPr>
            <a:r>
              <a:rPr lang="en-US" dirty="0"/>
              <a:t>Client passes largest key from previous page, &amp; </a:t>
            </a:r>
            <a:r>
              <a:rPr lang="en-US" dirty="0" err="1"/>
              <a:t>pagesize</a:t>
            </a:r>
            <a:endParaRPr lang="en-US" dirty="0"/>
          </a:p>
          <a:p>
            <a:pPr marL="1255713" lvl="2" indent="-342900">
              <a:spcBef>
                <a:spcPts val="900"/>
              </a:spcBef>
            </a:pPr>
            <a:r>
              <a:rPr lang="en-US" dirty="0"/>
              <a:t>Much faster when you have large tables, but requires use of primary key / indexed column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C8559CC-7CB1-F187-E47D-532A4DA4396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172200" y="1676400"/>
            <a:ext cx="2667000" cy="116313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SELECT </a:t>
            </a:r>
            <a:r>
              <a:rPr lang="en-US" altLang="en-US" sz="1400" dirty="0">
                <a:latin typeface="Consolas" panose="020B0609020204030204" pitchFamily="49" charset="0"/>
              </a:rPr>
              <a:t>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FROM </a:t>
            </a:r>
            <a:r>
              <a:rPr kumimoji="0" lang="en-US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Movies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 BY </a:t>
            </a:r>
            <a:r>
              <a:rPr lang="en-US" altLang="en-US" sz="1400" dirty="0" err="1">
                <a:latin typeface="Consolas" panose="020B0609020204030204" pitchFamily="49" charset="0"/>
              </a:rPr>
              <a:t>Movie_ID</a:t>
            </a:r>
            <a:r>
              <a:rPr lang="en-US" altLang="en-US" sz="1400" dirty="0">
                <a:latin typeface="Consolas" panose="020B0609020204030204" pitchFamily="49" charset="0"/>
              </a:rPr>
              <a:t> ASC</a:t>
            </a:r>
            <a:endParaRPr kumimoji="0" lang="en-US" alt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LIMIT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offset</a:t>
            </a:r>
            <a:r>
              <a:rPr lang="en-US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400" b="1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pagesize</a:t>
            </a:r>
            <a:r>
              <a:rPr lang="en-US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20C31CA-62FD-841B-87BB-0A35031C1D1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248400" y="3886200"/>
            <a:ext cx="2819400" cy="141705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SELECT </a:t>
            </a:r>
            <a:r>
              <a:rPr lang="en-US" altLang="en-US" sz="1400" dirty="0">
                <a:latin typeface="Consolas" panose="020B0609020204030204" pitchFamily="49" charset="0"/>
              </a:rPr>
              <a:t>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FROM </a:t>
            </a:r>
            <a:r>
              <a:rPr kumimoji="0" lang="en-US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Movies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 BY </a:t>
            </a:r>
            <a:r>
              <a:rPr lang="en-US" altLang="en-US" sz="1400" dirty="0" err="1">
                <a:latin typeface="Consolas" panose="020B0609020204030204" pitchFamily="49" charset="0"/>
              </a:rPr>
              <a:t>Movie_ID</a:t>
            </a:r>
            <a:r>
              <a:rPr lang="en-US" altLang="en-US" sz="1400" dirty="0">
                <a:latin typeface="Consolas" panose="020B0609020204030204" pitchFamily="49" charset="0"/>
              </a:rPr>
              <a:t> ASC</a:t>
            </a:r>
            <a:endParaRPr kumimoji="0" lang="en-US" alt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Movie_ID</a:t>
            </a:r>
            <a:r>
              <a:rPr lang="en-US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 &gt; </a:t>
            </a:r>
            <a:r>
              <a:rPr lang="en-US" altLang="en-US" sz="1400" b="1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prevkey</a:t>
            </a:r>
            <a:endParaRPr lang="en-US" altLang="en-US" sz="1400" b="1" i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LIMIT </a:t>
            </a:r>
            <a:r>
              <a:rPr kumimoji="0" lang="en-US" alt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pagesize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97532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C0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That's it, thank you!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83601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2402" y="6324600"/>
            <a:ext cx="45719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MovieLens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database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97A6B2ED-6539-3DB9-F2AB-6D70EE96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000998" cy="5105400"/>
          </a:xfrm>
        </p:spPr>
        <p:txBody>
          <a:bodyPr/>
          <a:lstStyle/>
          <a:p>
            <a:pPr marL="227013" indent="-227013"/>
            <a:r>
              <a:rPr lang="en-US" dirty="0" err="1"/>
              <a:t>MovieLens</a:t>
            </a:r>
            <a:endParaRPr lang="en-US" dirty="0"/>
          </a:p>
          <a:p>
            <a:pPr marL="627063" lvl="1" indent="-227013"/>
            <a:r>
              <a:rPr lang="en-US" dirty="0">
                <a:hlinkClick r:id="rId3"/>
              </a:rPr>
              <a:t>https://movielens.org/</a:t>
            </a:r>
            <a:r>
              <a:rPr lang="en-US" dirty="0"/>
              <a:t> </a:t>
            </a:r>
          </a:p>
          <a:p>
            <a:pPr marL="627063" lvl="1" indent="-227013"/>
            <a:r>
              <a:rPr lang="en-US" dirty="0"/>
              <a:t>45K movies</a:t>
            </a:r>
          </a:p>
          <a:p>
            <a:pPr marL="627063" lvl="1" indent="-227013"/>
            <a:r>
              <a:rPr lang="en-US" dirty="0"/>
              <a:t>26M reviews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A9230AD-5E4B-A8C5-170E-14E90AA12532}"/>
              </a:ext>
            </a:extLst>
          </p:cNvPr>
          <p:cNvGrpSpPr/>
          <p:nvPr/>
        </p:nvGrpSpPr>
        <p:grpSpPr>
          <a:xfrm>
            <a:off x="7532582" y="1104900"/>
            <a:ext cx="1143827" cy="1233478"/>
            <a:chOff x="252758" y="2500322"/>
            <a:chExt cx="1143827" cy="1233478"/>
          </a:xfrm>
        </p:grpSpPr>
        <p:sp>
          <p:nvSpPr>
            <p:cNvPr id="4" name="AutoShape 6">
              <a:extLst>
                <a:ext uri="{FF2B5EF4-FFF2-40B4-BE49-F238E27FC236}">
                  <a16:creationId xmlns:a16="http://schemas.microsoft.com/office/drawing/2014/main" id="{A66A3FD4-8A35-DDE1-12F2-A9FDB40DF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58" y="2500322"/>
              <a:ext cx="1143827" cy="1233478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EF240E-9E88-D8FC-1D63-4DFF987B9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72" y="2934811"/>
              <a:ext cx="1074056" cy="6465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Movie</a:t>
              </a:r>
              <a:b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</a:b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Lens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1171884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0DF1729-761E-495A-B7E9-F29D83BC0F92}"/>
              </a:ext>
            </a:extLst>
          </p:cNvPr>
          <p:cNvGrpSpPr/>
          <p:nvPr/>
        </p:nvGrpSpPr>
        <p:grpSpPr>
          <a:xfrm>
            <a:off x="748058" y="2500322"/>
            <a:ext cx="1143827" cy="1233478"/>
            <a:chOff x="252758" y="2500322"/>
            <a:chExt cx="1143827" cy="1233478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252758" y="2500322"/>
              <a:ext cx="1143827" cy="1233478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84472" y="2934811"/>
              <a:ext cx="1074056" cy="6465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Movie</a:t>
              </a:r>
              <a:b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</a:b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Lens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83B449E-7E8C-4BCC-936A-E41F698233AA}"/>
              </a:ext>
            </a:extLst>
          </p:cNvPr>
          <p:cNvSpPr/>
          <p:nvPr/>
        </p:nvSpPr>
        <p:spPr>
          <a:xfrm>
            <a:off x="1863582" y="344011"/>
            <a:ext cx="18288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E71E1C-05EF-4DFE-8284-B6CE552BFD2E}"/>
              </a:ext>
            </a:extLst>
          </p:cNvPr>
          <p:cNvSpPr/>
          <p:nvPr/>
        </p:nvSpPr>
        <p:spPr>
          <a:xfrm>
            <a:off x="3009900" y="1284537"/>
            <a:ext cx="18288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Movie_Taglines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E113E6-9140-45C6-8CFB-4F140D626C41}"/>
              </a:ext>
            </a:extLst>
          </p:cNvPr>
          <p:cNvSpPr/>
          <p:nvPr/>
        </p:nvSpPr>
        <p:spPr>
          <a:xfrm>
            <a:off x="3692382" y="4034234"/>
            <a:ext cx="18288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Companies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0832E5-8DFC-4936-B221-17F0EDF04BF7}"/>
              </a:ext>
            </a:extLst>
          </p:cNvPr>
          <p:cNvSpPr/>
          <p:nvPr/>
        </p:nvSpPr>
        <p:spPr>
          <a:xfrm>
            <a:off x="3009900" y="4970395"/>
            <a:ext cx="35433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Movie_Production_Companies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B1CABD-C367-4103-8170-4F66A47EEB76}"/>
              </a:ext>
            </a:extLst>
          </p:cNvPr>
          <p:cNvSpPr/>
          <p:nvPr/>
        </p:nvSpPr>
        <p:spPr>
          <a:xfrm>
            <a:off x="3692382" y="2225063"/>
            <a:ext cx="18288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Genres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D02304-EDF5-4A0C-A930-2ACA3E64CE10}"/>
              </a:ext>
            </a:extLst>
          </p:cNvPr>
          <p:cNvSpPr/>
          <p:nvPr/>
        </p:nvSpPr>
        <p:spPr>
          <a:xfrm>
            <a:off x="3694559" y="3089343"/>
            <a:ext cx="2505892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Movie_Genres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8E44C4-798B-4824-9689-BB37F4BE449F}"/>
              </a:ext>
            </a:extLst>
          </p:cNvPr>
          <p:cNvSpPr/>
          <p:nvPr/>
        </p:nvSpPr>
        <p:spPr>
          <a:xfrm>
            <a:off x="1863582" y="5943600"/>
            <a:ext cx="18288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Ratings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2D67AD-01C5-4881-A95C-A0BC7E0323C0}"/>
              </a:ext>
            </a:extLst>
          </p:cNvPr>
          <p:cNvCxnSpPr>
            <a:cxnSpLocks/>
            <a:stCxn id="7" idx="1"/>
          </p:cNvCxnSpPr>
          <p:nvPr/>
        </p:nvCxnSpPr>
        <p:spPr>
          <a:xfrm flipV="1">
            <a:off x="1319972" y="953611"/>
            <a:ext cx="543610" cy="15467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05DA67-EA72-4E4F-B4F0-75C7DBA4FD01}"/>
              </a:ext>
            </a:extLst>
          </p:cNvPr>
          <p:cNvCxnSpPr>
            <a:cxnSpLocks/>
          </p:cNvCxnSpPr>
          <p:nvPr/>
        </p:nvCxnSpPr>
        <p:spPr>
          <a:xfrm flipV="1">
            <a:off x="1887531" y="1894137"/>
            <a:ext cx="1122369" cy="7901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29FC1E-493F-45F4-ACEF-132EBA85088C}"/>
              </a:ext>
            </a:extLst>
          </p:cNvPr>
          <p:cNvCxnSpPr>
            <a:cxnSpLocks/>
            <a:stCxn id="7" idx="4"/>
            <a:endCxn id="27" idx="1"/>
          </p:cNvCxnSpPr>
          <p:nvPr/>
        </p:nvCxnSpPr>
        <p:spPr>
          <a:xfrm flipV="1">
            <a:off x="1891885" y="2529863"/>
            <a:ext cx="1800497" cy="5871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8A2569-2E04-47B4-A23D-ED7BE05661ED}"/>
              </a:ext>
            </a:extLst>
          </p:cNvPr>
          <p:cNvCxnSpPr>
            <a:cxnSpLocks/>
            <a:stCxn id="7" idx="4"/>
            <a:endCxn id="28" idx="1"/>
          </p:cNvCxnSpPr>
          <p:nvPr/>
        </p:nvCxnSpPr>
        <p:spPr>
          <a:xfrm>
            <a:off x="1891885" y="3117061"/>
            <a:ext cx="1802674" cy="2770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22531BE-9ED0-4845-93C0-EEEC94613044}"/>
              </a:ext>
            </a:extLst>
          </p:cNvPr>
          <p:cNvCxnSpPr>
            <a:cxnSpLocks/>
            <a:stCxn id="7" idx="4"/>
            <a:endCxn id="24" idx="1"/>
          </p:cNvCxnSpPr>
          <p:nvPr/>
        </p:nvCxnSpPr>
        <p:spPr>
          <a:xfrm>
            <a:off x="1891885" y="3117061"/>
            <a:ext cx="1800497" cy="12219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D55826-D5A7-44F2-B796-828EC84566B1}"/>
              </a:ext>
            </a:extLst>
          </p:cNvPr>
          <p:cNvCxnSpPr>
            <a:cxnSpLocks/>
          </p:cNvCxnSpPr>
          <p:nvPr/>
        </p:nvCxnSpPr>
        <p:spPr>
          <a:xfrm>
            <a:off x="1714500" y="3676541"/>
            <a:ext cx="1295400" cy="12938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1685DB1-0207-4B23-B569-27F7275FA23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19972" y="3733800"/>
            <a:ext cx="543610" cy="2209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77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Performance?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7772400" cy="3276600"/>
          </a:xfrm>
        </p:spPr>
        <p:txBody>
          <a:bodyPr/>
          <a:lstStyle/>
          <a:p>
            <a:pPr marL="227013" indent="-227013"/>
            <a:r>
              <a:rPr lang="en-US" sz="2400" dirty="0"/>
              <a:t>Most important optimization in modern apps?</a:t>
            </a:r>
          </a:p>
          <a:p>
            <a:pPr marL="227013" indent="-227013"/>
            <a:r>
              <a:rPr lang="en-US" sz="2400" dirty="0">
                <a:solidFill>
                  <a:srgbClr val="0000FF"/>
                </a:solidFill>
              </a:rPr>
              <a:t>Minimize trips </a:t>
            </a:r>
            <a:r>
              <a:rPr lang="en-US" sz="2400" dirty="0"/>
              <a:t>between machines</a:t>
            </a:r>
          </a:p>
          <a:p>
            <a:pPr marL="627063" lvl="1" indent="-227013"/>
            <a:r>
              <a:rPr lang="en-US" sz="2000" dirty="0"/>
              <a:t>Client-to-server AND server-to-server within cloud</a:t>
            </a:r>
          </a:p>
          <a:p>
            <a:pPr marL="627063" lvl="1" indent="-227013">
              <a:spcBef>
                <a:spcPts val="1800"/>
              </a:spcBef>
            </a:pPr>
            <a:r>
              <a:rPr lang="en-US" sz="2000" dirty="0"/>
              <a:t>Size of payload (msg) much less important than trip itself</a:t>
            </a:r>
          </a:p>
          <a:p>
            <a:pPr marL="627063" lvl="1" indent="-227013">
              <a:spcBef>
                <a:spcPts val="1800"/>
              </a:spcBef>
            </a:pPr>
            <a:r>
              <a:rPr lang="en-US" sz="2000" dirty="0"/>
              <a:t>Minimize trips / API calls</a:t>
            </a:r>
          </a:p>
          <a:p>
            <a:pPr marL="627063" lvl="1" indent="-227013">
              <a:spcBef>
                <a:spcPts val="1800"/>
              </a:spcBef>
            </a:pPr>
            <a:r>
              <a:rPr lang="en-US" sz="2000" dirty="0"/>
              <a:t>Batch SQL queries into one SQL program</a:t>
            </a:r>
          </a:p>
          <a:p>
            <a:pPr marL="627063" lvl="1" indent="-227013"/>
            <a:endParaRPr lang="en-US" sz="2000" dirty="0"/>
          </a:p>
          <a:p>
            <a:pPr marL="227013" indent="-227013"/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52AFE9-BE0D-6AB4-380F-7751984B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419600"/>
            <a:ext cx="4170198" cy="2170414"/>
          </a:xfrm>
          <a:prstGeom prst="rect">
            <a:avLst/>
          </a:prstGeom>
        </p:spPr>
      </p:pic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51738D1D-50C3-357D-998E-A48ED2BBAE34}"/>
              </a:ext>
            </a:extLst>
          </p:cNvPr>
          <p:cNvSpPr txBox="1">
            <a:spLocks/>
          </p:cNvSpPr>
          <p:nvPr/>
        </p:nvSpPr>
        <p:spPr>
          <a:xfrm>
            <a:off x="76200" y="6356350"/>
            <a:ext cx="457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4907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0DF1729-761E-495A-B7E9-F29D83BC0F92}"/>
              </a:ext>
            </a:extLst>
          </p:cNvPr>
          <p:cNvGrpSpPr/>
          <p:nvPr/>
        </p:nvGrpSpPr>
        <p:grpSpPr>
          <a:xfrm>
            <a:off x="324269" y="2973060"/>
            <a:ext cx="1143827" cy="1233478"/>
            <a:chOff x="252758" y="2500322"/>
            <a:chExt cx="1143827" cy="1233478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252758" y="2500322"/>
              <a:ext cx="1143827" cy="1233478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84472" y="2934811"/>
              <a:ext cx="1074056" cy="6465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Movie</a:t>
              </a:r>
              <a:b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</a:b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Lens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7F9B43C-997C-4FBD-843B-D3CE3150BEF2}"/>
              </a:ext>
            </a:extLst>
          </p:cNvPr>
          <p:cNvSpPr txBox="1"/>
          <p:nvPr/>
        </p:nvSpPr>
        <p:spPr>
          <a:xfrm>
            <a:off x="75250" y="2209677"/>
            <a:ext cx="962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D586E1-6635-426D-AC53-4060DFADB914}"/>
              </a:ext>
            </a:extLst>
          </p:cNvPr>
          <p:cNvCxnSpPr>
            <a:cxnSpLocks/>
          </p:cNvCxnSpPr>
          <p:nvPr/>
        </p:nvCxnSpPr>
        <p:spPr>
          <a:xfrm flipV="1">
            <a:off x="893011" y="2044078"/>
            <a:ext cx="222345" cy="10665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0EC59FF-302B-47EA-B58E-DC3EC6F79119}"/>
              </a:ext>
            </a:extLst>
          </p:cNvPr>
          <p:cNvGraphicFramePr>
            <a:graphicFrameLocks noGrp="1"/>
          </p:cNvGraphicFramePr>
          <p:nvPr/>
        </p:nvGraphicFramePr>
        <p:xfrm>
          <a:off x="1115356" y="215278"/>
          <a:ext cx="7924800" cy="18288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0647">
                  <a:extLst>
                    <a:ext uri="{9D8B030D-6E8A-4147-A177-3AD203B41FA5}">
                      <a16:colId xmlns:a16="http://schemas.microsoft.com/office/drawing/2014/main" val="278171779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70953284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14728047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834922600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1124072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Movie_ID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Release_Date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Runtime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Original_Language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Budget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99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1999-03-30</a:t>
                      </a:r>
                      <a:br>
                        <a:rPr lang="en-US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00:00:00.000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63000000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463517383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03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862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Toy Story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1995-10-30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00:00:00.000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30000000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373554033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473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D35F46E-C677-4B1F-9A11-F76D12E44B5A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2745866"/>
          <a:ext cx="5257800" cy="1188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Movie_ID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Tagline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+mn-lt"/>
                        </a:rPr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>
                          <a:latin typeface="+mn-lt"/>
                          <a:cs typeface="Times New Roman" panose="02020603050405020304" pitchFamily="18" charset="0"/>
                        </a:rPr>
                        <a:t>Welcome to the Real World.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Everything that has a beginning has an end.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92423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32CB4C53-E360-4F1E-9385-DD40C7559FB8}"/>
              </a:ext>
            </a:extLst>
          </p:cNvPr>
          <p:cNvSpPr txBox="1"/>
          <p:nvPr/>
        </p:nvSpPr>
        <p:spPr>
          <a:xfrm>
            <a:off x="1661240" y="2910608"/>
            <a:ext cx="1839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Movie_Taglines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38D11F-A0E9-4553-9F83-B9015C210FCA}"/>
              </a:ext>
            </a:extLst>
          </p:cNvPr>
          <p:cNvSpPr txBox="1"/>
          <p:nvPr/>
        </p:nvSpPr>
        <p:spPr>
          <a:xfrm>
            <a:off x="632275" y="4432501"/>
            <a:ext cx="966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Ratings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1E53BAF3-4E6D-4EFC-8439-02855C2CCB5A}"/>
              </a:ext>
            </a:extLst>
          </p:cNvPr>
          <p:cNvGraphicFramePr>
            <a:graphicFrameLocks noGrp="1"/>
          </p:cNvGraphicFramePr>
          <p:nvPr/>
        </p:nvGraphicFramePr>
        <p:xfrm>
          <a:off x="1661240" y="4756743"/>
          <a:ext cx="1752600" cy="189199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42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7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Movie_ID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Rating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21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21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21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522714"/>
                  </a:ext>
                </a:extLst>
              </a:tr>
              <a:tr h="32821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980340"/>
                  </a:ext>
                </a:extLst>
              </a:tr>
              <a:tr h="269769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275632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034435-59A6-4CAF-B625-5C94570DC4BA}"/>
              </a:ext>
            </a:extLst>
          </p:cNvPr>
          <p:cNvCxnSpPr>
            <a:cxnSpLocks/>
            <a:stCxn id="7" idx="4"/>
            <a:endCxn id="29" idx="1"/>
          </p:cNvCxnSpPr>
          <p:nvPr/>
        </p:nvCxnSpPr>
        <p:spPr>
          <a:xfrm flipV="1">
            <a:off x="1468096" y="3340226"/>
            <a:ext cx="2037104" cy="249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690177-FE12-45FF-8E57-C51796A593E1}"/>
              </a:ext>
            </a:extLst>
          </p:cNvPr>
          <p:cNvCxnSpPr>
            <a:cxnSpLocks/>
          </p:cNvCxnSpPr>
          <p:nvPr/>
        </p:nvCxnSpPr>
        <p:spPr>
          <a:xfrm>
            <a:off x="1343648" y="4153420"/>
            <a:ext cx="317592" cy="6033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8373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3" grpId="0"/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0DF1729-761E-495A-B7E9-F29D83BC0F92}"/>
              </a:ext>
            </a:extLst>
          </p:cNvPr>
          <p:cNvGrpSpPr/>
          <p:nvPr/>
        </p:nvGrpSpPr>
        <p:grpSpPr>
          <a:xfrm>
            <a:off x="324269" y="2973060"/>
            <a:ext cx="1143827" cy="1233478"/>
            <a:chOff x="252758" y="2500322"/>
            <a:chExt cx="1143827" cy="1233478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252758" y="2500322"/>
              <a:ext cx="1143827" cy="1233478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84472" y="2934811"/>
              <a:ext cx="1074056" cy="6465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Movie</a:t>
              </a:r>
              <a:b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</a:b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Lens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7F9B43C-997C-4FBD-843B-D3CE3150BEF2}"/>
              </a:ext>
            </a:extLst>
          </p:cNvPr>
          <p:cNvSpPr txBox="1"/>
          <p:nvPr/>
        </p:nvSpPr>
        <p:spPr>
          <a:xfrm>
            <a:off x="1201468" y="1687224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Companies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D586E1-6635-426D-AC53-4060DFADB914}"/>
              </a:ext>
            </a:extLst>
          </p:cNvPr>
          <p:cNvCxnSpPr>
            <a:cxnSpLocks/>
          </p:cNvCxnSpPr>
          <p:nvPr/>
        </p:nvCxnSpPr>
        <p:spPr>
          <a:xfrm flipV="1">
            <a:off x="893011" y="1552085"/>
            <a:ext cx="421953" cy="15585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2CB4C53-E360-4F1E-9385-DD40C7559FB8}"/>
              </a:ext>
            </a:extLst>
          </p:cNvPr>
          <p:cNvSpPr txBox="1"/>
          <p:nvPr/>
        </p:nvSpPr>
        <p:spPr>
          <a:xfrm rot="20308926">
            <a:off x="1628691" y="2450901"/>
            <a:ext cx="3468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Movie_Production_Companies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38D11F-A0E9-4553-9F83-B9015C210FCA}"/>
              </a:ext>
            </a:extLst>
          </p:cNvPr>
          <p:cNvSpPr txBox="1"/>
          <p:nvPr/>
        </p:nvSpPr>
        <p:spPr>
          <a:xfrm>
            <a:off x="580804" y="4415791"/>
            <a:ext cx="93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Genres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034435-59A6-4CAF-B625-5C94570DC4BA}"/>
              </a:ext>
            </a:extLst>
          </p:cNvPr>
          <p:cNvCxnSpPr>
            <a:cxnSpLocks/>
            <a:stCxn id="7" idx="4"/>
            <a:endCxn id="17" idx="1"/>
          </p:cNvCxnSpPr>
          <p:nvPr/>
        </p:nvCxnSpPr>
        <p:spPr>
          <a:xfrm flipV="1">
            <a:off x="1468096" y="2126622"/>
            <a:ext cx="3789704" cy="1463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690177-FE12-45FF-8E57-C51796A593E1}"/>
              </a:ext>
            </a:extLst>
          </p:cNvPr>
          <p:cNvCxnSpPr>
            <a:cxnSpLocks/>
          </p:cNvCxnSpPr>
          <p:nvPr/>
        </p:nvCxnSpPr>
        <p:spPr>
          <a:xfrm>
            <a:off x="1343648" y="4153420"/>
            <a:ext cx="347902" cy="723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1C3AA33-9142-462A-8844-126F0C7F7B76}"/>
              </a:ext>
            </a:extLst>
          </p:cNvPr>
          <p:cNvGraphicFramePr>
            <a:graphicFrameLocks noGrp="1"/>
          </p:cNvGraphicFramePr>
          <p:nvPr/>
        </p:nvGraphicFramePr>
        <p:xfrm>
          <a:off x="1314964" y="287413"/>
          <a:ext cx="2967321" cy="126467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38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err="1">
                          <a:solidFill>
                            <a:schemeClr val="tx1"/>
                          </a:solidFill>
                          <a:latin typeface="+mn-lt"/>
                        </a:rPr>
                        <a:t>Company_ID</a:t>
                      </a:r>
                      <a:endParaRPr lang="en-US" sz="14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err="1">
                          <a:solidFill>
                            <a:schemeClr val="tx1"/>
                          </a:solidFill>
                          <a:latin typeface="+mn-lt"/>
                        </a:rPr>
                        <a:t>Company_Name</a:t>
                      </a:r>
                      <a:endParaRPr lang="en-US" sz="14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712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+mn-lt"/>
                        </a:rPr>
                        <a:t>1885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>
                          <a:latin typeface="+mn-lt"/>
                          <a:cs typeface="Times New Roman" panose="02020603050405020304" pitchFamily="18" charset="0"/>
                        </a:rPr>
                        <a:t>Silver 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472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+mn-lt"/>
                        </a:rPr>
                        <a:t>6194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>
                          <a:latin typeface="+mn-lt"/>
                        </a:rPr>
                        <a:t>Warner Bros.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723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b="1" i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3B55455-4361-4F26-B5C4-C79A3AA7B70A}"/>
              </a:ext>
            </a:extLst>
          </p:cNvPr>
          <p:cNvGraphicFramePr>
            <a:graphicFrameLocks noGrp="1"/>
          </p:cNvGraphicFramePr>
          <p:nvPr/>
        </p:nvGraphicFramePr>
        <p:xfrm>
          <a:off x="5257800" y="1371600"/>
          <a:ext cx="2209800" cy="151004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77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Movie_ID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Company_ID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1885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677537"/>
                  </a:ext>
                </a:extLst>
              </a:tr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6194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844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51353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B6B0D7A-36BD-425E-B5CB-EFF16D85B2D5}"/>
              </a:ext>
            </a:extLst>
          </p:cNvPr>
          <p:cNvGraphicFramePr>
            <a:graphicFrameLocks noGrp="1"/>
          </p:cNvGraphicFramePr>
          <p:nvPr/>
        </p:nvGraphicFramePr>
        <p:xfrm>
          <a:off x="1691550" y="4876800"/>
          <a:ext cx="2260532" cy="1798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88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9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Genre_ID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Genre_Name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Science Fiction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Animation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522714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Comedy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980340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275632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B2193FB-188C-4DDC-B4D8-937E82F27B41}"/>
              </a:ext>
            </a:extLst>
          </p:cNvPr>
          <p:cNvGraphicFramePr>
            <a:graphicFrameLocks noGrp="1"/>
          </p:cNvGraphicFramePr>
          <p:nvPr/>
        </p:nvGraphicFramePr>
        <p:xfrm>
          <a:off x="5263200" y="3245998"/>
          <a:ext cx="2204400" cy="181484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8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Movie_ID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Genre_ID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677537"/>
                  </a:ext>
                </a:extLst>
              </a:tr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8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878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513530"/>
                  </a:ext>
                </a:extLst>
              </a:tr>
              <a:tr h="290844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173950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6C70AF-0022-4D18-8207-A22EED68E4CE}"/>
              </a:ext>
            </a:extLst>
          </p:cNvPr>
          <p:cNvCxnSpPr>
            <a:cxnSpLocks/>
            <a:stCxn id="7" idx="4"/>
            <a:endCxn id="24" idx="1"/>
          </p:cNvCxnSpPr>
          <p:nvPr/>
        </p:nvCxnSpPr>
        <p:spPr>
          <a:xfrm>
            <a:off x="1468096" y="3589799"/>
            <a:ext cx="3795104" cy="5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B12BCD6-B3BB-42DB-927A-DA07DCF73727}"/>
              </a:ext>
            </a:extLst>
          </p:cNvPr>
          <p:cNvSpPr txBox="1"/>
          <p:nvPr/>
        </p:nvSpPr>
        <p:spPr>
          <a:xfrm rot="480418">
            <a:off x="2728702" y="3889863"/>
            <a:ext cx="1740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Movie_Genres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85940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3" grpId="0"/>
      <p:bldP spid="35" grpId="0"/>
      <p:bldP spid="2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60BD-0D6B-44C9-8042-8D8669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URI vs. URN vs. URL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F583593E-39EE-559E-9356-2AC146603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93" y="1143000"/>
            <a:ext cx="7772400" cy="3733800"/>
          </a:xfrm>
        </p:spPr>
        <p:txBody>
          <a:bodyPr/>
          <a:lstStyle/>
          <a:p>
            <a:pPr marL="227013" indent="-227013"/>
            <a:r>
              <a:rPr lang="en-US" sz="2400" dirty="0"/>
              <a:t>Uniform resource identifier</a:t>
            </a:r>
          </a:p>
          <a:p>
            <a:pPr marL="227013" indent="-227013"/>
            <a:r>
              <a:rPr lang="en-US" sz="2400" dirty="0"/>
              <a:t>Uniform resource name</a:t>
            </a:r>
          </a:p>
          <a:p>
            <a:pPr marL="227013" indent="-227013"/>
            <a:r>
              <a:rPr lang="en-US" sz="2400" dirty="0"/>
              <a:t>Uniform resource locator</a:t>
            </a:r>
          </a:p>
          <a:p>
            <a:pPr marL="227013" indent="-227013"/>
            <a:endParaRPr lang="en-US" sz="2400" dirty="0"/>
          </a:p>
          <a:p>
            <a:pPr marL="227013" indent="-227013"/>
            <a:endParaRPr lang="en-US" sz="2400" dirty="0"/>
          </a:p>
          <a:p>
            <a:pPr marL="227013" indent="-227013"/>
            <a:endParaRPr lang="en-US" sz="2400" dirty="0"/>
          </a:p>
          <a:p>
            <a:pPr marL="227013" indent="-227013"/>
            <a:r>
              <a:rPr lang="en-US" sz="2400" dirty="0"/>
              <a:t>Technically our API paths are URIs…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04D99B-EA96-599E-77F7-E9C037A43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924853"/>
            <a:ext cx="3963657" cy="31233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F8D8EA-F601-4C04-F1A7-3B9246662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5039653"/>
            <a:ext cx="5334000" cy="39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8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60BD-0D6B-44C9-8042-8D8669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Routing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C3D98-F760-5772-6F0A-7D9091DDC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295400"/>
            <a:ext cx="6629400" cy="380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36050"/>
      </p:ext>
    </p:extLst>
  </p:cSld>
  <p:clrMapOvr>
    <a:masterClrMapping/>
  </p:clrMapOvr>
  <p:transition spd="slow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C67344-D393-E8DA-C861-F2C545F37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2160-C5C6-45A4-BB7E-B7916CE9DCEA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FD3E1-42FF-BEA5-3563-6BB4A23A7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"/>
            <a:ext cx="7458075" cy="2581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36AA50-0BE0-41C3-2C12-525374A3D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429000"/>
            <a:ext cx="39528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09141"/>
      </p:ext>
    </p:extLst>
  </p:cSld>
  <p:clrMapOvr>
    <a:masterClrMapping/>
  </p:clrMapOvr>
  <p:transition spd="slow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64149-FB96-478C-F2C4-F0AE4771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2160-C5C6-45A4-BB7E-B7916CE9DCEA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EB6062-ABB3-0A53-46B3-52E1BB527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33400"/>
            <a:ext cx="8153400" cy="346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5990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4" y="154985"/>
            <a:ext cx="8729420" cy="835616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Why use Web Services for building applications?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4" y="1143000"/>
            <a:ext cx="8729420" cy="5410200"/>
          </a:xfrm>
        </p:spPr>
        <p:txBody>
          <a:bodyPr>
            <a:normAutofit/>
          </a:bodyPr>
          <a:lstStyle/>
          <a:p>
            <a:r>
              <a:rPr lang="en-US" dirty="0"/>
              <a:t>Web community has already solved the problems designers face: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Support for concurrent users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Client-side configuration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Security / encryption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Supports most programming languages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Lots of programming frameworks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92955E0-0A6A-DF1E-AE67-1EFDEE4D15A2}"/>
              </a:ext>
            </a:extLst>
          </p:cNvPr>
          <p:cNvSpPr txBox="1">
            <a:spLocks/>
          </p:cNvSpPr>
          <p:nvPr/>
        </p:nvSpPr>
        <p:spPr>
          <a:xfrm>
            <a:off x="76200" y="6356350"/>
            <a:ext cx="457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0EA331-EC78-F875-D44F-53B1FABE7D1B}"/>
              </a:ext>
            </a:extLst>
          </p:cNvPr>
          <p:cNvGrpSpPr/>
          <p:nvPr/>
        </p:nvGrpSpPr>
        <p:grpSpPr>
          <a:xfrm>
            <a:off x="4648200" y="4476402"/>
            <a:ext cx="4079730" cy="2076798"/>
            <a:chOff x="4114800" y="4279552"/>
            <a:chExt cx="4765530" cy="251925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9E74A18-E728-0AFB-2C46-D6F624F50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4800" y="4279552"/>
              <a:ext cx="4765530" cy="251925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7B22D85-C15E-07C2-1249-8BF8AD99E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7813" y="4876800"/>
              <a:ext cx="668374" cy="128122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DBC9FE7-9568-4BA3-9974-01EE486F0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9217" y="5421787"/>
              <a:ext cx="668374" cy="1281228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07758ED-4E28-277B-341D-91684D11F904}"/>
              </a:ext>
            </a:extLst>
          </p:cNvPr>
          <p:cNvGrpSpPr/>
          <p:nvPr/>
        </p:nvGrpSpPr>
        <p:grpSpPr>
          <a:xfrm>
            <a:off x="5486400" y="1676401"/>
            <a:ext cx="3383321" cy="2526952"/>
            <a:chOff x="5486400" y="1676401"/>
            <a:chExt cx="3383321" cy="252695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24B38EC-51C9-505B-CF19-23EE2B77C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7565" y="1676401"/>
              <a:ext cx="2372156" cy="252695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5562E10-8A6F-C6D3-3B3C-D0587E769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86400" y="1905000"/>
              <a:ext cx="953862" cy="17837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617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from last time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8229600" cy="990600"/>
          </a:xfrm>
        </p:spPr>
        <p:txBody>
          <a:bodyPr/>
          <a:lstStyle/>
          <a:p>
            <a:pPr marL="227013" indent="-227013"/>
            <a:r>
              <a:rPr lang="en-US" dirty="0"/>
              <a:t>A simple calculator web service: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BE06F6-0F14-29DA-0991-5D3672874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7" y="1715168"/>
            <a:ext cx="3385546" cy="6470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24DB95A-9A77-5C9A-6202-E2612E9F9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068" y="2789130"/>
            <a:ext cx="1279377" cy="2392470"/>
          </a:xfrm>
          <a:prstGeom prst="rect">
            <a:avLst/>
          </a:prstGeom>
        </p:spPr>
      </p:pic>
      <p:pic>
        <p:nvPicPr>
          <p:cNvPr id="26" name="Picture 25" descr="Server PNG Clip Art - Best WEB Clipart">
            <a:extLst>
              <a:ext uri="{FF2B5EF4-FFF2-40B4-BE49-F238E27FC236}">
                <a16:creationId xmlns:a16="http://schemas.microsoft.com/office/drawing/2014/main" id="{8E085CFE-08C9-0F75-6767-C9D63E072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33058"/>
            <a:ext cx="729435" cy="170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5228C04-5C0C-9A76-2819-74AD92D3B0CA}"/>
              </a:ext>
            </a:extLst>
          </p:cNvPr>
          <p:cNvGrpSpPr/>
          <p:nvPr/>
        </p:nvGrpSpPr>
        <p:grpSpPr>
          <a:xfrm>
            <a:off x="4953000" y="1518283"/>
            <a:ext cx="4076611" cy="5187317"/>
            <a:chOff x="4953000" y="1518283"/>
            <a:chExt cx="4076611" cy="518731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52A6DD-E76D-F312-972F-E65DEB4EF9BA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953000" y="1518283"/>
              <a:ext cx="4076611" cy="518731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square" lIns="182562" tIns="92075" rIns="182562" bIns="92075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const </a:t>
              </a: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express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 = require('express');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const </a:t>
              </a: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app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 = express();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// main():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app.listen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(3000, () =&gt; 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  console.log('**SERVER: running...');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});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// increment x: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app.get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('</a:t>
              </a: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/</a:t>
              </a:r>
              <a:r>
                <a:rPr kumimoji="0" lang="en-US" sz="13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incr</a:t>
              </a: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/:x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', (req, res) =&gt; 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dirty="0">
                  <a:solidFill>
                    <a:prstClr val="black"/>
                  </a:solidFill>
                  <a:latin typeface="Consolas" panose="020B0609020204030204" pitchFamily="49" charset="0"/>
                </a:rPr>
                <a:t> 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dirty="0">
                  <a:solidFill>
                    <a:prstClr val="black"/>
                  </a:solidFill>
                  <a:latin typeface="Consolas" panose="020B0609020204030204" pitchFamily="49" charset="0"/>
                </a:rPr>
                <a:t>  try 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dirty="0">
                  <a:solidFill>
                    <a:prstClr val="black"/>
                  </a:solidFill>
                  <a:latin typeface="Consolas" panose="020B0609020204030204" pitchFamily="49" charset="0"/>
                </a:rPr>
                <a:t>    console.log('**call to /</a:t>
              </a:r>
              <a:r>
                <a:rPr lang="en-US" sz="1300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incr</a:t>
              </a:r>
              <a:r>
                <a:rPr lang="en-US" sz="1300" dirty="0">
                  <a:solidFill>
                    <a:prstClr val="black"/>
                  </a:solidFill>
                  <a:latin typeface="Consolas" panose="020B0609020204030204" pitchFamily="49" charset="0"/>
                </a:rPr>
                <a:t>');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    let x = </a:t>
              </a:r>
              <a:r>
                <a:rPr kumimoji="0" lang="en-US" sz="1300" b="0" i="0" u="none" strike="noStrike" kern="1200" cap="none" spc="0" normalizeH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parseInt</a:t>
              </a:r>
              <a:r>
                <a:rPr kumimoji="0" lang="en-US" sz="13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(</a:t>
              </a:r>
              <a:r>
                <a:rPr kumimoji="0" lang="en-US" sz="1300" b="0" i="0" u="none" strike="noStrike" kern="1200" cap="none" spc="0" normalizeH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req.params.x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dirty="0">
                  <a:solidFill>
                    <a:prstClr val="black"/>
                  </a:solidFill>
                  <a:latin typeface="Consolas" panose="020B0609020204030204" pitchFamily="49" charset="0"/>
                </a:rPr>
                <a:t>    if (</a:t>
              </a:r>
              <a:r>
                <a:rPr lang="en-US" sz="1300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isNaN</a:t>
              </a:r>
              <a:r>
                <a:rPr lang="en-US" sz="1300" dirty="0">
                  <a:solidFill>
                    <a:prstClr val="black"/>
                  </a:solidFill>
                  <a:latin typeface="Consolas" panose="020B0609020204030204" pitchFamily="49" charset="0"/>
                </a:rPr>
                <a:t>(x))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dirty="0">
                  <a:solidFill>
                    <a:prstClr val="black"/>
                  </a:solidFill>
                  <a:latin typeface="Consolas" panose="020B0609020204030204" pitchFamily="49" charset="0"/>
                </a:rPr>
                <a:t>      throw new Error('x not a number');</a:t>
              </a:r>
              <a:endPara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dirty="0">
                  <a:solidFill>
                    <a:prstClr val="black"/>
                  </a:solidFill>
                  <a:latin typeface="Consolas" panose="020B0609020204030204" pitchFamily="49" charset="0"/>
                </a:rPr>
                <a:t>    let y = x + 1;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    </a:t>
              </a:r>
              <a:r>
                <a:rPr kumimoji="0" lang="en-US" sz="13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res.send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(</a:t>
              </a:r>
              <a:r>
                <a:rPr kumimoji="0" lang="en-US" sz="13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y.toString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());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dirty="0">
                  <a:solidFill>
                    <a:prstClr val="black"/>
                  </a:solidFill>
                  <a:latin typeface="Consolas" panose="020B0609020204030204" pitchFamily="49" charset="0"/>
                </a:rPr>
                <a:t>    return;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  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dirty="0">
                  <a:solidFill>
                    <a:prstClr val="black"/>
                  </a:solidFill>
                  <a:latin typeface="Consolas" panose="020B0609020204030204" pitchFamily="49" charset="0"/>
                </a:rPr>
                <a:t>  catch(err) 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    </a:t>
              </a:r>
              <a:r>
                <a:rPr kumimoji="0" lang="en-US" sz="1300" b="0" i="0" u="none" strike="noStrike" kern="1200" cap="none" spc="0" normalizeH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res.status</a:t>
              </a:r>
              <a:r>
                <a:rPr kumimoji="0" lang="en-US" sz="13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(400).send(</a:t>
              </a:r>
              <a:r>
                <a:rPr kumimoji="0" lang="en-US" sz="1300" b="0" i="0" u="none" strike="noStrike" kern="1200" cap="none" spc="0" normalizeH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err.message</a:t>
              </a:r>
              <a:r>
                <a:rPr kumimoji="0" lang="en-US" sz="13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noProof="0" dirty="0">
                  <a:solidFill>
                    <a:prstClr val="black"/>
                  </a:solidFill>
                  <a:latin typeface="Consolas" panose="020B0609020204030204" pitchFamily="49" charset="0"/>
                </a:rPr>
                <a:t>  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300" noProof="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});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384337B-AC0A-D7D0-F86C-E5B857460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78789" y="1899282"/>
              <a:ext cx="609601" cy="60960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5A02F1-74F9-FAEA-E718-3226BD0BF306}"/>
              </a:ext>
            </a:extLst>
          </p:cNvPr>
          <p:cNvGrpSpPr/>
          <p:nvPr/>
        </p:nvGrpSpPr>
        <p:grpSpPr>
          <a:xfrm>
            <a:off x="58210" y="2418383"/>
            <a:ext cx="2954823" cy="1720927"/>
            <a:chOff x="58210" y="2418383"/>
            <a:chExt cx="2954823" cy="17209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48F010-BE3E-07C6-B2E8-7517F6E8A3AA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58210" y="2491423"/>
              <a:ext cx="2954823" cy="16478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square" lIns="182562" tIns="92075" rIns="182562" bIns="92075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import requests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url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= </a:t>
              </a: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'http://localhost:3000/'</a:t>
              </a:r>
            </a:p>
            <a:p>
              <a:pPr marL="0" marR="0" lvl="0" indent="0" algn="l" defTabSz="914400" rtl="0" eaLnBrk="1" fontAlgn="auto" latinLnBrk="0" hangingPunct="1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x = input('Enter integer x&gt; ')</a:t>
              </a:r>
            </a:p>
            <a:p>
              <a:pPr marL="0" marR="0" lvl="0" indent="0" algn="l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url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=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url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+ </a:t>
              </a:r>
              <a:r>
                <a:rPr lang="en-US" sz="1200" dirty="0">
                  <a:solidFill>
                    <a:prstClr val="black"/>
                  </a:solidFill>
                  <a:latin typeface="Consolas" panose="020B0609020204030204" pitchFamily="49" charset="0"/>
                </a:rPr>
                <a:t>'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incr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/</a:t>
              </a:r>
              <a:r>
                <a:rPr lang="en-US" sz="1200" dirty="0">
                  <a:solidFill>
                    <a:prstClr val="black"/>
                  </a:solidFill>
                  <a:latin typeface="Consolas" panose="020B0609020204030204" pitchFamily="49" charset="0"/>
                </a:rPr>
                <a:t>'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+ x</a:t>
              </a:r>
            </a:p>
            <a:p>
              <a:pPr marL="0" marR="0" lvl="0" indent="0" algn="l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response = </a:t>
              </a:r>
              <a:r>
                <a:rPr kumimoji="0" lang="en-US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requests.get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en-US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url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</a:p>
            <a:p>
              <a:pPr marL="0" marR="0" lvl="0" indent="0" algn="l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print(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response.text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FFFC01B-668A-4E8C-F12B-B75D5262B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14450" y="2418383"/>
              <a:ext cx="777655" cy="4628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65957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HTTP requests and responses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Requests (most common)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74357" y="1794724"/>
            <a:ext cx="3788043" cy="2167676"/>
          </a:xfrm>
        </p:spPr>
        <p:txBody>
          <a:bodyPr/>
          <a:lstStyle/>
          <a:p>
            <a:r>
              <a:rPr lang="en-US" sz="2000" b="1" dirty="0">
                <a:solidFill>
                  <a:schemeClr val="accent6"/>
                </a:solidFill>
              </a:rPr>
              <a:t>GET</a:t>
            </a:r>
            <a:r>
              <a:rPr lang="en-US" sz="2000" dirty="0"/>
              <a:t>: to request a data</a:t>
            </a:r>
          </a:p>
          <a:p>
            <a:r>
              <a:rPr lang="en-US" sz="2000" b="1" dirty="0">
                <a:solidFill>
                  <a:schemeClr val="accent6"/>
                </a:solidFill>
              </a:rPr>
              <a:t>POST</a:t>
            </a:r>
            <a:r>
              <a:rPr lang="en-US" sz="2000" dirty="0"/>
              <a:t>: to post data to the server, and perhaps get data back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920843" y="2483603"/>
            <a:ext cx="3103413" cy="397517"/>
          </a:xfrm>
        </p:spPr>
        <p:txBody>
          <a:bodyPr/>
          <a:lstStyle/>
          <a:p>
            <a:r>
              <a:rPr lang="en-US" dirty="0"/>
              <a:t>Response codes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5920843" y="2971800"/>
            <a:ext cx="3255813" cy="22860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200 OK</a:t>
            </a:r>
            <a:r>
              <a:rPr lang="en-US" sz="2000" dirty="0"/>
              <a:t>: success</a:t>
            </a:r>
          </a:p>
          <a:p>
            <a:r>
              <a:rPr lang="en-US" sz="2000" b="1" dirty="0">
                <a:solidFill>
                  <a:schemeClr val="accent6"/>
                </a:solidFill>
              </a:rPr>
              <a:t>301 Moved Permanently</a:t>
            </a:r>
            <a:endParaRPr lang="en-US" sz="2000" dirty="0"/>
          </a:p>
          <a:p>
            <a:r>
              <a:rPr lang="en-US" sz="2000" b="1" dirty="0">
                <a:solidFill>
                  <a:schemeClr val="accent6"/>
                </a:solidFill>
              </a:rPr>
              <a:t>403 Forbidden</a:t>
            </a:r>
            <a:endParaRPr lang="en-US" sz="2000" dirty="0"/>
          </a:p>
          <a:p>
            <a:r>
              <a:rPr lang="en-US" sz="2000" b="1" dirty="0">
                <a:solidFill>
                  <a:schemeClr val="accent6"/>
                </a:solidFill>
              </a:rPr>
              <a:t>404 Not Found</a:t>
            </a:r>
            <a:endParaRPr lang="en-US" sz="2000" dirty="0"/>
          </a:p>
          <a:p>
            <a:r>
              <a:rPr lang="en-US" sz="2000" b="1" dirty="0">
                <a:solidFill>
                  <a:schemeClr val="accent6"/>
                </a:solidFill>
              </a:rPr>
              <a:t>500 Internal Server Error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4FFD0060-B9FD-7242-AD98-1B22E129DF01}"/>
              </a:ext>
            </a:extLst>
          </p:cNvPr>
          <p:cNvSpPr txBox="1">
            <a:spLocks/>
          </p:cNvSpPr>
          <p:nvPr/>
        </p:nvSpPr>
        <p:spPr>
          <a:xfrm>
            <a:off x="8695592" y="857250"/>
            <a:ext cx="448407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E8D68A-910C-AD49-B346-DB2506993EA7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E6F14C-44FC-0B76-9C2B-8CE7D24E0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752600"/>
            <a:ext cx="1670246" cy="312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9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Viewing requests &amp; responses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43187D-2A20-0B9D-005C-4530BD83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640080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184B8225-1FC3-818E-EEC2-88A4859AB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347" y="990600"/>
            <a:ext cx="8229600" cy="1066800"/>
          </a:xfrm>
        </p:spPr>
        <p:txBody>
          <a:bodyPr/>
          <a:lstStyle/>
          <a:p>
            <a:pPr marL="227013" indent="-227013"/>
            <a:r>
              <a:rPr lang="en-US" sz="2400" dirty="0"/>
              <a:t>Use web browser's developer tools</a:t>
            </a:r>
          </a:p>
          <a:p>
            <a:pPr marL="627063" lvl="1" indent="-227013"/>
            <a:r>
              <a:rPr lang="en-US" sz="2000" dirty="0"/>
              <a:t>Open browser, right-click on page, Inspect, Network tab, browse to URL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4EF519-37CC-249D-4B94-7182C121C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07" y="2286000"/>
            <a:ext cx="7839132" cy="423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8099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F7B2-EFB8-B346-9D63-5D05A4B3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04" y="154984"/>
            <a:ext cx="8729420" cy="725245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Serialization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4B7AF-AA5B-194A-8043-1F55ECA5E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6120" y="966830"/>
            <a:ext cx="8382000" cy="2509894"/>
          </a:xfrm>
        </p:spPr>
        <p:txBody>
          <a:bodyPr>
            <a:normAutofit/>
          </a:bodyPr>
          <a:lstStyle/>
          <a:p>
            <a:r>
              <a:rPr lang="en-US" dirty="0"/>
              <a:t>Data needs to be sent over the network…</a:t>
            </a:r>
          </a:p>
          <a:p>
            <a:r>
              <a:rPr lang="en-US" b="1" dirty="0"/>
              <a:t>Serialization</a:t>
            </a:r>
            <a:r>
              <a:rPr lang="en-US" dirty="0"/>
              <a:t> is the process of converting data / objects into a data stream that can be stored or transmitted over network…</a:t>
            </a:r>
          </a:p>
          <a:p>
            <a:pPr lvl="1">
              <a:spcBef>
                <a:spcPts val="1200"/>
              </a:spcBef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don't want to send 0's and 1's, the two computers may be different platforms --- e.g. Windows x86 and Mac M1 --- where data formats are different</a:t>
            </a:r>
          </a:p>
          <a:p>
            <a:pPr lvl="1">
              <a:spcBef>
                <a:spcPts val="1200"/>
              </a:spcBef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(JS object notation) is a  common choice --- platform-neutral and language-neutral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15F42A-A2D0-4539-1027-ABF09969C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657600"/>
            <a:ext cx="954912" cy="183050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DA092CA-7712-5D36-43B8-7422B882091F}"/>
              </a:ext>
            </a:extLst>
          </p:cNvPr>
          <p:cNvGrpSpPr/>
          <p:nvPr/>
        </p:nvGrpSpPr>
        <p:grpSpPr>
          <a:xfrm>
            <a:off x="3212880" y="3713236"/>
            <a:ext cx="1499040" cy="1738440"/>
            <a:chOff x="3581400" y="2332203"/>
            <a:chExt cx="1499040" cy="173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4A20FCC-DABB-01EE-2811-48465E75C381}"/>
                    </a:ext>
                  </a:extLst>
                </p14:cNvPr>
                <p14:cNvContentPartPr/>
                <p14:nvPr/>
              </p14:nvContentPartPr>
              <p14:xfrm>
                <a:off x="3608760" y="2516883"/>
                <a:ext cx="114840" cy="1024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4A20FCC-DABB-01EE-2811-48465E75C38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99760" y="2507883"/>
                  <a:ext cx="132480" cy="10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E392082-6D4C-6CBC-217C-086BFC10DBFE}"/>
                    </a:ext>
                  </a:extLst>
                </p14:cNvPr>
                <p14:cNvContentPartPr/>
                <p14:nvPr/>
              </p14:nvContentPartPr>
              <p14:xfrm>
                <a:off x="3581400" y="2332203"/>
                <a:ext cx="1499040" cy="1738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E392082-6D4C-6CBC-217C-086BFC10DBF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72402" y="2323203"/>
                  <a:ext cx="1516676" cy="17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368A792-0B7C-D89D-9C1F-EEC8C48FCA31}"/>
                    </a:ext>
                  </a:extLst>
                </p14:cNvPr>
                <p14:cNvContentPartPr/>
                <p14:nvPr/>
              </p14:nvContentPartPr>
              <p14:xfrm>
                <a:off x="3800640" y="2728203"/>
                <a:ext cx="743760" cy="296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368A792-0B7C-D89D-9C1F-EEC8C48FCA3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91640" y="2719214"/>
                  <a:ext cx="761400" cy="3138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E74E60A-8063-9E63-6D72-3A81DA5582A7}"/>
                    </a:ext>
                  </a:extLst>
                </p14:cNvPr>
                <p14:cNvContentPartPr/>
                <p14:nvPr/>
              </p14:nvContentPartPr>
              <p14:xfrm>
                <a:off x="3819720" y="3318243"/>
                <a:ext cx="173160" cy="225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E74E60A-8063-9E63-6D72-3A81DA5582A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810720" y="3309243"/>
                  <a:ext cx="1908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9B48E90-0DB0-454C-E274-E5EDE7FB4553}"/>
                    </a:ext>
                  </a:extLst>
                </p14:cNvPr>
                <p14:cNvContentPartPr/>
                <p14:nvPr/>
              </p14:nvContentPartPr>
              <p14:xfrm>
                <a:off x="3984960" y="3308163"/>
                <a:ext cx="320400" cy="207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9B48E90-0DB0-454C-E274-E5EDE7FB455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75960" y="3299147"/>
                  <a:ext cx="338040" cy="2246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77644EE-DF4C-3F56-92B1-717C4E3C7AB3}"/>
                    </a:ext>
                  </a:extLst>
                </p14:cNvPr>
                <p14:cNvContentPartPr/>
                <p14:nvPr/>
              </p14:nvContentPartPr>
              <p14:xfrm>
                <a:off x="4334880" y="3222843"/>
                <a:ext cx="500760" cy="243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77644EE-DF4C-3F56-92B1-717C4E3C7AB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325874" y="3213830"/>
                  <a:ext cx="518413" cy="26102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A014108-A243-3366-E8F2-AD5A2B7306D1}"/>
              </a:ext>
            </a:extLst>
          </p:cNvPr>
          <p:cNvGrpSpPr/>
          <p:nvPr/>
        </p:nvGrpSpPr>
        <p:grpSpPr>
          <a:xfrm>
            <a:off x="7776665" y="3795722"/>
            <a:ext cx="1143827" cy="1233478"/>
            <a:chOff x="252758" y="2500322"/>
            <a:chExt cx="1143827" cy="1233478"/>
          </a:xfrm>
        </p:grpSpPr>
        <p:sp>
          <p:nvSpPr>
            <p:cNvPr id="24" name="AutoShape 6">
              <a:extLst>
                <a:ext uri="{FF2B5EF4-FFF2-40B4-BE49-F238E27FC236}">
                  <a16:creationId xmlns:a16="http://schemas.microsoft.com/office/drawing/2014/main" id="{D8AF8EDA-1D4D-063B-6EF9-1E65A8C61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58" y="2500322"/>
              <a:ext cx="1143827" cy="1233478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74A798D-F292-8126-5D33-E55A045B3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72" y="2934811"/>
              <a:ext cx="1074056" cy="6465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Movie</a:t>
              </a:r>
              <a:b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</a:b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Lens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40CE61E-580F-C228-04BC-828698477E2C}"/>
                  </a:ext>
                </a:extLst>
              </p14:cNvPr>
              <p14:cNvContentPartPr/>
              <p14:nvPr/>
            </p14:nvContentPartPr>
            <p14:xfrm>
              <a:off x="1242700" y="4201841"/>
              <a:ext cx="2095200" cy="259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40CE61E-580F-C228-04BC-828698477E2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34060" y="4193201"/>
                <a:ext cx="21128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B0A11B6-28D5-48DC-5B09-50B0EEDEF16E}"/>
                  </a:ext>
                </a:extLst>
              </p14:cNvPr>
              <p14:cNvContentPartPr/>
              <p14:nvPr/>
            </p14:nvContentPartPr>
            <p14:xfrm>
              <a:off x="1241980" y="4812761"/>
              <a:ext cx="2112480" cy="2692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B0A11B6-28D5-48DC-5B09-50B0EEDEF16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233340" y="4803761"/>
                <a:ext cx="2130120" cy="28692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Slide Number Placeholder 2">
            <a:extLst>
              <a:ext uri="{FF2B5EF4-FFF2-40B4-BE49-F238E27FC236}">
                <a16:creationId xmlns:a16="http://schemas.microsoft.com/office/drawing/2014/main" id="{364F6B14-91A7-CC22-6776-28F8103C0B4A}"/>
              </a:ext>
            </a:extLst>
          </p:cNvPr>
          <p:cNvSpPr txBox="1">
            <a:spLocks/>
          </p:cNvSpPr>
          <p:nvPr/>
        </p:nvSpPr>
        <p:spPr>
          <a:xfrm>
            <a:off x="8409590" y="6295498"/>
            <a:ext cx="685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3F2160-C5C6-45A4-BB7E-B7916CE9DCEA}" type="slidenum">
              <a:rPr lang="en-US" sz="1400" smtClean="0"/>
              <a:pPr/>
              <a:t>8</a:t>
            </a:fld>
            <a:endParaRPr lang="en-US" sz="1400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4464DF3C-9A6A-4AD9-4796-5100BBB9002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76956" y="4725556"/>
            <a:ext cx="1661080" cy="20057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BBB5C83-69CD-F124-034C-DA96A132780E}"/>
                  </a:ext>
                </a:extLst>
              </p14:cNvPr>
              <p14:cNvContentPartPr/>
              <p14:nvPr/>
            </p14:nvContentPartPr>
            <p14:xfrm>
              <a:off x="4633014" y="4205269"/>
              <a:ext cx="3076920" cy="1882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BBB5C83-69CD-F124-034C-DA96A132780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24014" y="4196629"/>
                <a:ext cx="30945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A27BA68-C1F9-5B53-AFDC-A5AE7E4B1CC0}"/>
                  </a:ext>
                </a:extLst>
              </p14:cNvPr>
              <p14:cNvContentPartPr/>
              <p14:nvPr/>
            </p14:nvContentPartPr>
            <p14:xfrm>
              <a:off x="4648494" y="4569949"/>
              <a:ext cx="3086280" cy="2563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A27BA68-C1F9-5B53-AFDC-A5AE7E4B1CC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39494" y="4560949"/>
                <a:ext cx="3103920" cy="2739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4">
            <a:extLst>
              <a:ext uri="{FF2B5EF4-FFF2-40B4-BE49-F238E27FC236}">
                <a16:creationId xmlns:a16="http://schemas.microsoft.com/office/drawing/2014/main" id="{2342C1AF-484C-67E5-6F00-F1F32360CFD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472696" y="3960121"/>
            <a:ext cx="2590800" cy="40139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 * FROM Movies;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5C4786C-AF5E-5D8D-102E-B19F78E205C9}"/>
                  </a:ext>
                </a:extLst>
              </p14:cNvPr>
              <p14:cNvContentPartPr/>
              <p14:nvPr/>
            </p14:nvContentPartPr>
            <p14:xfrm>
              <a:off x="4035600" y="4909320"/>
              <a:ext cx="1456920" cy="1311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5C4786C-AF5E-5D8D-102E-B19F78E205C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26240" y="4899960"/>
                <a:ext cx="1475640" cy="13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36F619A-3DAB-E98E-45A0-EDC81CF9D551}"/>
                  </a:ext>
                </a:extLst>
              </p14:cNvPr>
              <p14:cNvContentPartPr/>
              <p14:nvPr/>
            </p14:nvContentPartPr>
            <p14:xfrm>
              <a:off x="5385960" y="4773960"/>
              <a:ext cx="1672200" cy="544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36F619A-3DAB-E98E-45A0-EDC81CF9D55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76600" y="4764600"/>
                <a:ext cx="1690920" cy="56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1DE904F6-FE46-7FDE-A0E7-3EFEAE72F38F}"/>
              </a:ext>
            </a:extLst>
          </p:cNvPr>
          <p:cNvGrpSpPr/>
          <p:nvPr/>
        </p:nvGrpSpPr>
        <p:grpSpPr>
          <a:xfrm>
            <a:off x="1780543" y="3576951"/>
            <a:ext cx="743040" cy="585360"/>
            <a:chOff x="1780543" y="3576951"/>
            <a:chExt cx="743040" cy="58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DC9141F-C173-3A9B-035E-B6E2F1160ADD}"/>
                    </a:ext>
                  </a:extLst>
                </p14:cNvPr>
                <p14:cNvContentPartPr/>
                <p14:nvPr/>
              </p14:nvContentPartPr>
              <p14:xfrm>
                <a:off x="1780543" y="3827511"/>
                <a:ext cx="325080" cy="334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DC9141F-C173-3A9B-035E-B6E2F1160AD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71543" y="3818511"/>
                  <a:ext cx="34272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3CD62DE-812E-B34B-B3A5-8C6DB7E55A1E}"/>
                    </a:ext>
                  </a:extLst>
                </p14:cNvPr>
                <p14:cNvContentPartPr/>
                <p14:nvPr/>
              </p14:nvContentPartPr>
              <p14:xfrm>
                <a:off x="2054503" y="3808071"/>
                <a:ext cx="234000" cy="213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3CD62DE-812E-B34B-B3A5-8C6DB7E55A1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45863" y="3799071"/>
                  <a:ext cx="2516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AE9608-8D52-6CFC-1227-0EC596213A59}"/>
                    </a:ext>
                  </a:extLst>
                </p14:cNvPr>
                <p14:cNvContentPartPr/>
                <p14:nvPr/>
              </p14:nvContentPartPr>
              <p14:xfrm>
                <a:off x="2273023" y="3576951"/>
                <a:ext cx="136440" cy="416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AE9608-8D52-6CFC-1227-0EC596213A5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64383" y="3567951"/>
                  <a:ext cx="1540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E76DF57-3C28-D401-5894-2B2F7394BA45}"/>
                    </a:ext>
                  </a:extLst>
                </p14:cNvPr>
                <p14:cNvContentPartPr/>
                <p14:nvPr/>
              </p14:nvContentPartPr>
              <p14:xfrm>
                <a:off x="2082583" y="3723831"/>
                <a:ext cx="441000" cy="27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E76DF57-3C28-D401-5894-2B2F7394BA4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73943" y="3715191"/>
                  <a:ext cx="458640" cy="4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3364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68" y="228600"/>
            <a:ext cx="8729420" cy="60443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JSON – JavaScript Object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340" y="1143000"/>
            <a:ext cx="4649460" cy="495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dirty="0"/>
              <a:t>A data format used by most web services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dirty="0"/>
              <a:t>Allows an arbitrary amount of </a:t>
            </a:r>
            <a:r>
              <a:rPr lang="en-US" sz="1800" b="1" dirty="0">
                <a:solidFill>
                  <a:schemeClr val="accent6"/>
                </a:solidFill>
              </a:rPr>
              <a:t>nesting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dirty="0"/>
              <a:t>Whitespace is ignored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75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75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/>
              <a:t>Basic components are: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100" b="1" dirty="0">
                <a:solidFill>
                  <a:schemeClr val="accent6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[]</a:t>
            </a:r>
            <a:r>
              <a:rPr lang="en-US" sz="2100" dirty="0"/>
              <a:t> for ordered lists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500" dirty="0"/>
              <a:t>Items are separated by commas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500" dirty="0"/>
              <a:t>Items can be any JSON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100" b="1" dirty="0">
                <a:solidFill>
                  <a:schemeClr val="accent6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{}</a:t>
            </a:r>
            <a:r>
              <a:rPr lang="en-US" sz="2100" dirty="0">
                <a:ea typeface="Andale Mono" charset="0"/>
                <a:cs typeface="Andale Mono" charset="0"/>
              </a:rPr>
              <a:t> for unordered dictionaries/objects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500" dirty="0">
                <a:ea typeface="Andale Mono" charset="0"/>
                <a:cs typeface="Andale Mono" charset="0"/>
              </a:rPr>
              <a:t>Key: value pairs are separated by commas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500" dirty="0">
                <a:ea typeface="Andale Mono" charset="0"/>
                <a:cs typeface="Andale Mono" charset="0"/>
              </a:rPr>
              <a:t>Keys must be strings (text)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500" dirty="0">
                <a:ea typeface="Andale Mono" charset="0"/>
                <a:cs typeface="Andale Mono" charset="0"/>
              </a:rPr>
              <a:t>Values can be any JSON</a:t>
            </a:r>
            <a:endParaRPr lang="en-US" sz="2700" dirty="0">
              <a:ea typeface="Andale Mono" charset="0"/>
              <a:cs typeface="Andale Mono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dirty="0">
                <a:ea typeface="Andale Mono" charset="0"/>
                <a:cs typeface="Andale Mono" charset="0"/>
              </a:rPr>
              <a:t>Numbers,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true, false, null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dirty="0">
                <a:ea typeface="Andale Mono" charset="0"/>
                <a:cs typeface="Andale Mono" charset="0"/>
              </a:rPr>
              <a:t>Strings in quotes</a:t>
            </a:r>
            <a:endParaRPr lang="en-US" sz="1800" b="1" dirty="0">
              <a:solidFill>
                <a:schemeClr val="accent6"/>
              </a:solidFill>
              <a:latin typeface="Courier New" panose="02070309020205020404" pitchFamily="49" charset="0"/>
              <a:ea typeface="Andale Mono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C75AF-73CA-8A10-ECED-630246B452CE}"/>
              </a:ext>
            </a:extLst>
          </p:cNvPr>
          <p:cNvSpPr txBox="1"/>
          <p:nvPr/>
        </p:nvSpPr>
        <p:spPr>
          <a:xfrm>
            <a:off x="1" y="6443246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Credits: slides from Prof. </a:t>
            </a:r>
            <a:r>
              <a:rPr lang="en-US" sz="1600" i="1" dirty="0" err="1"/>
              <a:t>Tarzia's</a:t>
            </a:r>
            <a:r>
              <a:rPr lang="en-US" sz="1600" i="1" dirty="0"/>
              <a:t> CS 310 materials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AD39D13C-04FA-2CB6-F79C-9AB50B1072C3}"/>
              </a:ext>
            </a:extLst>
          </p:cNvPr>
          <p:cNvSpPr txBox="1">
            <a:spLocks/>
          </p:cNvSpPr>
          <p:nvPr/>
        </p:nvSpPr>
        <p:spPr>
          <a:xfrm>
            <a:off x="8382000" y="6368888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3F2160-C5C6-45A4-BB7E-B7916CE9DCEA}" type="slidenum">
              <a:rPr lang="en-US" sz="1400" smtClean="0"/>
              <a:pPr/>
              <a:t>9</a:t>
            </a:fld>
            <a:endParaRPr lang="en-US" sz="140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730CFA8-608D-0045-776C-B007614EC224}"/>
              </a:ext>
            </a:extLst>
          </p:cNvPr>
          <p:cNvSpPr txBox="1">
            <a:spLocks/>
          </p:cNvSpPr>
          <p:nvPr/>
        </p:nvSpPr>
        <p:spPr>
          <a:xfrm>
            <a:off x="5299776" y="1146716"/>
            <a:ext cx="3560412" cy="44920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[</a:t>
            </a:r>
          </a:p>
          <a:p>
            <a:pPr marL="0" indent="0" defTabSz="6858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{'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Movie_ID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': 2,</a:t>
            </a:r>
          </a:p>
          <a:p>
            <a:pPr marL="0" indent="0" defTabSz="6858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Release_Date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': '1988-10-21',</a:t>
            </a:r>
          </a:p>
          <a:p>
            <a:pPr marL="0" indent="0" defTabSz="6858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 'Runtime': 69,</a:t>
            </a:r>
          </a:p>
          <a:p>
            <a:pPr marL="0" indent="0" defTabSz="6858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Original_Language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': 'fi',</a:t>
            </a:r>
          </a:p>
          <a:p>
            <a:pPr marL="0" indent="0" defTabSz="6858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 'Budget': 0, 'Revenue': 0,</a:t>
            </a:r>
          </a:p>
          <a:p>
            <a:pPr marL="0" indent="0" defTabSz="6858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 'Title': 'Ariel'</a:t>
            </a:r>
          </a:p>
          <a:p>
            <a:pPr marL="0" indent="0" defTabSz="6858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},</a:t>
            </a:r>
          </a:p>
          <a:p>
            <a:pPr marL="0" indent="0" defTabSz="6858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{'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Movie_ID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': 3,</a:t>
            </a:r>
          </a:p>
          <a:p>
            <a:pPr marL="0" indent="0" defTabSz="6858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 .</a:t>
            </a:r>
          </a:p>
          <a:p>
            <a:pPr marL="0" indent="0" defTabSz="6858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 .</a:t>
            </a:r>
          </a:p>
          <a:p>
            <a:pPr marL="0" indent="0" defTabSz="6858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 .</a:t>
            </a:r>
          </a:p>
          <a:p>
            <a:pPr marL="0" indent="0" defTabSz="6858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},</a:t>
            </a:r>
          </a:p>
          <a:p>
            <a:pPr marL="0" indent="0" defTabSz="6858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.</a:t>
            </a:r>
          </a:p>
          <a:p>
            <a:pPr marL="0" indent="0" defTabSz="6858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.</a:t>
            </a:r>
          </a:p>
          <a:p>
            <a:pPr marL="0" indent="0" defTabSz="6858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.</a:t>
            </a:r>
          </a:p>
          <a:p>
            <a:pPr marL="0" indent="0" defTabSz="6858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2873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Theme1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CAB00"/>
      </a:accent1>
      <a:accent2>
        <a:srgbClr val="ED4B11"/>
      </a:accent2>
      <a:accent3>
        <a:srgbClr val="A5A5A5"/>
      </a:accent3>
      <a:accent4>
        <a:srgbClr val="FFC000"/>
      </a:accent4>
      <a:accent5>
        <a:srgbClr val="5B9BD5"/>
      </a:accent5>
      <a:accent6>
        <a:srgbClr val="932092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50B7070-F291-BD48-BD16-063ABE220FC2}" vid="{A4957333-41A6-3442-98BC-DB1C2ACD6768}"/>
    </a:ext>
  </a:extLst>
</a:theme>
</file>

<file path=ppt/theme/theme5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79E3F46-B87E-4110-A958-99191F7F6417}">
  <we:reference id="8ba0e366-a439-4baa-944c-1a9790a138b7" version="1.0.0.3" store="EXCatalog" storeType="EXCatalog"/>
  <we:alternateReferences>
    <we:reference id="WA200002290" version="1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6216</TotalTime>
  <Words>2815</Words>
  <Application>Microsoft Office PowerPoint</Application>
  <PresentationFormat>On-screen Show (4:3)</PresentationFormat>
  <Paragraphs>545</Paragraphs>
  <Slides>35</Slides>
  <Notes>25</Notes>
  <HiddenSlides>9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Andale Mono</vt:lpstr>
      <vt:lpstr>Arial</vt:lpstr>
      <vt:lpstr>Calibri</vt:lpstr>
      <vt:lpstr>Consolas</vt:lpstr>
      <vt:lpstr>Courier New</vt:lpstr>
      <vt:lpstr>Garamond</vt:lpstr>
      <vt:lpstr>Times New Roman</vt:lpstr>
      <vt:lpstr>Office Theme</vt:lpstr>
      <vt:lpstr>1_Office Theme</vt:lpstr>
      <vt:lpstr>3_Office Theme</vt:lpstr>
      <vt:lpstr>1_Theme1</vt:lpstr>
      <vt:lpstr>8_Office Theme</vt:lpstr>
      <vt:lpstr>PowerPoint Presentation</vt:lpstr>
      <vt:lpstr>PowerPoint Presentation</vt:lpstr>
      <vt:lpstr>PowerPoint Presentation</vt:lpstr>
      <vt:lpstr>Why use Web Services for building applications?</vt:lpstr>
      <vt:lpstr>PowerPoint Presentation</vt:lpstr>
      <vt:lpstr>HTTP requests and responses</vt:lpstr>
      <vt:lpstr>PowerPoint Presentation</vt:lpstr>
      <vt:lpstr>Serialization</vt:lpstr>
      <vt:lpstr>JSON – JavaScript Object Notation</vt:lpstr>
      <vt:lpstr>Example: JSON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joe.hummel</dc:creator>
  <cp:lastModifiedBy>Joe Hummel, PhD</cp:lastModifiedBy>
  <cp:revision>1622</cp:revision>
  <cp:lastPrinted>2023-03-29T21:07:21Z</cp:lastPrinted>
  <dcterms:created xsi:type="dcterms:W3CDTF">2013-01-13T00:19:11Z</dcterms:created>
  <dcterms:modified xsi:type="dcterms:W3CDTF">2024-10-10T01:39:55Z</dcterms:modified>
</cp:coreProperties>
</file>