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3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6"/>
  </p:notesMasterIdLst>
  <p:handoutMasterIdLst>
    <p:handoutMasterId r:id="rId27"/>
  </p:handoutMasterIdLst>
  <p:sldIdLst>
    <p:sldId id="311" r:id="rId3"/>
    <p:sldId id="973" r:id="rId4"/>
    <p:sldId id="1248" r:id="rId5"/>
    <p:sldId id="979" r:id="rId6"/>
    <p:sldId id="781" r:id="rId7"/>
    <p:sldId id="1229" r:id="rId8"/>
    <p:sldId id="1230" r:id="rId9"/>
    <p:sldId id="1231" r:id="rId10"/>
    <p:sldId id="1232" r:id="rId11"/>
    <p:sldId id="1233" r:id="rId12"/>
    <p:sldId id="1223" r:id="rId13"/>
    <p:sldId id="1234" r:id="rId14"/>
    <p:sldId id="1239" r:id="rId15"/>
    <p:sldId id="1240" r:id="rId16"/>
    <p:sldId id="1241" r:id="rId17"/>
    <p:sldId id="1242" r:id="rId18"/>
    <p:sldId id="1243" r:id="rId19"/>
    <p:sldId id="1244" r:id="rId20"/>
    <p:sldId id="1245" r:id="rId21"/>
    <p:sldId id="1246" r:id="rId22"/>
    <p:sldId id="1247" r:id="rId23"/>
    <p:sldId id="965" r:id="rId24"/>
    <p:sldId id="1235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66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88767" autoAdjust="0"/>
  </p:normalViewPr>
  <p:slideViewPr>
    <p:cSldViewPr>
      <p:cViewPr varScale="1">
        <p:scale>
          <a:sx n="83" d="100"/>
          <a:sy n="83" d="100"/>
        </p:scale>
        <p:origin x="155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r>
              <a:rPr lang="en-US" sz="14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3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39 148 5527 0 0,'-33'-5'3855'0'0,"27"5"-1625"0"0,11 4-215 0 0,27 9-2019 0 0,-24-9-73 0 0,1-2-4 0 0,38 10 6 0 0,3-3-4 0 0,3-1 13 0 0,5-1 63 0 0,314 13 1461 0 0,-240-17-807 0 0,512 7 1113 0 0,-353-22-1693 0 0,4 0-18 0 0,458 38 1209 0 0,-186-19 579 0 0,-466-7-1582 0 0,-64 2-245 0 0,15 1-14 0 0,6 3 54 0 0,-16-2-33 0 0,10 3 32 0 0,1 1 11 0 0,-3 0 0 0 0,-2-2 0 0 0,-3 2-10 0 0,6-1 10 0 0,-16-3-43 0 0,-19-2 22 0 0,23 1-17 0 0,14 3 252 0 0,-8 0 107 0 0,-38-4-372 0 0,-4-1-6 0 0,0 0 0 0 0,0-1 0 0 0,0 1 1 0 0,0-1-1 0 0,0 0 0 0 0,1 0 0 0 0,4-1 1 0 0,17 0 2 0 0,3 0 1 0 0,-17 0 31 0 0,11-2-20 0 0,10-1 49 0 0,-27 3 94 0 0,1 0-92 0 0,20-1-2 0 0,4-2-17 0 0,-8 0-32 0 0,-14 1 31 0 0,3-2 14 0 0,-7 2 10 0 0,-1-3 3 0 0,-3 6-73 0 0,1-1-1 0 0,-1 1 0 0 0,0-1 1 0 0,0 1-1 0 0,0-1 0 0 0,1 1 1 0 0,-1-1-1 0 0,0 1 0 0 0,0-1 1 0 0,0 0-1 0 0,0 1 0 0 0,0-1 1 0 0,0 1-1 0 0,0-1 1 0 0,0 1-1 0 0,0-1 0 0 0,0 0 1 0 0,0 1-1 0 0,0-1 0 0 0,-1 0 1 0 0,0-1 5 0 0,0 1 0 0 0,0-1 0 0 0,0 1 0 0 0,0-1 0 0 0,0 1 0 0 0,0-1 1 0 0,0 1-1 0 0,-3-2 0 0 0,-6-5 23 0 0,0 0 0 0 0,-17-9 0 0 0,19 13-23 0 0,-26-19 57 0 0,-1 2-1 0 0,-1 2 1 0 0,-66-25 0 0 0,10 17-16 0 0,50 17-21 0 0,-45-19 0 0 0,-39-19-32 0 0,124 46-44 0 0,0 1-61 0 0,-16 0 22 0 0,24 4 30 0 0,34 10-22 0 0,-12-2 11 0 0,-12-5 11 0 0,17 9 30 0 0,-6-3-36 0 0,-6-2 45 0 0,-1 2-40 0 0,15 8-22 0 0,-17-9 15 0 0,28 12 49 0 0,-3-1 12 0 0,-1-5 0 0 0,2-1 0 0 0,8 2-53 0 0,-17-6 42 0 0,9 3 11 0 0,7 3 0 0 0,-4 2 0 0 0,-11-6-11 0 0,-22-5-31 0 0,14 14 18 0 0,-21-18-42 0 0,-7 5-67 0 0,0 1 129 0 0,0-1 0 0 0,-4 18 0 0 0,2-21 4 0 0,0 0 0 0 0,0-1 0 0 0,-1 1 0 0 0,0-1 0 0 0,-6 11 0 0 0,-23 27 0 0 0,-2-5 0 0 0,-1-5-53 0 0,9-11 42 0 0,-9 4 11 0 0,-7 6 91 0 0,4-6 31 0 0,1-3-38 0 0,-2 3 11 0 0,0-2 1 0 0,6-5 0 0 0,15-9-68 0 0,8-5 20 0 0,-15 9-36 0 0,4-3-25 0 0,-5 0-205 0 0,22-10-127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6 240 5527 0 0,'0'0'423'0'0,"-1"-1"-278"0"0,-3-5 1265 0 0,5 3-478 0 0,1 1 0 0 0,0 0 1 0 0,-1-1-1 0 0,1 1 1 0 0,0 0-1 0 0,5-4 0 0 0,-3 3-271 0 0,1-1-1 0 0,0 1 0 0 0,0 0 1 0 0,0 0-1 0 0,6-2 1 0 0,5-1 3 0 0,28-6 1 0 0,-15 5-749 0 0,152-36 109 0 0,12-3-2 0 0,-130 29-23 0 0,-61 16-40 0 0,9-2-48 0 0,0 0 0 0 0,13-7-1 0 0,-21 9-246 0 0,0-1-1 0 0,1 0 0 0 0,-1 0 0 0 0,0 0 0 0 0,0 0 0 0 0,0 0 1 0 0,-1-1-1 0 0,1 1 0 0 0,0-1 0 0 0,-1 0 0 0 0,0 0 0 0 0,4-5 1 0 0,-2-1-5075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0,'0'0'2756'0'0,"6"8"-1814"0"0,19 25-14 0 0,-18-25-94 0 0,-1 4-39 0 0,20 38-10 0 0,-14-25-85 0 0,8 24-353 0 0,-9-23-156 0 0,12 31-30 0 0,-13-30-33 0 0,14 40-103 0 0,3 12-41 0 0,3 4-134 0 0,-17-41 84 0 0,-9-32 0 0 0,-1 3-12 0 0,11 37-2 0 0,-11-38 0 0 0,-3-9 71 0 0,0 0-1 0 0,0 0 1 0 0,0 0 0 0 0,1 1-1 0 0,-1-1 1 0 0,1 0 0 0 0,0-1-1 0 0,1 5 1 0 0,-1-4-71 0 0,0 0 1 0 0,0 0-1 0 0,0 0 1 0 0,-1 0-1 0 0,1 0 1 0 0,-1 0-1 0 0,0 0 1 0 0,0 3-1 0 0,-3 4-192 0 0,-8 27-57 0 0,8-27-242 0 0,-1-9-107 0 0,-12 5-877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0,'0'0'1247'0'0,"4"-1"-1023"0"0,12-2-76 0 0,-12 2 484 0 0,2 0 201 0 0,32-4 869 0 0,239-17 531 0 0,-254 20-3081 0 0,-1-1 0 0 0,1-1-1 0 0,-1-1 1 0 0,33-12 0 0 0,-43 12 32 0 0,-1 0 0 0 0,1-1 0 0 0,-1 0 0 0 0,-1 0 0 0 0,1-1 0 0 0,-1-1 0 0 0,0 1 0 0 0,-1-2 0 0 0,15-16 0 0 0,-17 16-326 0 0,-1-1-1614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0 131 455 0 0,'0'0'3490'0'0,"3"12"-2330"0"0,11 33 89 0 0,-9-22 20 0 0,5 47 679 0 0,-3-14-1354 0 0,-3-27-33 0 0,2 30-49 0 0,-2-29-175 0 0,3 34-75 0 0,-3-31-20 0 0,6 36 1 0 0,-5-35 12 0 0,5 32 7 0 0,-4-34 2 0 0,7 31-26 0 0,-7-33-113 0 0,14 52 16 0 0,-10-40-77 0 0,-8-32 3256 0 0,6-24-2181 0 0,-8 7-948 0 0,0 0 0 0 0,-1 1 0 0 0,0-1 0 0 0,0 1 0 0 0,0-1 0 0 0,-4-9 0 0 0,0-6 237 0 0,-11-61 230 0 0,-8-130 0 0 0,23 164-791 0 0,1 0 0 0 0,3 0 1 0 0,1 1-1 0 0,13-53 0 0 0,-13 83 131 0 0,1 1 0 0 0,0 1 0 0 0,2-1 0 0 0,0 1 0 0 0,1 0 0 0 0,0 1 0 0 0,1 0 0 0 0,21-27 1 0 0,-20 31 17 0 0,0 0 1 0 0,1 1-1 0 0,0 0 1 0 0,0 1-1 0 0,1 0 1 0 0,0 0-1 0 0,1 2 1 0 0,0 0-1 0 0,0 0 1 0 0,27-9-1 0 0,-37 15-19 0 0,6-2-86 0 0,0-1-1 0 0,1 2 1 0 0,-1-1-1 0 0,1 1 1 0 0,0 1-1 0 0,0 0 0 0 0,0 0 1 0 0,-1 1-1 0 0,1 0 1 0 0,0 1-1 0 0,11 2 1 0 0,14 4-418 0 0,-18-2-79 0 0,13 8-20 0 0,-22-9 21 0 0,0 4 94 0 0,24 25 41 0 0,-24-25 8 0 0,-5 3 46 0 0,11 31 184 0 0,-11-32 79 0 0,-6 3 18 0 0,-7 36 35 0 0,10-46 88 0 0,-1-1 0 0 0,1 1 0 0 0,-1-1 0 0 0,0 0-1 0 0,1 1 1 0 0,-4 3 0 0 0,-13 28 107 0 0,6-15 11 0 0,-17 19 40 0 0,12-19 158 0 0,-10 7 296 0 0,0-1 1 0 0,-50 34 0 0 0,29-30 456 0 0,-2-2-1 0 0,-65 26 1 0 0,87-41-1067 0 0,-16 9-514 0 0,11-4-1932 0 0,9-6-4120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4126 749 6447 0 0,'0'0'499'0'0,"-4"0"-144"0"0,-33-6 5454 0 0,27 3-5816 0 0,-67-15 1665 0 0,-111-12-1 0 0,140 24-1634 0 0,-331-19 2891 0 0,269 21-1975 0 0,-1097-8 934 0 0,611-14-1840 0 0,549 22-13 0 0,-25-1-7 0 0,-315-38 49 0 0,162 9 4 0 0,-26-6 12 0 0,-69-30 130 0 0,315 68-205 0 0,-57-14 183 0 0,52 13-134 0 0,1-1 0 0 0,-1-1 0 0 0,1 1 0 0 0,0-1-1 0 0,-10-8 1 0 0,18 12-47 0 0,0 1 0 0 0,1-1 0 0 0,-1 0-1 0 0,1 0 1 0 0,-1 1 0 0 0,1-1 0 0 0,0 0 0 0 0,-1 0-1 0 0,1 1 1 0 0,0-1 0 0 0,0 0 0 0 0,-1 0 0 0 0,1 0-1 0 0,0 0 1 0 0,0 0 0 0 0,0 0 0 0 0,0 1 0 0 0,0-1-1 0 0,0 0 1 0 0,0 0 0 0 0,0 0 0 0 0,1 0 0 0 0,-1 0 0 0 0,0 1-1 0 0,0-1 1 0 0,1 0 0 0 0,0-1 0 0 0,0 0 10 0 0,0-1 0 0 0,0 0 0 0 0,1 1 1 0 0,-1-1-1 0 0,1 1 0 0 0,3-5 0 0 0,3 0-2 0 0,0 0 0 0 0,1 1 0 0 0,0 0 0 0 0,0 0 0 0 0,18-8 0 0 0,55-18-75 0 0,-23 10-42 0 0,45-23-1 0 0,88-35-23 0 0,-140 61 83 0 0,67-26-34 0 0,-91 32 79 0 0,-5 3 0 0 0,-8 2 0 0 0,-11 5-1 0 0,-6 1-10 0 0,-20 8-37 0 0,-10 4-24 0 0,2-1 48 0 0,-10 3-24 0 0,-6 5 24 0 0,-2 0-24 0 0,12-2 23 0 0,-54 22-69 0 0,-60 26-119 0 0,67-24 186 0 0,54-23-15 0 0,-11 5 31 0 0,0 2 11 0 0,5 0 0 0 0,-2 6-13 0 0,10-3-57 0 0,22-21-28 0 0,8 6-305 0 0,12 33 374 0 0,-15-43 26 0 0,1 0 1 0 0,-1 0-1 0 0,0 0 0 0 0,0 0 1 0 0,1 0-1 0 0,-1 0 0 0 0,0 0 1 0 0,1 0-1 0 0,-1-1 0 0 0,1 1 1 0 0,0 0-1 0 0,-1 0 0 0 0,1-1 1 0 0,-1 1-1 0 0,1 0 0 0 0,0-1 1 0 0,0 1-1 0 0,-1 0 0 0 0,2 0 1 0 0,38 27-12 0 0,14 9 14 0 0,-7-3 0 0 0,0 1 0 0 0,3 1 0 0 0,3 0 11 0 0,1-1 48 0 0,-42-28-36 0 0,2 2 48 0 0,24 9 0 0 0,-26-12-35 0 0,-2-1 39 0 0,0 0 0 0 0,17 5 0 0 0,-15-6-27 0 0,32 11 184 0 0,6 1-48 0 0,-41-13-157 0 0,-3-1-1 0 0,-1 1 0 0 0,1-2 0 0 0,-1 1 0 0 0,11 1 0 0 0,28 5 105 0 0,-3 1-14 0 0,2-1-57 0 0,-36-6-160 0 0,5 2 152 0 0,1-3-3075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353 668 5983 0 0,'-1'-2'464'0'0,"0"0"-4"0"0,0 0-1 0 0,0-1 1 0 0,0 1 0 0 0,0 0-1 0 0,-1 0 1 0 0,1 1-1 0 0,-1-1 1 0 0,1 0-1 0 0,-1 0 1 0 0,0 1-1 0 0,1-1 1 0 0,-4-2 0 0 0,-1 0-304 0 0,2 1 230 0 0,0 1 0 0 0,0-1 1 0 0,-1 1-1 0 0,1 0 0 0 0,-9-2 0 0 0,-2 0-131 0 0,-11 5-234 0 0,19 0-82 0 0,5-1 18 0 0,0 0 0 0 0,0 0 0 0 0,0 1 0 0 0,1-1 0 0 0,-1 1-1 0 0,0-1 1 0 0,0 1 0 0 0,0 0 0 0 0,0-1 0 0 0,1 1 0 0 0,-1 0 0 0 0,-2 2 0 0 0,-3 0-85 0 0,5-1 59 0 0,-1-1-1 0 0,0 0 0 0 0,1 1 1 0 0,-1-1-1 0 0,1 1 0 0 0,0 0 1 0 0,-1 0-1 0 0,-2 3 0 0 0,-2 1-14 0 0,3-3 30 0 0,-1 1 0 0 0,1-1 0 0 0,0 1 0 0 0,-6 8 0 0 0,2-4 11 0 0,4-4 11 0 0,0 0-1 0 0,0 1 1 0 0,0-1 0 0 0,1 1 0 0 0,-5 7 0 0 0,-22 34 105 0 0,23-37-42 0 0,4-5-7 0 0,0 1 1 0 0,0-1 0 0 0,1 1 0 0 0,-1-1-1 0 0,1 1 1 0 0,-3 9 0 0 0,-1-3 49 0 0,2-2 51 0 0,0 0 1 0 0,1 0-1 0 0,-3 12 1 0 0,1-8-16 0 0,1-2 70 0 0,0-1-1 0 0,-3 22 1 0 0,-2 10 52 0 0,7-32-37 0 0,1 4-10 0 0,-1 54 94 0 0,5-57-191 0 0,12 33-7 0 0,-15-42-75 0 0,1-1 0 0 0,-1 0 0 0 0,1 1 0 0 0,-1-1 0 0 0,1 0 0 0 0,-1 1 0 0 0,1-1 0 0 0,0 0 0 0 0,0 0 0 0 0,0 0 0 0 0,-1 0 0 0 0,3 2 0 0 0,22 24 60 0 0,-25-26-62 0 0,1 0 0 0 0,-1-1 0 0 0,1 1-1 0 0,-1-1 1 0 0,1 1 0 0 0,0-1 0 0 0,-1 1 0 0 0,1-1 0 0 0,0 1-1 0 0,-1-1 1 0 0,1 1 0 0 0,0-1 0 0 0,-1 0 0 0 0,1 1-1 0 0,0-1 1 0 0,0 0 0 0 0,-1 0 0 0 0,1 0 0 0 0,0 1-1 0 0,1-1 1 0 0,33 7 144 0 0,-34-7-135 0 0,0 0 0 0 0,0 0 0 0 0,0 1 0 0 0,0-1 0 0 0,0 0-1 0 0,0 0 1 0 0,0 0 0 0 0,0 0 0 0 0,0 0 0 0 0,0 0 0 0 0,0-1 0 0 0,0 1-1 0 0,1 0 1 0 0,9-3 117 0 0,-1-1 1 0 0,0 0-1 0 0,0 0 0 0 0,0 0 0 0 0,-1-1 0 0 0,1-1 0 0 0,14-11 1 0 0,-8 2 77 0 0,-2-1 0 0 0,0 0 0 0 0,-1 0 0 0 0,0-2 0 0 0,-1 1 0 0 0,-1-2 0 0 0,-1 1 0 0 0,-1-1 0 0 0,14-41 0 0 0,-12 22 62 0 0,-1 0 0 0 0,-2 0 0 0 0,-2-1 0 0 0,3-60 0 0 0,-8 20 302 0 0,-18-146 0 0 0,-39-76-78 0 0,53 286-462 0 0,3 10-16 0 0,-1-1-1 0 0,-1 1 0 0 0,1-1 1 0 0,-1 1-1 0 0,0 0 0 0 0,0 0 0 0 0,-1 0 1 0 0,-3-6-1 0 0,2 5-27 0 0,1 17-36 0 0,-6 38 19 0 0,7-37-54 0 0,2 2 0 0 0,0 66-62 0 0,2-24 85 0 0,3 17 38 0 0,-2-44-21 0 0,10 42 32 0 0,5 10 11 0 0,6-6 0 0 0,2-3 0 0 0,1-4 0 0 0,-1-5 0 0 0,0-5 0 0 0,-2-7-13 0 0,3 9-167 0 0,-22-50-73 0 0,-2 0-1903 0 0,11 30 1526 0 0,-11-30-88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326 165 10135 0 0,'0'0'464'0'0,"0"-3"-9"0"0,1-6-170 0 0,0-1 1 0 0,-1 1-1 0 0,0-1 0 0 0,0 1 1 0 0,-1-1-1 0 0,0 1 0 0 0,-1-1 1 0 0,-3-11-1 0 0,4 17-226 0 0,0 0 1 0 0,-1 0 0 0 0,0 0-1 0 0,1 0 1 0 0,-2 0-1 0 0,1 0 1 0 0,0 0-1 0 0,-1 1 1 0 0,1-1-1 0 0,-1 1 1 0 0,0 0-1 0 0,0 0 1 0 0,-5-4-1 0 0,7 6-40 0 0,0 0 0 0 0,0 1 0 0 0,0-1-1 0 0,0 1 1 0 0,0-1 0 0 0,0 0 0 0 0,0 1-1 0 0,0 0 1 0 0,0-1 0 0 0,0 1 0 0 0,0 0-1 0 0,0-1 1 0 0,-1 1 0 0 0,1 0 0 0 0,-1 0-1 0 0,-2 0 66 0 0,3-1-45 0 0,0 1-1 0 0,-1-1 1 0 0,1 1-1 0 0,-1 0 1 0 0,1 0-1 0 0,-1-1 0 0 0,1 1 1 0 0,-1 0-1 0 0,1 0 1 0 0,-1 0-1 0 0,1 1 1 0 0,-1-1-1 0 0,1 0 1 0 0,-2 1-1 0 0,-2 0 73 0 0,3-1-53 0 0,1 0 0 0 0,-1 0 0 0 0,0 0 0 0 0,0 1 0 0 0,0-1-1 0 0,0 0 1 0 0,0 1 0 0 0,0 0 0 0 0,0-1 0 0 0,0 1 0 0 0,-2 1-1 0 0,-1 1 103 0 0,2-2-62 0 0,1-1 0 0 0,-1 1 0 0 0,1 0 0 0 0,-1 0 0 0 0,1 1 0 0 0,-1-1 0 0 0,1 0 0 0 0,-4 4 1 0 0,0-1 76 0 0,3-2-78 0 0,0 0-1 0 0,-1-1 0 0 0,1 1 0 0 0,0 1 1 0 0,1-1-1 0 0,-1 0 0 0 0,-4 5 0 0 0,1-1 25 0 0,3-3-43 0 0,-1 0 0 0 0,1 0 0 0 0,-1 0 0 0 0,1 1 1 0 0,0-1-1 0 0,-4 7 0 0 0,2-3 28 0 0,0-1-10 0 0,0-1-1 0 0,1 1 0 0 0,-8 11 1 0 0,7-8-60 0 0,0-2-18 0 0,1-1 0 0 0,0 1 1 0 0,-6 12-1 0 0,5-9-6 0 0,-3 7 47 0 0,-9 28-45 0 0,0 10-31 0 0,14-43-63 0 0,3 0 3 0 0,1 36-15 0 0,-1-37 16 0 0,6-3 9 0 0,18 21-4 0 0,-18-21-1 0 0,0-9 0 0 0,21-2 12 0 0,-22 2 58 0 0,0 0-1 0 0,-1-1 1 0 0,1 0 0 0 0,5-3-1 0 0,1-1 36 0 0,-1 0-1 0 0,-1-1 0 0 0,1-1 1 0 0,-1 0-1 0 0,0 0 0 0 0,-1 0 1 0 0,12-16-1 0 0,43-73 351 0 0,-43 64-329 0 0,-4 6 55 0 0,12-18 256 0 0,-26 42 604 0 0,5 8-885 0 0,20 14-13 0 0,-26-18-68 0 0,0-1 1 0 0,0 1 0 0 0,0 0 0 0 0,-1-1 0 0 0,1 1 0 0 0,0 0 0 0 0,-1-1 0 0 0,1 1 0 0 0,-1 0 0 0 0,1 0 0 0 0,-1-1 0 0 0,1 1 0 0 0,-1 0 0 0 0,1 0-1 0 0,-1 0 1 0 0,0 0 0 0 0,1 0 0 0 0,-1 1 0 0 0,19 53 12 0 0,-1 7-16 0 0,0-1-10 0 0,2-11-48 0 0,-15-40-23 0 0,1 0-66 0 0,19 29 50 0 0,-19-29-107 0 0,1-5-643 0 0,23 13 229 0 0,-30-18 593 0 0,0 0 1 0 0,0 1 0 0 0,1-1 0 0 0,-1 0 0 0 0,0 1 0 0 0,0-1 0 0 0,1 0 0 0 0,-1 0 0 0 0,0 0 0 0 0,1 1 0 0 0,-1-1 0 0 0,0 0-1 0 0,1 0 1 0 0,-1 0 0 0 0,0 0 0 0 0,1 0 0 0 0,-1 0 0 0 0,0 1 0 0 0,1-1 0 0 0,-1 0 0 0 0,0 0 0 0 0,1 0 0 0 0,-1 0 0 0 0,1 0-1 0 0,-1 0 1 0 0,0 0 0 0 0,1-1 0 0 0,-1 1 0 0 0,0 0 0 0 0,1 0 0 0 0,3-2-459 0 0,0-1 1 0 0,0 0-1 0 0,0 0 0 0 0,0 0 1 0 0,6-7-1 0 0,-2-4-940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9215 0 0,'-3'-17'3463'0'0,"3"30"3823"0"0,1 15-8101 0 0,0-18 1400 0 0,1 17-517 0 0,4 46-69 0 0,-1 8-58 0 0,2-13 32 0 0,-4-39-21 0 0,4 42 36 0 0,3 12 12 0 0,2-6 0 0 0,2 4 54 0 0,-6-40-24 0 0,-6-31 66 0 0,1 4 4 0 0,9 40-4 0 0,-8-40 0 0 0,-1-2-1 0 0,12 37-6 0 0,-11-37-1 0 0,0-2-14 0 0,12 32-73 0 0,-12-31-161 0 0,-10-23-7809 0 0,-4-2 6935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1839 0 0,'-2'-2'134'0'0,"-6"-6"4483"0"0,5-1-2816 0 0,8 7 1842 0 0,1 0-3479 0 0,-4 1-47 0 0,1 0 0 0 0,-1 1 0 0 0,1-1-1 0 0,-1 1 1 0 0,1 0 0 0 0,-1 0 0 0 0,1 0-1 0 0,0 0 1 0 0,2 1 0 0 0,38 1 732 0 0,-35-1-707 0 0,24 0 564 0 0,11 0 142 0 0,6 0-132 0 0,4 1-176 0 0,3-2-4 0 0,-45 0-445 0 0,34-3 362 0 0,-34 3-365 0 0,32-5 254 0 0,9-4-60 0 0,-42 7-237 0 0,-4 2-5 0 0,0-2 1 0 0,0 1-1 0 0,0-1 0 0 0,7-2 1 0 0,-5 2-6 0 0,24-10 139 0 0,-25 10-138 0 0,20-11 192 0 0,-22 10-193 0 0,7-3 276 0 0,18-13-1 0 0,-21 12-150 0 0,-7 5 0 0 0,-1 0 6 0 0,0 2-142 0 0,-1-1 0 0 0,0 1 1 0 0,1-1-1 0 0,-1 1 1 0 0,0-1-1 0 0,1 1 1 0 0,-1-1-1 0 0,0 1 0 0 0,0-1 1 0 0,0 1-1 0 0,0-1 1 0 0,0 1-1 0 0,0-1 1 0 0,1 0-1 0 0,-1 1 0 0 0,0-1 1 0 0,-1 1-1 0 0,1-1 1 0 0,0 0-1 0 0,0 1 1 0 0,0-1-1 0 0,0 1 0 0 0,0-1 1 0 0,0 1-1 0 0,-1-1 1 0 0,1 1-1 0 0,0-1 1 0 0,-1 1-1 0 0,1-1 0 0 0,-1 0 1 0 0,0 0 140 0 0,-1 0-5 0 0,-2-1-115 0 0,1 1 0 0 0,0 0-1 0 0,-1 0 1 0 0,1 0 0 0 0,-1 0-1 0 0,1 1 1 0 0,-1-1 0 0 0,1 1-1 0 0,-1 0 1 0 0,1 0 0 0 0,-5 1-1 0 0,-16 3 9 0 0,-6 5-42 0 0,-5 7-11 0 0,-3 8 0 0 0,0 4 0 0 0,0 7 0 0 0,3 3 0 0 0,4 3 0 0 0,3 4 0 0 0,20-31 0 0 0,-9 27 0 0 0,15-36 0 0 0,0 0 0 0 0,0 0 0 0 0,1 0 0 0 0,0 0 0 0 0,0 1 0 0 0,1-1 0 0 0,-1 0 0 0 0,1 1 0 0 0,1 6 0 0 0,-1-10-1 0 0,1 1 1 0 0,-1-1-1 0 0,1 1 0 0 0,0-1 1 0 0,0 1-1 0 0,0-1 0 0 0,0 0 1 0 0,1 0-1 0 0,-1 0 0 0 0,0 1 0 0 0,1-1 1 0 0,0 0-1 0 0,-1-1 0 0 0,1 1 1 0 0,0 0-1 0 0,3 2 0 0 0,-4-4-1 0 0,1 1 0 0 0,-1-1 0 0 0,0 0 0 0 0,1 1 0 0 0,-1-1 0 0 0,0 0 0 0 0,1 0 0 0 0,-1 0-1 0 0,0 0 1 0 0,1 0 0 0 0,-1 0 0 0 0,0-1 0 0 0,1 1 0 0 0,-1 0 0 0 0,0-1 0 0 0,1 1 0 0 0,-1-1 0 0 0,0 1 0 0 0,0-1 0 0 0,1 0 0 0 0,-1 1 0 0 0,0-1-1 0 0,0 0 1 0 0,0 0 0 0 0,0 0 0 0 0,1-1 0 0 0,5-5 1 0 0,0 1-1 0 0,9-14 1 0 0,-12 15 1 0 0,8-10 0 0 0,-2-1 0 0 0,15-26 0 0 0,-12 17 0 0 0,1 1 0 0 0,21-25 0 0 0,-24 35-13 0 0,-10 13 9 0 0,0 0-1 0 0,0 0 1 0 0,-1 0 0 0 0,1 0 0 0 0,0 0-1 0 0,0 0 1 0 0,0 1 0 0 0,0-1 0 0 0,0 0-1 0 0,0 1 1 0 0,0-1 0 0 0,0 1 0 0 0,0-1-1 0 0,0 1 1 0 0,2-1 0 0 0,0 0-6 0 0,-3 0 9 0 0,1 1 0 0 0,-1 0 0 0 0,0 0 0 0 0,0 0 0 0 0,1 0 0 0 0,-1 0-1 0 0,0 0 1 0 0,1 0 0 0 0,-1 0 0 0 0,0 0 0 0 0,0 0 0 0 0,1-1 0 0 0,-1 1-1 0 0,0 1 1 0 0,1-1 0 0 0,-1 0 0 0 0,0 0 0 0 0,1 0 0 0 0,-1 0-1 0 0,0 0 1 0 0,1 0 0 0 0,-1 0 0 0 0,0 0 0 0 0,0 0 0 0 0,1 1 0 0 0,-1-1-1 0 0,0 0 1 0 0,0 0 0 0 0,1 0 0 0 0,-1 1 0 0 0,0-1 0 0 0,0 0-1 0 0,0 0 1 0 0,1 0 0 0 0,-1 1 0 0 0,0-1 0 0 0,27 20 2 0 0,-20-15 60 0 0,-1 4 5 0 0,17 28-42 0 0,-18-27 29 0 0,0 1 0 0 0,19 46-42 0 0,3 5-11 0 0,-2-6 0 0 0,-3-9-17 0 0,-18-37-81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1375 0 0,'0'0'11375'0'0,"6"2"-11264"0"0,-1 0-79 0 0,-3-1-19 0 0,0 0-1 0 0,0 0 1 0 0,0-1-1 0 0,0 1 1 0 0,-1 0-1 0 0,1-1 0 0 0,0 1 1 0 0,0-1-1 0 0,0 0 1 0 0,0 0-1 0 0,0 0 1 0 0,3 0-1 0 0,277-20 4423 0 0,-147 6-3302 0 0,78 10-66 0 0,1 14-501 0 0,4 1-303 0 0,80 7-158 0 0,66 0 908 0 0,-142-9-662 0 0,-208-8-348 0 0,151 19 69 0 0,-136-15-72 0 0,11 1 0 0 0,-8 0 0 0 0,6 0 0 0 0,-10-3 11 0 0,12 2 32 0 0,203 10 101 0 0,-187-13-150 0 0,-29 0-5 0 0,0 1-31 0 0,0-3 31 0 0,-1 2 11 0 0,-2-1 0 0 0,-2-1 11 0 0,1 0 31 0 0,1 0-31 0 0,-4 0-11 0 0,-1-1 0 0 0,-2-1 0 0 0,0 0 0 0 0,-2 1 12 0 0,-2-1-35 0 0,-15 1 117 0 0,0 1-30 0 0,-2-1-22 0 0,-17-2-33 0 0,20 2-9 0 0,-21-7 86 0 0,-161-48 39 0 0,101 32-62 0 0,62 18-63 0 0,-27-14 0 0 0,24 9 0 0 0,-1 1 0 0 0,-25-6 0 0 0,31 12 0 0 0,0 2 0 0 0,1 2 0 0 0,17 0 0 0 0,-1 0 0 0 0,1-1 0 0 0,-1 1 0 0 0,1 0 0 0 0,-1 0 0 0 0,1 1 0 0 0,-1-1 0 0 0,1 0 0 0 0,-1 0 0 0 0,1 0 0 0 0,-1 0 0 0 0,1 0 0 0 0,-1 0 0 0 0,1 1 0 0 0,-1-1 0 0 0,1 0 0 0 0,0 0 0 0 0,-1 1 0 0 0,1-1 0 0 0,-1 0 0 0 0,1 1 0 0 0,0-1 0 0 0,-1 0 0 0 0,1 1 0 0 0,0-1 0 0 0,-1 0 0 0 0,1 1 0 0 0,0-1 0 0 0,0 1 0 0 0,-1-1 0 0 0,1 1 0 0 0,0-1 0 0 0,0 1 0 0 0,0-1 0 0 0,0 1 0 0 0,0-1 0 0 0,0 1 0 0 0,-1 0 0 0 0,1 3 0 0 0,0 1 0 0 0,-1-1 0 0 0,2 0 0 0 0,-1 1 0 0 0,0-1 0 0 0,1 1 0 0 0,0-1 0 0 0,0 0 0 0 0,2 6 0 0 0,-2-8 0 0 0,0 1 0 0 0,1-1 0 0 0,-1 1 0 0 0,1-1 0 0 0,0 1 0 0 0,0-1 0 0 0,0 0 0 0 0,0 0 0 0 0,0 0 0 0 0,0 0 0 0 0,1 0 0 0 0,3 3 0 0 0,28 12 0 0 0,-4-4 0 0 0,0-4 0 0 0,1 1 0 0 0,0 2 0 0 0,2 3 0 0 0,6 5 0 0 0,-1 0 0 0 0,1-1 0 0 0,0 0 0 0 0,-5-3-12 0 0,-21-11-36 0 0,18 4 36 0 0,7 1 1 0 0,-3 2-31 0 0,-6-1 20 0 0,-18-7-20 0 0,15 4 31 0 0,2 2 0 0 0,-23-8-42 0 0,-9 7-128 0 0,0-2 178 0 0,0 0 0 0 0,0 1 1 0 0,-8 8-1 0 0,8-12 3 0 0,-1 1 0 0 0,0-1 0 0 0,0 0 0 0 0,0-1 0 0 0,-9 6 0 0 0,-32 17 0 0 0,6-3 0 0 0,1 2 0 0 0,-3 0 0 0 0,-3-1 0 0 0,4 1 0 0 0,-4 3 0 0 0,2-2 0 0 0,8-5-11 0 0,0 0-101 0 0,29-18-186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0,'0'0'8759'0'0,"2"12"-8296"0"0,3 35-249 0 0,-3-35-107 0 0,0 1-19 0 0,6 52-20 0 0,5 11-55 0 0,2 14-13 0 0,1 14-14 0 0,0 5-30 0 0,19 241 284 0 0,-2 772 410 0 0,-25-490-490 0 0,1-186-28 0 0,-7 455 292 0 0,-2-688-404 0 0,8 673-84 0 0,60 251 2120 0 0,-54-1025-1976 0 0,-7-58-80 0 0,6 28-273 0 0,-8-45-38 0 0,-3-28-10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1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10591 0 0,'0'-1'181'0'0,"0"-1"0"0"0,0 1 0 0 0,0 0 0 0 0,1 0 0 0 0,-1 0 0 0 0,0 0 0 0 0,0 0 0 0 0,1 0 0 0 0,-1 0 0 0 0,0 0 0 0 0,1 0 0 0 0,-1 0 0 0 0,1 0 0 0 0,0 0 0 0 0,-1 0 0 0 0,1 0 0 0 0,0 1 0 0 0,-1-1 0 0 0,1 0 0 0 0,0 0 0 0 0,0 1 0 0 0,0-1 0 0 0,-1 0 0 0 0,1 1 0 0 0,0-1 0 0 0,0 1 0 0 0,2-1 0 0 0,-1 0-148 0 0,0 1 1 0 0,0-1-1 0 0,-1 1 1 0 0,1 0-1 0 0,0 0 1 0 0,0 0-1 0 0,0 0 1 0 0,0 0 0 0 0,0 0-1 0 0,0 1 1 0 0,0-1-1 0 0,0 0 1 0 0,-1 1-1 0 0,1 0 1 0 0,0-1-1 0 0,3 3 1 0 0,22 12-24 0 0,6 7 21 0 0,-3 2 134 0 0,-24-18 83 0 0,1 0 28 0 0,34 28 358 0 0,-7-9 92 0 0,5 3-114 0 0,0 3-168 0 0,1-1-86 0 0,0 1-100 0 0,14 12-36 0 0,28 19-60 0 0,-45-34-95 0 0,20 12-54 0 0,4 3-13 0 0,-3 0 0 0 0,-3 3 0 0 0,-3 1 0 0 0,-1-3 0 0 0,-1-3 0 0 0,2-2 0 0 0,12 4 60 0 0,-15-9-37 0 0,227 134 448 0 0,-202-127-273 0 0,-59-31-131 0 0,36 23-54 0 0,7 6-13 0 0,-1 2 0 0 0,1 0 0 0 0,3 3 0 0 0,-47-34 0 0 0,12 8 0 0 0,29 16 0 0 0,38 14 37 0 0,50 28 44 0 0,-94-46-71 0 0,9 7-10 0 0,-2-1 0 0 0,-5-1 0 0 0,-4 0 11 0 0,0 2 32 0 0,-1 1-33 0 0,1 2-10 0 0,-1-2 11 0 0,-1-1 32 0 0,0-1-33 0 0,-2-2-10 0 0,2 0 0 0 0,1 0 0 0 0,1 2 0 0 0,1-1 0 0 0,-1-3 0 0 0,-1-4 0 0 0,-1-3 0 0 0,-4 1 0 0 0,-2-2 0 0 0,-1-1 0 0 0,0-1 0 0 0,-2-1 0 0 0,2-2 0 0 0,1 1 0 0 0,0-1 0 0 0,-1-1 0 0 0,-2-4 0 0 0,-3-2 0 0 0,-3 0 11 0 0,-2-1 32 0 0,-2-2-22 0 0,-20-7 35 0 0,-1 1 21 0 0,15 6 3 0 0,-15-7 544 0 0,-5-4-557 0 0,-1-5-42 0 0,-2 4 23 0 0,-8-5-36 0 0,-1-1-1 0 0,-2-2 31 0 0,0 0-31 0 0,-57-44 15 0 0,3 6 12 0 0,44 32 9 0 0,1-2 0 0 0,1 0-1 0 0,0-1 1 0 0,2-1 0 0 0,-32-42 0 0 0,-72-129 344 0 0,90 135-354 0 0,3 11 84 0 0,-39-45 0 0 0,49 65-104 0 0,9 10-17 0 0,-1-4 0 0 0,7 12 0 0 0,0 2-12 0 0,5 4-47 0 0,1 9 41 0 0,0-1 0 0 0,1 0 0 0 0,-1 0 0 0 0,1 0 0 0 0,2 6 0 0 0,0 1-3 0 0,-1-2-43 0 0,3-3 11 0 0,1 3 44 0 0,21 28-53 0 0,-4-8 38 0 0,-11-15-24 0 0,17 25 23 0 0,0-2-39 0 0,-20-27 40 0 0,17 20-99 0 0,-19-23 96 0 0,-2-2-6 0 0,1 0 0 0 0,0-1-1 0 0,7 6 1 0 0,21 20-47 0 0,10 4 0 0 0,0-2 3 0 0,-1-3 10 0 0,-1-2 14 0 0,-2 1 42 0 0,-3-1 11 0 0,-10-6-11 0 0,-16-12-31 0 0,13 15 20 0 0,-13-13-20 0 0,11 11 42 0 0,-17-18 682 0 0,-9-7-595 0 0,-13 0-12 0 0,8 0-21 0 0,-15-4-32 0 0,-11 1 20 0 0,2 4-31 0 0,-4 5-11 0 0,-6 3 0 0 0,-6 5 0 0 0,-7 7 0 0 0,-4 2 0 0 0,-2 1 0 0 0,2 2 0 0 0,-2 0 0 0 0,-1-1 0 0 0,1-1 0 0 0,2-5 0 0 0,7-4 0 0 0,9-4 0 0 0,7-3 11 0 0,3-3 31 0 0,-2-1-42 0 0,7-1-80 0 0,23-2-120 0 0,4 0-822 0 0,1 0 916 0 0,0 0 1 0 0,0-1-1 0 0,0 1 1 0 0,0 0-1 0 0,0-1 1 0 0,0 1-1 0 0,0-1 1 0 0,1 1 0 0 0,-1-1-1 0 0,-1 0 1 0 0,0-1-168 0 0,-1 1-1842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4607 0 0,'0'0'2138'0'0,"5"-9"1494"0"0,1 19-3336 0 0,15 27 6 0 0,-16-28 586 0 0,-3 3-720 0 0,0 2-125 0 0,-1-5 45 0 0,0 1 0 0 0,0 15 0 0 0,-1 38 159 0 0,0-51 285 0 0,0 50 38 0 0,0-49 398 0 0,2-2-744 0 0,0 2-111 0 0,0-5 385 0 0,-1-1 0 0 0,0 1-1 0 0,0 13 1 0 0,6-18-336 0 0,23 9 4 0 0,-29-12-155 0 0,-1 0-1 0 0,1 0 1 0 0,0 0 0 0 0,-1 0-1 0 0,1 0 1 0 0,-1 0-1 0 0,1 0 1 0 0,-1 0 0 0 0,1 0-1 0 0,-1 0 1 0 0,1 0-1 0 0,-1 0 1 0 0,1-1-1 0 0,-1 1 1 0 0,1 0 0 0 0,-1 0-1 0 0,0 0 1 0 0,1-1-1 0 0,-1 1 1 0 0,1 0 0 0 0,-1-1-1 0 0,1 1 1 0 0,-1 0-1 0 0,0-1 1 0 0,1 1-1 0 0,-1 0 1 0 0,0-1 0 0 0,1 1-1 0 0,-1-1 1 0 0,7-14 269 0 0,-6 10-174 0 0,7-18 73 0 0,0-1 0 0 0,-2 0 0 0 0,0-1 1 0 0,1-24-1 0 0,-6 43-160 0 0,6-49 94 0 0,-5 30-81 0 0,1 0 1 0 0,2 0-1 0 0,10-35 1 0 0,-14 57-24 0 0,-1 2-6 0 0,0 1 1 0 0,0-1 0 0 0,0 0-1 0 0,1 0 1 0 0,-1 0-1 0 0,0 1 1 0 0,1-1 0 0 0,-1 0-1 0 0,1 0 1 0 0,-1 1 0 0 0,1-1-1 0 0,-1 0 1 0 0,1 1 0 0 0,0-1-1 0 0,-1 1 1 0 0,1-1 0 0 0,1 0-1 0 0,5-7 61 0 0,-2 5-10 0 0,8-1-54 0 0,-13 3-2 0 0,0 1 0 0 0,1 0 0 0 0,-1 0 1 0 0,0 0-1 0 0,1 0 0 0 0,-1 0 0 0 0,1 0 1 0 0,-1 0-1 0 0,0 0 0 0 0,1 0 1 0 0,-1 0-1 0 0,0 1 0 0 0,1-1 0 0 0,-1 0 1 0 0,1 0-1 0 0,-1 0 0 0 0,0 0 1 0 0,1 0-1 0 0,-1 1 0 0 0,0-1 0 0 0,0 0 1 0 0,1 0-1 0 0,-1 1 0 0 0,0-1 1 0 0,1 0-1 0 0,-1 0 0 0 0,0 1 0 0 0,0-1 1 0 0,0 0-1 0 0,1 1 0 0 0,27 22-63 0 0,-27-23 61 0 0,0 1 1 0 0,0 0 0 0 0,0-1-1 0 0,-1 1 1 0 0,1 0-1 0 0,0 0 1 0 0,-1-1-1 0 0,1 1 1 0 0,0 0-1 0 0,-1 0 1 0 0,1 0-1 0 0,-1 0 1 0 0,1 0 0 0 0,-1 0-1 0 0,0 0 1 0 0,1 1-1 0 0,14 37-22 0 0,-9-18-44 0 0,6 24 2 0 0,-10-34 4 0 0,1 2 11 0 0,7 35 32 0 0,-7-25-22 0 0,-3 20 43 0 0,0-32 727 0 0,0-11-719 0 0,-1 0 0 0 0,1 0 0 0 0,0 0 1 0 0,0 1-1 0 0,0-1 0 0 0,0 0 0 0 0,-1 0 1 0 0,1 0-1 0 0,0 0 0 0 0,0 0 0 0 0,0 0 1 0 0,0 0-1 0 0,-1 0 0 0 0,1 0 1 0 0,0 0-1 0 0,0 0 0 0 0,0 0 0 0 0,0 0 1 0 0,-1 0-1 0 0,1 0 0 0 0,0 0 0 0 0,0 0 1 0 0,0 0-1 0 0,0-1 0 0 0,-1 1 0 0 0,1 0 1 0 0,0 0-1 0 0,0 0 0 0 0,0 0 1 0 0,0 0-1 0 0,0 0 0 0 0,-1 0 0 0 0,1-1 1 0 0,0 1-1 0 0,0 0 0 0 0,0 0 0 0 0,0 0 1 0 0,0 0-1 0 0,0 0 0 0 0,0-1 0 0 0,-1 1 1 0 0,0-12 180 0 0,3-14-57 0 0,-1 25-126 0 0,4-31-470 0 0,16-50-1 0 0,-16 66 241 0 0,1 0-1 0 0,1 0 0 0 0,1 0 1 0 0,16-25-1 0 0,-14 26 199 0 0,-5 10-32 0 0,-1 1-18 0 0,6-3-20 0 0,-8 6 0 0 0,1-1 16 0 0,11-5 52 0 0,-5 6-20 0 0,-6 1 47 0 0,0 0 0 0 0,-1 1 0 0 0,1-1-1 0 0,0 1 1 0 0,-1 0 0 0 0,1 0 0 0 0,0 0 0 0 0,-1 0-1 0 0,5 3 1 0 0,-1 1 5 0 0,-1 0 0 0 0,1 0-1 0 0,9 11 1 0 0,-15-16-4 0 0,6 8 249 0 0,-2 3-165 0 0,12 36-10 0 0,-12-36 80 0 0,0 1-100 0 0,10 33-33 0 0,-10-34 34 0 0,-2 0 3 0 0,6 34-63 0 0,-6-34-78 0 0,-2-4-1913 0 0,0 1 1698 0 0,1-1 0 0 0,2 10 1 0 0,-1-5 36 0 0,-1-2-1377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6447 0 0,'0'0'7932'0'0,"-3"8"-7209"0"0,-16 35 653 0 0,22-34-1228 0 0,8 30-129 0 0,-8-29-75 0 0,3-2-22 0 0,18 23-2 0 0,-18-23 0 0 0,1-1-376 0 0,21 19 300 0 0,-21-20-118 0 0,0-3-3645 0 0,27 10-356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13359 0 0,'0'0'5584'0'0,"0"11"-5153"0"0,2 32-23 0 0,-1-32-53 0 0,-2-1-198 0 0,-1 30-80 0 0,0-8 41 0 0,0-9-72 0 0,-3 9 178 0 0,-2 14-112 0 0,5-35 34 0 0,1 1 12 0 0,-7 34 2 0 0,6-34-14 0 0,-1 1-61 0 0,-9 38-14 0 0,6-26 3 0 0,-12 36-47 0 0,0-4 16 0 0,1-6-33 0 0,2-12 5 0 0,-19 36 149 0 0,18-37-105 0 0,-2-2-65 0 0,15-30-73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63 3679 0 0,'0'-2'284'0'0,"0"-1"295"0"0,0 0-1 0 0,0 0 1 0 0,-1 0-1 0 0,1 0 0 0 0,-1 1 1 0 0,1-1-1 0 0,-1 0 0 0 0,-1-3 1 0 0,1 4-277 0 0,-1 0-1 0 0,1 0 1 0 0,0 0 0 0 0,-1 1 0 0 0,1-1 0 0 0,-1 0 0 0 0,0 0-1 0 0,1 1 1 0 0,-1-1 0 0 0,-3-1 0 0 0,1 0 452 0 0,3 2-675 0 0,0 0-1 0 0,0 1 1 0 0,0-1-1 0 0,0 1 1 0 0,0-1-1 0 0,0 1 1 0 0,0-1-1 0 0,-1 1 1 0 0,1-1-1 0 0,0 1 1 0 0,0 0-1 0 0,0 0 1 0 0,0 0-1 0 0,-2-1 1 0 0,0 1 113 0 0,-6-1 385 0 0,-16 5-102 0 0,16-2-426 0 0,-24 8-84 0 0,26-8 7 0 0,2-1-8 0 0,1 0 1 0 0,-1 1-1 0 0,1-1 1 0 0,0 1-1 0 0,-5 3 1 0 0,1-2-20 0 0,-21 14-233 0 0,-5 4 18 0 0,14-7 182 0 0,15-11 6 0 0,-1 2 16 0 0,-18 14 42 0 0,13-9-19 0 0,-8 7 22 0 0,14-13-38 0 0,10 4-1296 0 0,16 26 1027 0 0,-16-25 35 0 0,1-6 18 0 0,22 8 3 0 0,-21-8 14 0 0,1 0 54 0 0,26 8 20 0 0,-25-8 6 0 0,-1 0 12 0 0,26 11 39 0 0,-25-11 20 0 0,-1 0 3 0 0,30 14 18 0 0,-1 2 86 0 0,-30-15 3161 0 0,-17 43-1804 0 0,8-38-685 0 0,-4-6-12 0 0,0 2-452 0 0,-19 10 772 0 0,-3-2 135 0 0,0 0-431 0 0,1-3-137 0 0,22-7-494 0 0,3-2-37 0 0,0 0 0 0 0,0 0 0 0 0,0 0 0 0 0,0-1 0 0 0,0 1 1 0 0,-1 0-1 0 0,1-1 0 0 0,-2 1 0 0 0,-23 4-63 0 0,20-4-268 0 0,2-1 99 0 0,5 0-9 0 0,-15 0-166 0 0,4-3-4005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 13823 0 0,'0'0'630'0'0,"-1"-1"-13"0"0,-2 0-274 0 0,0-1-1 0 0,0 1 1 0 0,0 0-1 0 0,-1 0 1 0 0,1 0-1 0 0,0 0 1 0 0,0 1 0 0 0,-1-1-1 0 0,1 1 1 0 0,0 0-1 0 0,-7 0 1 0 0,6 0-147 0 0,-20 3 770 0 0,17-2-808 0 0,-4 2 291 0 0,-18 8-81 0 0,-5 8-305 0 0,23-13-80 0 0,7-3-20 0 0,-1 0 0 0 0,0 0 1 0 0,1 1-1 0 0,-8 7 1 0 0,4-5-16 0 0,-19 20-214 0 0,1 3 117 0 0,2 2 45 0 0,19-25 66 0 0,0 1-1 0 0,1 0 1 0 0,-6 10 0 0 0,5-7 3 0 0,1-2-76 0 0,1 1-135 0 0,-6 25 16 0 0,7-26-39 0 0,10-4-1720 0 0,22 8 1867 0 0,-30-12 119 0 0,1 1 0 0 0,-1-1 0 0 0,0 0-1 0 0,1 0 1 0 0,-1 0 0 0 0,0 1 0 0 0,1-1-1 0 0,-1 0 1 0 0,0 0 0 0 0,1 0 0 0 0,-1 0 0 0 0,1 0-1 0 0,-1 0 1 0 0,0 1 0 0 0,1-1 0 0 0,-1 0-1 0 0,0 0 1 0 0,1 0 0 0 0,-1 0 0 0 0,1-1-1 0 0,-1 1 1 0 0,0 0 0 0 0,1 0 0 0 0,-1 0 0 0 0,1 0-1 0 0,-1 0 1 0 0,0 0 0 0 0,1-1 0 0 0,-1 1-1 0 0,1 0 1 0 0,22-16 31 0 0,0-1 0 0 0,-1-1 0 0 0,-1-1 0 0 0,0-1 0 0 0,-2-1 0 0 0,0 0 0 0 0,-1-2 0 0 0,21-35 0 0 0,-30 42 226 0 0,18-23 1988 0 0,-27 49-2066 0 0,0 32-66 0 0,0-31-29 0 0,-2 0-8 0 0,-10 53 79 0 0,-1-6 8 0 0,0-4-93 0 0,-4 19-54 0 0,-1 7-13 0 0,-1 5 0 0 0,-1-1 0 0 0,2-4-14 0 0,-3 0-45 0 0,3-7 44 0 0,1-9 15 0 0,4-8-10 0 0,10-44-60 0 0,1-3-78 0 0,-3 27-32 0 0,3-26-4 0 0,2-1-1696 0 0,0 31 1198 0 0,0-30-349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19 771 12671 0 0,'0'0'619'0'0,"-3"1"-270"0"0,-13 3 178 0 0,16-6-25 0 0,0 0-350 0 0,0 1 1 0 0,0 0-1 0 0,0-1 1 0 0,0 1-1 0 0,0 0 0 0 0,1-1 1 0 0,-1 1-1 0 0,0 0 1 0 0,1 0-1 0 0,-1-1 1 0 0,1 1-1 0 0,-1 0 1 0 0,1 0-1 0 0,-1 0 0 0 0,1 0 1 0 0,1-2-1 0 0,20-25-570 0 0,25-26 0 0 0,-12 15 90 0 0,5-9 425 0 0,-2-1 1 0 0,38-64-1 0 0,-64 92 178 0 0,0-1 0 0 0,-1 0 1 0 0,-2-1-1 0 0,0 0 0 0 0,-2-1 1 0 0,0 0-1 0 0,-1 0 0 0 0,3-37 1 0 0,-9 45 271 0 0,1-1 0 0 0,-5-31 0 0 0,3 42-399 0 0,-1-1 0 0 0,1 0 0 0 0,-1 1 0 0 0,0-1 0 0 0,0 1 0 0 0,-1 0 0 0 0,0 0 0 0 0,0 0 0 0 0,-7-10 0 0 0,8 14-115 0 0,0 0 0 0 0,0 0 0 0 0,0 0 0 0 0,0 0 0 0 0,0 0 0 0 0,0 1 1 0 0,-1-1-1 0 0,1 1 0 0 0,0 0 0 0 0,-1 0 0 0 0,-4-2 0 0 0,-7 2 60 0 0,-12 9-74 0 0,20-5-23 0 0,1 0 0 0 0,-1 0-1 0 0,1 0 1 0 0,-6 6 0 0 0,2-2-21 0 0,4-2-12 0 0,-1-1 0 0 0,1 1 0 0 0,1 0 0 0 0,-9 11 0 0 0,6-8 5 0 0,1-1-9 0 0,0 0 1 0 0,1 0 0 0 0,-7 10 0 0 0,-12 21-56 0 0,11-17 0 0 0,-17 43 0 0 0,-2 18 0 0 0,12-12 6 0 0,15-44 31 0 0,-2 25 31 0 0,5-27-52 0 0,5 32 8 0 0,10 7 33 0 0,-13-61 49 0 0,1 0 0 0 0,-1 0-1 0 0,1 0 1 0 0,0 1 0 0 0,-1-1 0 0 0,1 0-1 0 0,0-1 1 0 0,0 1 0 0 0,3 4 0 0 0,24 37 159 0 0,-21-32 20 0 0,2-4-4 0 0,25 21-27 0 0,-18-18-13 0 0,12 3-1 0 0,-13-9-8 0 0,-6-1-99 0 0,-4-2-10 0 0,0 0 0 0 0,0 0 0 0 0,-1 0 0 0 0,1-1 0 0 0,10 1 0 0 0,-6 0 3 0 0,-3-1 3 0 0,1 1 0 0 0,-1-1 0 0 0,13-1 0 0 0,6-2-6 0 0,-1-1-1 0 0,0 0 0 0 0,35-12 1 0 0,30-23-2968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437 143 3223 0 0,'0'-2'240'0'0,"0"-7"935"0"0,0-1 0 0 0,-1 0-1 0 0,0 0 1 0 0,0 0 0 0 0,-1 0-1 0 0,-5-13 1 0 0,6 20-943 0 0,0-1 0 0 0,-1 1-1 0 0,0 0 1 0 0,1 0 0 0 0,-1 0 0 0 0,0 0 0 0 0,0 0-1 0 0,-1 0 1 0 0,1 0 0 0 0,-1 1 0 0 0,1-1 0 0 0,-1 1-1 0 0,0 0 1 0 0,0 0 0 0 0,0 0 0 0 0,0 0 0 0 0,-6-3-1 0 0,3 4 25 0 0,1-1 0 0 0,0 1 0 0 0,-1 0-1 0 0,1 0 1 0 0,-1 0 0 0 0,1 1-1 0 0,-1 0 1 0 0,1 0 0 0 0,-1 0-1 0 0,-8 2 1 0 0,8-1-133 0 0,-10 4 213 0 0,-12 10-323 0 0,19-10-23 0 0,3-2-37 0 0,1 1-1 0 0,-1 0 1 0 0,-8 8-1 0 0,6-7-27 0 0,4-2 6 0 0,0 1 1 0 0,0-1-1 0 0,0 1 0 0 0,0-1 0 0 0,-3 6 0 0 0,-1-1-13 0 0,-21 26-208 0 0,4-2 192 0 0,13-15 8 0 0,-16 33 17 0 0,-2 14 58 0 0,6 3 15 0 0,8-4 0 0 0,6-14 11 0 0,8-30 32 0 0,3 32 519 0 0,6-42-415 0 0,0 1-112 0 0,-4-4-10 0 0,1-1-1 0 0,0 1 0 0 0,1-1 1 0 0,5 5-1 0 0,-4-10 40 0 0,0 1-43 0 0,-4-1-12 0 0,0 0 0 0 0,0 0 0 0 0,0 0 0 0 0,0 0 0 0 0,0 0 0 0 0,0 0 0 0 0,0 0-1 0 0,0-1 1 0 0,0 1 0 0 0,0-1 0 0 0,4-1 0 0 0,-1 1 12 0 0,-3 1-10 0 0,0-1 0 0 0,0 1-1 0 0,0-1 1 0 0,0 1 0 0 0,-1-1-1 0 0,1 0 1 0 0,0 0 0 0 0,0 0 0 0 0,2-2-1 0 0,14-8 68 0 0,-1 0-1 0 0,-1-1 0 0 0,26-24 1 0 0,-28 21-49 0 0,-1-1 1 0 0,-1 0 0 0 0,-1 0-1 0 0,0-1 1 0 0,-1-1 0 0 0,-1 1 0 0 0,-1-2-1 0 0,0 1 1 0 0,-1-1 0 0 0,-1 0-1 0 0,-1-1 1 0 0,-1 1 0 0 0,3-29 0 0 0,-6 36 130 0 0,0 0 0 0 0,0 0 1 0 0,-1 0-1 0 0,-1 0 1 0 0,-3-21-1 0 0,4 32 195 0 0,-2 11-392 0 0,-7 31 6 0 0,6-31-49 0 0,4 2 8 0 0,1 44 13 0 0,4-4 37 0 0,-2-32-21 0 0,6 30 32 0 0,6 10-5 0 0,1-7-61 0 0,-13-43-19 0 0,1-1-235 0 0,15 28 147 0 0,-14-28-17 0 0,1-6-2047 0 0,24 12 1713 0 0,-24-11-79 0 0,-3-6-332 0 0,-1 0 571 0 0,-2 2 225 0 0,0-1 0 0 0,0 1 0 0 0,0-1 0 0 0,-1 1 0 0 0,1-1 0 0 0,0 1 0 0 0,0-1-1 0 0,0 0 1 0 0,0 1 0 0 0,0-1 0 0 0,-1 0 0 0 0,1 0 0 0 0,0 0 0 0 0,-1 0 0 0 0,1 0 0 0 0,0-1 0 0 0,7-12-4564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6911 0 0,'0'0'4938'0'0,"-4"4"-4104"0"0,-14 11-104 0 0,13-12 596 0 0,1 7-1059 0 0,-12 30-156 0 0,12-30-30 0 0,1 2-20 0 0,-2 3-51 0 0,-9 43 72 0 0,10-46-68 0 0,-5 37 100 0 0,7-37-60 0 0,-4 36 278 0 0,1 14 365 0 0,3-11-420 0 0,1-38 3 0 0,7 23 81 0 0,-5-24-318 0 0,1-2 352 0 0,4-3-306 0 0,18 24-1 0 0,-18-23 64 0 0,-5-9-142 0 0,1 1 0 0 0,0 0 0 0 0,0 0-1 0 0,-1-1 1 0 0,1 1 0 0 0,0-1 0 0 0,-1 1-1 0 0,1-1 1 0 0,-1 0 0 0 0,3-1 0 0 0,1 0 10 0 0,-4 2-13 0 0,1-1 0 0 0,-1 1-1 0 0,0 0 1 0 0,0-1 0 0 0,1 1 0 0 0,-1-1-1 0 0,0 0 1 0 0,0 1 0 0 0,0-1 0 0 0,0 0-1 0 0,0 0 1 0 0,0 0 0 0 0,0 0 0 0 0,0 0-1 0 0,1-1 1 0 0,1-2 13 0 0,5-4 3 0 0,-1 0 0 0 0,-1 0 0 0 0,1 0 0 0 0,-2-1 0 0 0,10-18 0 0 0,17-49 101 0 0,-28 67-122 0 0,15-46-25 0 0,21-99 0 0 0,-40 153 885 0 0,-2 11-726 0 0,-9 29-160 0 0,9-29-40 0 0,0 3-5 0 0,-8 62-118 0 0,8-63 156 0 0,1-2-18 0 0,0 0 1 0 0,-1 18 0 0 0,1 10 15 0 0,1-28-47 0 0,1 2 20 0 0,2 35 35 0 0,-2-35-45 0 0,2-2 13 0 0,10 27 36 0 0,-10-28-1 0 0,6-7 130 0 0,26 2 83 0 0,-35-4-182 0 0,1 0 0 0 0,-1 1 0 0 0,1-1-1 0 0,-1 0 1 0 0,1 0 0 0 0,-1 0 0 0 0,1 0 0 0 0,-1 0 0 0 0,1 0 0 0 0,0 0 0 0 0,-1 0 0 0 0,1 0-1 0 0,-1 0 1 0 0,1 0 0 0 0,-1 0 0 0 0,1-1 0 0 0,-1 1 0 0 0,1 0 0 0 0,-1 0 0 0 0,1 0 0 0 0,-1-1-1 0 0,1 1 1 0 0,0-1 0 0 0,9-6 208 0 0,-1-2-1 0 0,1 1 0 0 0,-1-1 1 0 0,-1-1-1 0 0,1 0 0 0 0,-2 0 1 0 0,0 0-1 0 0,0-1 0 0 0,0 0 0 0 0,-2-1 1 0 0,10-22-1 0 0,-7 7-138 0 0,0 0-1 0 0,-2-1 1 0 0,-1 1 0 0 0,-2-1-1 0 0,0 0 1 0 0,-2 0 0 0 0,-3-34-1 0 0,2 57-410 0 0,0 0-1 0 0,1 0 1 0 0,-1 0-1 0 0,1 0 1 0 0,2-6-1 0 0,-3 9-412 0 0,2 1-484 0 0,5-7-210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12 12895 0 0,'-2'-1'595'0'0,"-16"-4"340"0"0,8 3-393 0 0,0 0 1 0 0,0 1 0 0 0,0 0-1 0 0,0 1 1 0 0,0 0 0 0 0,0 1-1 0 0,-12 2 1 0 0,15-3-403 0 0,-29 7 441 0 0,27-5-566 0 0,-20 8-198 0 0,23-8 140 0 0,-19 10-187 0 0,5-1 79 0 0,16-8-1 0 0,-2 2 26 0 0,-20 19 100 0 0,0 7-6 0 0,25-30 21 0 0,0 0 0 0 0,1 0 0 0 0,-1-1 0 0 0,0 1 0 0 0,1 0-1 0 0,-1 0 1 0 0,1 0 0 0 0,-1 0 0 0 0,1 0 0 0 0,0 1 0 0 0,-1-1 0 0 0,1 0-1 0 0,0 2 1 0 0,-8 33-161 0 0,6-27 4 0 0,3 2-449 0 0,1 1 535 0 0,-1-4-124 0 0,0 1-1 0 0,1 16 1 0 0,2-14 100 0 0,16 34 8 0 0,-15-33 22 0 0,0-3-54 0 0,26 36 77 0 0,4 11 42 0 0,-9-4 33 0 0,-21-41 334 0 0,-4-1-36 0 0,5 30 80 0 0,-5-30 864 0 0,-5-2-826 0 0,-10 25 2 0 0,10-25 334 0 0,-2-3-453 0 0,-16 15-8 0 0,16-14-18 0 0,1-4-72 0 0,-17 10-30 0 0,17-9-8 0 0,-1-1-14 0 0,-18 10-55 0 0,18-9-20 0 0,0-1-7 0 0,-23 11-16 0 0,1-4-47 0 0,23-8-5 0 0,1-1-125 0 0,-13 2-65 0 0,12-2-14 0 0,2-1-90 0 0,-9-1-376 0 0,11 2 567 0 0,1 0 1 0 0,-1 0 0 0 0,1 0-1 0 0,0 0 1 0 0,-1 0 0 0 0,1-1-1 0 0,-1 1 1 0 0,1 0 0 0 0,0 0 0 0 0,-1 0-1 0 0,1-1 1 0 0,0 1 0 0 0,-1 0-1 0 0,1 0 1 0 0,0-1 0 0 0,-1 1 0 0 0,1 0-1 0 0,0-1 1 0 0,0 1 0 0 0,-1 0-1 0 0,1-1 1 0 0,0 1 0 0 0,0 0-1 0 0,0-1 1 0 0,-1 1 0 0 0,1-1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13359 0 0,'-2'-10'2520'0'0,"8"9"-2142"0"0,1-1-252 0 0,-5 1-54 0 0,1 1 0 0 0,0-1 0 0 0,0 1 0 0 0,0-1 0 0 0,0 1 0 0 0,0 0 0 0 0,0 0 0 0 0,3 1 0 0 0,35 1 662 0 0,7 1-610 0 0,157 8-178 0 0,228-17 0 0 0,143 0 2192 0 0,-303 17-912 0 0,75 4-502 0 0,-47 2-557 0 0,546 38-52 0 0,-807-52-115 0 0,2 3 0 0 0,18 3 14 0 0,-6 2 55 0 0,-7-1 28 0 0,3 1 106 0 0,-24-5-122 0 0,-19-4-1 0 0,1-1 0 0 0,3 1-51 0 0,-4-1 24 0 0,0 0 1 0 0,0 0-1 0 0,11 5 1 0 0,12 3 39 0 0,-16-4-2 0 0,15 7-22 0 0,-22-10 187 0 0,-4 9-203 0 0,8 31-31 0 0,-7-20 20 0 0,2 35-31 0 0,-3 6-11 0 0,-3 4 0 0 0,0 3 0 0 0,-2-4 0 0 0,-1 6 0 0 0,0 5 0 0 0,1 13 0 0 0,1-44 0 0 0,-7 254 0 0 0,-16 388-64 0 0,24-461 45 0 0,-2 723-530 0 0,-5-564 332 0 0,-1-69 61 0 0,7-236 129 0 0,-3 538-234 0 0,7 365-462 0 0,16-209 602 0 0,-15-678 22 0 0,-2-46 41 0 0,1 19 3 0 0,-1-46 47 0 0,-1 28 59 0 0,-1 2 87 0 0,0-24-11 0 0,0-23-6 0 0,-1 3-10 0 0,-2 27-34 0 0,0-21-8 0 0,-7 18-54 0 0,8-30-15 0 0,1-1 0 0 0,-1 1 0 0 0,0-1 0 0 0,0 0 0 0 0,0 0 0 0 0,-1 0 0 0 0,1 0 0 0 0,-6 5 0 0 0,6-6 0 0 0,0-1 0 0 0,0 0 0 0 0,0 0 0 0 0,0 0 0 0 0,-1 0 0 0 0,1 0 0 0 0,0 0 0 0 0,0 0 0 0 0,-1-1 0 0 0,1 1 0 0 0,-1-1 0 0 0,1 0 0 0 0,-4 0 0 0 0,0 0 3 0 0,0 0 23 0 0,1 0 0 0 0,-1 0-1 0 0,1-1 1 0 0,-1 0 0 0 0,-8-2-1 0 0,-26-7 258 0 0,-10-4-19 0 0,-342-64 400 0 0,-16 25-512 0 0,56 18-152 0 0,138 15 0 0 0,-8-3 0 0 0,-174-17 0 0 0,31 29 2 0 0,234 10 63 0 0,-15 0 117 0 0,-154 18 1 0 0,269-14-183 0 0,18-2-6 0 0,-25 4-71 0 0,-1 4-200 0 0,7-2-50 0 0,14-2 57 0 0,14-3-46 0 0,-1-1-11 0 0,-13 5-138 0 0,13-5-576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12439 0 0,'0'0'7080'0'0,"6"8"-6964"0"0,18 26 83 0 0,-18-25 1102 0 0,-1-9-997 0 0,17 0-17 0 0,-17 0-73 0 0,-1-2-28 0 0,4 0-58 0 0,1-1-68 0 0,-1 0-1 0 0,0-1 0 0 0,-1 0 1 0 0,12-7-1 0 0,-1 1-59 0 0,20-14-85 0 0,3-4-1266 0 0,-39 27 777 0 0,6-6-1961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46 11519 0 0,'-1'-1'887'0'0,"-3"-4"-422"0"0,-14-8 3504 0 0,10 8-3426 0 0,-1 0 1 0 0,0 1 0 0 0,-11-3 0 0 0,2 3-101 0 0,11 3-432 0 0,5 1-44 0 0,0 0 1 0 0,-1-1 0 0 0,1 1-1 0 0,0 0 1 0 0,-1 0-1 0 0,1 1 1 0 0,0-1-1 0 0,-1 0 1 0 0,-3 2 0 0 0,0-2-49 0 0,4 1 17 0 0,0-1 1 0 0,-1 0 0 0 0,1 1-1 0 0,-1-1 1 0 0,1 1-1 0 0,0 0 1 0 0,0-1 0 0 0,-1 1-1 0 0,-2 2 1 0 0,-1-1-112 0 0,-19 10-745 0 0,-6 7 156 0 0,11-6 611 0 0,16-10 22 0 0,-2 2 25 0 0,-21 21 84 0 0,3 2 2 0 0,19-23-73 0 0,5 48-2359 0 0,0-43 2017 0 0,8-4-581 0 0,1 1 971 0 0,-2-1-50 0 0,0 0-1 0 0,16 8 0 0 0,6 4-102 0 0,-21-13-33 0 0,0 0-8 0 0,26 18-21 0 0,-25-17-84 0 0,22 21-296 0 0,-21-19 508 0 0,-2-1-241 0 0,0-1 78 0 0,25 19 37 0 0,-25-19 8 0 0,0-1 32 0 0,21 15 118 0 0,-25-18 101 0 0,0 0 0 0 0,0 1 0 0 0,0 0 0 0 0,0 0-1 0 0,0 0 1 0 0,5 8 0 0 0,-2-4 33 0 0,0-1 926 0 0,-5 5-432 0 0,10 31 16 0 0,-9-32 1270 0 0,-8-3-1174 0 0,-13 23-6 0 0,13-23-29 0 0,0-3-12 0 0,-15 12-1 0 0,15-12-20 0 0,-1 0-84 0 0,-18 9-37 0 0,18-9-10 0 0,1-2-31 0 0,-15 5-130 0 0,14-5-59 0 0,2-1-12 0 0,-18 2-51 0 0,4-4-270 0 0,17 1 58 0 0,0 0 1 0 0,0-1 0 0 0,0 1-1 0 0,0 0 1 0 0,0 0-1 0 0,0-1 1 0 0,0 1 0 0 0,0-1-1 0 0,0 1 1 0 0,0-1 0 0 0,0 1-1 0 0,0-1 1 0 0,0 0 0 0 0,-1 0-1 0 0,-1-1-112 0 0,2 1 73 0 0,1 1 1 0 0,-1 0-1 0 0,0-1 0 0 0,1 1 0 0 0,-1-1 1 0 0,0 1-1 0 0,1-1 0 0 0,-1 1 1 0 0,0-1-1 0 0,1 1 0 0 0,-1-1 1 0 0,1 0-1 0 0,-1 1 0 0 0,1-1 1 0 0,-1 0-1 0 0,1 1 0 0 0,0-1 0 0 0,-1 0 1 0 0,1 0-1 0 0,0 1 0 0 0,0-1 1 0 0,-1 0-1 0 0,1 0 0 0 0,0-1 1 0 0,-3-12-1230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3223 0 0,'-2'-1'240'0'0,"-7"-6"2792"0"0,10 4-2604 0 0,-1 1-1 0 0,0-1 0 0 0,1 1 1 0 0,-1-1-1 0 0,1 1 1 0 0,0 0-1 0 0,0-1 0 0 0,0 1 1 0 0,0 0-1 0 0,0-1 0 0 0,0 1 1 0 0,1 0-1 0 0,1-3 0 0 0,24-21-66 0 0,-25 25-267 0 0,4-3-184 0 0,37-13 5 0 0,-36 16 92 0 0,0-1 88 0 0,1 0 0 0 0,-1 0 0 0 0,1 1 0 0 0,0 0 0 0 0,14 1 0 0 0,-16-1-31 0 0,0 1 224 0 0,39 5 447 0 0,-38-3-518 0 0,18 5-26 0 0,-25-7-187 0 0,1 0 1 0 0,0 0-1 0 0,0 1 0 0 0,0-1 1 0 0,0 0-1 0 0,-1 1 1 0 0,1-1-1 0 0,0 1 0 0 0,-1-1 1 0 0,1 1-1 0 0,0-1 0 0 0,-1 1 1 0 0,1-1-1 0 0,0 1 0 0 0,-1 0 1 0 0,1-1-1 0 0,0 2 1 0 0,26 27-7 0 0,-20-21-62 0 0,-10 2-98 0 0,-7 29 98 0 0,7-29 134 0 0,-2-5 68 0 0,-2 2-89 0 0,-20 16 206 0 0,-4-1 71 0 0,23-16-270 0 0,-23 14 223 0 0,-10 3 34 0 0,3 1-5 0 0,1-1 48 0 0,15-9-172 0 0,16-11 2 0 0,1 2 6 0 0,-17 12 6 0 0,17-13 694 0 0,10 4-2682 0 0,15 26 1474 0 0,-15-25 10 0 0,-2-9 250 0 0,-1 0 0 0 0,0 0 0 0 0,1 0 0 0 0,-1 0 0 0 0,0 0 0 0 0,0 1 0 0 0,5 1 0 0 0,22 5-486 0 0,-19-6 478 0 0,-4 0-31 0 0,0-1 0 0 0,0 2 1 0 0,0-1-1 0 0,8 3 0 0 0,16 5-89 0 0,-22-6 0 0 0,0 0-94 0 0,24 12 190 0 0,-24-11 6 0 0,-4 4 214 0 0,16 26 267 0 0,-15-25 1200 0 0,-10-1-931 0 0,-15 23 48 0 0,16-23 10 0 0,-3-2-39 0 0,-18 17-172 0 0,19-18-71 0 0,-1 0-18 0 0,-1 2-290 0 0,3-3-35 0 0,1 0 0 0 0,-2 0-1 0 0,1-1 1 0 0,-7 4 0 0 0,-9 4 82 0 0,16-8-14 0 0,-1 1-45 0 0,-19 10-184 0 0,19-10-78 0 0,1-1-918 0 0,-16 7-3778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01:26:06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19094 2695 9215 0,'-2'-5'816'0,"0"-1"-656"0,1 1-160 0,1 3 0 0,0 1 928 0,-2-2 160 0,2-3 16 0,-2-4 16 0,-1-3 384 0,0-3 80 0,1 1 16 0,-1-1 0 0,-1 1-128 0,2 2-32 0,0 1 0 0,2 1 0 0,-3 2-400 0,3 0-80 16,-2 1 0-16,2 0-16 0,0 3 688 0,-1-1 144 15,1 0 16-15,-2-2 16 0,2 2-1808 0,0 0-272 16,0 1-112-16,0 1 0 0,2-1 768 0,-2 2 144 16,1 1 48-16,-1 0 0 0,0 2-192 0,0 0-16 15,0 0-16-15,0 0 0 0,0 0-144 0,0 0-16 16,0 0-16-16,0 0 0 0,0 0 112 0,0 0 32 15,0 0 0-15,21 37 0 0,-21-37 128 0,0 0 48 16,0 0 0-16,10 45 0 0,-10-45-160 0,0 0-16 0,6 47-16 0,-6-47 0 16,0 0-80-16,0 56-16 0,0-56 0 0,0 46 0 15,0-46 16-15,-6 53 0 0,6-53 0 0,-7 67 0 16,4-30 1616-16,-2 4 320 0,2 1 64 0,-5-1 16 16,3 1-1712-16,0 0-336 0,-1-4-64 0,2 2 0 15,-1-1-128-15,1 3 0 0,-1 6 0 0,2 1 128 16,0 3-128-16,-1-2 0 0,0-3 0 0,1-1 0 31,0-5-1584-31,1-1-336 0,-1-1-64 0,1 2 0 0,1 2 1648 0,-1-1 336 0,2 2 0 0,0-6 128 16,0-2-128-16,0-36 128 0,0 60-128 0,0-60 128 15,-3 58-128-15,3-58 0 0,-1 59 0 0,1-59 0 16,-2 52 0-16,2-52 128 0,-2 50-128 0,2-50 0 0,0 43 976 0,0-43 128 16,0 36 32-16,0-36 0 15,0 0-832-15,-3 40-176 0,3-40-128 0,0 0 192 0,0 0-64 0,-5 33-128 16,5-33 192-16,0 0-64 15,0 0-800-15,0 0-160 16,0 0-48-16,0 0 0 0,-17 13 880 0,17-13 0 0,-10-4 0 0,10 4 192 0,-14-9-64 0,5 2 0 16,0-2 0-16,1-1 0 0,0-4-128 0,-3-1 128 15,3 0-128-15,0-2 128 0,-2 1-128 0,2-1 0 16,0-3 144-16,0 1-144 0,-1-1 0 0,-2-2 128 16,1-1-128-16,-3-2 0 0,0 2 0 0,-1 0 128 15,1 2-128-15,-1 2 0 0,2 1 128 0,0 1-128 16,2 3 128-16,-1 1-128 0,3 3 0 0,0 0 128 15,0 3-128-15,3 2 0 0,0 1 0 0,5 4 0 16,-5-6 0-16,5 6 0 0,0 0 0 0,0 0 0 16,0 0 0-16,0 0 0 0,0 0 0 0,0 0-192 0,0 0 64 0,-3 46 0 15,3-46-64-15,0 0 0 0,8 60 0 0,-8-60 0 16,5 47 192-16,-5-47-192 0,11 57 192 0,-11-57-192 16,15 67 192-16,-15-67-208 0,20 62 80 0,-20-62 128 15,24 54-144-15,-24-54 144 0,24 42 0 0,-24-42 0 16,26 34-144-16,-26-34 144 0,22 26 0 0,-22-26-144 15,0 0 144-15,37 26 0 0,-37-26 0 0,0 0 0 16,34 10 0-16,-34-10 0 0,24-1 0 0,-24 1 0 16,25-8 128-16,-9 1-128 0,1-2 160 0,0 0-160 15,2-2 160-15,0-1-160 0,2 1 160 0,0-2-160 16,0 1 128-16,-2 1-128 0,0 2 0 0,-1 0 0 16,-4 3 0-16,-14 6 0 0,28-11-176 0,-28 11 176 31,22-8-640-31,-22 8-16 0,0 0 0 0,26-3 0 0,-26 3-560 0,0 0-96 0</inkml:trace>
  <inkml:trace contextRef="#ctx0" brushRef="#br0" timeOffset="2434.25">18817 4416 12895 0,'1'-1'1152'0,"-1"1"-928"0,0 0-224 0,0-2 0 0,0 2 864 0,0 0 128 0,2-1 32 0,-1 0 0 0,1 0 32 0,1 0 16 0,-1-1 0 0,-2 1 0 0,3 0-192 16,-3 1-48-16,0 0 0 0,3-1 0 0,-3 1-192 0,0-1-64 16,0 1 0-16,0 0 0 0,0 0 0 0,0 0 0 15,0-1 0-15,0 1 0 0,0 0 64 0,-4 0 16 16,4 0 0-16,-5 2 0 0,5-2 640 0,0 0 128 16,-10 3 32-16,10-3 0 15,0 0-1456-15,-14 6-448 0,14-6-16 0,0 0 0 0,-18 10 944 0,18-10 192 16,-14 7 32-16,14-7 16 0,-20 10-80 0,9-5 0 15,-3 0-16-15,0 2 0 0,-1 2-224 0,-4-1-32 16,0 1-16-16,-4 2 0 0,-2 0-160 0,-4 2-48 16,0 1 0-16,-2 1 0 0,-3 0-144 0,-2 1 128 15,-4 1-128-15,-1 1 128 0,-4 1-128 0,-4-1 192 16,-3 1-192-16,-1 1 192 0,0 0-192 0,-1 0 128 0,0-2-128 16,3 1 128-16,-1-2-128 0,0 1 128 0,-6 0-128 0,-1 2 128 15,-2 3-128-15,2 0 128 0,-2 0-128 0,2-1 128 16,3 0-128-16,-5-1 0 0,-4 2 0 0,0-1 0 15,2 1 0-15,-3-2 0 0,5 3 0 0,-3-3 0 16,2-1 0-16,1 0 0 0,3 0 0 0,1-1 0 16,4-2 0-16,2 0 0 0,1-2 0 0,-1 1 128 15,1 2-128-15,-1 1 128 0,1 2-128 0,0-1 128 16,6-3-128-16,1 0 160 0,3-2-160 0,3-1 160 16,1 0-160-16,0-2 0 0,-2 2 144 0,4-2-144 15,-1 1 0-15,5-3 128 0,1 0-128 0,3 0 0 16,2 0 0-16,2 0 0 0,1-2 0 0,-1 1 128 15,4-2-128-15,-1 0 0 0,3 2 0 0,0-3 0 0,0 0 128 0,3-1-128 16,2 1 128-16,0-1-128 0,11-5 144 0,-19 10-144 16,19-10 192-16,-18 11-192 0,18-11 144 0,-13 9-144 15,13-9 0-15,0 0 144 0,0 0-144 0,-17 22 0 16,17-22 0-16,0 0 0 0,0 0 0 0,0 0 0 16,-10 32 0-16,10-32 0 0,0 0 0 0,0 0 0 15,0 45 0-15,0-45 0 0,0 0 0 0,2 44 0 16,-2-44 0-16,1 39 0 0,-1-39 0 0,2 44 0 15,-2-44 0-15,3 51 0 0,-3-51 0 0,3 51 0 16,-3-51 0-16,2 51 0 0,-2-51 0 0,3 49 0 16,-3-49 0-16,3 49 0 0,-3-49 0 0,5 67 0 15,-5-28 0-15,2 3 0 0,-1 4 0 0,-2-1 0 0,1 1 0 16,-2 1 0-16,0 1 0 0,-1 2 0 0,0 1 0 0,0 2 0 16,1 3 0-16,1-1 0 0,-2-4 0 0,1-4 0 15,0-3 0-15,2-2 0 0,-1 3 0 0,1-2 0 16,0-2 0-16,0 0 0 0,1 2 0 0,-1 1 0 15,2-3 128-15,0-3 0 0,-1 0 0 0,-1-1 0 16,0 1 48-16,0 0 0 0,2 0 0 0,-2 0 0 16,0-4-48-16,0-34 0 0,3 59 0 0,-3-59 0 15,0 53-128-15,0-53 0 0,2 49 0 0,-2-49 128 16,1 39-128-16,-1-39 0 0,0 36 144 0,0-36-144 16,0 0 944-16,3 48 112 0,-3-48 32 0,0 0 0 31,3 38-1632-31,-3-38-320 0,0 0-64 0,0 0-16 0,4 36 816 0,-4-36 128 0,0 0 0 0,0 0 128 15,0 0-128-15,0 0 128 0,3 33-128 0,-3-33 128 16,0 0-128-16,0 0 144 0,0 0-144 0,0 0 160 0,0 0-160 0,0 0 128 16,0 0-128-16,0 0 128 0,0 0-128 0,0 0 160 15,0 0-160-15,0 0 160 0,0 0-32 0,0 0 0 16,0 0 0-16,0 0 0 0,0 0-128 0,0 0 160 16,0 0-160-16,0 0 160 0,0 0-160 0,0 0 0 15,0 0 0-15,0 0 0 0,0 0 0 0,0 0 0 16,0 0 0-16,0 0 0 0,0 0-320 0,0 0 64 15,0 0 16-15,0 0 0 16,0 0-208-16,0 0-32 0,0 0-16 0,0 0 0 16,0 0-144-16,0 0-16 0,0 0-16 0,0 0 0 15,0 0-672-15,0 0-128 0,0 0-16 0,0 0-15824 0</inkml:trace>
  <inkml:trace contextRef="#ctx0" brushRef="#br0" timeOffset="3717.39">15622 7677 21183 0,'0'0'1888'0,"0"0"-1504"0,0 0-384 0,0 0 0 0,0 0 448 0,0 0 0 0,0 0 16 0,-11 0 0 0,11 0 368 0,0 0 64 0,0 0 0 0,-13 1 16 0,13-1-304 0,0 0-64 16,0 0-16-16,0 0 0 0,0 0 176 0,0 0 16 16,0 0 16-16,0 0 0 0,0 0 48 0,0 0 16 15,0 0 0-15,0 0 0 0,-10 26-192 0,10-26-32 16,0 0-16-16,0 0 0 0,0 0-176 0,0 38-16 16,0-38-16-16,0 0 0 0,-1 36-80 0,1-36-16 15,-5 32 0-15,5-32 0 0,-3 37-112 0,3-37-16 16,-5 51-128-16,2-21 192 0,1 2-192 0,-3 2 0 0,2 4 0 15,-1-1 0-15,-1 0 128 0,3 3-128 0,-3 3 0 0,2 3 0 16,0-2 144-16,1 2-144 0,0 1 128 0,-2-1-128 16,1-3 192-16,1-3-32 0,2-2-16 0,-1-4 0 15,-1-1-16-15,2-2 0 0,-2-1 0 0,2 1 0 16,0 1 80-16,0 0 16 0,0 1 0 0,0-1 0 16,0 1-96-16,-1-1 0 0,-1-1-128 0,2-1 192 15,0 2-64-15,0-3 0 0,0 0-128 0,0-1 192 16,0-28-192-16,3 52 0 0,-3-52 128 0,2 47-128 15,-2-47 0-15,3 40 0 0,-3-40 0 0,2 33 0 16,-2-33 0-16,0 0 0 0,0 36 0 0,0-36 0 0,0 0 0 0,0 0 0 16,-3 26 0-16,3-26 0 15,0 0 0-15,0 0 176 0,0 0-176 0,0 0 160 0,-12-3-160 0,12 3 192 16,-11-12-192-16,5 3 192 0,-1-3-192 0,-1-2 160 16,0-1-160-16,2-4 160 0,-2-1-160 0,0-2 0 15,1-1 0-15,0-6 0 0,-3-3 0 0,2-2 0 16,-3 0 0-16,3 3 0 0,-3 2 0 0,1 4 0 15,2 4 0-15,-1 1 0 0,2 3 0 0,0 3 0 16,0 3 0-16,2 3 0 0,5 8 0 0,-7-10 128 16,7 10-128-16,0 0 128 0,0 0-128 0,0 0 0 15,0 0 144-15,0 0-144 0,0 0 0 0,-10 27-288 16,10-27 48-16,0 38 16 0,0-38-128 0,2 57-32 16,0-24 0-16,-1 1 0 0,1-2 32 0,1 3 0 15,2 4 0-15,0-2 0 0,1-1 176 0,1-6 48 16,-7-30 0-16,15 52 0 0,-15-52 128 0,17 43 0 0,-17-43 128 0,22 34-128 15,-22-34 368-15,24 27 0 0,-24-27 0 0,28 15 0 16,-28-15-80-16,29 9-16 0,-29-9 0 0,34 2 0 16,-34-2-80-16,36-10 0 0,-36 10-16 0,43-21 0 15,-21 7-176-15,1-2-144 0,-3 0 144 0,1 0-208 32,0-2-704-32,-5 0-144 0,1 3-32 0,-1-3-16256 0</inkml:trace>
  <inkml:trace contextRef="#ctx0" brushRef="#br0" timeOffset="4533.52">14296 7208 14735 0,'-10'2'1312'0,"-1"-1"-1056"0,3 0-256 0,8-1 0 0,-12 2 2432 0,12-2 416 0,0 0 96 0,-14 5 0 0,0-1-1904 0,0 3-384 0,-4 1-80 0,1 0 0 0,4 0-64 0,0-1 0 15,3 0 0-15,10-7 0 0,-17 15-512 0,17-15 0 16,-14 13-160-16,14-13 160 16,0 0-640-16,-12 19-16 0,12-19 0 0,0 0 0 0,0 0 240 0,0 0 48 15,0 0 16-15,3 41 0 0,-3-41 160 0,0 0 48 16,0 0 0-16,26 38 0 0,-26-38 144 0,0 0 0 16,32 30 0-16,-32-30 0 0,0 0 144 0,40 31 64 15,-40-31 16-15,0 0 0 0,46 33-48 0,-46-33-16 16,34 22 0-16,-34-22 0 0,33 19-160 0,-33-19 128 15,31 16-128-15,-31-16 128 0,29 12-128 0,-29-12 0 0,0 0 0 16,36 16 128-16,-36-16-128 0,0 0 0 0,0 0 0 0,0 0 0 16,29 24 192-16,-29-24-64 0,0 0 0 0,0 0 0 15,0 0 1408-15,-10 30 288 0,10-30 48 0,0 0 16 16,-17 19-1504-16,17-19-384 0,-14 13 0 0,14-13 0 16,-15 15 640-16,15-15 48 0,-16 13 16 0,16-13 0 15,-17 12-400-15,17-12-80 0,-17 14-16 0,17-14 0 16,-15 11-208-16,15-11 0 0,-16 10-144 0,16-10 144 31,-12 7-1168-31,12-7-144 0,0 0-32 0,-14 7 0 0,14-7-1488 0,0 0-304 0</inkml:trace>
  <inkml:trace contextRef="#ctx0" brushRef="#br0" timeOffset="5116.12">14576 7225 24879 0,'1'-7'1088'0,"-1"7"256"0,2-10-1088 0,-2 10-256 0,3-8 0 0,-3 8 0 0,0 0 880 0,7-9 112 0,-7 9 32 0,12-16 0 0,-3 7 544 0,-1 1 112 16,-8 8 32-16,19-13 0 0,-19 13-1008 0,19-7-208 15,-19 7-48-15,0 0 0 0,32-2-448 0,-32 2 0 16,0 0 0-16,37 6 0 16,-37-6-512-16,0 0-160 0,30 13-32 0,-30-13 0 15,0 0-432-15,0 0-80 0,27 23-32 0,-27-23 0 16,0 0 624-16,0 0 128 0,0 0 32 0,8 39 0 0,-8-39 464 0,0 0 240 0,-9 28-32 0,9-28 0 16,-12 20 1200-16,12-20 224 0,-14 22 48 0,14-22 16 15,-16 21-1520-15,16-21-304 0,-14 21-64 0,14-21-16 16,-15 23 496-16,15-23 96 0,-13 22 32 0,13-22 0 15,0 0-288-15,-14 26-128 0,14-26 128 0,0 0-128 16,0 0 0-16,0 0 0 0,-6 27 0 0,6-27 0 16,0 0 0-16,0 0 0 0,0 0 0 0,0 0 0 15,0 0 0-15,0 0-176 0,35 26 176 0,-35-26-192 16,0 0 0-16,35 9-16 0,-35-9 0 0,0 0 0 16,43 12-16-16,-43-12 0 0,31 7 0 0,-31-7 0 15,32 8-160-15,-32-8-48 0,33 11 0 16,-33-11 0-16,0 0 48 0,42 14 0 0,-42-14 0 0,0 0 0 15,33 18-112-15,-33-18-16 0,0 0 0 0,0 0 0 0,24 30 512 0,-24-30 0 16,0 0 0-16,0 0 0 0,2 33 736 0,-2-33 96 16,0 0 0-16,-13 28 16 0,13-28 0 0,-14 21 0 15,14-21 0-15,-19 19 0 0,19-19-192 0,-20 15-32 16,20-15-16-16,-22 15 0 0,22-15-128 0,-24 14-32 16,24-14 0-16,-21 13 0 0,21-13-288 0,-24 11-160 15,24-11 160-15,-19 9-160 16,19-9-704-16,-18 4-256 0,18-4-32 0,-17 2-15328 0</inkml:trace>
  <inkml:trace contextRef="#ctx0" brushRef="#br0" timeOffset="6867.08">19041 4429 15663 0,'-2'-1'1392'0,"0"0"-1120"0,2 1-272 0,0 0 0 0,0 0 1792 16,0 1 288-16,0-1 64 0,-1 1 16 0,1-1-880 0,0 0-160 0,0 0-32 0,0 0-16 0,0 0 48 0,-13 42 16 0,13-42 0 0,0 0 0 16,-8 55-560-16,8-55-96 0,-3 52-32 0,3-52 0 15,-5 68 32-15,5-68 0 16,-5 76 0-16,5-76 0 0,-6 81 240 0,3-32 48 0,-1 7 16 0,-1 8 0 15,1 1-352-15,-2 4-80 0,1 2-16 0,-2 5 0 16,-1 6-96-16,0 3-32 0,0 3 0 0,0 1 0 16,0 1-208-16,0 1 176 0,0 3-176 0,0-2 160 15,0-1-160-15,2-2 128 0,-2 3-128 0,1-2 128 16,1-4-128-16,-2-1 160 0,2 2-160 0,-1-1 160 16,-1 1-160-16,0-3 128 0,2-3-128 0,-1 4 128 15,0 4-128-15,0-1 0 0,1-7 144 0,-4 3-144 0,2 0 128 0,-2-3-128 16,1-3 160-16,1-13-160 0,0-7 192 0,0 2-48 15,0 6-16-15,1-2 0 0,1-4 32 0,0-4 0 16,1-2 0-16,0-4 0 0,0-1-16 0,-1-1 0 16,1-2 0-16,0 1 0 0,0 1 1648 0,-1-3 336 15,1-4 64-15,-1-2 16 0,3-3-1696 0,-2-1-320 16,0-2-192-16,0 1 192 16,2-4-1776-1,0-1-336-15,3-29-80 0,-5 51-16 0,5-51 1632 0,-2 42 384 0,2-42 0 0,-3 31 0 0,3-31 0 0,0 0 0 16,-4 37 0-16,4-37 0 0,0 0 0 0,-4 29 0 15,4-29 0-15,0 0 0 0,-3 30 0 0,3-30 0 16,0 0 0-16,0 29 0 0,0-29 0 0,0 0 0 16,0 0 0-16,0 34 0 0,0-34 0 0,0 0 0 0,0 0 0 15,0 0-144-15,-3 31 144 0,3-31-192 0,0 0 192 0,0 0-192 16,0 0 192-16,0 0 0 0,0 0 0 0,0 0 0 16,0 0 0-16,0 0 0 0,0 0 0 0,0 0 0 15,0 0 0-15,0 0 0 0,0 0 0 0,0 0 176 16,0 0-48-16,0 0 0 0,0 0 0 0,0 0 0 15,0 0-128-15,0 0 0 0,0 0 0 0,0 0 128 16,0 0-128-16,0 0 0 0,0 0 0 0,-16 0 0 16,16 0 0-16,0 0 0 0,0 0 0 0,-5-17 128 15,5 17-128-15,-5-12 128 0,5 12-128 0,-5-16 128 16,5 16 0-16,-9-19-128 0,9 19 192 0,-6-19-64 16,6 19 48-16,-9-22 0 0,4 8 0 0,1 1 0 0,-1-2-48 15,0-1-128-15,0 0 192 0,0 1-64 0,1 3-128 16,1-4 128-16,-2-3-128 0,0-4 128 0,0-2-128 15,-1-1 0-15,1-1 0 0,0 0 128 0,0 0-128 0,0 0 128 16,-2 1-128-16,4 2 128 0,-1 0-128 0,-1 3 0 16,2 0 0-16,-3 2 0 0,3 3 0 0,-2 2 0 15,2-1 128-15,-1 2-128 0,-1 0 0 0,1 0 0 16,-1 1 0-16,2 0 0 0,0 1 128 0,-1 2-128 16,4 9 0-16,-9-15 128 0,9 15-304 0,-3-9-64 15,3 9-16-15,0 0 0 0,0 0 128 0,0 0 128 16,0 0-208-16,0 0 80 0,0 0 128 0,0 0 0 15,0 0 0-15,0 0 0 0,9 38-144 0,-9-38-112 16,15 56 0-16,-6-19-16 0,-1 5 48 0,-1 2 16 16,2 0 0-16,-2 3 0 15,-1 0 208-15,-1-2-144 0,3-1 144 0,-2-2-128 0,1-4 128 0,0-3 0 16,0-4-144-16,0-3 144 0,-7-28 0 0,15 49 0 0,-15-49 0 0,15 40 0 16,-15-40 0-16,18 31 0 0,-18-31 0 0,17 25 0 15,-17-25 128-15,0 0-128 0,24 25 192 0,-24-25-64 16,0 0 16-16,0 0 0 0,29 14 0 0,-29-14 0 15,0 0 32-15,0 0 0 0,30-9 0 0,-30 9 0 16,18-15 800-16,-18 15 176 0,22-18 16 0,-22 18 16 31,24-23-1680-31,-8 11-336 0,0-1-64 0,0 0 0 0,-16 13 768 0,32-24 128 0,-32 24 0 0,29-21 128 16,-29 21-128-16,29-21 0 0,-29 21 0 0,25-19 0 16,-25 19 608-16,24-20 96 0,-24 20 32 0,26-20 0 15,-26 20-2032-15,25-21-416 0,-25 21-80 0,26-24 0 16,-10 9 0-16,-5-2 16 0</inkml:trace>
  <inkml:trace contextRef="#ctx0" brushRef="#br0" timeOffset="7516.11">19031 6542 11967 0,'-3'-5'1072'0,"-2"0"-864"0,5 5-208 0,-3-6 0 0,3 6 1008 0,0 0 144 0,-2-9 48 0,-3 0 0 0,0-3-128 0,-1 0-32 0,0 0 0 0,1 1 0 0,2 2 80 0,-2 2 16 16,3 1 0-16,-4 0 0 0,6 6-304 0,-5-5-64 15,5 5-16-15,0 0 0 0,0 0 64 0,0 0 16 16,0 0 0-16,0 0 0 0,0 0-368 0,0 0-64 16,-8 45-16-16,8-45 0 0,2 42 256 0,-2-42 32 15,1 59 16-15,-1-59 0 0,5 70 16 0,-5-70 0 16,10 68 0-16,-10-68 0 0,14 62-192 0,-14-62-16 15,19 49-16-15,-19-49 0 0,23 36-352 0,-23-36-128 16,27 25 0-16,-27-25 144 0,29 16-144 0,-29-16 0 16,32 4 144-16,-32-4-144 0,28-4 256 0,-13-2 0 15,-1-3-16-15,2-2 0 0,-3-2 80 0,1-1 0 16,0-3 16-16,-2-3 0 0,-2-2-192 0,-1 0-144 0,-1 0 192 16,-3 0-192-16,0 2 0 0,-3 1 0 0,-2 0 0 0,0 1 0 15,-2 1 128-15,2-1-128 0,-3 0 0 0,1 0 0 16,1 3 0-16,-3 0 0 0,1 2 0 0,1 0 0 31,1 4-400-31,-3 0-192 0,2 1-48 0,0 2-11072 0,2 6-2208 0</inkml:trace>
  <inkml:trace contextRef="#ctx0" brushRef="#br0" timeOffset="8573.52">19370 6326 11967 0,'0'0'1072'0,"0"0"-864"0,0 0-208 0,0 0 0 16,0 0 4224-16,0 0 784 0,0 0 176 0,0 0 16 0,0 0-3744 0,0 0-752 15,0 0-160-15,0 0-32 0,0 0-96 0,-2 38-32 16,2-38 0-16,0 0 0 0,12 41-192 0,-12-41-64 16,16 33 0-16,-16-33 0 15,17 36-448-15,-17-36-80 0,18 38-32 16,-18-38 0-16,19 38-320 0,-19-38-64 0,21 39-16 0,-21-39 0 0,17 36 528 0,-17-36 112 15,15 36 0-15,-15-36 16 0,13 36 176 0,-13-36 0 16,0 0 128-16,8 45-128 0,-8-45 768 0,0 0 96 16,-5 35 16-16,5-35 0 0,0 0 80 0,-19 28 32 15,19-28 0-15,-21 17 0 0,21-17-288 0,-26 15-64 16,26-15-16-16,-27 12 0 0,27-12-240 0,-25 10-64 16,25-10 0-16,-26 7 0 0,26-7-64 0,-24 5-32 0,24-5 0 15,-19 1 0-15,19-1-224 0,-15-1 144 0,15 1-144 0,-11-2 128 16,11 2 0-16,0 0-128 0,-8-7 192 0,8 7-64 15,0 0 16-15,0-10 0 0,0 10 0 0,3-11 0 16,-3 11-144-16,9-12 128 0,-4 4-128 0,2-1 128 16,3 0-128-16,1-3 0 0,0 0 0 0,3-1 128 15,1 0-128-15,4-1 0 0,0-1 144 0,2-2-144 16,1-2 0-16,2 0 0 0,-3 0 0 0,-1 2 0 16,-1 0 0-16,2-3 0 0,-1 0 0 0,1 1 0 15,-2 0 0-15,-1 0 0 0,-2 1-176 0,0 1 176 16,-2 0 0-16,1 1 0 0,-4 1-128 0,0-1 128 15,-1 1 0-15,-1 1 0 0,-2-1 0 0,-1 2 0 16,-1 0 0-16,-2 2 0 0,3 0 0 0,-4 3 0 0,0 0 0 0,-2 8 0 16,0-11 128-16,0 11-128 0,-4-7 176 0,4 7-176 15,-3-5 160-15,3 5-160 0,0 0 0 0,-16 3 0 16,16-3 0-16,-16 9 0 0,16-9 0 0,-19 19-192 16,19-19 48-16,-21 27 0 0,21-27 144 0,-21 30-160 15,21-30 160-15,-20 38-160 0,20-38 160 0,-18 36 0 16,18-36 0-16,-10 35 0 0,10-35 0 0,-9 33 0 15,9-33 0-15,-5 34 0 0,5-34 0 0,0 0 0 16,0 45 0-16,0-45 0 0,0 0 0 0,0 0 0 16,16 41 0-16,-16-41 0 0,0 0 0 0,0 0-128 15,0 0 128-15,32 13-128 0,-32-13 128 0,18-8 0 16,-18 8 0-16,20-12 0 0,-10 2 0 0,1 0 0 16,0-2 128-16,2 0-128 0,-3-2 0 0,1 0 0 0,0-1 0 15,1-1 128-15,-1 1-128 0,-2-1 0 0,2 2-176 0,-1-1 176 16,1 2-128-16,-4 2 128 0,-1 1 0 0,-1 0-144 15,-5 10 144-15,11-13 0 0,-11 13 0 0,8-10 0 16,-8 10 0-16,0 0 0 0,0 0 0 0,0 0 0 16,0 0 0-16,0 0 144 0,0 0-144 0,0 0 0 15,0 0 0-15,22 37 0 0,-22-37 0 0,0 0 0 16,10 45 0-16,-10-45 0 0,11 37 0 0,-11-37 0 16,13 43 0-16,-13-43 0 0,16 43 0 0,-16-43 0 15,16 40 0-15,-16-40 0 0,19 37 0 0,-19-37 0 16,16 32 0-16,-16-32-144 0,0 0 144 0,21 33-128 15,-21-33 128-15,0 0 0 0,0 0-144 0,0 0 144 16,0 0 0-16,0 0 0 0,0 0 0 0,0 0 0 0,0 0 0 0,0 0 0 16,0 0 0-16,-2-11 0 0,-4 2 144 0,1-2 48 15,-1 0 16-15,1-3 0 0,-2 1 32 0,3-2 0 16,-2-2 0-16,1 1 0 0,1 1-16 0,-1-2 0 16,2 0 0-16,0 0 0 0,0 0-48 0,3 3-16 15,0 1 0-15,0 1 0 0,3 2 736 0,2 1 160 16,-2 1 32-16,-3 8 0 15,13-15-1680-15,-13 15-336 0,16-13-64 0,-16 13-16 0,19-11 672 0,-19 11 128 16,22-13 16-16,-10 7 16 16,2 0-272-16,-1 0-64 15,1-2-16-15,-1 2 0 0,0-1-560 0,0-1-96 0,-13 8-32 0,22-13 0 16,-22 13-704-16,21-11-128 0,-21 11-48 0,19-10 0 16,-19 10 176-16,16-9 48 0</inkml:trace>
  <inkml:trace contextRef="#ctx0" brushRef="#br0" timeOffset="9182.78">20338 6423 35935 0,'0'0'1600'0,"0"0"320"0,0 0-1536 15,0 0-384-15,-5-8 0 0,5 8 0 0,0 0 368 0,0 0 0 0,-5-11 0 0,5 11 0 0,-9-13 160 0,4 5 48 0,0 1 0 0,5 7 0 0,-12-13-576 0,5 5-320 16,-1 2 32-16,-1 1 16 16,0 1-656-16,-3 0-128 0,12 4-32 0,-22-1 0 15,22 1 240-15,-22 5 32 0,22-5 16 0,-24 9 0 0,24-9 656 0,-21 14 144 16,21-14 0-16,-19 18 0 0,19-18 432 0,-17 20 80 15,17-20 0-15,0 0 16 0,-15 31-16 0,15-31-16 16,0 0 0-16,-6 34 0 0,6-34-32 0,0 0 0 0,6 36 0 0,-6-36 0 16,0 0-208-16,18 34-32 0,-18-34-16 0,0 0 0 15,29 26-208-15,-29-26 0 0,0 0-192 0,30 20 192 16,-30-20-224-16,0 0 64 0,29 12 16 0,-29-12 0 16,0 0 144-16,29 12-160 0,-29-12 160 0,0 0-160 15,0 0 160-15,26 12 0 0,-26-12 0 0,0 0 0 16,0 0 192-16,0 0 0 0,0 0 16 0,0 0 0 15,-7 34 240-15,7-34 32 0,0 0 16 0,-24 24 0 16,24-24-176-16,-19 17-48 0,19-17 0 0,-19 20 0 16,19-20-272-16,-17 19 0 0,17-19 0 0,0 0-144 15,-24 24-752-15,24-24-128 0,0 0-48 0,-27 19-15600 16</inkml:trace>
  <inkml:trace contextRef="#ctx0" brushRef="#br0" timeOffset="9919.26">19212 5421 6447 0,'-5'-3'576'0,"0"0"-576"0,3 1 0 0,2 2 0 0,0 0 1360 0,0 0 176 0,0 0 16 0,0 0 16 0,0 0 544 0,0 0 128 0,0 0 0 0,0 0 16 0,0 0-448 0,-9 41-80 0,9-41-32 0,0 0 0 16,13 55-400-16,-13-55-80 0,11 49 0 0,-11-49-16 16,14 56-496-16,-14-56-112 0,18 66-16 0,-18-66 0 15,13 72-352-15,-6-33-80 0,0-1-16 0,-2 0 0 16,-5-38-128-16,10 69 0 0,-10-69 0 0,12 54-176 15,-12-54-144-15,10 41-16 0,-10-41-16 0,0 0 0 16,18 44-336-16,-18-44-64 0,0 0-16 16,0 0 0-16,0 0-608 0,24 32-128 0,-24-32-32 0,0 0-6096 15,17-2-1232-15</inkml:trace>
  <inkml:trace contextRef="#ctx0" brushRef="#br0" timeOffset="10187.03">19533 5514 36863 0,'0'0'1632'0,"0"0"336"0,0 0-1584 0,0 0-384 16,0 0 0-16,0 0 0 0,0 0 0 0,0 0 0 16,0 0 0-16,18 36 0 0,-18-36 160 0,13 39 96 15,-13-39 32-15,14 53 0 0,-14-53-64 0,15 61-16 16,-15-61 0-16,15 71 0 0,-15-71-208 0,13 70-160 15,-13-70 32-15,15 64 0 16,-15-64-640-16,14 53-128 0,-14-53-32 0,13 38 0 16,-13-38-384-16,0 0-80 0,19 39-16 0,-19-39 0 15,0 0-96-15,0 0-32 0,0 0 0 0,0 0 0 16,0 0-336-16,0 0-80 0</inkml:trace>
  <inkml:trace contextRef="#ctx0" brushRef="#br0" timeOffset="10466.29">18946 5854 30399 0,'-5'-1'1344'0,"5"1"288"0,-5-2-1312 0,5 2-320 16,0 0 0-16,2-4 0 0,-2 4 1088 0,0 0 160 15,16-7 32-15,-5 2 0 0,7-3-240 0,4 1-32 16,2 0-16-16,2-1 0 0,4 2-544 0,3-1-96 15,1 2-32-15,0-1 0 0,-1 2-320 0,1-1 0 16,-1 1 0-16,1 0 0 16,-1-1-320-16,-1 0-96 0,1 0-16 0,-1 0 0 15,1 0-640-15,-2 0-128 0,-2 2-16 0,-3 1-16 16,-2 1-464-16,-4 0-96 0,1 2 0 0,-21-1-16 16,31 3 16-16,-31-3 16 0,0 0 0 0,28 10-5200 15,-28-10-1056-15</inkml:trace>
  <inkml:trace contextRef="#ctx0" brushRef="#br0" timeOffset="10667.07">19186 6002 19343 0,'-19'5'848'0,"8"-2"192"0,11-3-832 0,-16 5-208 0,16-5 0 0,0 0 0 16,0 0 1024-16,0 0 144 0,0 0 48 0,0 0 0 15,0 0 576-15,0 0 128 0,0 0 32 0,40 9 0 16,-20-9-496-16,1-1-112 0,6-2 0 0,-1 0-16 15,3-2-848-15,0 0-160 0,2-2-48 0,0 0 0 32,1 0-656-32,3-1-144 0,-1-2-32 0,0 2 0 0,-1-2-1936 0,-1 1-400 0</inkml:trace>
  <inkml:trace contextRef="#ctx0" brushRef="#br0" timeOffset="13767.13">19047 4376 19343 0,'-1'0'1728'0,"-1"0"-1392"0,2 0-336 0,0 0 0 0,2 0 720 0,-1-1 80 0,-1 1 16 0,3-1 0 0,-1 0 144 0,1 1 48 0,2-1 0 0,0 1 0 16,0 0-192-16,2 0-48 0,-7 0 0 0,13 1 0 16,-13-1-512-16,14 2-128 0,-14-2 0 0,15 2-128 15,-15-2 448-15,0 0-32 0,32 8 0 0,-32-8 0 16,24 10 64-16,-24-10 16 0,27 10 0 0,-27-10 0 16,31 15-32-16,-31-15 0 0,32 15 0 0,-32-15 0 15,33 14-112-15,-33-14-32 0,39 14 0 0,-39-14 0 0,43 11 0 16,-19-7 0-16,-2 0 0 0,2 1 0 0,3-1-48 15,3 0-16-15,3 0 0 0,-1 1 0 0,4 0-64 0,-2 2 0 16,-2-2-16-16,3 1 0 0,-1 2-32 0,3 0 0 16,0 0 0-16,2 1 0 0,0 0-16 0,1 0 0 15,5 2 0-15,-1-1 0 0,3 2-128 0,-3-1 128 16,1 3-128-16,-1-2 128 0,1 2-128 0,1-1 0 16,4 0 0-16,-1 0 128 0,-1 1-128 0,2 0 0 15,-1 0 0-15,2-1 128 0,-6-1-128 0,3 0 0 16,5-2 144-16,0 1-144 0,3 1 144 0,1 2-144 15,-1 0 192-15,2 2-192 0,1-3 144 0,-3 2-144 16,-1-1 0-16,3 0 144 0,2 2-144 0,0 0 0 16,-2 0 0-16,-1 0 0 0,3 2 0 0,-1-2 0 15,3 0 0-15,1 0 0 0,-1-2 176 0,-3 1-48 16,-4-1-128-16,1 2 192 0,6-1-192 0,-2-2 176 0,0 3-176 0,-2-2 160 16,-5-1-160-16,2 0 0 0,-5-3 0 0,0 0 0 15,-1 1 0-15,1-1 0 0,1 1 0 16,-4 0 0-16,-3 1 0 0,-4-1 0 0,-3 0 0 0,-5-3 0 15,2-1 0-15,-4 2 0 0,2-1 128 0,-2-1-128 16,-1 2 0-16,0-1 0 0,-2-1 144 0,-1 1-144 16,0-2 0-16,-4 0 144 0,-22-6-144 0,41 11 0 15,-41-11 176-15,31 9-176 0,-31-9 160 0,27 7-160 16,-27-7 128-16,21 6-128 0,-21-6 0 0,0 0 0 16,22 8 128-16,-22-8-128 0,0 0 0 0,0 0 144 15,0 0-144-15,0 0 0 0,24 10 144 0,-24-10-144 0,0 0 128 0,0 0-128 16,0 0 160-16,0 0-160 0,0 0 192 15,0 0-48-15,0 0-16 0,0 0 0 0,0 0 48 0,0 0 0 16,0 0 0-16,0 0 0 0,0 0-176 0,0 0 160 16,0 0-160-16,0 0 160 0,0 0-160 0,0 0 160 15,0 0-160-15,0 0 160 0,0 0-160 0,0 0 128 16,0 0-128-16,0 0 128 0,0 0-128 0,0 0 0 16,0 0 0-16,0 0 0 0,0 0 0 0,0 0 0 15,0 0 0-15,0 0 0 0,0 0 0 0,0 0 0 16,0 0 0-16,0 0 0 0,0 0 0 0,0 0 0 15,0 0 0-15,0 0 0 0,0 0 0 0,0 0 0 16,0 0 0-16,0 0 0 0,0 0 0 0,0 0 0 16,0 0 0-16,-13 30 0 0,13-30 0 0,0 0 0 15,0 0 0-15,0 0 0 0,-4 40 0 0,4-40 0 16,0 0 0-16,-7 38 0 0,7-38 0 0,0 0 0 16,-8 47 0-16,8-47 0 0,-5 38 0 0,5-38 0 0,-9 47 0 0,9-47 0 15,-8 53 0-15,8-53 0 0,-10 60-176 0,10-60 176 16,-9 65 0-16,9-65 0 0,-12 68 0 0,6-31-128 15,1-3 128-15,0 2 0 0,5-36 0 0,-11 72 0 16,5-34 0-16,1 3 0 0,0 1 0 0,-1 0 0 16,-2 0 0-16,3 0 0 0,-2 1 0 0,1 0 0 15,0-5 0-15,1 4 0 0,0 1 0 0,-1 3 0 16,-2 2 0-16,1 0 0 0,1-2 0 0,1-2 0 16,-1-3 0-16,-1 1 0 0,4 1 0 0,-2 2 0 15,-1-2 0-15,1 4 0 0,0 1 0 0,0-1 0 16,1 0 0-16,-4-2 0 0,3-2 0 0,0-1 0 15,-1 1 0-15,-2 2 0 0,3 2 0 0,0 0 0 16,0 0 0-16,-1-2 0 0,1-1 0 0,0-3 0 0,-1 0 0 0,3-1 0 16,-2 0 0-16,2 1 0 0,0 2 0 0,1 1 0 15,-1 0 0-15,1-3 0 0,-1-3 0 0,1-1 0 16,2-2 0-16,-3-1 0 0,3 1 0 0,-3-2 0 16,3 2 0-16,-1 1 0 0,-1 1 0 0,2-3 0 15,0 1 0-15,0-4 0 0,0-31 0 0,-2 55 0 16,2-55 0-16,0 54 0 0,0-54 0 0,0 57 0 15,-1-28 0-15,1 2 0 0,-2 2 0 0,2-2 0 16,0 1 0-16,0 0 0 0,2-2 0 0,-2-1 0 16,0-29 0-16,1 55 128 0,-1-55-128 0,2 49 0 15,-2-49 0-15,3 48 0 0,-3-48 0 0,3 49 0 16,-3-49 0-16,0 48 0 0,0-48 0 0,2 45 0 16,-2-45 0-16,0 45 0 0,0-45 0 0,-2 39 0 0,2-39 0 0,0 37 0 15,0-37 0-15,-3 34 128 0,3-34-128 0,-1 29 128 16,1-29-128-16,0 0 192 15,-2 34-64-15,2-34 0 0,0 0-128 0,0 29 128 0,0-29-128 0,0 0 128 16,0 0-128-16,-2 29 0 0,2-29 0 0,0 0 0 16,0 0 0-16,0 0 0 0,0 0 0 0,-5 27 0 15,5-27 0-15,0 0 0 0,0 0 0 0,0 0 128 16,0 0-128-16,0 0 128 0,0 0-128 0,0 0 128 16,0 0-128-16,0 0 128 0,0 0-128 0,0 0 128 15,0 0-128-15,0 0 128 0,-19 19-128 0,19-19 128 16,0 0-128-16,0 0 0 0,0 0 128 0,0 0-128 15,0 0 128-15,-19-7-128 0,19 7 128 0,0 0-128 16,-13-10 0-16,13 10 144 0,-14-10-144 0,14 10 0 0,-16-18 128 0,16 18-128 16,-19-24 0-16,8 9 0 0,1-4 0 0,-3-1 0 15,2-3 0-15,-3-3 0 0,2-3 0 0,-2-2 0 16,-1-2-208-16,-1-4 80 0,-1-3-128 0,-1 1 0 16,-1 1-16-16,0 3 0 0,1 3 272 0,2 4-192 15,0 3 192-15,0 4-160 0,5 3 304 0,0 2 64 16,1 5 16-16,2 1 0 0,8 10 32 0,-16-17 0 15,16 17 0-15,-10-8 0 0,10 8-256 0,0 0 176 16,0 0-176-16,0 0 160 0,0 0-160 0,0 0-176 16,0 0 48-16,0 0 0 15,0 0-240-15,0 0-32 0,-10 33-16 0,10-33 0 0,8 35 48 0,-8-35 16 16,14 46 0-16,-14-46 0 0,17 53 160 0,-7-24 48 16,1 1 0-16,1 0 0 0,0-1 144 0,1 0 0 0,1-2 0 0,-1-2 0 15,3-1 0-15,-16-24 0 0,29 45 0 0,-29-45 0 16,32 38 0-16,-32-38 0 0,30 31 160 0,-30-31-160 15,29 26 144-15,-29-26-144 0,26 20 128 0,-26-20-128 16,22 12 176-16,-22-12-48 0,24 8-128 0,-24-8 192 16,23 1-48-16,-23-1-16 0,22-4 0 0,-22 4 0 15,27-10 0-15,-27 10 0 0,27-15 0 0,-11 4 0 16,1 0-128-16,-2-2 192 0,3 1-192 0,-2-1 192 16,0 3-192-16,3-4 0 0,-1 0 0 0,1-1 0 15,0-1 0-15,2 1 0 0,1-2 0 0,-3-1 0 16,2 0-256-16,0 1 64 0,0-1 0 0,-2 0 16 31,0 0-304-31,0 0-64 0,2-2-16 0,-1-1-12224 0,2-1-2448 0</inkml:trace>
  <inkml:trace contextRef="#ctx0" brushRef="#br0" timeOffset="14905.16">23478 6249 29487 0,'0'0'2624'0,"0"0"-2112"0,0 0-512 0,0 0 0 0,0 43 288 0,0-43-48 0,0 0-16 0,3 48 0 0,-3-48 656 0,2 74 128 0,-1-31 16 0,-1 0 16 16,2-2-896-16,0-4-144 0,-1 0 0 0,-1-37-160 15,4 64-640-15,-4-64-128 0,3 52-32 0,-3-52 0 16,3 43-448-16,-3-43-112 0,0 0-16 0,9 44-6512 16,-9-44-1296-16</inkml:trace>
  <inkml:trace contextRef="#ctx0" brushRef="#br0" timeOffset="15168.53">23684 6248 32255 0,'0'0'2864'0,"0"0"-2288"16,0 0-576-16,0 0 0 0,0 0 1040 0,0 0 112 16,0 0 0-16,0 0 16 0,5 39-1168 0,-5-39-352 15,2 44-16-15,-2-44 0 0,2 57 736 0,-2-57 144 16,0 63 16-16,0-63 16 0,0 67-544 0,0-67 0 15,1 69-160-15,-1-69 160 16,3 58-1216-16,-3-58-128 0,5 47-32 0,-5-47 0 16,8 35-976-16,-8-35-192 0,0 0-32 0,0 0-8944 0</inkml:trace>
  <inkml:trace contextRef="#ctx0" brushRef="#br0" timeOffset="15416.65">23313 6496 35007 0,'2'-2'1552'0,"-1"0"320"16,1 0-1488-16,1 0-384 0,1 0 0 0,-4 2 0 0,10-2 384 0,-3-1 0 16,6 1 0-16,5-2 0 0,4-1 320 0,7 0 80 15,0 0 16-15,2-1 0 0,0 0-544 0,1 1-96 16,-2 0-32-16,-3 0 0 0,2 1-352 0,-3 0-80 15,3 0-16-15,0 0 0 16,-1 3-1040-16,-1-2-224 16,-3 2-32-16,-3 0-16 0,-1-1-1120 0,-5 4-208 0,-15-2-48 0,23 3-8512 15</inkml:trace>
  <inkml:trace contextRef="#ctx0" brushRef="#br0" timeOffset="15633.69">23222 6737 29487 0,'0'0'1296'0,"-21"4"288"0,21-4-1264 0,0 0-320 0,0 0 0 0,0 0 0 15,0 0 336-15,0 0 16 0,0 0 0 0,0 0 0 16,0 0 784-16,0 0 144 0,28 0 48 0,-11-3 0 16,5 1-416-16,4-3-80 0,3-1 0 0,2-2-16 15,2 1-816-15,1-2 0 0,0-1 0 0,-1 1 0 31,-1-1-1104-31,-3 2-128 0,-1 0-32 0,-1 0 0 16,-1 1-2000-16,0 2-416 0</inkml:trace>
  <inkml:trace contextRef="#ctx0" brushRef="#br0" timeOffset="16267.13">23219 7452 37775 0,'-9'-4'3360'0,"2"-1"-2688"0,7 5-544 0,-7-4-128 0,7 4 480 0,0 0 64 0,-9-4 16 0,1 0 0 16,-4 0-816-16,-2 0-176 0,0 2-16 0,1 3-16 0,13-1 80 0,-24 10 32 0,24-10 0 0,-21 24 0 31,21-24-560-31,-19 39-112 0,19-39-32 0,-19 54 0 16,19-54 224-16,-13 59 64 0,13-59 0 0,-11 58 0 0,11-58 576 0,0 47 192 0,0-47 0 0,8 37-160 15,-8-37 400-15,15 29 80 0,-15-29 0 0,0 0 16 16,36 24-96-16,-36-24-32 0,27 3 0 0,-27-3 0 16,29-10 368-16,-15 3 80 0,-2-2 16 0,2-1 0 0,1-4-144 0,-1-1-16 15,3-2-16-15,-3 0 0 0,1-1-496 0,-1-1-192 16,0 0 16-16,-2-1 0 0,-2 0-80 0,2 2 0 15,-5-2-16-15,1 0 0 0,1 0 272 0,-4 2-160 16,0 2 160-16,0 1-128 0,0 4 128 0,-1 2 176 16,-2 3-48-16,-2 6 0 0,3-6 192 0,-3 6 16 15,0 0 16-15,0 0 0 0,0 0 64 0,0 0 16 16,5 44 0-16,-5-44 0 0,0 37-272 0,0-37-160 16,2 43 192-16,-2-43-192 0,2 44 0 0,-2-44-144 15,3 37-16-15,-3-37 0 16,0 0-688-16,9 42-144 0,-9-42-32 0,0 0 0 15,0 0-768-15,22 31-176 0,-22-31-16 0,0 0-11056 0</inkml:trace>
  <inkml:trace contextRef="#ctx0" brushRef="#br0" timeOffset="16633.64">23616 7365 20271 0,'0'0'896'0,"-2"-11"192"0,2 11-880 0,-5-8-208 0,5 8 0 0,0 0 0 15,0 0 1520-15,0 0 256 0,-11-5 48 0,11 5 16 16,-16-3-512-16,16 3-112 0,-21 1 0 0,21-1-16 16,-22 7-880-16,22-7-160 0,-21 12-32 0,21-12-128 31,-17 16-576-31,17-16-208 0,0 0-48 0,-23 29-16 16,23-29-48-16,0 0-16 0,-9 34 0 0,9-34 0 15,0 0 304-15,1 36 64 0,-1-36 16 0,0 0 0 0,19 31 288 0,-19-31 64 0,0 0 16 0,29 27 0 0,-29-27 480 0,0 0 112 16,38 24 16-16,-38-24 0 0,26 16 96 15,-26-16 32-15,24 15 0 0,-24-15 0 0,26 16-48 0,-26-16 0 16,24 16 0-16,-24-16 0 0,0 0-160 0,30 23-48 16,-30-23 0-16,0 0 0 0,0 0-160 0,24 27-32 15,-24-27-128-15,0 0 192 0,0 0 192 0,0 0 16 16,-5 38 16-16,5-38 0 0,0 0-16 0,-24 26 0 16,24-26 0-16,-24 19 0 0,24-19-160 0,-27 20-48 15,27-20 0-15,-29 20 0 0,29-20-192 0,-27 16 128 16,27-16-128-16,-25 11 0 15,25-11-1312-15,-20 5-352 0,20-5-80 0,-19 0-11504 0</inkml:trace>
  <inkml:trace contextRef="#ctx0" brushRef="#br0" timeOffset="17366.09">23809 7432 20271 0,'0'0'1792'0,"0"-8"-1424"0,0 8-368 0,0 0 0 0,0 0 1584 0,-3-7 240 0,3 7 48 0,-2-8 16 0,-1 1-96 0,-2-2-32 0,-2 1 0 0,0 1 0 0,-1 0-880 0,0 2-176 15,8 5-48-15,-14-6 0 16,14 6-1024-16,-18-1-208 0,18 1-32 0,0 0-16 15,-22 6-304-15,22-6-64 0,0 0-16 0,-23 19 0 16,23-19 112-16,0 0 32 0,-22 32 0 0,22-32 0 0,0 0 368 0,-11 42 80 16,11-42 16-16,0 0 0 0,0 45 400 0,0-45 192 15,0 0 0-15,17 42-16 0,-17-42 528 0,18 25 128 16,-18-25 0-16,24 23 16 0,-24-23-448 0,27 21-80 16,-27-21-32-16,27 17 0 0,-27-17-288 0,21 17-256 15,-21-17 64-15,0 0 0 0,30 21-48 0,-30-21 0 16,0 0 0-16,0 0 0 0,23 22-32 0,-23-22-16 15,0 0 0-15,0 0 0 16,0 0-128-16,0 0-32 0,0 0 0 0,-13 36 0 0,13-36 448 0,0 0 0 16,-26 18 0-16,26-18 0 0,-30 16 0 0,30-16 0 0,-33 15 0 15,33-15 0-15,-28 13 208 0,28-13 80 0,-24 9 16 0,24-9 0 16,0 0 464-16,-25 5 80 0,25-5 32 0,0 0 0 16,0 0 144-16,0 0 16 0,-15-3 16 0,15 3 0 15,0 0-144-15,0 0-16 0,3-10-16 0,-3 10 0 16,8-11-368-16,-8 11-64 0,16-13 0 0,-6 6-16 15,4-2-432-15,-1-1 128 0,2-1-128 0,2 1 0 16,-1-1 0-16,2 1 0 0,-1-1 0 0,1 0 0 16,1 0-144-16,0-2-16 0,0 0 0 0,1-1 0 15,-4 1 160-15,0 1-192 0,1-2 192 0,-2 0-192 16,1-1 192-16,-5 2 0 0,2 1 0 0,-5 1 0 16,1 1 0-16,-4 2 0 0,0 1 0 0,-5 7 0 15,3-12 128-15,-3 12 64 0,2-7 16 0,-2 7 0 0,0 0-16 16,0 0-16-16,0 0 0 0,0 0 0 0,0 0-176 15,0 0 0-15,-18 13 0 0,18-13 0 0,0 0-272 16,-22 29 16-16,22-29 0 0,-16 26 0 0,16-26 128 0,0 0 128 16,-18 39-192-16,18-39 192 0,0 0 0 0,-5 39 0 15,5-39 128-15,0 0-128 0,10 37 320 0,-10-37-48 16,0 0 0-16,21 32 0 0,-21-32-48 0,0 0-16 16,32 23 0-16,-32-23 0 0,27 9-208 0,-27-9 0 15,30 5 0-15,-30-5 0 16,34-3-656-16,-15 0-80 0,-1-1-16 0,-1-2-10576 15,0-2-2112-15</inkml:trace>
  <inkml:trace contextRef="#ctx0" brushRef="#br0" timeOffset="17651.29">24334 6964 7359 0,'0'0'656'0,"0"0"-528"0,0 0-128 0,0 0 0 0,0 0 6976 0,0 0 1376 0,0 0 272 0,0 0 48 0,0 0-6688 0,-7 37-1344 0,7-37-272 0,-3 41-48 15,3-41-320-15,-2 57 128 0,2-57-128 0,0 62 0 16,2-30 128-16,1 1-128 0,-1 3 0 0,1-1 0 31,2 3-448-31,-3 0-160 0,5-1-32 0,-3 1 0 0,1-2-512 0,1-2-128 0,-6-34 0 0,11 58-16 16,-11-58 384-16,12 47 80 0,-12-47 0 0,8 37 16 0,-8-37 416 0,0 0 80 15,7 40 0-15,-7-40 16 16,0 0-512-16,0 0-96 0,0 0-32 0,0 0-10992 16</inkml:trace>
  <inkml:trace contextRef="#ctx0" brushRef="#br0" timeOffset="18116.08">24065 7429 39615 0,'0'0'1760'0,"0"0"352"0,0 0-1680 0,0 0-432 16,0 0 0-16,0 0 0 0,10-6 0 0,-10 6-192 15,16-6 0-15,-2 2 16 0,4-1 176 0,6-2 0 16,3 0 128-16,1 0-128 0,1 0-240 0,0 1-112 0,0-1-32 0,-1 1 0 31,1 0-656-31,-1 0-144 0,-3-2-32 0,-1 2 0 16,0-2-48-16,-1 0-16 0,-1 0 0 0,-1 2 0 0,-2-1 960 0,-3 4 176 0,-16 3 144 0,29-7-192 15,-29 7 1552-15,21-3 304 0,-21 3 64 0,0 0 16 16,0 0-1392-16,0 0-352 0,0 0 0 0,0 0 0 16,0 0 576-16,0 0 32 0,17 28 16 0,-17-28 0 15,0 0-368-15,0 0-80 0,-11 37-16 0,11-37 0 16,0 0-160-16,-9 37-224 0,9-37 48 0,0 0 16 16,-5 40-176-16,5-40-48 0,0 0 0 0,1 38 0 15,-1-38 384-15,0 0-176 0,10 36 176 0,-10-36-128 16,0 0 128-16,14 28 0 0,-14-28 0 0,0 0 0 0,18 26 0 0,-18-26 0 15,0 0 0-15,0 0 128 16,23 27-128-16,-23-27 176 0,0 0-176 0,0 0 192 0,0 0 32 0,17 25 16 16,-17-25 0-16,0 0 0 0,0 0 48 0,0 0 16 15,-16 27 0-15,16-27 0 0,0 0-48 0,-29 22 0 16,29-22 0-16,-28 17 0 0,28-17-80 0,-28 17-32 16,28-17 0-16,-29 16 0 0,29-16-400 0,-27 16-96 15,27-16-16-15,-24 15-11072 16,24-15-2208-16</inkml:trace>
  <inkml:trace contextRef="#ctx0" brushRef="#br0" timeOffset="19968.12">15742 9458 19343 0,'0'0'1728'0,"0"0"-1392"0,0 0-336 0,0 0 0 0,0 0 864 0,0 0 96 0,0 0 32 0,0 0 0 16,0 0-608-16,0 0-128 0,5 38-32 0,-5-38 0 0,0 0 304 0,0 0 64 0,27 32 16 0,-27-32 0 15,0 0 336-15,34 21 64 0,-34-21 16 0,0 0 0 16,35 26-112-16,-35-26-16 0,30 23 0 0,-30-23 0 16,32 30-256-16,-32-30-64 0,34 37-16 0,-34-37 0 15,38 46-48-15,-38-46 0 0,42 48 0 0,-42-48 0 16,42 54-176-16,-18-23-32 0,1 5-16 0,-1 1 0 15,0 2-288-15,0 3 0 0,6 3 0 0,-1 4 0 16,0 1 0-16,0 1 0 0,0 0 0 0,-1 1 0 0,1 1-160 0,5 5-32 16,4 3-16-16,-1-2 0 0,5-4-64 0,-1 0-16 15,-2-1 0-15,2 3 0 0,1 1 288 0,-4-2 0 16,2-3 128-16,0-4-128 0,0-2 528 0,0 0 16 16,5 2 0-16,-1 3 0 0,1-2-160 0,-3 0-48 15,3-1 0-15,0-2 0 0,-4-2-176 0,2-3-32 16,1-2-128-16,2-1 192 0,-1 1-192 0,1-2 0 15,-1 2 128-15,-2 0-128 0,2-3 0 0,-7 0 0 16,1-4 128-16,-4-1-128 0,2 0 0 0,-2-3 176 16,3 2-176-16,-4-2 160 0,-1-1-32 0,-1 1-128 15,-1-1 192-15,-4-1-64 0,0-1 0 0,-6-2-128 16,0-1 192-16,-21-23-64 0,33 39 0 0,-33-39 0 16,27 33 0-16,-27-33 0 0,23 28 0 0,-23-28 0 15,0 0 0-15,22 32 0 0,-22-32 16 0,0 0 0 0,0 0 0 0,0 0 0 16,15 25-16-16,-15-25-128 0,0 0 192 0,0 0-64 15,0 0-128-15,0 0 0 0,0 0 144 0,0 0-144 16,0 0 0-16,0 0 0 0,0 0 0 0,-15 15 0 16,15-15 0-16,0 0 0 0,0 0 0 0,0 0 128 15,-19 2-128-15,19-2 0 0,0 0 0 0,-14-3 0 16,14 3 0-16,0 0 0 0,-16-3-144 0,16 3 144 16,-13-4 0-16,13 4 0 0,-13-3-144 0,13 3 144 15,-14-5 0-15,14 5 0 0,-16-6-128 0,16 6 128 16,-13-6 0-16,13 6 0 0,-16-5 0 0,16 5 0 15,-13-4 0-15,13 4 0 0,-16-6 0 0,16 6 0 16,-16-6 128-16,16 6-128 0,-14-4 0 0,14 4 144 16,-19-6-144-16,19 6 192 0,-23-10-192 0,23 10 192 0,-24-10-48 0,12 3 0 15,0-1 0-15,-2 0 0 0,3 0 0 0,-4-3 0 16,2 0 0-16,-4-2 0 0,1 0-144 0,3-2 128 16,-3 0-128-16,0-1 128 0,0-1-128 0,0-1 0 15,3 1 144-15,-1-1-144 0,0 1 0 0,1 0 0 16,0 2 0-16,2 1 128 0,0 1-128 0,1 1 0 15,0 2 0-15,1 0 128 0,9 10-128 0,-12-15 0 16,12 15 128-16,-9-11-128 0,9 11 0 0,0 0 128 16,0 0-128-16,0 0 0 0,0 0 0 0,0 0 0 15,0 0 0-15,0 0 0 0,0 0-160 0,0 0-48 16,0 0-16-16,32 29 0 0,-32-29-80 0,27 30-16 16,-27-30 0-16,34 37 0 0,-34-37 128 0,36 41 32 15,-15-19 0-15,0 0 0 0,2 0 16 0,1-3 0 16,1 0 0-16,-1-1 0 0,5 0 144 0,-2-3 0 15,0-1-144-15,-27-14 144 0,51 26 0 0,-51-26 0 0,47 20 0 0,-47-20 0 16,41 14 0-16,-41-14 0 0,34 10 0 0,-34-10 0 16,29 4 176-16,-29-4-48 0,27 1-128 0,-27-1 192 15,24-3-64-15,-24 3-128 0,0 0 176 0,33-7-176 16,-33 7 192-16,0 0-64 0,24-10 0 0,-24 10-128 16,0 0 240-16,24-22-64 0,-24 22-16 0,14-23 0 15,-14 23 48-15,12-28 16 0,-5 9 0 0,-1-1 0 16,0 0 0-16,1-3 0 0,-1-4 0 0,-1-3 0 15,3-1-32-15,-3-1 0 0,1-1 0 0,-1 1 0 16,3 0-64-16,-2 0-128 0,1 2 176 0,-2 0-176 16,2-1 0-16,0-3 0 0,1 0 0 0,1-2-144 15,-4 1-160-15,2 0-16 0,0 2-16 0,-2 2 0 16,2 1-256-16,-2 1-48 0,0 0-16 0,2 1 0 16,-2-1-400-16,0-2-80 0,0 0-16 0,3-2-16656 15</inkml:trace>
  <inkml:trace contextRef="#ctx0" brushRef="#br0" timeOffset="20633.25">18657 9766 35007 0,'0'0'1552'0,"-21"15"320"0,21-15-1488 0,0 0-384 0,-15 19 0 0,15-19 0 0,0 0 144 0,0 0-144 0,-9 59 192 0,4-19-192 0,-1 8 320 0,-1 7-32 0,1 3-16 0,1 4 0 15,0 1-64-15,0 5-16 0,-2 6 0 0,2 1 0 16,0 1-192-16,2-2 0 0,-1-2 0 0,1-1 0 15,3-1 0-15,0-2 0 0,0-1 0 0,0-4 0 16,0-5 0-16,-2 1 0 0,2-2 0 0,-4 0 0 16,1 4-256-16,1-3 64 0,-1-1 16 0,0-3 0 0,-1-2 176 15,1 0 0-15,-3 1 0 0,3-1 0 0,-2-3 528 16,3-6 144-16,-3-4 32 0,2-4 0 0,1-6-240 0,2-29-32 16,-7 47-16-16,7-47 0 0,-7 35-160 0,7-35-16 15,0 0-16-15,-8 35 0 0,8-35-224 0,0 0 176 16,0 0-176-16,0 0 160 0,0 0-32 0,0 0-128 15,0 0 192-15,-17 2-64 0,17-2-128 0,-9-18 192 16,9 18-192-16,-12-27 192 0,7 11-192 0,0-4 0 16,-1-2 0-16,1-3 0 0,-1-2 0 0,-1-1 0 15,1-2 0-15,-2-3 0 0,3 2-144 0,-2-2 144 16,-2-2-192-16,1 3 192 0,1 2-192 0,0 2 64 16,0 3 128-16,2 4-208 0,0 4 208 0,1 3-144 15,4 14 144-15,-3-15-128 0,3 15 128 0,0 0 0 16,0 0 0-16,0 0 0 0,0 0 0 0,0 0 0 15,5 31 0-15,-5-31 0 0,4 32-320 0,-4-32 0 16,3 57 16-16,-1-16 0 16,0 7-192-16,-1-2-32 0,-1-2-16 0,2-4 0 0,1-5 224 0,-1-2 32 0,5-5 16 0,-7-28 0 15,15 48 400-15,-15-48 96 0,21 35 16 0,-21-35 0 16,26 23 144-16,-26-23 16 0,30 11 16 0,-30-11 0 16,35 1-16-16,-35-1 0 0,43-12 0 0,-17 4 0 15,1-5-192-15,5-3-32 0,3-5-16 0,-1-2 0 16,1 0-320-16,2-5-64 0,1-6-16 0,1-4-17872 15</inkml:trace>
  <inkml:trace contextRef="#ctx0" brushRef="#br0" timeOffset="21568.95">22682 9743 35935 0,'0'0'3200'0,"0"0"-2560"0,-23 7-512 0,23-7-128 0,0 0 448 0,0 0 80 0,-24 10 16 0,24-10 0 0,-49 21-384 0,13-6-160 0,-8 6 128 0,-3 3-128 16,-1 2 144-16,0 2-144 0,0 3 160 0,-3 1-160 15,-2 1-192-15,-4 3-128 0,-3 1-16 0,-5 1-16 16,-1 2 80-16,0-1 16 0,-1 3 0 0,-5 1 0 0,-1 2 256 0,-1 2 0 16,-1 2 0-16,1-1 0 0,4 0 368 0,-4-1 80 15,-7 0 0-15,-1 2 16 0,-1 3 128 0,3 1 32 16,0 2 0-16,-3 0 0 0,-3 0-352 0,-2-1-64 15,4 0-16-15,-3 0 0 0,-3-1 32 0,3 1 0 16,1 2 0-16,6 0 0 0,3-4-224 0,-1-4 0 16,1-3 128-16,5-4-128 0,11 1 0 0,4-3 176 15,7-4-176-15,2-3 160 0,2-3 0 0,1-3 0 16,0-2 0-16,2-3 0 0,3-3-160 0,5-1 160 16,0-2-160-16,6-2 160 0,3 0-160 0,-1-4 0 15,5 0 0-15,1-3 0 0,21-6 208 0,-37 8-32 16,37-8-16-16,-32 3 0 0,32-3-160 0,-27-1 0 15,27 1 0-15,-19-4 128 0,19 4-128 0,0 0 0 16,-15-11 0-16,15 11 0 0,0 0 800 0,-6-19 288 0,6 19 48 16,3-19 16-16,-3 19-848 0,8-26-176 0,-1 10-128 0,-1-1 192 31,5-2-928-31,-1-4-176 0,2-1-48 0,2-4 0 0,3-6 800 0,0 0 160 0,1-2 0 0,0 1 0 16,-1 3 0-16,1 0 0 0,-2 1 0 0,0 2 0 15,1 4 0-15,-5 3 0 0,2 2 0 0,-2 2-160 16,0 4 160-16,-4 1-208 0,-8 13 80 0,16-17 128 15,-16 17-320-15,0 0 64 0,0 0 16 0,0 0 0 16,0 0-176-16,0 0-32 0,0 0-16 0,0 0 0 16,0 0-64-16,-14 39-16 15,14-39 0-15,-26 46 0 0,9-15-544 0,-1 4-96 0,-3 1-32 0,-1 1 0 16,-1-3 352-16,-1 5 64 0,0 1 16 0,-3 2 0 16,1 2 1472-16,1-3 288 0,1-2 64 0,3-2 16 0,0-4-176 0,4-1-48 15,2-4 0-15,3-3 0 0,12-25-320 0,-15 47-64 16,15-47 0-16,-6 38-16 0,6-38-288 15,9 37-144-15,-9-37 160 0,21 30-160 0,-21-30 0 0,32 23 0 16,-32-23 0-16,43 16 0 0,-17-12 0 0,1-3 0 16,0-1 0-16,4-4 0 0,2-3 0 0,1-3 0 15,-2-1 0-15,1-3 0 0,-4-1-320 0,2 1-48 16,0-4-16-16,-2 0-17408 0</inkml:trace>
  <inkml:trace contextRef="#ctx0" brushRef="#br0" timeOffset="23086.54">19575 2592 26719 0,'-3'-5'2368'0,"1"0"-1888"0,2 3-480 0,0 2 0 0,0 0 704 0,0 0 32 0,0 0 16 0,-1-1 0 0,-1 1-368 0,2 0-80 0,0 0-16 0,0 0 0 16,0 0 48-16,-7 49 16 0,7-49 0 0,0 0 0 16,-3 63-32-16,3-63 0 0,2 51 0 0,-2-51 0 15,1 58-320-15,-1-58 128 0,5 60-128 0,-5-60 0 16,8 55 0-16,-8-55 0 0,11 46 0 0,-11-46 0 0,0 0 0 0,13 47 0 15,-13-47 0-15,0 0 0 0,0 0 128 0,0 0-128 16,0 0 160-16,0 0-160 0,0 0 528 0,0 0 16 16,0 0 0-16,24 15 0 0,-22-24 272 0,-2-1 48 15,3-3 16-15,-3 0 0 0,3-2-432 0,0-1-96 16,-3-2-16-16,2 1 0 0,0 2-336 0,-1-1 0 16,1-3 0-16,0-1 0 0,-1-2 0 0,2 0 0 15,1 0 0-15,0 2 0 0,1 1 0 0,-2 2 0 16,4 4 0-16,-2 1 0 0,2 4 0 0,-2 0 0 15,3 4 0-15,-3 0 0 0,5 2 0 0,-2 0 0 16,3 2 0-16,-3 1-128 0,3 1 128 0,2 0 0 16,1 0 0-16,2 0 0 0,0 0 0 0,3-1-128 0,-1 0 128 15,3 0 0-15,1-1-128 0,2-1 128 0,2 0-128 0,0-1 128 16,2 0-192-16,-1-2 32 0,2 0 16 0,0-1 0 16,0-1-16-16,-2-1 0 0,0-1 0 0,-4-2 0 15,1 1 160-15,-2-2-208 0,1 0 80 0,-1 0 128 16,-3-1-192-16,0 1 192 0,-4-1-192 0,2 2 192 15,-4-1-224-15,-3 1 80 0,0 3 16 0,-5-2 0 16,-1 4-96-16,-3-1-16 0,-1 1 0 0,-3 0 0 31,-2 2-144-31,-4 0-16 0,-1 1-16 0,-2 1 0 0,-2 3 160 0,-3 1 16 0,-4 2 16 0,-1 3 0 16,-2 3-32-16,0 2 0 0,-2 1 0 0,1 4 0 16,1 1 256-16,1 1 0 0,1 1 192 0,1-2-192 15,3 0 688-15,18-19 16 0,-33 38 16 0,33-38 0 0,-26 40 0 16,26-40 0-16,-16 39 0 0,16-39 0 15,0 0-272-15,-11 49-48 0,11-49-16 0,0 0 0 0,8 44-160 0,-8-44-32 16,0 0-16-16,30 34 0 0,-30-34-176 0,26 17 160 16,-26-17-160-16,32 10 160 0,-15-6-160 0,1-2 0 15,0 0 0-15,-1-2 0 0,4-1-176 0,-2-1-64 16,-1 0-16-16,3-2 0 16,1 0-672-16,-1 0-144 0,0-1-16 0,-1 0-9968 15,1-1-1984-15</inkml:trace>
  <inkml:trace contextRef="#ctx0" brushRef="#br0" timeOffset="23583.2">20739 2533 25791 0,'-6'-6'2304'0,"1"1"-1856"0,0 2-448 0,2 2 0 0,2 0 1728 0,-3 0 256 0,-2-2 64 0,-5 0 0 0,-5-1-1248 0,-2 1-240 0,-4 4-48 0,-2 3-16 16,-2 4-48-16,2 3 0 0,0 4 0 0,2 1 0 15,-1 3-224-15,3 2-48 0,-1 1-16 0,21-22 0 16,-31 45-160-16,31-45 0 0,-22 40 0 0,22-40 0 16,0 0 0-16,-11 57 0 0,11-57 0 0,0 0 0 15,13 44-192-15,-13-44 48 0,0 0 0 0,33 24 0 16,-15-21 16-16,-1-2 0 0,2-3 0 0,1-3 0 15,4-3 304-15,-2-2 64 0,2-2 16 0,0-2 0 0,0-1-256 0,2-2 0 16,-2 0-144-16,0-1 144 16,0-1-496-16,-2 2 0 0,1 0 0 0,-4 0 0 0,0 1 304 0,-4 2 192 15,-3 0-208-15,-2 4 80 0,-1-1 336 0,-4 3 80 16,-2 3 16-16,-1 1 0 0,-2 0 448 0,0 4 80 16,0 0 32-16,0 0 0 0,0 0-384 0,0 0-80 15,-27 34-16-15,27-34 0 0,-24 36-224 0,24-36-160 16,-29 54 192-16,13-18-192 0,0 5 224 0,2 4-64 15,-1 5-16-15,6-1 0 0,2-2-144 0,3-5 0 16,4-42 0-16,6 71 128 0,-6-71-128 0,18 62 0 16,-18-62 0-16,31 58 128 0,-8-27 0 0,2-3-128 15,1 0 192-15,4-2-64 0,1-4-128 0,1-2 0 16,0-2 0-16,0-4 128 0,0 0-368 0,-2-2-80 0,2-1 0 0,0 0-11840 16,0-1-2352-16</inkml:trace>
  <inkml:trace contextRef="#ctx0" brushRef="#br0" timeOffset="25333.76">15430 12459 16575 0,'0'0'1472'0,"0"-5"-1168"0,0 5-304 0,0 0 0 0,0 0 1904 0,0 0 320 0,-1-6 64 0,1 6 16 0,-2-9-320 0,2 9-64 0,-2-7-16 0,2 7 0 0,0 0-752 0,-1-5-128 16,1 5-48-16,0 0 0 0,0 0-688 0,0 0-144 15,0 0-16-15,0 0-128 0,0 0 0 0,6 37-320 16,-6-37 32-16,7 36 16 0,-7-36 128 0,11 41 144 16,-11-41-208-16,15 52 80 0,-15-52 128 0,15 56 0 15,-15-56 0-15,19 56 0 0,-19-56 0 0,21 49-128 16,-21-49 128-16,22 41 0 0,-22-41 0 0,28 34 0 15,-28-34 0-15,27 29 128 0,-27-29 128 0,0 0 48 16,45 28 0-16,-45-28 0 0,37 9 48 0,-37-9 16 16,36 1 0-16,-36-1 0 0,34-8 48 0,-15 1 16 15,-3-3 0-15,0-1 0 0,2-4-96 0,-2-2-16 16,-2 0 0-16,-1-2 0 0,1-2-192 0,-3 1-128 16,-1 1 128-16,1 1-128 0,-4 0 0 0,-1 0 0 15,0 1 0-15,-2 3 0 0,-1 0 0 0,-2 2 0 0,1 1 0 16,-2 11 0-16,2-15 0 0,-2 15 0 0,0 0 0 0,0 0 0 15,0 0 0-15,0 0 144 0,0 0-144 0,0 0 0 16,0 0 0-16,0 0-256 0,6 39 32 0,-6-39 0 16,8 38-32-16,-8-38-16 0,8 38 0 0,-8-38 0 15,16 36 272-15,-16-36 0 0,19 28 0 0,-19-28 0 16,27 19 0-16,-27-19 224 0,29 10-16 0,-29-10 0 16,31 2 16-16,-31-2 0 0,30-6 0 0,-30 6 0 15,30-14-16-15,-17 3 0 0,1-1 0 0,0-2 0 16,-2-1-80-16,-2 1 0 0,1-1-128 0,-5 0 192 15,1 0-48-15,-2 1-16 0,1 2 0 0,-3-1 0 16,-3 1 80-16,0 2 16 0,0 1 0 0,0-1 0 16,-3-1-224-16,-1 1 144 0,0 0-144 0,1 1 128 15,-2 2-448-15,2 0-112 0,3 7-16 0,-7-8 0 16,7 8-816-16,-9-5-160 0,9 5-48 0,0 0-9664 16,0 0-1952-16</inkml:trace>
  <inkml:trace contextRef="#ctx0" brushRef="#br0" timeOffset="25933.77">16641 12579 5839 0,'0'0'256'0,"0"0"64"0,13-8-320 0,-13 8 0 0,0 0 0 0,0 0 0 0,0 0 1072 0,0 0 144 0,8-11 48 0,-8 11 16 0,3-8 896 0,-3 8 160 0,3-10 32 0,-3 10 16 0,-3-7 0 0,3 7 0 0,-5-6 0 0,5 6 0 16,-8-6-464-16,8 6-112 0,-14-5-16 0,14 5 0 16,-13-4-656-16,13 4-144 0,-17-2-32 0,17 2 0 15,-18 0-464-15,18 0-112 0,-20 4 0 0,20-4-16 16,-20 9-144-16,20-9-32 0,-21 13 0 0,21-13 0 15,-19 21-192-15,19-21 176 0,-16 27-176 0,16-27 160 16,-11 32-160-16,11-32 0 0,-7 33 0 0,7-33 0 16,-6 32 0-16,6-32 0 0,0 0 0 0,6 42 0 0,-6-42 160 15,0 0-160-15,10 36 192 0,-10-36-192 0,0 0 0 0,19 26 0 16,-19-26 0-16,0 0-144 0,26 11-64 0,-26-11-16 16,0 0 0-16,27-1 0 0,-27 1 224 0,19-8 0 15,-19 8 0-15,22-16 0 0,-22 16 0 0,23-21 0 16,-12 10 0-16,0-1 0 0,-3 0 192 0,0 0-192 15,2 0 192-15,-4-1-192 0,1 2 240 0,-1-1-64 16,0 1-16-16,-2 0 0 0,-1 1-32 0,-3 10 0 16,8-15 0-16,-8 15 0 0,0 0-128 0,8-10 0 15,-8 10 0-15,0 0 128 0,0 0-128 0,0 0 128 16,0 0-128-16,0 0 128 0,0 0-128 0,0 0 0 16,0 0 0-16,22 28 0 0,-22-28 128 0,0 0-128 15,0 0 128-15,10 41-128 0,-10-41 128 0,0 0-128 16,8 32 128-16,-8-32-128 0,0 0 0 0,0 0 0 15,14 33 0-15,-14-33 0 0,0 0 0 0,0 0-272 16,0 0 32-16,0 0 16 16,19 28-496-16,-19-28-112 0,0 0 0 0,0 0-16 15,0 0-1136-15,0 0-240 0,0 0-32 0,0 0-12208 0</inkml:trace>
  <inkml:trace contextRef="#ctx0" brushRef="#br0" timeOffset="26166.41">17001 12583 16575 0,'0'0'1472'0,"0"0"-1168"16,0 0-304-16,0 0 0 0,0 0 2240 0,0 0 400 0,0 0 80 0,0 0 16 0,0 0-752 0,0 0-128 0,0 0-48 0,13 36 0 0,-13-36-864 0,0 0-176 0,8 37-48 0,-8-37 0 0,8 30-576 0,-8-30-144 15,6 33 0-15,-6-33 0 0,5 34 0 0,-5-34 0 16,8 30-160-16,-8-30 160 15,0 0-672-15,11 36-32 0,-11-36-16 0,0 0 0 16,0 0-736-16,0 0-144 0,18 28-16 0,-18-28-16 16,0 0-288-16,0 0-64 15,0 0-16-15,11-13-7920 0</inkml:trace>
  <inkml:trace contextRef="#ctx0" brushRef="#br0" timeOffset="26319">17159 12486 6447 0,'0'-20'272'0,"0"6"80"0,0 1-352 0,0 13 0 15,0-12 0-15,0 12 0 0,0 0 2432 0,-3-12 432 16,1 3 80-16,1-3 0 0,-2 2 368 0,3 10 64 16,-6-14 16-16,6 14 0 0,0 0-1920 0,-7-8-368 0,7 8-80 0,0 0 0 31,0 0-2464-31,0 0-480 0</inkml:trace>
  <inkml:trace contextRef="#ctx0" brushRef="#br0" timeOffset="26750.55">17269 12116 24879 0,'0'0'1088'0,"4"-9"256"0,-4 9-1088 0,0 0-256 0,0 0 0 0,0 0 0 16,5-8 1344-16,-5 8 192 0,0 0 64 0,0 0 0 0,11-7-432 0,-11 7-80 15,0 0 0-15,0 0-16 0,0 0-848 0,0 0-224 16,30 34 0-16,-30-34 0 15,8 38 144-15,-8-38-144 0,12 44 160 0,-12-44-160 0,12 48 128 0,-12-48-128 16,16 51 0-16,-16-51 0 0,15 57-128 0,-6-25-128 16,-1 2-32-16,-3-1 0 15,2-1-288-15,-7-32-48 0,11 59-16 0,-11-59 0 0,6 47 192 0,-6-47 48 16,5 37 0-16,-5-37 0 0,0 0 400 0,-1 40 0 16,1-40 0-16,0 0 0 15,-14 33-576-15,14-33-144 0,-17 19-32 0,17-19 0 16,-24 16-1312-16,24-16-272 0,-24 11-48 0,24-11-16 15,-27 5 256-15,27-5 48 0,-28-5 16 0,13 0 0 16,-1-1-288-16,4-2-48 0,0-1-16 0,2 0 0 0,2-1 2048 0,0 0 384 0,5 0 0 0,0-1 192 16,3 11 2800-16,-2-17 560 0,2 17 112 0,5-15 32 15,-5 15-336-15,9-13-64 0,-9 13-16 0,13-15 0 16,-13 15-1168-16,21-13-256 0,-21 13-32 0,29-17-16 16,-12 7-944-16,1 0-192 0,0-2-32 0,1 0-16 31,3-1-832-31,1-2-176 0,1-1-16 0,1-1-10304 0,-1 1-2064 0</inkml:trace>
  <inkml:trace contextRef="#ctx0" brushRef="#br0" timeOffset="27766.07">18369 12163 13823 0,'0'0'1216'0,"0"0"-960"0,0 0-256 0,-7-8 0 0,7 8 1728 0,0 0 288 0,0 0 64 0,-5-10 16 0,5 10-64 0,-7-13-16 0,7 13 0 0,-7-13 0 16,7 13-288-16,-5-10-64 0,5 10-16 0,0 0 0 16,0 0-752-16,0 0-128 0,-6-7-48 0,6 7 0 15,0 0-208-15,0 0-64 0,0 0 0 0,0 0 0 16,-2 32-128-16,2-32-16 0,0 32-16 0,0-32 0 16,0 45 16-16,0-45 0 0,0 56 0 0,0-25 0 0,0 4-80 0,0 1-16 15,0 4 0-15,0 3 0 0,-2 0-80 0,0 1 0 16,2 1-128-16,0-1 192 0,0 0-192 0,2 0 0 15,-2 4 0-15,2 4 0 0,-2 2 0 16,3 7 0-16,-1 3 0 0,1 2 0 0,-1 0 0 0,1 2 0 16,-3 1 0-16,2 3 0 0,-2-1 0 0,0 1 0 15,2 1 0-15,-1 3 0 0,-1 5 0 0,2 0 0 16,-2 3 128-16,0-2-128 0,2-1 160 0,0 2-16 16,-2 4 0-16,0-4 0 0,0-4-144 0,0 1 160 15,0 0-160-15,0-2 160 0,2 0-32 0,-1-5 0 16,-1-4 0-16,2 0 0 0,0 3 0 0,-1-1-128 15,1 0 192-15,1-2-64 0,-1-5 0 0,0-2 0 16,3 1 0-16,-3-4 0 0,1 0 48 0,1-6 0 0,-3-4 0 16,3-4 0-16,-3-4-48 0,1-4-128 0,1 0 192 0,-3-5-64 15,2-1 32-15,-2-4 0 0,0-27 0 0,-2 44 0 16,2-44 32-16,-1 31 0 0,1-31 0 0,0 0 0 16,-7 24 48-16,7-24 16 0,0 0 0 0,0 0 0 15,0 0 32-15,0 0 16 0,0 0 0 0,-21-9 0 16,21 9-144-16,-10-20-32 0,1 5 0 0,1-6 0 15,0-4-128-15,-3-4-272 0,3-5 64 0,-3-2 16 32,3-5-192-32,-1-1-48 0,0 1 0 0,4-1 0 0,-1 1 16 15,-1-4 0-15,1-4 0 0,1 1 0 0,0 1 112 0,0 4 32 0,0 7 0 0,1 4 0 16,1 7 80-16,1 4 0 0,1 5 16 0,1 16 0 16,-4-18 176-16,4 18-128 0,0 0 128 0,0 0-128 0,0 0 128 15,0 0 0-15,0 0-144 0,-12 25 144 0,12-25-320 16,-2 45 16-16,2-13 0 0,0 5 0 15,2 7-112 1,-2 6-32-16,6 5 0 0,-3 0 0 0,0-4 176 0,2-6 16 0,2-5 16 0,0-3 0 0,0-2 384 0,3-2 80 16,2-2 16-16,0-2 0 0,2-2 80 0,2-3 32 15,-1-3 0-15,-15-21 0 0,34 30 80 0,-34-30 16 16,34 17 0-16,-34-17 0 0,38 7-32 0,-38-7 0 16,39-3 0-16,-39 3 0 0,43-12-240 0,-17 1-48 15,1-1-128-15,0-3 192 0,0-1-384 0,0-2-64 16,-1-3-32-16,0-1 0 15,-1 0-352-15,-2 1-64 0,-3 3 0 0,1 2-12016 16,-3 0-2384-16</inkml:trace>
  <inkml:trace contextRef="#ctx0" brushRef="#br0" timeOffset="28746.53">17586 16470 36863 0,'0'0'3264'0,"0"0"-2608"0,0 0-528 0,0 0-128 0,0 0 128 0,0 0-128 0,4 30 192 0,-4-30-64 0,8 40-320 0,-2-12-80 0,0 4-16 0,1-1 0 0,1 1-368 0,0-2-80 0,0-3-16 0,-8-27 0 16,14 49 32-16,-14-49 0 0,10 41 0 0,-10-41 0 16,6 31 464-16,-6-31 112 0,0 0 16 0,4 33 0 15,-4-33 720-15,0 0 160 0,0 0 16 0,0 0 16 16,0 0 368-16,0 0 64 0,0 0 0 0,0 0 16 15,0 0-512-15,0 0-96 0,0 0-32 0,4-16 0 0,-4 16-256 0,8-26-48 16,-4 10-16-16,2-3 0 0,2-2-272 0,0 1 0 16,0-2 128-16,3 0-128 0,0 1 0 0,0 0 0 15,2-1-208-15,0 3 80 0,-2 2-224 0,4 1-32 16,-15 16-16-16,25-25 0 16,-25 25-128-16,26-20-32 15,-26 20 0-15,27-16 0 0,-27 16 80 0,35-12 16 0,-35 12 0 0,35-10 0 0,-35 10 272 0,40-10 48 16,-40 10 16-16,37-9 0 0,-37 9 288 0,37-9 64 15,-37 9 16-15,37-9 0 0,-37 9 144 0,40-9 16 16,-40 9 16-16,41-12 0 0,-41 12-112 0,37-10-32 16,-37 10 0-16,35-13 0 0,-35 13 48 0,29-12 16 15,-29 12 0-15,24-13 0 0,-24 13-80 0,19-11 0 0,-19 11-16 0,0 0 0 16,15-18-80-16,-15 18-16 0,0 0 0 0,2-16 0 16,-2 16-16-16,0 0-128 0,-9-14 192 0,9 14-64 15,-12-8-128-15,12 8 0 0,0 0 0 0,-20-1 0 16,20 1 0-16,-28 9-176 0,28-9 48 0,-32 18 0 15,14-5 0-15,2 3 0 0,0 1 0 0,0 2 0 16,1 3 128-16,1 1-192 0,4 1 192 0,0 0-192 16,3 1 192-16,0-1 0 0,7-24 160 0,-4 46-160 15,4-46 272-15,1 45-32 0,-1-45-16 0,8 40 0 16,-8-40-64-16,13 34-16 0,-13-34 0 0,18 29 0 16,-18-29-144-16,19 22 0 0,-19-22 0 0,0 0 0 15,32 21-256-15,-32-21 32 0,26 4 0 0,-26-4 0 31,28-4-928-31,-28 4-176 0,29-15-32 0,-14 3-15360 0</inkml:trace>
  <inkml:trace contextRef="#ctx0" brushRef="#br0" timeOffset="29117.26">18610 16334 29487 0,'0'0'1296'0,"0"0"288"0,0 0-1264 0,-20 6-320 0,20-6 0 0,0 0 0 0,0 0 1152 0,0 0 192 0,-24 5 16 0,24-5 16 0,-26 6-512 0,26-6-96 0,-27 9-32 0,27-9 0 0,-17 11-736 0,17-11 0 16,0 0-160-16,0 0 32 15,-14 25-272-15,14-25-48 0,0 0-16 0,0 0 0 16,7 34-80-16,-7-34-16 0,0 0 0 0,17 37 0 0,-17-37 192 0,16 27 48 0,-16-27 0 0,20 27 0 16,-20-27 144-16,19 25 48 0,-19-25 0 0,21 26 0 15,-21-26 272-15,20 27 64 0,-20-27 16 16,19 27 0-16,-19-27 224 0,15 28 64 0,-15-28 0 0,14 26 0 15,-14-26 256-15,0 0 48 0,10 33 16 0,-10-33 0 16,0 0-128-16,3 25 0 0,-3-25-16 0,0 0 0 16,0 0-256-16,-9 29-48 0,9-29-16 0,0 0 0 15,-18 18-128-15,18-18-32 0,0 0 0 0,-21 12 0 16,21-12-208-16,0 0 0 0,-24 6 0 0,24-6 0 16,0 0-272-16,-27-3-112 0,27 3 0 0,-15-6-16 15,15 6-1088-15,-17-10-224 0,17 10-32 0,-12-15-14320 16</inkml:trace>
  <inkml:trace contextRef="#ctx0" brushRef="#br0" timeOffset="29966.42">18957 16408 35935 0,'0'0'3200'0,"0"0"-2560"0,0 0-512 0,0 0-128 0,0 0 704 0,0 0 128 0,8 27 32 0,-8-27 0 0,13 38-864 0,-5-9 0 0,-1 7 0 0,-1 3 0 0,0 5 0 0,-1 1 0 16,-3 4 0-16,-2-3 0 0,-2-1-304 0,-1-4 32 16,-2-1 0-16,-3-2 0 0,3-3 48 0,-1-3 16 15,1-2 0-15,-1-6 0 0,6-24 496 0,-8 37 96 16,8-37 32-16,-7 23 0 0,7-23-48 0,0 0-16 16,0 0 0-16,0 0 0 0,0 0-96 0,0 0 0 0,-21-7-16 0,21 7 0 15,-6-29-240-15,6 7 176 0,0-5-176 0,0-5 160 16,3-2-160-16,-1-3 0 0,4 1 0 0,-1-2 0 15,3-2 0-15,-2-3 0 0,3-1 0 0,0-3 0 16,2-2 0-16,-1 2 0 0,3 2-176 0,-2 7 176 16,3 4-256-16,-1 4 48 0,2 4 0 0,-1 5 0 31,-1 4-480-31,1 4-80 0,-14 13-32 0,26-19 0 16,-26 19 64-16,22-7 16 0,-22 7 0 0,0 0 0 15,32 0 0-15,-32 0 0 0,0 0 0 0,0 0 0 0,31 14 544 0,-31-14 176 0,0 0 0 0,0 0 0 16,17 31 336-16,-17-31 176 0,0 0 48 0,0 29 0 15,0-29 208-15,0 0 32 0,-11 30 16 0,11-30 0 0,-16 20 16 16,16-20 0-16,-22 20 0 0,22-20 0 0,-26 18-432 0,26-18-80 16,-31 19 0-16,31-19-16 0,-28 16-176 15,28-16-128-15,-34 14 192 0,34-14-192 0,-29 11 0 0,29-11 0 16,-27 6-192-16,27-6 48 16,-21 3-768-16,21-3-160 0,0 0-16 0,-24-2-16 15,24 2-1696-15,0 0-336 0</inkml:trace>
  <inkml:trace contextRef="#ctx0" brushRef="#br0" timeOffset="30650.6">19453 16346 6447 0,'0'0'576'0,"0"0"-576"0,0 0 0 0,0 0 0 0,21-8 3632 0,-21 8 608 0,0 0 128 0,0 0 32 0,0 0-1200 0,0 0-256 0,0 0-32 0,0 0-16 0,0 0-1136 0,0 0-224 0,0 0-64 0,0 0 0 15,0 0-832-15,-15-8-160 0,15 8-32 0,-22 10-16 16,22-10-304-16,-26 19-128 0,26-19 0 0,-28 27 128 16,28-27-128-16,-24 39 0 0,14-15 0 0,-2 2 0 15,4 2 0-15,-1 0 128 0,2 1 0 0,2 1 0 16,2-4 16-16,3-26 0 0,-2 44 0 0,2-44 0 15,3 32-144-15,-3-32 0 0,0 0 144 0,16 28-144 16,-16-28-160-16,0 0-96 0,0 0-32 0,24 10 0 0,-24-10-16 16,0 0 0-16,19-14 0 0,-19 14 0 0,15-21 304 0,-15 21 0 15,16-32 0-15,-8 12 0 0,1 0 0 0,-1-2 0 16,0 0 0-16,2 1 144 0,-2 0 0 0,-3 0 0 16,4 1 0-16,-4 2 0 0,0 1 0 0,0 1 0 15,2 0 0-15,-7 16 0 0,9-23-144 0,-9 23 0 16,0 0 0-16,8-17 0 0,-8 17-144 0,0 0-64 15,0 0-16-15,0 0 0 0,0 0 224 0,0 0 0 16,0 33 0-16,0-33 0 0,-7 31 144 0,7-31-144 16,-8 39 0-16,8-39 144 0,-11 40 64 0,11-40 16 15,-8 40 0-15,8-40 0 0,-7 32 32 0,7-32 0 16,0 0 0-16,0 32 0 0,0-32-256 0,0 0 0 16,0 0 128-16,0 0-128 0,0 0 0 0,0 0-128 15,0 0 128-15,0 0-208 0,20-7 208 0,-20 7 0 16,14-25 0-16,-6 10-144 0,3-2 144 0,-1-1 128 15,3-1-128-15,-2 1 176 0,-3 2-176 0,5-2 0 0,-2 1 0 0,0-1 0 16,2 0 0-16,-2 1 0 0,2 1 0 0,-2 1 0 16,1 2 0-16,-12 13 0 0,22-19 0 0,-22 19 0 15,17-10 0-15,-17 10 0 0,0 0 0 0,23 5 0 16,-23-5 192-16,0 0-64 0,24 22 0 0,-24-22 0 16,0 0-128-16,22 38 0 0,-22-38 0 0,16 34 128 15,-16-34-128-15,15 35 0 0,-15-35-192 0,14 32 192 16,-14-32-192-16,13 31 192 0,-13-31-160 0,14 25 160 15,-14-25-480-15,0 0 0 0,19 26 0 0,-19-26 0 16,0 0-2160-16,0 0-432 0</inkml:trace>
  <inkml:trace contextRef="#ctx0" brushRef="#br0" timeOffset="31300.42">20197 16165 34095 0,'0'0'1504'0,"0"0"320"0,0 0-1456 0,0 0-368 0,0 0 0 0,0 0 0 0,-19 4 928 0,19-4 112 0,0 0 32 0,-27 12 0 0,27-12-592 0,-29 18-112 0,29-18-32 0,-29 21 0 0,29-21-592 0,-27 24-112 0,27-24-16 0,-24 27-16 0,24-27-64 0,-18 31-16 0,18-31 0 0,-14 33 0 15,14-33-96-15,-8 37 0 0,8-37-16 0,-2 36 0 0,2-36 304 0,0 38 64 16,0-38 16-16,2 37 0 0,-2-37 208 0,3 35 128 15,-3-35 0-15,5 36-128 0,-5-36 368 0,6 38-48 0,-6-38 0 0,5 35 0 16,-5-35 128-16,3 33 32 0,-3-33 0 0,2 29 0 16,-2-29 0-16,0 0 0 0,-5 28 0 0,5-28 0 15,0 0-80-15,-17 16-16 0,17-16 0 0,0 0 0 16,-31 11-384-16,31-11 0 0,-27 4 0 0,27-4 0 16,-32 2-176-16,32-2-16 0,-27 0 0 0,27 0 0 15,-26-2 336-15,26 2 64 0,0 0 16 0,-27-4 0 16,27 4 96-16,0 0 32 0,0 0 0 0,0 0 0 15,0 0-160-15,0 0-16 0,0 0-16 0,0 0 0 16,0 0-160-16,0 0 0 0,0 0 0 0,0 0 128 16,31-3-128-16,-31 3 0 15,33-7 0-15,-12 0-176 0,-2 0 176 0,2-2 0 0,3-3 128 0,-2 0-128 0,2-2 0 0,0-1 0 16,-1 0 0-16,-1-1 0 0,0 0 0 0,-1-1 0 16,0-1 0-16,-3 0 0 0,3 2 0 0,-2-2 0 15,1 0 0-15,1 1 0 0,0-1 0 0,-3 0 0 16,1 1 0-16,0 1 0 0,-2-1 144 0,-2-1-144 15,1 2 192-15,-4-1-192 0,-2 0 192 0,-10 17-192 16,16-31 192-16,-16 31-192 0,7-25 192 0,-7 25-64 16,1-20 0-16,-1 20-128 0,0 0 128 0,0 0-128 15,-14-17 0-15,14 17 0 0,0 0 0 0,-29 9 0 16,29-9 0-16,-34 20-144 0,17-3-80 0,-2 2-16 16,0 4 0-16,6 1 0 0,0 1 48 0,3 0 0 15,4 2 0-15,2-1 0 0,4-26 352 0,7 47 80 16,-7-47 16-16,24 45 0 0,-9-25 48 0,7-2 16 15,4-2 0-15,5 0 0 0,2-1 32 0,1-3 16 16,0-4 0-16,0-2 0 0,1-3-368 0,-3-3 0 0,-1-3 0 0,-3-3 128 31,1-2-656-31,0-4-128 0,1-5-32 0,2-4-18320 0</inkml:trace>
  <inkml:trace contextRef="#ctx0" brushRef="#br0" timeOffset="32784.65">20963 2699 19343 0,'2'-10'1728'0,"-2"1"-1392"0,0 1-336 0,0 3 0 0,0 2 1600 0,0 1 256 0,3-1 64 0,-3-3 0 0,2-2-1120 0,0-4-224 0,2 1-32 0,-1 0-16 0,0 1 240 0,1 3 32 16,-1 1 16-16,2 2 0 0,-2 2-624 0,-3 2-192 16,0 0 0-16,16 3 0 0,-16-3 0 0,0 0 0 15,0 0-160-15,24 28 160 0,-24-28 0 0,0 0 160 16,26 38 16-16,-26-38 0 0,0 0 288 0,27 48 64 15,-27-48 16-15,0 0 0 0,32 46-32 0,-32-46 0 16,22 27 0-16,-22-27 0 0,30 27-48 0,-30-27-16 16,34 26 0-16,-34-26 0 0,35 19-240 0,-35-19-48 0,34 10-16 0,-17-8 0 15,-2-1-16-15,-1-4 0 0,0 0 0 0,-4-3 0 16,0 0 64-16,1-3 0 0,-1-1 0 0,-3-1 0 16,2-1-48-16,-4 0 0 0,1-1 0 0,-2 1 0 15,-2 0 112-15,1 2 0 0,-3 0 16 0,0 1 0 16,0-1-16-16,0 2-16 0,-3 2 0 0,1 1 0 15,2 1-80-15,-4 2-16 0,4 1 0 0,0-1 0 16,0 2-144-16,0 0 0 0,0 0 144 0,0 0-144 16,0 0 0-16,0 0 0 0,0 0 0 0,0 0 0 15,0 0-224-15,24 17 32 0,-24-17 16 0,18 1 0 16,-8-1 176-16,0-2-208 0,0 0 80 0,4-2 128 16,-1 0-256-16,3-2 80 0,0 1 16 0,-3-2 0 0,3 1 160 15,1-2-192-15,-2 1 192 0,1 0-192 0,-2-1 192 0,-1 1-160 16,-2 1 160-16,-3 0-160 0,0-1 160 0,0 1 0 15,-3 1 0-15,0 1 0 0,-4 0 0 0,1 0 0 16,-2 1 128-16,0 1-128 0,-3 0 256 0,1 0 0 16,2 2-16-16,-11-2 0 0,11 2-240 0,-18 3 176 15,18-3-176-15,-24 9 160 0,24-9-160 0,-27 17 0 16,27-17 0-16,-30 22 0 0,30-22 0 0,-21 25 0 16,21-25 0-16,0 0 0 0,-19 43 0 0,19-43 0 15,0 0 144-15,-8 47-144 0,8-47 0 0,0 0 144 16,3 43-144-16,-3-43 0 0,0 0 128 0,19 41-128 15,-19-41 0-15,23 25 0 0,-23-25-144 0,30 23-96 16,-30-23-16-16,35 15 0 16,-16-11-1600-16,2-1-336 0,-1-3-64 0,2-2-13264 0</inkml:trace>
  <inkml:trace contextRef="#ctx0" brushRef="#br0" timeOffset="33117.08">22152 2595 29487 0,'-3'-8'1296'0,"-2"1"288"0,2 2-1264 0,-1 1-320 0,1 2 0 0,3 2 0 0,0 0 1152 0,-12-1 160 0,3-1 32 0,-6 1 16 0,-3 0-128 0,0 2-16 0,-1 3-16 0,2 0 0 0,17-4-896 0,-31 14-176 0,31-14-128 0,-24 16 144 0,24-16-736 0,0 0-160 0,-21 30-16 0,21-30-16 0,0 0-544 0,0 0-96 0,16 50-32 0,-16-50 0 15,27 27 608-15,-27-27 112 0,34 25 32 0,-13-14 0 0,1 3 464 16,2-1 112-16,0 1 128 0,2 0-208 0,-2 0 208 15,0-1 0-15,-2-2 0 0,-1-1 0 0,0 2 208 0,-3-3 144 16,-18-9 32-16,33 18 0 0,-33-18 256 0,27 15 48 16,-27-15 16-16,0 0 0 0,26 21 16 0,-26-21 16 15,0 0 0-15,0 0 0 0,0 0-96 0,0 0-32 16,-7 43 0-16,7-43 0 0,0 0-224 0,-33 27-64 16,33-27 0-16,-29 19 0 0,29-19-320 0,-32 18-192 15,32-18 32-15,-31 15 0 16,31-15-1264-16,-31 11-256 0,16-8-48 0,-1-2-13104 0</inkml:trace>
  <inkml:trace contextRef="#ctx0" brushRef="#br0" timeOffset="33537.37">22314 2248 35935 0,'1'0'1600'0,"-1"0"320"0,0 2-1536 0,0-2-384 0,0 0 0 0,0 0 0 16,0 0 0-16,0 0-208 0,16 34 16 0,-16-34 16 15,19 43 368-15,-19-43 80 0,27 65 16 0,-12-27 0 16,3 2 32-16,-1 0 16 0,2 2 0 0,-1-2 0 16,0-2-656-16,-3 1-144 0,0-3-32 0,1 0 0 15,-2-1-736 1,-14-35-160-16,29 65-16 0,-29-65-16 0,27 52 368 0,-27-52 80 0,24 40 16 0,-24-40 0 0,0 0 496 0,24 35 96 15,-24-35 32-15,0 0 0 0,0 0 336 0,0 0 0 16,0 0-144-16,0 0 144 0,-19 28-256 0,3-28 16 16,0-2 0-16,-3 0 0 15,0 0-1168-15,-4-1-224 0,-2-2-48 0,-1-1-16 16,2-2 608-16,-3 0 112 0,3-1 16 0,0-3 16 0,0 0 1536 0,3 0 304 16,4 2 64-16,2-1 16 0,4 3 752 0,1-1 128 15,5 0 48-15,2 2 0 0,-1 0 944 0,4 0 192 16,4 1 32-16,-1 1 16 0,1 0-1696 0,2-1-352 15,5 0-64-15,2-2-16 0,3 0-656 0,5-1-144 16,3 0-32-16,1-2 0 0,4 2-384 0,2-1-96 16,-1 0-16-16,4 2-11536 15,-4-1-2304-15</inkml:trace>
  <inkml:trace contextRef="#ctx0" brushRef="#br0" timeOffset="39299.25">5704 9349 29487 0,'0'0'2624'0,"-6"-8"-2112"0,6 8-512 0,-4-5 0 0,4 5 1472 0,-3-3 176 0,1-1 32 0,-5-3 16 0,2-1-720 0,0 1-144 0,0 0-16 0,3 2-16 0,-2 2-464 0,4 3-80 15,-3-3-32-15,3 3 0 0,0 0-224 0,0 0-160 16,0 0 32-16,0 0 0 0,0 0-64 0,-2 38 0 0,2-38 0 0,0 0 0 16,9 46 192-16,-9-46 0 0,9 41 0 0,-9-41 0 15,9 49 0-15,-9-49 144 0,16 66-16 0,-9-28-128 16,4 1 240-16,-1 4-64 0,2 4-16 0,0 1 0 16,-3-3-160-16,4 3 128 0,-2 5-128 0,2 6 128 15,-2 2-128-15,4 3 160 0,-3 3-160 0,1 0 160 16,-5-5 0-16,3 8 0 0,1 8 0 0,0 2 0 15,0 0-32-15,0 1-128 0,-2 2 192 0,1 5-64 16,-1 5-128-16,-1-1 0 0,1-1 0 0,-2 5 128 16,1 7-128-16,-2-3 0 0,1-4 0 0,-2 4 0 15,1 5 0-15,-4-5 0 0,3-9 128 0,-4 8-128 16,1 3 128-16,0-5 0 0,-1-5 0 0,-1-5 0 0,-1-5 64 0,2 3 16 16,0 3 0-16,-1-6 0 0,-1-4 0 15,2-3 0-15,1 0 0 0,-1-5 0 0,1-4-48 0,-3-8-16 16,3-4 0-16,0-4 0 0,0-1-144 0,-1-3 160 15,1-1-160-15,-1-4 160 0,1-5-160 0,2-4 0 16,-5-32 144-16,9 53-144 0,-9-53 0 0,10 41 144 16,-10-41-144-16,14 33 0 0,-14-33 144 0,0 0-144 15,21 41 0-15,-21-41 144 0,0 0-144 0,26 29 128 16,-26-29-128-16,0 0 128 0,35 21-128 0,-35-21 192 16,31 8-192-16,-31-8 192 0,39 2-192 0,-39-2 192 15,50 0-192-15,-23-2 192 0,2 0-192 0,4-1 0 16,0 0 144-16,1-1-144 0,2-2 0 0,0 1 0 15,-2 0 0-15,4-1 0 0,0-2 0 0,6 0 0 16,8 1 0-16,2-1 0 0,5 2 0 0,-5-1-160 16,-1 2 160-16,-1-2 0 0,3 0-128 0,3 1 128 0,1 2 0 15,4-1 0-15,4 2 0 0,-2-1 0 0,-4 1 0 0,3-2 0 16,-3 1 0-16,8-1 0 0,4 2 0 0,-1 0 0 16,-6 1 0-16,4-2 0 0,4 0 128 0,3 2-128 15,0 1 224-15,-4 1-48 0,-6-1-16 0,2-2 0 16,6 1-32-16,2 2 0 0,4 2 0 0,-4 0 0 15,-5-1-128-15,4 0 0 0,0 2 144 0,1-1-144 16,1 3 0-16,-4-3 0 0,-4 0 0 0,-1-1 0 16,-1 1 0-16,2 1 0 0,2 3 0 0,-7-3 0 15,-3 0 0-15,-2-1 0 0,5 2 0 0,-2 1 0 16,1 2 0-16,-5-1 0 0,-3 0 0 0,-5-1 0 16,-3 1 0-16,0-2 0 0,3 2 0 0,-1 0 128 15,0 2-128-15,-4-2 0 0,-3 0 0 0,-6-1 128 0,-2 0-128 16,-1-1 0-16,2-1 0 0,0 1 128 0,-1-1-128 15,-3-1 0-15,4 1 0 0,-5 1 0 0,-4-2 0 16,-1 1 128-16,-26-3-128 0,43 5 0 0,-43-5 0 0,34 3 144 16,-34-3-144-16,0 0 0 0,33 4 192 0,-33-4-192 15,0 0 192-15,0 0-192 0,0 0 192 0,0 0-64 16,0 0 0-16,0 0-128 0,0 0 224 0,0 0-64 16,0 0-16-16,0 0 0 0,0 0 176 0,0 0 16 15,-6-21 16-15,6 21 0 0,-26-17-48 0,10 6-16 16,-3-1 0-16,-2-1 0 0,1 1-288 0,-6-1 160 15,0 0-160-15,-4-2 128 0,-2 1-128 0,0 1 0 16,1 0 0-16,-3 0 128 0,1-1-128 0,3 1 0 16,0-1 0-16,4 0 0 0,2 1 0 0,0 0 0 15,0 2 0-15,0-1 0 0,0 1 0 0,0-1 0 0,0 1 0 0,0-3 0 16,3 4 0-16,0-1 0 0,0 0 0 0,2 2 0 16,2 0-320-16,4 2 48 0,0 0 16 0,13 7 0 15,-20-12-64-15,20 12 0 0,-15-8 0 0,15 8 0 16,0 0 32-16,0 0 0 0,0 0 0 0,0 0 0 15,0 0 32-15,0 0 16 0,0 0 0 0,0 0 0 16,0 0-32-16,0 0-16 0,35 2 0 0,-35-2 0 16,37 9 16-16,-37-9 0 0,48 14 0 0,-18-6 0 15,1 0 272-15,1-1-192 0,3 1 192 0,0 0-160 16,-3 0 160-16,2 0-192 0,-1 3 192 0,1-1-192 16,4 3 192-16,-1-2-128 0,1 2 128 0,1-2-128 0,1 2 128 15,-2-1 0-15,1 2 0 0,-3-1 0 16,-5 1 0-16,1-1 0 0,-2 0 0 0,-3-2 0 0,2 2 0 0,-3-2 0 15,1 2 0-15,0-1 0 0,-4 2 0 0,-23-14 0 16,36 25 0-16,-36-25 128 0,32 28-128 0,-32-28 128 16,24 33-128-16,-24-33 128 0,13 29-128 0,-13-29 0 15,5 31 128-15,-5-31-128 0,-3 34 144 0,3-34-144 16,-21 41 192-16,3-18-192 0,-2 0 192 0,-6 1-64 16,-6 2 0-16,-3 1-128 0,0 2 176 0,-2 1-176 15,3 2 160-15,2-1-160 0,2-1 208 0,0-1-48 16,-1 4-16-16,-4 1 0 0,-2-1 160 0,-1 0 16 15,2 0 16-15,-2-3 0 0,4-1-176 0,1-1-32 16,3 2-128-16,1 0 192 0,3-1-192 0,0 0 0 16,2 1-144-16,0-3 144 15,2-3-800-15,-2-2-64 0,-3-2-16 0,0-3-19264 0</inkml:trace>
  <inkml:trace contextRef="#ctx0" brushRef="#br0" timeOffset="40201.87">5432 9123 22111 0,'0'0'1968'0,"-9"3"-1584"0,9-3-384 0,0 0 0 0,0 0 1696 0,0 0 256 0,-10 3 48 0,10-3 16 0,-14 6-1184 0,6-2-224 0,-2 1-48 0,-1 0-16 16,11-5 160-16,-13 11 48 0,13-11 0 0,-13 11 0 16,13-11-432-16,0 0-96 0,-13 22-16 0,13-22 0 15,0 0 96-15,-14 35 16 0,14-35 0 0,-8 35 0 16,8-35 64-16,-8 50 32 0,8-50 0 0,-8 62 0 15,8-62-160-15,-8 65-16 0,0-22-16 0,2 3 0 0,-1 1 32 16,-1 1 0-16,-1-2 0 0,0-1 0 0,0-2 48 0,3-4 16 16,-1-1 0-16,1-3 0 0,0 0-128 0,6-35 0 15,-9 57-16-15,9-57 0 0,-5 48-48 0,5-48 0 16,-3 35 0-16,3-35 0 0,0 0-128 0,0 0 0 16,0 0 144-16,0 0-144 0,0 0 0 0,0 0 0 15,0 0 0-15,29 0 0 0,-21-17-160 0,3-5 160 16,-1-3-192-16,4-9 192 0,1-9-176 0,4-5 176 15,0-3-160-15,3-2 160 0,-4 3-336 0,2-3 16 16,0-3 16-16,1-5 0 16,1-3-144-16,2-1-16 0,-1 2-16 0,-1 4 0 0,-1 8 160 0,1-2 16 15,2-3 16-15,-2 3 0 0,2 4 432 0,-4 3 96 16,2 4 16-16,-1 4 0 0,0 3 240 0,-2 4 48 0,0 4 16 0,-1 4 0 16,1 3-240-16,0 3-64 0,0 5 0 15,2 2 0-15,0 5-16 0,-21 5-16 0,45 2 0 0,-45-2 0 16,50 24-80-16,-50-24-16 0,55 42 0 0,-55-42 0 15,52 53-128-15,-27-20 0 0,-1 2 144 0,0 0-144 16,-2-3 0-16,1 1 144 0,-1 1-144 0,1 0 0 16,2 2 144-16,-1-3-144 0,0-3 0 0,0-1 144 15,0 2-144-15,3-3 0 0,-1-1-192 0,0-2 192 32,-26-25-800-32,46 49-32 0,-46-49-16 0,43 45-17072 0</inkml:trace>
  <inkml:trace contextRef="#ctx0" brushRef="#br0" timeOffset="41016.35">3919 14051 18431 0,'0'0'1632'0,"0"0"-1312"0,-3-5-320 0,3 5 0 0,0 0 1744 0,0 0 288 0,0 0 48 0,0 0 16 0,-2-6-320 0,2 6-64 0,0 0-16 0,0 0 0 15,0 0-544-15,0 0-128 0,0 0 0 0,0 0-16 16,0 0-336-16,11 37-64 0,-11-37-16 0,10 41 0 16,-10-41-160-16,9 51-48 0,-2-18 0 0,2 5 0 15,-1 2-224-15,-1 2-160 0,4 2 192 0,-3 0-192 16,0-3 128-16,2 2-128 0,-1 1 0 0,1 1 0 16,-2 2 0-16,2-3 0 0,-1-2 0 0,-3-3 0 15,1-1-240-15,1-4-48 0,-2 0-16 0,-3-4 0 31,-1 0-768-31,-4-3-144 0,2-27-48 0,-6 52 0 0,1-27-1232 0,-4-1-240 16,-1 1-48-16,-1-3-9504 0</inkml:trace>
  <inkml:trace contextRef="#ctx0" brushRef="#br0" timeOffset="41750.07">3722 15043 10127 0,'-7'-8'896'0,"0"1"-704"15,7 7-192-15,-5-9 0 0,5 9 2112 0,-2-9 400 16,-1-2 80-16,-4-8 16 0,0-4 144 0,4-3 16 15,3-5 16-15,3 0 0 0,4 1-1232 0,3 0-240 16,4-1-48-16,1 1-16 0,1 3-800 0,0-1-176 16,3-3-16-16,2-4-16 0,3-1-240 0,0-2 0 15,2-2 0-15,-1 1 0 0,1 1 0 0,-2 2 0 16,-2 2 0-16,1 0 0 0,-3 1 0 0,1 1 0 16,0 3 0-16,0 2 0 0,1 2 0 0,-1 0 0 0,3 2 0 15,0 2 0-15,3 4 352 0,-6 6 32 0,0 3 0 16,-21 8 0-16,35-4 240 0,-35 4 48 0,0 0 16 15,48 25 0-15,-48-25-368 0,35 47-64 0,-19-15 0 0,-3 4-16 16,1 5-240-16,-5 6 0 0,0 3 0 0,-6 0 0 16,0 1-272-16,-3-1 48 0,0-2 16 0,0 0 0 15,-1 1-16-15,-1-2 0 0,0-2 0 0,-1-4 0 16,-1-4 224-16,1-3 240 0,-1-5-48 0,1-3-16 16,3-26-32-16,-5 45 0 0,5-45 0 0,-5 32 0 15,5-32 144-15,0 0 32 0,-7 27 0 0,7-27 0 16,0 0-64-16,0 0-16 0,0 0 0 0,0 0 0 15,0 0-112-15,0 0-128 0,0 0 176 0,0 0-176 16,7-13 0-16,-7 13 0 0,12-18 0 0,-12 18 0 16,17-22 0-16,-17 22-176 0,21-22 176 0,-21 22-160 15,24-21 160-15,-24 21-192 0,27-19 192 0,-27 19-192 0,29-18 192 0,-29 18 0 16,34-21-144-16,-34 21 144 0,31-19 0 0,-31 19-144 16,36-21 144-16,-15 11 0 0,-1-2-160 0,1 1 160 15,0-2-128-15,-1 0 128 0,0-1-160 0,-1 0 160 16,0 0-192-16,-1 0 192 0,-4 0-128 0,2-2 128 15,2-2 0-15,-5 2 0 0,-1 1 0 0,-2-1 0 16,1-1 0-16,-1 0 0 0,0-1 0 0,-3 1 0 16,0 1 0-16,-1 0 144 0,-1 0-16 0,-2-1 0 15,0 2 0-15,-1 1 0 0,-4 0-128 0,2 2 0 16,-3-1 144-16,-3 3-144 0,1 0 0 0,5 10 0 16,-11-11 0-16,1 7 0 0,10 4 0 0,-16-3 0 15,16 3 0-15,-21 8-128 0,10-2 0 0,-2 2 0 16,1 5 0-16,0 1 0 0,0 3-176 0,2 5-16 0,1 2-16 0,1 2 0 15,1 1 336-15,2 1 0 0,1 3 0 0,4-2 0 16,0-29 240-16,4 53 112 0,-4-53 32 0,15 48 0 16,-15-48-32-16,24 42 0 0,-24-42 0 0,30 31 0 15,-30-31-80-15,34 23-16 0,-34-23 0 0,44 15 0 16,-44-15 0-16,58 7-16 0,-29-6 0 0,1-1 0 16,-1-2-240-16,3-2 0 0,-1 0 0 0,0-3 0 31,-2 0-384-31,0-2-80 0,-2-2-16 0,-1-2 0 0,-2-2-1120 15,3-2-208-15,-3 0-48 0,3-1-14608 0</inkml:trace>
  <inkml:trace contextRef="#ctx0" brushRef="#br0" timeOffset="42200.02">6451 14505 35007 0,'-6'-8'1552'0,"-1"0"320"0,-2 1-1488 0,9 7-384 0,-7-8 0 0,7 8 0 0,0 0 192 0,-12-11-16 0,4 4-16 0,-4 0 0 0,-2 1-160 0,-2 5 192 0,16 1-192 0,-25 9 192 16,25-9-448-16,-24 23-64 0,12-4-32 0,1 2 0 31,3 4-160-31,0 4-48 0,3 2 0 0,-1 2 0 0,4 2 320 0,2-3 64 0,2 0 16 0,-2-32 0 15,8 54 160-15,-8-54 0 0,11 46 0 0,-11-46 0 16,17 40 448-16,-17-40 64 0,21 37 0 0,-21-37 16 16,26 31-320-16,-26-31-64 0,27 26-16 0,-27-26 0 15,29 18-336-15,-29-18-80 0,34 11-16 0,-34-11 0 16,36 2-1104-16,-36-2-240 16,40-8-32-16,-20-1-11472 0</inkml:trace>
  <inkml:trace contextRef="#ctx0" brushRef="#br0" timeOffset="42600.44">6880 14625 22111 0,'0'0'1968'0,"-13"-1"-1584"16,13 1-384-16,0 0 0 0,0 0 2352 0,-13-1 384 15,13 1 80-15,-19-1 0 0,3 1-1264 0,0 1-256 16,-3 2-48-16,0 0-16 0,4 3-816 0,-2 2-160 15,1 1-48-15,1 4 0 16,-1 0-912-16,2 3-176 0,1 1-32 0,-1 1-16 16,4 3-336-16,-1 0-64 0,11-21-16 0,-15 42 0 15,15-42 560-15,-7 43 96 0,7-43 32 0,-3 41 0 0,3-41 656 0,5 38 0 0,-5-38 128 0,7 31 0 16,-7-31 768-16,0 0 144 0,21 36 48 0,-21-36 0 16,0 0-448-16,29 18-64 0,-29-18-32 0,0 0 0 15,30 4 48-15,-30-4 16 0,21-9 0 0,-21 9 0 16,19-15-208-16,-19 15-32 0,24-26-16 0,-14 8 0 15,2 0-176-15,-5 0-48 0,1 1 0 0,0 0 0 16,-3 0 48-16,-2 0 0 0,0 2 0 0,-3-1 0 16,0 3 16-16,0-1 0 0,-1 2 0 0,-1 0 0 15,0 2-16-15,-1-1 0 0,3 11 0 0,-3-15 0 16,3 15-768-16,-5-12-160 0,5 12-16 16,0 0-16-16,-3-12-976 0,3 12-192 0,0 0-32 0,0 0-12160 15</inkml:trace>
  <inkml:trace contextRef="#ctx0" brushRef="#br0" timeOffset="43300.39">7001 14630 12895 0,'0'0'1152'0,"0"0"-928"16,0 0-224-16,0 0 0 0,0 0 3168 0,0 0 592 16,0 0 112-16,0 0 32 0,0 0-1328 0,0 0-256 15,0 0-48-15,-8 24-16 0,8-24-1232 0,-11 27-240 16,11-27-48-16,-13 43-16 0,7-15-544 0,0 2-176 15,1 0 0-15,5-30 0 0,-5 51 0 0,5-51 0 0,-3 49-192 0,3-49 48 16,5 35 144-16,-5-35 0 16,0 0 0-16,19 28 0 0,-19-28 0 0,0 0 0 0,35 5-176 0,-35-5 176 15,27-10 0-15,-11-1 0 0,3-5 128 0,2-3-128 16,-5 2 448-16,3-7-32 0,2-4 0 0,0-4 0 16,1 0-192-16,-4-1-32 0,3-2-16 0,-2-2 0 15,-3 1-48-15,0-5-128 0,0-2 192 0,-2-1-64 16,-2 2 16-16,-3 0 0 0,-1 1 0 0,-3 0 0 15,0 0 32-15,-3 3 0 0,-1 1 0 0,-1 3 0 16,-1 2-32-16,-1 1 0 0,-3 2 0 0,2 4 0 16,-2 3 32-16,0 5 0 0,-3 6 0 0,3 2 0 15,5 9-48-15,-8-6 0 0,8 6 0 0,0 0 0 16,-21 12-128-16,21-12 0 0,-19 28-160 0,8-6 160 31,2 3-448-31,-1 12 16 0,-3 12 0 0,2 9 0 0,0 4-144 0,4 1-48 0,-1-3 0 0,2 0 0 0,3-4 304 0,3-3 64 16,2-4 16-16,2-6 0 0,2-4 240 0,1-7 256 15,4-4-48-15,-11-28-16 0,24 47 192 0,-24-47 48 16,32 40 0-16,-32-40 0 0,37 31-288 0,-37-31-144 16,33 20 160-16,-33-20-160 0,31 6 192 0,-31-6-64 15,32-8-128-15,-32 8 192 0,32-17-64 0,-16 5 0 16,3-6-128-16,0-2 192 0,0-2-192 0,-2-2 0 16,0 1 0-16,-3-2 0 0,-2 0 0 0,-1-1 0 15,-3-2 0-15,0 0-160 0,-2 0 160 0,-3-3-160 16,-3-1 160-16,0 1-160 0,-3 2 160 0,-1 3-192 15,-1 5 192-15,-2 4-192 0,1 3-64 0,-2 5-32 16,8 9 0-16,-15-8 0 0,15 8 128 0,-20 6 32 0,20-6 0 0,-28 19 0 16,14-4 128-16,-1 5 144 0,1 4-16 0,0 1-128 15,6 3 0-15,-2 4-304 0,3 1 48 0,3-1 0 16,1 0 256-16,3-32 0 0,3 54 128 0,-3-54-128 16,11 46 528-16,-11-46 16 0,17 36 0 0,-17-36 0 15,25 28-288-15,-25-28-48 0,30 23-16 0,-30-23 0 16,39 18-192-16,-39-18 144 0,43 14-144 0,-43-14 128 15,41 7-128-15,-41-7-176 0,48 4 48 0,-48-4 0 32,50-2-320-32,-50 2-48 0,43-7-16 0,-43 7 0 0,37-10-1600 0,-37 10-320 0,32-10-64 0,-32 10-12368 15</inkml:trace>
  <inkml:trace contextRef="#ctx0" brushRef="#br0" timeOffset="43966.65">5165 15734 39615 0,'-18'-2'3520'0,"4"0"-2816"0,14 2-560 0,-13 0-144 0,13 0 128 0,-12-1 0 0,-5 0 0 0,-10-1 0 0,-10 1-128 0,-1 0-144 0,3 2 144 0,4 1-208 15,4 3-336-15,3-2-64 0,3 2-16 0,1 2 0 16,2-1-80-16,1 1 0 0,2 1-16 0,-1 0 0 0,6 0 336 0,-2 0 64 15,12-8 0-15,-12 14 16 0,12-14 304 0,0 0 0 16,-5 24 0-16,5-24 0 0,0 0 0 0,20 41 0 16,-20-41 0-16,26 32 0 0,-26-32-192 0,36 35-48 15,-36-35 0-15,37 30 0 0,-37-30 112 0,43 26 128 16,-43-26-208-16,43 19 80 0,-43-19-64 0,45 15 0 16,-45-15 0-16,45 12 0 0,-45-12 192 0,35 7 0 15,-35-7-144-15,0 0 144 0,40 10 128 0,-40-10 80 16,0 0 32-16,0 0 0 0,0 0 224 0,0 0 48 15,19 30 16-15,-19-30 0 0,0 0 224 0,-12 24 32 16,12-24 16-16,-15 20 0 0,15-20-64 0,-21 18-16 16,7-8 0-16,1 0 0 0,-3 0-416 0,0 1-96 15,2 0-16-15,-4-2 0 0,4 0-336 0,-1-2-80 0,15-7-16 0,-22 9 0 32,22-9-1216-32,-19 3-240 0,19-3-48 0,-16-4-14160 0</inkml:trace>
  <inkml:trace contextRef="#ctx0" brushRef="#br0" timeOffset="44400.05">5192 15348 34095 0,'0'0'1504'0,"0"0"320"16,0 0-1456-16,0 0-368 0,0 0 0 0,0 0 0 15,0 0 832-15,0 0 112 0,0 0 16 0,0 0 0 16,42 18-192-16,-42-18-48 0,24 47 0 0,-13-15 0 0,3 7-496 0,-4 5-96 15,4 6-128-15,-6 2 176 0,-1-1-176 0,1 1 0 16,-4 1 0-16,1 2 0 0,0-1 0 16,0-4 0-16,1-4 0 0,-1-7 0 0,-2-6 0 0,2-5 0 15,-5-28 0-15,5 41 0 0,-5-41 0 0,6 28 0 16,-6-28 0-16,0 0 0 0,0 0 0 0,8 28 128 16,-8-28-128-16,0 0 128 0,0 0-128 0,0 0 0 15,0 0 144-15,14-18-144 0,-14 18 0 0,10-28 0 16,-5 7-192-16,0-2 64 0,4-2 128 0,-2 0-208 15,1-1 80-15,3 0 128 0,-1 3-320 0,1 0 48 16,-1 1 16-16,0 2 0 0,0 4 64 0,2 1 0 16,-12 15 16-16,19-20 0 0,-19 20 176 0,0 0 0 15,29-11-144-15,-29 11 144 0,0 0 128 0,0 0 80 0,33 15 32 0,-33-15 0 16,0 0-240-16,27 39 0 0,-27-39 0 0,16 38 0 16,-16-38 0-16,13 43 0 0,-13-43 128 0,11 48-128 15,-11-48 0-15,5 48-192 0,-5-48 48 0,3 44 0 31,-3-44-464-31,4 41-96 0,-4-41 0 0,3 32-16 16,-3-32-1056-16,0 0-208 0,9 34-32 0,-9-34-12064 0</inkml:trace>
  <inkml:trace contextRef="#ctx0" brushRef="#br0" timeOffset="45601.11">5947 15779 32255 0,'0'0'1424'0,"0"0"304"0,0 0-1392 0,-13 6-336 0,13-6 0 0,0 0 0 0,0 0 1024 0,0 0 128 0,-14 7 16 0,14-7 16 0,-13 7-560 0,13-7-112 0,-16 12-32 0,16-12 0 0,-12 19-320 0,12-19-160 15,-12 27 160-15,12-27-160 0,-8 35 0 0,8-35 0 16,-6 40 0-16,6-40-160 0,0 43 160 0,0-43-160 15,6 37 160-15,-6-37-160 0,10 27 160 0,-10-27 0 16,0 0 0-16,22 22 128 0,-22-22-128 0,0 0-160 16,0 0 160-16,34 11-208 0,-34-11 64 0,0 0 16 15,0 0 0-15,33-4 0 0,-33 4 528 0,0 0 112 16,21-15 32-16,-21 15 0 0,11-16-128 0,-11 16-32 0,10-19 0 0,-10 19 0 16,6-22-144-16,-6 22-48 0,4-21 0 0,-4 21 0 15,1-21-64-15,-1 10 0 0,-1-1-128 0,-1 1 192 16,2 11-192-16,-3-22 128 0,3 22-128 0,-5-20 0 15,5 20 0-15,-3-18-128 0,3 18-16 0,-2-14 0 16,2 14-112-16,0 0-32 0,-3-13 0 0,3 13 0 31,0 0-224-31,0 0-32 0,0 0-16 0,0 0 0 0,0 0 80 0,0 0 16 16,0 0 0-16,0 0 0 0,0 0 144 0,21 35 16 0,-21-35 16 0,17 27 0 16,-17-27 288-16,18 27 128 0,-18-27-128 0,21 25 192 15,-21-25 224-15,26 23 32 0,-26-23 16 0,0 0 0 16,41 24 144-16,-41-24 32 0,31 9 0 0,-31-9 0 0,31 6-304 15,-31-6-48-15,32-1-16 0,-32 1 0 0,33-6-48 0,-33 6-16 16,34-10 0-16,-34 10 0 0,31-19-80 0,-31 19 0 16,31-26-128-16,-16 10 192 0,-1-2-192 0,0-2 0 15,-2-3 0-15,1-1 0 0,-2-3-144 0,-3-3-32 16,-1 2 0-16,0-2 0 0,-2-1-80 0,-1-2-32 16,-1 1 0-16,-3-2 0 15,0 1-272-15,-2 0-48 0,1-3-16 0,-3 0 0 16,1-2-80-16,-1 0-32 0,-1-1 0 0,0 5 0 15,2 4 16-15,-1 5 0 0,-1 6 0 0,1 1 0 0,1 5 720 0,3 13 0 16,-2-13 160-16,2 13-32 0,0 0 800 0,0 0 160 16,0 0 16-16,0 0 16 0,0 0-464 0,0 0-80 15,16 34-32-15,-16-34 0 0,17 43-544 0,-8-15 0 16,-1 4 0-16,3 4-144 0,-1 2-32 0,0 3 0 0,2 3 0 0,0 1 0 16,2 1-48-16,-2-5-16 0,1-4 0 0,0-4 0 15,-2-2 16-15,3-4 0 0,-1-2 0 0,-13-25 0 31,30 42-224-31,-30-42-32 0,34 35-16 0,-34-35 0 16,37 26-384-16,-37-26-80 0,40 13 0 0,-40-13-16 16,38-1-368-16,-38 1-64 0,36-16 0 0,-17 2-16 0,0-3-400 15,3-4-80-15,-4-4-16 0,3-2 0 0,-5 0-128 16,1-2-48-16,-2 1 0 0,-1-1 0 0,-1 2 576 0,-2-1 112 0,-3 1 32 16,0 2 0-16,-3 2 1088 0,-2 2 288 0,0 3 0 0,-3 1 0 15,-3 3 1984-15,0 0 480 0,3 14 96 0,-9-22 32 16,9 22 416-16,-13-15 64 0,13 15 32 0,-16-6 0 15,16 6-864-15,-21 8-160 0,21-8-32 0,-26 21-16 16,12-5-1104-16,-2 4-224 0,2 3-32 0,-1 2-16 0,2 4-400 0,2 2-96 16,0 2-16-16,1 1 0 0,5 0-144 0,-1-2 128 15,3-1-128-15,1 0 128 0,2-2-128 0,2 0 0 16,1-1 0-16,3-2 128 0,-6-26 192 0,15 42 16 16,-15-42 16-16,22 25 0 0,-22-25-352 0,0 0 0 15,39 19 0-15,-39-19 0 0,27-5-160 0,-27 5 160 16,27-18-192-16,-27 18 192 0,27-29 0 0,-11 9 0 15,0-7 0-15,0-5 0 0,0-4 0 0,2-5-320 16,-2-1 64-16,1 1 0 0,-4-1-128 0,-2-1 0 16,-1 4-16-16,-1-5 0 0,-2-1 192 0,-2-5 32 15,1-2 16-15,-4 1 0 0,-1 1 160 0,-1 5 0 16,0 3-144-16,-3 4 144 0,3 6 0 0,-3 3 0 16,2 2 0-16,-1 3 0 0,0 5 368 0,2 19 80 0,0-22 32 0,0 22 0 15,0 0 112-15,0 0 32 0,0 0 0 16,0 0 0-16,5 27-304 0,-5-27-48 0,13 51-16 0,-7-15 0 15,2 4-256-15,0 5 0 0,0 1 0 0,0 4 0 16,0 3 0-16,-3 3 128 0,2-2-128 0,0-2 0 16,-2-3 272-16,3-3-48 0,0-3-16 0,0-5 0 15,2 1-80-15,-1-5-128 0,1 2 176 0,1-5-176 16,-3-3 0-16,2 0-224 0,-10-28 16 0,19 44 0 31,-19-44-688-31,19 31-128 0,-19-31-16 0,0 0-16240 0</inkml:trace>
  <inkml:trace contextRef="#ctx0" brushRef="#br0" timeOffset="46466.8">8139 15545 35007 0,'0'0'1552'0,"0"0"320"0,0 0-1488 0,0 0-384 0,0 0 0 0,0 0 0 0,0 0 640 0,0 0 64 0,0 0 16 0,0 0 0 0,0 0-720 0,30 19 0 0,-30-19 0 0,21 40 0 0,-21-40-192 0,21 51 0 0,-10-22 16 0,-11-29 0 16,13 46 176-16,-13-46 0 0,11 50 0 0,-11-50 0 16,11 52 384-16,-11-52 16 0,5 43 0 0,-5-43 0 15,6 32-16-15,-6-32-16 0,0 0 0 0,0 0 0 16,0 32-112-16,0-32-32 0,0 0 0 0,0 0 0 15,0 0 32-15,0 0 0 0,0 0 0 0,-16-6 0 16,16 6 0-16,-8-12 16 0,8 12 0 0,-11-20 0 0,5 8-80 0,1-3-32 16,0-1 0-16,2-1 0 0,0-2-160 0,0-2 0 15,1 1 0-15,2 0-176 0,0 3 0 0,0 1 0 16,0 16 0-16,3-24 0 0,-3 24 16 0,5-14 0 16,-5 14 0-16,0 0 0 0,0 0-16 0,0 0 0 15,13-12 0-15,-13 12 0 0,0 0-16 0,0 0-16 16,0 0 0-16,29 2 0 0,-29-2-80 0,0 0-16 15,30 4 0-15,-30-4 0 0,27 5 144 0,-27-5 32 16,30 4 0-16,-30-4 0 0,34 5 128 0,-34-5 0 16,35 3 0-16,-35-3 0 0,39 3 0 0,-39-3 144 15,43 0 0-15,-43 0 0 0,40-2 160 0,-40 2 16 16,40-8 16-16,-40 8 0 0,38-10-64 0,-38 10-16 16,32-16 0-16,-32 16 0 0,30-19-80 0,-30 19-32 15,26-22 0-15,-26 22 0 0,20-24-144 0,-20 24 0 0,17-24 144 16,-17 24-144-16,11-22 0 0,-11 22 0 0,7-22 0 15,-7 22 0-15,1-21 0 0,-1 21 0 0,-1-20 0 0,1 20 0 16,-7-17 0-16,7 17 0 0,-11-13 0 0,11 13 0 16,-13-8-144-16,13 8 144 0,-17-6-160 0,17 6 160 15,-21 1-160-15,21-1 160 0,-26 10-160 0,26-10 160 16,-29 19-192-16,29-19 48 0,-27 27 16 0,27-27 0 16,-26 33 128-16,14-14 0 0,0 1 0 0,2 1 0 15,1 2 0-15,9-23 0 0,-14 44 0 0,14-44 0 16,-5 45 192-16,5-45-48 0,2 41 0 0,-2-41 0 15,5 44 80-15,-5-44 16 0,14 45 0 0,-14-45 0 16,19 41-240-16,-19-41 144 0,22 34-144 0,-22-34 128 0,24 28-128 0,-24-28 0 16,26 21 0-16,-26-21 0 0,27 15-240 0,-27-15 80 15,29 9 16-15,-29-9 0 32,31 4-256-32,-31-4-48 0,33-3-16 0,-33 3 0 0,34-9-1056 0,-34 9-208 0,35-11-32 0,-35 11-9008 15,35-17-1808-15</inkml:trace>
  <inkml:trace contextRef="#ctx0" brushRef="#br0" timeOffset="46899.33">9076 15749 7647 0,'0'0'160'0,"0"0"32"16,0-18 16-16,0 18 32 0,0 0-240 0,0 0 0 0,0 0 0 0,-3-17 0 0,3 17 2784 0,-5-20 512 0,0 7 96 0,-2 0 32 0,7 13-864 0,-15-24-192 0,7 12-16 0,-2 0-16 0,2 1-1056 0,-3 2-224 0,11 9-32 0,-22-15-16 15,22 15-464-15,-22-9-96 0,22 9 0 0,-24-5-16 16,24 5 80-16,-23 5 32 0,23-5 0 0,-21 14 0 16,21-14-96-16,-24 25 0 0,24-25-16 0,-21 34 0 15,21-34-192-15,-14 38-48 0,9-12 0 0,2 3 0 16,1 2-64-16,1 0-128 0,2-1 176 0,1-3-176 16,-2-27 400-16,8 45-16 0,-8-45-16 0,14 35 0 15,-14-35-48-15,17 24-16 0,-17-24 0 0,0 0 0 16,31 19-304-16,-31-19 0 0,0 0 0 0,29 2 0 15,-29-2 0-15,0 0 0 0,27-13 128 0,-27 13-128 16,21-17 144-16,-21 17-16 0,19-26-128 0,-9 11 192 16,-10 15-192-16,14-29 176 0,-9 14-176 0,0-1 160 0,-5 16-32 0,8-28 0 15,-8 28 0-15,5-22 0 0,-5 22-128 0,0 0 160 16,3-17-160-16,-3 17 160 0,0 0-160 0,0 0 0 16,0 0 0-16,0 0 0 0,0 0 0 0,0 0 0 15,8 34-192-15,-8-34 192 0,5 29-352 0,-5-29 48 16,8 42 16-16,-8-42 0 15,8 44-464-15,-8-44-80 0,8 40-32 0,-8-40 0 16,14 33-1952-16,-14-33-400 0</inkml:trace>
  <inkml:trace contextRef="#ctx0" brushRef="#br0" timeOffset="47366.09">9354 15689 4607 0,'0'0'400'0,"9"-22"-400"16,-9 22 0-16,0 0 0 0,0 0 2048 0,3-14 320 0,-3 14 64 0,7-25 0 15,-3 9 816-15,-4 16 144 0,3-23 48 16,-3 23 0-16,0 0-896 0,0 0-176 0,-21 11-48 0,21-11 0 16,-17 26-1024-16,17-26-208 0,-18 40-32 0,10-13-16 15,-2 5-592-15,4-2-128 0,0-2-32 0,4 0 0 16,-1 2-160-16,5-3-128 0,-2-27 144 0,6 41-144 16,-6-41 384-16,16 27-32 0,-16-27 0 0,0 0 0 15,29 17-352-15,-29-17 144 0,0 0-144 0,36-3 0 16,-36 3 0-16,26-16 0 0,-26 16 0 0,27-30 0 15,-11 9 128-15,-3-5-128 0,1-4 0 0,0-4 0 16,-2-4 0-16,0-1 0 0,0 1 0 0,-4 0-192 16,1 1 0-16,-4 0 16 0,0 2 0 0,-3-3 0 15,-2 1 176-15,0-4 192 0,-2-1-32 0,1 0-16 0,-3 2 48 16,1 1 0-16,-3 5 0 0,3 3 0 0,-2 3 0 0,0 5 0 16,3 5 0-16,-1 3 0 0,3 15-16 0,-2-16 0 15,2 16 0-15,0 0 0 0,0 0-48 0,0 0 0 16,0 0 0-16,0 0 0 0,0 39-128 0,0-39 0 15,5 61 0-15,-1-21 0 0,-1 3-240 0,0 3 80 16,2 4 16-16,-1 2 0 0,1 0 144 0,-1-3 192 16,1 0-32-16,0-6-16 0,2-2 256 0,1-4 48 15,-1-1 16-15,2-4 0 0,-1 1-192 0,4 1-32 16,0 0-16-16,2 0 0 0,-2-3-224 0,0-4-208 16,-12-27 32-16,20 43 16 15,-20-43-352-15,18 31-64 0,-18-31 0 0,0 0-16 16,19 27-592-16,-19-27-112 0</inkml:trace>
  <inkml:trace contextRef="#ctx0" brushRef="#br0" timeOffset="47916.78">10567 14942 29487 0,'0'0'2624'0,"0"0"-2112"0,0 0-512 0,0 0 0 0,0 0 2304 0,0 0 336 0,0 0 80 0,0 0 16 0,0 0-1792 0,0 0-368 0,0 0-64 0,0 0 0 0,0 0-512 0,0 0 0 0,0 0 0 0,5 47 0 16,-5-47 0-16,16 53 0 0,-4-16 0 0,-2 4 0 15,6 1 0-15,-3 2 0 0,1 2 0 0,-2 1 0 16,2 0 0-16,-1 0 0 0,0 2 176 0,0-3-176 16,-1-1 160-16,1-3-160 0,-2-2 128 0,1-3-128 15,-1-4 0-15,-3-4 0 0,-2-2 0 0,2 1 0 16,-2-1 0-16,-6-27 0 0,10 45 0 0,-10-45 0 15,10 33-352-15,-10-33 48 0,0 0 16 0,9 32 0 16,-9-32-864-16,0 0-160 0,0 0-32 16,0 0-9776-16,0 0-1936 0</inkml:trace>
  <inkml:trace contextRef="#ctx0" brushRef="#br0" timeOffset="48167.64">10983 15416 23039 0,'0'0'2048'0,"0"0"-1648"15,0 0-400-15,0 0 0 0,0 0 2976 0,0 0 512 16,0 0 96-16,0 0 32 0,13 36-1952 0,-13-36-384 16,14 37-64-16,-14-37-32 0,16 48-864 0,-16-48-160 15,19 53-32-15,-10-26-128 0,0-1 128 0,-9-26-128 16,16 48 0-16,-16-48 0 0,14 39 0 0,-14-39 0 15,13 28-192-15,-13-28 48 16,11 22-848-16,-11-22-160 0,0 0-48 0,0 0 0 16,0 0-1600-16,0 0-320 0,21-2-64 0,-21 2-9632 0</inkml:trace>
  <inkml:trace contextRef="#ctx0" brushRef="#br0" timeOffset="48317.03">11119 15089 18879 0,'-2'-24'416'0,"-1"8"96"0,0 1 0 0,3 15 16 0,-5-14-528 0,5 14 0 0,0 0 0 0,0 0 0 16,-11-18 3728-16,11 18 640 0,-8-20 128 0,8 20 32 16,-9-14-2544-16,9 14-496 0,0 0-96 0,0 0-32 31,0 0-1360-31,0 0-512 0,0 0 0 0,0 0-11072 0,0 0-2208 0</inkml:trace>
  <inkml:trace contextRef="#ctx0" brushRef="#br0" timeOffset="48600.61">11282 14759 39615 0,'0'0'1760'0,"0"0"352"0,0 0-1680 0,0 0-432 15,10 32 0-15,-10-32 0 0,0 0 512 0,11 32 32 16,-5-1 0-16,4 10 0 0,1 8-352 0,-1 5-192 15,1 2 192-15,-3 1-192 0,0 1 192 0,1-2-192 16,-4-1 192-16,0 2-192 0,2 1 0 0,0-2-176 0,0-2 0 0,1-7 0 31,1-8-464-31,-2-5-80 0,0-7-32 0,-7-27 0 16,15 45-1008-16,-15-45-208 0,14 30-32 0,-14-30-16 16,14 21-624-16,-14-21-128 0,0 0-32 0,0 0 0 15,25 6 384-15,-25-6 80 0,0 0 16 0,21-23-4976 0</inkml:trace>
  <inkml:trace contextRef="#ctx0" brushRef="#br0" timeOffset="49067.05">11690 15340 7359 0,'10'-34'320'0,"-4"10"80"16,0 3-400-16,-2 6 0 0,-4 15 0 0,1-18 0 15,-1 18 2960-15,4-30 512 0,-3 1 112 0,-1-8 0 16,0 1 256-16,0 3 32 0,-5 6 16 0,2 6 0 16,-5 5-1840-16,2 4-384 0,6 12-64 0,-13-13 0 0,13 13-896 0,-21-4-160 15,21 4-32-15,-24 8-16 0,24-8-240 0,-27 17-32 16,27-17-16-16,-28 29 0 0,13-9-208 0,-3 7-128 15,3 2 128-15,-2 4-208 16,3 4 208-16,1 2-192 0,2 3 192 0,3 3-192 0,1-1 192 0,5 1 0 16,0 3 0-16,4-2 0 0,3-2 0 0,2-6 0 15,1-5 0-15,1-3 0 0,3-2 0 0,0-4-176 16,-12-24 176-16,26 39-208 0,-26-39 16 0,32 33 0 16,-32-33 0-16,31 22 0 0,-31-22 192 0,31 10 0 15,-31-10 0-15,28-2-144 0,-28 2 144 0,27-13 0 16,-27 13 128-16,27-24-128 0,-13 10 0 0,-1-3 0 15,0-1 0-15,-2 1 128 0,0 0-128 0,-4-1 0 0,-2 2 0 16,-2-1 0-16,-1 1 0 0,-4 2 0 16,2-1 0-16,0 15 128 0,-8-25-128 0,8 25 0 0,-10-21 128 0,10 21-128 15,-12-15 0-15,12 15 0 0,-18-4 0 0,18 4 128 16,-22 3-128-16,22-3 0 0,-26 17 0 0,26-17-128 16,-29 30 128-16,16-8 0 0,-1 5 0 0,1 3-128 15,2 2 128-15,4 0 0 0,0 3 0 0,3-2-128 16,3-2 128-16,1 3 144 0,3 1-16 0,5-1-128 15,-2-2 352-15,4-3-32 0,4-2-16 0,-1-3 0 16,5-1-32-16,1-4 0 0,2-1 0 0,1-4 0 16,0-3-272-16,2-2 0 0,-3-2 0 0,0-4 0 31,-21-3-336-31,38-1-176 0,-38 1-48 0,31-10 0 0,-31 10-1504 0,21-20-304 0</inkml:trace>
  <inkml:trace contextRef="#ctx0" brushRef="#br0" timeOffset="49733.57">5175 16719 38703 0,'0'0'3440'0,"0"0"-2752"0,0 0-560 0,0 0-128 0,0 0 128 0,0 0 0 0,6 28 0 0,-6-28 0 0,14 38-128 0,-7-9 0 0,5 3-192 0,-2 1 192 0,3 1-288 0,-2 0 64 0,2 0 16 0,-2 1 0 16,2 0-32-16,0 0 0 15,1 4 0-15,2-3 0 0,-1 1 240 0,0-4 192 0,0 0-48 0,1-3 0 16,1-2 48-16,-5-1 0 0,4 0 0 0,-3-2 0 31,-13-25-496-31,24 45-80 0,-24-45-32 0,19 38 0 16,-19-38-1296-16,12 27-256 0,-12-27-48 0,0 0-12368 0</inkml:trace>
  <inkml:trace contextRef="#ctx0" brushRef="#br0" timeOffset="50484.99">4971 17304 23039 0,'0'0'2048'15,"0"0"-1648"-15,0 0-400 0,0 0 0 16,0 0 2880-16,0 0 480 0,0 0 96 0,0 0 32 0,0 0-2928 0,10-26-560 15,-10 26-176-15,26-32 0 0,-9 11-160 0,2-4-48 16,2-3 0-16,-1-3 0 0,2-4 0 0,0 1 0 16,-1-1 0-16,-2 1 0 0,0 2 384 0,-1 0 0 15,0 2 0-15,-3 0 0 0,0 1 592 0,1 1 144 16,-2 2 32-16,-2 3 0 0,0 1 192 0,-2 3 64 16,4 0 0-16,-4 2 0 0,-10 17-496 0,24-25-80 15,-24 25-32-15,22-12 0 0,-22 12-256 0,0 0-160 16,34 8 192-16,-34-8-192 0,28 29 0 0,-28-29 0 15,31 52-240-15,-16-19 80 0,1 4-192 0,-2 4-32 16,-1 3-16-16,-1 2 0 16,-2 1-240-16,-1 1-32 0,-2 1-16 0,-2-2 0 0,0-4 400 0,-2-3 80 15,1-3 16-15,0-5 0 0,-3-3 192 0,-1-29 0 0,2 47 0 0,-2-47 0 16,0 36 240-16,0-36 80 0,-2 28 32 0,2-28 0 16,0 0 288-16,-5 26 48 0,5-26 16 0,0 0 0 15,0 0-288-15,0 0-48 0,0 0-16 0,0 0 0 16,0 0-176-16,0 0-48 0,0 0 0 0,-5-23 0 15,5 23-128-15,0-23 0 0,0 23 0 0,1-24 0 16,-1 24 0-16,4-19 0 0,-4 19-192 0,0 0 192 16,12-19-336-16,-12 19 48 0,0 0 16 0,0 0 0 31,0 0-256-31,29-4-48 0,-29 4-16 0,0 0 0 0,36 7-32 0,-36-7 0 16,29 8 0-16,-29-8 0 0,31 9 368 0,-31-9 64 0,33 6 0 0,-33-6 16 15,36 5 176-15,-36-5 0 0,39 1 0 0,-39-1-128 16,42-5 384-16,-42 5 96 0,45-7 16 0,-45 7 0 0,43-11 416 15,-43 11 96-15,40-16 16 0,-40 16 0 16,35-19-336-16,-35 19-64 0,32-25-16 0,-17 10 0 0,-15 15-272 0,22-34-48 16,-9 17-16-16,-7 0 0 0,2-1-144 0,-4 0 0 15,0-1 0-15,-2 2 0 0,-4 0 0 0,-1-1 0 16,0 1 0-16,-2 0 0 0,-2 2-224 0,-2 3 80 16,9 12 16-16,-18-19 0 15,18 19-256-15,-22-6-32 0,8 8-16 0,-1 3 0 16,-2 4 0-16,-3 3 0 0,1 4 0 0,-1 4 0 15,-4 8-416-15,1 3-96 0,4 3-16 0,1 0 0 0,6-2 528 0,2-2 112 16,3-3 0-16,4-2 16 0,3 0 1200 0,0-25 224 16,8 44 48-16,-8-44 16 0,19 40-432 0,-19-40-96 15,26 34-16-15,-26-34 0 0,35 30-224 0,-35-30-48 16,40 21-16-16,-40-21 0 0,40 15-192 0,-40-15-32 0,40 5-128 0,-40-5 192 31,43-1-592-31,-43 1-128 0,43-10-32 0,-43 10-17216 0</inkml:trace>
  <inkml:trace contextRef="#ctx0" brushRef="#br0" timeOffset="51232.71">7126 17226 27647 0,'0'0'2448'0,"0"0"-1952"0,0 0-496 0,0 0 0 0,0 0 2048 0,0 0 320 0,0 0 64 0,0 0 16 0,0 0-1440 0,0 0-304 0,0 0-48 0,5 40-16 0,-5-40-496 0,11 39-144 0,-1-10 0 0,-1 3 0 15,-1 8 0-15,2 7-320 0,1 5 64 0,1 4 16 16,-2 0 240-16,0-1 0 0,0-5 0 0,-2-3-144 15,0-2 512-15,-2-6 96 0,2-2 32 0,-3-1 0 16,2 0-208-16,-1-6-32 0,-2-3-16 0,-4-27 0 16,7 38-240-16,-7-38 128 0,0 0-128 0,2 26 0 15,-2-26 256-15,0 0-32 0,0 0-16 0,0 0 0 16,0 0-16-16,-12-10-16 0,12 10 0 0,-14-25 0 16,4 7-176-16,-1-7 0 0,1-7 0 0,0-3-176 15,0-4-96-15,0-3-32 0,2 0 0 0,0-3 0 16,2 3 128-16,0-2 32 0,2 0 0 0,1 1 0 15,1 0 144-15,2 0 0 0,4 0 0 0,1 4 0 16,2 2-384-16,3 6 0 0,3 3 0 0,0 2 0 16,2 4-464-1,3 1-96-15,0 1-16 0,1 2 0 0,0 1-448 0,2 0-112 0,-2 1-16 0,1 1 0 16,-20 15 96-16,39-24 16 0,-39 24 0 0,38-17 0 0,-38 17 848 0,41-13 160 16,-41 13 32-16,40-7 16 0,-40 7 368 0,35-4 0 15,-35 4 192-15,38 3-64 0,-38-3 576 0,32 6 128 16,-32-6 0-16,26 12 16 0,-26-12 224 0,0 0 32 15,26 25 16-15,-26-25 0 0,7 24 80 0,-7-24 16 16,0 30 0-16,0-30 0 0,-5 32-336 0,5-32-64 16,-14 37-16-16,14-37 0 0,-19 36-160 0,6-18-16 15,-1 2-16-15,-4-1 0 0,2-1-416 0,0 1-64 16,-3 1-128-16,0-1 176 0,1 0-304 0,-1-2-64 0,0-1-16 16,2-1 0-1,2-2-944-15,-1-2-176 0,16-11-32 0,-22 12-16 16,22-12-1632-16,-21 5-320 0</inkml:trace>
  <inkml:trace contextRef="#ctx0" brushRef="#br0" timeOffset="52049.39">8017 16990 37775 0,'0'0'1664'0,"0"0"368"0,0 0-1632 0,0 0-400 0,0 0 0 0,0 0 0 0,0 0 544 0,0 0 32 0,0 0 0 0,-6-14 0 0,6 14-256 0,-18-6-64 0,18 6 0 0,-27-3 0 16,11 6-656-16,0 0-144 0,0 2-32 0,-1 2 0 16,2 3-752-16,-1 1-144 0,16-11-48 0,-25 25 0 15,25-25 416-15,-20 28 80 0,20-28 0 0,-11 26 16 0,11-26 768 0,-9 34 240 16,9-34 0-16,-2 39-160 0,2-39 160 0,2 43 0 15,-2-43 0-15,7 45-128 0,-7-45 128 0,10 43 176 16,-10-43-48-16,18 40 0 0,-18-40 0 0,19 39 0 16,-19-39 0-16,19 36 0 0,-19-36-368 0,19 29-80 15,-19-29 0-15,21 32-16 0,-21-32 64 0,19 25 16 16,-19-25 0-16,0 0 0 0,19 25 256 0,-19-25 0 16,0 0 0-16,0 0 144 0,0 0 288 0,7 26 48 0,-7-26 16 15,0 0 0-15,0 0 368 0,0 0 80 0,-21 18 16 0,21-18 0 16,0 0-288-16,-24 8-48 0,24-8-16 0,-21 0 0 15,21 0-336-15,-22-1-64 0,22 1-16 0,-21-4 0 32,21 4-496-32,-14-5-96 0,14 5-32 0,0 0 0 0,-15-9 432 0,15 9 0 0,0 0 0 0,0 0 176 15,0 0 272-15,-1-18 64 0,1 18 16 0,0 0 0 16,0 0-320-16,14-22-64 0,-14 22-16 0,19-16 0 16,-19 16-320-16,24-20-80 0,-24 20-16 0,29-19 0 15,-29 19 144-15,37-21 144 0,-37 21-208 0,40-23 80 16,-19 11-16-16,-1 0 0 0,1-1 0 0,0 1 0 15,-2-1 144-15,2 1 0 0,0-1 0 0,-2 1 0 16,0-2 704-16,-1-1 64 0,-1 2 0 0,-1-2 16 0,-16 15-192 16,26-27-32-16,-13 13-16 0,-1-2 0 0,-12 16-256 0,20-27-48 15,-20 27-16-15,11-25 0 0,-11 25-80 0,8-24-16 16,-8 24 0-16,0-22 0 0,0 22-128 0,-1-18 160 16,1 18-160-16,-9-15 160 0,9 15-160 0,-8-12 192 15,8 12-192-15,-14-7 192 0,14 7-192 0,-21-5 0 16,21 5 0-16,-22 4-176 0,22-4-32 0,-29 11-16 15,29-11 0-15,-29 20 0 0,13-7 16 0,2 5 0 16,-2 1 0-16,0 3 0 0,3 1 208 0,2 2 0 16,3 1 0-16,1 0-144 0,1-1 144 0,6-25 176 15,-3 45-48-15,3-45 0 0,6 43 64 0,-6-43 16 16,13 43 0-16,-13-43 0 0,19 37 48 0,-19-37 16 16,27 36 0-16,-27-36 0 0,29 31-112 0,-29-31-32 0,32 25 0 0,-32-25 0 15,27 18-128-15,-27-18 0 0,29 10 144 0,-29-10-144 16,27 2 0-16,-27-2 0 0,24-5-160 15,-24 5 160-15,24-12-320 0,-24 12 32 0,24-20 16 0,-24 20 0 32,24-28-144-32,-24 28-32 0,19-35 0 0,-9 14 0 15,-3 0-1088-15,0-1-208 0,0-1-48 0,-2 0-9088 0,0-1-1824 0</inkml:trace>
  <inkml:trace contextRef="#ctx0" brushRef="#br0" timeOffset="52317.56">8473 17137 5519 0,'0'0'496'0,"0"0"-496"0,0 0 0 0,0 0 0 0,0 0 2688 0,0 0 432 0,0 0 80 0,0 0 32 0,0 0 96 0,0 0 32 0,19 28 0 0,-19-28 0 16,7 39-1312-16,-7-39-272 0,12 50-48 0,-7-21-16 16,2-2-816-16,0 0-144 0,2 0-48 0,-1-2 0 0,1 0 64 0,-9-25 0 15,22 42 0-15,-22-42 0 16,22 29-416-16,-22-29-80 0,22 19-16 0,-22-19 0 0,0 0-32 0,35 9-16 16,-35-9 0-16,0 0 0 0,31-12 96 0,-31 12 16 15,19-19 0-15,-19 19 0 0,14-24-48 0,-14 24 0 16,15-30 0-16,-9 12 0 0,0-1 0 0,-1 0 0 15,-2-1 0-15,-1 1 0 0,-2-2-272 0,0 1 160 16,-2-1-160-16,1 1 128 16,-1 2-432-16,-1 1-80 0,-2 0-32 0,5 17 0 15,-6-26-448-15,6 26-96 0,-3-21 0 0,3 21-16 16,0 0-1712-16,-4-21-320 0</inkml:trace>
  <inkml:trace contextRef="#ctx0" brushRef="#br0" timeOffset="52782.64">8958 17203 30399 0,'0'0'1344'0,"0"0"288"0,0 0-1312 0,0 0-320 0,0 0 0 0,0 0 0 15,0 0 960-15,0 0 112 0,0 0 16 0,0 0 16 16,0 0-272-16,0 0-64 0,0 0-16 0,0 0 0 16,0 0-496-16,-18 26-80 0,18-26-32 0,-22 20 0 15,22-20-336-15,-29 27-80 0,29-27-16 0,-24 33 0 16,24-33 288-16,-21 35 0 0,21-35 0 0,-13 36 144 15,13-36 368-15,-4 32 64 0,4-32 0 0,1 27 16 16,-1-27-224-16,0 0-48 0,13 28-16 0,-13-28 0 16,0 0-160-16,24 14-16 0,-24-14-128 0,0 0 192 15,35 0-192-15,-35 0 0 0,26-14 0 0,-26 14 0 0,27-26 128 0,-13 8-128 16,1-4 176-16,-2-3-176 0,0 0 128 0,-2-3-128 16,-2 0 0-16,-1-2 0 0,-1 0 0 0,-4-2 160 15,0-1-160-15,-1 0 128 0,-1 1 0 0,-1-2 0 16,-1-4 0-16,-3 0 0 0,1 2 48 0,0 3 0 15,-2 1 0-15,-1 4 0 0,1 2-48 0,-1 2 0 16,-1 2 0-16,1 3 0 0,-1 2-128 0,1 0 128 16,6 17-128-16,-9-26 128 0,9 26-272 0,0 0-64 15,0 0-16-15,-7-15 0 0,7 15-32 0,0 0-16 16,0 0 0-16,5 27 0 0,-5-27 32 0,9 44 16 16,-2-12 0-16,1 5 0 15,1 5-160-15,1 3-48 0,-2 3 0 0,3-2 0 0,-3-3 176 0,3 1 48 16,2 1 0-16,0-4 0 15,-2-4-448-15,2-4-96 0,0-5-16 0,-13-28 0 16,27 40-320-16,-27-40-80 0,27 24-16 0,-27-24 0 16,21 11-560-16,-21-11-112 0,0 0-32 0,32-4-9968 0</inkml:trace>
  <inkml:trace contextRef="#ctx0" brushRef="#br0" timeOffset="53067.75">9306 17036 11967 0,'0'0'1072'0,"0"0"-864"0,-12 26-208 0,12-26 0 0,0 0 2784 0,0 0 512 0,-7 38 96 0,1-10 32 0,-2 10-1408 0,0 3-288 0,5-2-48 0,1-6-16 0,2-5-480 0,0-28-96 15,8 40-32-15,-8-40 0 16,14 25 128-16,-14-25 32 0,0 0 0 0,28 17 0 0,-28-17-720 0,0 0-144 16,30-7-32-16,-30 7 0 0,21-18-128 0,-21 18-48 15,19-28 0-15,-11 10 0 16,-1-1 96-16,0-1 16 0,-2 1 0 0,-1-1 0 0,-3 2 80 0,-1-1 32 15,0 19 0-15,-5-33 0 0,5 33 112 0,-8-33 32 16,-1 15 0-16,1-2 0 0,-3 0-64 0,1-2-16 16,-4 0 0-16,4-1 0 15,-2 1-704-15,0 2-144 0,4 0-32 0,-1 2 0 16,2 3-672-16,7 15-144 0,-8-23-16 0,8 23-17072 0</inkml:trace>
  <inkml:trace contextRef="#ctx0" brushRef="#br0" timeOffset="53550.89">10480 17061 36863 0,'0'0'1632'0,"0"0"336"0,0 0-1584 0,0 0-384 0,0 0 0 0,0 0 0 0,-2-17 720 0,2 17 64 0,0 0 16 0,-10-20 0 0,10 20-352 0,-16-18-64 0,16 18 0 0,-18-12-16 0,18 12-368 0,-24-5 0 0,24 5 0 0,-28 8-128 0,28-8-64 0,-29 19-16 0,14-2 0 0,-1 3 0 0,1 4-128 0,0 4-32 16,-1 4 0-16,5 5 0 0,-2 1 368 0,3 1 0 15,1 2 0-15,2-1 0 0,2-4 128 0,4-1 160 16,-1-2 32-16,4 0 0 0,1-1-96 0,4-3-16 0,2-3 0 15,1-3 0-15,-10-23-208 0,25 36 0 0,-25-36 0 16,31 26 0 0,-31-26-720-16,31 15-96 0,-31-15-16 0,34 5 0 15,-34-5-1808-15,34-8-368 0</inkml:trace>
  <inkml:trace contextRef="#ctx0" brushRef="#br0" timeOffset="53917.71">10814 17227 21183 0,'0'0'1888'0,"0"0"-1504"0,0 0-384 0,0 0 0 15,0 0 2368-15,0 0 416 0,-17-13 80 0,17 13 16 16,-22-10-752-16,5 4-144 0,-1 1-16 0,0 2-16 0,-1 1-1296 0,-2 2-256 16,2 2-48-16,-3 2-16 0,1 3-464 0,1 4-112 15,-2 2-16-15,1 3 0 31,2 4-352-31,2 2-80 0,2 3-16 0,-1 2 0 0,4 3 208 0,4 3 48 0,1 5 0 0,4-3 0 0,1-3 448 0,4-3 0 16,3-4 0-16,-5-25 0 0,17 36 608 0,-17-36 112 16,24 22 32-16,-24-22 0 0,29 12-240 0,-29-12-32 15,32 1-16-15,-32-1 0 0,35-8-128 0,-35 8-16 16,34-19-16-16,-18 4 0 0,-2-2-96 0,2 0-16 16,-3-3 0-16,2-3 0 0,-3-1-32 0,-2 0-16 15,0 0 0-15,-1 0 0 0,-4 2 48 0,1 2 16 16,-4-1 0-16,1 4 0 0,-3 17 48 0,-3-34 0 15,3 34 0-15,-5-33 0 0,5 33-256 0,-10-33 0 16,10 33 0-16,-11-29 0 16,11 29-704-16,-9-23-96 0,9 23-16 0,-11-18-17520 0</inkml:trace>
  <inkml:trace contextRef="#ctx0" brushRef="#br0" timeOffset="54683.24">10868 17212 37775 0,'0'0'1664'0,"0"0"368"15,0 0-1632-15,0 0-400 0,0 0 0 0,0 0 0 16,-16 15 624-16,16-15 32 0,0 0 16 0,-21 32 0 16,10-11-368-16,-5 7-80 0,2 3-16 0,1 3 0 0,0 4-208 0,2-1 0 15,0 2 0-15,3-1-160 0,1 0-16 16,5-7 0-16,2-5 0 0,0-26 0 0,4 32 32 0,-4-32 0 15,0 0 0-15,20 19 0 0,-20-19 144 0,0 0-208 16,34 1 80-16,-34-1 128 0,27-11 144 0,-27 11 160 16,32-23 16-16,-14 6 16 0,1-5-16 0,0-3 0 15,2-3 0-15,0-3 0 0,1-5-96 0,2-3-32 16,-4 0 0-16,2 0 0 0,-1-1 0 0,-2-1-16 16,-2 2 0-16,-2-3 0 0,-1 0-16 0,-1-3 0 15,-2-1 0-15,-3-1 0 0,-3 2-32 0,1 3-128 16,-4 3 192-16,1 5-64 0,-3 3-128 0,0 4 0 15,-3 3 0-15,1 4 128 0,2 20 0 0,-7-28 0 16,7 28 0-16,0 0 0 0,-14-14-128 0,14 14 0 16,0 0-160-16,-27 16 160 0,27-16-208 0,-33 37 48 0,15-7 16 0,-1 6 0 31,0 7-240-31,0 5-64 0,1 5 0 0,5 7 0 0,-1 6 128 0,6 1 0 0,1-2 16 0,4-7 0 16,3-9 304-16,5-6 0 0,0-5 128 0,3-4-128 15,3-2 400-15,0-2-16 0,5-1 0 0,3-3 0 16,-1-4-176-16,1-5-32 0,4-1-16 0,-1-5 0 15,2-2-160-15,0-4 0 0,0-3 0 0,0-4 0 16,0-1-240-16,0-3 80 0,-2-4 16 0,2 0 0 16,-1-3 0-16,-1-1 0 0,2-1 0 0,-2-4 0 15,2-1 144-15,-3-2 0 0,-1-4 0 0,-3 1 0 16,1-1 0-16,-5 0 192 0,-1 0-64 0,-3 2 0 16,-2 0-128-16,-2 2 0 0,-2 4 0 0,-3 0 128 15,0 18-128-15,-5-29 0 0,5 29 0 0,-12-23 0 0,12 23 0 0,-15-18 0 16,15 18 128-16,-16-10-128 0,16 10 0 0,-22-2 0 15,22 2 0-15,-29 6 0 0,29-6 0 0,-33 16-160 16,33-16 160-16,-29 24 0 0,29-24-240 0,-21 31 64 16,21-31 16-16,-10 34 0 0,10-34 160 0,2 38 0 15,-2-38 128-15,14 42-128 0,-4-21 176 0,4-1-48 16,1 1 0-16,2-1 0 0,2 0 256 0,0-3 64 16,3 1 0-16,0-2 0 0,2-1-80 0,0-2-16 15,0-2 0-15,-2-2 0 0,2-1-160 0,0-1-16 16,-1-1-16-16,1-2 0 0,-3-1-160 0,1-2-144 15,0-1 144-15,-1-1-208 16,1-2-208-16,-22 3-32 0,39-11-16 0,-39 11 0 16,35-13-176-16,-35 13-48 0,35-21 0 0,-35 21 0 15,28-28-704-15,-16 10-144 0,0-1-16 0,-1-4-15264 0</inkml:trace>
  <inkml:trace contextRef="#ctx0" brushRef="#br0" timeOffset="54966.01">12439 15853 35007 0,'0'0'1552'0,"0"0"320"0,0 0-1488 0,0 0-384 0,0 0 0 0,0 0 0 0,0 0 1184 0,20 25 160 0,-20-25 48 0,10 49 0 0,-3-6-944 0,0 9-176 0,-2 10-32 0,-3 5-16 0,1 5-32 0,-4 4 0 16,-1 2 0-16,0-4 0 0,-1-4 32 0,0-2 0 16,-1-5 0-16,0-1 0 0,3-4-224 0,-1-4 0 15,2-5 0-15,-2-5-160 16,4-2-272-16,-2-5-48 0,0-2-16 0,0-4 0 16,0-1-976-16,0-4-192 0,0-3-32 0,0-23-14512 0</inkml:trace>
  <inkml:trace contextRef="#ctx0" brushRef="#br0" timeOffset="55169.62">12522 17331 31327 0,'0'0'1392'0,"0"0"272"0,0 0-1328 0,0 0-336 0,-6 24 0 0,6-24 0 15,0 0 272-15,0 0-16 0,0 0 0 0,0 0 0 32,0 0-1936-32,-9 24-400 0,9-24-80 0,0 0-16 0,0 0 1840 0,0 0 336 0,0 0 0 0,0 0 192 15</inkml:trace>
  <inkml:trace contextRef="#ctx0" brushRef="#br0" timeOffset="55433">13013 15753 29487 0,'0'0'2624'0,"0"0"-2112"15,0 0-512-15,0 0 0 0,0 0 2624 0,0 0 400 16,0 0 96-16,0 0 16 0,0 0-2240 0,15 26-448 15,-15-26-96-15,12 41-16 0,-12-41-336 0,10 63 0 16,-4-22 0-16,-3 5 0 0,-1 1-144 0,-1 3-48 16,1 3-16-16,0 4 0 15,-1 2-448-15,3 3-96 0,-1 0-16 0,0-2 0 16,0-3-1376-16,-1-2-288 0</inkml:trace>
  <inkml:trace contextRef="#ctx0" brushRef="#br0" timeOffset="55666.01">12954 17318 40543 0,'0'0'3600'16,"0"0"-2880"-16,0 0-576 0,0 0-144 0,0 0 448 0,0 0 64 15,0 0 16-15,0 0 0 16,0 0-832-16,0 29-160 0,0-29-48 0,0 0 0 16,0 0-1744-16,0 0-368 0,0 0-64 0,0 0 0 0</inkml:trace>
  <inkml:trace contextRef="#ctx0" brushRef="#br0" timeOffset="56050.25">12497 17693 27647 0,'0'0'2448'0,"0"0"-1952"0,0 0-496 0,0 0 0 16,0 0 2224-16,0 0 336 0,0 0 80 0,15 27 16 16,-15-27-1888-16,21 25-368 0,-21-25-80 0,24 30 0 15,-24-30-320-15,29 32 160 0,-10-17-160 0,-19-15 128 32,32 25-448-32,-32-25-80 0,38 16-32 0,-38-16 0 0,41 6 160 0,-19-5 16 0,0-3 16 0,1-2 0 15,1-3 960-15,-2-1 192 0,-1-2 48 0,0-2 0 16,-4-1-400-16,-1-1-80 0,0 0-16 0,-16 14 0 0,27-27-176 0,-27 27-32 15,24-25-16-15,-24 25 0 16,18-24-240-16,-18 24 0 0,13-23 128 0,-13 23-128 16,9-22-320-16,-9 22-96 0,0 0-32 0,4-28-17856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01:41:16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17994 6315 23951 0,'0'0'2128'0,"0"-7"-1696"16,0 7-432-16,0-5 0 0,0 5 3008 0,0 0 528 0,0 0 112 0,0 0 0 0,0 0-2320 0,0-6-480 0,0 6-80 0,0 0-32 0,0 0-432 0,0 0-96 0,0 0-16 0,0 0 0 15,10 46-192-15,-10-46 0 0,5 37 0 0,-5-37 0 16,8 48 0-16,-8-48-128 0,4 51 128 0,-4-51-208 16,5 53-48-16,-5-53-16 0,2 45 0 0,-2-45 0 15,3 48 144-15,-3-48 128 0,2 45-192 0,-2-45 192 16,2 39 0-16,-2-39 0 0,0 0 0 0,-2 42 0 0,2-42 128 0,0 0 96 16,0 0 16-16,0 0 0 0,-7 32 80 0,7-32 0 15,0 0 16-15,0 0 0 0,0 0 16 0,0 0 0 16,-11-3 0-16,11 3 0 0,-11-11-32 0,6 4 0 15,0-2 0-15,-1-3 0 0,1 0-320 0,0-2 144 16,2 0-144-16,0-2 0 0,0 0 0 0,1 0 0 16,-1 0 0-16,2 0 0 0,2 1 0 0,-1-1 0 15,3 2 0-15,0 1-144 0,-1 0 144 0,3 3-160 16,-2 1 160-16,2 0-160 0,1 1 160 0,0 2 0 16,1-1 0-16,0 1-128 0,-7 6 128 0,17-7 0 15,-17 7-144-15,22-7 144 0,-22 7-128 0,24-4 128 16,-24 4-160-16,26-3 160 0,-26 3-192 0,32-3 192 0,-14 1-208 0,2 0 80 15,1 0 128-15,1-1 0 0,-1 1-144 0,1-1 144 16,2 0 0-16,-2-1 0 0,2 0 0 0,0 0 0 16,-3 1 0-16,-1-3 0 0,1 2 0 0,-2-2 0 15,0 0 0-15,-3-2 0 0,2 1 0 0,-4 0 0 16,-1 0 0-16,0-1 0 0,-2 1 0 0,0 0 0 16,-1 0 0-16,-4 1 0 0,-1 0 0 0,-5 6 0 15,6-10 0-15,-6 10 0 0,2-7 0 0,-2 7 0 16,-5-5 0-16,5 5 0 0,-9-3-128 0,9 3 128 15,-15 0 0-15,15 0-144 0,-19 5 144 0,19-5 0 16,-21 12-128-16,21-12 128 0,-22 19 0 0,22-19 0 16,-21 25 0-16,21-25 0 0,-15 30 0 0,15-30 0 15,-12 29 320-15,12-29-48 0,0 0 0 0,-8 42 0 0,8-42-32 16,0 0-16-16,0 49 0 0,0-49 0 0,0 0-224 16,11 45 128-16,-11-45-128 0,0 0 0 0,23 38 0 0,-23-38-208 15,0 0 16-15,28 28 0 16,-28-28-192-16,0 0-48 0,37 21 0 0,-37-21 0 15,29 9-416-15,-29-9-96 0,32 5-16 0,-32-5-10688 16,35-1-2160-16</inkml:trace>
  <inkml:trace contextRef="#ctx0" brushRef="#br0" timeOffset="433.28">18954 6418 32767 0,'0'0'720'0,"0"-6"160"0,0 6 16 0,-6-7 16 0,6 7-720 0,0 0-192 0,0 0 0 0,-8-7 0 0,1 3 1856 0,-2 0 320 0,-1-2 80 0,-4 3 16 0,1 1-1456 0,0 2-304 0,13 0-48 0,-25 8-16 0,25-8-448 0,-26 14 0 0,26-14 0 0,-29 23 0 15,29-23 0-15,-27 30-192 0,27-30 16 0,-24 37 0 16,24-37-16-16,-13 34 0 0,13-34 0 0,0 0 0 16,0 46 16-16,0-46 0 0,0 0 0 0,19 34 0 15,-19-34-80-15,24 13-32 0,-24-13 0 0,29 4 0 16,-29-4 144-16,29-5 144 0,-10-1-208 0,-1-5 80 15,-1 1 128-15,1-4 224 0,1-1-48 0,-1-2-16 16,-1 0-160-16,-2 0 192 0,1 1-192 0,-5-1 192 16,2 3-192-16,-5 0 0 0,1 3 144 0,-4 0-144 15,-2 3 272-15,-1 1-16 0,0 0 0 0,-2 7 0 16,0 0 128-16,-2-6 0 0,2 6 16 0,0 0 0 0,0 0 704 0,0 0 144 16,0 0 32-16,0 0 0 0,-8 47-1008 0,8-47-272 15,-5 41 0-15,5-41 128 16,-4 50-912-16,4-50-192 0,1 52-48 0,-1-52 0 0,6 50 1648 0,-6-50 320 15,13 44 64-15,-13-44 16 16,21 37-1648-16,-21-37-320 0,27 34-64 0,-27-34-16 0,29 30 736 0,-29-30 144 16,30 26 144-16,-30-26-208 15,29 24-192-15,-29-24-48 0,27 23 0 0,-27-23 0 16,0 0-768-16,28 29-176 0,-28-29-16 0,0 0-15680 0</inkml:trace>
  <inkml:trace contextRef="#ctx0" brushRef="#br0" timeOffset="1271.58">18578 7004 33167 0,'0'0'2944'0,"0"0"-2352"0,0 0-464 0,0 0-128 0,0 0 1216 0,0 0 208 0,0 0 48 0,0 0 16 0,0 0-1056 0,0 0-224 0,2 51-32 0,-2-51-16 0,3 42 48 0,-3-42 16 16,5 54 0-16,-5-54 0 0,9 65-224 0,-4-28 0 0,0 2 128 0,-2 5-128 15,2 5 0-15,1 5 0 0,-1 4 0 0,-1-1 0 16,2-2 0-16,0 2 0 0,-3-2 0 0,2-1 0 16,-3-1 768-16,1 4 192 0,2 0 64 0,-2-4 0 15,3-5-832-15,-4-3-192 0,1-2 0 0,1-2 0 31,-3-3-768-31,2 1-192 0,-3 1-32 0,0-4-16 0,0-2 832 0,0-34 176 0,-3 54 0 0,3-54 0 16,-5 38 256-16,5-38 0 0,-11 30 0 0,11-30 0 16,0 0-32-16,-16 28 0 0,16-28 0 0,0 0 0 15,0 0-80-15,-21 13-16 0,21-13 0 0,0 0 0 16,-19-7-128-16,19 7 128 0,-16-17-128 0,8 5 128 16,-2-5-128-16,-2-1-192 0,2-3 32 0,-1 0 16 0,1-4-80 15,-2 1-16-15,0 1 0 0,2-1 0 0,-2 2 240 0,2 2 0 16,1 3-160-16,1 6 160 0,1 1 0 0,7 10 128 15,-11-8 0-15,11 8 0 0,0 0 48 0,0 0 0 16,0 0 0-16,-19 20 0 0,19-20-176 0,0 0 0 16,-8 52 0-16,8-52 128 0,-2 54-128 0,2-54-272 15,0 60 64-15,0-60 16 0,5 55 0 0,-5-55 16 16,13 48 0-16,-13-48 0 0,14 36 176 0,-14-36-128 16,23 32 128-16,-23-32-128 0,24 26 128 0,-24-26 0 15,27 19 0-15,-27-19 0 0,32 12 144 0,-32-12 16 16,32 5 0-16,-32-5 0 0,32 0 32 0,-32 0 0 15,32-4 0-15,-32 4 0 0,27-8-192 0,-27 8 0 16,24-12 0-16,-24 12-176 16,22-11-448-16,-22 11-80 0,17-12-32 0,-17 12-11168 15,14-10-2240-15</inkml:trace>
  <inkml:trace contextRef="#ctx0" brushRef="#br0" timeOffset="1766.94">19334 7681 30399 0,'0'0'2704'0,"0"0"-2160"0,-9-6-544 0,9 6 0 0,0 0 1408 0,0 0 160 0,0 0 32 0,-15-7 16 0,15 7-800 0,-23-5-176 0,12 4-16 0,11 1-16 0,-26 3-384 0,26-3-80 15,-24 9-16-15,24-9 0 0,-26 17-384 0,26-17-96 0,-27 26-16 0,27-26 0 32,-21 31-128-32,21-31-16 0,-17 39-16 0,17-39 0 0,-10 45 384 0,10-45 144 0,-6 49 0 0,6-49-144 15,5 45 144-15,-5-45 224 0,9 42-48 0,-9-42-16 16,13 37 0-16,-13-37 0 0,16 30 0 0,-16-30 0 31,19 28-800-31,-19-28-176 0,21 24-16 0,-21-24-16 16,24 18-1408-16,-24-18-288 0</inkml:trace>
  <inkml:trace contextRef="#ctx0" brushRef="#br0" timeOffset="2184.3">19505 7889 29487 0,'0'0'1296'0,"-5"-10"288"0,5 10-1264 0,-5-8-320 0,5 8 0 0,0 0 0 0,0 0 1184 0,-7-7 176 16,7 7 48-16,-12-8 0 0,12 8-224 0,-17-10-32 15,17 10-16-15,-15-5 0 0,15 5-800 0,0 0-144 16,-19 2-48-16,19-2 0 0,0 0-416 0,0 0-96 16,-23 25-16-16,23-25 0 15,0 0-192-15,-10 38-64 0,10-38 0 0,0 0 0 16,-3 46 96-16,3-46 16 0,0 0 0 0,8 42 0 0,-8-42 320 15,0 0 64-15,18 29 16 0,-18-29 0 0,0 0 128 0,22 17 0 16,-22-17 0-16,0 0 0 0,24 5 128 0,-24-5 64 16,0 0 16-16,20-3 0 0,-20 3 384 0,14-8 80 15,-14 8 16-15,14-10 0 0,-14 10-176 0,13-16-16 16,-13 16-16-16,11-16 0 0,-11 16-144 0,8-17-16 0,-4 6-16 0,-1 1 0 16,0-1-112-16,-3 11 0 0,6-16-16 0,-6 16 0 15,5-13-176-15,-5 13 160 0,0 0-160 0,0 0 160 16,0 0-160-16,0 0 0 0,0 0 0 0,0 0 0 15,0 0 0-15,0 0-192 0,0 0 64 0,24 28 128 16,-24-28-320-16,0 0 64 0,10 37 16 0,-10-37 0 16,0 0-272-16,12 33-64 15,-12-33-16-15,0 0 0 0,0 0-1168 0,15 28-224 16,-15-28-64-16,0 0-12176 0</inkml:trace>
  <inkml:trace contextRef="#ctx0" brushRef="#br0" timeOffset="2418.27">19711 7494 5519 0,'0'0'496'0,"0"0"-496"0,0 0 0 0,0 0 0 0,0 0 5504 0,0 0 1024 0,0 0 192 0,0 0 32 0,0 0-4240 0,8 43-848 0,-8-43-160 0,8 49-32 0,-8-49-784 0,6 60-160 16,-4-25-16-16,1 3-16 0,0 1-304 0,-1-1-48 15,1 0-16-15,2-3 0 16,-2-2-624-16,-3-33-128 0,8 56-16 0,-8-56-16 16,11 45-1136-16,-11-45-240 0,8 31-32 0,-8-31-16 15,0 0-544-15,0 0-96 0,0 0-32 0,23 20-6720 0</inkml:trace>
  <inkml:trace contextRef="#ctx0" brushRef="#br0" timeOffset="2602.12">19880 7522 20271 0,'0'0'1792'0,"0"0"-1424"0,0 0-368 0,0 0 0 15,0 0 3216-15,0 0 576 0,-4 40 112 0,4-40 32 16,-4 45-2240-16,4-45-448 0,-1 67-96 0,1-33 0 16,1 0-736-16,-1-1-144 0,4 2-16 0,-4-35-16 31,6 63-1168-31,-6-63-224 0,13 57-64 0,-13-57-15072 0</inkml:trace>
  <inkml:trace contextRef="#ctx0" brushRef="#br0" timeOffset="3167.79">20893 7872 30399 0,'0'0'2704'0,"-19"1"-2160"0,19-1-544 0,-18-1 0 16,18 1 2048-16,0 0 288 0,0 0 64 0,-24-2 16 16,8 2-1648-16,-6-1-336 0,-2 1-64 0,-2 0-16 15,1 0-352-15,2 0 0 0,1 1 0 0,3-1 0 32,19 0-768-32,-32 1-112 0,32-1-16 0,-26 2-16 0,26-2-432 15,-21 5-96-15,21-5-16 0,0 0 0 16,-22 10-80-16,22-10-32 0,0 0 0 0,0 0 0 0,0 0 912 0,0 0 176 0,0 0 32 0,0 0 16 15,-5 36 256-15,5-36 176 0,0 0-208 0,21 28 80 0,-21-28 128 0,22 21 0 16,-22-21 160-16,26 21-160 16,-26-21 144-16,29 20-144 0,-29-20 128 0,35 21-128 0,-35-21 0 15,35 20 0-15,-35-20 0 0,35 20 0 0,-35-20 0 0,29 16 0 16,-29-16 128-16,24 16-128 0,-24-16 304 0,0 0 16 16,0 0 16-16,21 24 0 0,-21-24 592 0,0 0 112 15,0 0 32-15,0 0 0 0,-18 28 112 0,18-28 32 16,0 0 0-16,-28 20 0 0,28-20-128 0,-20 13 0 15,20-13-16-15,-21 10 0 0,21-10-400 0,0 0-80 16,-25 14-16-16,25-14 0 0,0 0-448 0,-23 9-128 16,23-9 0-16,0 0 0 15,-20 3-736-15,20-3-224 0,0 0-32 0,0 0-10288 16,0 0-2064-16</inkml:trace>
  <inkml:trace contextRef="#ctx0" brushRef="#br0" timeOffset="3734.51">21131 7708 33167 0,'0'0'1472'0,"0"0"304"0,0 0-1424 0,0 0-352 0,13-6 0 0,-13 6 0 0,0 0 672 0,0 0 64 0,16-3 16 0,-16 3 0 0,24-2-80 0,-24 2-16 0,31-1 0 0,-31 1 0 16,33 2-336-16,-33-2-64 0,32 5 0 0,-32-5-16 16,33 8-528-16,-33-8-96 0,31 7-32 0,-31-7 0 15,31 7-784-15,-31-7-144 0,27 4-48 0,-27-4 0 16,0 0 496-16,27 9 80 0,-27-9 32 0,0 0 0 0,0 0 528 0,0 0 96 16,21 13 32-16,-21-13 0 0,0 0 416 0,0 0 96 15,0 0 0-15,0 0 16 0,-23 34 432 0,23-34 64 16,-20 17 32-16,20-17 0 0,-27 20-272 0,27-20-48 15,-33 23-16-15,33-23 0 0,-30 23-256 0,30-23-48 16,-26 22-16-16,26-22 0 0,-21 20-272 0,21-20 0 16,0 0 0-16,-20 30-144 15,20-30-304-15,0 0-48 0,-11 30-16 0,11-30 0 16,0 0-16-16,0 0-16 0,12 38 0 0,-12-38 0 16,0 0-32-16,24 25 0 0,-24-25 0 0,24 17 0 0,-24-17 288 0,29 13 48 0,-29-13 16 0,33 13 0 15,-33-13 224-15,34 9 0 0,-34-9-160 0,31 8 160 16,-31-8 192-16,24 7 96 0,-24-7 32 0,22 6 0 15,-22-6 240-15,0 0 48 0,24 10 16 0,-24-10 0 16,0 0 272-16,0 0 64 0,0 0 16 0,0 0 0 16,0 0-304-16,2 37-64 0,-2-37-16 0,0 0 0 15,-27 29-208-15,27-29-32 0,-24 23-16 0,24-23 0 16,-28 24-112-16,28-24-32 0,-27 24 0 0,27-24 0 16,-29 25-64-16,29-25 0 0,-28 23-128 0,28-23 192 15,-31 24-192-15,31-24 0 0,-35 23 0 0,35-23-160 16,-35 22-448-16,35-22-96 15,-34 22 0-15,34-22-16912 0</inkml:trace>
  <inkml:trace contextRef="#ctx0" brushRef="#br0" timeOffset="5301.61">16167 9013 24879 0,'-4'-3'2208'0,"-1"-1"-1760"0,5 4-448 0,-3-3 0 0,3 3 1392 0,0 0 192 0,-3-4 32 0,-1 0 16 0,-2 0 48 0,1 0 16 0,-1 0 0 0,1 2 0 0,5 2-1056 0,-5-1-192 16,5 1-64-16,0 0 0 0,0 0-384 0,0 0 0 16,-6 35 0-16,6-35 0 0,0 0-368 0,1 49 48 15,-1-49 16-15,5 46 0 0,-5-46-64 0,13 52-16 16,-13-52 0-16,14 47 0 0,-14-47 48 0,19 40 0 15,-19-40 0-15,23 32 0 0,-23-32 64 0,25 25 16 16,-25-25 0-16,26 19 0 0,-26-19-112 0,29 12-16 16,-29-12 0-16,27 6 0 0,-27-6 384 0,26-3 0 15,-26 3 0-15,24-5 0 0,-13-1 144 0,-3-1 112 16,2-1 0-16,-1-1 16 0,-1-1 64 0,1 2 16 16,-2 0 0-16,-2-2 0 0,0 0-176 0,-2 0-48 15,1 0 0-15,-2 0 0 0,-2 2 48 0,0 0 0 16,0 2 0-16,0 0 0 0,-2 1 256 0,2 5 48 0,-4-5 16 15,4 5 0-15,0 0-112 0,0 0 0 0,0 0-16 0,0 0 0 16,0 0-240-16,0 0-128 0,0 0 160 0,0 0-160 16,-5 40 0-16,5-40 0 0,0 0-128 0,0 0 128 15,13 38 0-15,-13-38 0 0,0 0 0 0,0 0 0 16,27 23-144-16,-27-23 144 0,0 0 0 0,27 2-144 16,-27-2 144-16,19-6 0 0,-19 6 128 0,21-12-128 15,-13 4 160-15,2-1-32 0,-1-1-128 0,-2-1 192 16,1 0-48-16,0-1-16 0,-3 2 0 0,-2-1 0 15,0 2 128-15,-1-2 32 0,1 3 0 0,-3 0 0 16,0-1-48-16,0 1-16 0,-2 0 0 0,1 0 0 16,1 1-224-16,-2 0 0 0,1 1 0 0,-1-1 0 15,2 2-832 1,-2 1-48-16,2 4-16 0,0-5 0 0,0 5-2032 0,0 0-400 0</inkml:trace>
  <inkml:trace contextRef="#ctx0" brushRef="#br0" timeOffset="5799.96">16803 9113 11055 0,'0'0'480'0,"0"0"112"0,0 0-464 0,0 0-128 0,6-5 0 0,-6 5 0 0,0 0 1424 0,0 0 272 0,0 0 48 0,0 0 16 0,0-6 512 0,0 6 96 0,0-4 32 0,0 4 0 0,-5-3-784 0,5 3-144 15,-5-4-48-15,5 4 0 0,-6-1-1024 0,6 1-208 0,0 0-32 0,0 0-16 16,-11 3-336-16,11-3-80 0,0 0-16 0,0 0 0 16,0 0 160-16,0 0 128 0,-10 34-192 0,10-34 192 15,0 0-144-15,0 0 144 0,8 42 0 0,-8-42-144 16,0 0 144-16,0 0 0 0,24 37-144 0,-24-37 144 16,0 0 0-16,0 0 0 0,32 25 192 0,-32-25-64 15,0 0-128-15,27 8 0 0,-27-8 0 0,0 0 0 16,29-1-336-16,-29 1 48 0,19-6 16 0,-19 6 0 15,18-12-128 1,-8 5-32-16,-1 0 0 0,-9 7 0 0,14-13 208 0,-7 6 32 0,0-1 16 0,-1-1 0 16,-3 1 176-16,2 2 0 0,-5 6 0 0,5-10 0 15,-5 10 256-15,3-7 48 0,-3 7 0 0,0 0 0 16,0 0 400-16,0 0 64 0,0 0 32 0,0 0 0 0,0 0-144 0,0 0-16 16,0 0-16-16,0 0 0 0,0 0-288 0,0 0-48 15,0 0-16-15,0 0 0 0,9 39 48 0,-9-39 16 16,0 0 0-16,0 0 0 0,0 0-336 0,8 41 144 15,-8-41-144-15,0 0 0 0,0 0 0 0,0 0 0 16,13 37 0-16,-13-37-192 16,0 0-368-16,0 0-64 0,0 0-16 0,0 0 0 15,16 30-688-15,-16-30-144 0,0 0-16 0,0 0-7392 16,0 0-1472-16</inkml:trace>
  <inkml:trace contextRef="#ctx0" brushRef="#br0" timeOffset="6016.65">17207 9097 6447 0,'0'0'576'0,"0"0"-576"0,0 0 0 0,0 0 0 0,0 0 5760 0,0 0 1024 0,2 40 224 0,-2-40 32 0,0 0-4720 0,2 44-944 0,-2-44-192 0,3 46-32 0,-3-46-560 0,6 40-96 0,-6-40-32 0,3 37 0 15,-3-37-464-15,0 0-288 0,10 42 32 0,-10-42 16 32,0 0-1344-32,0 0-272 0,0 0-48 0,16 35-7824 0,-16-35-1584 0</inkml:trace>
  <inkml:trace contextRef="#ctx0" brushRef="#br0" timeOffset="6349.9">17360 8806 37775 0,'0'0'1664'0,"0"0"368"0,0 0-1632 0,0 0-400 16,0 0 0-16,0 0 0 0,0 0 272 0,0 0-16 16,0 0-16-16,0 0 0 0,0 0-240 0,0 0 0 15,10 40 0-15,-10-40 0 0,0 0 0 0,12 49 0 16,-12-49 0-16,12 43 0 0,-12-43 0 0,14 45 0 15,-14-45 0-15,15 52 0 0,-15-52-144 0,16 55 144 16,-16-55-208-16,15 56 80 0,-15-56-32 0,17 49 0 0,-17-49 0 0,16 44 0 16,-16-44 160-16,16 41-160 15,-16-41 160-15,16 38-160 0,-16-38 160 0,12 34 0 0,-12-34 0 0,0 0-128 16,12 37 128-16,-12-37 0 0,0 0 0 0,0 0 0 31,5 37-576-31,-5-37-64 0,0 0-32 0,0 0 0 16,-19 27-1440-16,19-27-304 0,-20 10-48 0,20-10-10496 0</inkml:trace>
  <inkml:trace contextRef="#ctx0" brushRef="#br0" timeOffset="6500.63">17324 9351 8287 0,'0'0'736'15,"0"0"-592"-15,0 0-144 0,5-9 0 16,-5 9 2784-16,0 0 528 0,0 0 96 0,17-8 32 16,-17 8 432-16,24-12 96 0,-9 5 0 0,1 0 16 15,3 2-3152-15,-2-2-624 0,3 2-208 0,-1-2 128 0,2 0-128 16,0-2 0-16,-1 1 0 0,1 1 0 15,-1-1-1776 1,-1-1-272-16</inkml:trace>
  <inkml:trace contextRef="#ctx0" brushRef="#br0" timeOffset="10317.16">17060 9109 10127 0,'0'0'896'0,"0"0"-704"0,0 0-192 0,-3-3 0 0,3 3 1056 0,0 0 176 0,0 0 48 0,-5-4 0 0,5 4 128 0,-9-3 16 0,2 1 16 0,2-1 0 16,-2 1-736-16,0 0-128 0,2 1-48 0,-1 0 0 15,-2-1-400-15,3 1-128 0,-2 0 0 0,1 0 0 16,6 1 128-16,-13-1-128 0,13 1 0 0,-15 0 0 15,15 0 288-15,-15 0 0 0,7 0 0 0,0 1 0 16,8-1 480-16,-16 2 80 0,16-2 32 0,-16 3 0 16,16-3-240-16,-16 3-32 0,16-3-16 0,-16 4 0 15,16-4-176-15,-11 5-32 0,11-5-16 0,-13 7 0 0,13-7-176 0,0 0-48 16,-16 10 0-16,16-10 0 0,0 0-144 0,-16 14 0 16,16-14 0-16,0 0 128 0,0 0-128 0,-13 17 0 15,13-17 0-15,0 0 0 0,0 0 0 0,0 0 0 16,-14 31 0-16,14-31 0 0,0 0 0 0,0 0 0 15,0 0-128-15,3 38 128 0,-3-38-128 0,0 0 128 16,0 0-160-16,19 32 160 0,-19-32-208 0,0 0 48 16,0 0 16-16,29 22 0 0,-29-22-96 0,0 0-16 15,32 7 0-15,-32-7 0 0,23 1 256 0,-23-1 0 16,24-3-160-16,-24 3 160 0,25-7 0 0,-25 7 0 16,21-8 128-16,-21 8-128 0,21-11 160 0,-21 11-160 0,17-15 192 15,-9 9-192-15,0-2 160 0,-2 2-160 16,-1 0 128-16,0-1-128 0,0 0 128 0,-2 1-128 0,-3 6 128 15,5-11-128-15,-4 5 240 0,1 0-48 0,-2 1 0 0,0 0 0 16,0 5 128-16,0-9 0 0,0 5 16 0,0 4 0 16,-2-7 96-16,2 7 16 0,-1-5 0 0,1 5 0 15,-2-5-64-15,2 5-16 0,0 0 0 0,-3-4 0 16,3 4-144-16,0 0-32 0,0 0 0 0,-4-3 0 16,4 3-192-16,0 0 0 0,0 0 128 0,0 0-128 15,0 0 0-15,0 0 0 0,0 0 0 0,0 0 0 16,0 0-128-16,0 0-32 0,0 0 0 0,0 0 0 15,0 0 160-15,7 41 0 0,-7-41-144 0,0 0 144 16,0 0 0-16,10 38 0 0,-10-38 0 0,0 0 0 16,0 0-144-16,17 41 144 0,-17-41-192 0,0 0 192 15,0 0-704-15,18 38-48 0,-18-38 0 16,0 0 0-16,0 0-384 0,16 35-80 0,-16-35 0 0,0 0-16 16,0 0-576-16,0 0-112 0</inkml:trace>
  <inkml:trace contextRef="#ctx0" brushRef="#br0" timeOffset="12200.71">18638 8668 17503 0,'0'0'1552'0,"0"0"-1232"0,0 0-320 0,0 0 0 0,0 0 928 0,0 0 128 0,0 0 32 0,0 0 0 0,0 0-688 0,0 0-128 0,0 0-16 0,-12 33-16 0,12-33 0 0,0 0 0 16,0 0 0-16,0 0 0 0,0 0-240 0,0 0 0 16,0 0 0-16,0 0 0 0,8 40-128 0,-8-40 128 15,0 0 0-15,0 0 0 0,0 0 0 0,11 40 224 16,-11-40-16-16,0 0 0 0,0 0 416 0,9 38 80 16,-9-38 0-16,0 0 16 0,0 0-240 0,9 39-48 15,-9-39-16-15,0 0 0 0,6 38 1760 0,-6-38 336 16,0 0 80-16,4 39 16 15,-4-39-2608-15,0 0-400 0,5 48-144 0,-5-48-32 0,3 36 576 0,-3-36 0 16,3 42 0-16,-3-42 144 0,6 48-144 0,-6-48 0 0,3 48 0 0,-3-48 0 16,7 49 128-16,-7-49-128 0,6 49 128 0,-6-49-128 31,11 47-608-31,-11-47-208 0,7 47-32 0,-7-47-16 0,8 48 864 0,-8-48 0 0,9 47 176 0,-9-47-32 16,8 48 0-16,-8-48 0 0,7 51 0 0,-7-51 0 15,6 54-144-15,-6-54 0 0,5 55 144 0,-5-55-144 16,2 54 0-16,-2-54 0 0,3 53 0 0,-3-53 0 15,1 59 0-15,1-26 0 0,-2 0 0 0,0 2 0 16,0 3 0-16,0 1 0 0,0-1 0 0,0 0 0 16,0-3 0-16,0-1 0 0,0-2 0 0,0-2 0 15,0 0 0-15,0-30 0 0,0 54 0 0,0-54 0 16,2 50 0-16,-2-50 128 0,1 52-128 0,-1-52 0 16,2 53 256-16,-2-53 0 0,2 54-16 0,-2-54 0 15,4 52 128-15,-4-52 16 0,5 51 16 0,-5-51 0 0,3 49-176 0,-3-49-32 16,3 49-16-16,-3-49 0 0,5 49-176 0,-5-49 0 15,2 45 0-15,-2-45 128 0,3 42-128 0,-3-42 0 16,0 39 0-16,0-39 0 0,0 31 0 0,0-31 0 16,0 0 0-16,0 35 0 0,0-35 144 0,0 0 0 15,0 0 0-15,0 0 0 0,0 0 224 0,-5 29 32 16,5-29 16-16,0 0 0 0,0 0-80 0,0 0-16 16,0 0 0-16,0 0 0 0,-13-7-96 0,13 7-32 15,-14-13 0-15,14 13 0 0,-16-19-64 0,6 7-128 16,-1-2 176-16,0-2-176 0,-2-2 0 0,-1-2 0 15,1 2 0-15,0-3 0 0,-3-1 0 0,2 1 0 16,-2 0 0-16,0 2-144 0,3 2 144 0,-1 3 0 16,4 1 0-16,-1 3 0 0,11 10 0 0,-15-15 128 15,15 15 0-15,0 0 0 0,-14-8-128 0,14 8 128 0,0 0-128 0,0 0 128 16,0 0-128-16,0 0-128 0,0 0 128 0,-15 25-192 16,15-25-64-16,0 0-32 0,0 43 0 0,0-43 0 31,2 45-224-31,-2-45-64 0,5 55 0 0,-5-55 0 15,10 55 0-15,-10-55 0 0,14 46 0 0,-14-46 0 0,16 39 416 0,-16-39 160 0,19 31-128 0,-19-31 128 16,21 26 288-16,-21-26 144 0,21 20 16 0,-21-20 16 16,24 16 896-16,-24-16 176 0,24 14 48 0,-24-14 0 15,24 9-1856-15,-24-9-368 0,24 6-80 0,-24-6-16 16,27 2 592-16,-27-2 144 0,26-1 0 0,-26 1 0 16,25-6-592-16,-25 6-96 0,24-9-16 0,-24 9-10832 15,23-12-2176-15</inkml:trace>
  <inkml:trace contextRef="#ctx0" brushRef="#br0" timeOffset="12987.82">19632 9825 9215 0,'0'0'816'0,"0"0"-656"0,-1-10-160 0,1 10 0 0,0 0 2048 0,0 0 368 0,0 0 80 0,-6-8 0 0,6 8-480 0,-7-9-96 0,7 9-32 0,-10-10 0 0,10 10-720 0,-14-7-144 0,14 7-16 0,-13-2-16 16,13 2-672-16,0 0-144 0,-24 7-32 0,24-7 0 31,0 0-464-31,-21 23-112 0,21-23-16 0,-15 26 0 0,15-26 256 0,-14 33 32 0,14-33 16 0,-10 41 0 15,10-41 592-15,-5 44 112 0,5-44 16 0,1 42 16 16,-1-42 240-16,8 35 64 0,-8-35 0 0,16 31 0 16,-16-31-320-16,21 25-48 0,-21-25-16 0,27 19 0 15,-27-19-288-15,26 16-64 0,-26-16-16 0,29 12 0 16,-29-12-144-16,25 8 0 0,-25-8 0 0,24 6-176 16,-24-6 176-16,21 1 0 0,-21-1 0 0,21 0-128 15,-21 0 0-15,0 0 0 0,24-4 0 0,-24 4 0 31,0 0-704-31,17-5-128 0,-17 5-16 0,0 0-16 0,0 0-1312 0,13-10-256 0</inkml:trace>
  <inkml:trace contextRef="#ctx0" brushRef="#br0" timeOffset="13433.83">19906 9940 23951 0,'0'0'1056'0,"-3"-9"224"0,3 9-1024 0,-3-10-256 16,3 10 0-16,0 0 0 0,0 0 1040 0,-5-10 160 16,5 10 16-16,-10-15 16 0,4 7 288 0,-1-1 48 15,-2 2 16-15,1 1 0 0,8 6-912 0,-19-6-176 0,19 6-48 16,-18 1 0-16,18-1-448 0,0 0 0 0,-27 15-208 0,27-15 64 31,0 0-272-31,-24 32-48 0,24-32-16 0,-13 32 0 0,13-32 224 0,-13 37 64 0,13-37 0 0,-8 36 0 16,8-36 384-16,0 0 64 0,0 45 32 0,0-45 0 15,0 0 0-15,0 0 0 0,10 38 0 0,-10-38 0 16,0 0-288-16,0 0-224 0,0 0 32 0,26 15 16 16,-26-15 32-16,0 0 0 0,17-5 0 0,-17 5 0 15,14-8 144-15,-14 8-128 0,15-12 128 0,-15 12-128 16,14-15 128-16,-6 5 0 0,0 1 0 0,-1 0 128 16,-1 0 128-16,-1 1 16 0,1-1 16 0,-1 1 0 15,-5 8 112-15,8-12 32 0,-8 12 0 0,0 0 0 16,8-10-48-16,-8 10-16 0,0 0 0 0,0 0 0 0,0 0-64 0,0 0-16 15,0 0 0-15,19 28 0 0,-19-28-144 0,0 0-16 16,11 41-128-16,-11-41 192 0,0 0-192 0,8 44-208 16,-8-44 32-16,0 0 16 15,9 34-544-15,-9-34-96 0,0 0-32 0,0 0 0 16,15 30-832-16,-15-30-192 0,0 0-16 0,0 0-12016 16</inkml:trace>
  <inkml:trace contextRef="#ctx0" brushRef="#br0" timeOffset="13716.62">20082 9529 4607 0,'0'0'400'0,"0"0"-400"0,3-7 0 0,-3 7 0 0,0 0 4736 0,0 0 848 0,0 0 176 0,0 0 48 0,0 0-3296 0,0 0-656 0,0 0-128 0,8 45-16 0,-8-45-1200 0,5 51-224 0,-5-51-48 0,7 68-16 16,-3-29 368-16,1 4 80 0,-2 1 16 0,2 2 0 16,-2-1-496-16,2-1-192 0,0-2 128 0,-1-3-128 31,0-5-528-31,-4-34-192 0,8 55-48 0,-8-55 0 0,11 40-256 16,-11-40-64-16,0 0-16 0,13 37 0 0,-13-37 0 0,0 0 0 0,0 0 0 0,0 0 0 15,0 0 48-15,24 0 16 0,-24 0 0 0,5-19-8784 16</inkml:trace>
  <inkml:trace contextRef="#ctx0" brushRef="#br0" timeOffset="13870.1">20264 9760 6447 0,'0'0'576'0,"0"0"-576"16,0 0 0-16,0 0 0 0,0 0 4288 0,7 34 768 16,-7-34 128-16,0 0 48 0,7 43-1968 0,-7-43-400 15,9 66-80-15,-4-28-16 0,-2 1-1632 0,2-3-336 16,2-2-64-16,-2-3-16 15,-5-31-1216-15,9 49-240 0,-9-49-48 0,7 36-15232 0</inkml:trace>
  <inkml:trace contextRef="#ctx0" brushRef="#br0" timeOffset="14581.81">17900 9182 20271 0,'0'0'1792'0,"0"0"-1424"0,0 0-368 0,0 0 0 0,0 0 2048 0,0 0 352 0,0 0 64 0,0 0 16 0,0 0-2032 0,0 0-448 0,0 0 0 0,0 0 0 0,0 0-320 0,0 0-64 0,0 0 0 0,0 0 0 0,24 26-1616 0,-24-26-336 0</inkml:trace>
  <inkml:trace contextRef="#ctx0" brushRef="#br0" timeOffset="14784.58">18148 9163 11967 0,'0'0'1072'0,"0"0"-864"0,0 0-208 0,0 0 0 16,0 0 3072-16,0 0 576 0,0 0 128 0,0 0 0 15,0 0-1920-15,0 0-400 0,0 0-80 0,0 0-16 16,32 16-1056-16,-32-16-304 0,0 0 0 0,0 0-8960 16,26 1-1920-1</inkml:trace>
  <inkml:trace contextRef="#ctx0" brushRef="#br0" timeOffset="14933.28">18393 9154 21183 0,'0'0'944'0,"0"0"192"0,0 0-912 0,0 0-224 0,0 0 0 0,0 0 0 0,0 0 1696 0,0 0 288 16,0 0 64-16,0 0 16 0,0 0-784 0,0 0-144 15,22 29-48-15,-22-29 0 16,0 0-1536-16,0 0-320 0,0 0-64 0,0 0-12800 16</inkml:trace>
  <inkml:trace contextRef="#ctx0" brushRef="#br0" timeOffset="16233.07">18751 9134 3679 0,'0'0'320'0,"0"0"-320"0,0 0 0 0,0 0 0 16,0 0 4720-16,0 0 864 0,0 0 176 0,0 0 48 16,0 0-3040-16,0 0-592 0,5-7-128 0,-5 7-32 15,0 0-928-15,-8-6-192 0,8 6-48 0,-13-3 0 16,13 3-576-16,-13 0-112 0,13 0-32 0,-19 4 0 16,19-4-336-16,-19 7-80 0,19-7-16 0,-21 10 0 15,21-10 160-15,0 0 144 0,-24 18-208 0,24-18 80 16,-19 20 128-16,19-20 224 0,-18 24-48 0,18-24-16 15,-17 26 176-15,17-26 48 0,0 0 0 0,-21 39 0 16,21-39 48-16,0 0 16 0,-8 39 0 0,8-39 0 0,0 0-128 16,0 0-32-16,11 41 0 0,-11-41 0 0,0 0-288 0,24 16 0 15,-24-16 0-15,0 0 0 0,29 8 0 0,-29-8 0 16,22-5 0-16,-10 0-144 0,-12 5 144 0,24-12 0 16,-12 4 0-16,-1 0 0 0,2-2 0 0,-2-1 0 15,2 1 0-15,-2-2 0 0,-1-1 0 0,-2-1 0 16,0 2 0-16,-1-1 0 0,0 1 0 0,-3-1 0 15,-1 3 0-15,-2-2 128 0,1 2 128 0,-2-1 16 16,0 3 16-16,-2 0 0 0,1 0 32 0,-2 1 16 16,-1 1 0-16,1-1 0 0,-3 2-112 0,1 0-32 15,0 1 0-15,-1 1 0 0,6 3-192 0,-16-7 144 16,16 7-144-16,-18-3 128 0,9 2-128 0,9 1 0 16,-18 1 0-16,18-1 0 0,-21 5 0 0,21-5-144 15,-25 11 144-15,25-11-160 0,-26 13 160 0,26-13-128 0,-24 19 128 16,24-19-128-16,-19 21 128 0,19-21 0 0,0 0 0 0,-22 31 0 15,22-31 0-15,0 0 0 0,-10 35 0 0,10-35 0 16,0 0 0-16,0 0 0 0,3 36 0 0,-3-36 0 16,0 0 0-16,0 0 0 0,27 31 0 0,-27-31 0 15,0 0 0-15,34 12-160 0,-34-12 160 0,25 1 0 16,-25-1 0-16,28-2 0 0,-28 2 0 0,27-7 0 16,-13 2 0-16,-1-2-128 0,1 1 128 0,-1-1 0 15,-2-1 0-15,1 0 0 0,-1 0 0 0,-3-1 0 16,0 1 0-16,-2 0 0 0,-1-1 0 0,0 0 0 15,-2 2 0-15,-1-1 0 0,-1 1 0 0,-2 0 0 16,-1-1 240-16,0 2-48 0,-1-1-16 0,0 0 0 16,-2-1-32-16,-3 2 0 0,2 0 0 0,-2 0 0 15,-2-1-144-15,1 1 0 0,-2 1 144 0,-1 1-144 0,4-1 0 0,-5 2 144 16,2 1-144-16,-3 1 0 0,1 0 128 0,13 1-128 16,-21 3 0-16,21-3 0 0,-22 8 0 0,22-8 0 15,-21 14 0-15,21-14 0 0,-19 21 0 0,19-21 0 16,-19 27 0-16,19-27 0 0,-15 28 0 0,15-28 0 15,0 0 0-15,-14 43-144 0,14-43 144 0,0 0-128 16,-5 40 128-16,5-40-128 0,0 0 128 0,5 34-128 16,-5-34 128-16,0 0-128 0,0 0 128 0,24 28-160 15,-24-28 160-15,0 0-160 0,29 10 160 0,-29-10-160 16,22 1 160-16,-22-1-160 0,24-3 928 0,-24 3 176 16,27-7 32-16,-27 7 16 15,26-10-1632-15,-12 3-320 0,-2 0-64 0,0-1 0 0,-2 1 800 0,1-3 224 16,0 1 0-16,-3-1 0 0,0 0 0 0,-3 1 0 0,-2 0 0 0,1 0 0 15,-3 1 0-15,2-2 128 0,-3 0-128 0,-3 0 176 16,2 2 16-16,-3 1 16 0,1 1 0 0,0-1 0 16,-2 0-16-16,-3 1-16 0,2 1 0 0,-2-1 0 15,-2 2-176-15,2 1 192 0,-2 1-192 0,10 2 192 16,-22-1-192-16,22 1 0 0,-24 4 144 0,24-4-144 16,-22 5 1696-16,22-5 272 0,-23 9 48 0,23-9 16 31,-22 12-3344-31,22-12-672 0,-21 18-128 0,21-18-16 0,0 0 1648 0,-25 29 336 0,25-29 144 0,0 0-128 15,-15 29 128-15,15-29-160 0,0 0 160 0,0 0-160 16,5 36 160-16,-5-36-160 0,0 0 160 0,0 0-160 16,22 29 160-16,-22-29-128 0,0 0 128 0,24 17-128 15,-24-17 128-15,0 0-128 0,34 10 128 0,-34-10-128 16,29 1 128-16,-29-1 0 0,30-1 0 0,-30 1-128 0,30-5 128 0,-30 5 0 16,29-8 0-16,-13 1 0 0,-3 2 0 0,0-1 0 15,-2-2 0-15,0 1 0 0,-1 0 0 0,-4 0 0 16,-6 7 0-16,13-14 0 0,-13 14 128 0,6-10-128 15,-6 10 128-15,4-11-128 0,-4 11 208 0,-2-10-16 16,2 10-16-16,-2-10 0 0,-2 5 16 0,0 0 16 16,-3 1 0-16,0-1 0 0,-1 0-208 0,-1 2 176 15,-1 0-176-15,-3 1 160 0,13 2-160 0,-25-1 0 16,10 0 0-16,-1 1 0 0,0 0-144 0,3 1 144 16,-3 0 0-16,2 1 0 0,-4 1 1472 0,2 1 416 15,0 0 80-15,2-1 16 16,14-3-3584-16,-24 4-720 0,24-4-144 0,-18 1-10944 0,18-1-2192 0</inkml:trace>
  <inkml:trace contextRef="#ctx0" brushRef="#br0" timeOffset="17916.62">20957 9824 35935 0,'0'0'3200'0,"0"0"-2560"0,0 0-512 0,0 0-128 0,0 0 0 0,0 0-160 0,0 0 160 0,0 0-208 0,13 35 208 0,-13-35 128 0,9 41 0 0,-9-41-128 0,3 55 320 0,-3-55-64 16,0 64 0-16,0-64 0 0,-3 62-416 0,3-62-96 15,-6 61 0-15,6-61-16 0,-8 53 272 0,8-53-192 16,-3 41 192-16,3-41-160 0,0 0 32 0,-2 36 0 16,2-36 0-16,0 0 0 0,0 0-192 0,0 0-48 15,0 0 0-15,0 0 0 0,0 0 368 0,0 0 0 16,0 0-144-16,12-9 144 0,-8-1 288 0,-1-2 112 15,2-2 32-15,-2 0 0 0,2-3-256 0,-1-2-48 16,0 0-128-16,-1 0 192 0,-1-1-64 0,1-1 0 0,0 1-128 16,-1-2 192-16,-2 1 288 0,2-1 48 0,-1 2 16 0,-1 1 0 15,0-1-224-15,0 2-64 0,0 1 0 0,0 3 0 16,-1 2-256-16,1 3 0 0,0 2 0 0,0 7 0 16,0-7 0-16,0 7 0 0,0 0 0 0,0 0 0 15,0 0 176-15,0 0-32 0,0 0 0 0,5 42 0 16,-5-42-144-16,4 37 0 0,-4-37 0 0,3 48 0 15,-3-48 0-15,2 50 0 0,-2-50 0 0,3 45 0 16,-3-45 0-16,5 36 128 0,-5-36-128 0,0 0 0 16,8 40 0-16,-8-40 0 0,0 0 0 0,0 0 0 15,0 0 0-15,19 21-272 0,-19-21 32 0,0 0 16 32,18-11-224-32,-18 11-32 0,14-15-16 0,-6 3 0 0,0 0 0 0,3-3 0 0,-3-1 0 0,2-1 0 15,1-2-48-15,-3 0-16 0,0 0 0 0,0-1 0 0,0 1 384 0,-3-1 176 16,3-1-160-16,-2 0 160 0,-1 1 496 0,0 0 192 15,1 0 32-15,-1 2 16 0,-2 2-288 0,2 1-48 16,-1 4-16-16,-1 2 0 0,1 1-192 0,-4 8-32 16,5-8-16-16,-5 8 0 0,0 0 64 0,0 0 16 15,0 0 0-15,0 0 0 0,0 0-224 0,0 0-208 16,0 0 32-16,0 0 16 16,0 0-992-16,0 0-192 0,22 27-32 0,-22-27-16 15,0 0-1120-15,0 0-240 0,0 0-32 0,0 0-16 16,17 26-880-16,-17-26-176 0,0 0-48 0,0 0 0 0,0 0 3120 0,0 0 608 15,0 0 176-15,0 0 0 0,0 0 0 0,0 0-144 16,0 0 144-16,0 0 0 0,19 29 1360 0,-19-29 368 16,0 0 80-16,0 0 48 0,0 0 1088 0,7 41 224 0,-7-41 32 0,0 0 64 15,0 0-1088-15,12 40-192 0,-12-40-64 16,0 0 32-16,16 32-720 0,-16-32-144 0,0 0-16 0,18 30 16 16,-18-30-704-16,0 0-128 0,26 28-48 0,-26-28 48 15,0 0-64-15,29 27-16 0,-29-27 0 0,0 0 32 16,26 21-80-16,-26-21 0 0,0 0-128 0,26 20 224 15,-26-20-224-15,0 0 0 0,24 12 0 0,-24-12 0 32,0 0-544-32,22 7 16 0,-22-7 0 0,0 0 32 15,19 1-784-15,-19-1-176 0,0 0-16 0,15-3-13568 0</inkml:trace>
  <inkml:trace contextRef="#ctx0" brushRef="#br0" timeOffset="18166.5">21565 9964 29487 0,'0'0'1296'0,"0"0"288"0,0 0-1264 0,0 0-320 0,-14-1 0 0,14 1 0 0,0 0 976 0,0 0 144 0,0 0 32 0,0 0 0 0,0 0 192 0,0 0 32 0,-20 26 16 0,20-26 0 0,0 0-752 0,-14 34-128 16,14-34-48-16,0 0 0 0,-16 46-320 0,16-46-144 15,-10 35 128-15,10-35-128 0,-8 39 0 0,8-39 0 16,-9 37 0-16,9-37 0 0,-7 38-384 0,7-38 64 15,-5 38 0-15,5-38 0 16,-3 39-192-16,3-39-16 0,-2 35-16 0,2-35 0 16,0 34-80-16,0-34-16 0,0 0 0 0,2 42 0 15,-2-42-720-15,0 0-160 0,0 0-16 0,10 31-12432 0</inkml:trace>
  <inkml:trace contextRef="#ctx0" brushRef="#br0" timeOffset="18650.62">21950 9720 35935 0,'0'0'1600'0,"0"0"320"16,-15-3-1536-16,15 3-384 0,0 0 0 0,0 0 0 0,0 0 816 0,-17-1 80 15,17 1 32-15,-24 3 0 0,24-3-928 0,-35 12 0 16,35-12 0-16,-35 18-176 0,35-18-144 0,-35 22-48 16,35-22 0-16,-29 24 0 15,29-24-688-15,-22 24-144 0,22-24-16 0,0 0-16 16,-18 35-784-16,18-35-160 0,0 0-16 0,0 0-16 15,19 37 768-15,-19-37 160 0,24 15 16 0,-24-15 16 0,35 13 1632 0,-35-13 320 16,36 12 64-16,-36-12 0 0,36 12-448 0,-36-12-112 16,34 15-16-16,-34-15 0 0,32 15-192 0,-32-15 0 15,32 16 0-15,-32-16 0 0,32 18 0 0,-32-18 128 16,27 20-128-16,-27-20 0 0,21 20 272 0,-21-20 16 0,0 0 0 16,17 29 0-16,-17-29 448 0,0 0 96 0,0 0 0 0,-4 36 16 15,4-36-176-15,0 0-32 0,-23 28-16 0,23-28 0 16,-24 19 80-16,24-19 0 0,-27 18 16 0,27-18 0 15,-35 18-240-15,35-18-48 0,-35 18-16 0,35-18 0 16,-37 15-592-16,37-15-112 0,-32 13-32 0,32-13 0 31,-29 7-1728-31,29-7-368 0</inkml:trace>
  <inkml:trace contextRef="#ctx0" brushRef="#br0" timeOffset="19067.53">22358 9759 36863 0,'0'0'1632'0,"0"0"336"0,0 0-1584 0,0 0-384 0,0 0 0 0,0 0 0 0,0 0 736 0,0 0 64 0,-19-1 16 0,19 1 0 0,0 0-448 0,-32 17-96 0,32-17-16 0,-33 24 0 0,33-24-256 0,-31 35 0 16,31-35 0-16,-29 43 0 0,29-43 0 0,-27 53 0 15,27-53 0-15,-21 55 0 0,21-55-160 0,-8 49 160 16,8-49-160-16,3 41 160 0,-3-41-240 0,12 31 48 16,-12-31 16-16,24 21 0 0,-24-21-112 0,29 12-32 0,-29-12 0 0,35-2 0 15,-18-1 320-15,0-3 0 0,0-2 0 0,0-2 0 16,-2-1 0-16,1-3 144 0,0-1-16 0,-5 0 0 15,0 3-128-15,-1-3 128 0,-2-2-128 0,1 1 128 16,-4-2 176-16,-3 1 16 0,1 1 16 0,-3 1 0 16,-3 0-112-16,1 1-32 0,-1-1 0 0,0 1 0 15,-1 2-368-15,-3-1-80 0,2 3 0 0,-2-1-16 32,7 11-1456-32,-12-16-304 0,12 16-48 0,-15-12-13648 0</inkml:trace>
  <inkml:trace contextRef="#ctx0" brushRef="#br0" timeOffset="19287.53">22190 9848 30399 0,'0'0'1344'0,"0"0"288"0,0 0-1312 0,0 0-320 15,0 0 0-15,0 0 0 0,0 0 912 0,0 0 112 16,0 0 32-16,4 41 0 0,-4-41 96 0,0 0 0 16,14 49 16-16,-14-49 0 0,11 38-512 0,-11-38-96 15,11 37-32-15,-11-37 0 0,15 39-400 0,-15-39-128 16,16 37 0-16,-16-37 0 0,17 37 0 0,-17-37-224 15,18 32 32-15,-18-32 16 16,19 23-320-16,-19-23-64 0,0 0-16 0,28 22 0 16,-28-22-256-16,0 0-48 0,29 7-16 0,-29-7 0 15,20-4-512-15,-20 4-96 0,22-11-32 0,-9 4-12224 0</inkml:trace>
  <inkml:trace contextRef="#ctx0" brushRef="#br0" timeOffset="19549.95">22672 9762 22111 0,'0'0'1968'0,"0"0"-1584"0,0 0-384 0,0 0 0 16,0 0 1840-16,0 0 272 0,0 0 64 0,0 0 16 15,-7 33-544-15,7-33-112 0,-7 35-32 0,7-35 0 16,-10 49-800-16,10-49-144 0,-10 56-48 0,10-56 0 16,-11 61-336-16,11-61-176 0,-5 60 160 0,5-60-160 15,5 54 144-15,-5-54-144 0,21 46 128 0,-21-46-128 16,29 39 192-16,-29-39-64 0,40 29 0 0,-18-17 0 15,2-3 96-15,0-1 16 0,2-3 0 0,1 0 0 0,0-1-240 16,-1-3 144-16,1 0-144 0,-3-2 128 0,0-1-400 0,2-1-96 16,-1-2-16-16,-2 1 0 15,-3 0-1232-15,-1-2-256 0,0 0-48 0,-4-2-8176 16,1 2-1616-16</inkml:trace>
  <inkml:trace contextRef="#ctx0" brushRef="#br0" timeOffset="20717.57">18492 10796 18431 0,'0'0'1632'0,"0"0"-1312"0,-10-2-320 0,10 2 0 0,0 0 2288 0,0 0 384 0,0 0 80 0,0 0 0 0,0 0-1152 0,0 0-256 0,0 0-32 0,0 0-16 0,0 0-560 0,0 0-112 16,0 0-32-16,0 0 0 0,0 0-352 0,14 34-80 16,-14-34-16-16,0 0 0 0,29 36 16 0,-29-36 0 15,24 28 0-15,-24-28 0 0,26 28-160 0,-26-28 128 0,29 26-128 0,-29-26 128 16,30 22-128-16,-30-22 160 0,29 19-160 0,-29-19 160 15,30 16-160-15,-30-16 192 0,26 18-192 0,-26-18 192 16,0 0-64-16,35 21-128 0,-35-21 192 0,0 0-64 16,35 24 128-16,-35-24 0 0,0 0 16 0,32 20 0 15,-32-20 32-15,0 0 0 0,28 12 0 0,-28-12 0 16,0 0-80-16,0 0-16 0,29 4 0 0,-29-4 0 16,0 0-80-16,0 0-128 0,25-8 176 0,-25 8-176 15,14-9 208-15,-14 9-64 0,15-12-16 0,-15 12 0 16,14-16 32-16,-3 5 0 0,-1 0 0 0,1-2 0 15,0 1-32-15,2-3-128 0,0 1 192 0,0-2-64 16,1 0-128-16,-1 0 128 0,2-2-128 0,-1 0 128 0,0 0-128 16,-3 1 0-16,4-2 0 0,-4 3 128 0,-3 5-128 0,1-2 0 15,1-3 0-15,1 1 0 0,1-1 0 0,-2 2 0 16,0 0 0-16,-1 3 0 0,0-1-176 0,-3 3-64 16,-6 9-16-16,12-15 0 15,-12 15-432-15,9-12-80 0,-9 12-32 0,8-11-16880 16</inkml:trace>
  <inkml:trace contextRef="#ctx0" brushRef="#br0" timeOffset="22749.75">15936 11466 22111 0,'0'0'1968'0,"0"0"-1584"0,-10-1-384 0,10 1 0 0,0 0 1232 0,0 0 176 0,0 0 16 0,0 0 16 0,-13 1-352 0,13-1-80 0,0 0-16 0,0 0 0 0,0 0-720 0,0 0-144 0,-13 21-128 0,13-21 192 16,0 0-192-16,0 0 0 0,0 0-160 0,7 34 160 16,-7-34-192-16,0 0 48 0,0 0 16 0,17 46 0 15,-17-46 128-15,0 0 0 0,21 43 0 0,-21-43 0 16,0 0 0-16,29 42 0 0,-29-42 0 0,27 32 0 15,-27-32 0-15,29 28 192 0,-29-28-64 0,31 25 0 16,-31-25-128-16,34 19 128 0,-34-19-128 0,34 14 128 16,-34-14-128-16,32 8 176 0,-32-8-176 0,32 1 192 15,-32-1 80-15,29-1 32 0,-29 1 0 0,27-5 0 16,-27 5 64-16,26-7 16 0,-26 7 0 0,21-10 0 16,-21 10-16-16,19-13 0 0,-19 13 0 0,13-14 0 0,-13 14-112 0,14-13-32 15,-14 13 0-15,10-12 0 0,-10 12-96 0,9-12 0 16,-9 12-128-16,5-8 192 0,-5 8 96 0,0 0 16 15,3-10 0-15,-3 10 0 0,0 0 80 0,0-7 0 16,0 7 16-16,0 0 0 0,0 0-144 0,-1-7-48 16,1 7 0-16,0 0 0 0,0 0-208 0,-2-10 0 15,2 10 0-15,0 0 0 0,2-10 0 0,-2 10 0 16,3-8 0-16,-3 8-160 0,2-9 160 0,-2 9-128 16,3-10 128-16,-3 10-128 0,4-11 128 0,-4 11 0 15,2-10 0-15,-2 10 128 0,3-15 16 0,-3 15 16 16,3-12 0-16,-3 12 0 0,4-16-32 0,-4 16-128 0,3-17 192 15,-3 17-64-15,3-16-128 0,-3 16 160 0,2-16-160 16,-2 16 160-16,2-14-32 0,-2 14 0 0,2-14 0 0,-2 14 0 16,3-10-128-16,-3 10 0 0,0 0 0 0,4-12 128 15,-4 12-128-15,0 0 0 0,0 0-192 0,0 0 192 16,0 0-320-16,0 0 48 0,0 0 16 0,0 0 0 16,0 0 0-16,0 0 0 0,0 0 0 0,0 0 0 15,0 0 256-15,0 0-160 0,0 0 160 0,0 0-128 16,0 0 128-16,0 0 0 0,0 0 128 0,0 0-128 15,0 0 160-15,3 36-32 0,-3-36-128 0,0 0 192 16,0 0-192-16,0 0 144 0,-2 37-144 0,2-37 128 16,0 0-128-16,0 0 0 0,2 38 0 0,-2-38 0 15,0 0 0-15,0 33 0 0,0-33 0 0,0 0 0 16,5 38 0-16,-5-38 0 0,0 0 0 0,11 42 0 16,-11-42 0-16,0 0 0 0,16 43 0 0,-16-43 0 0,0 0 0 0,22 40 0 15,-22-40 0-15,0 0 0 0,24 29 0 0,-24-29-176 16,0 0 176-16,0 0-128 0,32 19 128 0,-32-19 0 15,0 0 0-15,0 0 0 0,29 1 176 0,-29-1 16 16,0 0 0-16,22-9 0 0,-22 9 16 0,13-11 16 16,-13 11 0-16,16-18 0 0,-8 8 0 0,2-2 0 15,-4 1 0-15,-1-2 0 0,0 2-64 0,1-1-16 16,-3 1 0-16,-1 0 0 0,0 1-144 0,-1 1 128 16,-1-2-128-16,2 2 128 0,-2 0-128 0,0 0 0 15,0 1 0-15,-2-2 0 0,2 1-144 0,0 0-64 16,0 0-16-16,0 1 0 15,0 8-352-15,0-16-80 0,0 16-16 0,2-13 0 16,-2 13-1792-16,6-12-352 0</inkml:trace>
  <inkml:trace contextRef="#ctx0" brushRef="#br0" timeOffset="23199.94">16921 11529 17503 0,'0'0'768'0,"0"0"176"0,0 0-752 0,0 0-192 0,0 0 0 0,0 0 0 0,0 0 1728 0,0 0 304 0,0 0 64 0,0 0 16 0,0 0-160 0,0 0-32 0,0 0 0 0,-11-5 0 15,11 5-528-15,-13-1-112 0,13 1-32 0,-16 1 0 16,16-1-800-16,-18 4-176 0,18-4-16 0,-17 9-16 16,17-9-240-16,-19 12-240 0,19-12 48 0,-18 18 16 15,18-18 0-15,-13 22 0 0,13-22 0 0,0 0 0 0,-14 42 176 0,14-42-128 16,-5 33 128-16,5-33-128 0,0 0 128 0,0 43 0 15,0-43 0-15,0 0 0 0,13 32 0 0,-13-32 0 16,0 0 0-16,25 21 0 0,-25-21-256 0,0 0 48 16,32 7 0-16,-32-7 0 0,26-4 0 0,-26 4 0 15,27-11 0-15,-11 2 0 0,-3 0 48 0,1-3 16 16,1 0 0-16,-4-2 0 0,3 1 0 0,-2-3 0 16,0 0 0-16,-2 1 0 0,-2 0 144 0,0 2 144 15,-2 0-16-15,1 2-128 0,-4 0 608 0,2 2 16 16,-5 9 0-16,3-15 0 0,-3 15 16 0,3-10 0 15,-3 10 0-15,0 0 0 0,0 0-272 0,0 0-48 16,0 0-16-16,0 0 0 0,0 0-304 0,0 0 0 0,0 0-176 0,0 0 176 31,-5 30-480-31,5-30 16 0,0 0 0 0,-1 33 0 16,1-33-432-16,0 0-96 0,-2 46-16 0,2-46 0 16,0 0-1120-16,5 39-240 0,-5-39-32 0,0 0-10160 0</inkml:trace>
  <inkml:trace contextRef="#ctx0" brushRef="#br0" timeOffset="23387.71">17226 11553 23951 0,'0'0'1056'0,"0"0"224"0,0 0-1024 0,0 0-256 0,0 0 0 0,0 0 0 0,0 0 2112 0,0 0 384 0,7 40 64 0,-7-40 0 0,0 0-1536 0,8 41-320 0,-8-41-64 0,0 0-16 0,9 38-624 0,-9-38-160 15,0 0-16-15,0 0 0 16,0 0-1248-16,17 34-256 0,-17-34-48 0,0 0-12032 16</inkml:trace>
  <inkml:trace contextRef="#ctx0" brushRef="#br0" timeOffset="23650.35">17401 11266 17503 0,'0'0'1552'0,"0"0"-1232"16,0 0-320-16,0 0 0 0,0 0 4016 0,0 0 736 16,0 0 160-16,0 0 16 0,0 0-2752 0,0 0-576 0,-2 42-96 0,2-42-32 15,2 41-1056-15,-2-41-224 0,5 51-32 0,-5-51-16 16,7 58-144-16,-7-58 0 0,5 63 0 0,-1-31 0 16,-1 3-368-16,0-3 48 0,2 0 16 0,-5-32 0 31,11 60-672-31,-11-60-144 0,8 47-32 0,-8-47 0 15,9 34-240-15,-9-34-48 0,0 0-16 0,5 34 0 16,-5-34 560-16,0 0 128 0,0 0 0 0,0 0 16 0,0 0-80 16,0 0-32-16,0 0 0 0,0 0 0 0,-25 5-992 15,12-12-208-15</inkml:trace>
  <inkml:trace contextRef="#ctx0" brushRef="#br0" timeOffset="23817.55">17334 11746 5519 0,'-36'-33'240'0,"36"33"64"16,-7-7-304-16,7 7 0 0,0 0 0 0,0 0 0 15,-8-7 2880-15,1 2 512 0,-2-1 96 0,2 0 32 0,2-1 768 16,5 7 176-16,-8-6 16 0,8 6 16 0,0 0-2480 0,0 0-496 15,5-8-112-15,-5 8 0 0,0 0-944 0,22-10-176 16,-22 10-32-16,26-10-16 0,-26 10-240 0,29-14 0 16,-10 6 0-16,2-1 0 15,-1-2-512-15,0 1-80 0,-1-1-32 0,2 1 0 16,0 0-1280-16,-1-1-256 0,1 1-48 0,-3 0-7712 16,1 1-1536-16</inkml:trace>
  <inkml:trace contextRef="#ctx0" brushRef="#br0" timeOffset="24033.74">17905 11616 30399 0,'0'0'1344'0,"0"0"288"0,0 0-1312 0,0 0-320 0,0 0 0 0,0 0 0 15,0 0 848-15,0 0 112 0,0 0 0 0,0 0 16 16,0 0-608-16,25 18-128 0,-25-18-32 0,0 0 0 31,0 0-704-31,0 0-144 0,0 0-16 0,0 0-9216 0,23 0-1840 0</inkml:trace>
  <inkml:trace contextRef="#ctx0" brushRef="#br0" timeOffset="24199.93">18199 11579 15663 0,'0'0'1392'0,"0"0"-1120"16,0 0-272-16,0 0 0 0,0 0 2224 0,0 0 384 15,0 0 80-15,24 19 0 0,-24-19-1024 0,0 0-192 16,31 18-64-16,-31-18 0 16,0 0-1888-16,28 8-384 0,-28-8-80 0,0 0-16 0</inkml:trace>
  <inkml:trace contextRef="#ctx0" brushRef="#br0" timeOffset="24367.34">18489 11577 34095 0,'0'0'1504'0,"0"0"320"0,0 0-1456 0,0 0-368 0,0 0 0 16,0 0 0-16,0 0 544 0,0 0 32 0,22 26 16 15,-22-26 0-15,0 0-144 0,0 0-16 0,27 17-16 0,-27-17 0 31,0 0-1728-31,23-3-352 0,-23 3-64 0,16-9-13296 0</inkml:trace>
  <inkml:trace contextRef="#ctx0" brushRef="#br0" timeOffset="25892.54">18770 11177 24879 0,'0'0'2208'0,"0"0"-1760"15,0 0-448-15,0 0 0 0,0 0 2128 0,0 0 352 0,0 0 64 0,0 0 16 0,0 0-1280 0,0 0-256 0,0 0-64 0,0 0 0 0,0 0-576 0,0 0-128 16,0 0-32-16,2 38 0 0,-2-38-96 0,0 0 0 16,8 44-128-16,-8-44 192 0,9 47-192 0,-9-47 176 15,13 58-176-15,-8-23 160 0,3 0 16 0,-3 6 0 0,3 4 0 0,-2 3 0 16,2 5-176-16,-3 1 128 0,3 4-128 0,-2-1 128 15,1 0-128-15,-1-5 0 0,-1 1 0 0,1-4-176 16,1 1 32-16,-1-1 0 0,-1 0 0 0,1-1 0 16,-1 0 144-16,-2 2 0 0,2 2 0 0,-1 4 0 15,0 2 0-15,-1 3 0 0,-1 1 0 0,1 2 0 16,0-4 0-16,-1 3 176 0,1 1-176 0,1-2 192 16,0 1-192-16,-2-9 192 0,1-4-192 0,0-7 192 15,-1-6-48-15,-1-2 0 0,1-5 0 0,-2-2 0 16,2-2 96-16,-4-1 16 0,2 1 0 0,0-26 0 15,-2 43-64-15,2-43-16 0,-1 36 0 0,1-36 0 16,-4 28 16-16,4-28 0 0,0 0 0 0,0 0 0 0,-6 24-32 0,6-24 0 16,0 0 0-16,0 0 0 0,0 0-160 0,0 0 0 15,-14-13 0-15,14 13 128 0,-10-18-128 0,10 18 0 16,-14-32 0-16,7 13 0 0,-2-3 0 0,-1-2 0 16,2-2-192-16,-1-2 192 0,-1 2-176 0,1-1 176 15,-1 1-128-15,2 2 128 0,-2 3 0 0,2 1 0 16,3 3 0-16,-1 2 0 0,6 15 0 0,-8-22 0 15,8 22 0-15,0 0 0 0,-8-14 0 0,8 14-160 16,0 0 160-16,0 0 0 0,0 0-256 0,0 0 64 16,0 0 16-16,0 0 0 0,5 32-112 0,-5-32-32 15,6 33 0-15,-6-33 0 0,10 39 32 0,-10-39 0 16,11 40 0-16,-11-40 0 0,14 34 288 0,-14-34-192 16,15 26 192-16,-15-26-160 0,0 0 288 0,24 28 64 15,-24-28 16-15,0 0 0 0,33 15-16 0,-33-15 0 0,0 0 0 0,32 1 0 16,-32-1 64-16,28-8 0 0,-28 8 0 0,27-17 0 15,-27 17-256-15,33-25-192 0,-20 9 48 0,0-1 0 32,0-2-688-32,1-2-128 0,-4-2-16 0,2-2-16416 0</inkml:trace>
  <inkml:trace contextRef="#ctx0" brushRef="#br0" timeOffset="27167.75">18786 11617 32255 0,'0'0'1424'0,"0"0"304"0,0 0-1392 0,-14-6-336 0,14 6 0 0,0 0 0 0,0 0 736 0,-5-12 80 0,5 12 16 0,-9-16 0 0,4 4-32 0,-2 1 0 0,4-1 0 0,-2 1 0 0,5 11-352 0,-6-19-64 0,6 19 0 0,-7-16-16 16,7 16-368-16,-4-10 144 0,4 10-144 0,0 0 0 15,0 0 176-15,-16-2-176 0,16 2 160 0,0 0-160 16,-18 18 0-16,18-18 0 0,-11 28 0 0,11-28 0 16,-10 37 0-16,10-37 0 0,-8 41 0 15,8-41 0-15,0 35 128 0,0-35-128 0,5 31 0 0,-5-31 144 16,0 0-144-16,23 32 192 0,-23-32-192 0,0 0 192 16,31 16-192-16,-31-16 0 0,24 0 0 0,-24 0 0 15,29-8 0-15,-29 8 128 0,29-17-128 0,-15 4 192 16,-1 0-192-16,0-2 160 0,0-1-160 0,-2 1 160 15,-1-2-160-15,-1 1 0 0,-1 1 0 0,-3 0 0 16,0 0 128-16,1 3-128 0,-3-1 0 0,-3 1 128 0,0 0 64 16,0 12 0-16,-3-20 0 0,3 20 0 0,-6-17 32 0,6 17 16 15,-10-15 0-15,10 15 0 0,-11-11-64 0,11 11-16 16,-16-8 0-16,16 8 0 0,-19-2-160 0,19 2 0 16,-21 3 0-16,21-3 0 0,-24 8 0 0,24-8 0 15,-24 12 0-15,24-12 0 0,-26 18-160 0,26-18 160 16,-24 24-208-16,24-24 80 0,-19 28 128 0,19-28-128 15,-13 28 128-15,13-28-128 0,-11 29 128 0,11-29 0 16,0 0 0-16,-1 40 0 0,1-40 0 0,0 0 0 16,0 0 0-16,14 37 0 0,-14-37 0 0,0 0 0 15,0 0 0-15,35 17-128 0,-35-17 128 0,23 2 0 16,-23-2 0-16,25-5-128 0,-25 5 128 0,26-12 0 16,-26 12 0-16,27-19 0 0,-14 9 0 0,1-3 0 15,-3 0 0-15,-1 0 128 0,1-1-128 0,-4 1 0 0,-1 0 0 0,0 1 0 16,-1 0 0-16,-5 12 0 0,5-20 0 0,-5 20 0 15,0-16 208-15,0 16-16 0,-3-15-16 0,3 15 0 16,-8-11 48-16,8 11 16 0,-13-10 0 0,13 10 0 16,-16-4-112-16,16 4 0 0,-19-1-128 0,19 1 192 15,-24 4-192-15,24-4 0 0,-24 9 0 0,24-9 0 16,-26 12-208-16,26-12 64 0,-24 20 16 0,24-20 0 16,-27 24 0-16,27-24 0 0,-21 32 0 0,21-32 0 15,-19 39 128-15,19-39-128 0,-13 40 128 0,13-40-128 16,-3 35 1728-16,3-35 336 0,0 0 80 0,5 41 16 15,-5-41-1648-15,0 0-384 0,24 27 0 0,-24-27 0 32,26 10-1648-32,-26-10-368 0,30 3-80 0,-30-3-16 0,30-6 1712 0,-30 6 400 0,34-14 0 0,-18 4 0 15,0-1 0-15,-2 0 0 0,-1 0 0 0,-2-2 0 0,2 1 128 16,-2-2-128-16,-1 1 0 0,-2-2 0 0,-2 0 0 0,-1 2 0 16,-2 0 128-16,-1 1-128 0,-2 0 224 0,0 12-16 15,-6-20 0-15,6 20 0 0,-12-16 80 0,12 16 16 16,-19-14 0-16,8 8 0 0,-4 2-96 0,1 0-16 15,-2 3 0-15,-2 0 0 0,1 3-192 0,-1 1 0 16,-3 2-144-16,1 2 144 0,-1 2 656 0,-2 1 240 16,3 3 32-16,1-1 16 0,2 2-816 0,17-14-128 15,-33 31 0-15,33-31 0 16,-26 35-1024-16,26-35-64 0,-16 38-32 0,16-38 0 0,-11 34 816 0,11-34 176 16,0 0 128-16,2 37-192 0,-2-37 192 0,0 0 0 15,22 30 0-15,-22-30 0 0,24 13 0 0,-24-13 0 0,29 6 0 16,-29-6 0-16,33 0 720 0,-33 0 240 15,34-8 32-15,-15-1 16 16,0 0-1600-16,-1-4-320 0,1 0-64 0,-3-2-16 0,0-2 784 0,-3 1 208 0,1 0 0 0,-4-1 0 16,-2 1 0-16,-2 0 0 0,-1 0 0 0,-3 3 128 15,-1-1 880-15,-1 14 176 0,-3-22 32 0,3 22 16 32,-6-16-1504-32,6 16-304 0,-11-13-64 0,11 13-16 0,-18-8 656 0,18 8 352 0,-18-4-32 0,18 4-16 15,-22 0-176-15,22 0-128 0,-26 4 192 0,26-4-192 16,-27 8 0-16,27-8 0 0,-28 11 0 0,28-11-192 15,-26 11-176-15,26-11-16 0,-24 13-16 0,24-13 0 16,-22 13 656-16,22-13 144 0,-23 14 32 0,23-14 0 16,-19 12-1904-16,19-12-384 15,-19 9-80-15,19-9-17328 0</inkml:trace>
  <inkml:trace contextRef="#ctx0" brushRef="#br0" timeOffset="28133.38">19805 12475 23039 0,'0'0'2048'0,"0"0"-1648"0,-11-9-400 0,11 9 0 0,0 0 3008 0,0 0 512 0,-11-8 96 0,11 8 32 0,-13-10-2032 0,2 1-400 0,-2 1-64 0,0-1-32 0,-1 4-864 0,1 1-256 16,13 4 0-16,-24-3 128 15,24 3-640-15,-24 6-112 0,24-6-16 0,-24 17-16 16,24-17-576-16,-21 27-112 0,21-27-32 0,-17 33 0 16,17-33 240-16,-13 44 48 0,13-44 16 0,-8 44 0 15,8-44 384-15,2 34 80 0,-2-34 16 0,9 31 0 0,-9-31 224 0,0 0 48 16,21 36 16-16,-21-36 0 15,0 0-688-15,27 22-144 0,-27-22-16 0,0 0-16 16,32 13-752-16,-32-13-128 0,24 2-48 0,-24-2-5456 0</inkml:trace>
  <inkml:trace contextRef="#ctx0" brushRef="#br0" timeOffset="28484.29">19922 12521 7423 0,'8'-12'160'0,"-8"12"32"0,7-16 16 0,-7 16 0 0,0 0-208 0,0 0 0 0,4-12 0 0,-4 12 0 16,0 0 3104-16,-3-18 576 0,3 18 112 0,-5-14 32 15,5 14-1008-15,-8-11-192 0,8 11-32 0,0 0-16 16,-24-1-1008-16,24 1-208 0,-19 8-32 0,19-8-16 16,-21 16-736-16,21-16-128 0,-22 23-48 0,22-23 0 15,-21 30-400-15,21-30 0 0,-16 32 0 0,16-32 0 16,-11 33-192-16,11-33 192 0,0 0-160 0,-5 40 160 16,5-40-288-16,0 0 32 0,0 0 16 0,11 34 0 15,-11-34-192-15,0 0-32 0,0 0-16 0,24 8 0 0,-24-8 224 0,0 0 32 16,29-8 16-16,-29 8 0 0,21-12 352 0,-21 12 80 15,22-18 16-15,-11 6 0 0,-1 2 32 0,1-2 16 16,-1 2 0-16,-10 10 0 0,19-17 208 0,-19 17 32 16,14-10 16-16,-14 10 0 0,0 0 48 0,21-3 16 15,-21 3 0-15,0 0 0 0,0 0-128 0,27 25-32 16,-27-25 0-16,0 0 0 0,23 35-448 0,-23-35 0 16,14 29 0-16,-14-29 0 15,14 30-480-15,-14-30-32 0,12 25-16 0,-12-25 0 16,0 0-1104-16,19 22-224 0,-19-22-32 0,0 0-13264 0</inkml:trace>
  <inkml:trace contextRef="#ctx0" brushRef="#br0" timeOffset="28702.19">20218 12241 33167 0,'0'0'1472'0,"0"0"304"0,0 0-1424 0,0 0-352 0,0 0 0 0,-2 32 0 15,2-32 1280-15,0 0 192 0,0 39 48 0,0-39 0 16,-3 62-960-16,1-21-192 0,2 1-48 0,-1-2 0 16,-1-2-320-16,2-3 0 0,0-4 0 0,0-31 0 15,-2 52 0-15,2-52-288 0,2 37 48 0,-2-37 16 32,0 0-944-32,0 0-192 0,5 30-48 0,-5-30 0 0,0 0-1536 0,0 0-304 0</inkml:trace>
  <inkml:trace contextRef="#ctx0" brushRef="#br0" timeOffset="28851.01">20338 12262 24879 0,'0'0'1088'0,"0"0"256"0,0 0-1088 0,0 0-256 15,0 0 0-15,0 0 0 0,14 26 2112 0,-14-26 352 16,5 29 80-16,-5-29 16 0,10 60-816 0,-3-21-144 16,-2 4-48-16,0 0 0 0,0-2-1104 0,0-2-208 15,1-2-48-15,1-5-16 16,-2-4-1040-16,-5-28-208 0</inkml:trace>
  <inkml:trace contextRef="#ctx0" brushRef="#br0" timeOffset="29817.38">21256 12374 33167 0,'0'0'2944'0,"0"0"-2352"0,-10 28-464 0,10-28-128 15,0 0 1648-15,0 0 304 0,-5 29 64 0,5-29 16 16,-7 42-1744-16,2-6-288 0,-2 8-176 0,-2 3 32 0,1-1 144 0,0-2 0 15,-1-2-144-15,2-4 144 16,2-6-336-16,2-4 0 0,3-28 0 0,-5 43 0 16,5-43-816-16,-3 26-144 0,3-26-48 0,0 0 0 15,0 0-352-15,0 0-80 0,0 0-16 0,0 0 0 0,11-15 1296 0,-11 15 256 16,7-31 48-16,-4 11 16 0,0-3 464 0,1-2 96 16,1-1 0-16,-1 0 16 0,-1 0-208 0,2-2-32 15,0-1-16-15,1 0 0 0,-3-1 288 0,2 0 48 16,0 2 16-16,0-1 0 0,-1 0 240 0,1 0 48 15,-2 4 16-15,2 4 0 0,-1 2-224 0,-1 4-32 16,-3 15-16-16,9-16 0 0,-9 16-336 0,0 0-192 16,0 0 192-16,0 0-192 0,17 23 192 0,-17-23-64 15,9 36 0-15,-9-36-128 0,8 50 0 0,-5-22 0 0,1 1-160 0,-4-29 160 16,5 53 128-16,-5-53 160 0,7 44 32 0,-7-44 0 16,7 37 96-16,-7-37 32 0,10 26 0 0,-10-26 0 15,0 0-448-15,17 23 0 0,-17-23 0 0,0 0 0 16,0 0-208-16,22-2-128 0,-22 2-32 0,14-18 0 31,-6 5-128-31,0-5-16 0,2-3-16 0,-2-3 0 16,1-1-112-16,0-2-32 0,-1-1 0 0,-1-1 0 0,0 1 16 0,-1-2 0 15,2 1 0-15,-3 0 0 0,0 1 528 0,-2 2 128 0,0 0 0 0,1 2 0 16,0 3 512-16,-2 3 128 0,1 1 16 0,0 5 16 16,-3 12-288-16,4-12-48 0,-4 12-16 0,0 0 0 15,0 0 192-15,0 0 16 0,0 0 16 0,9 28 0 16,-9-28 32-16,0 0 16 0,11 46 0 0,-11-46 0 0,10 43-256 0,-10-43-48 15,14 49-16-15,-14-49 0 0,13 53 48 0,-7-26 16 16,3-1 0-16,-1 0 0 0,1-1-160 0,-9-25-48 16,22 46 0-16,-22-46 0 0,24 39-128 0,-24-39 0 15,26 34 0-15,-26-34 0 0,27 30 0 0,-27-30 0 16,29 26-224-16,-29-26 80 0,29 22 144 0,-29-22-160 16,30 20 160-16,-30-20-160 0,29 17 160 0,-29-17 0 15,29 12 0-15,-29-12 0 0,24 4 0 0,-24-4 0 16,25 1 160-16,-25-1-160 0,29-4 0 0,-29 4 128 15,29-12-128-15,-29 12 0 0,32-18-128 0,-19 8-80 16,4 0-16-16,-4-2 0 16,0 1-192-16,0-2-32 0,-2 0-16 0,0-2 0 0,-3 0 160 0,0 1 48 15,-8 14 0-15,13-26 0 0,-13 26 512 0,6-24 128 0,-6 24 0 0,0-21 16 16,0 21 192-16,-1-17 48 0,1 17 0 0,0 0 0 16,0 0-256-16,0 0-32 0,-13-10-16 0,13 10 0 15,0 0-16-15,0 0-16 0,-21 28 0 16,21-28 0-16,-16 33-160 0,16-33-16 0,-21 49-128 0,10-22 192 15,2-1-192-15,-1 6 0 0,1 5 0 0,-1 5 0 16,0 3 0-16,2 1-160 0,2 0 160 0,-1-1-192 16,1-3-96-16,1-2-32 0,2-3 0 0,0-6 0 31,1-3-416-31,2-28-96 0,-3 45 0 0,3-45-16 0,0 32-1968 0,0-32-384 0,0 0-64 0,5 25-10640 16</inkml:trace>
  <inkml:trace contextRef="#ctx0" brushRef="#br0" timeOffset="30283.2">22602 11981 36863 0,'0'0'3264'0,"0"0"-2608"0,0 0-528 0,0 0-128 0,-16-8 1088 0,16 8 176 0,0 0 32 0,0 0 16 0,-29-6-672 0,29 6-128 0,-36-3-16 0,14 6-16 0,22-3-288 0,-43 11-64 16,43-11-128-16,-38 20 192 0,38-20-192 0,-34 26-288 0,34-26 64 0,-29 29 16 31,29-29-288-31,-19 36-48 0,19-36-16 0,-10 37 0 16,10-37-384-16,-2 41-80 0,2-41 0 0,7 41-16 15,-7-41 16-15,13 41 16 0,-13-41 0 0,24 37 0 0,-24-37 688 0,28 36 128 0,-11-17 16 0,0 1 16 16,-1 0 160-16,2 0 0 0,-2-1 0 0,1 0-128 16,-17-19 320-16,29 36 64 0,-29-36 0 0,28 30 16 15,-28-30 96-15,25 23 16 0,-25-23 0 0,19 18 0 16,-19-18 160-16,0 0 32 0,0 0 16 0,21 18 0 16,-21-18-48-16,0 0-16 0,0 0 0 0,0 0 0 15,0 0-176-15,-19 18-32 0,19-18-16 0,-21 9 0 16,21-9-304-16,-27 12 160 0,27-12-160 0,-37 12 128 15,37-12-128-15,-40 14 0 0,40-14 0 0,-38 10 0 0,38-10-288 0,-31 8 16 16,31-8 0-16,-24 6 0 16,24-6-1168-1,0 0-224-15,-22 5-64 0,22-5-8944 0,0 0-1792 0</inkml:trace>
  <inkml:trace contextRef="#ctx0" brushRef="#br0" timeOffset="30616.65">22734 12182 13823 0,'13'-9'608'0,"-13"9"128"0,14-12-592 0,-14 12-144 16,0 0 0-16,0 0 0 0,0 0 2560 0,0 0 496 15,0 0 80-15,13-11 32 0,-13 11-368 0,0 0-80 16,0 0-16-16,0 0 0 0,5 30-1216 0,-5-30-240 16,-5 37-48-16,5-37-16 0,-8 50-640 0,5-21-128 0,1 4-32 0,1-3 0 15,1 0-384-15,3-2 0 0,2-2 128 0,-5-26-128 16,24 42 0-16,-24-42 0 0,35 28 0 0,-11-20 0 15,3-4 0-15,0-5 0 0,2-5 0 0,-2-3 0 16,2-5 0-16,-1-2 128 0,-3-3-128 0,-1-3 192 16,-1-2 0-16,-4 0 0 0,-2-1 0 0,-4 2 0 15,-2 1 48-15,-4 0 16 0,-4 4 0 0,-1-1 0 16,-2 0 64-16,-2 3 32 0,2 16 0 0,-12-26 0 16,12 26 160-16,-19-24 16 0,5 14 16 0,1-1 0 15,13 11-544-15,-29-17 0 0,12 9 0 0,-4 2-192 16,0 2-736-16,-3 0-144 0,0 3-16 0,0 1-18016 15</inkml:trace>
  <inkml:trace contextRef="#ctx0" brushRef="#br0" timeOffset="30883.56">22669 12300 35007 0,'0'0'1552'0,"0"0"320"16,0 0-1488-16,20 13-384 0,-20-13 0 0,0 0 0 0,0 0 224 0,0 0-32 16,29 16 0-16,-29-16 0 0,31 19 512 0,-12-4 80 15,-19-15 32-15,35 33 0 0,-17-12-272 0,-2 1-48 16,-2 3-16-16,2 3 0 0,0 2-352 0,-3 1-128 16,-1 1 0-16,0 0 144 0,0-2-144 0,-2-1 0 15,1-2 0-15,-3-2-176 16,2-1-368-16,-10-24-80 0,16 39-16 0,-16-39 0 15,16 28-944-15,-16-28-192 0,15 20-32 0,-15-20-16 16,0 0-672-16,0 0-144 0,25 4-32 0,-25-4-8640 0</inkml:trace>
  <inkml:trace contextRef="#ctx0" brushRef="#br0" timeOffset="31159.99">23254 12068 22047 0,'0'0'480'0,"0"0"96"0,0 0 32 0,0 0 32 15,0 0-512-15,0 0-128 0,0 0 0 0,0 0 0 16,0 0 3072-16,16 29 608 0,-16-29 112 0,3 36 32 0,-3-36-2048 0,0 48-416 16,0-48-80-16,-3 55 0 0,1-25-768 0,2 1-128 15,-1 3-48-15,-1-1 0 0,4 0-336 0,1 2 0 16,2-3 0-16,3-2 128 0,5-1-128 0,2-4-208 16,2-3 48-16,2-4 16 0,3-1 144 0,2-3 0 15,2-2 0-15,3-1 0 0,0-2 0 0,2-3 128 16,-2-1-128-16,0-1 128 0,-3-3-128 0,-1-1 192 15,3-1-64-15,0-3 0 0,-1 3-128 0,1-2 0 16,-3-1 0-16,1 0 0 0,-1 0-304 0,-1-1 32 16,-3 0 0-16,-2 1 0 15,-19 4-960-15,34-9-192 0</inkml:trace>
  <inkml:trace contextRef="#ctx0" brushRef="#br0" timeOffset="33520.25">16428 13579 28559 0,'0'0'2544'0,"0"0"-2032"0,0 0-512 0,0 0 0 0,0 0 640 0,0 0 48 0,-14-3 0 0,14 3 0 0,0 0-96 0,-14 1-16 0,14-1 0 0,0 0 0 0,-15 3-416 0,15-3-160 16,0 0 0-16,0 0 144 0,0 0-400 0,0 0-64 15,-16 10-32-15,16-10 0 16,0 0-96-16,0 0 0 0,0 0-16 0,0 0 0 0,-5 33 240 0,5-33 48 15,0 0 16-15,0 0 0 0,2 42 160 0,-2-42 0 0,0 0 0 16,7 43 0-16,-7-43 0 0,7 32 0 16,-7-32-144-16,10 36 144 0,-10-36 0 0,14 36 0 0,-14-36 0 0,17 39 0 15,-17-39 0-15,20 39 0 0,-20-39 0 0,24 36 0 16,-24-36-192-16,27 32 192 0,-27-32-192 0,32 26 192 16,-32-26-256-16,27 18 80 0,-27-18 16 0,31 13 0 15,-31-13 160-15,30 6-128 0,-30-6 128 0,32 1-128 16,-32-1 448-16,27-7 80 0,-27 7 32 0,24-13 0 15,-24 13 384-15,21-19 80 0,-21 19 0 0,18-23 16 16,-9 10-272-16,-1-1-48 0,-1-1-16 0,1-1 0 16,-3 1-176-16,-2 0-32 0,0 0-16 0,0-1 0 15,-3 2-144-15,2 0-16 0,-2 1-16 0,0 0 0 16,0 2 0-16,0 0 0 0,0 11 0 0,-2-17 0 0,2 17 32 16,-1-12 16-16,1 12 0 0,0 0 0 0,0 0-96 0,0 0 0 15,0 0-128-15,0 0 192 0,0 0-192 0,0 0 0 16,0 0 0-16,0 0-160 0,0 0-80 0,0 0-16 15,16 36 0-15,-16-36 0 0,0 0 256 0,0 0 0 16,27 29-160-16,-27-29 160 0,0 0 0 0,0 0 192 16,34 19-32-16,-34-19 0 0,0 0 160 0,30 5 16 15,-30-5 16-15,0 0 0 0,29-5-32 0,-29 5 0 16,17-8 0-16,-17 8 0 0,16-10-64 0,-16 10 0 16,14-13-16-16,-14 13 0 0,12-15-64 0,-12 15-16 15,9-17 0-15,-9 17 0 0,7-18-160 0,-7 18 0 16,5-19 144-16,-5 19-144 0,5-21 0 0,-5 21-240 15,4-20 48-15,-4 20 0 16,3-21-400-16,-3 21-80 0,3-19-16 0,-3 19 0 16,5-15-1344-16,-5 15-272 0,0 0-48 0,7-15-12688 0</inkml:trace>
  <inkml:trace contextRef="#ctx0" brushRef="#br0" timeOffset="33999.75">17334 13616 911 0,'0'0'0'0,"0"0"0"0,0 0 0 0,0 0 0 0,0 0 2944 0,0 0 512 0,0 0 112 0,0 0 16 0,0 0-512 0,0 0-80 0,-7-10-32 0,7 10 0 0,0 0-656 0,-19-2-144 16,19 2-32-16,-17 3 0 0,17-3-1216 0,-20 5-240 15,20-5-48-15,-21 11-16 0,21-11-608 0,-25 19-192 16,25-19 0-16,-23 27 0 0,23-27-128 0,-22 36-16 16,22-36-16-16,-19 43 0 0,19-43 160 0,-16 44 48 15,16-44 0-15,-8 42 0 0,8-42 352 0,-3 37 80 16,3-37 16-16,0 0 0 0,6 41 16 0,-6-41 0 16,0 0 0-16,0 0 0 0,24 30-320 0,-24-30 0 15,0 0-176-15,28 2 176 0,-28-2-416 0,0 0 32 16,29-12 0-16,-29 12 0 0,20-18 384 0,-20 18-128 15,21-21 128-15,-9 9 0 0,-2 1 0 0,-1-2 0 16,1 1 0-16,-3-1-128 0,2 2 448 0,-9 11 80 16,10-20 32-16,-10 20 0 0,8-16 256 0,-8 16 48 0,6-12 16 0,-6 12 0 15,0 0-144-15,0 0-32 0,0 0 0 0,0 0 0 16,0 0-224-16,0 0-48 0,0 0-16 0,0 0 0 16,0 0-288-16,0 0 0 0,0 0-176 0,0 0 176 31,3 32-560-31,-3-32 0 0,0 0 0 0,5 30 0 15,-5-30-400-15,0 0-64 0,0 0-32 0,9 31 0 0,-9-31-944 16,0 0-192-16,0 0-48 0,0 0-10368 0</inkml:trace>
  <inkml:trace contextRef="#ctx0" brushRef="#br0" timeOffset="34233.48">17585 13750 19343 0,'0'0'848'0,"0"0"192"0,0 0-832 0,0 0-208 0,0 0 0 0,0 0 0 0,0 0 1328 0,8 30 208 0,-8-30 64 0,0 0 0 0,14 39-256 0,-14-39-32 0,12 31-16 0,-12-31 0 0,0 0-992 0,12 38-304 16,-12-38 128-16,0 0-128 15,10 32-512-15,-10-32-192 0,0 0-16 0,0 0-16 16,0 0-1440-16,14 31-272 0,-14-31-64 0,0 0-7088 0</inkml:trace>
  <inkml:trace contextRef="#ctx0" brushRef="#br0" timeOffset="34733.72">17663 13460 3679 0,'0'0'320'0,"0"0"-320"0,0 0 0 0,-8-7 0 15,8 7 3184-15,0 0 560 0,0 0 112 0,0 0 32 16,0 0-1440-16,0 0-272 0,0 0-64 0,0 0-16 16,0 0-1344-16,0 0-272 0,0 0-48 0,0 0-16 15,3 40-80-15,-3-40-16 0,0 0 0 0,12 44 0 16,-12-44 288-16,12 36 48 0,-12-36 16 0,10 43 0 16,-10-43 64-16,14 48 16 0,-14-48 0 0,15 51 0 15,-15-51-272-15,16 53-48 0,-16-53-16 0,17 53 0 0,-17-53-416 0,15 47 0 16,-15-47 0-16,17 39 0 0,-17-39 128 0,16 33 0 15,-16-33 0-15,0 0 0 0,15 36 128 0,-15-36 32 16,0 0 0-16,0 0 0 0,9 31-288 0,-9-31 128 16,0 0-128-16,0 0 0 15,0 0-576-15,0 0-208 0,0 0-48 0,-19 6-16 16,19-6-832-16,-17-10-176 0,17 10-16 0,-21-14-16 16,11 5-688-16,-2 1-144 0,2-2-32 0,-3 1 0 15,2 0 1088-15,-2-2 224 0,2 1 32 0,-2-1 16 0,4 3 1392 0,-1 0 496 16,10 8-16-16,-19-11 0 0,19 11 784 0,-13-5 144 15,13 5 48-15,0 0 0 0,0 0 1088 0,0 0 208 16,0 0 64-16,0 0 0 0,0 0-832 0,0 0-176 16,0 0-16-16,0 0-16 0,0 0-1136 0,19-8-208 0,-19 8-48 15,0 0-16-15,29-8 16 0,-29 8 16 0,24-7 0 0,-24 7 0 16,24-9-272-16,-24 9-128 0,24-14 0 0,-24 14 128 31,24-14-912-31,-24 14-192 0,21-17-48 0,-21 17 0 16,20-19-1488-16,-20 19-304 0,20-19-64 0,-20 19-9392 0</inkml:trace>
  <inkml:trace contextRef="#ctx0" brushRef="#br0" timeOffset="34966.58">17507 13393 39615 0,'0'0'1760'0,"0"0"352"0,-15 6-1680 0,15-6-432 0,0 0 0 0,0 0 0 0,0 0 512 0,0 0 0 0,0 0 16 0,0 0 0 0,-19 2-528 0,19-2-352 0,0 0 48 0,0 0 16 15,0 0-2080-15,0 0-400 0,14-10-96 0,-14 10-16 0</inkml:trace>
  <inkml:trace contextRef="#ctx0" brushRef="#br0" timeOffset="36349.98">18932 13299 19343 0,'0'0'1728'0,"0"0"-1392"0,0 0-336 0,0 0 0 0,0 0 2864 0,0 0 496 0,0 0 96 0,0 0 32 0,0 0-1504 0,0 0-320 0,0 0-48 0,0 0-16 0,0 0-1136 0,-5 33-224 0,5-33-48 0,0 0-16 16,8 31-48-16,-8-31-128 0,0 0 192 0,13 43-64 15,-13-43-128-15,11 40 0 0,-11-40 0 0,11 52 0 16,-3-24 128-16,0 5-128 0,-1 3 128 0,-1 3-128 16,0 0 192-16,2 7-64 0,-3 9 0 0,3 3 0 15,-2 0-128-15,1 5 0 0,-2 1 0 0,3 6 128 16,-2 6-128-16,2 1 0 0,0 2 0 0,-2 5 128 0,1 2 752 15,0 4 144-15,-1 4 16 0,-2-3 16 32,1-6-1664-32,-1 6-336 0,-1 6-64 0,0-7-16 0,3-8 720 0,-3-12 144 0,-1-9 32 0,3 2 0 0,-2 4 128 0,1-5 0 15,0-7 0-15,-1-6 128 0,0-5 96 0,1-4 32 16,-3-2 0-16,1-2 0 0,-4-2 80 0,2-4 32 16,-3 0 0-16,1-5 0 0,-1-4 16 0,3-21 16 15,-7 33 0-15,7-33 0 0,0 0-144 0,-10 21-16 16,10-21-16-16,0 0 0 0,0 0-224 0,0 0 144 15,0 0-144-15,-26-12 128 0,26 12-128 0,-14-24-224 16,4 6 48-16,-1-3 16 0,1-1-32 0,-1-7-16 16,-2-2 0-16,2-3 0 0,-2-1 208 0,2 0 0 15,0 0-160-15,1 1 160 0,-1 2 0 0,3 1 0 16,0 4 0-16,2 4 0 0,6 23-128 0,-8-32 128 16,8 32 0-16,-5-18 0 0,5 18-128 0,0 0 128 0,0 0-160 0,0 0 160 15,0 0-192-15,0 0 192 0,0 0-208 0,6 36 80 16,-1-13-208-16,3 5-48 0,-2 4 0 0,3 6 0 31,0 1-448-31,2 1-80 0,-2 1-32 0,3 0 0 16,0 1 272-16,3-3 48 0,1-5 16 0,-1-5 0 0,6-4 800 0,-1-4 176 0,1-2 16 0,1-3 16 15,1-2 432-15,2-1 64 0,1-2 32 0,0-2 0 16,-1-2-496-16,-1-3-112 0,-24-4 0 0,45 0-16 16,-45 0-304-16,43-10 0 0,-21 1 0 0,-22 9 0 15,39-23-896 1,-20 8-144-16,-1-4-32 0,-4-4-15952 0</inkml:trace>
  <inkml:trace contextRef="#ctx0" brushRef="#br0" timeOffset="36950.61">18156 13847 20271 0,'0'0'1792'0,"0"0"-1424"0,0 0-368 0,0 0 0 0,0 0 2176 0,0 0 384 0,0 0 64 0,0 0 0 0,0 0-1408 0,0 0-304 0,0 0-48 0,0 0-16 16,0 0-1040-16,0 0-192 0,0 0-64 0,0 0 0 16,0 0-1856-16,29 11-368 0</inkml:trace>
  <inkml:trace contextRef="#ctx0" brushRef="#br0" timeOffset="37133.25">18429 13823 18719 0,'0'0'400'0,"0"0"96"0,0 0 16 0,0 0 16 0,0 0-528 0,0 0 0 0,0 0 0 0,0 0 0 15,19 29 464-15,-19-29-16 0,0 0 0 0,0 0 0 31,0 0-1504-31,22 26-304 0,-22-26-64 0,0 0-16 0,0 0 1120 0,0 0 320 0,0 0 0 0,0 0 0 16</inkml:trace>
  <inkml:trace contextRef="#ctx0" brushRef="#br0" timeOffset="37304.05">18735 13882 31327 0,'0'0'1392'0,"0"0"272"0,0 0-1328 0,0 0-336 15,0 0 0-15,18 23 0 0,-18-23 976 0,0 0 128 16,0 0 32-16,0 0 0 16,22 17-2384-16,-22-17-480 0,0 0-80 0,0 0-32 15,27 3-1024-15,-27-3-208 0,0 0-32 0,18-14-16 0</inkml:trace>
  <inkml:trace contextRef="#ctx0" brushRef="#br0" timeOffset="38650.91">19223 13725 33167 0,'0'0'1472'0,"0"0"304"0,0 0-1424 0,0 0-352 0,-21 5 0 0,21-5 0 16,0 0 1024-16,0 0 144 0,-29 2 32 0,10 0 0 15,-5 2-720-15,0 0-144 0,0 2-16 0,0-1-16 0,3 2-304 0,1 0 0 16,-1 2 0-16,5 0 0 0,-2 2-256 0,18-11-64 16,-27 26-16-16,27-26 0 0,-24 33 0 0,24-33 0 15,-16 40 0-15,16-40 0 0,-10 45 336 0,10-45 0 16,-6 43 128-16,6-43-128 0,0 40 336 0,0-40-16 15,6 32 0-15,-6-32 0 0,0 0 32 0,17 34 0 16,-17-34 0-16,0 0 0 0,28 19-352 0,-28-19 128 16,0 0-128-16,35 0 0 0,-35 0 240 0,26-11-32 15,-26 11 0-15,27-19 0 0,-27 19-16 0,26-25 0 16,-12 12 0-16,-4-3 0 0,-10 16 720 0,19-27 144 16,-19 27 32-16,17-28 0 15,-12 12-1664-15,0 0-336 0,-1 0-64 0,-3 1-16 0,-1 1 992 0,0 14 0 0,-3-28 0 0,-2 15 0 16,5 13 288-16,-10-23-48 0,10 23-16 0,-16-20 0 15,16 20 64-15,-19-16 16 0,19 16 0 0,-20-11 0 16,20 11-96-16,-20-4-16 0,20 4 0 16,-21 0 0-16,21 0-192 0,-22 5 0 0,22-5 0 0,-23 13 0 15,23-13-144-15,-19 18-32 0,19-18 0 0,-19 27 0 16,19-27 32-16,-13 32 0 0,13-32 0 0,-12 35 0 16,12-35 144-16,-5 36-208 0,5-36 80 0,1 31 128 15,-1-31-176-15,0 0 176 0,10 31-128 0,-10-31 128 16,0 0-128-16,24 21 128 0,-24-21-128 0,24 8 128 15,-24-8-144-15,27 3 144 0,-27-3-160 0,29-6 160 16,-29 6 0-16,30-11 0 0,-30 11-128 0,29-18 128 16,-29 18 0-16,28-21 0 0,-14 9 192 0,-3-1-192 0,-11 13 128 0,21-26-128 15,-21 26 0-15,14-28 0 16,-14 28 192-16,10-28-64 0,-10 28 0 0,6-28-128 0,-6 13 256 0,0 15-48 16,-6-27-16-16,3 13 0 0,3 14 80 0,-10-26 16 15,2 14 0-15,0 0 0 0,8 12-32 0,-19-20-16 16,19 20 0-16,-21-13 0 0,21 13 720 0,-24-8 160 15,24 8 32-15,-24-4 0 16,24 4-1760-16,-18 4-352 0,18-4-64 0,-22 10 0 0,22-10 672 0,-21 18 144 16,21-18 16-16,-17 26 16 0,17-26-32 0,-15 32-16 15,15-32 0-15,-13 42 0 0,13-42 0 0,-5 46 0 16,5-46 0-16,2 41 0 0,-2-41 224 0,10 36-144 16,-10-36 144-16,16 26-128 0,-16-26 128 0,24 20 0 15,-24-20 0-15,27 16 128 0,-27-16-128 0,32 10 0 0,-32-10 0 16,35 4 0-16,-35-4 0 0,31-4 0 15,-31 4 0-15,36-14 128 0,-36 14-128 0,34-18 0 0,-17 5 0 0,-3 0 128 16,0-3-128-16,-3 0 128 0,-2-2-128 0,0 3 128 16,-3-1-128-16,-2-1 176 0,-2 1-176 0,0 0 192 15,-2 1 48-15,-2-1 16 0,-4 1 0 0,3 2 0 16,3 13 80-16,-12-23 32 0,12 23 0 0,-19-19 0 16,19 19-48-16,-22-12-16 0,22 12 0 0,-26-5 0 15,26 5-128-15,-38 3-32 0,20 4 0 0,-4 0 0 16,-2 3-144-16,1 3-192 0,1 0 32 0,1 3 16 15,1 0-144-15,-1 2-32 0,3 0 0 0,2 2 0 16,16-20 944-16,-24 40 176 0,24-40 32 0,-14 39 16 31,14-39-1552-31,-8 40-304 0,8-40-64 0,-3 38-16 0,3-38 896 0,1 34 192 0,-1-34 0 0,10 31 0 16,-10-31 0-16,16 26 0 0,-16-26 128 0,22 21-128 16,-22-21 0-16,27 16 0 0,-27-16 0 0,34 7 0 0,-34-7 752 0,35 1 144 15,-35-1 48-15,37-9 0 0,-37 9-736 0,38-18-208 16,-19 7 0-16,-4-2 128 15,3-1-880-15,-3-1-160 0,0-1-48 0,-2 0 0 0,-3 0 832 0,0-1 128 16,-3 1 0-16,0-1 128 0,-4 1 0 0,1 1 0 16,-4-2 0-16,0 1 0 0,-2 2 16 0,-2-1 16 15,-1 1 0-15,-3 2 0 0,-1-1 48 0,1 3 16 16,8 10 0-16,-23-16 0 0,23 16-80 0,-25-9-16 16,25 9 0-16,-31-2 0 0,31 2-128 0,-32 6 0 15,13 0 0-15,1 4 0 0,18-10 0 0,-32 24-192 16,32-24 0-16,-30 30 16 0,30-30 624 0,-21 33 112 15,21-33 16-15,-14 39 16 16,14-39-1552-16,-4 33-304 0,4-33-64 0,5 32-16 0,-5-32 960 0,0 0 192 0,21 33 48 0,-21-33 0 16,0 0 928-16,32 19 192 0,-32-19 48 0,26 4 0 15,-26-4-736-15,24-3-144 0,-24 3-16 0,26-12-128 32,-26 12-592-32,24-19-240 0,-24 19-32 0,22-26-16 0,-22 26 880 0,16-29 0 0,-16 29 128 0,11-26 0 15,-11 26-128-15,5-25 0 0,-5 25 0 0,-2-25 0 16,2 25-192-16,-8-26 192 0,3 13-160 0,0-2 160 15,-4 0-416-15,1 0 16 0,1-1 0 0,1 1 0 16,-3 1-576-16,2 0-112 16,7 14-32-16,-14-25-17040 0</inkml:trace>
  <inkml:trace contextRef="#ctx0" brushRef="#br0" timeOffset="40834.25">18457 16594 35007 0,'0'0'3120'0,"0"0"-2496"0,0 0-496 0,0 0-128 0,0 0 448 0,0 0 80 0,0 0 16 0,0 0 0 0,0 0-240 0,0 0-48 0,0 0-16 0,0 0 0 0,0 0-496 0,0 0-112 16,9 26-16-16,-9-26 0 15,11 23-304-15,-11-23-64 0,10 31-16 0,-10-31 0 16,14 38-80-16,-14-38-32 0,13 39 0 0,-13-39 0 0,15 36 464 0,-15-36 96 15,15 31 0-15,-15-31 16 0,14 26 672 0,-14-26 128 16,17 20 16-16,-17-20 16 0,0 0 464 0,19 17 96 16,-19-17 0-16,0 0 16 0,0 0-224 0,0 0-48 0,0 0-16 15,27 4 0-15,-27-4-208 0,0 0-32 16,0 0-16-16,12-22 0 0,-12 22-304 0,1-21-48 0,-1 21-16 0,0-26 0 16,0 26-192-16,-3-31 128 0,3 31-128 0,-5-31 0 15,5 31 0-15,-6-36 0 0,6 36 0 0,-8-34 0 16,8 34 0-16,-5-34 0 0,5 34 0 0,0-27 0 15,0 27-160-15,0-21 32 0,0 21 0 0,0 0 0 16,11-22-224-16,-11 22-32 0,0 0-16 0,0 0 0 16,29-14 48-16,-29 14 16 0,0 0 0 0,34-4 0 15,-34 4-32-15,25 0 0 0,-25 0 0 0,32 1 0 16,-32-1 64-16,31 0 16 0,-31 0 0 0,32-1 0 16,-32 1 288-16,30-2 0 0,-30 2 0 0,30-3 0 15,-30 3 384-15,28-6 0 0,-28 6-16 0,25-9 0 16,-25 9 0-16,26-12 0 0,-26 12 0 0,25-14 0 0,-25 14-16 0,23-15 0 15,-23 15 0-15,19-15 0 0,-19 15-112 0,16-13-32 16,-16 13 0-16,0 0 0 0,14-19-208 0,-14 19 176 16,0 0-176-16,0 0 160 0,0 0-160 0,5-18 0 15,-5 18 0-15,0 0 128 0,0 0-128 0,0 0 0 16,0 0 0-16,-16-3 128 0,16 3-128 0,0 0 0 16,-19 13 0-16,19-13 0 0,-16 14 0 0,16-14-144 15,-13 23 144-15,13-23-160 0,-11 32 32 0,11-32 0 16,-7 36 0-16,7-36 0 0,2 39 128 0,-2-39 0 15,5 38 0-15,-5-38-128 0,13 36 128 0,-13-36 144 16,14 33-16-16,-14-33-128 0,21 26 176 0,-21-26-176 16,24 23 160-16,-24-23-160 0,24 17 160 0,-24-17-160 15,27 13 160-15,-27-13-160 0,26 9 0 0,-26-9 128 16,27 4-128-16,-27-4 0 0,24 0 0 0,-24 0-192 0,24-4 48 0,-24 4 0 31,0 0-704-31,33-11-144 0,-33 11-32 0,21-12-10336 0,-21 12-2080 0</inkml:trace>
  <inkml:trace contextRef="#ctx0" brushRef="#br0" timeOffset="41233.44">19501 16412 18431 0,'0'0'1632'0,"0"0"-1312"0,0 0-320 0,0 0 0 0,0 0 3888 0,0 0 704 0,0 0 144 0,0 0 16 0,-14-13-2992 0,14 13-608 0,-16-9-112 0,16 9-16 0,-21-5-560 0,21 5-96 0,-22-2-32 0,22 2 0 16,-24 1-608-16,24-1-128 0,-22 4-32 0,22-4 0 16,-23 10-496-16,23-10-96 0,0 0-32 0,-22 17 0 15,22-17-176-15,0 0-48 0,-12 23 0 0,12-23 0 16,0 0 576-16,0 30 96 0,0-30 32 0,0 0 0 0,10 32 256 0,-10-32 48 16,11 24 16-16,-11-24 0 0,15 24 432 0,-15-24 80 15,17 23 32-15,-17-23 0 0,19 20 80 0,-19-20 16 16,19 19 0-16,-19-19 0 0,19 16 48 0,-19-16 16 15,0 0 0-15,24 20 0 0,-24-20 0 0,0 0 16 16,0 0 0-16,0 0 0 0,17 17 144 0,-17-17 32 16,0 0 0-16,0 0 0 0,0 0 64 0,0 0 0 15,0 0 16-15,-17 24 0 0,17-24-224 0,-19 14-48 16,19-14-16-16,-22 16 0 0,22-16-272 0,-26 18-160 0,26-18 192 16,-25 16-192-16,25-16 0 0,-23 14 0 0,23-14 0 0,-22 10 0 31,22-10-960-31,-19 6-192 0,19-6-32 0,0 0-16 15,-21-1-1808-15,21 1-352 0</inkml:trace>
  <inkml:trace contextRef="#ctx0" brushRef="#br0" timeOffset="41766.55">19421 16562 23327 0,'0'0'512'0,"0"0"96"0,0 0 32 0,0 0 16 0,21 17-528 0,-21-17-128 0,0 0 0 0,0 0 0 15,10 26 2256-15,-10-26 432 0,17 43 64 0,-9-12 32 0,3 1-1456 0,-2 2-304 16,-3 1-48-16,3 0-16 0,-2 2-448 0,-2-1-80 16,1 4-32-16,2-1 0 0,-3-1-400 0,0 2 0 15,1-2 0-15,0 1 0 0,-1-6-144 0,0-4-16 16,0-4 0-16,-5-25 0 0,9 36 160 0,-9-36 0 16,7 21-144-16,-7-21 144 0,0 0 0 0,0 0 192 15,0 0-32-15,0 0 0 0,0 0 320 0,0 0 64 16,0 0 16-16,0 0 0 0,-2-28-240 0,2 28-64 15,-6-41 0-15,4 14 0 0,-4-2-80 0,3-4-32 16,1-4 0-16,-1-3 0 0,1-2-144 0,1 1 0 16,1-1 0-16,1 0 0 0,1-1 0 0,3 1 0 15,0-3 0-15,2 1 0 0,0 2 0 0,1 6 0 16,3 2 0-16,0 5 0 0,0 5-176 0,1 4-64 0,-12 20-16 16,24-27 0-1,-24 27-288-15,25-17-64 0,-25 17-16 0,26-8 0 16,-26 8-112-16,24 0-32 0,-24 0 0 0,30 6 0 15,-30-6 176-15,29 11 16 0,-29-11 16 0,29 11 0 0,-29-11 368 0,29 13 64 0,-29-13 128 0,29 15-208 16,-29-15 208-16,20 15 0 0,-20-15 0 0,0 0 160 16,21 22 160-16,-21-22 48 0,0 0 0 0,0 0 0 15,5 27 256-15,-5-27 48 0,0 0 16 0,-16 21 0 16,16-21 16-16,-21 18 16 0,21-18 0 0,-24 18 0 16,24-18-336-16,-29 20-80 0,29-20-16 0,-35 20 0 15,35-20-128-15,-32 17-32 0,32-17 0 0,-33 13 0 16,33-13-128-16,-31 11 0 0,31-11-160 0,-27 5 160 15,27-5-576-15,-26 3 0 0,26-3-16 0,-22-1 0 16,22 1-1248-16,0 0-240 0,-27-5-48 0,27 5-8064 16,0 0-1616-16</inkml:trace>
  <inkml:trace contextRef="#ctx0" brushRef="#br0" timeOffset="42516.46">20103 16418 23951 0,'0'0'2128'0,"0"0"-1696"0,0 0-432 0,0 0 0 0,0 0 3136 0,0 0 560 0,0 0 96 0,0 0 32 0,-18 24-2336 0,18-24-464 0,-19 16-80 0,19-16-32 0,-19 19-528 0,19-19-128 0,-23 20 0 0,23-20-16 15,-24 24-240-15,24-24 0 0,-22 30 0 0,22-30-160 16,-17 39-80-16,10-16-16 0,2 1 0 0,0 0 0 16,4 1 624-16,1-25 112 0,1 40 32 0,-1-40 0 31,5 32-1504-31,-5-32-288 0,10 22-64 0,-10-22-16 0,0 0 896 0,22 19 176 0,-22-19 32 0,0 0 16 16,24 5 240-16,-24-5 0 0,0 0 0 0,26-12 0 15,-26 12 176-15,17-18 80 0,-17 18 0 0,18-25 16 16,-18 25-16-16,15-33-16 0,-8 13 0 0,0-1 0 15,-1-1-240-15,-1-1 128 0,1-1-128 0,-3 0 0 16,2 1 0-16,-3 1 0 0,3 1 0 0,-2 1 0 0,0 1 0 0,-3 19 128 16,6-31-128-16,-6 31 0 0,5-19 0 0,-5 19 0 15,0 0-128-15,0 0 128 0,0 0-256 0,0 0 48 16,0 0 16-16,0 0 0 0,0 0 192 0,16 30 0 16,-16-30 0-16,5 37-144 0,-5-37-112 0,3 38-32 15,-3-38 0-15,4 44 0 0,-4-44 288 0,3 41 0 16,-3-41 0-16,3 36 0 0,-3-36 512 0,6 32 48 15,-6-32 16-15,5 24 0 0,-5-24-176 0,0 0-16 16,10 23-16-16,-10-23 0 0,0 0-192 0,0 0-48 16,0 0 0-16,0 0 0 0,0 0-128 0,0 0 0 15,0 0 0-15,22-10 0 0,-22 10 192 0,0 0-64 16,11-30 0-16,-11 30 0 0,8-32 96 0,-8 32 16 16,10-38 0-16,-4 17 0 0,1-1-240 0,-1-1 128 0,1 0-128 15,2 3 0-15,-1 1 0 0,-8 19 0 0,18-32 0 0,-18 32 0 16,17-23 0-16,-17 23 0 0,17-16 0 0,-17 16 0 15,0 0 0-15,22-17 0 0,-22 17 128 0,0 0-128 16,24-9 256-16,-24 9-32 0,0 0-16 0,24-1 0 16,-24 1-208-16,0 0 128 0,27 5-128 0,-27-5 0 15,0 0 0-15,30 13 0 0,-30-13-128 0,18 15 128 16,-18-15-192-16,18 21 64 0,-18-21 128 0,17 24-208 16,-17-24 208-16,13 28-144 0,-13-28 144 0,16 35-128 15,-16-35 128-15,11 37 0 0,-11-37 0 0,11 39 0 16,-11-39 0-16,10 35 0 0,-10-35 0 0,8 32-128 15,-8-32-192-15,6 28-48 0,-6-28 0 0,0 0 0 32,10 29-720-32,-10-29-160 0,0 0-32 0,0 0-10064 0,0 0-2032 0</inkml:trace>
  <inkml:trace contextRef="#ctx0" brushRef="#br0" timeOffset="43150.9">20757 16521 1839 0,'0'0'160'0,"10"-19"-160"0,-10 19 0 0,0 0 0 0,0 0 2336 0,0 0 432 0,4-20 96 0,-4 20 16 0,5-29 1104 0,-5 29 240 0,2-30 32 0,-2 30 16 0,-7-23-1280 0,7 23-256 16,0 0-48-16,-19-20-16 0,19 20-1456 0,-19-7-304 16,19 7-48-16,-21-4-16 0,21 4-576 0,-22 0-112 15,22 0-32-15,-23 2 0 0,23-2-256 0,-19 7-64 16,19-7-16-16,0 0 0 16,-22 18-192-16,22-18-48 0,0 0 0 0,-2 27 0 0,2-27 128 0,8 23 0 15,-8-23 16-15,18 26 0 0,-18-26 304 0,22 25-160 16,-22-25 160-16,29 26-128 0,-29-26-160 0,27 28-32 0,-27-28 0 0,29 31 0 15,-13-15 0-15,-2 2 0 0,1-2 0 0,-2 1 0 16,-13-17 160-16,22 31 32 0,-22-31 0 0,19 28 0 16,-19-28 128-16,11 23 0 0,-11-23 0 0,0 0 128 15,7 25 32-15,-7-25 16 0,0 0 0 0,-8 18 0 16,8-18 272-16,0 0 48 0,-23 15 16 0,23-15 0 16,-24 8-80-16,24-8-16 0,-28 7 0 0,28-7 0 15,-31 4-16-15,31-4 0 0,-30 3 0 0,30-3 0 16,-22 1-96-16,22-1-32 0,0 0 0 0,-26 0 0 15,26 0 16-15,0 0 0 0,0 0 0 0,0 0 0 16,0 0-128-16,0 0-32 0,0 0 0 0,0 0 0 16,0 0-128-16,0 0-224 0,0 0 48 0,0 0 16 0,0 0-96 0,22-21-32 15,-22 21 0-15,28-15 0 0,-28 15 144 0,36-22 144 16,-17 9-208-16,-1 0 80 0,1-1 0 0,0-2 0 16,2 0 0-16,0-3 0 0,-2 2 128 0,-1-1-160 15,1 2 160-15,-2-1-160 0,1 0 160 0,-5 1 0 16,3 0 160-16,-16 16-160 0,22-29 224 0,-22 29-48 15,17-25-16-15,-17 25 0 0,12-21-160 0,-12 21 192 16,0 0-192-16,10-22 192 0,-10 22-192 0,0 0 0 16,0 0 0-16,0 0 0 0,0 0 0 0,0 0 128 15,0 0-128-15,0 0 0 0,-24 17 0 0,24-17 0 16,-15 29 0-16,6-8 0 0,2 3 0 0,2 3 0 16,2 1-144-16,2 1 144 0,2-1 0 0,1-1 0 15,4-3 0-15,1-3 0 0,4-2 240 0,-11-19 0 16,25 33 0-16,-7-18 0 0,0-2-80 0,1-3-16 0,2-1 0 0,-1-3 0 15,1-2-144-15,1-3 0 0,0-2-192 0,-22 1 192 32,38-10-656-32,-38 10-16 0,32-24 0 0,-18 5-17248 0</inkml:trace>
  <inkml:trace contextRef="#ctx0" brushRef="#br0" timeOffset="44618.74">19197 6283 17503 0,'0'0'1552'0,"0"0"-1232"0,0 0-320 0,0 0 0 0,0 0 3104 0,0 0 560 0,-6-3 112 0,6 3 32 0,0 0-2736 0,0 0-560 0,0 0-96 0,0 0-32 0,0 0-384 0,0 0 0 0,0 0-144 0,14 45 144 0,-14-45-160 0,0 0 160 16,23 50-128-16,-23-50 128 0,20 42-128 0,-20-42 128 15,24 49-128-15,-24-49 128 0,26 47 0 0,-26-47 0 16,27 44 0-16,-27-44-128 0,33 43 128 0,-33-43 0 16,38 40 0-16,-38-40 0 0,39 31 0 0,-39-31 128 15,39 23-128-15,-39-23 0 0,35 13 176 0,-35-13-48 16,31 5 0-16,-31-5 0 0,25-1 272 0,-15-3 48 16,1-1 16-16,-3-2 0 0,0 0 256 0,0-2 48 15,-3-3 16-15,-2 1 0 0,0-3-64 0,-1-2-16 16,-2 2 0-16,0-3 0 0,0 2-272 0,-2-2-64 15,-1 1-16-15,0 0 0 0,-2 0-48 0,0 1-16 16,-1 2 0-16,1 0 0 0,0 2-144 0,0 0-16 0,-1 3-128 16,1 1 192-16,1 0-192 0,-1 2 0 0,5 5 0 0,-10-5 0 15,10 5-128-15,0 0 128 0,-9-2-192 0,9 2 192 16,0 0-192-16,0 0 192 0,0 0-192 0,0 0 192 16,0 0-256-16,0 0 48 0,0 0 16 0,0 0 0 15,0 0-128-15,20 5 0 0,-20-5-16 0,19 0 0 16,-19 0 336-16,24-1 0 0,-11-1 0 0,2 0 0 15,-1 0 0-15,1-1 0 0,0-2 192 0,-2 0-64 16,3 0 0-16,-3-1 0 0,0-1 0 0,-2 0 0 16,2 1 0-16,-2 0-128 0,0-1 192 0,-1 1-64 15,1 0-128-15,-3 0 192 0,-1-1-192 0,-1 1 192 16,-6 6-192-16,6-9 0 0,-6 9 144 0,3-10-144 16,-3 10 192-16,0-7-48 0,0 7 0 0,-3-6 0 0,3 6 0 0,-6-8 0 15,6 8 0-15,-11-4 0 0,11 4-144 0,-13-2 0 16,13 2 0-16,-18 1 0 0,18-1 0 0,-21 6 0 15,21-6 0-15,-22 11 0 0,22-11-128 0,-21 17 128 16,21-17 0-16,-19 22 0 0,19-22 0 0,0 0 0 16,-18 42 0-16,18-42 0 0,0 0 0 0,-9 46 0 15,9-46 0-15,0 0 0 0,3 49 0 0,-3-49 0 16,0 0 128-16,13 49-128 0,-13-49 0 0,0 0 0 16,24 45 128-16,-24-45-128 0,0 0 0 0,34 38 0 15,-34-38 0-15,25 21 0 0,-25-21 0 0,27 15-272 16,-27-15 32-16,29 9 16 15,-29-9-416-15,30 2-64 0,-14-3-32 0,-1-4-11168 16,1-1-2224-16</inkml:trace>
  <inkml:trace contextRef="#ctx0" brushRef="#br0" timeOffset="44950.96">20106 6342 27647 0,'-5'-7'1216'0,"0"2"256"0,-1 0-1168 0,6 5-304 0,-8-4 0 0,8 4 0 0,0 0 1568 0,-10-2 256 0,1 0 48 0,-6 0 16 0,0 0-400 0,0 2-80 0,-1 2 0 0,16-2-16 0,-24 6-1008 0,24-6-192 0,0 0-32 0,-22 14-16 0,22-14-528 0,0 0-96 0,0 0-32 0,0 0 0 15,1 41-480-15,-1-41-96 0,0 0-32 0,28 36 0 16,-28-36 1120-16,25 27 240 0,-25-27 32 0,32 29 16 16,-32-29-1472-1,32 28-288-15,-32-28-64 0,31 26-16 0,-31-26 1168 0,30 28 256 0,-30-28 128 0,25 23-160 0,-25-23 416 0,0 0 96 16,32 25 16-16,-32-25 0 0,0 0 400 0,29 20 96 15,-29-20 16-15,0 0 0 0,0 0-96 0,0 0-16 16,0 0 0-16,21 23 0 0,-21-23-128 0,0 0-48 16,0 0 0-16,0 0 0 0,0 0-208 0,0 0-64 15,-24 22 0-15,24-22 0 0,-17 6-320 0,17-6 0 16,-21 4 0-16,21-4 0 16,-18 1-1216-16,7-4-256 0,11 3-48 0,-18-9-14608 0</inkml:trace>
  <inkml:trace contextRef="#ctx0" brushRef="#br0" timeOffset="45216.61">20197 5879 35007 0,'0'0'3120'0,"0"0"-2496"0,0 0-496 0,0 0-128 15,0 0 992-15,0 0 176 0,0 0 48 0,24 24 0 16,-24-24-832-16,24 36-144 0,-24-36-48 0,35 54 0 15,-35-54-64-15,32 67-128 0,-16-28 176 0,-1 0-176 16,1 3 0-16,-1 1 0 0,0 1 0 0,-1-2 0 31,-2 1-512-31,2-4 0 0,-1-2 0 0,0-1 0 0,-2-3-752 0,-11-33-144 0,24 59-48 16,-24-59 0-16,19 45-16 0,-19-45 0 0,14 35 0 0,-14-35 0 16,0 0 112-16,0 0 16 0,10 33 0 0,-10-33 0 15,0 0 704-15,0 0 128 0,-17 3 48 0,5-6-9296 16</inkml:trace>
  <inkml:trace contextRef="#ctx0" brushRef="#br0" timeOffset="45383.55">20091 6453 6447 0,'-15'-7'576'0,"5"1"-576"15,2 1 0-15,8 5 0 0,-6-6 4624 0,6 6 816 16,0 0 176-16,0 0 16 0,-2-8-1984 0,2 8-384 16,5-12-96-16,4 6-16 0,3 0-1872 0,5-1-384 15,4 0-80-15,3-1-16 0,3 1-512 0,2-3-96 16,5 1-32-16,4-1 0 15,2-2-528-15,0 0-96 0,-2-1-32 0,0 0-17488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5T01:52:18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18450 8327 22111 0,'0'-4'1968'0,"0"4"-1584"16,0-5-384-16,0 5 0 0,0 0 560 0,0 0 16 0,3-4 16 0,-3-2 0 0,0 0 496 0,2 0 112 0,-2 0 16 0,0-1 0 0,3 1-576 0,-3 1-128 0,2 0 0 0,-2 5-16 0,3-10-128 0,-3 10-32 16,3-7 0-16,-3 7 0 0,6-5 400 0,-6 5 80 15,0 0 16-15,0 0 0 0,0 0 0 0,0 0 16 16,0 0 0-16,0 0 0 0,0 0-192 0,0 0-32 16,0 0-16-16,24 37 0 0,-24-37-192 0,0 0-32 15,5 36-16-15,-5-36 0 0,0 0-128 0,4 47-32 16,-4-47 0-16,1 38 0 0,-1-38-64 0,2 41-16 15,-2-41 0-15,3 47 0 0,-3-47-128 0,0 47 160 16,0-47-160-16,0 52 160 0,0-52-32 0,0 51 0 16,0-51 0-16,2 56 0 0,-2-56 0 0,1 57 0 15,-1-57 0-15,4 59 0 0,-4-59-128 0,4 60 160 16,-4-60-160-16,3 62 160 0,-3-62-16 0,4 62 0 16,-3-30 0-16,-1 1 0 0,0-33 16 0,2 64 0 15,1-26 0-15,-1 0 0 0,-1-3-160 0,1-1 192 0,2 1-192 0,0-3 192 16,-3 2-192-16,1-2 160 0,1 0-160 0,-3 3 160 15,2-2-160-15,1 3 192 0,-1 0-192 0,1 2 192 16,0-2-192-16,0 0 128 0,-1-3-128 0,-1-2 128 16,1 1-128-16,0-2 0 0,-1 2 0 0,1 1 128 15,0 0-128-15,-2 0 0 0,1 0 0 0,1-1 128 16,-1 0-128-16,1-1 0 0,0-1 0 0,-2-30 128 16,4 55 0-16,-4-55 0 0,3 51 0 0,-3-51 0 15,5 53 64-15,-5-53 0 0,2 53 0 0,-2-53 0 16,0 53-64-16,0-53-128 0,2 55 192 0,-2-55-64 15,0 53-128-15,0-53 128 0,1 45-128 0,-1-45 128 16,-1 39-128-16,1-39 0 0,-2 31 0 0,2-31 0 16,0 0 0-16,-2 35 192 0,2-35-192 0,0 0 192 0,0 0-192 0,-6 26 128 15,6-26-128-15,0 0 128 0,0 0 16 0,0 0 0 16,0 0 0-16,0 0 0 0,-16-4 48 0,16 4 16 16,-10-13 0-16,2 4 0 0,2-2-80 0,-1-2-128 15,0-2 176-15,0-2-176 0,-1 0 0 0,1-3 0 16,0-2 0-16,0 0 0 0,-1-1 0 0,0 0 0 15,2 0 0-15,-1 1 0 0,2 1 0 0,-2 2 0 16,2 0 0-16,0 1-144 0,0 2 144 0,-1 3 0 16,3 0 0-16,3 13-128 0,-7-17 128 0,7 17-160 15,-3-9 160-15,3 9-160 0,0 0-48 0,0 0-16 16,0 0 0-16,0 0 0 0,-16 19-64 0,16-19-16 16,-5 26 0-16,5-26 0 0,-3 38-16 0,3-38-16 15,0 48 0-15,0-48 0 0,0 52 96 0,0-52 32 0,7 48 0 0,-7-48 0 16,8 43 208-16,-8-43 0 0,12 36 0 0,-12-36 0 15,16 29 0-15,-16-29 0 0,0 0-128 0,27 33 128 16,-27-33 0-16,0 0 0 0,34 21 0 0,-34-21 0 16,0 0 0-16,40 8 0 0,-40-8 144 0,29-1-144 15,-29 1 128-15,27-3-128 0,-27 3 0 0,0 0 144 16,35-8-304-16,-35 8-64 0,0 0-16 0,27-11 0 31,-27 11-528-31,0 0-128 0,21-11 0 0,-21 11-12032 0,0 0-2384 0</inkml:trace>
  <inkml:trace contextRef="#ctx0" brushRef="#br0" timeOffset="1489.85">18580 10804 29487 0,'0'0'2624'0,"0"0"-2112"0,0 0-512 0,0 0 0 0,0 0 784 0,0 0 48 0,-16 5 16 0,16-5 0 0,-15 7-96 0,15-7-32 0,-22 11 0 0,22-11 0 0,-27 14-560 0,27-14-160 0,-30 13 0 0,13-5 0 16,0 1 0-16,-4 0 0 0,2 2 0 0,-5 0 0 15,0 1 160-15,-3 0 64 0,-2 1 16 0,-2-1 0 16,-2 2 336-16,-2-1 80 0,-5 3 16 0,1 0 0 16,-1 1-224-16,-3 1-32 0,0-1-16 0,-2 0 0 15,-3 0-208-15,-4 3-64 0,-3 2 0 0,-1 0 0 16,-3 3-128-16,5-2 128 0,2 1-128 0,-2-1 128 15,-5 1-128-15,3-1 160 0,-5 1-160 0,3-2 160 16,2-1-16-16,-1 0 0 0,2-1 0 0,-1 0 0 16,-1-1-144-16,-1 0 160 0,-1 2-160 0,1 0 160 15,2 0-160-15,-1 0 0 0,1-1 0 0,0-1 0 0,-3 0 0 0,3 0 0 16,-1 1 0-16,2-1 0 0,4-2 0 0,-1-2 0 16,4 1 0-16,0 0 0 0,2-2 0 0,3-1 0 15,1-2 0-15,0-1 0 0,4-2 0 0,3 0 0 16,2 1 0-16,-1-2 0 0,3 0 0 0,0 0 0 15,0-1 0-15,2-1 0 0,2 0 0 0,1 0 0 16,1-2 128-16,1 1-128 0,1-1 0 0,3-1 192 16,-1 0-192-16,3 0 192 0,2-1-64 0,2 1-128 15,0-1 192-15,2 0-64 0,-2 0-128 0,4-1 160 16,0 2-160-16,10-2 160 0,-19 3-160 0,19-3 0 16,-17 3 144-16,17-3-144 0,-12 5 0 0,12-5 0 15,0 0 0-15,-17 14 0 0,17-14 0 0,0 0 0 16,-11 30 0-16,11-30 0 0,-8 27 0 0,8-27 0 15,-5 38-144-15,5-38 144 0,-5 41 0 0,5-41 0 0,-4 49-144 0,4-49 144 16,0 51 0-16,0-51 0 0,-2 52 0 0,2-52 0 16,-1 53 0-16,1-53 0 0,-4 57 0 0,3-28 0 15,-1 3 0-15,0 3 0 0,1 5 0 0,-3 3 0 16,1-1 128-16,-3 4-128 0,1 3 176 0,0-1-176 16,0 1 160-16,0 0-160 0,0 1 128 0,1-1-128 15,-1 3 0-15,2 2 128 0,0 4-128 0,-3 1 0 16,3-4 0-16,-1 2 0 0,3 4 128 0,-1-1-128 15,0 2 0-15,2-6 0 0,0 0 0 0,0-6 0 16,2-4 0-16,0-3 0 0,-1 0 0 0,-1-2 0 16,2-1 0-16,0-4 0 0,-1 1 0 0,-1-5 0 15,2-3 0-15,-2-29 0 0,-2 49 0 0,2-49 128 0,-1 38 64 0,1-38 0 16,-4 30 0-16,4-30 0 16,0 0 0-16,-10 30 16 0,10-30 0 0,0 0 0 0,0 0-48 0,-17 11-16 15,17-11 0-15,-12-10 0 0,3 1-16 0,1-5-128 16,-3-3 192-16,0-5-64 0,-2-1-256 0,3-3-64 15,-1 1-16-15,-2-8 0 0,-2-3-16 0,0-2 0 16,2 2 0-16,0 2 0 0,2 5 224 0,0 5-144 16,2 5 144-16,0 6-128 0,3 2 128 0,-2 5 0 15,8 6 0-15,-11-6 0 0,11 6 0 0,-10 6 192 16,10-6-32-16,-13 19-16 0,13-19-144 0,-11 31 0 16,5-7-160-16,1 4 160 15,0 6-432-15,2 3 16 16,1 2 0-16,1-1 0 0,1 0 128 0,0-1 32 0,1-1 0 0,1-2 0 0,1 0 256 0,0-3-128 15,2-2 128-15,-1 0 0 0,2-2 0 0,-6-27 0 0,13 48 0 0,-13-48 0 16,17 39 128-16,-17-39 16 0,22 30 16 0,-22-30 0 16,0 0 16-16,36 25 0 0,-36-25 0 0,0 0 0 15,43 7-176-15,-43-7 0 0,35-3 144 16,-35 3-144 0,40-12-288-16,-40 12-128 0,43-22-32 0,-19 9 0 15,0-2-1600-15,4-1-336 0</inkml:trace>
  <inkml:trace contextRef="#ctx0" brushRef="#br0" timeOffset="2434.94">18522 10878 29487 0,'0'0'2624'0,"0"0"-2112"0,0 0-512 0,0 0 0 0,0 0 1264 0,0 0 144 0,0 0 16 0,0 0 16 0,0 0-336 0,0 0-64 16,0 0-16-16,0 0 0 0,0 0-512 0,0 0-128 0,2 36 0 0,-2-36-16 0,3 33-224 0,-3-33-144 16,3 48 192-16,-1-17-192 0,1 5 192 0,-1 4-64 15,-2 6 0-15,1 6-128 0,1 4 192 0,-2 4-64 16,0 5 0-16,0 5-128 15,0 1 128-15,-2 7-128 0,2 9 0 0,-1 2 0 0,-1 0 0 0,1 5 0 16,-1 2 0-16,0-2 0 0,2-2 0 0,0-1 0 16,2-4 0-16,0-2 0 0,1-5 0 0,0-2 0 15,-1-1 0-15,0-2 0 0,-2 3 192 0,0-2-64 16,0-1 0-16,-4-4-128 0,2-3 288 0,-1-1-48 16,0 1-16-16,-2-6 0 0,2-4 80 0,-1-5 16 15,-2-4 0-15,3-2 0 0,0-2-48 0,-2-4 0 16,0 1 0-16,1-3 0 0,-1 1-80 0,2-5-32 15,-1-5 0-15,-1-4 0 0,5-26-160 0,-7 39 0 16,7-39 0-16,-8 24 0 0,8-24 208 0,0 0-32 16,0 0-16-16,0 0 0 0,-18 3-16 0,18-3 0 0,-10-22 0 15,2 3 0-15,-1-5-144 0,-1-4 0 0,-1-6 0 16,1-6 0-16,-4-3 0 0,1-4-176 0,-1-2 16 16,-1 2 0-16,1 6 160 0,0 1 0 0,-1 3-144 0,1 5 144 15,4 4 0-15,-4 2 0 0,2 3 0 0,-2 3 0 16,4 3 0-16,-2 6 0 0,12 11 0 0,-15-14 0 15,15 14 0-15,0 0 0 0,-17 9 0 0,17-9 0 16,-10 26-352-16,10-26 48 0,-11 46 16 0,6-13 0 16,3 5-160-16,1 3-16 15,1 5-16-15,1 1 0 0,-1 0 112 0,4 0 32 0,-1 0 0 0,2-3 0 16,3-2 336-16,1-4 0 0,1-3 0 0,3-5 0 16,0-3 0-16,4-4 208 0,-17-23 0 0,38 40 0 15,-38-40 48-15,38 30 0 0,-38-30 0 0,46 23 0 0,-46-23-80 0,43 14-16 16,-43-14 0-16,43 4 0 0,-43-4-160 0,43-11 0 15,-43 11 0-15,40-24 0 16,-19 10-448-16,2-8-112 0,1-4-16 0,1-6-18176 16</inkml:trace>
  <inkml:trace contextRef="#ctx0" brushRef="#br0" timeOffset="6721.09">18767 10724 28559 0,'-11'-1'2544'0,"3"-1"-2032"0,8 2-512 0,0 0 0 0,-8-1 832 0,8 1 64 0,-11-2 0 0,-1-1 16 0,-4 1 32 0,-1-1 0 0,4-1 0 0,2 1 0 0,11 3-320 0,-15-6-64 0,15 6-16 0,-7-6 0 16,7 6-80-16,0 0-16 0,0 0 0 0,0 0 0 0,0 0 848 0,0 0 176 0,0 0 16 0,0 0 16 15,0 0-1104-15,0 0-208 0,25-6-64 0,-25 6 0 16,0 0-800-1,0 0-160-15,40 18-48 0,-40-18 0 0,0 0 880 0,45 24 0 0,-45-24 0 0,35 20 0 16,-35-20 0-16,40 21 0 0,-40-21 128 0,43 18-128 16,-43-18 0-16,42 18 0 0,-42-18 0 0,51 18 0 0,-21-9 192 0,1 0-32 15,4 0-16-15,-3 0 0 0,6 1-144 16,-4 0 192-16,4 1-192 0,-2-1 192 0,0 3-192 0,-2-1 160 16,0 2-160-16,2 1 160 0,2 1-160 0,1 0 0 15,1 1 0-15,3 0 128 0,-4 1-128 0,4 1 0 16,0 2 0-16,-3-1 0 0,-2-1 0 0,2 0 0 15,2 1 0-15,3 1 0 0,-2-2 0 0,3 1 0 16,2 1 0-16,0 0 0 0,2 0 0 0,-4-2 0 16,2 0 0-16,-1-1 0 0,2 1 128 0,1-2-128 15,1-1 0-15,-3 0 128 0,-1-1-128 0,-3 0 0 16,-1 1 144-16,-4-1-144 0,1-3 208 0,1 1-16 16,-2-1-16-16,2 1 0 0,-1 0-48 0,-3 0 0 15,2-1 0-15,-6 1 0 0,1 0-128 0,-6 0 160 0,0-1-160 16,-28-12 160-16,46 23-16 0,-46-23 0 0,45 23 0 0,-45-23 0 15,43 22 16-15,-43-22 0 0,40 21 0 0,-40-21 0 16,35 19 80-16,-35-19 16 0,29 15 0 0,-29-15 0 16,0 0-112-16,34 19-16 0,-34-19 0 0,0 0 0 15,29 18-128-15,-29-18 160 0,0 0-160 0,0 0 160 16,28 18-160-16,-28-18 128 0,0 0-128 0,0 0 128 16,0 0-128-16,0 0 0 0,0 0 144 0,24 19-144 15,-24-19 128-15,0 0-128 0,0 0 160 0,0 0-160 16,0 0 160-16,0 0-160 0,0 0 160 0,0 0-160 15,0 0 0-15,13 28 128 0,-13-28-128 0,0 0 0 16,0 0 0-16,0 0 0 0,5 30 0 0,-5-30 0 16,0 0 0-16,4 36 0 0,-4-36 0 0,5 41 0 15,-5-41 0-15,4 52 0 0,-3-19 0 0,-1 3 0 0,2 5 0 16,-2 3 0-16,0 2 0 0,0 2 0 0,0 1 0 0,0 2-160 16,0 2 32-16,0 2 0 0,-2 0-80 0,2-1-16 15,0 1 0-15,0-1 0 16,-1 1 224-16,-1 0-176 0,2 3 176 15,-2 1-160-15,2-3 160 0,-1 1 0 0,-1 1 0 16,2-2 0-16,-2 1 0 0,2-1 224 0,0 4-48 0,0 1-16 0,0 0 64 0,2 1 16 16,-2-2 0-16,3-2 0 0,-1 0-240 0,0 0 128 15,-1 1-128-15,1-2 0 0,1-3 0 0,2-4 0 16,-1-2 0-16,-2-3 0 0,3-6 0 0,-2 0 0 16,-1 0 0-16,1-5 0 0,2-2 0 0,-3-2 0 15,0-3 0-15,-2-27 0 0,2 44 0 0,-2-44 0 16,0 30 160-16,0-30-32 0,0 0 112 0,-4 26 16 0,4-26 16 15,0 0 0-15,0 0-32 0,0 0-16 0,0 0 0 0,0 0 0 16,-20 3 96-16,20-3 32 0,-12-15 0 0,12 15 0 16,-18-24-128-16,8 9-32 0,-4-4 0 0,3-4 0 15,-5-3-192-15,1-5 0 0,-1-3 0 0,-1-2 0 16,2-1-208-16,-1 2 64 0,2 1 16 0,4 5 0 16,0 5-16-16,1 5 0 0,3 3 0 0,6 16 0 15,-13-24-32-15,13 24 0 0,-8-16 0 0,8 16 0 16,0 0 16-16,0 0 0 0,0 0 0 0,-16-8 0 15,16 8-224 1,0 0-32-16,0 0-16 0,-5 23 0 0,5-23-80 16,-1 32-32-16,1-32 0 0,1 44 0 15,3-15-16-15,0 5 0 0,-1 5 0 0,0 0 0 0,2-3 368 0,-1 1 192 0,2-1-192 0,0-3 192 16,1-2 0-16,-1-5 0 0,3 0 160 0,1-5-32 0,-10-21 48 0,19 35 16 16,-19-35 0-16,23 28 0 0,-23-28 16 0,25 18 16 15,-25-18 0-15,26 11 0 0,-26-11-16 0,29 4 0 16,-29-4 0-16,29-5 0 0,-29 5-208 0,33-14 176 15,-33 14-176-15,29-19 160 0,-29 19-160 0,27-19-144 16,-27 19 144-16,28-21-208 16,-28 21-352-16,24-20-64 0,-24 20-16 0,22-19 0 15,-22 19-336-15,17-20-80 0,-17 20-16 0,13-21-17744 0</inkml:trace>
  <inkml:trace contextRef="#ctx0" brushRef="#br0" timeOffset="9140.98">15227 14439 3679 0,'0'0'320'0,"0"0"-320"0,0 0 0 0,0 0 0 0,0 0 2352 0,0 0 400 0,0 0 64 0,0 0 32 0,0 0-1856 0,0 0-368 0,0 0-80 0,0 0-16 0,0 0-704 0,0 0-144 0,0 0-16 0,0 0-16 31,0 0-128-31,0 0-32 0,0 0 0 0,0 0 0 16,0 0 64-16,0 0 16 0,0 0 0 0,0 0 0 0,0 0 560 0,0 0 96 0,0 0 32 0,0 0 0 15,0 0 848-15,0 0 176 0,0 0 48 0,0 0 0 16,0 0 432-16,0 0 96 0,0 0 0 0,0 0 16 15,0 0-464-15,0 0-80 0,0 0-32 0,0 0 0 16,0 0-256-16,0 0-48 0,27 18-16 0,-27-18 0 16,0 0-272-16,0 0-48 0,0 0-16 0,0 0 0 15,0 0-96-15,21 26-32 0,-21-26 0 0,0 0 0 16,0 0-64-16,16 26-32 0,-16-26 0 0,0 0 0 16,0 0-112-16,26 29-32 0,-26-29 0 0,0 0 0 15,28 28-112-15,-28-28-32 0,0 0 0 0,34 33 0 0,-34-33-128 0,29 24 192 16,-29-24-192-16,31 26 192 0,-31-26-64 0,33 27-128 15,-33-27 192-15,33 27-64 0,-33-27-128 0,40 31 0 16,-40-31 144-16,43 32-144 0,-43-32 0 0,48 33 0 16,-48-33 0-16,52 35 128 0,-25-17-128 0,0 2 0 15,2 2 0-15,1 1 0 0,-1 0 0 0,-2 1 0 16,0-1 0-16,1 0 0 0,-3-1 0 0,4 2 144 16,3 1-144-16,2 0 0 0,2-1 192 0,-2 1-192 15,3-2 192-15,-2 1-192 0,0 1 176 0,-1 0-176 16,1 1 160-16,0-1-160 0,-6-2 128 0,2 1-128 15,3 1 0-15,-1 2 144 0,3 2-144 0,-2-3 0 16,4 0 144-16,-2 0-144 0,2 0 128 0,-3 0-128 16,2 0 128-16,-5-1-128 0,2-1 0 0,-3-1 0 15,0 0 0-15,-1-1 128 0,-1 1-128 0,5 0 0 0,-4 3 0 0,2 0 0 16,0 1 0-16,0 0 0 16,-1 1 0-16,0 0 0 0,0-2 0 0,-4-1 0 0,0-1 0 0,-1-2 0 15,-2-1 0-15,2 1 128 0,-1-1-128 0,1 0 0 16,0 0 160-16,0-1-32 0,-2 0-128 0,-2-1 192 15,-2 0-48-15,1 1-16 0,1 1 0 0,-3-1 0 16,-19-20 16-16,36 36 0 0,-36-36 0 0,30 34 0 16,-30-34 16-16,25 30 0 0,-25-30 0 0,21 26 0 15,-21-26-32-15,16 23 0 0,-16-23 0 0,18 21 0 16,-18-21-128-16,0 0 160 0,19 25-160 0,-19-25 160 16,0 0-160-16,16 22 0 0,-16-22 0 0,0 0 0 15,0 0 0-15,18 20 0 0,-18-20 128 0,0 0-128 0,0 0 0 0,0 0 0 16,0 0 0-16,0 0 0 15,17 19 0-15,-17-19 0 0,0 0 0 0,0 0 0 0,0 0 0 0,0 0 0 16,0 0 128-16,0 0-128 0,0 0 0 0,0 0 0 16,0 0 144-16,0 0-144 0,0 0 0 0,0 0 144 15,0 0-144-15,0 0 0 0,0 0 144 0,0 0-144 16,0 0 0-16,0 0 144 0,0 0-144 0,0 0 0 16,0 0 0-16,0 0 128 0,0 0-128 0,0 0 0 15,0 0 0-15,0 0 0 0,0 0 0 0,0 0 0 16,0 0 0-16,0 0 0 0,0 0 0 0,0 0 0 15,0 0 0-15,0 0 0 0,0 0 0 0,0 0 0 16,0 0 0-16,0 0 0 0,0 0 848 0,0 0 144 16,0 0 32-16,0 0 0 15,0 0-1648-15,0 0-320 0,0 0-64 0,0 0-16 0,0 0 832 0,0 0 192 0,0 0 0 0,0 0 0 16,0 0 0-16,0 0 0 0,0 0 0 0,0 0 0 16,0 0 144-16,21-14-16 0,-21 14-128 0,0 0 192 15,0 0-64-15,-3-22 0 0,3 22-128 0,-5-19 192 16,5 19-192-16,-5-23 128 0,5 23-128 0,-8-26 0 15,8 26 128-15,-11-29-128 0,6 12 0 0,-1-2 144 16,-1 0-144-16,0-1 0 0,0-1 0 0,-1 1 0 16,0-1 0-16,3-1 128 0,-1 0-128 0,-1-1 0 15,1 1 0-15,-2 0 0 0,3-1 0 0,0 1 0 16,-1 0 0-16,0 2 0 0,3 0 0 0,-1 2 0 16,1 3 0-16,3 15 0 0,-3-23 0 0,3 23 0 15,-2-17 0-15,2 17-176 0,0 0 48 0,0 0 0 16,0 0-32-16,0 0 0 0,0 0 0 0,0 0 0 0,0 0-176 0,0 0-48 15,0 0 0-15,0 0 0 0,24 30 0 0,-24-30 0 16,16 32 0-16,-16-32 0 0,21 42 64 0,-10-17 16 16,-1 3 0-16,1-1 0 0,4 0 96 0,-3 0 16 15,-1 0 0-15,2-1 0 0,-2-1 64 0,2-1 128 16,-3-1-208-16,-10-23 80 0,22 42 128 0,-22-42 0 16,19 36 0-16,-19-36 0 0,13 33 0 0,-13-33 128 15,8 27-128-15,-8-27 128 0,3 24 0 0,-3-24 0 16,-3 22 0-16,3-22 0 0,-9 19 0 0,9-19 16 15,-15 19 0-15,15-19 0 0,-22 18 48 0,22-18 0 16,-29 15 0-16,13-8 0 0,0-1-32 0,-3 0 0 16,3-1 0-16,-2-2 0 0,-1 0-16 0,2-2 0 15,0 0 0-15,2-1 0 0,-3 0 16 0,3-1 0 16,1 0 0-16,-1-1 0 0,1 1-160 0,2-1 0 0,12 2 0 16,-22-5 0-16,22 5-192 0,-22-6-64 0,22 6 0 0,-19-6-16 31,19 6-368-31,-16-10-64 0,16 10 0 0,-11-17-17760 0</inkml:trace>
  <inkml:trace contextRef="#ctx0" brushRef="#br0" timeOffset="9840.34">18354 14482 6447 0,'0'0'576'0,"0"0"-576"0,0 0 0 0,0 0 0 0,-14 15 6928 0,14-15 1280 0,0 0 256 0,0 0 48 0,-10 20-5984 0,10-20-1200 0,-11 33-240 0,6-9-64 0,0 3-752 0,2 6-144 16,3 4-128-16,-4 4 144 0,4 2-144 0,2 5 0 16,0 6 0-16,1 3 0 0,-1 6 0 0,0 1 0 15,1 3 0-15,0 0 0 0,2-1-144 0,1-2 144 16,1 2 0-16,-1-2 0 0,1-3-144 0,-3-2 144 16,1-5 0-16,0-2-144 0,-2-2 144 0,-1-2 0 0,0-1 0 0,-1 1 0 15,3 0 0-15,-4-2 0 0,2-1 0 0,-4-4 0 16,2-4 144-16,-2 0 64 0,0-2 16 0,-3 0 0 15,4-2 48-15,-4-1 16 0,-2 0 0 0,1-2 0 16,0-1-160-16,-1-4-128 0,2-3 192 0,5-22-192 16,-14 34 192-16,14-34-64 0,-14 20 0 0,14-20-128 15,0 0 160-15,-20 11-160 0,20-11 128 0,0 0-128 16,-22-8 0-16,22 8 128 0,-18-16-128 0,6 2 0 16,2 0 0-16,0-5 0 0,-1-3 0 0,0-2 0 15,-2-3 0-15,0-1 0 0,1-2 0 0,0 0 0 16,1 1 0-16,1 2 0 0,0 1 0 0,1 3 0 0,3 4 0 15,1 2 0-15,5 17 0 0,-8-26 0 0,8 26 0 0,0 0-144 16,-5-19 144-16,5 19 0 0,0 0-192 0,0 0 192 16,0 0-192-16,0 0 192 0,0 0-336 0,13 23 32 15,-13-23 16-15,10 33 0 0,-10-33-96 0,16 48 0 16,-8-20-16-16,0 3 0 16,1 4-80-16,1 1-16 0,1 2 0 0,0-3 0 0,-1-1 368 0,3-4 128 15,0-2 0-15,3-2-144 0,1-4 400 0,-2-2 64 16,-15-20 32-16,38 30 0 0,-38-30 32 0,41 23 16 15,-41-23 0-15,45 14 0 0,-45-14-80 0,42 4-32 16,-42-4 0-16,43-6 0 0,-43 6-96 0,45-15-32 16,-23 2 0-16,2-2 0 15,4-5-480-15,0-4-80 0,1-3-32 0,1-5-18160 0</inkml:trace>
  <inkml:trace contextRef="#ctx0" brushRef="#br0" timeOffset="10774.76">21261 14551 40543 0,'0'0'3600'0,"-18"16"-2880"0,18-16-576 0,0 0-144 0,0 0 368 0,-21 16 32 0,21-16 16 0,-38 31 0 0,8-6-416 0,-8 5 0 0,-3 4 128 0,-2 1-128 0,3-3 0 0,0-2 0 16,-2 0 0-16,-1-1 0 0,0 0 0 0,-5 1 0 0,0 2 0 15,0 1 0-15,-3 2 0 0,0 2-144 0,1-1 144 0,-1 1-160 16,-4-1 160-16,-2 1-208 0,-1 3 80 0,-2 0 128 15,2 6 0-15,-1 1 0 0,3 0 0 0,-2 1 0 16,-2 1 0-16,0 0 0 0,1-1 192 0,3 0-64 16,3 1 32-16,-2 0 0 0,5 0 0 0,-3-1 0 15,0 1-160-15,2-2 128 0,0-3-128 0,1-2 128 16,5 0-128-16,2-3 128 0,2-1-128 0,2-1 128 16,1 1-128-16,1-3 128 0,-1-1-128 0,1-3 128 15,5-2 0-15,3-4-128 0,0-2 192 0,5-2-64 16,2-1 0-16,3-3-128 0,1-2 192 0,18-15-64 15,-29 24 64-15,29-24 0 0,-20 18 0 0,20-18 0 16,0 0 832-16,-24 16 192 0,24-16 16 0,0 0 16 16,0 0-976-16,0 0-272 0,0 0 0 0,0 0 128 0,0 0-128 0,0 0 0 15,0 0 0-15,0 0 0 16,0 0-800-16,-2-20-192 0,2 20-32 0,11-18-16 0,-11 18 848 0,11-22 192 16,-11 22 0-16,15-29 0 0,-7 12 0 0,0-1 0 15,0-1 0-15,1-2 144 0,-2-1-144 0,2-1 0 16,-1 0 0-16,1-2 128 0,-2 1-128 0,1-2 0 15,-1 0 0-15,2 1 0 0,-1 3 0 0,-3 2 0 16,3 1-144-16,-3 3 144 0,-5 16 752 0,8-24 208 16,-8 24 32-16,0 0 16 0,8-19-848 0,-8 19-160 15,0 0 0-15,0 0 0 0,0 0-192 0,0 0 64 16,0 0 0-16,0 0 0 16,0 0-992-16,-10 22-192 0,10-22-32 0,-11 26-16 15,11-26 752-15,-14 43 160 0,6-16 16 0,-2 1 16 0,2 3 96 16,2 2 32-16,-2-1 0 0,1-1 0 0,1-1 288 15,3-1-128-15,-2-2 128 0,4-1 0 0,-1-2 0 0,2-24 0 0,0 43 0 0,0-43 0 16,6 38 160-16,-6-38-16 0,10 37 0 0,-10-37 0 16,11 32-16-16,-11-32 0 0,23 30 0 0,-23-30 0 15,30 30 0-15,-30-30 0 0,35 21 0 0,-35-21 0 16,43 19-128-16,-19-11 192 0,0-2-192 0,2-2 192 16,-26-4-192-16,41 5 0 0,-41-5-192 0,39 0 192 31,-39 0-560-31,36-6 16 0,-36 6 0 0,29-10-17824 0</inkml:trace>
  <inkml:trace contextRef="#ctx0" brushRef="#br0" timeOffset="13625.44">14592 16554 18431 0,'0'0'1632'0,"0"0"-1312"0,0 0-320 0,0 0 0 0,0 0 2816 0,0 0 480 0,-5-8 96 0,5 8 32 0,0 0-1872 0,0 0-368 0,0 0-80 0,-6-9-16 0,6 9-848 0,0 0-240 16,0 0 0-16,0 0 0 15,0 0-608-15,0 0-208 0,0 0-32 0,0 0-16 16,-2 30-48-16,2-30-16 0,0 0 0 0,3 35 0 0,-3-35 672 0,5 30 128 16,-5-30 128-16,3 35-192 0,-3-35 320 0,6 44 48 15,-6-44 16-15,5 46 0 0,-5-46 256 0,5 46 48 16,-5-46 16-16,7 44 0 0,-7-44-256 0,9 39-32 15,-9-39-16-15,8 32 0 0,-8-32-208 0,10 26 128 0,-10-26-128 16,0 0 0-16,16 30 896 0,-16-30 96 0,0 0 16 16,0 0 0-1,0 0-1520-15,27 20-288 0,-27-20-64 0,0 0-16 0,0 0 880 0,0 0 0 0,27-13 176 0,-27 13-32 16,0 0 0-16,15-19 0 0,-15 19 0 0,9-15 0 16,-9 15-144-16,8-18 0 0,-8 18 0 0,5-17 0 15,-5 17 0-15,0 0 0 0,6-21-192 0,-6 21 192 16,0 0-240-16,0 0 80 0,5-17 16 0,-5 17 0 15,0 0 144-15,0 0 0 0,0 0 0 0,0 0-128 16,0 0-128-16,0 0 0 0,0 0-16 0,0 0 0 16,32 25 32-16,-32-25 16 0,0 0 0 0,21 28 0 15,-21-28 224-15,0 0 0 0,27 35-160 0,-27-35 160 16,0 0 0-16,24 29 0 0,-24-29 0 0,0 0 0 16,24 24 0-16,-24-24 0 0,0 0 0 0,0 0 0 15,35 11 688-15,-35-11 96 0,0 0 32 0,0 0 0 0,31-14 176 0,-31 14 32 16,0 0 16-16,17-24 0 0,-17 24-336 0,7-20-64 15,-7 20 0-15,8-21-16 0,-8 21-208 0,3-22-32 16,-3 22-16-16,0-21 0 0,0 21-144 0,0-22-32 16,0 22 0-16,-3-24 0 0,1 11-192 0,-1 1 0 15,0-2 128-15,3 14-128 0,-2-24-256 0,2 24-112 16,-3-21-16-16,3 21 0 16,-2-17-1024-16,2 17-224 0,0-16-32 0,0 16-9104 15,0 0-1824-15</inkml:trace>
  <inkml:trace contextRef="#ctx0" brushRef="#br0" timeOffset="14146.81">15307 16622 24879 0,'0'0'1088'0,"0"0"256"0,0 0-1088 0,0 0-256 0,0 0 0 0,0 0 0 0,-14-3 1424 0,14 3 240 0,0 0 32 0,-12-1 16 0,12 1-624 0,-17 1-112 0,17-1-16 0,-15 5-16 16,15-5-944-16,-14 10-176 0,14-10-32 0,-16 16-16 15,16-16-784-15,-11 27-144 0,11-27-48 0,-13 35 0 16,13-35 432-16,-10 36 96 0,10-36 16 0,-3 39 0 0,3-39 512 0,-2 35 144 15,2-35 0-15,5 31 0 0,-5-31 384 0,0 0 160 16,16 32 32-16,-16-32 0 0,0 0-336 0,0 0-64 16,31 23-16-16,-31-23 0 0,0 0 32 0,0 0 16 15,35 2 0-15,-35-2 0 0,0 0 496 0,28-12 112 16,-28 12 16-16,19-16 0 0,-19 16-352 0,19-22-64 16,-19 22-16-16,17-24 0 0,-17 24-112 0,13-22-32 15,-13 22 0-15,11-22 0 0,-11 22 80 0,7-20 16 16,-7 20 0-16,5-16 0 0,-5 16 64 0,0 0 16 15,1-18 0-15,-1 18 0 0,0 0-112 0,0 0 0 16,0 0-16-16,0 0 0 0,0 0-176 0,0 0-128 16,0 0 144-16,0 0-144 0,0 0 0 0,0 0-160 15,0 0 0-15,2 27 0 0,-2-27-16 0,0 0 0 0,4 31 0 16,-4-31 0-16,0 0-96 0,3 31-32 0,-3-31 0 0,0 0 0 31,5 29-416-31,-5-29-96 0,0 0-16 0,0 0 0 16,7 28-880-16,-7-28-176 0,0 0-32 0,0 0-16 15,0 0-880-15,0 0-192 0</inkml:trace>
  <inkml:trace contextRef="#ctx0" brushRef="#br0" timeOffset="14425.03">15561 16654 2751 0,'0'0'256'0,"0"0"-256"0,0 0 0 0,0 0 0 0,0 0 2256 0,0 0 416 0,0 0 80 0,0 0 0 0,0 0 64 0,0 0 0 0,0 0 0 0,13 31 0 0,-13-31-976 0,0 0-192 16,11 30-48-16,-11-30 0 0,5 26-480 0,-5-26-96 15,5 29-32-15,-5-29 0 0,5 30-528 0,-5-30-96 16,5 30-32-16,-5-30 0 0,4 26-208 0,-4-26-128 16,0 0 128-16,8 34-128 0,-8-34 0 0,0 0 0 15,7 28 0-15,-7-28 0 0,0 0-160 0,0 0-48 16,12 26-16-16,-12-26 0 15,0 0-688-15,0 0-144 0,0 0-32 0,0 0 0 16,0 0-704-16,0 0-160 0,0 0-32 0,0 0-8848 0</inkml:trace>
  <inkml:trace contextRef="#ctx0" brushRef="#br0" timeOffset="14725.19">15793 16366 35007 0,'0'0'1552'0,"0"0"320"0,0 0-1488 0,0 0-384 0,0 0 0 0,0 0 0 15,0 0 800-15,0 0 96 0,0 0 0 0,0 0 16 16,0 0-560-16,18 31-112 0,-18-31-32 0,0 0 0 16,17 45-48-16,-17-45-16 0,10 41 0 0,-10-41 0 15,13 47-144-15,-13-47 0 0,9 53 0 0,-9-53 0 16,13 54-144-16,-8-28-64 0,1 2-16 0,-6-28 0 15,13 49-208 1,-13-49-32-16,10 42-16 0,-10-42 0 0,8 35 224 0,-8-35 32 0,9 31 16 0,-9-31 0 0,5 27-64 0,-5-27-16 16,0 0 0-16,5 28 0 15,-5-28-480-15,0 0-112 0,0 0-16 0,0 0 0 16,-8 23-1216-16,8-23-240 0</inkml:trace>
  <inkml:trace contextRef="#ctx0" brushRef="#br0" timeOffset="14909.27">15705 16822 19407 0,'0'0'416'16,"0"0"96"-16,-14-2 0 0,14 2 64 0,0 0-576 0,0 0 0 0,0 0 0 0,0 0 0 0,0 0 3168 0,0 0 528 15,0 0 96-15,0 0 32 0,0 0-2416 0,0 0-464 0,0 0-112 0,35 7 0 16,-35-7-448-16,29-9-96 16,-29 9-16-16,32-12 0 0,-32 12-272 0,35-17 0 0,-35 17 0 0,35-19 0 31,-35 19-352-31,32-20-128 0,-32 20-32 0,29-19 0 15,-29 19-1104-15,30-18-240 0,-30 18-32 0,26-17-7408 0,-26 17-1488 0</inkml:trace>
  <inkml:trace contextRef="#ctx0" brushRef="#br0" timeOffset="15441.57">16532 16763 3679 0,'0'0'320'0,"0"0"-320"16,0 0 0-16,0 0 0 0,0 0 7040 0,0 0 1328 15,0 0 272-15,0 0 48 0,0 0-6128 0,-17-7-1216 16,17 7-240-16,0 0-48 0,-17-7-512 0,17 7-96 15,0 0-32-15,-22-3 0 0,22 3-416 0,-17 0-272 16,17 0 32-16,-18 3 16 16,18-3-416-16,-19 11-96 0,19-11-16 0,-16 16 0 15,16-16 16-15,-16 23 0 0,16-23 0 0,-14 29 0 0,14-29 576 0,-10 33 160 16,10-33 0-16,-5 34 0 0,5-34 304 0,-2 33 128 16,2-33 16-16,4 26 16 0,-4-26-112 0,0 0-32 0,10 30 0 0,-10-30 0 15,0 0-320-15,0 0 0 0,24 19 0 0,-24-19 0 16,0 0 0-16,0 0 0 0,29-5-144 0,-29 5 144 15,0 0 0-15,20-19 288 0,-20 19-48 0,16-20-16 16,-16 20-48-16,12-23-16 0,-12 23 0 0,10-26 0 16,-10 26-16-16,10-27 0 0,-10 27 0 0,8-26 0 15,-8 26-144-15,5-23 128 0,-5 23-128 0,3-18 128 16,-3 18 32-16,0 0 0 0,0 0 0 0,2-18 0 16,-2 18-160-16,0 0 192 0,0 0-192 0,0 0 192 15,0 0-320-15,0 0-64 0,0 0-16 0,0 0 0 16,6 33-416-1,-6-33-80-15,0 0 0 0,8 39-16 0,-8-39-416 0,3 30-80 0,-3-30 0 0,7 26-16 16,-7-26-272-16,0 0-48 0,10 29-16 0,-10-29-6928 16,0 0-1376-16</inkml:trace>
  <inkml:trace contextRef="#ctx0" brushRef="#br0" timeOffset="15725.61">16719 16340 28559 0,'0'0'2544'0,"0"0"-2032"0,0 0-512 0,0 0 0 0,0 31 1744 0,0-31 256 0,0 0 48 0,7 52 16 0,-4-16-1504 16,2 9-304-16,-2 2-64 0,3 0-16 0,-4-1 0 0,1 0 0 0,2-4 0 0,-2-3 0 15,-1-2-176-15,1-4-192 0,3-3 32 0,-6-30 16 32,7 47-832-32,-7-47-176 0,6 36-16 0,-6-36-16 15,5 26-480-15,-5-26-112 0,0 0-16 0,0 0 0 16,8 27-640-16,-8-27-144 0,0 0-32 0,0 0-6352 0</inkml:trace>
  <inkml:trace contextRef="#ctx0" brushRef="#br0" timeOffset="15925.54">16801 16418 21183 0,'0'0'1888'0,"-3"28"-1504"0,3-28-384 0,0 0 0 0,0 33 3344 0,0-33 608 16,0 0 112-16,0 38 32 0,0-9-2496 0,0 9-480 15,1 6-96-15,1 0-32 0,0-4-624 0,1-7-128 16,-1-3-32-16,2-3 0 15,-4-27-736-15,8 43-160 0,-8-43-16 0,8 36-10800 16,-8-36-2144-16</inkml:trace>
  <inkml:trace contextRef="#ctx0" brushRef="#br0" timeOffset="17559.32">18402 16715 36863 0,'0'0'3264'0,"0"0"-2608"0,0 0-528 0,0 0-128 0,0 0 816 0,0 0 128 0,0 0 16 0,0 0 16 0,0 0-704 0,-6 31-144 0,6-31-128 0,-1 27 192 15,1-27-192-15,1 33 0 0,-1-33 0 0,2 37 0 16,-2-37-288-16,4 47 64 0,-2-22 16 0,-1 2 0 15,1 3 208-15,1 0-144 0,1 3 144 0,-1 2-128 16,0 2 128-16,3 2 0 0,-3 0 0 0,2 1 0 16,0 1 144-16,-2-2 64 0,1 3 16 0,0-2 0 0,-1 1-80 0,1-2-16 15,-1 1 0-15,0-2 0 0,0 0-128 0,1-4 192 16,0 0-192-16,1-3 192 0,-2-2-192 0,2-2 0 16,-2-1 0-16,-3-26 0 0,10 42 0 0,-10-42 0 15,5 40 0-15,-5-40 0 0,3 33 0 0,-3-33 0 16,3 24 0-16,-3-24 0 0,0 0 0 0,0 0 0 15,2 26 0-15,-2-26 0 0,0 0 0 0,0 0 0 16,0 0 0-16,0 0 0 0,0 0 0 0,0 0 160 16,0 0-160-16,0 0 160 0,0 0-16 0,-15-8 0 15,15 8 0-15,0 0 0 0,-12-28-144 0,12 28 0 16,-9-29 0-16,9 29 0 0,-11-36 0 0,5 17 0 16,4-1 0-16,-3-1 0 0,2 1 0 0,1-1 0 15,-2 1 0-15,4 20 0 0,-3-34 0 0,3 34 0 16,0-27 0-16,0 27 0 0,0 0 0 0,-2-25 0 0,2 25 0 15,0 0 0-15,0 0 0 0,0 0-176 0,0 0 176 0,0 0-128 16,0 0-48-16,0 0 0 0,0 0 0 0,0 0 0 16,0 0-16-16,0 0-16 0,0 0 0 0,0 0 0 15,0 0 16-15,0 0 16 0,0 0 0 0,0 0 0 16,14 19-48-16,-14-19-16 0,12 20 0 0,-12-20 0 31,14 29-384-31,-14-29-80 0,13 37 0 0,-13-37-16 0,14 40 512 0,-9-18 208 0,4 2-176 0,-2 1 176 16,-2 1 0-16,1 0 0 0,2 0-128 0,-3 0 128 15,3 2 0-15,0-2 192 0,0-1-48 0,0-3 0 16,-8-22 64-16,16 37 16 0,-16-37 0 0,13 27 0 16,-13-27-224-16,16 19 144 0,-16-19-144 0,0 0 128 15,22 16 64-15,-22-16 0 0,0 0 0 0,0 0 0 0,29 1 128 0,-29-1 16 16,0 0 16-16,0 0 0 0,29-10-64 0,-29 10-16 16,0 0 0-16,0 0 0 0,26-19-80 0,-26 19-32 15,0 0 0-15,0 0 0 0,20-16-160 0,-20 16 192 16,0 0-192-16,0 0 192 0,0 0-192 0,0 0 0 15,0 0 144-15,0 0-144 0,0 0 0 0,0 0 0 16,0 0-192-16,0 0 64 0,0 0-64 0,0 0 0 16,0 0 0-16,0 0 0 0,0 0 192 0,0 0-160 15,0 0 160-15,0 0-160 0,-6-19 160 0,6 19 0 16,0 0 128-16,0 0-128 0,0 0 0 0,-21 1 128 16,21-1-128-16,0 0 0 0,-17 0 128 0,17 0-128 15,0 0 160-15,-20-1-160 0,20 1 176 0,0 0-176 16,-24-4 192-16,24 4-192 0,-16-3 944 0,16 3 80 0,-17-4 0 15,17 4 16 1,-18-5-1616-16,18 5-336 0,-19-7-64 0,19 7-16 0,-21-10 816 0,21 10 176 0,-22-13 0 0,22 13 0 16,-24-19 0-16,24 19 144 15,-24-21-144-15,24 21 128 0,-24-24-128 0,24 24 0 0,-26-27 0 0,12 12 0 16,2 1 0-16,0-2 240 0,0-1-64 0,-2 1-16 16,4-1 64-16,-4-2 16 0,1-1 0 0,-3 1 0 15,2-2-48-15,-1 0-16 0,1 0 0 0,-3-1 0 16,5 0-176-16,-2 0 0 0,1 1 0 0,1 0 128 15,2 2-128-15,10 19 0 0,-18-35 0 0,18 35 0 16,-16-27-176-16,16 27 176 0,-13-25-128 0,13 25 128 16,-14-20 0-16,14 20-128 0,0 0 128 0,-10-17 0 15,10 17-144-15,0 0 144 0,0 0-160 0,0 0 160 16,0 0-256-16,0 0 64 0,0 0 0 0,7 20 0 0,-7-20-96 0,17 32-16 16,-7-10 0-16,3 3 0 0,-2 4-32 0,3-1-16 15,-2 1 0-15,2 0 0 0,0 2 160 0,-2-1 48 16,0 0 0-16,1 0 0 0,1 0 144 0,-2-1 144 15,0 0-16-15,0-1-128 0,0-2 336 0,-2-2-32 16,1-4-16-16,-11-20 0 0,22 30-144 0,-22-30-16 16,20 17-128-16,-20-17 192 0,0 0-16 0,33 5-16 15,-33-5 0-15,0 0 0 0,29-13 16 0,-29 13 0 16,23-21 0-16,-23 21 0 0,27-34-48 0,-10 12 0 16,1-4 0-16,3-3 0 0,1-1-128 0,2-3 0 15,0-1 0-15,0 3 128 0,-1 4-128 0,-3 1 0 16,3-1 0-16,-2 1 0 0,-1 0-320 0,1 1 48 15,-3 1 16-15,-1-1 0 16,1 2-368-16,-2 2-64 0,-2 0-16 0,1 1-17168 0</inkml:trace>
  <inkml:trace contextRef="#ctx0" brushRef="#br0" timeOffset="19186.62">18807 7836 24879 0,'0'0'2208'0,"0"0"-1760"0,0 0-448 0,0 0 0 0,0 0 1792 0,0 0 256 0,0 0 64 0,0 0 16 0,24 48-1584 0,-24-48-320 0,19 39-64 0,-19-39-16 0,19 40-144 0,-19-40 0 0,15 33 0 0,-15-33 0 0,0 0 0 0,18 41 0 0,-18-41 0 0,0 0 0 0,0 0 0 0,15 34 0 0,-15-34 0 0,0 0 128 15,0 0 512-15,0 0 112 0,0 0 16 0,0 0 0 16,0 0 64-16,0 0 32 0,0 0 0 0,7-8 0 15,-7-1-224-15,0-3-32 0,-2-1-16 0,2-2 0 16,-1-2-304-16,1 1-64 0,-2-3-16 0,2 0 0 16,0-2-208-16,0 2 0 0,0-2 128 0,0 0-128 15,2 1 0-15,-1 0 0 0,3 1 0 0,0 1-160 16,-1 1-16-16,2 1 0 0,-2 2 0 0,2 0 0 16,0 3 176-16,3 0-192 0,-2 2 192 0,1 0-192 15,1 3 192-15,1 0-192 0,-9 6 192 0,21-9-192 0,-21 9-64 0,24-8-32 16,-24 8 0-16,29-2 0 0,-29 2 0 0,27 0 0 15,-27 0 0-15,37 1 0 0,-37-1 288 0,37 3-192 16,-37-3 192-16,43 4-160 0,-22-2 160 0,1 0 0 16,0-1 0-16,-1-1 0 0,-1 0 336 0,-1 0 0 15,2-1 0-15,-1 0 0 0,-1-2-16 0,-2 0 0 16,2 0 0-16,0-1 0 0,-2 0-128 0,-2 0-48 16,-15 4 0-16,28-10 0 0,-28 10-16 0,22-9-128 15,-22 9 192-15,14-12-64 0,-14 12-128 0,8-11 0 16,-8 11 0-16,3-10 128 0,-3 10-128 0,-1-10 0 15,1 10 0-15,-8-6 0 0,8 6 0 0,-15-2-224 16,15 2 80-16,-23 3 16 0,8 1-112 0,-4 2-16 16,-2 4 0-16,0 1 0 0,1 3 64 0,-4 2 16 15,2 3 0-15,0 1 0 0,-1 0 176 0,4 1 0 0,0 0 0 0,19-21 0 16,-29 40 0-16,29-40 224 0,-25 42-48 0,25-42-16 16,-18 40 32-16,18-40 16 0,-11 39 0 0,11-39 0 15,-8 39-64-15,8-39-16 0,0 0 0 0,0 48 0 16,0-48-128-16,0 0 0 0,14 36-192 0,-14-36 192 31,0 0-528-31,26 24 16 0,-26-24 0 0,0 0 0 16,34 5-1344-16,-34-5-256 0,33-10-48 0,-18 2-13072 0</inkml:trace>
  <inkml:trace contextRef="#ctx0" brushRef="#br0" timeOffset="19620.68">19746 7594 27647 0,'0'0'2448'0,"-5"-4"-1952"0,5 4-496 0,0 0 0 0,0 0 2176 0,0 0 352 0,-9-3 64 0,9 3 16 0,-16-1-1376 0,16 1-272 0,-23 9-48 0,23-9-16 0,-27 17-608 0,27-17-128 16,-32 29-32-16,32-29 0 0,-35 36-128 0,17-14 0 16,-1 4 0-16,-2 2 0 0,4-2 0 0,4 1 0 15,-3 1 0-15,16-28 0 0,-21 52 0 0,21-52-176 16,-13 44 176-16,13-44-192 15,-6 33-368-15,6-33-80 0,0 0 0 0,0 0-16 16,13 37-432-16,-13-37-96 0,0 0-16 0,25 6 0 0,-25-6 1200 0,21-9 176 16,-8 3 64-16,0-3 16 15,-2-3-944-15,3 0-176 0,-1-2-32 0,0-1-16 0,1 0 704 0,-1-2 208 0,1 2 0 0,-4-1 0 16,1 1 176-16,-3 0 144 0,0 0 48 0,0 3 0 16,-1 0 528-16,-4 4 128 0,3-1 0 0,-4 4 16 15,-2 5-160-15,6-5-48 0,-6 5 0 0,0 0 0 16,0 0-336-16,0 0-80 0,0 0-16 0,10 42 0 15,-10-42-240-15,3 42-160 0,-3-42 192 0,0 59-192 16,-2-24 160-16,1 4-160 0,1 1 128 0,-2-1-128 16,-1 0 0-16,3-3 0 0,0-1 0 0,0-35 0 15,3 60-272-15,-3-60-96 0,8 49-16 0,-8-49 0 16,10 36-1136-16,-10-36-224 0,0 0-48 0,0 0-16 16,24 32-1248-16,-24-32-240 0,0 0-48 0,16-7-8096 15</inkml:trace>
  <inkml:trace contextRef="#ctx0" brushRef="#br0" timeOffset="20103.21">19855 7989 2751 0,'0'-18'256'0,"0"4"-256"16,0 4 0-16,0 10 0 0,0-7 2016 0,0 1 352 15,0-8 80-15,-2-8 16 0,2-4 1232 0,0 0 240 16,-1 3 48-16,-1 8 16 0,2 3-1344 0,0 6-272 16,-2 2-48-16,2 4-16 0,0 0-1216 0,0 0-240 15,0 0-48-15,0 0-16 0,0 0-672 0,0 45-128 16,0-45 0-16,0 0 0 0,8 54 0 0,-8-54 0 15,7 38 0-15,-7-38-144 0,13 35 144 0,-13-35 0 16,0 0 0-16,25 36 0 0,-25-36-192 0,24 14 0 16,-24-14 0-16,24 8 0 0,-24-8-64 0,27 1-32 15,-27-1 0-15,31-7 0 0,-15 1 288 0,1-3 128 0,-2 0-128 0,2-1 192 16,-1-1 80-16,1-2 16 0,-2-1 0 0,1 0 0 16,-4 2 160-16,0-2 16 0,-2 2 16 0,0-1 0 15,1 1-32-15,-3-1-16 0,3 2 0 0,-3-1 0 16,0 2-192-16,0-2-48 0,-2 4 0 0,-1-1 0 15,0 0-192-15,1 2 0 0,-1 1 0 0,-2 0 0 16,-1-1-144-16,1 1-32 0,-3 6 0 0,2-11 0 31,-2 11-208-31,0-12-32 0,0 12-16 0,-2-10 0 0,2 10 112 0,-5-12 0 0,5 12 16 0,-8-8 0 16,8 8 304-16,-12-8 0 0,12 8-128 0,-16-3 128 16,16 3 0-16,-15 0 256 0,15 0-64 0,-17 7 0 15,17-7-16-15,0 0-16 0,-24 17 0 0,24-17 0 16,0 0 32-16,-23 34 0 0,23-34 0 0,0 0 0 0,-13 40 0 0,13-40 0 15,-1 37 0-15,1-37 0 0,3 36-192 0,-3-36 0 16,0 0 0-16,15 50 0 0,-15-50-304 0,0 0 16 16,27 37 0-16,-27-37 0 15,24 17-624-15,-24-17-128 16,30 10-32-16,-30-10 0 0,32 1-1680 0,-13-5-352 0</inkml:trace>
  <inkml:trace contextRef="#ctx0" brushRef="#br0" timeOffset="20370.57">20597 7625 14735 0,'0'0'1312'0,"0"0"-1056"0,-5-7-256 0,5 7 0 0,0 0 3328 0,0 0 592 0,0 0 128 0,0 0 32 0,0 0-1904 0,0 0-384 0,-22 22-80 0,22-22-16 0,0 0-1248 0,-23 36-240 0,23-36-48 0,-14 31-16 31,14-31-544-31,-8 36-112 0,8-36-32 0,-5 36 0 16,5-36-352-16,-3 36-64 0,3-36 0 0,0 0-16 15,5 49 320-15,-5-49 64 0,0 0 16 0,8 44 0 0,-8-44 576 0,0 0 0 0,11 41 0 0,-11-41 0 16,0 0 176-16,10 35 144 0,-10-35 48 0,0 0 0 16,0 0 416-16,3 36 96 0,-3-36 16 0,0 0 0 15,0 0 128-15,0 0 16 0,-16 34 16 0,16-34 0 16,0 0-368-16,0 0-80 0,-24 17-16 0,24-17 0 16,0 0-736-16,-22 5-160 0,22-5-16 0,-17-4-11040 15,17 4-2208-15</inkml:trace>
  <inkml:trace contextRef="#ctx0" brushRef="#br0" timeOffset="20737.62">20784 7261 33167 0,'0'0'2944'0,"0"0"-2352"15,0 0-464-15,0 0-128 0,0 0 1344 0,0 0 240 16,0 0 48-16,24 43 16 0,-24-43-960 0,21 57-192 15,-7-17-48-15,-1 2 0 0,-3 3-256 0,-2 1-64 16,0 1-128-16,-3-2 192 0,-1 1-192 0,-2 0 0 16,1 1 0-16,-1-2 0 15,-2 1-480-15,0-4-96 16,-2-2 0-16,2-6-16 0,0-34-1392 0,-5 57-288 0,5-57-48 0,-8 40-16 16,8-40-288-16,0 0-48 0,-22 38-16 0,22-38 0 15,-21 13 1008-15,21-13 192 0,-27 3 32 0,27-3 16 0,-26-6 1120 0,12 0 320 0,4 0 0 0,-4-3-128 16,1-4 368-16,-1-1 80 0,1-1 0 0,2-3 16 15,4 1 704-15,4-2 144 0,3-3 32 0,3-1 0 16,4-1 1728-16,7 0 336 0,1 0 80 0,4 1 16 16,2 2-1456-16,1 1-304 0,7 0-48 0,0 1-16 15,1 3-848-15,3 1-160 0,1 3-32 0,0-1-16 16,-2 2-496-16,0-1 0 0,4 3 0 0,-2-1-12048 16,3 3-2352-16</inkml:trace>
  <inkml:trace contextRef="#ctx0" brushRef="#br0" timeOffset="21887.74">19195 18132 33167 0,'0'0'2944'0,"0"0"-2352"0,0 0-464 0,0 0-128 0,0 0 1392 0,0 0 256 0,0 0 48 0,4 23 16 0,-4-23-1504 0,8 32-208 0,-3-8-208 0,2 2 32 0,0 4-112 0,0 2-32 0,-2-1 0 0,2-1 0 31,-2 0-208-31,0-3-48 0,0-2-16 0,-2-1 0 0,-1-4 464 0,2-2 128 0,-2 0 0 0,-2-18 0 16,1 26 448-16,-1-26 176 0,2 17 16 0,-2-17 16 16,0 0 128-16,0 0 32 0,0 0 0 0,0 0 0 15,0 0-304-15,0 0-48 0,0 0-16 0,0 0 0 16,-9-20-96-16,9 20-32 0,0 0 0 0,-7-39 0 15,7 39-176-15,-1-32-144 0,1 32 192 0,1-34-192 16,-1 34 0-16,2-37 0 0,-2 37 0 0,9-33-144 0,-9 33 144 16,8-34-192-16,-8 34 192 0,10-29-192 0,-10 29-48 0,0 0-16 15,19-34 0-15,-19 34 0 0,0 0 64 0,23-27 0 16,-23 27 0-16,0 0 0 0,30-24 192 0,-30 24-176 16,26-15 176-16,-26 15-160 0,28-14 160 0,-28 14 0 15,29-12 0-15,-29 12 0 0,34-14 0 0,-34 14 0 16,33-13 0-16,-33 13 176 0,32-14 0 0,-32 14 0 15,29-14 0-15,-29 14 0 0,27-16-48 0,-27 16 0 16,24-18 0-16,-24 18 0 0,0 0-128 0,24-27 128 16,-24 27-128-16,0 0 128 0,13-28 0 0,-13 28 0 15,0 0 0-15,0-26 0 0,0 26 0 0,0 0-128 16,-11-23 192-16,11 23-64 0,0 0-128 0,-22-17 0 16,22 17 0-16,-23-5 0 0,23 5-256 0,-24 2 0 15,24-2 16-15,-30 11 0 0,30-11 112 0,-29 20 128 0,17-7-208 16,0 1 80-16,5 2 0 0,-2 0 0 0,9-16 0 15,-6 32 0-15,6-32 128 0,0 32 0 0,0-32 0 0,6 34 0 16,-6-34 0-16,14 33 0 0,-14-33 0 0,19 32 0 16,-19-32 0-16,24 28 0 0,-9-14 0 0,-15-14-128 15,33 25 128-15,-33-25-192 0,31 22 192 0,-31-22-192 16,34 16-64-16,-34-16-32 0,31 10 0 0,-31-10 0 31,31 5-544-31,-31-5-96 0,30-4-32 0,-30 4 0 0,29-10-1376 0,-29 10-288 0</inkml:trace>
  <inkml:trace contextRef="#ctx0" brushRef="#br0" timeOffset="22221.02">19965 18038 911 0,'0'0'0'0,"0"0"0"0,0 0 0 0,-6-23 0 0,6 23 3456 0,0 0 624 0,0 0 112 0,0 0 32 0,0 0 768 0,-15-20 144 0,15 20 48 0,-19-13 0 0,19 13-3728 0,-19-11-752 15,19 11-128-15,-21-5-48 0,21 5-336 0,-19-3-192 16,19 3 192-16,0 0-192 15,-24 3-512-15,24-3-224 0,0 0-32 0,-18 7-16 16,18-7 224-16,0 0 48 0,-9 18 16 0,9-18 0 16,0 0-64-16,0 29-16 0,0-29 0 0,8 26 0 0,-8-26 336 0,13 27 64 15,-13-27 16-15,20 30 0 0,-20-30 416 0,20 28 64 16,-20-28 32-16,22 26 0 0,-22-26-32 0,22 24-16 16,-22-24 0-16,21 22 0 0,-21-22-16 0,15 18 0 15,-15-18 0-15,11 17 0 0,-11-17 352 0,0 0 80 16,6 22 16-16,-6-22 0 0,0 0 96 0,-3 21 0 0,3-21 16 0,-9 15 0 15,9-15-320-15,-12 14-64 16,12-14-16-16,-17 16 0 0,17-16-272 0,-19 15-176 0,19-15 192 16,-18 9-192-16,18-9-192 0,-18 5-160 0,18-5-32 0,0 0 0 31,-17-3-1376-31,17 3-288 0,0 0-48 0</inkml:trace>
  <inkml:trace contextRef="#ctx0" brushRef="#br0" timeOffset="22703.2">19992 18062 21183 0,'0'0'944'0,"0"0"192"0,0 0-912 0,24 2-224 0,-24-2 0 0,0 0 0 0,0 0 1680 16,13 16 304-16,-13-16 48 0,21 26 16 15,-7-5-416-15,-1 3-80 0,1 3-16 0,-4 0 0 0,1 1-1072 0,-1 0-208 16,-2 1-64-16,-2 1 0 0,-1-2-64 0,0-2-128 16,-2-1 176-16,2-3-176 0,-2-3 448 0,0-2 0 15,-1-1-16-15,-2-16 0 0,0 25 80 0,0-25 0 16,-2 17 16-16,2-17 0 15,0 0 48-15,-6 10 16 0,6-10 0 0,0 0 0 0,0 0-288 0,0 0-64 16,0 0-16-16,-15-11 0 0,15 11-224 0,-12-23 0 16,12 23 0-16,-7-36 0 0,7 36-208 0,-5-46 16 15,5 17 0-15,0-3 0 0,2-4-144 0,5-1-32 16,-1-3 0-16,2 2 0 16,0 1-96-16,0 4-32 0,3 0 0 0,-1 5 0 15,1 3-160-15,-11 25-48 0,22-40 0 0,-22 40 0 16,20-28 176-16,-20 28 16 0,22-20 16 0,-22 20 0 0,24-10 496 0,-24 10 0 0,26-5 208 0,-26 5-64 15,28-2-144-15,-28 2-192 0,27 4 32 0,-27-4 16 16,24 7-128-16,-24-7-32 0,24 10 0 0,-24-10 0 16,19 13 304-16,-19-13 0 0,12 16 0 0,-12-16 144 15,0 0 352-15,8 26 64 0,-8-26 16 0,-2 21 0 16,2-21 336-16,-6 22 80 0,6-22 16 0,-16 23 0 16,16-23-288-16,-20 23-48 0,20-23-16 0,-28 21 0 15,15-10-352-15,-3-2-80 0,-1 1-16 0,2-1 0 16,-4-2-48-16,2 1-16 0,0-1 0 0,0-1 0 15,17-6-144-15,-29 10 0 0,29-10 0 0,-24 6 0 16,24-6-384-16,-21 2 64 0,21-2 0 0,0 0 0 16,-22-2-1168-16,22 2-240 0,0 0-32 0</inkml:trace>
  <inkml:trace contextRef="#ctx0" brushRef="#br0" timeOffset="23387.69">20422 18031 911 0,'0'0'0'0,"24"-9"0"0,-24 9 0 0,0 0 0 0,0 0 2944 0,22-8 496 0,-22 8 96 0,0 0 32 0,0 0-608 0,28-16-112 0,-28 16-32 0,21-13 0 0,-21 13-544 0,0 0-112 0,16-18-32 0,-16 18 0 0,0 0-800 0,0 0-176 16,0 0-16-16,0 0-16 0,-10-22-352 0,10 22-80 15,0 0-16-15,-25-3 0 0,25 3-352 0,-23 5-80 16,23-5-16-16,-25 13 0 0,25-13-224 0,-30 21 144 15,17-7-144-15,0 2 128 0,0 4-128 0,2-1 0 16,1 2 0-16,2 0 128 0,1 0-128 0,3-1 0 0,1-1-192 0,3-19 192 16,-2 29 0-16,2-29 128 0,7 26 32 0,-7-26 0 15,11 22-160-15,-11-22-272 0,13 17 64 0,-13-17 16 16,0 0-176-16,24 13-16 0,-24-13-16 0,0 0 0 16,29-2 400-16,-29 2 144 0,0 0 0 0,30-16 0 15,-30 16-16-15,20-18 0 0,-20 18 0 0,22-26 0 16,-22 26-272-16,22-31-64 0,-22 31-16 0,21-37 0 15,-21 37 224-15,21-40 0 0,-21 40 0 0,17-40 0 16,-17 40-368-16,13-34 32 0,-13 34 0 0,13-27 0 16,-13 27 64-16,0 0 16 0,11-21 0 0,-11 21 0 15,0 0 64-15,0 0 32 0,0 0 0 0,0 0 0 16,0 0 320-16,9 18 64 0,-9-18 16 0,2 29 0 0,-2-29-240 16,-2 37 0-16,-1-15 0 0,0 1 0 0,2 2 0 0,-1-2 0 15,0-1 0-15,-1-2 0 0,3-1 624 0,0-19 80 16,0 31 0-16,0-31 16 0,2 24-192 0,-2-24-32 15,0 0-16-15,6 20 0 0,-6-20-192 0,0 0-32 16,0 0-16-16,0 0 0 0,0 0-96 0,0 0-16 16,0 0 0-16,0 0 0 0,24-19-128 0,-24 19 160 15,0 0-160-15,19-36 160 0,-19 36-160 0,16-34 128 16,-16 34-128-16,16-37 128 0,-16 37-128 0,16-41 0 16,-16 41 0-16,18-41 0 0,-18 41-144 0,19-38 144 15,-19 38-192-15,16-33 192 0,-16 33-256 0,19-25 48 16,-19 25 16-16,0 0 0 0,24-18 0 0,-24 18 16 15,0 0 0-15,21-6 0 0,-21 6 176 0,0 0 0 0,27 10 128 16,-27-10-128-16,19 13 0 0,-19-13 0 0,18 18 0 0,-18-18-128 16,19 24 128-16,-19-24 0 0,16 25 0 0,-16-25 0 15,18 24 0-15,-18-24 0 0,14 23-128 0,-14-23 128 32,13 22-560-32,-13-22-16 0,11 17-16 0,-11-17 0 15,0 0-1008-15,0 0-208 0,13 18-48 0,-13-18 0 16,0 0-1104-16,0 0-240 0,0 0-32 0</inkml:trace>
  <inkml:trace contextRef="#ctx0" brushRef="#br0" timeOffset="24070.16">21080 17928 9727 0,'10'-23'208'0,"-10"23"48"0,0 0 16 0,0 0 0 0,0 0-272 0,0 0 0 0,0 0 0 0,11-27 0 0,-11 27 4096 0,0 0 768 0,0 0 160 0,0 0 32 15,3-24-1728-15,-3 24-320 0,0 0-80 0,0 0-16 0,-21 13-1792 0,21-13-352 0,-14 18-80 0,14-18-16 0,-18 20-432 0,18-20-96 0,-17 26-16 0,17-26 0 0,-16 27-128 0,16-27 0 0,-10 25 0 0,10-25 0 0,-5 23 0 0,5-23-176 16,2 21 16-16,-2-21 0 0,6 22 16 0,-6-22 0 16,10 23 0-16,-10-23 0 0,16 25 144 0,-16-25 0 15,19 26 0-15,-19-26-128 0,24 26 128 0,-24-26 0 16,27 22 128-16,-27-22-128 0,29 24 0 0,-29-24 0 16,29 23 0-16,-29-23 0 0,26 22 0 0,-26-22 0 15,24 19 0-15,-24-19 128 0,17 17-128 0,-17-17 176 16,0 0-176-16,14 20 192 0,-14-20 0 0,0 0 0 15,0 0 0-15,0 0 0 0,-3 19-192 0,3-19 160 16,0 0-160-16,-24 12 160 0,24-12 0 0,-19 5 0 0,19-5 0 16,-26 5 0-16,26-5 96 0,-29 0 32 0,29 0 0 0,-29-2 0 15,29 2-128-15,-26-4-32 0,26 4 0 0,-18-6 0 16,18 6 0-16,0 0 0 0,-19-12 0 0,19 12 0 16,0 0-128-16,0 0 0 0,0 0 0 0,0 0 0 15,-8-23 0-15,8 23 0 0,0 0 0 0,0 0-176 16,19-27 176-16,-19 27-192 0,19-18 192 0,-19 18-192 15,26-22 32-15,-26 22 0 0,32-23 0 0,-32 23 0 16,38-23 160-16,-38 23 0 0,38-24 0 0,-38 24-128 16,38-22 128-16,-38 22 0 0,36-23 0 0,-36 23 0 15,32-22 0-15,-32 22 144 0,33-24-144 0,-33 24 160 16,29-25 16-16,-29 25 0 0,24-23 0 0,-24 23 0 16,17-22 16-16,-17 22 16 0,0 0 0 0,16-25 0 0,-16 25-208 0,0 0 144 15,0 0-144-15,5-23 128 0,-5 23-128 0,0 0 0 16,0 0-160-16,0 0 160 0,0 0-288 0,-14-21 32 15,14 21 16-15,0 0 0 0,-26 1 80 0,26-1 16 16,-26 10 0-16,26-10 0 0,-27 17-80 0,27-17-16 16,-21 23 0-16,21-23 0 0,-18 32 240 0,18-32 0 15,-12 36 0-15,10-16 0 0,2-1 256 0,0-19-16 16,8 35 0-16,1-17 0 0,3-1-32 0,4-2 0 16,1 1 0-16,3-3 0 0,2 1 48 0,4-4 16 15,0 0 0-15,2-3 0 0,1-1-16 0,1-1 0 16,2-3 0-16,2-2 0 0,-2-1-256 0,-2-1 0 15,-3-3 0-15,0 1 0 16,-3-1-368-16,-1-2-128 0,-23 7-16 0,40-16-16 16,-40 16-384-16,33-22-80 0,-33 22-16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23 319 5983 0 0,'-1'-1'464'0'0,"-1"-2"-166"0"0,1 2 438 0 0,-13-8 3612 0 0,11 7-4153 0 0,2 3 178 0 0,3 8 1144 0 0,16 48-1505 0 0,-16-48 27 0 0,3 9 128 0 0,2 26 0 0 0,-6-36-51 0 0,10 60 966 0 0,-2 12-162 0 0,-2-16-435 0 0,-7-50-420 0 0,1 1 88 0 0,4 28 0 0 0,-4-29-109 0 0,9 44 117 0 0,-1-14-80 0 0,-3-21-14 0 0,-6-23-67 0 0,24 59 13 0 0,-21-53-13 0 0,1 1 0 0 0,0 0 0 0 0,0-1 0 0 0,1 0 0 0 0,0 0 0 0 0,10 9 0 0 0,-12-12 1 0 0,0-1 0 0 0,0 1 0 0 0,0-1 0 0 0,1 0 0 0 0,-1 0 0 0 0,1-1 0 0 0,0 1 0 0 0,-1-1 0 0 0,1 0 0 0 0,4 1 0 0 0,-7-2 2 0 0,1 1 0 0 0,-1-1 0 0 0,0 0 0 0 0,0 0 0 0 0,0 0 0 0 0,0 0 1 0 0,1 0-1 0 0,-1-1 0 0 0,0 1 0 0 0,0 0 0 0 0,0 0 0 0 0,0-1 0 0 0,0 1 0 0 0,0-1 0 0 0,1 1 0 0 0,-1-1 0 0 0,0 1 0 0 0,1-2 1 0 0,1-1 38 0 0,1 0 1 0 0,-1-1 0 0 0,1 1-1 0 0,-1-1 1 0 0,0 0 0 0 0,-1 0 0 0 0,1 0-1 0 0,-1 0 1 0 0,1-1 0 0 0,-1 1-1 0 0,-1-1 1 0 0,1 1 0 0 0,2-10 0 0 0,0-7 235 0 0,4-39 1 0 0,-7 46-264 0 0,8-218 145 0 0,-8 168-76 0 0,13-95-1 0 0,-13 153 35 0 0,0 4 247 0 0,0 11 367 0 0,7 52-759 0 0,5 5 6 0 0,5 1-22 0 0,-11-50 39 0 0,0-1 1 0 0,12 20-1 0 0,-10-21 4 0 0,1-1 0 0 0,16 18 0 0 0,-19-24 0 0 0,2 1 0 0 0,-1-2 0 0 0,15 11 0 0 0,-14-12 0 0 0,1-1 0 0 0,-1 0 0 0 0,14 6 0 0 0,32 5 0 0 0,-11-8 0 0 0,-1-6 0 0 0,2-6 0 0 0,-30 1-19 0 0,0 0 0 0 0,-1-1 0 0 0,0-1 1 0 0,0 0-1 0 0,0-1 0 0 0,0-1 0 0 0,-1 0 0 0 0,0-1 0 0 0,-1 0 0 0 0,1-1 0 0 0,-2 0 0 0 0,22-22 0 0 0,-25 23 29 0 0,0-1 0 0 0,-1 0 0 0 0,1-1-1 0 0,-2 0 1 0 0,0 0 0 0 0,0 0 0 0 0,0-1-1 0 0,-2 0 1 0 0,1 0 0 0 0,-1 0 0 0 0,-1-1-1 0 0,0 1 1 0 0,-1-1 0 0 0,0 0 0 0 0,-1 0-1 0 0,0-22 1 0 0,-1 29 58 0 0,-1 0-1 0 0,0 0 1 0 0,0 0-1 0 0,0 1 1 0 0,-1-1-1 0 0,1 1 1 0 0,-6-10-1 0 0,6 12-47 0 0,-1-1 0 0 0,1 1-1 0 0,-1 0 1 0 0,0-1 0 0 0,0 1 0 0 0,0 0-1 0 0,0 0 1 0 0,0 0 0 0 0,0 0 0 0 0,0 0-1 0 0,-1 1 1 0 0,1-1 0 0 0,-1 1-1 0 0,-4-2 1 0 0,-2 1 28 0 0,-15-1-33 0 0,21 4-7 0 0,-4 1 35 0 0,-9 6-43 0 0,8 0-43 0 0,-12 17 20 0 0,12-11-39 0 0,-7 18-20 0 0,14-30 76 0 0,0-1-1 0 0,1 1 1 0 0,-1 0 0 0 0,0 0-1 0 0,1 0 1 0 0,0-1 0 0 0,-1 1-1 0 0,1 3 1 0 0,-3 9-3 0 0,2-3-6 0 0,-1-1-1 0 0,1 0 1 0 0,1 14-1 0 0,0 29 4 0 0,1-30 12 0 0,5 29 0 0 0,-1-33 0 0 0,-1 0 0 0 0,9 19 0 0 0,-7-23 0 0 0,0-1 0 0 0,16 26 0 0 0,-14-29 0 0 0,0 0 0 0 0,1-1 0 0 0,13 13 0 0 0,-12-13 4 0 0,2-1-1 0 0,18 13 1 0 0,-19-16 14 0 0,1 1 0 0 0,19 7 1 0 0,-20-10 1 0 0,-8-3-8 0 0,0 1 0 0 0,0-1 1 0 0,0-1-1 0 0,0 1 0 0 0,0 0 0 0 0,1-1 1 0 0,-1 1-1 0 0,0-1 0 0 0,7-1 0 0 0,-3 2 12 0 0,-3-1-1 0 0,-1 1-1 0 0,1-1 1 0 0,0 0-1 0 0,0-1 0 0 0,7 0 1 0 0,-5 1 20 0 0,-4 0-19 0 0,1 0 0 0 0,-1 0 0 0 0,0-1 0 0 0,0 1-1 0 0,1 0 1 0 0,-1-1 0 0 0,0 1 0 0 0,0-1 0 0 0,0 0 0 0 0,0 0-1 0 0,3-1 1 0 0,1 0 37 0 0,20-10 230 0 0,-16 6-249 0 0,0-1 1 0 0,0 0-1 0 0,-1 0 0 0 0,0-1 1 0 0,-1 0-1 0 0,13-14 0 0 0,-13 9-32 0 0,-1 1 0 0 0,1-1 1 0 0,-2-1-1 0 0,0 1 0 0 0,-1-1 0 0 0,0 0 0 0 0,-1-1 0 0 0,0 1 0 0 0,-1-1 0 0 0,1-19 1 0 0,-1-18-1 0 0,-6-83 1 0 0,2 105-16 0 0,-6-66-75 0 0,-4 1 0 0 0,-4 0 0 0 0,-28-97 0 0 0,42 188 91 0 0,0 0-1 0 0,-1 0 0 0 0,1 0 1 0 0,-1 0-1 0 0,1 0 0 0 0,-1 1 1 0 0,0-1-1 0 0,-4-5 0 0 0,5 8 156 0 0,-2 11-73 0 0,-10 40-13 0 0,10-30-72 0 0,0 26 0 0 0,1 39-8 0 0,2 12 0 0 0,2 11 0 0 0,3-1 0 0 0,2-20-11 0 0,-4-56-31 0 0,7 37 31 0 0,7 16 11 0 0,-12-63 0 0 0,14 31 0 0 0,-14-41 0 0 0,0 0 0 0 0,0-1 0 0 0,1 0 0 0 0,7 9 0 0 0,-10-15 0 0 0,0-1 0 0 0,0 0 0 0 0,0 0 0 0 0,0 0 0 0 0,0 0 0 0 0,1 0 0 0 0,0-1 0 0 0,-1 1 0 0 0,1-1 0 0 0,5 2 0 0 0,-7-3 1 0 0,0 0 0 0 0,0-1 0 0 0,0 0-1 0 0,0 0 1 0 0,-1 1 0 0 0,1-1 0 0 0,0 0-1 0 0,0 0 1 0 0,0-1 0 0 0,0 1 0 0 0,0 0 0 0 0,0-1-1 0 0,-1 1 1 0 0,1-1 0 0 0,0 1 0 0 0,3-3-1 0 0,1 0 16 0 0,-1-1-1 0 0,1 1 1 0 0,-1-1-1 0 0,1-1 1 0 0,-1 1-1 0 0,-1-1 1 0 0,1 0-1 0 0,7-10 0 0 0,29-51 138 0 0,-24 36-85 0 0,57-80-55 0 0,-64 97-15 0 0,0 1 0 0 0,1 0 0 0 0,1 0 0 0 0,0 1 0 0 0,1 1 0 0 0,15-10 0 0 0,-20 15-14 0 0,1 0 0 0 0,0 1 0 0 0,1 0 0 0 0,-1 0 0 0 0,1 1 0 0 0,-1 0-1 0 0,1 1 1 0 0,0 0 0 0 0,0 1 0 0 0,0 0 0 0 0,0 0 0 0 0,15 2 0 0 0,5 0-84 0 0,-14 1-11 0 0,-6 0 73 0 0,28 9-164 0 0,-28-9 137 0 0,-6-1-8 0 0,1 0 0 0 0,-1 1 0 0 0,1-1 0 0 0,-1 1 1 0 0,0 0-1 0 0,0 0 0 0 0,6 4 0 0 0,28 14-155 0 0,-29-14 18 0 0,1 1 8 0 0,28 24 2 0 0,-28-24 6 0 0,-2 2 22 0 0,22 25 10 0 0,-22-26 2 0 0,-2 3 27 0 0,20 41 106 0 0,-23-44 30 0 0,0 0 0 0 0,-1 1 1 0 0,1-1-1 0 0,-2 0 0 0 0,2 14 0 0 0,-3-11 26 0 0,0 0 1 0 0,-3 17-1 0 0,3-28-29 0 0,-2 10 101 0 0,-4-1 62 0 0,-22 29 28 0 0,27-37-169 0 0,0 1 0 0 0,0 0 0 0 0,0-1 0 0 0,-1 1 0 0 0,1-1 0 0 0,-1 1 0 0 0,1-1 0 0 0,-3 2 0 0 0,-27 19 180 0 0,14-11 4 0 0,-17 6 66 0 0,-1-2-1 0 0,-50 14 1 0 0,52-21-112 0 0,-1-2-1 0 0,0-1 1 0 0,-1-1 0 0 0,1-2 0 0 0,-43-3-1 0 0,50-1-128 0 0,0-1-1 0 0,0-1 0 0 0,1-2 1 0 0,0 0-1 0 0,0-2 0 0 0,0-1 1 0 0,-28-14-1 0 0,46 19-271 0 0,0-1 0 0 0,0 0 0 0 0,-11-8 0 0 0,4-3-6125 0 0,10 6-352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54 14743 0 0,'-4'-2'541'0'0,"2"1"-423"0"0,0 0 0 0 0,0 0 0 0 0,0 0 0 0 0,1 0-1 0 0,-1-1 1 0 0,0 1 0 0 0,1-1 0 0 0,-3-2 0 0 0,1 2-50 0 0,0 0-1 0 0,0 0 1 0 0,1 0 0 0 0,-1 1 0 0 0,0-1 0 0 0,0 1 0 0 0,0 0 0 0 0,-4-1 0 0 0,-3-1-21 0 0,1-1-286 0 0,0 0 0 0 0,0 1 0 0 0,-1 1-1 0 0,0 0 1 0 0,1 0 0 0 0,-1 1 0 0 0,0 0-1 0 0,0 0 1 0 0,0 1 0 0 0,0 1 0 0 0,-17 2 0 0 0,24-3 61 0 0,1 1 0 0 0,-1 0 0 0 0,1 0 1 0 0,-1 0-1 0 0,1 0 0 0 0,-1 0 0 0 0,1 0 1 0 0,-3 2-1 0 0,0 0-126 0 0,2-1 103 0 0,0-1 0 0 0,0 0 0 0 0,0 1 1 0 0,1-1-1 0 0,-1 1 0 0 0,-4 3 0 0 0,2 0-69 0 0,1-2-540 0 0,0 2 81 0 0,-12 14 330 0 0,12-14 146 0 0,2 4-143 0 0,-7 27 424 0 0,6-27 89 0 0,3 0 13 0 0,0 38 380 0 0,3-37-102 0 0,7 31 10 0 0,-7-31-42 0 0,2-1-195 0 0,15 26-86 0 0,-15-26-21 0 0,3 0-14 0 0,33 35-48 0 0,-29-33-18 0 0,1 1-24 0 0,0-1 0 0 0,20 13 0 0 0,-22-16-2 0 0,31 21-136 0 0,-10-8 51 0 0,-24-16-55 0 0,2 2-20 0 0,30 23-7 0 0,-30-23 21 0 0,-2 0 83 0 0,23 23 47 0 0,-23-23 2283 0 0,-11 2-1461 0 0,-8 25 102 0 0,11-34-848 0 0,0 0 0 0 0,0 1 0 0 0,0-1-1 0 0,0 1 1 0 0,0-1 0 0 0,0 0 0 0 0,0 1 0 0 0,0-1-1 0 0,0 0 1 0 0,0 1 0 0 0,-1-1 0 0 0,1 0 0 0 0,0 1-1 0 0,0-1 1 0 0,0 0 0 0 0,0 1 0 0 0,-1-1 0 0 0,1 0-1 0 0,0 1 1 0 0,0-1 0 0 0,-1 0 0 0 0,1 0 0 0 0,0 1-1 0 0,-1-1 1 0 0,1 0 0 0 0,0 0 0 0 0,0 0 0 0 0,-1 0-1 0 0,1 1 1 0 0,0-1 0 0 0,-1 0 0 0 0,0 0 0 0 0,-21 4 947 0 0,0-2 0 0 0,-1 0 1 0 0,1-2-1 0 0,-39-3 0 0 0,-94-20 617 0 0,155 23-1590 0 0,-38-6-11 0 0,-20-3-465 0 0,23-1-2735 0 0,32 9 1149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5063 0 0,'0'0'232'0'0,"7"0"-13"0"0,18-2-6 0 0,-1 0 1224 0 0,-3-4 304 0 0,22-3 683 0 0,108-40 2349 0 0,-128 39-4718 0 0,-2-1-1 0 0,0-1 1 0 0,0-1 0 0 0,24-20-1 0 0,-33 22 2 0 0,0 0-1 0 0,-1-1 1 0 0,0-1-1 0 0,-1 1 1 0 0,15-25-1 0 0,-23 31 76 0 0,1 1-1 0 0,-1 0 1 0 0,0-1-1 0 0,0 1 0 0 0,0-1 1 0 0,-1 0-1 0 0,0 0 1 0 0,1-8-1 0 0,-2 10-7 0 0,0 0 1 0 0,0 0-1 0 0,-1 0 0 0 0,0 0 0 0 0,1 0 0 0 0,-1 0 0 0 0,-1 0 0 0 0,1 0 0 0 0,-1 1 0 0 0,1-1 1 0 0,-1 0-1 0 0,0 1 0 0 0,-4-6 0 0 0,5 7-106 0 0,-1 0 1 0 0,0 0 0 0 0,0 0-1 0 0,0 1 1 0 0,0-1-1 0 0,0 0 1 0 0,-1 1-1 0 0,1-1 1 0 0,0 1 0 0 0,-1 0-1 0 0,1 0 1 0 0,-1 0-1 0 0,0 0 1 0 0,1 0-1 0 0,-1 0 1 0 0,0 1 0 0 0,1-1-1 0 0,-1 1 1 0 0,-4 0-1 0 0,1 0-35 0 0,-1 0 0 0 0,0 1 0 0 0,0 0-1 0 0,0 0 1 0 0,1 1 0 0 0,-13 4 0 0 0,11-3-35 0 0,2-1-15 0 0,0 1 0 0 0,-1 0 0 0 0,1 0 0 0 0,-11 8 0 0 0,8-6 8 0 0,4-3 17 0 0,1 1-1 0 0,-1 0 0 0 0,1 0 0 0 0,-1 0 1 0 0,1 1-1 0 0,-4 3 0 0 0,-34 31-193 0 0,12-9 213 0 0,16-13-29 0 0,-21 33 39 0 0,-2 13 14 0 0,5 6 0 0 0,7 1 0 0 0,19-47 0 0 0,-4 26 0 0 0,8-33 0 0 0,1-1 0 0 0,1 27 0 0 0,8 25-16 0 0,-8-65 10 0 0,0 1 0 0 0,0 0 0 0 0,1 0 0 0 0,-1-1-1 0 0,1 1 1 0 0,-1 0 0 0 0,1-1 0 0 0,0 1 0 0 0,-1 0 0 0 0,1-1 0 0 0,0 1-1 0 0,1 1 1 0 0,-2-3 6 0 0,7 10-26 0 0,0 0-1 0 0,14 15 0 0 0,-12-17 18 0 0,0 0 0 0 0,16 10-1 0 0,-24-17 7 0 0,1 0 1 0 0,-1 0-1 0 0,0-1 0 0 0,0 1 0 0 0,0 0 1 0 0,0-1-1 0 0,1 1 0 0 0,-1-1 0 0 0,0 1 0 0 0,1-1 1 0 0,1 1-1 0 0,27 5 70 0 0,-15-5 49 0 0,18-2 10 0 0,-16-2 2 0 0,6-4-10 0 0,-1-1 0 0 0,0-1 0 0 0,0-1 0 0 0,37-24 0 0 0,-38 18-95 0 0,-1 0 0 0 0,-1-1 0 0 0,0-1 0 0 0,-2-1 0 0 0,0 0 1 0 0,-1-1-1 0 0,-1-1 0 0 0,13-24 0 0 0,-17 26-2 0 0,-1-1 1 0 0,-1 0-1 0 0,-1-1 0 0 0,-1 1 0 0 0,-1-2 1 0 0,0 1-1 0 0,-2-1 0 0 0,0 1 1 0 0,0-40-1 0 0,-2-7 296 0 0,-2 66 339 0 0,1 11-560 0 0,4 29-36 0 0,6 51-329 0 0,-4-29 174 0 0,1 14-129 0 0,3 8 24 0 0,-5-26 128 0 0,-4-42 0 0 0,0-3 12 0 0,5 46 48 0 0,-1-3 23 0 0,-6-44 298 0 0,-3-11-117 0 0,-1-1-129 0 0,0 0 0 0 0,0 0 0 0 0,0-1-1 0 0,0 1 1 0 0,1-1 0 0 0,-1 0 0 0 0,1 0 0 0 0,0-1-1 0 0,0 1 1 0 0,0-1 0 0 0,0 1 0 0 0,1-1 0 0 0,-4-7-1 0 0,-6-10 222 0 0,-11-29 0 0 0,15 29-232 0 0,0 0-1 0 0,1-1 1 0 0,1 0 0 0 0,1 0-1 0 0,2 0 1 0 0,0-1 0 0 0,1 0-1 0 0,1-35 1 0 0,3 49-51 0 0,-1 1-1 0 0,2 0 1 0 0,-1 0-1 0 0,1 0 1 0 0,0 0-1 0 0,0 0 1 0 0,1 0-1 0 0,0 1 1 0 0,1 0-1 0 0,-1-1 1 0 0,2 2-1 0 0,10-13 0 0 0,1 2-3 0 0,2 0-1 0 0,0 0 0 0 0,24-14 0 0 0,-24 19-81 0 0,2 1 0 0 0,-1 1-1 0 0,1 1 1 0 0,0 1 0 0 0,31-8 0 0 0,-38 12-269 0 0,1 1 0 0 0,26-2 0 0 0,-33 4 360 0 0,-1 0-399 0 0,1 2-1234 0 0,1 0 1288 0 0,19 0-2666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1375 0 0,'0'0'10587'0'0,"3"11"-9986"0"0,8 35-38 0 0,-8-35 136 0 0,-1 1-614 0 0,7 46-30 0 0,0 7-22 0 0,8 15 296 0 0,-7-30-197 0 0,-8-38 118 0 0,0 1 50 0 0,6 37 10 0 0,-6-38 738 0 0,1-2-672 0 0,-1 3-203 0 0,7 27 2814 0 0,-3-52-2276 0 0,-5 9-584 0 0,0-1 2 0 0,0 0 1 0 0,0 0 0 0 0,-1-1 0 0 0,1 1 0 0 0,-1-1 0 0 0,-1 1 0 0 0,1 0 0 0 0,-2-9 0 0 0,1 0 79 0 0,-6-179 380 0 0,8 161-598 0 0,2 1 0 0 0,1-1 0 0 0,1 0 0 0 0,11-35 0 0 0,0 34-324 0 0,-15 30 288 0 0,0 1 0 0 0,0-1 0 0 0,0 0 0 0 0,0 1 0 0 0,0-1 0 0 0,1 1 0 0 0,-1-1 0 0 0,0 1 0 0 0,1-1 0 0 0,0 1 0 0 0,-1 0 0 0 0,1 0 0 0 0,-1 0 0 0 0,4-1 0 0 0,2 3-83 0 0,20 3 0 0 0,-20-3-12 0 0,0 4-272 0 0,23 14 188 0 0,-23-14 7 0 0,0 2 28 0 0,19 20 11 0 0,-20-20 2 0 0,1-1 2 0 0,23 19 4 0 0,-23-18 2 0 0,1-3 0 0 0,23 13 15 0 0,-15-11 54 0 0,19 3 6 0 0,-32-8 87 0 0,0 0-1 0 0,-1 0 1 0 0,1 0 0 0 0,0-1-1 0 0,0 1 1 0 0,0-1 0 0 0,-1 0 0 0 0,1 0-1 0 0,5 0 1 0 0,-1-1 14 0 0,22 1 125 0 0,-22-1-107 0 0,-4 1-2 0 0,-1 0 0 0 0,0 0 0 0 0,0 0 1 0 0,1 0-1 0 0,-1-1 0 0 0,0 1 0 0 0,0-1 0 0 0,1 0 0 0 0,-1 1 1 0 0,4-3-1 0 0,0 0 62 0 0,5-1 79 0 0,0 0 1 0 0,-1 0-1 0 0,1-2 0 0 0,-1 1 1 0 0,0-1-1 0 0,0-1 0 0 0,-1 0 1 0 0,1 0-1 0 0,-2-1 0 0 0,11-11 1 0 0,-8 6-74 0 0,-1 0 1 0 0,-1-1 0 0 0,0 0 0 0 0,-1-1-1 0 0,-1 0 1 0 0,0 0 0 0 0,8-26 0 0 0,-13 33-73 0 0,0 0 1 0 0,0-1 0 0 0,-1 1 0 0 0,0 0-1 0 0,0 0 1 0 0,-1-1 0 0 0,0 1 0 0 0,0 0 0 0 0,-1-1-1 0 0,0 1 1 0 0,-1 0 0 0 0,0 0 0 0 0,0 0-1 0 0,-1 0 1 0 0,0 0 0 0 0,0 0 0 0 0,-5-8 0 0 0,-9-3 58 0 0,6 11-25 0 0,-8 4-41 0 0,15 4-23 0 0,-1 1 0 0 0,0 0 0 0 0,1 0 1 0 0,-1 0-1 0 0,1 0 0 0 0,-1 1 0 0 0,1 0 0 0 0,-7 3 0 0 0,11-5 11 0 0,-2 1-9 0 0,-1 0 0 0 0,1 1 0 0 0,0-1 0 0 0,0 0 0 0 0,0 1 0 0 0,0-1 0 0 0,1 1 0 0 0,-1-1 0 0 0,0 1-1 0 0,-1 2 1 0 0,-2 1-15 0 0,-4 6-133 0 0,2-3 97 0 0,-17 29-222 0 0,1 0 115 0 0,12-16 4 0 0,-12 27 2 0 0,13-24 0 0 0,-7 25 11 0 0,10-24 46 0 0,-6 26 27 0 0,8-27 4 0 0,-2 30 2 0 0,4-5 4 0 0,5-27 13 0 0,1-9 43 0 0,-2-6-9 0 0,1 0-1 0 0,-1 0 0 0 0,0 0 1 0 0,-1 11-1 0 0,4-8-40 0 0,12 28 23 0 0,-12-28-93 0 0,2-2-8 0 0,19 21 8 0 0,-24-28 123 0 0,-1 0 0 0 0,1-1 0 0 0,0 1 0 0 0,-1 0 0 0 0,1 0 0 0 0,0-1 0 0 0,-1 1 0 0 0,1-1 0 0 0,0 1 0 0 0,0 0 0 0 0,0-1-1 0 0,0 0 1 0 0,-1 1 0 0 0,1-1 0 0 0,0 1 0 0 0,1-1 0 0 0,36 11-78 0 0,-31-11 96 0 0,-1 1-1 0 0,0-1 1 0 0,1-1 0 0 0,-1 1 0 0 0,0-1-1 0 0,0 0 1 0 0,0-1 0 0 0,1 1-1 0 0,-1-1 1 0 0,-1 0 0 0 0,9-4 0 0 0,1-2 89 0 0,0 0 1 0 0,-1-1 0 0 0,14-11 0 0 0,-8 3 19 0 0,0-1 1 0 0,-1 0-1 0 0,-1-2 1 0 0,-1 0-1 0 0,18-27 1 0 0,62-118 390 0 0,-86 144-500 0 0,-7 13-1 0 0,17-24 3 0 0,-12 20 12 0 0,-7 9-98 0 0,3 13-98 0 0,14 30 86 0 0,-14-30-23 0 0,-2 3-11 0 0,13 64-101 0 0,-4-24 187 0 0,-4-26-20 0 0,17 56-21 0 0,-9-32 41 0 0,-12-39-68 0 0,0-1 1 0 0,13 32 10 0 0,-13-32 796 0 0,-3-12-670 0 0,-1 1 0 0 0,1-1 1 0 0,-1 1-1 0 0,1-1 1 0 0,-1 0-1 0 0,1 1 0 0 0,-1-1 1 0 0,0 0-1 0 0,1 0 1 0 0,-1 1-1 0 0,0-1 1 0 0,1 0-1 0 0,-1 0 0 0 0,0 1 1 0 0,0-3-1 0 0,0-2 37 0 0,-1 1 0 0 0,0-1 0 0 0,-1 1 0 0 0,1-1 0 0 0,-1 1 0 0 0,1-1 0 0 0,-1 1 0 0 0,-4-5 0 0 0,-2-10 107 0 0,-5-14-5 0 0,2-1-1 0 0,-11-61 0 0 0,18 74-120 0 0,2-1-1 0 0,0 1 1 0 0,2-1 0 0 0,0 1 0 0 0,6-39 0 0 0,-4 50-50 0 0,1 0 0 0 0,0 1 0 0 0,1-1 0 0 0,0 1 0 0 0,0 0 0 0 0,1 0 0 0 0,0 0 0 0 0,1 1 0 0 0,0 0 1 0 0,0 0-1 0 0,1 0 0 0 0,0 1 0 0 0,0 0 0 0 0,1 0 0 0 0,-1 1 0 0 0,11-7 0 0 0,3 0-145 0 0,0 0-1 0 0,1 2 1 0 0,1 1 0 0 0,-1 0-1 0 0,38-9 1 0 0,0 3-1288 0 0,-19 8-3978 0 0,-5 3-1293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13823 0 0,'-2'-2'482'0'0,"1"1"-415"0"0,0 1 0 0 0,1-1 1 0 0,-1 0-1 0 0,1 1 0 0 0,-1-1 1 0 0,1 0-1 0 0,-1 1 0 0 0,1-1 0 0 0,0 0 1 0 0,-1 0-1 0 0,1 1 0 0 0,0-1 0 0 0,-1 0 1 0 0,1-1-1 0 0,0 2 113 0 0,-5-5-99 0 0,9 18-278 0 0,10 36-90 0 0,-10-36-38 0 0,0 1-10 0 0,19 69-81 0 0,-4-9 327 0 0,4 6 190 0 0,-7-24 66 0 0,-9-26 22 0 0,9 31-1 0 0,-7-31-16 0 0,8 30-4 0 0,-9-30 0 0 0,6 29-13 0 0,-7-30-58 0 0,11 56 35 0 0,-8-38-62 0 0,-7-35 20 0 0,0 2 6 0 0,0 3-64 0 0,8 47 128 0 0,-6-23-64 0 0,-3-31 2991 0 0,-7-8-2750 0 0,5-2-335 0 0,-1 1 22 0 0,0-1 0 0 0,0 1 0 0 0,0-1 0 0 0,0 0 0 0 0,0 1 0 0 0,0-1 0 0 0,0 0-1 0 0,-1 0 1 0 0,1 0 0 0 0,0 1 0 0 0,0-1 0 0 0,0 0 0 0 0,0-1 0 0 0,-1 1 0 0 0,1-1 3 0 0,0 1-1 0 0,0-1 1 0 0,1 0 0 0 0,-1 0 0 0 0,0 1-1 0 0,1-1 1 0 0,-1 0 0 0 0,1 0 0 0 0,-1 0-1 0 0,1 0 1 0 0,-1 0 0 0 0,1 0 0 0 0,0 0-1 0 0,0 0 1 0 0,-1 0 0 0 0,1 0 0 0 0,0 0 0 0 0,0 0-1 0 0,0 0 1 0 0,0 0 0 0 0,0-2 0 0 0,0-22 123 0 0,0 1 1 0 0,2 0 0 0 0,1-1-1 0 0,0 1 1 0 0,2 0 0 0 0,1 1-1 0 0,11-30 1 0 0,-12 42-251 0 0,0 1-1 0 0,0-1 1 0 0,1 1 0 0 0,0 0-1 0 0,1 1 1 0 0,0 0 0 0 0,9-9-1 0 0,-16 18 84 0 0,1-1 0 0 0,-1 0-1 0 0,1 1 1 0 0,0-1 0 0 0,0 1 0 0 0,-1-1-1 0 0,1 1 1 0 0,0 0 0 0 0,0-1 0 0 0,-1 1-1 0 0,1 0 1 0 0,0-1 0 0 0,0 1 0 0 0,1 0-1 0 0,1-1-31 0 0,0 0-124 0 0,0 1-10 0 0,16-3-465 0 0,-12 6 512 0 0,-2-1 120 0 0,0 0 0 0 0,0 0 0 0 0,0 1-1 0 0,-1 0 1 0 0,7 4 0 0 0,-4 0 34 0 0,0 0-1 0 0,11 15 1 0 0,-12-14 122 0 0,-1 3-73 0 0,17 32 10 0 0,-17-32 3 0 0,0 0-13 0 0,0 2-49 0 0,-1-2 102 0 0,1-1 1 0 0,11 20 0 0 0,6 11-56 0 0,-16-31-45 0 0,1-8-3221 0 0,19 7 1070 0 0,-25-9 1989 0 0,-1 0-1 0 0,0 0 1 0 0,0 0-1 0 0,1 0 0 0 0,-1 0 1 0 0,0 0-1 0 0,1 0 1 0 0,-1 0-1 0 0,0 0 1 0 0,1 0-1 0 0,-1 0 1 0 0,0 0-1 0 0,1 0 0 0 0,-1 0 1 0 0,0 0-1 0 0,0 0 1 0 0,1-1-1 0 0,-1 1 1 0 0,0 0-1 0 0,1 0 0 0 0,-1 0 1 0 0,0 0-1 0 0,0-1 1 0 0,0 1-1 0 0,1 0 1 0 0,-1 0-1 0 0,0-1 1 0 0,0 1-1 0 0,0 0 0 0 0,1 0 1 0 0,-1-1-1 0 0,0 1 1 0 0,0 0-1 0 0,0 0 1 0 0,0-1-1 0 0,0 1 0 0 0,0 0 1 0 0,1-1-1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16583 0 0,'-7'-6'1771'0'0,"2"4"-1694"0"0,4 1 803 0 0,-1 14-613 0 0,1 3-247 0 0,0 30 0 0 0,3-25-53 0 0,6 26 1 0 0,0-3-73 0 0,0-12 39 0 0,-3-11 3 0 0,9 31-25 0 0,-7-26 0 0 0,15 40 15 0 0,-1 1 46 0 0,-12-40-21 0 0,14 41 36 0 0,5 13 12 0 0,-1-7 0 0 0,-4-9 14 0 0,-4-9 55 0 0,-11-32 22 0 0,4 26-11 0 0,-9-37-62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56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64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76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113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94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35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79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8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68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File System in the documentation --- e.g. read functions return promises!  Because FS could be on a separate machine…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78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5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5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3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2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customXml" Target="../ink/ink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-hummel/web-service-async-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ocumentati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1.png"/><Relationship Id="rId21" Type="http://schemas.openxmlformats.org/officeDocument/2006/relationships/customXml" Target="../ink/ink10.xml"/><Relationship Id="rId34" Type="http://schemas.openxmlformats.org/officeDocument/2006/relationships/image" Target="../media/image461.png"/><Relationship Id="rId42" Type="http://schemas.openxmlformats.org/officeDocument/2006/relationships/image" Target="../media/image50.png"/><Relationship Id="rId47" Type="http://schemas.openxmlformats.org/officeDocument/2006/relationships/customXml" Target="../ink/ink23.xml"/><Relationship Id="rId50" Type="http://schemas.openxmlformats.org/officeDocument/2006/relationships/image" Target="../media/image54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6" Type="http://schemas.openxmlformats.org/officeDocument/2006/relationships/image" Target="../media/image37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411.png"/><Relationship Id="rId32" Type="http://schemas.openxmlformats.org/officeDocument/2006/relationships/image" Target="../media/image451.png"/><Relationship Id="rId37" Type="http://schemas.openxmlformats.org/officeDocument/2006/relationships/customXml" Target="../ink/ink18.xml"/><Relationship Id="rId40" Type="http://schemas.openxmlformats.org/officeDocument/2006/relationships/image" Target="../media/image49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58.png"/><Relationship Id="rId66" Type="http://schemas.openxmlformats.org/officeDocument/2006/relationships/image" Target="../media/image62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360.png"/><Relationship Id="rId22" Type="http://schemas.openxmlformats.org/officeDocument/2006/relationships/image" Target="../media/image401.png"/><Relationship Id="rId27" Type="http://schemas.openxmlformats.org/officeDocument/2006/relationships/customXml" Target="../ink/ink13.xml"/><Relationship Id="rId30" Type="http://schemas.openxmlformats.org/officeDocument/2006/relationships/image" Target="../media/image44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53.png"/><Relationship Id="rId56" Type="http://schemas.openxmlformats.org/officeDocument/2006/relationships/image" Target="../media/image57.png"/><Relationship Id="rId64" Type="http://schemas.openxmlformats.org/officeDocument/2006/relationships/image" Target="../media/image61.png"/><Relationship Id="rId8" Type="http://schemas.openxmlformats.org/officeDocument/2006/relationships/image" Target="../media/image33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35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81.png"/><Relationship Id="rId46" Type="http://schemas.openxmlformats.org/officeDocument/2006/relationships/image" Target="../media/image52.png"/><Relationship Id="rId59" Type="http://schemas.openxmlformats.org/officeDocument/2006/relationships/customXml" Target="../ink/ink29.xml"/><Relationship Id="rId67" Type="http://schemas.openxmlformats.org/officeDocument/2006/relationships/image" Target="../media/image9.png"/><Relationship Id="rId20" Type="http://schemas.openxmlformats.org/officeDocument/2006/relationships/image" Target="../media/image391.png"/><Relationship Id="rId41" Type="http://schemas.openxmlformats.org/officeDocument/2006/relationships/customXml" Target="../ink/ink20.xml"/><Relationship Id="rId54" Type="http://schemas.openxmlformats.org/officeDocument/2006/relationships/image" Target="../media/image56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31.png"/><Relationship Id="rId36" Type="http://schemas.openxmlformats.org/officeDocument/2006/relationships/image" Target="../media/image47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40.png"/><Relationship Id="rId31" Type="http://schemas.openxmlformats.org/officeDocument/2006/relationships/customXml" Target="../ink/ink15.xml"/><Relationship Id="rId44" Type="http://schemas.openxmlformats.org/officeDocument/2006/relationships/image" Target="../media/image51.png"/><Relationship Id="rId52" Type="http://schemas.openxmlformats.org/officeDocument/2006/relationships/image" Target="../media/image55.png"/><Relationship Id="rId60" Type="http://schemas.openxmlformats.org/officeDocument/2006/relationships/image" Target="../media/image59.png"/><Relationship Id="rId65" Type="http://schemas.openxmlformats.org/officeDocument/2006/relationships/customXml" Target="../ink/ink32.xml"/><Relationship Id="rId4" Type="http://schemas.openxmlformats.org/officeDocument/2006/relationships/image" Target="../media/image6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381.png"/><Relationship Id="rId39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Class session on Tuesday, October 15</a:t>
            </a:r>
            <a:r>
              <a:rPr lang="en-US" sz="2400" b="0" i="1" baseline="30000" dirty="0">
                <a:solidFill>
                  <a:srgbClr val="0000FF"/>
                </a:solidFill>
              </a:rPr>
              <a:t>th</a:t>
            </a:r>
            <a:r>
              <a:rPr lang="en-US" sz="2400" b="0" i="1" dirty="0">
                <a:solidFill>
                  <a:srgbClr val="0000FF"/>
                </a:solidFill>
              </a:rPr>
              <a:t>   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3962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Notes: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Designing and building web services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class session on Thursday!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Today's session is being recorded…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02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released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01: web service for </a:t>
            </a:r>
            <a:r>
              <a:rPr lang="en-US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photoapp</a:t>
            </a: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rewrite client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02: deploy to AWS EC2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Friday October 25</a:t>
            </a:r>
            <a:r>
              <a:rPr lang="en-US" sz="16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1066800" y="3000742"/>
            <a:ext cx="60960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Accessing MySQL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91C6B-1738-5988-C7E3-4079F1BA26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19200" y="2811566"/>
            <a:ext cx="5715000" cy="27712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call S3, get status code of bucket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 MySQL to get # of users in the users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call MySQL to get # of assets in the assets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"message": ...,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"s3_status": ...,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...,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db_numAssets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... });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6DB7A2E-3EAB-D72B-585B-520E2DC4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2057400"/>
            <a:ext cx="3419220" cy="975606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FDB2960-4CAB-3322-3158-81AB1D7E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166"/>
            <a:ext cx="7848598" cy="1303234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/stats </a:t>
            </a:r>
            <a:r>
              <a:rPr lang="en-US" sz="2400" dirty="0"/>
              <a:t>function is also supposed to get the # of users and # of assets in the database…</a:t>
            </a:r>
          </a:p>
        </p:txBody>
      </p:sp>
    </p:spTree>
    <p:extLst>
      <p:ext uri="{BB962C8B-B14F-4D97-AF65-F5344CB8AC3E}">
        <p14:creationId xmlns:p14="http://schemas.microsoft.com/office/powerpoint/2010/main" val="4215764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Callbacks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2091167"/>
          </a:xfrm>
        </p:spPr>
        <p:txBody>
          <a:bodyPr/>
          <a:lstStyle/>
          <a:p>
            <a:pPr marL="227013" indent="-227013"/>
            <a:r>
              <a:rPr lang="en-US" dirty="0"/>
              <a:t>MySQL library is based on callbacks, not promises…</a:t>
            </a:r>
            <a:endParaRPr lang="en-US" sz="2000" dirty="0"/>
          </a:p>
          <a:p>
            <a:pPr marL="227013" indent="-227013"/>
            <a:r>
              <a:rPr lang="en-US" sz="2400" dirty="0"/>
              <a:t>In this case, the result is ONLY available inside the callback</a:t>
            </a:r>
          </a:p>
          <a:p>
            <a:pPr marL="627063" lvl="1" indent="-227013"/>
            <a:r>
              <a:rPr lang="en-US" sz="2000" b="0" i="1" dirty="0"/>
              <a:t>Example: </a:t>
            </a:r>
            <a:r>
              <a:rPr lang="en-US" sz="2000" b="0" i="1" dirty="0" err="1"/>
              <a:t>db.query</a:t>
            </a:r>
            <a:r>
              <a:rPr lang="en-US" sz="2000" b="0" i="1" dirty="0"/>
              <a:t>(…)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693543-D7C2-00DC-7FFF-8FB1E4615F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76400" y="2844698"/>
            <a:ext cx="6629400" cy="355610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('/path',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try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db.query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(err, result, …)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try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if (err)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(result);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catch(err) {…}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catch(err) {…}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27CB215-7B43-4CCE-55AE-1FB539B9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918" y="6400800"/>
            <a:ext cx="46268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1954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47" y="6380124"/>
            <a:ext cx="52975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50EA2-94BA-2F17-E03B-9734A036FC5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3091" y="918604"/>
            <a:ext cx="7086600" cy="58028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console.log("**Call to get /stats...");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input =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Bucket: s3_bucket_name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command = new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HeadBucketCommand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(input);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s3_response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photoapp_s3.send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(command);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"select count(*) 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NumUsers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from users;";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photoapp_db.query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(err,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db_result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_)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(err)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…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else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row =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[0];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we got one row back, extract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s3_result = await s3_response;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"message": "success",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"s3_status":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["$metadata"]["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httpStatusCode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db_numUsers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NumUsers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db_numAssets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-1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A2B5D2E-02CF-087E-DA2C-AAF54CB97235}"/>
              </a:ext>
            </a:extLst>
          </p:cNvPr>
          <p:cNvSpPr/>
          <p:nvPr/>
        </p:nvSpPr>
        <p:spPr>
          <a:xfrm>
            <a:off x="6344265" y="3402317"/>
            <a:ext cx="2647335" cy="835444"/>
          </a:xfrm>
          <a:prstGeom prst="wedgeRoundRectCallout">
            <a:avLst>
              <a:gd name="adj1" fmla="val -33142"/>
              <a:gd name="adj2" fmla="val 84523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await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S3 inside the callback so it runs concurrently with MySQL…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3F9B78F-EC8C-625B-ECA5-5188A801919B}"/>
              </a:ext>
            </a:extLst>
          </p:cNvPr>
          <p:cNvSpPr/>
          <p:nvPr/>
        </p:nvSpPr>
        <p:spPr>
          <a:xfrm>
            <a:off x="5638800" y="5621806"/>
            <a:ext cx="3352800" cy="940880"/>
          </a:xfrm>
          <a:prstGeom prst="wedgeRoundRectCallout">
            <a:avLst>
              <a:gd name="adj1" fmla="val -66942"/>
              <a:gd name="adj2" fmla="val -39318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have to move</a:t>
            </a:r>
            <a:r>
              <a:rPr kumimoji="0" lang="en-US" sz="16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</a:t>
            </a:r>
            <a:r>
              <a:rPr kumimoji="0" lang="en-US" sz="1600" b="1" i="1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res.json</a:t>
            </a:r>
            <a:r>
              <a:rPr kumimoji="0" lang="en-US" sz="1600" b="1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) </a:t>
            </a:r>
            <a:r>
              <a:rPr kumimoji="0" lang="en-US" sz="16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into the callback as well because this is where the results are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3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Calibri"/>
              </a:rPr>
              <a:t>What about the # of assets?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FDB2960-4CAB-3322-3158-81AB1D7E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07" y="841744"/>
            <a:ext cx="8000998" cy="975606"/>
          </a:xfrm>
        </p:spPr>
        <p:txBody>
          <a:bodyPr/>
          <a:lstStyle/>
          <a:p>
            <a:r>
              <a:rPr lang="en-US" sz="2000" dirty="0"/>
              <a:t>We also have to count the # of assets in the assets table…</a:t>
            </a:r>
          </a:p>
          <a:p>
            <a:r>
              <a:rPr lang="en-US" sz="2000" dirty="0"/>
              <a:t>This implies nesting ANOTHER callback and moving </a:t>
            </a:r>
            <a:r>
              <a:rPr lang="en-US" sz="2000" dirty="0" err="1"/>
              <a:t>res.json</a:t>
            </a:r>
            <a:r>
              <a:rPr lang="en-US" sz="2000" dirty="0"/>
              <a:t>( )…</a:t>
            </a:r>
          </a:p>
        </p:txBody>
      </p:sp>
      <p:pic>
        <p:nvPicPr>
          <p:cNvPr id="3" name="Picture 2" descr="A red and white stop sign&#10;&#10;Description automatically generated">
            <a:extLst>
              <a:ext uri="{FF2B5EF4-FFF2-40B4-BE49-F238E27FC236}">
                <a16:creationId xmlns:a16="http://schemas.microsoft.com/office/drawing/2014/main" id="{89A4F1FC-1732-DEAB-64CA-F62DC464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071512"/>
            <a:ext cx="1681163" cy="16811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008365-3E3B-87AD-E2DF-38B877C3391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72843" y="1897094"/>
            <a:ext cx="5442157" cy="48949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"select count(*) as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NumUsers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from users;";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photoapp_db.query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(err,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db_result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_)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(err)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…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else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user_row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db_result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[0];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"select count(*) as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NumAssets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from assets;";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photoapp_db.query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(err,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db_result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_) =&gt; {</a:t>
            </a:r>
          </a:p>
          <a:p>
            <a:pPr lvl="1"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(err) {</a:t>
            </a:r>
          </a:p>
          <a:p>
            <a:pPr lvl="1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… });</a:t>
            </a:r>
          </a:p>
          <a:p>
            <a:pPr lvl="1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lvl="1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else {</a:t>
            </a:r>
          </a:p>
          <a:p>
            <a:pPr lvl="1"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asset_row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db_result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[0];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s3_result = await s3_response;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"message": "success",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"s3_status":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s3_result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["$metadata"]["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httpStatusCode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"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db_numUsers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user_row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NumUsers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"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db_numAssets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</a:t>
            </a:r>
            <a:r>
              <a:rPr lang="en-U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asset_row</a:t>
            </a:r>
            <a:r>
              <a:rPr lang="en-US" sz="900" b="1" dirty="0">
                <a:solidFill>
                  <a:prstClr val="black"/>
                </a:solidFill>
                <a:latin typeface="Consolas" panose="020B0609020204030204" pitchFamily="49" charset="0"/>
              </a:rPr>
              <a:t>["</a:t>
            </a:r>
            <a:r>
              <a:rPr lang="en-US" sz="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NumAssets</a:t>
            </a:r>
            <a:r>
              <a:rPr lang="en-US" sz="900" b="1" dirty="0">
                <a:solidFill>
                  <a:prstClr val="black"/>
                </a:solidFill>
                <a:latin typeface="Consolas" panose="020B0609020204030204" pitchFamily="49" charset="0"/>
              </a:rPr>
              <a:t>"]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});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ED388F-BA6A-5810-3D2E-455AFE873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986" y="2286000"/>
            <a:ext cx="3419220" cy="975606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41607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02CC6-3166-5539-2C4D-4518C17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AFE31469-689E-1C9C-A359-D149B262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85800"/>
            <a:ext cx="508567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063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9F003-CBBE-B286-1980-66F70FDE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" y="1560480"/>
            <a:ext cx="4509155" cy="18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3600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9F003-CBBE-B286-1980-66F70FDE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" y="1560480"/>
            <a:ext cx="4509155" cy="1868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1C3667-4B20-8F9E-951E-12384F083E4B}"/>
                  </a:ext>
                </a:extLst>
              </p14:cNvPr>
              <p14:cNvContentPartPr/>
              <p14:nvPr/>
            </p14:nvContentPartPr>
            <p14:xfrm>
              <a:off x="1325160" y="809280"/>
              <a:ext cx="7557480" cy="570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1C3667-4B20-8F9E-951E-12384F083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5800" y="799920"/>
                <a:ext cx="7576200" cy="57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90083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Step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51F62C72-0775-4D69-C2DB-DC25617C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1"/>
            <a:ext cx="8229600" cy="1295400"/>
          </a:xfrm>
        </p:spPr>
        <p:txBody>
          <a:bodyPr/>
          <a:lstStyle/>
          <a:p>
            <a:pPr marL="227013" indent="-227013"/>
            <a:r>
              <a:rPr lang="en-US" dirty="0"/>
              <a:t>Turn the callback into a promise, then await!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64A58-5DC1-478F-A91B-AFDBA692F6A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95400" y="1905000"/>
            <a:ext cx="6400800" cy="3356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db_result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new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Promise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(resolve, reject)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let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count(*) as</a:t>
            </a:r>
            <a:r>
              <a:rPr kumimoji="0" lang="en-US" sz="140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i="1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NumUsers</a:t>
            </a:r>
            <a:r>
              <a:rPr kumimoji="0" lang="en-US" sz="140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from users;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photoapp_db.query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(err, rows, …)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try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(err)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(err);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(rows[0]);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we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want the first row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catch(err) {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(err);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user_row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db_result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032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Step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51F62C72-0775-4D69-C2DB-DC25617C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1"/>
            <a:ext cx="8229600" cy="1295400"/>
          </a:xfrm>
        </p:spPr>
        <p:txBody>
          <a:bodyPr/>
          <a:lstStyle/>
          <a:p>
            <a:pPr marL="227013" indent="-227013"/>
            <a:r>
              <a:rPr lang="en-US" dirty="0"/>
              <a:t>Turn both callbacks into promises…</a:t>
            </a:r>
          </a:p>
          <a:p>
            <a:pPr marL="227013" indent="-227013"/>
            <a:r>
              <a:rPr lang="en-US" dirty="0"/>
              <a:t>Get it to work synchronously with await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AA4F4-727D-46F2-B830-A0CD1EE8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67000"/>
            <a:ext cx="4509155" cy="18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4084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Step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51F62C72-0775-4D69-C2DB-DC25617C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1"/>
            <a:ext cx="8229600" cy="1295400"/>
          </a:xfrm>
        </p:spPr>
        <p:txBody>
          <a:bodyPr/>
          <a:lstStyle/>
          <a:p>
            <a:pPr marL="227013" indent="-227013"/>
            <a:r>
              <a:rPr lang="en-US" dirty="0"/>
              <a:t>Turn both callbacks into promises…</a:t>
            </a:r>
          </a:p>
          <a:p>
            <a:pPr marL="227013" indent="-227013"/>
            <a:r>
              <a:rPr lang="en-US" dirty="0"/>
              <a:t>Get it to work synchronously with await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AA4F4-727D-46F2-B830-A0CD1EE8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67000"/>
            <a:ext cx="4509155" cy="1868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B890FB-00E5-E8D3-194D-E78AAD9A4E79}"/>
                  </a:ext>
                </a:extLst>
              </p14:cNvPr>
              <p14:cNvContentPartPr/>
              <p14:nvPr/>
            </p14:nvContentPartPr>
            <p14:xfrm>
              <a:off x="5724000" y="2116440"/>
              <a:ext cx="2881080" cy="40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B890FB-00E5-E8D3-194D-E78AAD9A4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4640" y="2107080"/>
                <a:ext cx="2899800" cy="41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75956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Getting the necessary software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8768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Make sure Docker Desktop is running</a:t>
            </a:r>
          </a:p>
          <a:p>
            <a:pPr marL="460375" indent="-460375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Download files you need for today</a:t>
            </a:r>
          </a:p>
          <a:p>
            <a:pPr marL="914400" lvl="2" indent="-230188"/>
            <a:r>
              <a:rPr lang="en-US" sz="2000" dirty="0">
                <a:hlinkClick r:id="rId3"/>
              </a:rPr>
              <a:t>https://github.com/joe-hummel/web-service-async-demo</a:t>
            </a:r>
            <a:r>
              <a:rPr lang="en-US" sz="2000" dirty="0"/>
              <a:t> </a:t>
            </a:r>
          </a:p>
          <a:p>
            <a:pPr marL="460375" indent="-460375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Update the repo's .</a:t>
            </a:r>
            <a:r>
              <a:rPr lang="en-US" dirty="0" err="1"/>
              <a:t>ini</a:t>
            </a:r>
            <a:r>
              <a:rPr lang="en-US" dirty="0"/>
              <a:t> file. Two options:</a:t>
            </a:r>
          </a:p>
          <a:p>
            <a:pPr marL="860425" lvl="1" indent="-460375">
              <a:buFont typeface="+mj-lt"/>
              <a:buAutoNum type="alphaLcParenR"/>
            </a:pPr>
            <a:r>
              <a:rPr lang="en-US" dirty="0"/>
              <a:t>Start your database server, then copy over your photoapp-config.ini file from project 01 to the repo</a:t>
            </a:r>
          </a:p>
          <a:p>
            <a:pPr marL="860425" lvl="1" indent="-460375">
              <a:buFont typeface="+mj-lt"/>
              <a:buAutoNum type="alphaLcParenR"/>
            </a:pPr>
            <a:r>
              <a:rPr lang="en-US" dirty="0"/>
              <a:t>Open your project 01 photoapp-config.ini file, copy your bucket name and s3readwrite info, and paste into .</a:t>
            </a:r>
            <a:r>
              <a:rPr lang="en-US" dirty="0" err="1"/>
              <a:t>ini</a:t>
            </a:r>
            <a:r>
              <a:rPr lang="en-US" dirty="0"/>
              <a:t> file in the repo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3A11-D6AC-6E5C-5666-B5181507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601787"/>
            <a:ext cx="1300125" cy="1003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5519FB-273E-F679-A819-9C5811B46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25" y="5181600"/>
            <a:ext cx="3886200" cy="50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45E73C-52FE-2152-AA59-A078AEF8B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125" y="5867400"/>
            <a:ext cx="7010400" cy="9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118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Step #3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51F62C72-0775-4D69-C2DB-DC25617C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1"/>
            <a:ext cx="8229600" cy="1295400"/>
          </a:xfrm>
        </p:spPr>
        <p:txBody>
          <a:bodyPr/>
          <a:lstStyle/>
          <a:p>
            <a:pPr marL="227013" indent="-227013"/>
            <a:r>
              <a:rPr lang="en-US" dirty="0"/>
              <a:t>Now let's maximize concurrency with </a:t>
            </a:r>
            <a:r>
              <a:rPr lang="en-US" dirty="0" err="1">
                <a:solidFill>
                  <a:srgbClr val="0000FF"/>
                </a:solidFill>
              </a:rPr>
              <a:t>Promise.all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2D8AC-286B-C5B4-B1EA-BC3043401B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76300" y="1942691"/>
            <a:ext cx="7467600" cy="23403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Consolas" panose="020B0609020204030204" pitchFamily="49" charset="0"/>
              </a:rPr>
              <a:t>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results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await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Promise.all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([s3_result,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db_result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, db_result2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Consolas" panose="020B0609020204030204" pitchFamily="49" charset="0"/>
              </a:rPr>
              <a:t>s3_result  = results[0];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first result</a:t>
            </a: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users_row</a:t>
            </a:r>
            <a:r>
              <a:rPr lang="en-US" sz="1400" dirty="0">
                <a:latin typeface="Consolas" panose="020B0609020204030204" pitchFamily="49" charset="0"/>
              </a:rPr>
              <a:t>  = results[1];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second result</a:t>
            </a: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noProof="0" dirty="0" err="1">
                <a:latin typeface="Consolas" panose="020B0609020204030204" pitchFamily="49" charset="0"/>
              </a:rPr>
              <a:t>assets_row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= results[2];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third result</a:t>
            </a:r>
          </a:p>
          <a:p>
            <a:pPr lvl="0"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b="1" dirty="0" err="1">
                <a:latin typeface="Consolas" panose="020B0609020204030204" pitchFamily="49" charset="0"/>
              </a:rPr>
              <a:t>res.json</a:t>
            </a:r>
            <a:r>
              <a:rPr lang="en-US" sz="1400" dirty="0">
                <a:latin typeface="Consolas" panose="020B0609020204030204" pitchFamily="49" charset="0"/>
              </a:rPr>
              <a:t>({ ... });</a:t>
            </a: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29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Step #3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51F62C72-0775-4D69-C2DB-DC25617C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1"/>
            <a:ext cx="8229600" cy="1295400"/>
          </a:xfrm>
        </p:spPr>
        <p:txBody>
          <a:bodyPr/>
          <a:lstStyle/>
          <a:p>
            <a:pPr marL="227013" indent="-227013"/>
            <a:r>
              <a:rPr lang="en-US" dirty="0"/>
              <a:t>Now let's maximize concurrency with </a:t>
            </a:r>
            <a:r>
              <a:rPr lang="en-US" dirty="0" err="1">
                <a:solidFill>
                  <a:srgbClr val="0000FF"/>
                </a:solidFill>
              </a:rPr>
              <a:t>Promise.all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2D8AC-286B-C5B4-B1EA-BC3043401B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76300" y="1942691"/>
            <a:ext cx="7467600" cy="23403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Consolas" panose="020B0609020204030204" pitchFamily="49" charset="0"/>
              </a:rPr>
              <a:t>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results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await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Promise.all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([s3_result,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db_result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, db_result2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Consolas" panose="020B0609020204030204" pitchFamily="49" charset="0"/>
              </a:rPr>
              <a:t>s3_result  = results[0];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first result</a:t>
            </a: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users_row</a:t>
            </a:r>
            <a:r>
              <a:rPr lang="en-US" sz="1400" dirty="0">
                <a:latin typeface="Consolas" panose="020B0609020204030204" pitchFamily="49" charset="0"/>
              </a:rPr>
              <a:t>  = results[1];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second result</a:t>
            </a: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noProof="0" dirty="0" err="1">
                <a:latin typeface="Consolas" panose="020B0609020204030204" pitchFamily="49" charset="0"/>
              </a:rPr>
              <a:t>assets_row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 = results[2];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third result</a:t>
            </a:r>
          </a:p>
          <a:p>
            <a:pPr lvl="0"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b="1" dirty="0" err="1">
                <a:latin typeface="Consolas" panose="020B0609020204030204" pitchFamily="49" charset="0"/>
              </a:rPr>
              <a:t>res.json</a:t>
            </a:r>
            <a:r>
              <a:rPr lang="en-US" sz="1400" dirty="0">
                <a:latin typeface="Consolas" panose="020B0609020204030204" pitchFamily="49" charset="0"/>
              </a:rPr>
              <a:t>({ ... });</a:t>
            </a: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1D2C2C-03D4-3A77-A36B-F0CD2A24C5C9}"/>
                  </a:ext>
                </a:extLst>
              </p14:cNvPr>
              <p14:cNvContentPartPr/>
              <p14:nvPr/>
            </p14:nvContentPartPr>
            <p14:xfrm>
              <a:off x="5248440" y="2613960"/>
              <a:ext cx="2616480" cy="406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1D2C2C-03D4-3A77-A36B-F0CD2A24C5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9080" y="2604600"/>
                <a:ext cx="2635200" cy="40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63484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066800"/>
          </a:xfrm>
        </p:spPr>
        <p:txBody>
          <a:bodyPr/>
          <a:lstStyle/>
          <a:p>
            <a:pPr marL="227013" indent="-227013"/>
            <a:r>
              <a:rPr lang="en-US" sz="2400" dirty="0"/>
              <a:t>Single-threaded with large software library (MySQL, S3, …)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1600" dirty="0">
                <a:hlinkClick r:id="rId3"/>
              </a:rPr>
              <a:t>https://nodejs.org/api/documentation.html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2BD38-1636-BBDD-B5F8-24374A7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70413"/>
            <a:ext cx="5355371" cy="29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E762C-8A7C-DC02-8009-66C39F20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5483013"/>
            <a:ext cx="2406636" cy="12062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6698F-C410-6BAF-69B1-F77B18CE934E}"/>
              </a:ext>
            </a:extLst>
          </p:cNvPr>
          <p:cNvGrpSpPr/>
          <p:nvPr/>
        </p:nvGrpSpPr>
        <p:grpSpPr>
          <a:xfrm>
            <a:off x="1953787" y="2299013"/>
            <a:ext cx="535095" cy="2412607"/>
            <a:chOff x="1143000" y="1992958"/>
            <a:chExt cx="535095" cy="2412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8645-65F7-EB13-ED3A-51885185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3000" y="1992958"/>
              <a:ext cx="533400" cy="241260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F2F3A-7455-1E0A-F300-B1FD8F9027B7}"/>
                </a:ext>
              </a:extLst>
            </p:cNvPr>
            <p:cNvCxnSpPr/>
            <p:nvPr/>
          </p:nvCxnSpPr>
          <p:spPr>
            <a:xfrm>
              <a:off x="1678095" y="2341881"/>
              <a:ext cx="0" cy="1752600"/>
            </a:xfrm>
            <a:prstGeom prst="line">
              <a:avLst/>
            </a:prstGeom>
            <a:ln w="19050">
              <a:solidFill>
                <a:srgbClr val="33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70008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Build and run docker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352800"/>
          </a:xfrm>
        </p:spPr>
        <p:txBody>
          <a:bodyPr/>
          <a:lstStyle/>
          <a:p>
            <a:pPr marL="514350" indent="-514350">
              <a:spcBef>
                <a:spcPts val="4200"/>
              </a:spcBef>
              <a:buFont typeface="+mj-lt"/>
              <a:buAutoNum type="arabicPeriod" startAt="4"/>
            </a:pPr>
            <a:r>
              <a:rPr lang="en-US" dirty="0"/>
              <a:t>Open a terminal window, navigate to repo: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40392E-2EC4-5A00-1EFD-24E0EE1547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3211" y="2438400"/>
            <a:ext cx="3962400" cy="160172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Linux/Mac/Windows WSL: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terminal, navigate to repo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755 *.bash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./docker-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build.bash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./docker-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run.bash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4A6FF1C-C232-C2C1-40CB-8DAEF7DD8C2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24555" y="2438400"/>
            <a:ext cx="4191000" cy="131702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Windows: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navigate to repo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.\docker-build.bat</a:t>
            </a:r>
          </a:p>
          <a:p>
            <a:pPr marL="460375" marR="0" lvl="0" indent="-3492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.\docker-run.bat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7A3B1-C451-5C56-996E-9602F75F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8" y="4878321"/>
            <a:ext cx="7748644" cy="15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216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Common docker errors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"docker" command not found</a:t>
            </a:r>
          </a:p>
          <a:p>
            <a:pPr marL="914400" lvl="2" indent="-230188"/>
            <a:r>
              <a:rPr lang="en-US" sz="2000" i="1" dirty="0"/>
              <a:t>Uninstall and reinstall Docker Desktop</a:t>
            </a:r>
          </a:p>
          <a:p>
            <a:pPr marL="914400" lvl="2" indent="-230188"/>
            <a:endParaRPr lang="en-US" sz="2000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build, you are not authorized</a:t>
            </a:r>
          </a:p>
          <a:p>
            <a:pPr marL="914400" lvl="1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docker login -u docker-username</a:t>
            </a:r>
          </a:p>
          <a:p>
            <a:pPr marL="460375" indent="-460375">
              <a:buFont typeface="+mj-lt"/>
              <a:buAutoNum type="arabicPeriod"/>
            </a:pPr>
            <a:endParaRPr lang="en-US" dirty="0"/>
          </a:p>
          <a:p>
            <a:pPr marL="460375" indent="-460375">
              <a:buFont typeface="+mj-lt"/>
              <a:buAutoNum type="arabicPeriod"/>
            </a:pPr>
            <a:r>
              <a:rPr lang="en-US" dirty="0"/>
              <a:t>When you try to run, you get errors like "bash: $\r: command not found"</a:t>
            </a:r>
          </a:p>
          <a:p>
            <a:pPr marL="11430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If you see the </a:t>
            </a:r>
            <a:r>
              <a:rPr lang="en-US" sz="1800" b="1" dirty="0"/>
              <a:t>docker&gt;</a:t>
            </a:r>
            <a:r>
              <a:rPr lang="en-US" sz="1800" dirty="0"/>
              <a:t> prompt, type </a:t>
            </a:r>
            <a:r>
              <a:rPr lang="en-US" sz="1800" b="1" dirty="0"/>
              <a:t>exit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1400" i="0" dirty="0">
                <a:latin typeface="Consolas" panose="020B0609020204030204" pitchFamily="49" charset="0"/>
              </a:rPr>
              <a:t>((Get-Content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r>
              <a:rPr lang="en-US" sz="1400" i="0" dirty="0">
                <a:latin typeface="Consolas" panose="020B0609020204030204" pitchFamily="49" charset="0"/>
              </a:rPr>
              <a:t>) -join "`n") + "`n" | Set-Content -</a:t>
            </a:r>
            <a:r>
              <a:rPr lang="en-US" sz="1400" i="0" dirty="0" err="1">
                <a:latin typeface="Consolas" panose="020B0609020204030204" pitchFamily="49" charset="0"/>
              </a:rPr>
              <a:t>NoNewLine</a:t>
            </a:r>
            <a:r>
              <a:rPr lang="en-US" sz="1400" i="0" dirty="0">
                <a:latin typeface="Consolas" panose="020B0609020204030204" pitchFamily="49" charset="0"/>
              </a:rPr>
              <a:t> .</a:t>
            </a:r>
            <a:r>
              <a:rPr lang="en-US" sz="1400" i="0" dirty="0" err="1">
                <a:latin typeface="Consolas" panose="020B0609020204030204" pitchFamily="49" charset="0"/>
              </a:rPr>
              <a:t>bashrc</a:t>
            </a:r>
            <a:endParaRPr lang="en-US" sz="1400" i="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847020C-69FD-EAD0-042D-90B3F817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785" y="6219279"/>
            <a:ext cx="609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07609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E5354-BEC0-80A0-DFF4-8989D120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77E2EFE-7A19-54DE-4281-ECB125B72A68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60DCB-A06E-52D1-FE48-EDC8C252B267}"/>
              </a:ext>
            </a:extLst>
          </p:cNvPr>
          <p:cNvGrpSpPr/>
          <p:nvPr/>
        </p:nvGrpSpPr>
        <p:grpSpPr>
          <a:xfrm>
            <a:off x="457200" y="1143000"/>
            <a:ext cx="8400223" cy="3276600"/>
            <a:chOff x="430676" y="1600200"/>
            <a:chExt cx="8400223" cy="3276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D4C07E-E667-4A59-9620-FC890DF3D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676" y="1600200"/>
              <a:ext cx="8400223" cy="3276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C53A2B-FCDC-65E9-A6A6-6994BEA877CE}"/>
                </a:ext>
              </a:extLst>
            </p:cNvPr>
            <p:cNvSpPr/>
            <p:nvPr/>
          </p:nvSpPr>
          <p:spPr>
            <a:xfrm>
              <a:off x="4507020" y="2438400"/>
              <a:ext cx="1447800" cy="2062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F21006-7996-8578-E353-4EC1D842B8F7}"/>
                </a:ext>
              </a:extLst>
            </p:cNvPr>
            <p:cNvSpPr/>
            <p:nvPr/>
          </p:nvSpPr>
          <p:spPr>
            <a:xfrm>
              <a:off x="5457416" y="3886200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7A09A1-A3CE-BBE5-42E5-660EF86C42C1}"/>
                    </a:ext>
                  </a:extLst>
                </p14:cNvPr>
                <p14:cNvContentPartPr/>
                <p14:nvPr/>
              </p14:nvContentPartPr>
              <p14:xfrm>
                <a:off x="1657385" y="2643725"/>
                <a:ext cx="1603800" cy="293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7A09A1-A3CE-BBE5-42E5-660EF86C42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48385" y="2634725"/>
                  <a:ext cx="1621440" cy="31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784B66-3815-4EEA-8ECF-D62D8BF14BC6}"/>
                </a:ext>
              </a:extLst>
            </p:cNvPr>
            <p:cNvGrpSpPr/>
            <p:nvPr/>
          </p:nvGrpSpPr>
          <p:grpSpPr>
            <a:xfrm>
              <a:off x="1772945" y="1946045"/>
              <a:ext cx="2847240" cy="2426040"/>
              <a:chOff x="1772945" y="1946045"/>
              <a:chExt cx="2847240" cy="242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4C64965-CA6B-5CF1-66A8-190A7263F081}"/>
                      </a:ext>
                    </a:extLst>
                  </p14:cNvPr>
                  <p14:cNvContentPartPr/>
                  <p14:nvPr/>
                </p14:nvContentPartPr>
                <p14:xfrm>
                  <a:off x="3284585" y="1960085"/>
                  <a:ext cx="101880" cy="23436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4C64965-CA6B-5CF1-66A8-190A7263F08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275585" y="1951445"/>
                    <a:ext cx="119520" cy="236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6CCCB428-4746-7FFA-3213-37F652647F80}"/>
                      </a:ext>
                    </a:extLst>
                  </p14:cNvPr>
                  <p14:cNvContentPartPr/>
                  <p14:nvPr/>
                </p14:nvContentPartPr>
                <p14:xfrm>
                  <a:off x="3322025" y="1946045"/>
                  <a:ext cx="1298160" cy="2426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6CCCB428-4746-7FFA-3213-37F652647F8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313025" y="1937045"/>
                    <a:ext cx="1315800" cy="244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604345FA-E084-A5EF-5997-3ABE86BE13E9}"/>
                      </a:ext>
                    </a:extLst>
                  </p14:cNvPr>
                  <p14:cNvContentPartPr/>
                  <p14:nvPr/>
                </p14:nvContentPartPr>
                <p14:xfrm>
                  <a:off x="3451625" y="2216045"/>
                  <a:ext cx="769320" cy="3974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604345FA-E084-A5EF-5997-3ABE86BE13E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42985" y="2207405"/>
                    <a:ext cx="786960" cy="41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2D775788-5757-9A3E-535A-E55E660EE1D3}"/>
                      </a:ext>
                    </a:extLst>
                  </p14:cNvPr>
                  <p14:cNvContentPartPr/>
                  <p14:nvPr/>
                </p14:nvContentPartPr>
                <p14:xfrm>
                  <a:off x="3430745" y="2991845"/>
                  <a:ext cx="165960" cy="221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2D775788-5757-9A3E-535A-E55E660EE1D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21745" y="2982845"/>
                    <a:ext cx="183600" cy="23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11C39379-B9C8-551C-C7B5-7E01EB7EBD2C}"/>
                      </a:ext>
                    </a:extLst>
                  </p14:cNvPr>
                  <p14:cNvContentPartPr/>
                  <p14:nvPr/>
                </p14:nvContentPartPr>
                <p14:xfrm>
                  <a:off x="3593825" y="2997965"/>
                  <a:ext cx="364680" cy="259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11C39379-B9C8-551C-C7B5-7E01EB7EBD2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584825" y="2989325"/>
                    <a:ext cx="382320" cy="27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165E86A-ACF4-9050-C948-A495E2CFA4E9}"/>
                      </a:ext>
                    </a:extLst>
                  </p14:cNvPr>
                  <p14:cNvContentPartPr/>
                  <p14:nvPr/>
                </p14:nvContentPartPr>
                <p14:xfrm>
                  <a:off x="4006745" y="2933165"/>
                  <a:ext cx="522720" cy="2772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165E86A-ACF4-9050-C948-A495E2CFA4E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997745" y="2924525"/>
                    <a:ext cx="540360" cy="29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8087CCC3-7B6E-6C61-9138-9688704948F7}"/>
                      </a:ext>
                    </a:extLst>
                  </p14:cNvPr>
                  <p14:cNvContentPartPr/>
                  <p14:nvPr/>
                </p14:nvContentPartPr>
                <p14:xfrm>
                  <a:off x="1981745" y="2142245"/>
                  <a:ext cx="201960" cy="352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8087CCC3-7B6E-6C61-9138-9688704948F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973105" y="2133245"/>
                    <a:ext cx="219600" cy="36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22320382-9A71-95D5-F085-ECE3A65B34CC}"/>
                      </a:ext>
                    </a:extLst>
                  </p14:cNvPr>
                  <p14:cNvContentPartPr/>
                  <p14:nvPr/>
                </p14:nvContentPartPr>
                <p14:xfrm>
                  <a:off x="2263265" y="2094365"/>
                  <a:ext cx="89640" cy="3272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22320382-9A71-95D5-F085-ECE3A65B34C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54625" y="2085365"/>
                    <a:ext cx="107280" cy="34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CE2BCDE-CDC5-01C6-5F95-768514A6F763}"/>
                      </a:ext>
                    </a:extLst>
                  </p14:cNvPr>
                  <p14:cNvContentPartPr/>
                  <p14:nvPr/>
                </p14:nvContentPartPr>
                <p14:xfrm>
                  <a:off x="2152745" y="2236565"/>
                  <a:ext cx="241560" cy="867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CE2BCDE-CDC5-01C6-5F95-768514A6F76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144105" y="2227565"/>
                    <a:ext cx="25920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DE8CCE4-FB41-5C47-BBE2-AD1F1CB528B9}"/>
                      </a:ext>
                    </a:extLst>
                  </p14:cNvPr>
                  <p14:cNvContentPartPr/>
                  <p14:nvPr/>
                </p14:nvContentPartPr>
                <p14:xfrm>
                  <a:off x="2413745" y="2105885"/>
                  <a:ext cx="99000" cy="2797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3DE8CCE4-FB41-5C47-BBE2-AD1F1CB528B9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404745" y="2097245"/>
                    <a:ext cx="11664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A629AD2-69FF-DFCF-FECB-9D18D0E5B98D}"/>
                      </a:ext>
                    </a:extLst>
                  </p14:cNvPr>
                  <p14:cNvContentPartPr/>
                  <p14:nvPr/>
                </p14:nvContentPartPr>
                <p14:xfrm>
                  <a:off x="2360825" y="2264645"/>
                  <a:ext cx="224640" cy="604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A629AD2-69FF-DFCF-FECB-9D18D0E5B98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352185" y="2255645"/>
                    <a:ext cx="24228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87741C01-3A48-D2CF-415F-65EA5102BC96}"/>
                      </a:ext>
                    </a:extLst>
                  </p14:cNvPr>
                  <p14:cNvContentPartPr/>
                  <p14:nvPr/>
                </p14:nvContentPartPr>
                <p14:xfrm>
                  <a:off x="2594465" y="2190485"/>
                  <a:ext cx="234360" cy="3531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87741C01-3A48-D2CF-415F-65EA5102BC96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585465" y="2181485"/>
                    <a:ext cx="25200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58A92DF-D6EF-CBC0-44C2-D3AE5DA4B116}"/>
                      </a:ext>
                    </a:extLst>
                  </p14:cNvPr>
                  <p14:cNvContentPartPr/>
                  <p14:nvPr/>
                </p14:nvContentPartPr>
                <p14:xfrm>
                  <a:off x="1772945" y="3057005"/>
                  <a:ext cx="1485360" cy="2962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58A92DF-D6EF-CBC0-44C2-D3AE5DA4B11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764305" y="3048005"/>
                    <a:ext cx="150300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A6D7275-D691-A193-EEBB-859F2DD451E7}"/>
                      </a:ext>
                    </a:extLst>
                  </p14:cNvPr>
                  <p14:cNvContentPartPr/>
                  <p14:nvPr/>
                </p14:nvContentPartPr>
                <p14:xfrm>
                  <a:off x="2212145" y="3288485"/>
                  <a:ext cx="189720" cy="4298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A6D7275-D691-A193-EEBB-859F2DD451E7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203505" y="3279485"/>
                    <a:ext cx="207360" cy="44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0E129D6-1C1E-5292-DB2E-0926C8336812}"/>
                      </a:ext>
                    </a:extLst>
                  </p14:cNvPr>
                  <p14:cNvContentPartPr/>
                  <p14:nvPr/>
                </p14:nvContentPartPr>
                <p14:xfrm>
                  <a:off x="2414825" y="3523925"/>
                  <a:ext cx="202320" cy="1792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0E129D6-1C1E-5292-DB2E-0926C8336812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406185" y="3514925"/>
                    <a:ext cx="21996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88C05C6D-7AB8-215C-3C06-7937B2543220}"/>
                      </a:ext>
                    </a:extLst>
                  </p14:cNvPr>
                  <p14:cNvContentPartPr/>
                  <p14:nvPr/>
                </p14:nvContentPartPr>
                <p14:xfrm>
                  <a:off x="2650625" y="3368765"/>
                  <a:ext cx="51840" cy="3279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88C05C6D-7AB8-215C-3C06-7937B254322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641985" y="3360125"/>
                    <a:ext cx="69480" cy="34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8CE82F21-3240-E5D1-6FDE-9F34FEB42C78}"/>
                      </a:ext>
                    </a:extLst>
                  </p14:cNvPr>
                  <p14:cNvContentPartPr/>
                  <p14:nvPr/>
                </p14:nvContentPartPr>
                <p14:xfrm>
                  <a:off x="2613185" y="3512765"/>
                  <a:ext cx="253440" cy="171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8CE82F21-3240-E5D1-6FDE-9F34FEB42C7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604185" y="3503765"/>
                    <a:ext cx="271080" cy="18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DEF5C1-6B81-424A-7742-C152DD1B26F8}"/>
                </a:ext>
              </a:extLst>
            </p:cNvPr>
            <p:cNvGrpSpPr/>
            <p:nvPr/>
          </p:nvGrpSpPr>
          <p:grpSpPr>
            <a:xfrm>
              <a:off x="4756265" y="2413325"/>
              <a:ext cx="1295640" cy="1571400"/>
              <a:chOff x="4756265" y="2413325"/>
              <a:chExt cx="1295640" cy="157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C6891286-68F6-437C-50E2-C8855526CA31}"/>
                      </a:ext>
                    </a:extLst>
                  </p14:cNvPr>
                  <p14:cNvContentPartPr/>
                  <p14:nvPr/>
                </p14:nvContentPartPr>
                <p14:xfrm>
                  <a:off x="4756265" y="2874485"/>
                  <a:ext cx="1099080" cy="2368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C6891286-68F6-437C-50E2-C8855526CA31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747265" y="2865485"/>
                    <a:ext cx="11167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1D0FEF8E-6006-4BD7-D7C1-76F36A723EC7}"/>
                      </a:ext>
                    </a:extLst>
                  </p14:cNvPr>
                  <p14:cNvContentPartPr/>
                  <p14:nvPr/>
                </p14:nvContentPartPr>
                <p14:xfrm>
                  <a:off x="4780745" y="3100565"/>
                  <a:ext cx="1271160" cy="8841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1D0FEF8E-6006-4BD7-D7C1-76F36A723EC7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4771745" y="3091925"/>
                    <a:ext cx="1288800" cy="90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70F46CAA-C07A-8809-02E5-548091CE7D4B}"/>
                      </a:ext>
                    </a:extLst>
                  </p14:cNvPr>
                  <p14:cNvContentPartPr/>
                  <p14:nvPr/>
                </p14:nvContentPartPr>
                <p14:xfrm>
                  <a:off x="4947425" y="2537165"/>
                  <a:ext cx="208080" cy="1458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70F46CAA-C07A-8809-02E5-548091CE7D4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938425" y="2528525"/>
                    <a:ext cx="22572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CB6B58E-B5EB-95B3-264E-C09670B48948}"/>
                      </a:ext>
                    </a:extLst>
                  </p14:cNvPr>
                  <p14:cNvContentPartPr/>
                  <p14:nvPr/>
                </p14:nvContentPartPr>
                <p14:xfrm>
                  <a:off x="5199065" y="2544365"/>
                  <a:ext cx="49320" cy="763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CB6B58E-B5EB-95B3-264E-C09670B4894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190065" y="2535725"/>
                    <a:ext cx="6696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969D60-6D3B-66FB-F07A-9F23E79CF2A4}"/>
                      </a:ext>
                    </a:extLst>
                  </p14:cNvPr>
                  <p14:cNvContentPartPr/>
                  <p14:nvPr/>
                </p14:nvContentPartPr>
                <p14:xfrm>
                  <a:off x="5230745" y="2528525"/>
                  <a:ext cx="69480" cy="2815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B969D60-6D3B-66FB-F07A-9F23E79CF2A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222105" y="2519525"/>
                    <a:ext cx="8712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C02E74E-953F-0443-AB52-25A5187591FA}"/>
                      </a:ext>
                    </a:extLst>
                  </p14:cNvPr>
                  <p14:cNvContentPartPr/>
                  <p14:nvPr/>
                </p14:nvContentPartPr>
                <p14:xfrm>
                  <a:off x="5332625" y="2529965"/>
                  <a:ext cx="117360" cy="1522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4C02E74E-953F-0443-AB52-25A5187591F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323625" y="2520965"/>
                    <a:ext cx="135000" cy="16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12B4705-3354-C656-4B81-8AC06291CC14}"/>
                      </a:ext>
                    </a:extLst>
                  </p14:cNvPr>
                  <p14:cNvContentPartPr/>
                  <p14:nvPr/>
                </p14:nvContentPartPr>
                <p14:xfrm>
                  <a:off x="5453585" y="2533205"/>
                  <a:ext cx="118440" cy="383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12B4705-3354-C656-4B81-8AC06291CC14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444945" y="2524565"/>
                    <a:ext cx="13608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09655024-F362-936E-6F66-0BBBA8F71FFB}"/>
                      </a:ext>
                    </a:extLst>
                  </p14:cNvPr>
                  <p14:cNvContentPartPr/>
                  <p14:nvPr/>
                </p14:nvContentPartPr>
                <p14:xfrm>
                  <a:off x="5606945" y="2413325"/>
                  <a:ext cx="172800" cy="2797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09655024-F362-936E-6F66-0BBBA8F71FFB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597945" y="2404325"/>
                    <a:ext cx="190440" cy="297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BF7E1F9-84FD-1E2D-0A69-97068D2C140A}"/>
                </a:ext>
              </a:extLst>
            </p:cNvPr>
            <p:cNvGrpSpPr/>
            <p:nvPr/>
          </p:nvGrpSpPr>
          <p:grpSpPr>
            <a:xfrm>
              <a:off x="4853825" y="3338885"/>
              <a:ext cx="963360" cy="277920"/>
              <a:chOff x="4853825" y="3338885"/>
              <a:chExt cx="963360" cy="27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E58463D-4242-2D81-5086-2FBA70358082}"/>
                      </a:ext>
                    </a:extLst>
                  </p14:cNvPr>
                  <p14:cNvContentPartPr/>
                  <p14:nvPr/>
                </p14:nvContentPartPr>
                <p14:xfrm>
                  <a:off x="4853825" y="3395405"/>
                  <a:ext cx="171000" cy="2124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E58463D-4242-2D81-5086-2FBA70358082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4844825" y="3386765"/>
                    <a:ext cx="18864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63C9FB7C-9989-D1A4-6689-0FCB06A53BF4}"/>
                      </a:ext>
                    </a:extLst>
                  </p14:cNvPr>
                  <p14:cNvContentPartPr/>
                  <p14:nvPr/>
                </p14:nvContentPartPr>
                <p14:xfrm>
                  <a:off x="5041025" y="3412325"/>
                  <a:ext cx="155160" cy="187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63C9FB7C-9989-D1A4-6689-0FCB06A53BF4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032025" y="3403325"/>
                    <a:ext cx="17280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BBD4316-DB4D-9107-AF42-551419F48FA2}"/>
                      </a:ext>
                    </a:extLst>
                  </p14:cNvPr>
                  <p14:cNvContentPartPr/>
                  <p14:nvPr/>
                </p14:nvContentPartPr>
                <p14:xfrm>
                  <a:off x="5198345" y="3372005"/>
                  <a:ext cx="151200" cy="244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BBD4316-DB4D-9107-AF42-551419F48FA2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5189345" y="3363005"/>
                    <a:ext cx="168840" cy="26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89547BE-BE5C-EE9F-CD4A-C94476E36274}"/>
                      </a:ext>
                    </a:extLst>
                  </p14:cNvPr>
                  <p14:cNvContentPartPr/>
                  <p14:nvPr/>
                </p14:nvContentPartPr>
                <p14:xfrm>
                  <a:off x="5383385" y="3441125"/>
                  <a:ext cx="86040" cy="360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89547BE-BE5C-EE9F-CD4A-C94476E36274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5374385" y="3432125"/>
                    <a:ext cx="10368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FD18737-DA3B-1574-3CA7-814E809669E4}"/>
                      </a:ext>
                    </a:extLst>
                  </p14:cNvPr>
                  <p14:cNvContentPartPr/>
                  <p14:nvPr/>
                </p14:nvContentPartPr>
                <p14:xfrm>
                  <a:off x="5545025" y="3355445"/>
                  <a:ext cx="122760" cy="2142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FD18737-DA3B-1574-3CA7-814E809669E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536025" y="3346445"/>
                    <a:ext cx="1404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57D53DD-1517-5C1D-E14C-CD5D3DA1031C}"/>
                      </a:ext>
                    </a:extLst>
                  </p14:cNvPr>
                  <p14:cNvContentPartPr/>
                  <p14:nvPr/>
                </p14:nvContentPartPr>
                <p14:xfrm>
                  <a:off x="5708465" y="3338885"/>
                  <a:ext cx="108720" cy="2286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57D53DD-1517-5C1D-E14C-CD5D3DA1031C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699825" y="3329885"/>
                    <a:ext cx="126360" cy="246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0009EC0-C575-9A30-1056-474C20BD29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3311109" y="4038005"/>
            <a:ext cx="1827245" cy="25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5595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Accessing S3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2337"/>
            <a:ext cx="7772400" cy="677863"/>
          </a:xfrm>
        </p:spPr>
        <p:txBody>
          <a:bodyPr/>
          <a:lstStyle/>
          <a:p>
            <a:pPr marL="227013" indent="-227013"/>
            <a:r>
              <a:rPr lang="en-US" sz="2400" dirty="0"/>
              <a:t>Recall the "stats" command from project 01…</a:t>
            </a:r>
          </a:p>
          <a:p>
            <a:pPr marL="227013" indent="-227013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580BE-ED84-72F6-C0E5-E712668A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92016"/>
            <a:ext cx="4572000" cy="1694837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E8E6598-A3AC-F9FE-F738-232D49B90D0A}"/>
              </a:ext>
            </a:extLst>
          </p:cNvPr>
          <p:cNvSpPr txBox="1">
            <a:spLocks/>
          </p:cNvSpPr>
          <p:nvPr/>
        </p:nvSpPr>
        <p:spPr>
          <a:xfrm>
            <a:off x="609600" y="3810000"/>
            <a:ext cx="7772400" cy="67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 has a similar command…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02C456-7D26-50EC-B723-29548B73E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8" y="1596820"/>
            <a:ext cx="2819400" cy="13122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B91CE7-3161-9017-3618-6345234EA18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262993" y="4487863"/>
            <a:ext cx="5295900" cy="2171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(1) call S3, get status of bucket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(2) call MySQL, get # of users in the users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(3) call MySQL, get # of assets in the assets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(4)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"message": ...,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"s3_status": ...,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...,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db_numAssets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... });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7428205-7E0A-3A2D-9C03-4B25D24B4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88" y="4987525"/>
            <a:ext cx="3124200" cy="891428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2C21C6-1DE4-ECAF-8C12-1C733995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337160"/>
            <a:ext cx="3139887" cy="122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97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Attempt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50EA2-94BA-2F17-E03B-9734A036FC5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38200" y="1371600"/>
            <a:ext cx="7086600" cy="3602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console.log("**Call to get /stats...");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input =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Bucket: s3_bucket_name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command = new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HeadBucketCommand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(input);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s3_response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photoapp_s3.send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(command);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"message": "success",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"s3_status":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s3_response["$metadata"]["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httpStatusCode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-1,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db_numAssets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-1 });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5C300BA-CD65-6AB9-B317-814C2C8371B5}"/>
              </a:ext>
            </a:extLst>
          </p:cNvPr>
          <p:cNvSpPr/>
          <p:nvPr/>
        </p:nvSpPr>
        <p:spPr>
          <a:xfrm>
            <a:off x="5867400" y="2971800"/>
            <a:ext cx="2819400" cy="835444"/>
          </a:xfrm>
          <a:prstGeom prst="wedgeRoundRectCallout">
            <a:avLst>
              <a:gd name="adj1" fmla="val -91508"/>
              <a:gd name="adj2" fmla="val 36175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S3 call is asynchronous, you have to wait for response…</a:t>
            </a:r>
          </a:p>
        </p:txBody>
      </p:sp>
    </p:spTree>
    <p:extLst>
      <p:ext uri="{BB962C8B-B14F-4D97-AF65-F5344CB8AC3E}">
        <p14:creationId xmlns:p14="http://schemas.microsoft.com/office/powerpoint/2010/main" val="286028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Promises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2590799"/>
          </a:xfrm>
        </p:spPr>
        <p:txBody>
          <a:bodyPr/>
          <a:lstStyle/>
          <a:p>
            <a:pPr marL="227013" indent="-227013"/>
            <a:r>
              <a:rPr lang="en-US" dirty="0"/>
              <a:t>The modern way to wait…</a:t>
            </a:r>
          </a:p>
          <a:p>
            <a:pPr marL="627063" lvl="1" indent="-227013"/>
            <a:endParaRPr lang="en-US" sz="2000" dirty="0"/>
          </a:p>
          <a:p>
            <a:pPr marL="227013" indent="-227013"/>
            <a:r>
              <a:rPr lang="en-US" sz="240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promise</a:t>
            </a:r>
            <a:r>
              <a:rPr lang="en-US" sz="2400" dirty="0"/>
              <a:t> is an object that eventually resolves to a value</a:t>
            </a:r>
          </a:p>
          <a:p>
            <a:pPr marL="627063" lvl="1" indent="-227013"/>
            <a:r>
              <a:rPr lang="en-US" sz="2200" dirty="0"/>
              <a:t>When you need the value, you "await" for it</a:t>
            </a:r>
          </a:p>
          <a:p>
            <a:pPr marL="627063" lvl="1" indent="-227013"/>
            <a:r>
              <a:rPr lang="en-US" sz="2200" b="0" i="1" dirty="0"/>
              <a:t>Example: s3.send(…) </a:t>
            </a:r>
            <a:endParaRPr lang="en-US" sz="2200" b="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FFB4FC2-4AEA-6332-A4E3-7D31C12C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FED28-5CF4-2EC9-744C-A323088FA2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76400" y="3866527"/>
            <a:ext cx="6172200" cy="249427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('/path',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try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let response 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F(params)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F returns a promise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let result 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response;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(result);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catch(err) {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(…);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CBC6D-020F-A8C9-607C-D03EBF40C235}"/>
              </a:ext>
            </a:extLst>
          </p:cNvPr>
          <p:cNvSpPr/>
          <p:nvPr/>
        </p:nvSpPr>
        <p:spPr>
          <a:xfrm>
            <a:off x="3595059" y="4815433"/>
            <a:ext cx="1676400" cy="381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F95F5-D0EE-B6D3-DE4B-52778FD8D105}"/>
              </a:ext>
            </a:extLst>
          </p:cNvPr>
          <p:cNvSpPr/>
          <p:nvPr/>
        </p:nvSpPr>
        <p:spPr>
          <a:xfrm>
            <a:off x="3595059" y="3971482"/>
            <a:ext cx="634041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927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50EA2-94BA-2F17-E03B-9734A036FC5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38200" y="1371600"/>
            <a:ext cx="7086600" cy="36484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console.log("**Call to get /stats...");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input =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Bucket: s3_bucket_name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command = new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HeadBucketCommand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(input);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s3_response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photoapp_s3.send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(command);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s3_result = await s3_response;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"message": "success",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"s3_status":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s3_result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["$metadata"]["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httpStatusCode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-1,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db_numAssets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-1 });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51649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4244</TotalTime>
  <Words>1833</Words>
  <Application>Microsoft Office PowerPoint</Application>
  <PresentationFormat>On-screen Show (4:3)</PresentationFormat>
  <Paragraphs>286</Paragraphs>
  <Slides>23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1187</cp:revision>
  <cp:lastPrinted>2024-10-03T14:06:21Z</cp:lastPrinted>
  <dcterms:created xsi:type="dcterms:W3CDTF">2013-01-13T00:19:11Z</dcterms:created>
  <dcterms:modified xsi:type="dcterms:W3CDTF">2024-10-15T15:56:02Z</dcterms:modified>
</cp:coreProperties>
</file>