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notesSlides/notesSlide4.xml" ContentType="application/vnd.openxmlformats-officedocument.presentationml.notesSlide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65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5" r:id="rId3"/>
    <p:sldMasterId id="2147483667" r:id="rId4"/>
  </p:sldMasterIdLst>
  <p:notesMasterIdLst>
    <p:notesMasterId r:id="rId37"/>
  </p:notesMasterIdLst>
  <p:handoutMasterIdLst>
    <p:handoutMasterId r:id="rId38"/>
  </p:handoutMasterIdLst>
  <p:sldIdLst>
    <p:sldId id="1208" r:id="rId5"/>
    <p:sldId id="876" r:id="rId6"/>
    <p:sldId id="912" r:id="rId7"/>
    <p:sldId id="781" r:id="rId8"/>
    <p:sldId id="917" r:id="rId9"/>
    <p:sldId id="1209" r:id="rId10"/>
    <p:sldId id="1210" r:id="rId11"/>
    <p:sldId id="929" r:id="rId12"/>
    <p:sldId id="1219" r:id="rId13"/>
    <p:sldId id="1220" r:id="rId14"/>
    <p:sldId id="910" r:id="rId15"/>
    <p:sldId id="789" r:id="rId16"/>
    <p:sldId id="791" r:id="rId17"/>
    <p:sldId id="930" r:id="rId18"/>
    <p:sldId id="1211" r:id="rId19"/>
    <p:sldId id="1221" r:id="rId20"/>
    <p:sldId id="918" r:id="rId21"/>
    <p:sldId id="880" r:id="rId22"/>
    <p:sldId id="885" r:id="rId23"/>
    <p:sldId id="1212" r:id="rId24"/>
    <p:sldId id="1226" r:id="rId25"/>
    <p:sldId id="1229" r:id="rId26"/>
    <p:sldId id="1222" r:id="rId27"/>
    <p:sldId id="1230" r:id="rId28"/>
    <p:sldId id="1231" r:id="rId29"/>
    <p:sldId id="1223" r:id="rId30"/>
    <p:sldId id="1232" r:id="rId31"/>
    <p:sldId id="935" r:id="rId32"/>
    <p:sldId id="886" r:id="rId33"/>
    <p:sldId id="888" r:id="rId34"/>
    <p:sldId id="931" r:id="rId35"/>
    <p:sldId id="964" r:id="rId3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98FB98"/>
    <a:srgbClr val="92BE50"/>
    <a:srgbClr val="FFFF66"/>
    <a:srgbClr val="666699"/>
    <a:srgbClr val="9900FF"/>
    <a:srgbClr val="0099CC"/>
    <a:srgbClr val="92FF50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79" autoAdjust="0"/>
    <p:restoredTop sz="94196" autoAdjust="0"/>
  </p:normalViewPr>
  <p:slideViewPr>
    <p:cSldViewPr>
      <p:cViewPr varScale="1">
        <p:scale>
          <a:sx n="166" d="100"/>
          <a:sy n="166" d="100"/>
        </p:scale>
        <p:origin x="390" y="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2688" y="6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1040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300"/>
            </a:lvl1pPr>
          </a:lstStyle>
          <a:p>
            <a:pPr algn="ctr"/>
            <a:endParaRPr lang="en-US" sz="14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"/>
          </p:nvPr>
        </p:nvSpPr>
        <p:spPr>
          <a:xfrm>
            <a:off x="5764107" y="8829967"/>
            <a:ext cx="1244671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300"/>
            </a:lvl1pPr>
          </a:lstStyle>
          <a:p>
            <a:fld id="{CB50AC30-B37F-4D76-906B-329B14AA6A96}" type="slidenum">
              <a:rPr lang="en-US" sz="1400" b="1"/>
              <a:t>‹#›</a:t>
            </a:fld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24160915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1:39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39 148 5527 0 0,'-33'-5'3855'0'0,"27"5"-1625"0"0,11 4-215 0 0,27 9-2019 0 0,-24-9-73 0 0,1-2-4 0 0,38 10 6 0 0,3-3-4 0 0,3-1 13 0 0,5-1 63 0 0,314 13 1461 0 0,-240-17-807 0 0,512 7 1113 0 0,-353-22-1693 0 0,4 0-18 0 0,458 38 1209 0 0,-186-19 579 0 0,-466-7-1582 0 0,-64 2-245 0 0,15 1-14 0 0,6 3 54 0 0,-16-2-33 0 0,10 3 32 0 0,1 1 11 0 0,-3 0 0 0 0,-2-2 0 0 0,-3 2-10 0 0,6-1 10 0 0,-16-3-43 0 0,-19-2 22 0 0,23 1-17 0 0,14 3 252 0 0,-8 0 107 0 0,-38-4-372 0 0,-4-1-6 0 0,0 0 0 0 0,0-1 0 0 0,0 1 1 0 0,0-1-1 0 0,0 0 0 0 0,1 0 0 0 0,4-1 1 0 0,17 0 2 0 0,3 0 1 0 0,-17 0 31 0 0,11-2-20 0 0,10-1 49 0 0,-27 3 94 0 0,1 0-92 0 0,20-1-2 0 0,4-2-17 0 0,-8 0-32 0 0,-14 1 31 0 0,3-2 14 0 0,-7 2 10 0 0,-1-3 3 0 0,-3 6-73 0 0,1-1-1 0 0,-1 1 0 0 0,0-1 1 0 0,0 1-1 0 0,0-1 0 0 0,1 1 1 0 0,-1-1-1 0 0,0 1 0 0 0,0-1 1 0 0,0 0-1 0 0,0 1 0 0 0,0-1 1 0 0,0 1-1 0 0,0-1 1 0 0,0 1-1 0 0,0-1 0 0 0,0 0 1 0 0,0 1-1 0 0,0-1 0 0 0,-1 0 1 0 0,0-1 5 0 0,0 1 0 0 0,0-1 0 0 0,0 1 0 0 0,0-1 0 0 0,0 1 0 0 0,0-1 1 0 0,0 1-1 0 0,-3-2 0 0 0,-6-5 23 0 0,0 0 0 0 0,-17-9 0 0 0,19 13-23 0 0,-26-19 57 0 0,-1 2-1 0 0,-1 2 1 0 0,-66-25 0 0 0,10 17-16 0 0,50 17-21 0 0,-45-19 0 0 0,-39-19-32 0 0,124 46-44 0 0,0 1-61 0 0,-16 0 22 0 0,24 4 30 0 0,34 10-22 0 0,-12-2 11 0 0,-12-5 11 0 0,17 9 30 0 0,-6-3-36 0 0,-6-2 45 0 0,-1 2-40 0 0,15 8-22 0 0,-17-9 15 0 0,28 12 49 0 0,-3-1 12 0 0,-1-5 0 0 0,2-1 0 0 0,8 2-53 0 0,-17-6 42 0 0,9 3 11 0 0,7 3 0 0 0,-4 2 0 0 0,-11-6-11 0 0,-22-5-31 0 0,14 14 18 0 0,-21-18-42 0 0,-7 5-67 0 0,0 1 129 0 0,0-1 0 0 0,-4 18 0 0 0,2-21 4 0 0,0 0 0 0 0,0-1 0 0 0,-1 1 0 0 0,0-1 0 0 0,-6 11 0 0 0,-23 27 0 0 0,-2-5 0 0 0,-1-5-53 0 0,9-11 42 0 0,-9 4 11 0 0,-7 6 91 0 0,4-6 31 0 0,1-3-38 0 0,-2 3 11 0 0,0-2 1 0 0,6-5 0 0 0,15-9-68 0 0,8-5 20 0 0,-15 9-36 0 0,4-3-25 0 0,-5 0-205 0 0,22-10-127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1:57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6 240 5527 0 0,'0'0'423'0'0,"-1"-1"-278"0"0,-3-5 1265 0 0,5 3-478 0 0,1 1 0 0 0,0 0 1 0 0,-1-1-1 0 0,1 1 1 0 0,0 0-1 0 0,5-4 0 0 0,-3 3-271 0 0,1-1-1 0 0,0 1 0 0 0,0 0 1 0 0,0 0-1 0 0,6-2 1 0 0,5-1 3 0 0,28-6 1 0 0,-15 5-749 0 0,152-36 109 0 0,12-3-2 0 0,-130 29-23 0 0,-61 16-40 0 0,9-2-48 0 0,0 0 0 0 0,13-7-1 0 0,-21 9-246 0 0,0-1-1 0 0,1 0 0 0 0,-1 0 0 0 0,0 0 0 0 0,0 0 0 0 0,0 0 1 0 0,-1-1-1 0 0,1 1 0 0 0,0-1 0 0 0,-1 0 0 0 0,0 0 0 0 0,4-5 1 0 0,-2-1-5075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04:01:41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6447 0 0,'-3'0'1590'0'0,"2"-1"-1316"0"0,0 1 1 0 0,0 0-1 0 0,0 0 0 0 0,0 0 1 0 0,0 0-1 0 0,0 0 0 0 0,1 1 1 0 0,-1-1-1 0 0,0 0 0 0 0,0 0 1 0 0,0 1-1 0 0,0-1 1 0 0,0 0-1 0 0,0 1 0 0 0,-1 0 1 0 0,1 0-100 0 0,0 1 1 0 0,1-1 0 0 0,-1 0-1 0 0,0 1 1 0 0,1-1-1 0 0,-1 1 1 0 0,1-1 0 0 0,-1 1-1 0 0,1-1 1 0 0,-1 1 0 0 0,1-1-1 0 0,0 1 1 0 0,0-1 0 0 0,0 1-1 0 0,0-1 1 0 0,0 3 0 0 0,0 49-150 0 0,0-40 174 0 0,18 49 40 0 0,-15-49-128 0 0,1 1-33 0 0,1 2-57 0 0,12 49 85 0 0,-2 6 96 0 0,-6-20-54 0 0,-3-21 3 0 0,5 36-9 0 0,-5-30-38 0 0,7 41-10 0 0,-6-40-6 0 0,7 36 5 0 0,-8-35 22 0 0,6 40 10 0 0,-6-37 2 0 0,19 134 112 0 0,25 133 371 0 0,-15-93 269 0 0,-29-173-553 0 0,3 43 7 0 0,-4-44-14 0 0,3 38-66 0 0,-4-40-29 0 0,4 38-8 0 0,-5-40-9 0 0,2 33-33 0 0,-3-39-14 0 0,1 53 147 0 0,-1-9-144 0 0,-2-61-143 0 0,1 41 75 0 0,-3-3-85 0 0,2-31-10 0 0,-2 34 52 0 0,-3 2-43 0 0,-1 8-10 0 0,-1-2 0 0 0,1-1 0 0 0,0-2 0 0 0,0-5-61 0 0,4-43-252 0 0,-1-4-1890 0 0,-7 26 1159 0 0,7-26-39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04:01:41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0 561 6447 0 0,'1'-2'4377'0'0,"4"-1"-2877"0"0,9-2-915 0 0,-7 2-383 0 0,33-11 756 0 0,1 2-1 0 0,46-7 0 0 0,-11 8-9 0 0,167-32 1600 0 0,48-15-743 0 0,4 24-962 0 0,111 2-367 0 0,57-6-197 0 0,-4-35 150 0 0,-1-22-205 0 0,-137 56-175 0 0,-15 3-34 0 0,-225 20 20 0 0,48-8 69 0 0,-114 22-50 0 0,2 1 18 0 0,7 0 18 0 0,-20 1 98 0 0,1 11-134 0 0,0-1-50 0 0,0 1 0 0 0,6 20-1 0 0,-8-14-3 0 0,-1-1 0 0 0,1 24 0 0 0,0 39 0 0 0,2 2 0 0 0,0 3 0 0 0,0-8 0 0 0,2 14 0 0 0,1-11 0 0 0,0-1 0 0 0,1 10 0 0 0,1 12 0 0 0,-1 11 0 0 0,0 6 0 0 0,-2-1 0 0 0,-2 1 0 0 0,2 64 0 0 0,3 162 0 0 0,-7-267 0 0 0,7 104 0 0 0,23 222 0 0 0,-26-331 0 0 0,4 36 0 0 0,1 11 0 0 0,3 1 0 0 0,-1-10 0 0 0,-4-30 0 0 0,1 23 0 0 0,0 4 0 0 0,-4-3 0 0 0,0-2 0 0 0,0-2 0 0 0,0-5 0 0 0,2-5 0 0 0,-1-9 0 0 0,1-8 0 0 0,-1-3 0 0 0,2 8 0 0 0,-4-12 0 0 0,-2 1 0 0 0,-2-2 0 0 0,1 0 0 0 0,2-1 0 0 0,0 9 0 0 0,-1-9 0 0 0,-2-4 0 0 0,-6-12 13 0 0,3-38 326 0 0,-4-8-227 0 0,-14 3 0 0 0,12-5-7 0 0,-9-6-27 0 0,-1 0-24 0 0,-2 1-43 0 0,-83-19 49 0 0,86 21-56 0 0,-60-9 20 0 0,0 3-1 0 0,0 3 1 0 0,-1 3-1 0 0,-94 8 0 0 0,-52 14 150 0 0,-101 5-55 0 0,31-3-118 0 0,36-3 0 0 0,44-4 0 0 0,-49 22 0 0 0,133-16 0 0 0,-72 4-5 0 0,18-2 63 0 0,134-14-15 0 0,0-3-1 0 0,-1-2 0 0 0,1-2 0 0 0,-50-6 0 0 0,87 3-17 0 0,0 0-1 0 0,0 0 0 0 0,1-1 1 0 0,-1-1-1 0 0,-14-7 1 0 0,17 6 17 0 0,-43-30-31 0 0,45 32-11 0 0,-4-4 0 0 0,-1 0 0 0 0,-18-19 0 0 0,21 18 0 0 0,0-1 0 0 0,2 0 0 0 0,0 1 0 0 0,-2 0 0 0 0,-1-1 0 0 0,-1 1-11 0 0,2 0-31 0 0,-1 2 31 0 0,1 0 11 0 0,-2 1 0 0 0,0 2-11 0 0,-3 2-139 0 0,12 2 76 0 0,-1 0 10 0 0,-7 0 39 0 0,4 0-23 0 0,-10 1 36 0 0,-2 0 12 0 0,-3 2 0 0 0,0 0 0 0 0,1 0 0 0 0,-2 0 0 0 0,3 0 0 0 0,2-2 0 0 0,-2 0 0 0 0,0-1 0 0 0,-1 2 0 0 0,1 0 0 0 0,-1-1 0 0 0,-2 1 0 0 0,0 0 0 0 0,0 1 0 0 0,2-3 0 0 0,4 0 0 0 0,0 1 0 0 0,-2 0 0 0 0,3-1 0 0 0,-2 1 0 0 0,0 1 0 0 0,2-1 0 0 0,2-2 0 0 0,0 0 0 0 0,4-2 0 0 0,6-3 0 0 0,3 3-1 0 0,4-13-62 0 0,11-47 66 0 0,-3 0-1 0 0,5-82 1 0 0,-6-131 134 0 0,-9 201-82 0 0,-2 60-38 0 0,12-297 83 0 0,-5-160 15 0 0,-7 334-3252 0 0,0 133 2594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04:01:41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16 501 5983 0 0,'-2'-6'476'0'0,"-1"-1"0"0"0,1 0-1 0 0,0 1 1 0 0,1-1-1 0 0,-1 0 1 0 0,1-9 0 0 0,-1-44 1850 0 0,2 54-1958 0 0,0 2-99 0 0,0 1 0 0 0,0-1 0 0 0,1 0 0 0 0,-1 1 0 0 0,2-5 0 0 0,-1 7-172 0 0,-1 0 0 0 0,0 0 0 0 0,1 0 0 0 0,-1 0 0 0 0,1 0 0 0 0,-1 0 0 0 0,1 0 0 0 0,-1 0 0 0 0,1 1 0 0 0,0-1 0 0 0,-1 0 0 0 0,1 0 0 0 0,0 1 0 0 0,0-1 0 0 0,-1 0 0 0 0,1 1 0 0 0,0-1 0 0 0,0 0 0 0 0,0 1 0 0 0,0 0 0 0 0,2-1 0 0 0,-2 0 18 0 0,7 9-54 0 0,26 22-38 0 0,-26-22 94 0 0,-2 2-53 0 0,14 34 11 0 0,-14-34 42 0 0,-2 1 13 0 0,14 32 4 0 0,-14-32-3 0 0,1 0-23 0 0,16 33-11 0 0,-16-33-1 0 0,2 1 2 0 0,21 36 4 0 0,-21-36 2 0 0,1-1 0 0 0,22 33 7 0 0,-22-33 28 0 0,-1-3 11 0 0,25 25 2 0 0,-24-25 136 0 0,1-1-152 0 0,30 19 0 0 0,-30-19 192 0 0,-1-4-134 0 0,25 10 4 0 0,-25-10-4 0 0,-5-3-160 0 0,3 1 82 0 0,0-2 0 0 0,1 1-1 0 0,-1 0 1 0 0,8-3 0 0 0,-11 2-82 0 0,-1 0 1 0 0,1 0 0 0 0,-1 0 0 0 0,0 0-1 0 0,0 0 1 0 0,0-1 0 0 0,1 1 0 0 0,-1-1 0 0 0,0 1-1 0 0,-1-1 1 0 0,1 0 0 0 0,0 0 0 0 0,0 0-1 0 0,1-3 1 0 0,2-3-1 0 0,0-1-1 0 0,0 0 1 0 0,-1-1-1 0 0,0 1 0 0 0,-1-1 1 0 0,0 0-1 0 0,0 0 1 0 0,-1 0-1 0 0,0 0 1 0 0,0-15-1 0 0,-2-5 8 0 0,0-1 1 0 0,-6-35-1 0 0,-10-23 83 0 0,16 85-124 0 0,0 3 11 0 0,2 12 32 0 0,11 46-33 0 0,6 13-10 0 0,-14-58 0 0 0,0 0 0 0 0,0-1 0 0 0,1 0 0 0 0,8 11 0 0 0,-9-15 0 0 0,0-1 0 0 0,1 1 0 0 0,-1-2 0 0 0,1 1 0 0 0,1-1 0 0 0,10 8 0 0 0,-10-8 0 0 0,0-1 0 0 0,1-1 0 0 0,-1 1 0 0 0,1-1 0 0 0,13 3 0 0 0,-13-4 0 0 0,1-1 0 0 0,-1 0 0 0 0,17 0 0 0 0,-11-2 59 0 0,0-1 0 0 0,0 0-1 0 0,-1-1 1 0 0,1 0 0 0 0,0-1-1 0 0,-1-1 1 0 0,0 0 0 0 0,0-1-1 0 0,16-9 1 0 0,4-6 142 0 0,-1 0 0 0 0,30-28-1 0 0,-52 40-172 0 0,0 0-1 0 0,0-1 0 0 0,15-19 1 0 0,-21 23-19 0 0,0 0 0 0 0,0 0 1 0 0,-1 0-1 0 0,0-1 0 0 0,0 1 1 0 0,-1-1-1 0 0,1 0 0 0 0,-2 1 1 0 0,2-9-1 0 0,-2 13-8 0 0,-1 0 0 0 0,0-1 0 0 0,0 1 0 0 0,0 0 0 0 0,0 0 0 0 0,0 0 1 0 0,0 0-1 0 0,-1 0 0 0 0,1 0 0 0 0,-1 0 0 0 0,1-1 0 0 0,-1 1 0 0 0,0 1 0 0 0,0-1 0 0 0,0 0 0 0 0,0 0 0 0 0,0 0 0 0 0,-3-3 0 0 0,2 3 3 0 0,-1 0 0 0 0,1-1 0 0 0,-1 1 0 0 0,0 0 0 0 0,0 1 0 0 0,0-1 0 0 0,0 0 0 0 0,0 1 0 0 0,0 0 0 0 0,-7-2 0 0 0,2 1 3 0 0,0 1-1 0 0,1-1 0 0 0,-1 2 1 0 0,-1-1-1 0 0,1 1 1 0 0,0 0-1 0 0,0 1 0 0 0,0 0 1 0 0,-10 3-1 0 0,14-4-6 0 0,2 0 0 0 0,1 0 0 0 0,-1 1 0 0 0,0-1 0 0 0,1 0 0 0 0,-1 1 0 0 0,1-1 0 0 0,-1 1 0 0 0,1 0 0 0 0,-1-1 0 0 0,1 1 0 0 0,-3 2 0 0 0,-1-1 0 0 0,-19 12 0 0 0,5 2 0 0 0,14-11 0 0 0,0 0 0 0 0,1 1 0 0 0,-5 7 0 0 0,5-6 0 0 0,0 0 0 0 0,1 0 0 0 0,0 1 0 0 0,-4 13 0 0 0,4-11 0 0 0,2 0 0 0 0,-1 0 0 0 0,1 0 0 0 0,1 19 0 0 0,1-18 0 0 0,0 0 0 0 0,1-1 0 0 0,0 1 0 0 0,7 20 0 0 0,-6-23 0 0 0,0-1 0 0 0,0 0 0 0 0,1 0 0 0 0,0 0 0 0 0,0-1 0 0 0,1 1 0 0 0,7 7 0 0 0,-6-8 0 0 0,0-1 0 0 0,1 1 0 0 0,0-1 0 0 0,0 0 0 0 0,0-1 0 0 0,12 7 0 0 0,-12-8 0 0 0,1 0 0 0 0,0-1 0 0 0,0 0 0 0 0,0 0 0 0 0,13 2 0 0 0,-11-4 15 0 0,-1 1-1 0 0,1-2 1 0 0,0 1-1 0 0,-1-1 1 0 0,1 0-1 0 0,0-1 1 0 0,-1 0-1 0 0,0-1 1 0 0,16-6-1 0 0,-13 3 32 0 0,0 0-1 0 0,-1-1 1 0 0,1 0-1 0 0,-2-1 1 0 0,1 0 0 0 0,13-14-1 0 0,-6 3 21 0 0,-1-1 1 0 0,-1-1-1 0 0,-1 0 0 0 0,-1-2 1 0 0,-1 1-1 0 0,17-41 0 0 0,-15 27-39 0 0,-2 0 1 0 0,-2-2-1 0 0,-1 1 0 0 0,-2-1 0 0 0,-1-1 1 0 0,-2 1-1 0 0,-2-1 0 0 0,-3-58 0 0 0,-9 42 62 0 0,6 41-12 0 0,1-1 0 0 0,-2-24 0 0 0,8 49-66 0 0,14 41-26 0 0,-11-24-54 0 0,7 43 1 0 0,2 13 3 0 0,4 19 6 0 0,-2-23 35 0 0,-9-51-24 0 0,16 38 36 0 0,2-7 1 0 0,-13-35-31 0 0,-14-24 42 0 0,9 15-6 0 0,22 25 1 0 0,-27-36 5 0 0,0 0 0 0 0,1 0 0 0 0,-1 0 0 0 0,1-1 0 0 0,0 1 0 0 0,0-1 0 0 0,0 0 0 0 0,8 3 0 0 0,-10-5 0 0 0,-1 0 0 0 0,1-1 0 0 0,-1 1 0 0 0,1-1 0 0 0,0 1 0 0 0,-1-1 0 0 0,1 0 0 0 0,0 0 0 0 0,-1 0 0 0 0,1 0 0 0 0,0 0 0 0 0,-1-1 0 0 0,1 1 0 0 0,-1-1 0 0 0,1 0 0 0 0,0 0 0 0 0,-1 1 0 0 0,0-2 0 0 0,1 1 0 0 0,-1 0 0 0 0,0 0 0 0 0,4-4 0 0 0,0 0 0 0 0,-1 0 0 0 0,1-1 0 0 0,-1 0 0 0 0,0 0 0 0 0,-1-1 0 0 0,5-7 0 0 0,12-23-26 0 0,-12 20-27 0 0,1 0 1 0 0,19-24-1 0 0,-25 37 43 0 0,0-1-1 0 0,1 1 0 0 0,-1-1 0 0 0,1 1 0 0 0,0 1 0 0 0,0-1 0 0 0,1 1 0 0 0,-1 0 0 0 0,1 0 0 0 0,-1 0 1 0 0,1 1-1 0 0,7-3 0 0 0,-5 3-29 0 0,-4 1 13 0 0,0 0 0 0 0,0 0 1 0 0,0 0-1 0 0,0 0 0 0 0,0 1 1 0 0,6 0-1 0 0,18 2-33 0 0,8 9 37 0 0,-28-9-30 0 0,0 5-75 0 0,24 21 64 0 0,-24-21-3 0 0,-4 4-170 0 0,13 31 149 0 0,-13-32-32 0 0,-9 0-273 0 0,-12 27 293 0 0,17-36 95 0 0,-1 0 0 0 0,1 0-1 0 0,0-1 1 0 0,-1 1 0 0 0,1 0 0 0 0,-1 0 0 0 0,1 0 0 0 0,-1 0-1 0 0,1-1 1 0 0,-1 1 0 0 0,0 0 0 0 0,1-1 0 0 0,-1 1 0 0 0,0 0-1 0 0,-1 0 1 0 0,-25 19 53 0 0,-2-1 0 0 0,-1-1 0 0 0,0-2 0 0 0,-1 0 0 0 0,-1-3 0 0 0,0 0 0 0 0,0-2 0 0 0,-42 8 0 0 0,54-16 32 0 0,-96 13 378 0 0,105-15-422 0 0,0-1 0 0 0,0 0 0 0 0,0 0 0 0 0,0-2 0 0 0,0 1 0 0 0,0-1 0 0 0,0-1 0 0 0,-13-5-1 0 0,22 8-109 0 0,0-1-1 0 0,-1-1 0 0 0,1 1 1 0 0,0 0-1 0 0,0 0 0 0 0,-1-1 1 0 0,1 1-1 0 0,0-1 0 0 0,1 0 1 0 0,-1 1-1 0 0,0-1 0 0 0,0 0 1 0 0,1 0-1 0 0,-1 0 0 0 0,1-1 1 0 0,0 1-1 0 0,-2-3 1 0 0,1-1-532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04:01:41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480 60 14743 0 0,'-3'-5'367'0'0,"-1"1"-1"0"0,0-1 1 0 0,0 1-1 0 0,0 0 1 0 0,0 0-1 0 0,-1 1 1 0 0,0-1-1 0 0,1 1 1 0 0,-1 0-1 0 0,0 1 1 0 0,-1-1-1 0 0,1 1 1 0 0,0 0-1 0 0,-1 0 1 0 0,-8-2-1 0 0,3 2-394 0 0,0 1 0 0 0,0 0 0 0 0,0 0 0 0 0,0 1 0 0 0,0 0 0 0 0,0 1 0 0 0,-13 3 0 0 0,14-2-278 0 0,-1 1 0 0 0,1 0 1 0 0,0 1-1 0 0,0 0 0 0 0,-11 7 0 0 0,-40 28-1480 0 0,60-38 1727 0 0,-6 4-329 0 0,5-4 323 0 0,0 1 0 0 0,0-1 0 0 0,0 1 1 0 0,0-1-1 0 0,0 1 0 0 0,0 0 0 0 0,-2 3 0 0 0,-8 9-532 0 0,-4 5 141 0 0,12-15 38 0 0,0 5 155 0 0,-11 24 67 0 0,11-24 17 0 0,4 1-131 0 0,0 32 180 0 0,0-31 2 0 0,5 0 22 0 0,16 32 99 0 0,-15-33 83 0 0,4-1 20 0 0,32 27-20 0 0,-32-27-11 0 0,1-2 5 0 0,31 17 22 0 0,-32-18 10 0 0,1 0 2 0 0,31 16-28 0 0,-32-17-118 0 0,-1 0-57 0 0,24 12-12 0 0,-24-13-14 0 0,0 1-462 0 0,27 15 403 0 0,-27-15 2130 0 0,-14 0-1233 0 0,1 0-512 0 0,0-1-1 0 0,-1 0 1 0 0,0 0 0 0 0,1-1-1 0 0,-1 0 1 0 0,-1 0 0 0 0,1 0-1 0 0,0 0 1 0 0,-7 2 0 0 0,-216 64 3436 0 0,182-56-3598 0 0,-14-2-3591 0 0,53-10 2324 0 0,1-1-398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04:01:41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0 393 5983 0 0,'0'0'274'0'0,"5"-1"-6"0"0,13-2-47 0 0,-13 2 439 0 0,3 0 209 0 0,2 1-567 0 0,28-6 1231 0 0,-23 3-906 0 0,0 0 0 0 0,0-1 0 0 0,-1-1-1 0 0,0 0 1 0 0,0-1 0 0 0,19-12 0 0 0,-10 0-472 0 0,0-1 1 0 0,-2-1-1 0 0,-1 0 1 0 0,0-2-1 0 0,-2-1 0 0 0,0 0 1 0 0,-2-1-1 0 0,0-1 0 0 0,-2 0 1 0 0,21-51-1 0 0,-34 75-67 0 0,-1 0-1 0 0,1-1 1 0 0,-1 1-1 0 0,1 0 1 0 0,-1-1-1 0 0,0 1 1 0 0,0 0 0 0 0,1-1-1 0 0,-1 1 1 0 0,0-1-1 0 0,0 1 1 0 0,0-1-1 0 0,0 1 1 0 0,-1 0-1 0 0,1-1 1 0 0,0 1-1 0 0,-1-1 1 0 0,1 1-1 0 0,0 0 1 0 0,-1-1-1 0 0,-1-1 1 0 0,1 2 8 0 0,0 0-1 0 0,0 1 1 0 0,0-1 0 0 0,0 0-1 0 0,0 0 1 0 0,0 1 0 0 0,0-1 0 0 0,0 0-1 0 0,-1 1 1 0 0,1-1 0 0 0,0 1-1 0 0,0 0 1 0 0,-1-1 0 0 0,1 1 0 0 0,0 0-1 0 0,-1 0 1 0 0,1 0 0 0 0,0 0-1 0 0,-1 0 1 0 0,1 0 0 0 0,0 0-1 0 0,0 0 1 0 0,-3 1 0 0 0,-3 1-17 0 0,0 0 0 0 0,0 1 0 0 0,0 0 1 0 0,0 0-1 0 0,1 0 0 0 0,-1 1 0 0 0,1 0 0 0 0,-9 7 0 0 0,-38 36-255 0 0,40-35 113 0 0,5-4-19 0 0,0 0-1 0 0,0 1 1 0 0,-7 10 0 0 0,7-10 30 0 0,3-3-2 0 0,0 0 1 0 0,1 0 0 0 0,-1 0-1 0 0,-4 11 1 0 0,2-7 2 0 0,-16 32-143 0 0,18-32 168 0 0,1-3 2 0 0,0-1 0 0 0,1 1 0 0 0,0 1-1 0 0,-3 9 1 0 0,-10 31-36 0 0,11-33 54 0 0,-4 28 0 0 0,8-33 6 0 0,0-1 0 0 0,1 1 0 0 0,0-1 0 0 0,0 1 0 0 0,2 10 0 0 0,1-9 6 0 0,0 1-1 0 0,9 21 0 0 0,-12-33-5 0 0,5 11 75 0 0,3-5-4 0 0,25 17 1 0 0,-25-17 6 0 0,0-6 2 0 0,23 1 8 0 0,-17-2 35 0 0,3-4-28 0 0,0-1 1 0 0,0-1 0 0 0,-1 0-1 0 0,0-2 1 0 0,0 0 0 0 0,-1 0-1 0 0,0-1 1 0 0,0-1-1 0 0,-1-1 1 0 0,-1 0 0 0 0,0-1-1 0 0,-1 0 1 0 0,0-1 0 0 0,-1 0-1 0 0,-1-1 1 0 0,0 0-1 0 0,-1 0 1 0 0,0-1 0 0 0,-1-1-1 0 0,9-30 1 0 0,-13 37-90 0 0,-1-1 0 0 0,0 0 0 0 0,-1 0 0 0 0,-1-1-1 0 0,0 1 1 0 0,0 0 0 0 0,-1-1 0 0 0,-1-11 0 0 0,-3-9-6 0 0,3 30-12 0 0,1 2-47 0 0,1 12-123 0 0,6 48 160 0 0,7 7-20 0 0,-8-49 37 0 0,12 31-1 0 0,-8-29 6 0 0,18 26 0 0 0,5 0 12 0 0,-26-38 291 0 0,-7-8-298 0 0,0 0 0 0 0,0 0 0 0 0,1 0 0 0 0,-1-1 0 0 0,0 1-1 0 0,0 0 1 0 0,0 0 0 0 0,0 0 0 0 0,1 0 0 0 0,-1-1 0 0 0,0 1 0 0 0,0 0 0 0 0,0 0 0 0 0,0 0 0 0 0,0-1 0 0 0,0 1 0 0 0,0 0 0 0 0,0 0 0 0 0,1 0 0 0 0,-1-1 0 0 0,0 1 0 0 0,0 0 0 0 0,0 0 0 0 0,0 0-1 0 0,0-1 1 0 0,0 1 0 0 0,0 0 0 0 0,0 0 0 0 0,0-1 0 0 0,0 1 0 0 0,-1 0 0 0 0,1 0 0 0 0,0 0 0 0 0,0-1 0 0 0,0 1 0 0 0,0 0 0 0 0,0 0 0 0 0,0 0 0 0 0,0-1 0 0 0,0 1 0 0 0,-1 0 0 0 0,1 0-1 0 0,-5-10 85 0 0,-9-10 113 0 0,-15-26-1 0 0,25 38-136 0 0,0 0 0 0 0,1 0 0 0 0,0 0 1 0 0,0-1-1 0 0,0 0 0 0 0,-1-16 0 0 0,4 21-62 0 0,0 0 0 0 0,0-1 0 0 0,1 1 0 0 0,-1 0 0 0 0,1 0 0 0 0,0 0 0 0 0,0 0 0 0 0,1-1 0 0 0,-1 2 0 0 0,1-1 0 0 0,0 0 0 0 0,0 0 0 0 0,1 1 0 0 0,-1-1 0 0 0,1 1 1 0 0,-1-1-1 0 0,1 1 0 0 0,0 0 0 0 0,5-4 0 0 0,7-5 15 0 0,1 0 0 0 0,32-19 1 0 0,-38 25-18 0 0,23-12-313 0 0,1 1-1 0 0,62-22 1 0 0,-92 38 113 0 0,9-2-117 0 0,0 0-2890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04:01:41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1 377 5527 0 0,'0'0'13164'0'0,"7"7"-12721"0"0,22 21-62 0 0,-22-21-214 0 0,0 3-88 0 0,26 40-65 0 0,6 9-24 0 0,-28-43-12 0 0,25 24 1 0 0,-26-30 18 0 0,0-1 1 0 0,1 0-1 0 0,12 7 0 0 0,-13-10 3 0 0,-1-1 0 0 0,1 0 0 0 0,17 6 0 0 0,-16-8 14 0 0,0 0-1 0 0,11 0 0 0 0,-21-2 5 0 0,0-1-1 0 0,0 0 0 0 0,0 0 1 0 0,0 0-1 0 0,0 0 0 0 0,0 0 1 0 0,0 0-1 0 0,0 0 0 0 0,0 0 1 0 0,0 0-1 0 0,1-1 0 0 0,6-1 144 0 0,0-1 0 0 0,-1 0 0 0 0,0 0-1 0 0,1 0 1 0 0,-1-1 0 0 0,-1 0 0 0 0,1-1 0 0 0,-1 0-1 0 0,11-9 1 0 0,-11 6-81 0 0,1 0 0 0 0,-1 0 0 0 0,-1-1 0 0 0,1 0 0 0 0,-2 0 0 0 0,1 0 0 0 0,-1-1 0 0 0,-1 1 0 0 0,1-1 0 0 0,-2 0 0 0 0,4-19 0 0 0,-4 8 75 0 0,-1-1 1 0 0,0 1-1 0 0,-2 0 0 0 0,-5-38 0 0 0,-2 20-346 0 0,7 37 177 0 0,1 0-1 0 0,-1 0 1 0 0,1 0-1 0 0,-1 0 1 0 0,0 0-1 0 0,0 0 1 0 0,0 0-1 0 0,0 0 1 0 0,0 0-1 0 0,0 1 1 0 0,-1-1-1 0 0,1 0 1 0 0,-1 1-1 0 0,1-1 1 0 0,-1 1-1 0 0,-2-2 1 0 0,3 3-92 0 0,1-1 83 0 0,0 1 0 0 0,0 0 0 0 0,-1 0 1 0 0,1 0-1 0 0,0 0 0 0 0,-1 0 0 0 0,1 0 0 0 0,0 0 0 0 0,-1 0 1 0 0,1 0-1 0 0,0 0 0 0 0,-1 0 0 0 0,1 0 0 0 0,0 0 0 0 0,0 0 0 0 0,-1 0 1 0 0,1 0-1 0 0,0 0 0 0 0,-1 0 0 0 0,1 0 0 0 0,0 0 0 0 0,-1 1 0 0 0,1-1 1 0 0,0 0-1 0 0,0 0 0 0 0,-1 0 0 0 0,1 1 0 0 0,0-1 0 0 0,0 0 1 0 0,0 0-1 0 0,-1 0 0 0 0,1 1 0 0 0,0-1 0 0 0,0 0 0 0 0,0 1 0 0 0,-1-1 1 0 0,1 0-1 0 0,0 0 0 0 0,0 1 0 0 0,0-1 0 0 0,-16 20-165 0 0,12-15-17 0 0,5 6-770 0 0,5 33 815 0 0,-5-32 11 0 0,7-8-102 0 0,24 15 213 0 0,-32-19 43 0 0,1 1 1 0 0,0 0-1 0 0,0-1 1 0 0,0 0-1 0 0,-1 1 1 0 0,1-1 0 0 0,0 1-1 0 0,0-1 1 0 0,0 0-1 0 0,0 0 1 0 0,0 1 0 0 0,0-1-1 0 0,0 0 1 0 0,0 0-1 0 0,1 0 1 0 0,27 1 94 0 0,-27-1-81 0 0,1 1 0 0 0,0-1 1 0 0,0 0-1 0 0,-1 0 0 0 0,1-1 1 0 0,0 1-1 0 0,-1 0 0 0 0,1-1 1 0 0,0 0-1 0 0,3-1 0 0 0,2-1 37 0 0,14-3 178 0 0,-1-1 0 0 0,1-2 1 0 0,-1 0-1 0 0,34-20 0 0 0,69-58 261 0 0,-103 72-427 0 0,-1-2-1 0 0,-1 0 0 0 0,0-2 0 0 0,-1 0 0 0 0,-1 0 0 0 0,19-30 0 0 0,-34 45-50 0 0,0 0 0 0 0,0 0-1 0 0,-1-1 1 0 0,1 1 0 0 0,-1 0 0 0 0,0-1 0 0 0,0 1 0 0 0,0-1 0 0 0,-1 1-1 0 0,0-1 1 0 0,0-4 0 0 0,0 7-11 0 0,0 0-1 0 0,0 0 1 0 0,0 0-1 0 0,0 1 1 0 0,-1-1-1 0 0,1 0 1 0 0,-1 0-1 0 0,1 0 1 0 0,-1 1-1 0 0,0-1 1 0 0,1 0-1 0 0,-1 1 1 0 0,0-1-1 0 0,0 1 1 0 0,0-1-1 0 0,0 1 1 0 0,-1-1-1 0 0,1 1 1 0 0,0 0-1 0 0,-1 0 1 0 0,1-1 0 0 0,-1 1-1 0 0,1 0 1 0 0,-1 0-1 0 0,1 0 1 0 0,-1 1-1 0 0,0-1 1 0 0,1 0-1 0 0,-1 1 1 0 0,-2-1-1 0 0,-8 1-5 0 0,-8 5 0 0 0,-4 7 0 0 0,-3 4 0 0 0,-2 6 0 0 0,1 1 0 0 0,0 5 0 0 0,-3 13 0 0 0,24-31 0 0 0,1 0 0 0 0,-7 18 0 0 0,8-15 0 0 0,0 0 0 0 0,-3 22 0 0 0,1 21-11 0 0,7-33-31 0 0,8 33 31 0 0,6-3-1 0 0,-13-51 7 0 0,-1 0-1 0 0,1 0 1 0 0,0 1 0 0 0,0-1-1 0 0,0 0 1 0 0,0-1 0 0 0,0 1-1 0 0,3 3 1 0 0,-4-5 5 0 0,9 14-13 0 0,20 20 1 0 0,-23-28-4 0 0,0-1 0 0 0,1 0 0 0 0,13 8 0 0 0,-19-12 11 0 0,0 0 0 0 0,0 0 1 0 0,0-1-1 0 0,0 1 0 0 0,1-1 1 0 0,-1 1-1 0 0,0-1 0 0 0,0 0 1 0 0,0 1-1 0 0,1-1 0 0 0,1 0 1 0 0,37 4-7 0 0,-35-4 13 0 0,1 0 0 0 0,0-1 1 0 0,-1 1-1 0 0,10-3 0 0 0,-7 1 12 0 0,-5 1 1 0 0,1 0 0 0 0,-1 0 0 0 0,0 0 0 0 0,0 0 0 0 0,0 0 0 0 0,-1-1 0 0 0,5-2 0 0 0,1-1 22 0 0,0 0 0 0 0,0-1 0 0 0,-1 0 0 0 0,0-1 0 0 0,0 0 0 0 0,-1 0 0 0 0,1 0 0 0 0,-2-1-1 0 0,1 0 1 0 0,-1 0 0 0 0,0 0 0 0 0,-1-1 0 0 0,1 0 0 0 0,-2 0 0 0 0,1 0 0 0 0,-2 0 0 0 0,1 0-1 0 0,-1-1 1 0 0,0 1 0 0 0,0-15 0 0 0,-1 14-46 0 0,-1-1-1 0 0,0 0 1 0 0,0 0-1 0 0,-1 0 1 0 0,0 1-1 0 0,-5-16 0 0 0,6 25-1 0 0,0 0 16 0 0,3 10-201 0 0,14 50 174 0 0,7 15-20 0 0,-1-16 20 0 0,-11-36-20 0 0,-12-22 42 0 0,38 52-11 0 0,-28-41 18 0 0,20 16 1 0 0,-30-27-8 0 0,8 6 29 0 0,-3-7 0 0 0,-3-1-20 0 0,-1 2 1 0 0,1-1 0 0 0,-1 1 0 0 0,0-1 0 0 0,0 0 0 0 0,0 0-1 0 0,1 1 1 0 0,-1-1 0 0 0,0 0 0 0 0,0 0 0 0 0,0 0-1 0 0,0-1 1 0 0,0 1 0 0 0,-1 0 0 0 0,1 0 0 0 0,0 0-1 0 0,-1-1 1 0 0,1 1 0 0 0,0 0 0 0 0,-1-1 0 0 0,1 1-1 0 0,-1 0 1 0 0,0-1 0 0 0,1 1 0 0 0,-1-1 0 0 0,0-1-1 0 0,-2-14 154 0 0,0 0-1 0 0,-1 0 0 0 0,0 0 0 0 0,-2 1 0 0 0,-7-20 0 0 0,-4-13 56 0 0,10 29-137 0 0,-16-67 58 0 0,19 73-111 0 0,1 0-1 0 0,1 1 1 0 0,0-1-1 0 0,1-19 0 0 0,0 31-26 0 0,1 0 0 0 0,-1-1 0 0 0,0 1 0 0 0,1 0 0 0 0,0 0 0 0 0,-1 0 0 0 0,1 0 0 0 0,0 0-1 0 0,0 0 1 0 0,0 0 0 0 0,2-3 0 0 0,4-2-1 0 0,8-3 0 0 0,24-8-167 0 0,-28 14 70 0 0,4-2 11 0 0,1 3-140 0 0,-10 1 165 0 0,18-3-255 0 0,8 2-171 0 0,1 2-753 0 0,5 1 448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04:01:41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9 272 11519 0 0,'-1'-1'169'0'0,"0"1"0"0"0,1-1 0 0 0,-1 0 0 0 0,0 0 0 0 0,1 1 0 0 0,-1-1 0 0 0,1 0 0 0 0,-1 0 0 0 0,1 1 0 0 0,-1-1 0 0 0,1 0 0 0 0,0 0 0 0 0,0 0 0 0 0,-1 0 0 0 0,1 0 0 0 0,0 0 0 0 0,0 0 0 0 0,0 0 0 0 0,0 1 0 0 0,0-1 0 0 0,0 0 0 0 0,0 0 0 0 0,0 0 0 0 0,0 0 0 0 0,0 0 0 0 0,0 0 0 0 0,1 0 0 0 0,-1 0 0 0 0,0 0 0 0 0,1 1 0 0 0,-1-1 0 0 0,1 0 0 0 0,-1 0 0 0 0,1 0 0 0 0,0 0 0 0 0,0-1-115 0 0,0 1 0 0 0,1 0 1 0 0,-1 0-1 0 0,0 0 0 0 0,1 0 0 0 0,-1 0 0 0 0,1 0 1 0 0,-1 0-1 0 0,1 0 0 0 0,-1 0 0 0 0,1 1 0 0 0,0-1 1 0 0,-1 1-1 0 0,1-1 0 0 0,0 1 0 0 0,2-1 1 0 0,-2 1 134 0 0,2 0 16 0 0,168-8 2879 0 0,-32 2-2402 0 0,-33 2-588 0 0,33-6-67 0 0,187-5 22 0 0,-222 18-12 0 0,363 5 342 0 0,-164 6-315 0 0,-276-12-64 0 0,19 4 0 0 0,41 2 0 0 0,108-4 0 0 0,-55-4 0 0 0,-33 12 73 0 0,-19-2-18 0 0,-60-8-55 0 0,167 8 0 0 0,-165-8 0 0 0,130 10 0 0 0,-128-9 0 0 0,164 12 0 0 0,4-9 0 0 0,-171-3 0 0 0,76 2 0 0 0,2-5 0 0 0,106-12 0 0 0,6 2 0 0 0,-4 1 0 0 0,118-20 0 0 0,-315 28 0 0 0,63-2 0 0 0,-49 4 0 0 0,1-1 0 0 0,-1 1 0 0 0,-1 0 0 0 0,20 0 0 0 0,-23-1 0 0 0,2 2 0 0 0,0-2 0 0 0,-1 1 0 0 0,-3 0 0 0 0,0 2 0 0 0,-1-1 0 0 0,0 0 0 0 0,6 1 0 0 0,-3 0 0 0 0,1 0 0 0 0,-5-1 0 0 0,-1-3 0 0 0,-1-1 0 0 0,0 2 0 0 0,4 2 0 0 0,-1 0 0 0 0,1 1 0 0 0,4 2 0 0 0,-4-2 0 0 0,0 1 0 0 0,2 2 0 0 0,-2-2 0 0 0,-5-2 0 0 0,2-1 0 0 0,0-2 0 0 0,-2 0 0 0 0,-2 1 0 0 0,0 0 0 0 0,-1 0 0 0 0,0 0 0 0 0,1-1 0 0 0,0 0 0 0 0,2-2 0 0 0,-1 0 0 0 0,-1-1 0 0 0,-3 1 0 0 0,-3-2 1 0 0,-9 3-3 0 0,8-7 14 0 0,-12 7 30 0 0,-1 2-38 0 0,0 0 0 0 0,0-1-1 0 0,1 1 1 0 0,-1 0 0 0 0,0-1-1 0 0,0 1 1 0 0,0 0 0 0 0,0-1-1 0 0,0 1 1 0 0,0-1 0 0 0,0 1-1 0 0,0 0 1 0 0,0-1 0 0 0,0 1-1 0 0,0-1 1 0 0,0 1-1 0 0,0 0 1 0 0,0-1 0 0 0,0 1-1 0 0,0-1 1 0 0,0 1 0 0 0,0 0-1 0 0,0-1 1 0 0,-1 1 0 0 0,1 0-1 0 0,0-1 1 0 0,0 1 0 0 0,0 0-1 0 0,-1-1 1 0 0,-1 0 0 0 0,1 0-1 0 0,-1 0 1 0 0,1 0-1 0 0,-1 0 1 0 0,0 1 0 0 0,1-1-1 0 0,-1 1 1 0 0,0-1 0 0 0,1 1-1 0 0,-4-1 1 0 0,0 1 38 0 0,-7 0-31 0 0,-4 0-11 0 0,7 0 0 0 0,-12 1 13 0 0,0-1 0 0 0,0-1 0 0 0,1-1-1 0 0,-37-8 1 0 0,-9-12 32 0 0,31 10-15 0 0,-100-38 155 0 0,15-2-105 0 0,72 29-84 0 0,-8-7 4 0 0,36 19 0 0 0,-36-16 0 0 0,53 26 0 0 0,-1 0 0 0 0,1 0 0 0 0,-1 0 0 0 0,1 0 0 0 0,-1 1 0 0 0,1 0 0 0 0,-1 0 0 0 0,1 0 0 0 0,-1 0 0 0 0,0 0 0 0 0,1 1 0 0 0,-1-1 0 0 0,1 1 0 0 0,-1 0 0 0 0,-3 1 0 0 0,7-2 0 0 0,0 0 0 0 0,-1 0 0 0 0,1 0 0 0 0,0 0 0 0 0,0 0 0 0 0,-1 0 0 0 0,1 0 0 0 0,0 0 0 0 0,0 1 0 0 0,-1-1 0 0 0,1 0 0 0 0,0 0 0 0 0,0 0 0 0 0,0 0 0 0 0,-1 0 0 0 0,1 0 0 0 0,0 0 0 0 0,0 1 0 0 0,0-1 0 0 0,-1 0 0 0 0,1 0 0 0 0,0 0 0 0 0,0 0 0 0 0,0 1 0 0 0,0-1 0 0 0,-1 0 0 0 0,1 0 0 0 0,0 1 0 0 0,0-1 0 0 0,0 0 0 0 0,0 0 0 0 0,0 0 0 0 0,0 1 0 0 0,0-1 0 0 0,0 1 0 0 0,10 3 0 0 0,-9-4 0 0 0,16 5 0 0 0,31 13 0 0 0,-12-9 0 0 0,395 92 0 0 0,-417-99 0 0 0,40 11-11 0 0,-22-5-31 0 0,1 3 31 0 0,-4 2 0 0 0,-28-12 10 0 0,-1-1 0 0 0,1 0 0 0 0,-1 0 0 0 0,0 0 0 0 0,1 1-1 0 0,-1-1 1 0 0,1 0 0 0 0,-1 1 0 0 0,0-1 0 0 0,1 0-1 0 0,-1 1 1 0 0,0-1 0 0 0,0 0 0 0 0,1 1 0 0 0,-1-1-1 0 0,0 1 1 0 0,0-1 0 0 0,1 0 0 0 0,-1 1 0 0 0,0-1 0 0 0,0 1-1 0 0,0-1 1 0 0,0 1 0 0 0,0-1 0 0 0,0 1 0 0 0,1-1-1 0 0,-1 0 1 0 0,0 1 0 0 0,0-1 0 0 0,-1 1 0 0 0,1-1 0 0 0,0 1-1 0 0,0-1 1 0 0,0 1 0 0 0,0 0 0 0 0,0 7-1 0 0,0-1 0 0 0,0 1-1 0 0,-1-1 1 0 0,-3 13 0 0 0,3-17 2 0 0,0 0 0 0 0,-1 0 0 0 0,1 0 0 0 0,-1 0 0 0 0,0 0 0 0 0,0-1 0 0 0,0 1 0 0 0,0-1 0 0 0,-1 1 0 0 0,1-1 0 0 0,-5 3 0 0 0,6-4 0 0 0,-38 34 0 0 0,0 0 0 0 0,-5 2-12 0 0,-7 5-36 0 0,-4 3 25 0 0,2-1-19 0 0,5-4 31 0 0,13-10 0 0 0,21-16-31 0 0,-21 22 31 0 0,1-4 0 0 0,5-4-70 0 0,23-23-128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04:01:41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7 111 4143 0 0,'-1'-1'586'0'0,"0"0"0"0"0,0-1 0 0 0,1 1 0 0 0,-1-1 0 0 0,0 0 0 0 0,1 1 0 0 0,-1-1 0 0 0,1 1 0 0 0,0-1 0 0 0,-1 0 0 0 0,1 1 0 0 0,0-1 0 0 0,0 0 0 0 0,0 1 0 0 0,1-4 0 0 0,-1 4-424 0 0,1 0-1 0 0,0 0 1 0 0,0 0-1 0 0,0-1 1 0 0,0 2-1 0 0,0-1 1 0 0,0 0-1 0 0,0 0 1 0 0,0 0-1 0 0,0 0 1 0 0,0 1 0 0 0,0-1-1 0 0,1 0 1 0 0,-1 1-1 0 0,0-1 1 0 0,1 1-1 0 0,-1 0 1 0 0,0-1-1 0 0,2 1 1 0 0,10-3 322 0 0,0 1-1 0 0,0 0 1 0 0,24 1 0 0 0,18-3 469 0 0,-14 0-26 0 0,65 0 0 0 0,-50 4-564 0 0,46 0-14 0 0,21 0-26 0 0,61-10-306 0 0,173-4 30 0 0,-346 14-47 0 0,280 7 124 0 0,238 15 9 0 0,-379-17-66 0 0,46-2 4 0 0,188 12 86 0 0,-55 11-104 0 0,-35 8 22 0 0,-144-12-32 0 0,0-7-1 0 0,257-8 1 0 0,-117-5-43 0 0,-113 16 0 0 0,-41-2 0 0 0,52-10 11 0 0,-154-5 28 0 0,0 1 0 0 0,48 9 0 0 0,-70-10-39 0 0,1-1 0 0 0,0 0 0 0 0,-1-1 0 0 0,1-1 0 0 0,-1 0 0 0 0,17-4 0 0 0,-16 3 5 0 0,26-1 1 0 0,-36 4 0 0 0,0-1 1 0 0,0 1-1 0 0,0-1 1 0 0,-1 1-1 0 0,1-1 1 0 0,0 0-1 0 0,0 0 1 0 0,-1-1-1 0 0,1 1 1 0 0,0 0 0 0 0,-1-1-1 0 0,0 0 1 0 0,1 1-1 0 0,-1-1 1 0 0,0 0-1 0 0,0 0 1 0 0,3-3-1 0 0,-5 5-4 0 0,0-1 0 0 0,0 1 1 0 0,0-1-1 0 0,0 1 0 0 0,0-1 0 0 0,-1 1 0 0 0,1-1 0 0 0,0 1 0 0 0,0-1 1 0 0,0 1-1 0 0,0-1 0 0 0,0 1 0 0 0,-1 0 0 0 0,1-1 0 0 0,0 1 0 0 0,0-1 1 0 0,-1 1-1 0 0,1 0 0 0 0,0-1 0 0 0,-1 1 0 0 0,1 0 0 0 0,0-1 0 0 0,-1 1 1 0 0,1 0-1 0 0,-1-1 0 0 0,1 1 0 0 0,0 0 0 0 0,-1 0 0 0 0,1 0 0 0 0,-1-1 1 0 0,1 1-1 0 0,-1 0 0 0 0,-21-10 113 0 0,16 7-89 0 0,-77-32 121 0 0,18 9-86 0 0,28 11-20 0 0,0 2 1 0 0,-62-13-1 0 0,-35-6-41 0 0,125 30 0 0 0,1 0 0 0 0,1 1 0 0 0,0-1 0 0 0,-13 1 0 0 0,14 1 0 0 0,4 0 0 0 0,-1 0 0 0 0,1 0 0 0 0,-1-1 0 0 0,1 1 0 0 0,-1 0 0 0 0,1-1 0 0 0,-1 0 0 0 0,1 0 0 0 0,-1 1 0 0 0,1-1 0 0 0,0 0 0 0 0,0-1 0 0 0,-4-1 0 0 0,6 3 0 0 0,0 0 0 0 0,0 0 0 0 0,0 0 0 0 0,0 0 0 0 0,0-1 0 0 0,0 1 0 0 0,0 0 0 0 0,0 0 0 0 0,0 0 0 0 0,0 0 0 0 0,0 0 0 0 0,0 0 0 0 0,0 0 0 0 0,0 0 0 0 0,0 0 0 0 0,1 0 0 0 0,-1 0 0 0 0,0 0 0 0 0,0 0 0 0 0,0 0 0 0 0,0 0 0 0 0,0 0 0 0 0,0 0 0 0 0,0 0 0 0 0,0 0 0 0 0,0 0 0 0 0,0 0 0 0 0,0 0 0 0 0,0 0 0 0 0,0-1 0 0 0,0 1 0 0 0,0 0 0 0 0,0 0 0 0 0,0 0 0 0 0,0 0 0 0 0,0 0 0 0 0,0 0 0 0 0,0 0 0 0 0,0 0 0 0 0,19 5 0 0 0,4-2-11 0 0,0-3-31 0 0,4 0 29 0 0,-20 2 16 0 0,10 4-64 0 0,8 0 49 0 0,7 2 12 0 0,1 3 0 0 0,5 1-53 0 0,-10-4 26 0 0,7 2-50 0 0,1 4-6 0 0,-2-1 3 0 0,-1-2 0 0 0,-8-3 0 0 0,8 5-11 0 0,-27-11 38 0 0,-1 4 0 0 0,18 16 29 0 0,-18-16-43 0 0,-9 6-10 0 0,-15 36 10 0 0,18-46 63 0 0,1-1-1 0 0,-1 1 1 0 0,0 0-1 0 0,1-1 1 0 0,-1 1-1 0 0,0-1 1 0 0,0 1 0 0 0,0-1-1 0 0,0 0 1 0 0,0 1-1 0 0,-2 0 1 0 0,-31 34-7 0 0,-5 4 11 0 0,-1-2 0 0 0,3-5 0 0 0,-2-1 0 0 0,1 1 0 0 0,-5 5-13 0 0,10-8-110 0 0,27-25-242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04:01:41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4682 26 919 0 0,'7'0'-1278'0'0,"6"-1"6177"0"0,1 0 6716 0 0,-19 2-11405 0 0,-14 1-108 0 0,14-1-26 0 0,-15 0 1 0 0,-3 3-142 0 0,-13 2-33 0 0,-5 0 144 0 0,2 1 34 0 0,-230 29 1024 0 0,51-9-605 0 0,-309 52-94 0 0,303-53-466 0 0,-40 5 46 0 0,-166 20-113 0 0,105-15 124 0 0,12-22 4 0 0,51-6 0 0 0,141 3-26 0 0,-160-7-1 0 0,12 6-103 0 0,210-6 111 0 0,26-2-6 0 0,-52 5-61 0 0,-100-6-1 0 0,123-5 87 0 0,-174-7 0 0 0,223 10-1 0 0,1-1 0 0 0,0 0 0 0 0,-1-1 0 0 0,1 0 0 0 0,0 0 0 0 0,-13-7 0 0 0,8 3 46 0 0,-30-6 0 0 0,40 11-12 0 0,-1 0 1 0 0,-13-7-1 0 0,14 6 180 0 0,0 0 1 0 0,-15-3-1 0 0,-8-6 392 0 0,30 12-600 0 0,-1 0-1 0 0,1 0 0 0 0,0 0 1 0 0,0 0-1 0 0,0-1 0 0 0,0 1 1 0 0,-1 0-1 0 0,1 0 0 0 0,0 0 1 0 0,0 0-1 0 0,0 0 1 0 0,0 0-1 0 0,0 0 0 0 0,-1 0 1 0 0,1-1-1 0 0,0 1 0 0 0,0 0 1 0 0,0 0-1 0 0,0 0 0 0 0,0 0 1 0 0,0 0-1 0 0,0-1 1 0 0,-1 1-1 0 0,1 0 0 0 0,0 0 1 0 0,0 0-1 0 0,0-1 0 0 0,0 1 1 0 0,0 0-1 0 0,0 0 0 0 0,0 0 1 0 0,0 0-1 0 0,0-1 0 0 0,0 1 1 0 0,0 0-1 0 0,0 0 1 0 0,0 0-1 0 0,0-1 0 0 0,0 1 1 0 0,0 0-1 0 0,1 0 0 0 0,-1 0 1 0 0,0-1-1 0 0,8-8 659 0 0,13-5 22 0 0,171-50 163 0 0,-190 64-848 0 0,143-60 284 0 0,-77 31-168 0 0,17-8-2 0 0,108-41-100 0 0,-190 76-14 0 0,12 0 0 0 0,-6 2-11 0 0,-7 0-49 0 0,-8 9-341 0 0,-18 28 317 0 0,23-36 76 0 0,0 0-1 0 0,1 0 1 0 0,-1 0-1 0 0,0 0 1 0 0,0 0 0 0 0,0 0-1 0 0,1 0 1 0 0,-1 0-1 0 0,0 0 1 0 0,0 0-1 0 0,-2 1 1 0 0,-4 3-29 0 0,-21 12-149 0 0,-18 7-38 0 0,-123 57-320 0 0,29-26 198 0 0,-58 24 74 0 0,168-65 258 0 0,-8 4 14 0 0,12-6 0 0 0,-5 4 0 0 0,0 2 0 0 0,2 3-18 0 0,23-17-73 0 0,3 7-96 0 0,-9 31 97 0 0,8-31 182 0 0,10-2 4 0 0,16 27 6 0 0,-16-27 218 0 0,0-2-208 0 0,19 21 0 0 0,-19-21-1 0 0,0-2-6 0 0,17 16-1 0 0,-21-19-88 0 0,0 0 0 0 0,-1-1 0 0 0,1 1 0 0 0,0 0 0 0 0,0-1 0 0 0,0 0 0 0 0,0 1 0 0 0,0-1 0 0 0,0 0 0 0 0,4 1 0 0 0,0 1 20 0 0,7 3 125 0 0,0 0-1 0 0,27 8 0 0 0,-33-11-127 0 0,10 3 144 0 0,23 4 0 0 0,-21-5-49 0 0,34 8 169 0 0,81 18 174 0 0,-103-26-418 0 0,-30-5-52 0 0,34 4 4 0 0,47 1 0 0 0,-28-3-157 0 0,-43-2 32 0 0,-8 0-235 0 0,0 0-100 0 0,-1 0 120 0 0,3-1-25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04:01:41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5868 323 7831 0 0,'-4'0'770'0'0,"-1"-1"0"0"0,1 0 0 0 0,0 0 0 0 0,-1 0 0 0 0,-6-3 0 0 0,-10-3-30 0 0,-10-1-171 0 0,16 4-418 0 0,0 0 1 0 0,-16-2-1 0 0,-4 4 897 0 0,-67 4 1 0 0,-35 13 398 0 0,60-6-822 0 0,-300 12 470 0 0,196-15-646 0 0,138-4-355 0 0,-309 6 584 0 0,-148-6-231 0 0,198-8-396 0 0,29 0-25 0 0,-88-7-26 0 0,35 1 0 0 0,26 1-2 0 0,124 3 15 0 0,-110 14 26 0 0,66 2-25 0 0,-232 17-14 0 0,184-24 32 0 0,1-1 0 0 0,180 9-32 0 0,15-1 0 0 0,-1-3 0 0 0,-87-5 0 0 0,112-3-8 0 0,7 1 270 0 0,-46-10-1 0 0,85 12-247 0 0,0 0 0 0 0,1-1 1 0 0,-1 1-1 0 0,1-1 0 0 0,-1 1 1 0 0,1-1-1 0 0,-1 0 0 0 0,1 0 1 0 0,-1 1-1 0 0,-1-3 0 0 0,25-16 295 0 0,14-7-253 0 0,1 1-1 0 0,2 1 1 0 0,46-20-1 0 0,49-30 54 0 0,-86 43-109 0 0,58-35 0 0 0,-103 64 0 0 0,22-12 0 0 0,-20 9 0 0 0,-14 6 0 0 0,-11 5 0 0 0,-4 1 0 0 0,-3 2 0 0 0,-2 0 0 0 0,-5 4 0 0 0,-13 5-53 0 0,-223 103-550 0 0,256-115 559 0 0,-10 5 0 0 0,-25 15 0 0 0,20-9 32 0 0,0 4 12 0 0,1 5-17 0 0,22-20-63 0 0,7 6-409 0 0,0-4 486 0 0,0-1 1 0 0,0 1 0 0 0,1 0 0 0 0,0-1-1 0 0,4 9 1 0 0,-5-13 2 0 0,1 0 0 0 0,1 0 0 0 0,-1 0 0 0 0,0 0 0 0 0,1-1 0 0 0,-1 1 0 0 0,1 0 0 0 0,0-1 0 0 0,-1 0 0 0 0,1 0 0 0 0,6 3 0 0 0,27 14 0 0 0,4 0 0 0 0,5 0 0 0 0,73 25 70 0 0,47 19 49 0 0,-118-42-108 0 0,8 2-11 0 0,-1-1 0 0 0,-2 0 0 0 0,-4 0 0 0 0,-2-4 0 0 0,-1-3 0 0 0,-2-1-12 0 0,-4-4-36 0 0,3 2-576 0 0,-36-10 375 0 0,-4-1-79 0 0,0 0-1 0 0,1-1 1 0 0,-1 1 0 0 0,0 0 0 0 0,1-1 0 0 0,3 1 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1:58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9671 0 0,'0'0'2756'0'0,"6"8"-1814"0"0,19 25-14 0 0,-18-25-94 0 0,-1 4-39 0 0,20 38-10 0 0,-14-25-85 0 0,8 24-353 0 0,-9-23-156 0 0,12 31-30 0 0,-13-30-33 0 0,14 40-103 0 0,3 12-41 0 0,3 4-134 0 0,-17-41 84 0 0,-9-32 0 0 0,-1 3-12 0 0,11 37-2 0 0,-11-38 0 0 0,-3-9 71 0 0,0 0-1 0 0,0 0 1 0 0,0 0 0 0 0,1 1-1 0 0,-1-1 1 0 0,1 0 0 0 0,0-1-1 0 0,1 5 1 0 0,-1-4-71 0 0,0 0 1 0 0,0 0-1 0 0,0 0 1 0 0,-1 0-1 0 0,1 0 1 0 0,-1 0-1 0 0,0 0 1 0 0,0 3-1 0 0,-3 4-192 0 0,-8 27-57 0 0,8-27-242 0 0,-1-9-107 0 0,-12 5-877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7T21:51:06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435 73 4143 0 0,'7'-15'1550'0'0,"1"0"641"0"0,8-24 296 0 0,-16 35-3092 0 0,2 5 1591 0 0,4 5 3893 0 0,22 28-4519 0 0,-21-26 2606 0 0,-8 3-2789 0 0,-1 34-8 0 0,1-34 66 0 0,0-1-171 0 0,-3 41-51 0 0,3 18-13 0 0,-3-3 0 0 0,2 0 0 0 0,0 3 0 0 0,-3 0 11 0 0,-3-9 42 0 0,-2-2 1 0 0,-2 4-44 0 0,1 2-10 0 0,2-1 0 0 0,2-1 0 0 0,2 1 0 0 0,1 5 0 0 0,1-8 0 0 0,3 3 0 0 0,2 0 0 0 0,4 1 0 0 0,-4-1 0 0 0,-4 1 0 0 0,0-11-10 0 0,3-30-33 0 0,1 36 32 0 0,-1 9 11 0 0,-6-7 0 0 0,-2 2 0 0 0,-1-2 0 0 0,0-4 0 0 0,-3-2 0 0 0,3 0 0 0 0,6-40 0 0 0,1-1 0 0 0,1 16 0 0 0,7 21-13 0 0,-5-41-51 0 0,0 1-67 0 0,6 33 66 0 0,-6-33-6 0 0,-2 0-133 0 0,3 42 192 0 0,5 6 12 0 0,4-7-10 0 0,-9-31-33 0 0,2 18 43 0 0,-4-29 357 0 0,0-1-297 0 0,1 3-47 0 0,-1-6 34 0 0,0 1-1 0 0,0-1 1 0 0,-1 11 0 0 0,-1-18 29 0 0,-6-1 0 0 0,5-2 104 0 0,1 0 0 0 0,-1-1 0 0 0,1 1 0 0 0,-1-5 0 0 0,1 7-68 0 0,-1-3-4 0 0,-1 1-15 0 0,-5-22-14 0 0,4 16-79 0 0,-2 1 0 0 0,-2-1 0 0 0,-2-5 0 0 0,8 11 0 0 0,-20-28 0 0 0,8 13 0 0 0,9 14 11 0 0,-17-12 320 0 0,-31-31 1 0 0,20 14-237 0 0,3-1 1 0 0,-28-39-1 0 0,54 68-100 0 0,-16-22 169 0 0,-42-47 1 0 0,55 68-106 0 0,-4-1-5 0 0,1 0-43 0 0,0 3-11 0 0,10 5 0 0 0,0 0 0 0 0,-1 0 0 0 0,1 0 0 0 0,-1 0 0 0 0,1 0 0 0 0,0 0 0 0 0,-1 0 0 0 0,1 0 0 0 0,-1 0 0 0 0,1 0 0 0 0,0 0 0 0 0,-1 0 0 0 0,1 0 0 0 0,-1 0 0 0 0,1 1 0 0 0,0-1 0 0 0,-1 0 0 0 0,1 0 0 0 0,0 0 0 0 0,-1 1 0 0 0,1-1 0 0 0,0 0 0 0 0,-1 0 0 0 0,1 1 0 0 0,0-1 0 0 0,0 0 0 0 0,-1 1 0 0 0,1-1 0 0 0,0 0 0 0 0,0 1 0 0 0,0-1 0 0 0,-1 0 0 0 0,1 1 0 0 0,0-1 0 0 0,0 0 0 0 0,0 1 0 0 0,0-1 0 0 0,0 1 0 0 0,0 0 0 0 0,-1 5 0 0 0,0 0 0 0 0,0 1 0 0 0,1-1 0 0 0,0 0 0 0 0,2 12 0 0 0,1 4 0 0 0,7 25 0 0 0,7 15-12 0 0,-7-38-36 0 0,13 27 20 0 0,-11-29-61 0 0,10 16-50 0 0,-16-28 8 0 0,0-1 10 0 0,25 38 21 0 0,14 19 20 0 0,-8-19 68 0 0,-2-11 24 0 0,-34-35-7 0 0,0 0 0 0 0,-1-1-1 0 0,1 1 1 0 0,0 0 0 0 0,0 0-1 0 0,0-1 1 0 0,0 1 0 0 0,1 0 0 0 0,-1-1-1 0 0,0 1 1 0 0,0-1 0 0 0,2 1 0 0 0,32 10 76 0 0,-34-10-75 0 0,0-1 1 0 0,0 0 0 0 0,0 1 0 0 0,0-1-1 0 0,0 0 1 0 0,0 0 0 0 0,0 1-1 0 0,0-1 1 0 0,0 0 0 0 0,0 0-1 0 0,0 0 1 0 0,0 0 0 0 0,1-1-1 0 0,27-5 74 0 0,-26 5-77 0 0,1 0 0 0 0,-1-1-1 0 0,0 1 1 0 0,1-1 0 0 0,4-4-1 0 0,-5 4 1 0 0,-2 1 2 0 0,0 0-1 0 0,0 1 0 0 0,0-1 0 0 0,0 0 0 0 0,0 0 0 0 0,-1 0 1 0 0,1 0-1 0 0,0 1 0 0 0,-1-1 0 0 0,1 0 0 0 0,1-2 0 0 0,4-10 20 0 0,-3 9-4 0 0,-1 0 0 0 0,0 0-1 0 0,0 0 1 0 0,0-1-1 0 0,-1 1 1 0 0,2-7 0 0 0,-1 0-11 0 0,2-2 24 0 0,1-6-11 0 0,11-25 0 0 0,-13 37-22 0 0,0 1-1 0 0,1 0 0 0 0,-1 0 1 0 0,1 0-1 0 0,0 1 0 0 0,1-1 1 0 0,8-7-1 0 0,-2 4 1 0 0,10-4 0 0 0,17-6-7 0 0,-31 17-10 0 0,38-14-511 0 0,6-6-1210 0 0,-44 15-694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7T21:51:18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1 197 12439 0 0,'0'0'250'0'0,"0"0"-197"0"0,0-1 0 0 0,1 1 0 0 0,-1 0-1 0 0,0 0 1 0 0,0 0 0 0 0,1 0-1 0 0,-1-1 1 0 0,0 1 0 0 0,0 0 0 0 0,0 0-1 0 0,0 0 1 0 0,0-1 0 0 0,1 1 0 0 0,-1 0-1 0 0,0 0 1 0 0,0-1 0 0 0,0 1 0 0 0,0 0-1 0 0,0 0 1 0 0,0-1 0 0 0,0 1 0 0 0,0 0-1 0 0,0 0 1 0 0,0-1 0 0 0,0 1-1 0 0,1-1 672 0 0,4 0-805 0 0,-4 1 244 0 0,0 0 0 0 0,-1 0 0 0 0,1 1 0 0 0,0-1 0 0 0,0 1 0 0 0,0-1 0 0 0,0 1 0 0 0,-1-1 0 0 0,1 1 0 0 0,0-1 0 0 0,0 1 0 0 0,-1 0 0 0 0,2 0 0 0 0,28 29-394 0 0,-22-22-148 0 0,-6 4-354 0 0,10 35 529 0 0,-10-36 63 0 0,-2-4 100 0 0,1 0 0 0 0,-1-1 1 0 0,1 1-1 0 0,3 11 0 0 0,-1-5 22 0 0,-2-2 72 0 0,1 3 67 0 0,6 41 10 0 0,-6-41 15 0 0,0-1 47 0 0,5 41 21 0 0,-6-41 3 0 0,1-2-4 0 0,3 31-16 0 0,-3-31 3083 0 0,-1-11-3250 0 0,1 1 1 0 0,0-1-1 0 0,-1 0 1 0 0,1 0-1 0 0,0 0 1 0 0,-1 0-1 0 0,1-1 1 0 0,0 1-1 0 0,-1 0 0 0 0,1-1 1 0 0,0 1-1 0 0,-1-1 1 0 0,1 0-1 0 0,-1 1 1 0 0,1-1-1 0 0,1-1 1 0 0,-2 0-14 0 0,0 0 0 0 0,-1 0 0 0 0,1 1 0 0 0,-1-1 0 0 0,0 0 0 0 0,0 0 0 0 0,1 0 1 0 0,-1 0-1 0 0,0 1 0 0 0,0-1 0 0 0,-1 0 0 0 0,1 0 0 0 0,0 0 0 0 0,-1 0 0 0 0,0-3 1 0 0,-11-55 373 0 0,-5-100 0 0 0,16 130-330 0 0,2 0 0 0 0,0 0 0 0 0,2 1 0 0 0,1-1 1 0 0,12-40-1 0 0,-13 58-341 0 0,0 1-1 0 0,1 0 1 0 0,0 0 0 0 0,1 0-1 0 0,0 1 1 0 0,1-1 0 0 0,0 1-1 0 0,15-18 1 0 0,-15 24-706 0 0,1 1-33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7T21:51:18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1 212 4143 0 0,'0'0'191'0'0,"8"6"120"0"0,2 2-89 0 0,-3-4 351 0 0,-1 1 0 0 0,0 0 0 0 0,7 7 0 0 0,-1-5 325 0 0,34 20-129 0 0,-26-18-53 0 0,17 2-11 0 0,-18-8-86 0 0,-3-3-536 0 0,1 0 1 0 0,-1-1-1 0 0,1-1 1 0 0,-1-1-1 0 0,0-1 1 0 0,0 0-1 0 0,18-7 1 0 0,-22 6 135 0 0,-1-1-1 0 0,-1 0 1 0 0,1 0 0 0 0,-1-1 0 0 0,0-1-1 0 0,-1 0 1 0 0,1 0 0 0 0,12-15-1 0 0,-18 18-23 0 0,0 0 0 0 0,-1-1 0 0 0,0 1 0 0 0,0-1 0 0 0,0 1 0 0 0,-1-1 0 0 0,1 0 0 0 0,-1 0 0 0 0,-1 0 0 0 0,1 0 0 0 0,-1-1 0 0 0,0 1 0 0 0,-1 0 0 0 0,1-1 0 0 0,-1 1 0 0 0,-1 0 0 0 0,1-1 0 0 0,-3-9 0 0 0,2 11-141 0 0,0 0 0 0 0,0-1 0 0 0,-1 1-1 0 0,0 0 1 0 0,0 0 0 0 0,0 0 0 0 0,-1 1 0 0 0,0-1-1 0 0,0 0 1 0 0,0 1 0 0 0,-6-7 0 0 0,7 9-10 0 0,-1 0 0 0 0,1 0 0 0 0,0 1 0 0 0,-1-1 0 0 0,1 1 0 0 0,-1-1 1 0 0,1 1-1 0 0,-1 0 0 0 0,1 0 0 0 0,-1 0 0 0 0,0 0 0 0 0,0 1 0 0 0,0-1 0 0 0,1 1 0 0 0,-1-1 0 0 0,0 1 1 0 0,0 0-1 0 0,0 0 0 0 0,0 0 0 0 0,0 1 0 0 0,1-1 0 0 0,-1 1 0 0 0,-4 1 0 0 0,-5 2-198 0 0,0 1 0 0 0,0 0 0 0 0,1 1 0 0 0,0 1 0 0 0,0-1 0 0 0,0 2 0 0 0,-10 8 0 0 0,0 3 1404 0 0,-35 40-1 0 0,51-54-1466 0 0,0 2-1 0 0,0-1 1 0 0,0 0-1 0 0,-4 10 1 0 0,2-5-109 0 0,1-2-255 0 0,0 1 1 0 0,-10 19 0 0 0,10-17 313 0 0,-4 8-87 0 0,-8 31 256 0 0,12-31 70 0 0,-4 23 1 0 0,8-32 39 0 0,1 0-1 0 0,0 0 1 0 0,2 22 0 0 0,9 34 280 0 0,-7-53 80 0 0,6-3 10 0 0,28 34 20 0 0,-36-44-363 0 0,0 1 1 0 0,0-1-1 0 0,0 1 1 0 0,1-1-1 0 0,-1 0 1 0 0,0 0-1 0 0,1 1 1 0 0,-1-1 0 0 0,1 0-1 0 0,-1 0 1 0 0,3 1-1 0 0,32 17 471 0 0,-35-18-463 0 0,1 0 0 0 0,-1-1 0 0 0,1 1 0 0 0,0 0 0 0 0,-1-1 0 0 0,1 1 1 0 0,-1-1-1 0 0,1 0 0 0 0,0 1 0 0 0,2-1 0 0 0,16 3 206 0 0,0-2-1 0 0,0 0 1 0 0,1-1-1 0 0,27-4 1 0 0,-9-4-346 0 0,-1-3 1 0 0,0 0 0 0 0,-1-3-1 0 0,-1-1 1 0 0,0-2-1 0 0,-1-1 1 0 0,0-2-1 0 0,59-47 1 0 0,-69 47-1067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7T21:51:19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276 100 15663 0 0,'-8'1'628'0'0,"0"0"1"0"0,0-1-1 0 0,0 0 0 0 0,-11-1 0 0 0,14 0-558 0 0,-1 0-1 0 0,0 1 1 0 0,0-1 0 0 0,0 2-1 0 0,0-1 1 0 0,0 1-1 0 0,0 0 1 0 0,1 0-1 0 0,-1 0 1 0 0,0 1 0 0 0,-10 4-1 0 0,-10 8-977 0 0,20-11 689 0 0,4-1 90 0 0,-1-1 0 0 0,1 0 0 0 0,-1 1 0 0 0,1 0 0 0 0,0-1 0 0 0,0 1 0 0 0,0 0 0 0 0,-4 4 0 0 0,0 0-97 0 0,2-3 79 0 0,0 0 0 0 0,1 0 0 0 0,0 1-1 0 0,0 0 1 0 0,-4 4 0 0 0,1-1 24 0 0,3-5 57 0 0,1 1 1 0 0,0 0-1 0 0,-1 0 1 0 0,1 0-1 0 0,0 0 0 0 0,0 0 1 0 0,1 0-1 0 0,-3 6 1 0 0,-11 20-238 0 0,9-12 187 0 0,-3 25 89 0 0,7-32 51 0 0,8-1 44 0 0,1 2-43 0 0,14 25 226 0 0,-13-35-21 0 0,-4-1-203 0 0,2 1 34 0 0,1 0 0 0 0,-1 0 1 0 0,0-1-1 0 0,0 0 0 0 0,1 0 1 0 0,-1-1-1 0 0,0 0 0 0 0,0 0 0 0 0,0 0 1 0 0,7-3-1 0 0,4-4 169 0 0,0-1-1 0 0,-1 0 1 0 0,0-2 0 0 0,-1 1 0 0 0,0-2-1 0 0,-1 0 1 0 0,-1-1 0 0 0,1 0 0 0 0,11-16-1 0 0,-10 9 23 0 0,0-1 0 0 0,-2-1 0 0 0,0 0 0 0 0,-1 0 0 0 0,-1-1 0 0 0,8-28 0 0 0,-11 21-246 0 0,-8 28 42 0 0,0 1-1 0 0,1-1 0 0 0,-1 1 1 0 0,0-1-1 0 0,0 1 1 0 0,0-1-1 0 0,0 1 1 0 0,-1-1-1 0 0,1 1 1 0 0,0-1-1 0 0,-1 1 0 0 0,1-1 1 0 0,-1 1-1 0 0,1 0 1 0 0,-1-1-1 0 0,1 1 1 0 0,-3-3-1 0 0,-1 9 25 0 0,4-5-72 0 0,-5 5 15 0 0,1 0 0 0 0,0 1 0 0 0,-4 7 0 0 0,0 4-9 0 0,-9 24 0 0 0,-3 16-20 0 0,11-28-45 0 0,-61 247-20 0 0,4 67 79 0 0,57-274 0 0 0,0 30 0 0 0,6 0 0 0 0,8-12-10 0 0,-2-65-18 0 0,7 31 1 0 0,9 6-69 0 0,-15-47-103 0 0,4-6-257 0 0,25 19 111 0 0,-33-25 319 0 0,0 0 1 0 0,0 1-1 0 0,1-1 0 0 0,-1 0 1 0 0,0 1-1 0 0,1-1 0 0 0,-1 0 1 0 0,0 1-1 0 0,0-1 0 0 0,1 0 1 0 0,-1 0-1 0 0,0 0 0 0 0,1 1 1 0 0,-1-1-1 0 0,1 0 0 0 0,-1 0 1 0 0,0 0-1 0 0,1 0 0 0 0,-1 1 1 0 0,0-1-1 0 0,1 0 0 0 0,-1 0 1 0 0,1 0-1 0 0,-1 0 0 0 0,1 0 1 0 0,-1 0-1 0 0,0 0 0 0 0,1 0 1 0 0,-1 0-1 0 0,1 0 0 0 0,-1-1 1 0 0,16-5-1005 0 0,-3-1-38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7T21:51:19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5 147 1839 0 0,'0'0'9035'0'0,"-1"13"-6196"0"0,-3 37-1506 0 0,4-26-665 0 0,2 19-129 0 0,1-19-63 0 0,5 28-166 0 0,-3-29-71 0 0,8 18-14 0 0,-12-38-203 0 0,0 0 0 0 0,0-1 0 0 0,0 0 0 0 0,0 1 0 0 0,1-1 0 0 0,-1 1 0 0 0,2 1 0 0 0,26 41-39 0 0,-21-34-54 0 0,1-6-18 0 0,31 17-72 0 0,-40-22 147 0 0,1 1 0 0 0,0 0 1 0 0,1-1-1 0 0,-1 1 0 0 0,0-1 1 0 0,0 1-1 0 0,0-1 1 0 0,0 0-1 0 0,0 1 0 0 0,0-1 1 0 0,1 0-1 0 0,-1 0 1 0 0,2 0-1 0 0,5 0-24 0 0,0 0 0 0 0,0 0 0 0 0,0-1 0 0 0,0 0 0 0 0,0 0 0 0 0,0-1 0 0 0,-1 0 0 0 0,1-1 0 0 0,7-3 0 0 0,-3-1 170 0 0,1 0 1 0 0,-2-2-1 0 0,1 1 0 0 0,-1-1 0 0 0,-1-1 1 0 0,0 0-1 0 0,0 0 0 0 0,-1-1 1 0 0,0 0-1 0 0,-1-1 0 0 0,0 0 1 0 0,7-16-1 0 0,-6 11 195 0 0,-2-1-1 0 0,0 0 1 0 0,-1 0 0 0 0,-1 0 0 0 0,-1-1 0 0 0,-1 0 0 0 0,0 1-1 0 0,0-33 1 0 0,-3 49-273 0 0,0 0-29 0 0,0 1-1 0 0,0 0 1 0 0,0 0 0 0 0,0-1 0 0 0,0 1 0 0 0,0 0-1 0 0,0 0 1 0 0,0-1 0 0 0,-1 1 0 0 0,1 0-1 0 0,-1 0 1 0 0,1 0 0 0 0,-1-1 0 0 0,1 1 0 0 0,-1 0-1 0 0,0 0 1 0 0,1 0 0 0 0,-1 0 0 0 0,-1-1-1 0 0,2 2-153 0 0,9 5-2305 0 0,28 14 2248 0 0,-36-19 178 0 0,-1 1 0 0 0,1-1 0 0 0,0 1 0 0 0,-1-1 0 0 0,1 0 0 0 0,0 1 0 0 0,0-1 0 0 0,0 0 0 0 0,-1 0 0 0 0,1 1-1 0 0,0-1 1 0 0,0 0 0 0 0,0 0 0 0 0,0 0 0 0 0,-1 0 0 0 0,1 0 0 0 0,0 0 0 0 0,1 0 0 0 0,270-44 153 0 0,-245 38-7 0 0,32-13 0 0 0,-49 15-105 0 0,0 0 0 0 0,0-1 0 0 0,0 0 0 0 0,-1-1 0 0 0,0 0 0 0 0,9-8 0 0 0,-16 13-9 0 0,-1 0 0 0 0,0 0 0 0 0,0-1 0 0 0,0 1-1 0 0,0 0 1 0 0,0 0 0 0 0,0 0 0 0 0,0-1 0 0 0,0 1 0 0 0,-1 0 0 0 0,1-1 0 0 0,0 1 0 0 0,-1-1 0 0 0,1 1 0 0 0,-1-1 0 0 0,0 1-1 0 0,1-1 1 0 0,-1 1 0 0 0,0-1 0 0 0,0 1 0 0 0,0-1 0 0 0,0 1 0 0 0,0-1 0 0 0,0 1 0 0 0,-1-3 0 0 0,0 3-10 0 0,1 0 0 0 0,-1-1 0 0 0,0 1 0 0 0,0 0 0 0 0,0-1 0 0 0,0 1 0 0 0,0 0 0 0 0,0 0 0 0 0,0 0 1 0 0,0 0-1 0 0,0 0 0 0 0,-1 0 0 0 0,1 0 0 0 0,0 1 0 0 0,-1-1 0 0 0,1 0 0 0 0,0 1 0 0 0,-1-1 0 0 0,1 1 0 0 0,-1-1 0 0 0,1 1 1 0 0,-1 0-1 0 0,1-1 0 0 0,-1 1 0 0 0,-1 0 0 0 0,-5 0-24 0 0,1 1 1 0 0,0-1-1 0 0,0 1 1 0 0,0 0 0 0 0,0 1-1 0 0,0 0 1 0 0,0 0-1 0 0,-7 3 1 0 0,-4 3-155 0 0,-30 19 1 0 0,27-13 124 0 0,1 1 0 0 0,0 1 0 0 0,0 1 0 0 0,-26 30 0 0 0,19-13 39 0 0,-13 25 0 0 0,2 14 16 0 0,12-12 71 0 0,18-36 44 0 0,-3 23 11 0 0,10-45-118 0 0,1 0-1 0 0,-1-1 1 0 0,1 1-1 0 0,-1 0 1 0 0,1 6 0 0 0,0 36 106 0 0,0-34-2 0 0,5 2 0 0 0,14 38 6 0 0,-14-38 22 0 0,4-5 10 0 0,28 23 2 0 0,-35-29-148 0 0,-1 0 1 0 0,1-1-1 0 0,0 0 0 0 0,0 1 0 0 0,0-1 0 0 0,0 0 0 0 0,2 1 1 0 0,27 12 111 0 0,-15-8-18 0 0,-6-4-77 0 0,29 3 131 0 0,-23-4-226 0 0,0-1-1 0 0,-1 0 1 0 0,1-1-1 0 0,0-1 1 0 0,-1-1-1 0 0,0 0 1 0 0,1-1-1 0 0,16-7 1 0 0,-9 0-1234 0 0,-1-3-3697 0 0,0 1-1657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7T21:51:20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0 17967 0 0,'-13'1'496'0'0,"8"-1"-292"0"0,-1 1-1 0 0,1-1 1 0 0,-1 1-1 0 0,1 0 0 0 0,0 0 1 0 0,-7 3-1 0 0,-3 1-151 0 0,-21 9-53 0 0,0 2 0 0 0,-44 27-1 0 0,52-24-894 0 0,21-13 547 0 0,1-2-860 0 0,2 3-1331 0 0,-12 23 1286 0 0,12-23 6 0 0,12-1-1086 0 0,21 19 1926 0 0,-28-24 399 0 0,0 0 1 0 0,0-1 0 0 0,0 1-1 0 0,0 0 1 0 0,0 0 0 0 0,0-1-1 0 0,0 1 1 0 0,1 0 0 0 0,-1-1-1 0 0,0 1 1 0 0,2-1 0 0 0,6 4 0 0 0,29 7 53 0 0,-26-8 90 0 0,34 10 1011 0 0,-33-9-885 0 0,37 13 1005 0 0,15 9-414 0 0,-52-22-735 0 0,37 17 421 0 0,-4 2-422 0 0,-29-15-106 0 0,-7-3 3 0 0,0 0 0 0 0,14 10 0 0 0,5 4-134 0 0,-22-14-67 0 0,1 2-18 0 0,26 22-26 0 0,-26-22-100 0 0,16 44-76 0 0,-19-41 862 0 0,-10-5 80 0 0,-15 15 306 0 0,18-18-702 0 0,0 0-1 0 0,1 0 1 0 0,-1-1 0 0 0,0 1-1 0 0,0 0 1 0 0,0-1-1 0 0,0 1 1 0 0,0-1 0 0 0,-1 0-1 0 0,1 0 1 0 0,-3 1 0 0 0,-1 1 188 0 0,-38 20 1097 0 0,-1-2 1 0 0,-77 26-1 0 0,80-32-1119 0 0,-63 20 299 0 0,93-32-845 0 0,-1 0 0 0 0,1-2 0 0 0,-1 1 0 0 0,1-1 0 0 0,-1-1 0 0 0,-20-2 1 0 0,22 0-923 0 0,2-2-54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7T21:51:20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17503 0 0,'5'-7'677'0'0,"-4"6"-623"0"0,0-1 0 0 0,0 1-1 0 0,-1 0 1 0 0,1 0 0 0 0,0-1 0 0 0,0 1-1 0 0,0 0 1 0 0,0 0 0 0 0,0 0 0 0 0,0 0 0 0 0,1 0-1 0 0,-1 1 1 0 0,0-1 0 0 0,0 0 0 0 0,1 0 0 0 0,-1 1-1 0 0,1-1 1 0 0,-1 1 0 0 0,0-1 0 0 0,1 1-1 0 0,-1 0 1 0 0,1-1 0 0 0,-1 1 0 0 0,3 0 0 0 0,-1 0-6 0 0,0 1 0 0 0,0 0 0 0 0,0-1 0 0 0,0 1 0 0 0,0 0 0 0 0,0 0 0 0 0,0 1 0 0 0,4 1 0 0 0,1 1 28 0 0,-2-1 124 0 0,2 8 6 0 0,-8-11-206 0 0,37 55 174 0 0,-29-40-163 0 0,-1 0 1 0 0,8 27-1 0 0,7 32-24 0 0,-15-41-55 0 0,7 39-19 0 0,-8-35-1 0 0,8 41-8 0 0,-7-39-34 0 0,6 39-20 0 0,-7-41-2 0 0,7 35-13 0 0,-7-39-58 0 0,5 31-29 0 0,-6-35-4 0 0,7 21 6 0 0,-10-37 22 0 0,2-2 10 0 0,11 34 2 0 0,-12-34 167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7T21:51:20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11055 0 0,'0'0'1002'0'0,"7"3"-685"0"0,20 7 422 0 0,-14-7 223 0 0,67 1 1621 0 0,86-6 1 0 0,85-18-391 0 0,-13 0-4562 0 0,-209 19 200 0 0,0-3-4097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7T21:51:24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42 455 0 0,'4'-2'32'0'0,"8"-6"939"0"0,-5 4-586 0 0,-1-1 0 0 0,0 1 0 0 0,7-7 0 0 0,-13 10-355 0 0,0 1-21 0 0,1 0 0 0 0,-1 0-1 0 0,0 0 1 0 0,0 0-1 0 0,0-1 1 0 0,0 1 0 0 0,0 0-1 0 0,0 0 1 0 0,0 0-1 0 0,0 0 1 0 0,0-1-1 0 0,0 1 1 0 0,0 0 0 0 0,0 0-1 0 0,0 0 1 0 0,0-1-1 0 0,0 1 1 0 0,0 0 0 0 0,0 0-1 0 0,0 0 1 0 0,0-1-1 0 0,0 1 1 0 0,0 0 0 0 0,0 0-1 0 0,0 0 1 0 0,0 0-1 0 0,0-1 1 0 0,0 1-1 0 0,0 0 1 0 0,-1 0 0 0 0,1 0-1 0 0,0 0 1 0 0,0-1-1 0 0,0 1 1 0 0,0 0 0 0 0,-1 0-1 0 0,1-1-72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7T21:51:49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1904 1 4143 0 0,'0'0'7328'0'0,"-4"2"-6616"0"0,-9 10-9 0 0,10-10 469 0 0,-1 2-721 0 0,-11 12-17 0 0,12-12 346 0 0,-1 0-448 0 0,-12 14-4 0 0,12-13 179 0 0,-1 0-351 0 0,1-1-176 0 0,-86 82 1689 0 0,59-60-1129 0 0,-3 4-217 0 0,-64 52 94 0 0,-321 216-602 0 0,336-245 118 0 0,-137 67-1 0 0,29-19 14 0 0,9 15-44 0 0,14-8 50 0 0,131-86 48 0 0,10-7 0 0 0,2 0 0 0 0,3-1 0 0 0,2-1 11 0 0,1 0 44 0 0,3-1 15 0 0,-3 5 55 0 0,15-12-100 0 0,0-1 47 0 0,0 0 2 0 0,-17 19-4 0 0,4-5-60 0 0,-1 0 1 0 0,11-11 32 0 0,-8 6-22 0 0,1-1 11 0 0,13-11-346 0 0,-1 0 0 0 0,1-1 1 0 0,0 1-1 0 0,0 0 0 0 0,0-1 0 0 0,-1 1 1 0 0,1-1-1 0 0,0 1 0 0 0,-1-1 0 0 0,1 1 0 0 0,0-1 1 0 0,-1 0-1 0 0,1 0 0 0 0,0 0 0 0 0,-3 0 1 0 0,3 0-402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1:58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1 167 13823 0 0,'0'0'1247'0'0,"4"-1"-1023"0"0,12-2-76 0 0,-12 2 484 0 0,2 0 201 0 0,32-4 869 0 0,239-17 531 0 0,-254 20-3081 0 0,-1-1 0 0 0,1-1-1 0 0,-1-1 1 0 0,33-12 0 0 0,-43 12 32 0 0,-1 0 0 0 0,1-1 0 0 0,-1 0 0 0 0,-1 0 0 0 0,1-1 0 0 0,-1-1 0 0 0,0 1 0 0 0,-1-2 0 0 0,15-16 0 0 0,-17 16-326 0 0,-1-1-1614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7T21:51:51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372 16 4143 0 0,'-1'-1'322'0'0,"0"0"0"0"0,0 0-1 0 0,1 0 1 0 0,-1 0-1 0 0,0 1 1 0 0,0-1 0 0 0,0 0-1 0 0,0 1 1 0 0,0-1 0 0 0,0 1-1 0 0,0-1 1 0 0,0 1-1 0 0,0 0 1 0 0,-1-1 0 0 0,1 1-1 0 0,0 0 1 0 0,0 0-1 0 0,0 0 1 0 0,-2-1 0 0 0,-25-2 2263 0 0,0 2-2115 0 0,1 1 0 0 0,0 1 0 0 0,-40 7 0 0 0,49-5-341 0 0,-1 2 0 0 0,1 0 0 0 0,1 1 0 0 0,-1 0 0 0 0,-29 17 0 0 0,42-19 63 0 0,-6 6-21 0 0,6-3-96 0 0,-7 11-77 0 0,10-14-76 0 0,9 6-573 0 0,22 29 464 0 0,-22-29-5 0 0,3-5-184 0 0,29 17 226 0 0,-29-17 12 0 0,-1-2 2 0 0,25 11-4 0 0,-25-11-16 0 0,1 0-4 0 0,31 8 0 0 0,-31-8-17 0 0,-2-1-74 0 0,27 9-34 0 0,-26-9-10 0 0,0 2-305 0 0,26 13 296 0 0,-26-13 0 0 0,-1 5-93 0 0,21 26 630 0 0,-22-27 898 0 0,-10-1-436 0 0,-11 20 117 0 0,11-23-519 0 0,0 0 1 0 0,0 0-1 0 0,0 0 1 0 0,-1 0-1 0 0,0-1 1 0 0,0 1 0 0 0,0-1-1 0 0,0 0 1 0 0,0 0-1 0 0,0 0 1 0 0,-1-1-1 0 0,0 0 1 0 0,1 0 0 0 0,-8 2-1 0 0,6-1 56 0 0,-4 1-72 0 0,0-1 1 0 0,0 0 0 0 0,0-1-1 0 0,0 0 1 0 0,0 0 0 0 0,-12-1-1 0 0,12-1-1014 0 0,-1 0-1 0 0,1 0 1 0 0,-14-4-1 0 0,15 1-3273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7T21:51:52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41 110 2447 0 0,'-3'-2'44'0'0,"-1"-1"524"0"0,-1-1-1 0 0,0 1 1 0 0,1-1 0 0 0,0 1 0 0 0,-5-6-1 0 0,8 8-467 0 0,1 0 0 0 0,-1 0 0 0 0,0 0 0 0 0,1 0 0 0 0,-1 0 0 0 0,1 0 0 0 0,-1 0 0 0 0,1 0 0 0 0,-1 0 0 0 0,1 0 0 0 0,0 0 0 0 0,0 0 0 0 0,-1 0 0 0 0,1 0 0 0 0,0-1-1 0 0,0 1 1 0 0,0 0 0 0 0,0 0 0 0 0,0 0 0 0 0,1 0 0 0 0,-1 0 0 0 0,0 0 0 0 0,0 0 0 0 0,1 0 0 0 0,-1 0 0 0 0,0 0 0 0 0,1 0 0 0 0,0 0 0 0 0,-1 0 0 0 0,1 0 0 0 0,-1 0-1 0 0,1 0 1 0 0,1-1 0 0 0,1-1 289 0 0,0 0-1 0 0,1 0 0 0 0,-1 0 1 0 0,1 0-1 0 0,-1 1 0 0 0,1 0 1 0 0,0-1-1 0 0,0 1 0 0 0,0 1 0 0 0,9-3 1 0 0,3 0 294 0 0,26-4 0 0 0,-25 6-321 0 0,-14 1-295 0 0,0 0 0 0 0,0 1 0 0 0,0 0-1 0 0,0-1 1 0 0,0 1 0 0 0,5 1-1 0 0,12 0 305 0 0,-13-1-287 0 0,24 3 508 0 0,4 3-478 0 0,-26-5 26 0 0,-1 3-86 0 0,27 12-56 0 0,-18-6-62 0 0,17 17-64 0 0,-26-20-149 0 0,-11 3-871 0 0,-10 32 971 0 0,12-39 155 0 0,-1-1 0 0 0,1 1 0 0 0,-1 0 1 0 0,1-1-1 0 0,-1 1 0 0 0,0-1 1 0 0,0 0-1 0 0,0 0 0 0 0,-1 0 0 0 0,1 0 1 0 0,0 0-1 0 0,-1 0 0 0 0,-4 2 1 0 0,-2 2 69 0 0,-15 12-73 0 0,-2-2 1 0 0,-51 25-1 0 0,72-40 270 0 0,5-1-348 0 0,0 1 1 0 0,0-1-1 0 0,0 0 0 0 0,0 0 0 0 0,0 1 0 0 0,0-1 0 0 0,0 0 1 0 0,0 0-1 0 0,1 1 0 0 0,-1-1 0 0 0,0 0 0 0 0,0 0 0 0 0,0 1 1 0 0,0-1-1 0 0,0 0 0 0 0,0 0 0 0 0,1 0 0 0 0,-1 1 0 0 0,0-1 1 0 0,0 0-1 0 0,0 0 0 0 0,0 0 0 0 0,1 1 0 0 0,-1-1 0 0 0,0 0 1 0 0,0 0-1 0 0,1 0 0 0 0,-1 0 0 0 0,0 0 0 0 0,0 0 0 0 0,1 0 1 0 0,-1 0-1 0 0,0 1 0 0 0,0-1 0 0 0,1 0 0 0 0,-1 0 0 0 0,34 20 70 0 0,-26-15-47 0 0,0-3 20 0 0,31 7 49 0 0,8-2 22 0 0,-6-1 18 0 0,-25-2-89 0 0,-16-4 60 0 0,4 1-9 0 0,1 0 0 0 0,-1 1 0 0 0,0-1 0 0 0,0 1-1 0 0,-1 0 1 0 0,1 0 0 0 0,0 1 0 0 0,3 2 0 0 0,-2 1 9 0 0,0-1 1 0 0,-1 0 0 0 0,0 1-1 0 0,0 0 1 0 0,4 8 0 0 0,-3-4 225 0 0,-9-3-106 0 0,0 2-70 0 0,3-6 8 0 0,-1 1 0 0 0,1-1 0 0 0,-1 1 0 0 0,0-1-1 0 0,-1 0 1 0 0,1 0 0 0 0,0 0 0 0 0,-4 3 0 0 0,2 0 101 0 0,3-4-65 0 0,-1 0 1 0 0,0 1-1 0 0,0-1 0 0 0,1 0 0 0 0,-2 0 0 0 0,1 0 0 0 0,0-1 0 0 0,-4 3 1 0 0,-24 20 1050 0 0,6-9 305 0 0,-1 0-1 0 0,-29 11 1 0 0,48-24-1252 0 0,1 0 0 0 0,-1 0-1 0 0,0-1 1 0 0,0 0 0 0 0,0-1-1 0 0,0 1 1 0 0,0-1 0 0 0,0 0 0 0 0,0-1-1 0 0,1 1 1 0 0,-10-3 0 0 0,7 2-300 0 0,-10 2-4683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7T21:51:52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0 11519 0 0,'0'0'9371'0'0,"0"10"-8756"0"0,-3 36 392 0 0,0-45-951 0 0,1-1-236 0 0,2 0 87 0 0,-1 1-1 0 0,1-1 1 0 0,-1 0-1 0 0,0 1 1 0 0,1-1-1 0 0,-1 0 1 0 0,1 0 0 0 0,-1 0-1 0 0,0 0 1 0 0,1 0-1 0 0,-1 0 1 0 0,1 0-1 0 0,-1 0 1 0 0,0 0-1 0 0,1 0 1 0 0,-1 0 0 0 0,1 0-1 0 0,-1 0 1 0 0,0 0-1 0 0,1-1 1 0 0,-1 1-1 0 0,1 0 1 0 0,-1 0 0 0 0,1-1-1 0 0,-1 1 1 0 0,1 0-1 0 0,-1-1 1 0 0,1 1-1 0 0,-1 0 1 0 0,1-1-1 0 0,-1 1 1 0 0,0-1 0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7T21:51:53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333 27 11519 0 0,'0'0'1040'0'0,"-3"2"-688"0"0,-1-1 19 0 0,1 0 0 0 0,-1 0-1 0 0,1 0 1 0 0,-1 0-1 0 0,1 0 1 0 0,-1-1 0 0 0,0 0-1 0 0,-5 1 1 0 0,-34-5 1895 0 0,9 1-1428 0 0,-64 4-1228 0 0,84 0-556 0 0,1 1 0 0 0,-1 0-1 0 0,1 1 1 0 0,-25 9 0 0 0,36-12 775 0 0,0 1 0 0 0,1-1-1 0 0,-1 1 1 0 0,0 0 0 0 0,1 0 0 0 0,-1 0 0 0 0,1 0 0 0 0,0 0-1 0 0,-3 2 1 0 0,1 0-154 0 0,-1 0-661 0 0,9 7-619 0 0,12 33 1858 0 0,-12-32 27 0 0,3-6 102 0 0,23 18 46 0 0,-23-18 10 0 0,3 1-23 0 0,1 1-303 0 0,-3-2 2 0 0,0-1 0 0 0,0 0 0 0 0,15 5 0 0 0,-14-5-31 0 0,31 10 310 0 0,11 1-157 0 0,0 0-85 0 0,-21-6-202 0 0,-24-7-49 0 0,3 2-11 0 0,29 10-41 0 0,-29-10-166 0 0,-2 1-476 0 0,23 14 425 0 0,-23-14 205 0 0,-10 4 417 0 0,-7 29 41 0 0,9-37-278 0 0,0-1 1 0 0,0 1 0 0 0,0-1 0 0 0,0 1-1 0 0,0-1 1 0 0,0 1 0 0 0,-1-1 0 0 0,1 1-1 0 0,0-1 1 0 0,0 1 0 0 0,0-1 0 0 0,0 1-1 0 0,-1-1 1 0 0,1 1 0 0 0,0-1 0 0 0,0 0-1 0 0,-1 1 1 0 0,1-1 0 0 0,0 1-1 0 0,-1-1 1 0 0,1 0 0 0 0,-1 1 0 0 0,1-1-1 0 0,0 0 1 0 0,-1 0 0 0 0,0 1 0 0 0,-3 2 154 0 0,2-1-59 0 0,-1-1 1 0 0,1 0-1 0 0,0 0 1 0 0,0 0-1 0 0,-1 0 0 0 0,1 0 1 0 0,-4 1-1 0 0,-21 5 311 0 0,-1 0 0 0 0,0-2 0 0 0,-37 1 0 0 0,-82 15 1483 0 0,145-20-1845 0 0,11 0 8 0 0,1 1-36 0 0,-5-1-1 0 0,0-1 1 0 0,0 1-1 0 0,0-1 0 0 0,0 0 1 0 0,9 0-1 0 0,-7 0 14 0 0,22-3 193 0 0,12-4-9 0 0,7-2-108 0 0,-1-3 1 0 0,66-25-1 0 0,-91 28 81 0 0,-1 0-1 0 0,0-1 0 0 0,-1-2 0 0 0,0 0 0 0 0,-1 0 1 0 0,-1-2-1 0 0,30-28 0 0 0,-41 35-107 0 0,-1-1 1 0 0,0 0-1 0 0,0 0 0 0 0,-1 0 0 0 0,0 0 1 0 0,0-1-1 0 0,4-11 0 0 0,-7 15-72 0 0,-1-1-1 0 0,1 1 1 0 0,-1-1-1 0 0,0 1 0 0 0,0-1 1 0 0,-1 1-1 0 0,1-1 1 0 0,-1 0-1 0 0,-1 1 0 0 0,1-1 1 0 0,-1 1-1 0 0,0-1 1 0 0,0 1-1 0 0,-3-7 1 0 0,3 8 36 0 0,-2-6 42 0 0,-1 1 1 0 0,0-1-1 0 0,-6-9 1 0 0,9 17-91 0 0,0 0 0 0 0,-1 0-1 0 0,1 1 1 0 0,0-1 0 0 0,-1 0 0 0 0,1 1 0 0 0,0-1 0 0 0,-1 1 0 0 0,0 0-1 0 0,1-1 1 0 0,-1 1 0 0 0,0 0 0 0 0,0 0 0 0 0,0 0 0 0 0,0 0-1 0 0,0 0 1 0 0,0 1 0 0 0,0-1 0 0 0,0 0 0 0 0,0 1 0 0 0,-3-1 0 0 0,4 1-81 0 0,-2 2 2 0 0,-9 7-10 0 0,8-6-61 0 0,1 2-21 0 0,-12 16-7 0 0,12-15-5 0 0,0 1-16 0 0,-10 25-4 0 0,10-24 0 0 0,1 2 15 0 0,-6 31 60 0 0,6-30 21 0 0,3-1 6 0 0,-1-10 90 0 0,1 14-36 0 0,5 25-1 0 0,-1-20 24 0 0,8 20 1 0 0,-13-39 12 0 0,1 1-4 0 0,-1 1 0 0 0,1-1 1 0 0,-1 0-1 0 0,1 1 1 0 0,-1-1-1 0 0,1 0 1 0 0,0 1-1 0 0,0-1 1 0 0,0 0-1 0 0,0 0 0 0 0,0 0 1 0 0,0 0-1 0 0,0 0 1 0 0,2 2-1 0 0,10 8-22 0 0,17 13-1 0 0,-23-20 28 0 0,0 0 0 0 0,0 0 0 0 0,11 3 0 0 0,-17-6 5 0 0,0-1 1 0 0,0 1 0 0 0,0-1-1 0 0,0 0 1 0 0,1 0-1 0 0,-1 1 1 0 0,0-1-1 0 0,0 0 1 0 0,0 0-1 0 0,0 0 1 0 0,2 0 0 0 0,5 0 29 0 0,-5 1-13 0 0,0-1 0 0 0,0 0 0 0 0,1 0-1 0 0,-1 0 1 0 0,0-1 0 0 0,0 1 0 0 0,0-1 0 0 0,5-1 0 0 0,-3 2 21 0 0,-3-1-18 0 0,0 1 0 0 0,0 0 1 0 0,0-1-1 0 0,0 1 0 0 0,-1-1 1 0 0,1 1-1 0 0,0-1 0 0 0,0 0 1 0 0,2-1-1 0 0,1 0 36 0 0,13-9 257 0 0,-11 6-237 0 0,-1 0 1 0 0,-1 0-1 0 0,1-1 0 0 0,-1 0 0 0 0,0 0 0 0 0,0-1 0 0 0,-1 1 1 0 0,0-1-1 0 0,0 0 0 0 0,4-11 0 0 0,-4 5 15 0 0,0-1 0 0 0,4-26 0 0 0,-5 23-79 0 0,0 0 0 0 0,11-28-1 0 0,-12 39-31 0 0,-1 5-72 0 0,-1 13-358 0 0,2 32 307 0 0,-1-32 28 0 0,-2-1-85 0 0,-4 45 102 0 0,4 0 63 0 0,1-45 192 0 0,2-1 51 0 0,7 30 2 0 0,-6-30 600 0 0,-1-11-628 0 0,0-1-149 0 0,1 0-1 0 0,-1 0 1 0 0,0 0-1 0 0,-1 0 1 0 0,1 0 0 0 0,0 0-1 0 0,0 0 1 0 0,-1-1-1 0 0,0 1 1 0 0,1-1 0 0 0,-1 1-1 0 0,0-1 1 0 0,0 0-1 0 0,1-3 1 0 0,8-26 74 0 0,2 0 0 0 0,28-52 1 0 0,-34 74-218 0 0,0 0 1 0 0,1 1-1 0 0,0-1 1 0 0,1 1-1 0 0,0 0 0 0 0,0 1 1 0 0,0 0-1 0 0,1 0 1 0 0,1 1-1 0 0,-1 0 1 0 0,16-7-1 0 0,-24 13-24 0 0,28-1-658 0 0,-21 9 596 0 0,23 20-2 0 0,-23-20 12 0 0,-4 3-56 0 0,11 32 132 0 0,-11-32 6 0 0,-2 0 22 0 0,3 30 10 0 0,-3-30 2 0 0,-1 1-2 0 0,6 30-12 0 0,-5-31-2 0 0,-1 2-81 0 0,3 35 74 0 0,-2-35-1 0 0,-1-2-1124 0 0,5 29 640 0 0,-5-29-77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7T21:51:54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249 397 4607 0 0,'0'-2'357'0'0,"-1"1"-1"0"0,0-1 1 0 0,0 1-1 0 0,0-1 1 0 0,-1 1-1 0 0,1 0 1 0 0,0-1-1 0 0,0 1 1 0 0,-1 0-1 0 0,1 0 1 0 0,-1 0-1 0 0,1 0 0 0 0,-1 0 1 0 0,1 0-1 0 0,-1 0 1 0 0,1 1-1 0 0,-1-1 1 0 0,-2 0-1 0 0,1-1-65 0 0,-1 0 33 0 0,0 1 0 0 0,0-1 0 0 0,0 0 0 0 0,0 1 0 0 0,0 0 0 0 0,-1 0 0 0 0,1 0 0 0 0,0 1 0 0 0,0-1 0 0 0,-1 1 0 0 0,1 0 0 0 0,0 0-1 0 0,-1 1 1 0 0,1-1 0 0 0,0 1 0 0 0,0 0 0 0 0,0 0 0 0 0,-1 0 0 0 0,1 1 0 0 0,0-1 0 0 0,-7 5 0 0 0,5-3-211 0 0,3-1-74 0 0,0-1 0 0 0,0 1-1 0 0,1 0 1 0 0,-1 0 0 0 0,1 0-1 0 0,-1 0 1 0 0,-3 4 0 0 0,-19 21-29 0 0,16-17-16 0 0,6-7 0 0 0,0 1 0 0 0,1 0 0 0 0,-1 0 0 0 0,1 0 0 0 0,0 0 0 0 0,-1 0 0 0 0,2 0 0 0 0,-3 5 0 0 0,-1 1-4 0 0,3-5-5 0 0,-1-1 1 0 0,1 1 0 0 0,0 0 0 0 0,0 0 0 0 0,1 0 0 0 0,-2 9 0 0 0,-6 23-63 0 0,7-17-14 0 0,2-14 84 0 0,0 1 0 0 0,0-1 0 0 0,1 0 0 0 0,0 1 0 0 0,0-1 0 0 0,4 9 0 0 0,-2-7 18 0 0,1-1 1 0 0,1 0-1 0 0,-1 0 1 0 0,1 0-1 0 0,6 6 1 0 0,-11-13-12 0 0,8 10 203 0 0,1-9 49 0 0,23 5 10 0 0,-31-6-238 0 0,0 0-1 0 0,0 1 1 0 0,0-1-1 0 0,1 0 0 0 0,-1 0 1 0 0,0 0-1 0 0,0 0 1 0 0,0 0-1 0 0,0 0 1 0 0,0-1-1 0 0,2 1 1 0 0,6-2 153 0 0,1-1 1 0 0,0 0 0 0 0,-1 0 0 0 0,0-1 0 0 0,1 0 0 0 0,-2-1 0 0 0,1 0-1 0 0,0 0 1 0 0,13-12 0 0 0,-11 5-87 0 0,-1 0 0 0 0,-1 0 0 0 0,-1-1 0 0 0,1-1 0 0 0,-2 1 0 0 0,0-1 0 0 0,-1-1 0 0 0,0 1 1 0 0,-1-1-1 0 0,6-28 0 0 0,-3-1-59 0 0,-2-1 1 0 0,1-67 0 0 0,-11-13-29 0 0,2 107 21 0 0,-1 0 0 0 0,0 1 0 0 0,-1-1-1 0 0,-13-32 1 0 0,15 44-24 0 0,1 5 1 0 0,1 0 1 0 0,-1 0-1 0 0,1-1 1 0 0,-1 1-1 0 0,1 0 1 0 0,-1 0-1 0 0,0 0 0 0 0,0-1 1 0 0,1 1-1 0 0,-1 0 1 0 0,0 0-1 0 0,0 0 0 0 0,0 1 1 0 0,0-1-1 0 0,0 0 1 0 0,0 0-1 0 0,-1 0 1 0 0,1 1-1 0 0,-2-2 0 0 0,-1 3-71 0 0,-8 6 1 0 0,10-5 1 0 0,-2 8-90 0 0,-9 30 77 0 0,8-21 13 0 0,-1 38-26 0 0,4-43 80 0 0,-1 39-70 0 0,3 9 55 0 0,2 13-20 0 0,7-3 36 0 0,3-3 12 0 0,1-2 0 0 0,3-3 13 0 0,0-9 54 0 0,3 11 24 0 0,-16-55-85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7T21:51:54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0 10135 0 0,'0'0'1150'0'0,"-4"4"-769"0"0,-19 18 600 0 0,-3 4-113 0 0,-8 10-184 0 0,4 3-404 0 0,2 6-238 0 0,19-30-100 0 0,-12 26-1 0 0,14-26 37 0 0,-4 13-49 0 0,-29 88-73 0 0,35-90 98 0 0,-9 44 106 0 0,10-36 48 0 0,-1 31 10 0 0,5-35 54 0 0,6 26 219 0 0,-1-30 97 0 0,10 31 525 0 0,-8-43-542 0 0,20 39-14 0 0,-21-39-1 0 0,2-4-40 0 0,25 29-169 0 0,-25-29-78 0 0,0-4-10 0 0,-8-6-159 0 0,10 8 69 0 0,20 12 1 0 0,-25-18-69 0 0,-1 1 1 0 0,0-2 0 0 0,1 1 0 0 0,0 0 0 0 0,-1-1 0 0 0,1 0-1 0 0,8 1 1 0 0,-9-2-142 0 0,0 0 0 0 0,0 0 0 0 0,0-1 1 0 0,0 1-1 0 0,-1-1 0 0 0,1 0 0 0 0,0 0 0 0 0,0-1 0 0 0,-1 1 0 0 0,1-1 0 0 0,-1 0 0 0 0,1 0 0 0 0,-1 0 0 0 0,0 0 1 0 0,5-4-1 0 0,6-6-5934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7T21:51:54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13359 0 0,'0'0'2038'0'0,"0"12"-1393"0"0,0 47 678 0 0,6-44-782 0 0,18 44-49 0 0,-11-33-11 0 0,22 29-115 0 0,4 0-457 0 0,-21-32-104 0 0,19 24-66 0 0,-19-22-292 0 0,19 25-130 0 0,-19-23-21 0 0,15 29 20 0 0,-17-28 111 0 0,12 29 49 0 0,-15-29 10 0 0,21 50-144 0 0,-5-10 500 0 0,-13-28 156 0 0,-12-30 258 0 0,-1 4 116 0 0,11 44 20 0 0,-11-44 86 0 0,-4-1 338 0 0,-2 41 147 0 0,2-40 28 0 0,-4-2-42 0 0,-17 36-205 0 0,12-29-88 0 0,5-10-444 0 0,2-3 38 0 0,-1 0 0 0 0,0 0 0 0 0,-9 10 0 0 0,-16 20 266 0 0,24-29-455 0 0,-17 18 220 0 0,1-3-198 0 0,-4 0-54 0 0,18-17-56 0 0,5-3-15 0 0,-1-1 0 0 0,0 1 0 0 0,0 0 1 0 0,0-1-1 0 0,1 1 0 0 0,-6 0 1 0 0,-9 5-1607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7T21:51:55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258 1 9215 0 0,'0'0'4515'0'0,"-2"9"-3806"0"0,0 2-482 0 0,0-6 91 0 0,1 1 0 0 0,0-1 0 0 0,1 1-1 0 0,-1 9 1 0 0,4 32 383 0 0,-2-33-572 0 0,0-1 241 0 0,1-2-26 0 0,8 57 280 0 0,2 8-238 0 0,-10-64-318 0 0,5 34 278 0 0,0 15 210 0 0,-6-49-435 0 0,2 39 498 0 0,-1 18-7 0 0,-2-22-393 0 0,0-19-10 0 0,2 37-18 0 0,0-31-72 0 0,3 227 184 0 0,-19 278-132 0 0,-5-238-178 0 0,-1 32 102 0 0,20-202 129 0 0,2-54-153 0 0,-1 9-6 0 0,0 1-12 0 0,-2 3-31 0 0,0 1 20 0 0,1-1-31 0 0,0 4-11 0 0,5-7 0 0 0,0-10 0 0 0,-1-9 0 0 0,0-6 0 0 0,-4-5 0 0 0,0 3 0 0 0,-3-16 16 0 0,3-36 160 0 0,-5-5-96 0 0,-13 10-48 0 0,18-13-31 0 0,0 0 0 0 0,0 0 1 0 0,0 0-1 0 0,0 0 0 0 0,0 0 0 0 0,0 1 0 0 0,0-1 0 0 0,0 0 0 0 0,0 0 0 0 0,0 0 1 0 0,0 0-1 0 0,-1 0 0 0 0,1 0 0 0 0,0 0 0 0 0,0 0 0 0 0,0 0 0 0 0,0 1 1 0 0,0-1-1 0 0,0 0 0 0 0,0 0 0 0 0,-1 0 0 0 0,1 0 0 0 0,0 0 0 0 0,0 0 1 0 0,0 0-1 0 0,0 0 0 0 0,0 0 0 0 0,-1 0 0 0 0,1 0 0 0 0,0 0 0 0 0,0 0 0 0 0,0 0 1 0 0,0 0-1 0 0,0 0 0 0 0,-1 0 0 0 0,1 0 0 0 0,0 0 0 0 0,0 0 0 0 0,0 0 1 0 0,0 0-1 0 0,0 0 0 0 0,0 0 0 0 0,0-1 0 0 0,-1 1 0 0 0,1 0 0 0 0,0 0 0 0 0,0 0 1 0 0,0 0-1 0 0,0 0 0 0 0,0 0 0 0 0,0 0 0 0 0,0 0 0 0 0,0-1 0 0 0,0 1 1 0 0,-1 0-1 0 0,1 0 0 0 0,0 0 0 0 0,0 0 0 0 0,0 0 0 0 0,0 0 0 0 0,0-1 0 0 0,0 1 1 0 0,0 0-1 0 0,0 0 0 0 0,0 0 0 0 0,0 0 0 0 0,-117-280 600 0 0,80 193-911 0 0,-47-177-1 0 0,81 251 311 0 0,1 1 11 0 0,2 10 79 0 0,1 14-154 0 0,5 36-5 0 0,-5-36 5 0 0,1 0 0 0 0,-1 2 43 0 0,0 0-11 0 0,1 0 0 0 0,4 13 0 0 0,8 36-59 0 0,3 2-5 0 0,-3-13 80 0 0,5 7 16 0 0,0-5 0 0 0,7 6 0 0 0,-21-51 0 0 0,0 1 0 0 0,0-1 0 0 0,9 11 0 0 0,16 11 11 0 0,-24-25 170 0 0,3-4-117 0 0,23 3 1 0 0,-31-5-60 0 0,0 1 0 0 0,0-1 0 0 0,0 0 0 0 0,1 0 0 0 0,-1 0 0 0 0,0 0 0 0 0,0 0 0 0 0,0 0-1 0 0,0 0 1 0 0,0 0 0 0 0,2-1 0 0 0,22-4 20 0 0,-22 4-16 0 0,-1 1-1 0 0,0 0 1 0 0,0-1-1 0 0,0 0 1 0 0,0 1-1 0 0,0-1 1 0 0,0 0-1 0 0,0 0 1 0 0,0 0-1 0 0,0 0 0 0 0,0 0 1 0 0,1-2-1 0 0,2-1 13 0 0,49-27 160 0 0,-9 5-117 0 0,4 1 0 0 0,-8 6-53 0 0,7-2-11 0 0,7-2-105 0 0,-8 3-66 0 0,-6 1-298 0 0,-32 16 229 0 0,3-2-165 0 0,7-6-5493 0 0,10-5-1142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7T21:53:37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12439 0 0,'0'0'1352'0'0,"-13"3"656"0"0,-20 24 2640 0 0,42-23-4168 0 0,26 14-134 0 0,-27-13 467 0 0,3-2-631 0 0,32 11-28 0 0,-33-11 127 0 0,1 2-180 0 0,31 14-18 0 0,-31-14-3 0 0,-2 0-13 0 0,47 30 26 0 0,-16-10-16 0 0,42 33 43 0 0,-69-48-111 0 0,0-1 22 0 0,29 15 0 0 0,5 2-19 0 0,13 9-1 0 0,4 2 31 0 0,8 6-31 0 0,4 2-11 0 0,0 2 0 0 0,1 3 0 0 0,-2 7 0 0 0,-3 7 0 0 0,2 3 0 0 0,3-3 0 0 0,4-1 0 0 0,1 0 0 0 0,3 0-11 0 0,-1-3-31 0 0,-4-5 31 0 0,-3-6 11 0 0,-2-5 0 0 0,2-2 0 0 0,0-4 0 0 0,-1-2 0 0 0,-2 1 0 0 0,1 0 0 0 0,-2 1 0 0 0,-3 0 0 0 0,-3-2 0 0 0,-4 0 0 0 0,-2-1 0 0 0,0-3 0 0 0,0-2 0 0 0,-1-2 0 0 0,-5-6 0 0 0,0-7 0 0 0,-2-3-11 0 0,-43-10-59 0 0,-2-1-85 0 0,24 2-33 0 0,-24-2-989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7T21:53:38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408 496 4607 0 0,'0'0'354'0'0,"-1"-1"-233"0"0,-4-5 968 0 0,3 4-493 0 0,-11-11 772 0 0,-1 0-1 0 0,0 1 0 0 0,-23-15 0 0 0,31 23-1148 0 0,-1 1-1 0 0,1-1 1 0 0,-1 1 0 0 0,0 1 0 0 0,0-1-1 0 0,0 1 1 0 0,0 0 0 0 0,0 1-1 0 0,-1 0 1 0 0,1 0 0 0 0,0 0 0 0 0,-8 1-1 0 0,5 0-29 0 0,8 0-131 0 0,-1 0 1 0 0,0 0 0 0 0,1 0 0 0 0,-1 0 0 0 0,0 1 0 0 0,1-1 0 0 0,-1 1 0 0 0,1 0 0 0 0,-1-1-1 0 0,-3 3 1 0 0,0-1 1 0 0,3-1-31 0 0,0-1 0 0 0,0 1 0 0 0,1 0 0 0 0,-1 1-1 0 0,1-1 1 0 0,-1 0 0 0 0,1 1 0 0 0,-1-1-1 0 0,-2 3 1 0 0,-22 17 111 0 0,-5 10-112 0 0,24-22-28 0 0,-14 21 0 0 0,0 8-12 0 0,15-20-36 0 0,-7 31 22 0 0,2 13-44 0 0,11-50 56 0 0,0 0 0 0 0,1 0-1 0 0,1 15 1 0 0,10 31-7 0 0,-11-56 19 0 0,0-1 1 0 0,0 0-1 0 0,0 1 1 0 0,1-1-1 0 0,-1 0 1 0 0,1 0 0 0 0,-1 1-1 0 0,1-1 1 0 0,0 0-1 0 0,-1 0 1 0 0,1 0 0 0 0,0 0-1 0 0,0 0 1 0 0,1 2-1 0 0,25 28 93 0 0,-20-23 9 0 0,2-3 81 0 0,29 13 387 0 0,-37-18-506 0 0,0 1 0 0 0,1 0 0 0 0,-1-1 0 0 0,0 1 0 0 0,0-1 0 0 0,0 0-1 0 0,1 1 1 0 0,-1-1 0 0 0,0 0 0 0 0,0 0 0 0 0,3 0 0 0 0,24 2 713 0 0,-14-4-101 0 0,22-8-452 0 0,-28 7-198 0 0,0 0 0 0 0,-1-1 1 0 0,1 0-1 0 0,-1-1 1 0 0,1 0-1 0 0,-1 0 0 0 0,-1 0 1 0 0,1-1-1 0 0,-1 0 1 0 0,0 0-1 0 0,0-1 1 0 0,-1 1-1 0 0,1-1 0 0 0,-2 0 1 0 0,1-1-1 0 0,-1 0 1 0 0,4-8-1 0 0,3-13 86 0 0,-1-1 0 0 0,-1 1 0 0 0,6-45 0 0 0,-11 56-88 0 0,7-42 143 0 0,-2 0 1 0 0,-2 0 0 0 0,-4-1-1 0 0,-5-87 1 0 0,0 128-119 0 0,-1 0-1 0 0,-1 0 1 0 0,-1 0 0 0 0,-1 0-1 0 0,0 1 1 0 0,-1 0 0 0 0,-19-33-1 0 0,25 50-190 0 0,3 12-677 0 0,0 2 816 0 0,-1-3 24 0 0,1 0 0 0 0,0 0 0 0 0,4 11 0 0 0,6 22 131 0 0,-9-32 18 0 0,1 4 0 0 0,18 63 92 0 0,-6-16-112 0 0,-2-8-88 0 0,1 9-48 0 0,-11-43-42 0 0,7 32-236 0 0,-9-39 167 0 0,6 33-394 0 0,-4-7 188 0 0,-3-28-40 0 0,1 3-21 0 0,5 40-2 0 0,-6-40 26 0 0,1-2 106 0 0,6 34 48 0 0,-6-34 10 0 0,1-1 141 0 0,9 32 221 0 0,-9-32 21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1:58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0 131 455 0 0,'0'0'3490'0'0,"3"12"-2330"0"0,11 33 89 0 0,-9-22 20 0 0,5 47 679 0 0,-3-14-1354 0 0,-3-27-33 0 0,2 30-49 0 0,-2-29-175 0 0,3 34-75 0 0,-3-31-20 0 0,6 36 1 0 0,-5-35 12 0 0,5 32 7 0 0,-4-34 2 0 0,7 31-26 0 0,-7-33-113 0 0,14 52 16 0 0,-10-40-77 0 0,-8-32 3256 0 0,6-24-2181 0 0,-8 7-948 0 0,0 0 0 0 0,-1 1 0 0 0,0-1 0 0 0,0 1 0 0 0,0-1 0 0 0,-4-9 0 0 0,0-6 237 0 0,-11-61 230 0 0,-8-130 0 0 0,23 164-791 0 0,1 0 0 0 0,3 0 1 0 0,1 1-1 0 0,13-53 0 0 0,-13 83 131 0 0,1 1 0 0 0,0 1 0 0 0,2-1 0 0 0,0 1 0 0 0,1 0 0 0 0,0 1 0 0 0,1 0 0 0 0,21-27 1 0 0,-20 31 17 0 0,0 0 1 0 0,1 1-1 0 0,0 0 1 0 0,0 1-1 0 0,1 0 1 0 0,0 0-1 0 0,1 2 1 0 0,0 0-1 0 0,0 0 1 0 0,27-9-1 0 0,-37 15-19 0 0,6-2-86 0 0,0-1-1 0 0,1 2 1 0 0,-1-1-1 0 0,1 1 1 0 0,0 1-1 0 0,0 0 0 0 0,0 0 1 0 0,-1 1-1 0 0,1 0 1 0 0,0 1-1 0 0,11 2 1 0 0,14 4-418 0 0,-18-2-79 0 0,13 8-20 0 0,-22-9 21 0 0,0 4 94 0 0,24 25 41 0 0,-24-25 8 0 0,-5 3 46 0 0,11 31 184 0 0,-11-32 79 0 0,-6 3 18 0 0,-7 36 35 0 0,10-46 88 0 0,-1-1 0 0 0,1 1 0 0 0,-1-1 0 0 0,0 0-1 0 0,1 1 1 0 0,-4 3 0 0 0,-13 28 107 0 0,6-15 11 0 0,-17 19 40 0 0,12-19 158 0 0,-10 7 296 0 0,0-1 1 0 0,-50 34 0 0 0,29-30 456 0 0,-2-2-1 0 0,-65 26 1 0 0,87-41-1067 0 0,-16 9-514 0 0,11-4-1932 0 0,9-6-4120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7T21:53:39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14743 0 0,'0'0'4762'0'0,"2"11"-3738"0"0,8 53-110 0 0,-1 8-344 0 0,-1 2-520 0 0,2 22-126 0 0,-2-14-317 0 0,-4-51-131 0 0,3 31-20 0 0,-3-33-20 0 0,6 27-56 0 0,2 1-450 0 0,-8-44 853 0 0,-1-1-355 0 0,1-2 320 0 0,13 30 144 0 0,-13-30 1876 0 0,3-9-1258 0 0,22 3 8 0 0,-29-5-489 0 0,1 1-1 0 0,0 0 1 0 0,-1 0 0 0 0,1-1-1 0 0,-1 1 1 0 0,1-1 0 0 0,-1 1-1 0 0,1-1 1 0 0,0 1-1 0 0,-1-1 1 0 0,0 1 0 0 0,1-1-1 0 0,-1 1 1 0 0,1-1-1 0 0,-1 0 1 0 0,0 1 0 0 0,1-1-1 0 0,-1 0 1 0 0,0 1 0 0 0,0-1-1 0 0,1 0 1 0 0,-1 1-1 0 0,0-2 1 0 0,4-21 456 0 0,-3 16-306 0 0,6-37 403 0 0,18-54 0 0 0,-21 84-593 0 0,1-1 0 0 0,1 1 0 0 0,1 0 1 0 0,0 1-1 0 0,0-1 0 0 0,2 1 0 0 0,11-14 0 0 0,-14 22-37 0 0,11-6 17 0 0,-7 7-59 0 0,16 1-8 0 0,-19 2 9 0 0,2 7-277 0 0,26 17 59 0 0,-26-17-12 0 0,-1 3-49 0 0,21 25-202 0 0,-22-25-94 0 0,-1 0-22 0 0,20 25 29 0 0,-19-25 129 0 0,-3 0 59 0 0,15 26 11 0 0,-14-27 34 0 0,-2 2-96 0 0,10 29 298 0 0,-10-29 326 0 0,-4 0 93 0 0,-2 30 266 0 0,2-29 723 0 0,-4-8-584 0 0,-16 9-29 0 0,20-11-518 0 0,0 0 1 0 0,0-1 0 0 0,0 1-1 0 0,0 0 1 0 0,0-1-1 0 0,-1 1 1 0 0,1-1-1 0 0,0 1 1 0 0,-1-1-1 0 0,1 1 1 0 0,0-1 0 0 0,-1 0-1 0 0,1 0 1 0 0,0 0-1 0 0,-1 0 1 0 0,-1 0-1 0 0,-1 0 122 0 0,-26 6 191 0 0,1-2 0 0 0,-1-2 0 0 0,0 0 0 0 0,0-2 0 0 0,-36-5 0 0 0,23 0-1521 0 0,32 3 617 0 0,8 1-412 0 0,2 0-185 0 0,-7-1-989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7T21:53:39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19 15199 0 0,'0'0'7053'0'0,"-3"8"-6587"0"0,-9 22-56 0 0,9-22-70 0 0,0-9-233 0 0,-11-5-20 0 0,10 2-188 0 0,0 0 0 0 0,0 0 0 0 0,1-1 0 0 0,0 1 0 0 0,0-1 0 0 0,0 0 0 0 0,-3-8 0 0 0,5 12 42 0 0,0-1-270 0 0,-2-8-2103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7T21:53:40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538 87 11975 0 0,'0'0'547'0'0,"-1"-2"-11"0"0,-4-5-146 0 0,-1 0-1 0 0,1 1 1 0 0,-1-1-1 0 0,-1 1 1 0 0,1 0-1 0 0,-1 0 1 0 0,0 1-1 0 0,0 0 1 0 0,-1 0-1 0 0,-9-4 1 0 0,9 6-308 0 0,1 0 1 0 0,-1 1-1 0 0,0 0 1 0 0,0 0-1 0 0,0 1 0 0 0,0 0 1 0 0,0 0-1 0 0,0 1 1 0 0,-13 0-1 0 0,7 2-252 0 0,0 1 0 0 0,1 0 0 0 0,-1 1 0 0 0,1 1 0 0 0,0 0 0 0 0,0 0-1 0 0,0 1 1 0 0,1 1 0 0 0,0 0 0 0 0,0 1 0 0 0,-16 14 0 0 0,9-6-59 0 0,1 2-1 0 0,0 0 1 0 0,2 0 0 0 0,-25 38-1 0 0,16-12 141 0 0,-6 25 78 0 0,12-14 37 0 0,15-44 96 0 0,4 1 10 0 0,-1 47 1144 0 0,8-53-648 0 0,21 20-48 0 0,-28-26-566 0 0,0 1 0 0 0,1-1 0 0 0,-1 1 0 0 0,0-1 0 0 0,1 0 0 0 0,-1 1 0 0 0,1-1-1 0 0,-1 1 1 0 0,1-1 0 0 0,-1 0 0 0 0,0 0 0 0 0,1 1 0 0 0,-1-1 0 0 0,1 0 0 0 0,-1 0 0 0 0,1 1 0 0 0,0-1-1 0 0,-1 0 1 0 0,1 0 0 0 0,-1 0 0 0 0,1 0 0 0 0,-1 0 0 0 0,1 0 0 0 0,-1 0 0 0 0,2 0 0 0 0,21-1 250 0 0,-10-2-22 0 0,5-4-40 0 0,0 0-1 0 0,-1-2 1 0 0,0 0 0 0 0,27-19-1 0 0,-18 5-129 0 0,0-1 0 0 0,-1-2 1 0 0,-2 0-1 0 0,26-38 0 0 0,-14 12 32 0 0,43-86-1 0 0,-69 119-103 0 0,0 2-12 0 0,-7 13-46 0 0,-1 17-336 0 0,1 48 321 0 0,-7 1 72 0 0,2-34 54 0 0,-30 241-93 0 0,27-223 20 0 0,0 10-168 0 0,-1 97 0 0 0,8-92 163 0 0,1-33-18 0 0,-1-13 34 0 0,-1 0-9 0 0,2-1-1 0 0,2 16 1 0 0,3 11 21 0 0,6 28 83 0 0,-11-57 198 0 0,0-3-238 0 0,9 25-181 0 0,-9-25-80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7T21:53:41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37 189 4607 0 0,'0'0'354'0'0,"-4"7"-233"0"0,-14 29 8919 0 0,17-25-6120 0 0,-7 54-577 0 0,3-19-1618 0 0,5-23-102 0 0,2 34-223 0 0,3-46-303 0 0,11 31-69 0 0,-11-31-259 0 0,2-7-470 0 0,23 14 349 0 0,-29-17 341 0 0,-1-1 0 0 0,0 0-1 0 0,1 0 1 0 0,-1 1 0 0 0,0-1 0 0 0,1 0 0 0 0,-1 1-1 0 0,1-1 1 0 0,-1 0 0 0 0,1 0 0 0 0,-1 0 0 0 0,1 1 0 0 0,-1-1-1 0 0,0 0 1 0 0,1 0 0 0 0,-1 0 0 0 0,1 0 0 0 0,-1 0-1 0 0,1 0 1 0 0,-1 0 0 0 0,1 0 0 0 0,-1 0 0 0 0,1 0 0 0 0,-1 0-1 0 0,2-1 1 0 0,17-4-249 0 0,-9-1 4 0 0,2-5 280 0 0,-1 0 0 0 0,0 0 0 0 0,0-1 0 0 0,15-24 0 0 0,-15 16 271 0 0,-1 0 1 0 0,-1 0-1 0 0,-1-1 0 0 0,-1 0 0 0 0,0-1 0 0 0,-2 0 1 0 0,0 1-1 0 0,-2-2 0 0 0,2-34 0 0 0,-7 41-72 0 0,2 13-106 0 0,-3 12-238 0 0,-7 24-33 0 0,8-24 9 0 0,3 1-308 0 0,6 30 121 0 0,-5-30-11 0 0,5-4-146 0 0,19 16 372 0 0,-19-16 11 0 0,-3-5 92 0 0,-1 1 1 0 0,1-1-1 0 0,-1 0 0 0 0,1 1 0 0 0,-1-2 0 0 0,7 2 1 0 0,0 0 19 0 0,5 0 58 0 0,-7-1-41 0 0,24-3 104 0 0,-23 2-78 0 0,-3 0 14 0 0,-1-1 0 0 0,1 0 1 0 0,-1 0-1 0 0,8-2 1 0 0,-4 2 3 0 0,-3 0-1 0 0,0 0 0 0 0,0-1-1 0 0,-1 1 1 0 0,7-4 0 0 0,-3 3-22 0 0,25-11 105 0 0,-25 10-125 0 0,-4 1-2 0 0,0 0 0 0 0,0 0 0 0 0,0-1-1 0 0,7-4 1 0 0,18-12 2 0 0,2-4 46 0 0,-26 18-24 0 0,-1-1 0 0 0,1 1 0 0 0,-1-1-1 0 0,0 0 1 0 0,0 0 0 0 0,0-1 0 0 0,-1 1 0 0 0,0-1 0 0 0,-1 0 0 0 0,1 0 0 0 0,-1-1 0 0 0,-1 1 0 0 0,1-1 0 0 0,-1 1 0 0 0,-1-1 0 0 0,1 0 0 0 0,0-14 0 0 0,-2 21-39 0 0,0-1-1 0 0,0 1 0 0 0,-1-1 1 0 0,1 1-1 0 0,0-1 0 0 0,0 1 0 0 0,-1 0 1 0 0,1-1-1 0 0,-1 1 0 0 0,-1-3 1 0 0,0-1 3 0 0,-6-17 58 0 0,4 18-67 0 0,1 2 9 0 0,-1-3 38 0 0,-8-3-36 0 0,10 7-12 0 0,0 1 0 0 0,0-1 0 0 0,1 1 0 0 0,-1-1 0 0 0,0 1 0 0 0,0 0 0 0 0,1 0 0 0 0,-1 0 0 0 0,-2 0 0 0 0,-2 1-20 0 0,0 0 1 0 0,1 1-1 0 0,-1 0 1 0 0,1 0-1 0 0,-1 1 0 0 0,1 0 1 0 0,-6 3-1 0 0,11-6 17 0 0,-4 2-16 0 0,1 0-1 0 0,-1 1 1 0 0,1-1-1 0 0,0 1 1 0 0,-1-1-1 0 0,-3 6 1 0 0,1-2-13 0 0,0-1-9 0 0,1-1 0 0 0,0 1 0 0 0,1 0-1 0 0,-7 8 1 0 0,4-5-2 0 0,0-1-13 0 0,1 0 0 0 0,0 0 0 0 0,-6 10 0 0 0,5-7 13 0 0,-20 30-142 0 0,20-30 150 0 0,3-4 1 0 0,0 0-1 0 0,0 1 0 0 0,0-1 1 0 0,-3 10-1 0 0,2-5 2 0 0,-12 27-129 0 0,13-28 130 0 0,1-2-64 0 0,1 2 16 0 0,-3 33 78 0 0,4-42 6 0 0,1 0 1 0 0,0 0 0 0 0,0 1-1 0 0,0-1 1 0 0,0 0 0 0 0,0 0-1 0 0,0 1 1 0 0,0-1 0 0 0,0 0-1 0 0,0 0 1 0 0,1 0 0 0 0,-1 0-1 0 0,0 1 1 0 0,1-1 0 0 0,0 2-1 0 0,16 38 116 0 0,-13-30 144 0 0,5-7-134 0 0,27 11-28 0 0,-35-14-96 0 0,0-1 0 0 0,0 1 0 0 0,-1-1 0 0 0,1 0 0 0 0,0 1 0 0 0,0-1 0 0 0,0 0-1 0 0,0 0 1 0 0,0 1 0 0 0,-1-1 0 0 0,1 0 0 0 0,0 0 0 0 0,0 0 0 0 0,0 0 0 0 0,1 0 0 0 0,5 0 23 0 0,-4 0-14 0 0,-1 0 0 0 0,1 0 0 0 0,0 0-1 0 0,0-1 1 0 0,0 1 0 0 0,0-1 0 0 0,-1 0 0 0 0,5-1 0 0 0,8-3 9 0 0,-1-1 1 0 0,1-1 0 0 0,-1 0 0 0 0,-1-1 0 0 0,1 0 0 0 0,19-17 0 0 0,-14 8 7 0 0,-1-2-1 0 0,-1 0 1 0 0,15-22-1 0 0,40-67 185 0 0,-20 27-142 0 0,-40 65-74 0 0,5-5 0 0 0,-17 21 0 0 0,0-1-1 0 0,0 1 1 0 0,0-1 0 0 0,1 1-1 0 0,-1 0 1 0 0,0-1 0 0 0,1 1-1 0 0,-1 0 1 0 0,0-1 0 0 0,1 1-1 0 0,-1 0 1 0 0,0-1 0 0 0,1 1-1 0 0,-1 0 1 0 0,1-1 0 0 0,-1 1-1 0 0,1 0 1 0 0,-1 0 0 0 0,1 0-1 0 0,-1 0 1 0 0,0 0-1 0 0,1-1 1 0 0,-1 1 0 0 0,1 0-1 0 0,-1 0 1 0 0,1 0 0 0 0,-1 0-1 0 0,1 0 1 0 0,-1 0 0 0 0,1 0-1 0 0,-1 1 1 0 0,1-1 0 0 0,-1 0-1 0 0,1 0 1 0 0,-1 0 0 0 0,1 0-1 0 0,-1 1 1 0 0,0-1 0 0 0,1 0-1 0 0,-1 0 1 0 0,1 1-1 0 0,2 4-12 0 0,0-1-1 0 0,-1 1 0 0 0,0 0 0 0 0,3 10 0 0 0,-5-15 14 0 0,2 9-68 0 0,-1 0-1 0 0,3 29-23 0 0,-3-28-11 0 0,-1 1-1 0 0,4 32 3 0 0,-2-2 9 0 0,4-1 60 0 0,-3-24-1 0 0,8 40 19 0 0,1-4 45 0 0,-10-42 675 0 0,-6-10-514 0 0,3 1-179 0 0,0-1 0 0 0,0 0-1 0 0,0 0 1 0 0,0 1-1 0 0,0-1 1 0 0,0 0 0 0 0,0 0-1 0 0,0 0 1 0 0,0 0-1 0 0,0-1 1 0 0,0 1-1 0 0,0 0 1 0 0,0 0 0 0 0,0-1-1 0 0,0 1 1 0 0,0 0-1 0 0,0-1 1 0 0,1 1-1 0 0,-1-1 1 0 0,-1 0 0 0 0,0-1 33 0 0,-1-1 1 0 0,1 0 0 0 0,1 1 0 0 0,-1-1 0 0 0,0 0 0 0 0,-1-6-1 0 0,-6-9 95 0 0,1-1-1 0 0,0 0 1 0 0,2 0-1 0 0,1-1 1 0 0,0 0-1 0 0,1 0 1 0 0,-2-40-1 0 0,7 54-86 0 0,4-13-57 0 0,5-2-92 0 0,-5 15-26 0 0,1 0 0 0 0,-1 0 0 0 0,10-7 0 0 0,-15 13 124 0 0,9-7-151 0 0,1 0 0 0 0,18-9 0 0 0,-22 12 120 0 0,4-2-45 0 0,5-1 42 0 0,3-2-42 0 0,16-5-9 0 0,-5 2 69 0 0,5-1 13 0 0,-1 1-53 0 0,8-5-225 0 0,-37 16 1 0 0,0-2-1445 0 0,17-9-5772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7T21:53:41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29 128 14279 0 0,'0'0'3394'0'0,"0"10"-2774"0"0,-2 33-143 0 0,1-32-58 0 0,5-3-17 0 0,13 24-91 0 0,-13-24-376 0 0,2 0-167 0 0,18 21-31 0 0,-18-22-74 0 0,0-2-283 0 0,21 12-127 0 0,-20-12-21 0 0,0-3-25 0 0,24 4-79 0 0,-31-5 815 0 0,1-1 1 0 0,0 0-1 0 0,-1 0 1 0 0,1 0 0 0 0,0 0-1 0 0,0 1 1 0 0,-1-1-1 0 0,1 0 1 0 0,0 0-1 0 0,0 0 1 0 0,-1-1 0 0 0,1 1-1 0 0,0 0 1 0 0,-1 0-1 0 0,3-1 1 0 0,3 0-244 0 0,-3 1 111 0 0,-1-1-1 0 0,1 0 1 0 0,0 0 0 0 0,-1 0-1 0 0,1 0 1 0 0,-1 0 0 0 0,5-3-1 0 0,0 2-101 0 0,-4 0 111 0 0,0 1-1 0 0,0 0 1 0 0,0-1-1 0 0,0 0 1 0 0,-1 1 0 0 0,1-1-1 0 0,3-3 1 0 0,11-9-914 0 0,0-1 0 0 0,29-31 0 0 0,-26 17 357 0 0,-1-1 0 0 0,-1-1 0 0 0,-2 0 0 0 0,17-47 0 0 0,-28 65 706 0 0,-4 10 2895 0 0,-5 10-1341 0 0,-22 32 1589 0 0,20-30-2658 0 0,-17 30 1580 0 0,-11 24 221 0 0,-56 123-534 0 0,-146 430 280 0 0,225-582-2091 0 0,8-26-10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7T21:53:42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421 0 15663 0 0,'-7'3'719'0'0,"-3"0"-476"0"0,5-1-101 0 0,-1 0-1 0 0,1 1 0 0 0,-1-1 0 0 0,-6 5 0 0 0,-10 5-90 0 0,20-11-40 0 0,1 0 0 0 0,0 0 1 0 0,0-1-1 0 0,-1 1 0 0 0,1 0 0 0 0,0 0 0 0 0,0 1 0 0 0,0-1 1 0 0,-1 1-1 0 0,-40 47 223 0 0,1 1 0 0 0,3 3-1 0 0,3 0 1 0 0,-30 60 0 0 0,40-59-192 0 0,3 2 0 0 0,1 0 0 0 0,-15 75 0 0 0,32-106-179 0 0,-1 40-14 0 0,5-36-1 0 0,4 24 14 0 0,-4-50 127 0 0,0 0 1 0 0,1 0-1 0 0,-1 0 1 0 0,1 0-1 0 0,0-1 1 0 0,1 4-1 0 0,11 35-18 0 0,-10-31-51 0 0,4-1 20 0 0,2 3 55 0 0,16 17-1 0 0,-18-23 2 0 0,-1 0 0 0 0,1-1 0 0 0,9 6 0 0 0,-16-11 4 0 0,7 4-90 0 0,1-4-60 0 0,21-1-11 0 0,-29 1 145 0 0,1 0 0 0 0,0 0 0 0 0,0 0 0 0 0,-1 0-1 0 0,1 0 1 0 0,0 0 0 0 0,0-1 0 0 0,-1 1 0 0 0,1 0 0 0 0,0 0 0 0 0,0-1 0 0 0,-1 1 0 0 0,1 0 0 0 0,1-1 0 0 0,19-13-540 0 0,-5 0-134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7T21:53:42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14743 0 0,'0'0'2148'0'0,"5"11"-1548"0"0,23 54 624 0 0,-3-2-405 0 0,-3-12-458 0 0,-9-24-115 0 0,15 28-484 0 0,-14-27-214 0 0,17 28-41 0 0,-17-29-64 0 0,15 28-231 0 0,-16-29-99 0 0,-6-11 588 0 0,16 41-1117 0 0,-8-18 1024 0 0,-11-28 186 0 0,-3 0 40 0 0,7 32 98 0 0,-6-32 388 0 0,-3-1 175 0 0,-1 2-319 0 0,1-5 59 0 0,0 0 0 0 0,0 1 0 0 0,1 10 0 0 0,-4-10 586 0 0,-11 23 106 0 0,12-22 22 0 0,-4 0-81 0 0,0 3-665 0 0,3-4-36 0 0,-1 0 0 0 0,-1-1 1 0 0,-9 11-1 0 0,-5 4 157 0 0,15-16-106 0 0,-2 2-433 0 0,-21 18-192 0 0,21-18-37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7T21:53:44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 0 11055 0 0,'0'0'9302'0'0,"-2"9"-9092"0"0,-6 47 62 0 0,2-17-206 0 0,1 0 3 0 0,1-4-47 0 0,3-11 24 0 0,0-12-34 0 0,-1 37 115 0 0,3 19 91 0 0,1 5 46 0 0,1 4 64 0 0,1-22-168 0 0,-3-27-35 0 0,1 30-18 0 0,-2-27-3 0 0,-13 213 83 0 0,12-226-180 0 0,-28 341 44 0 0,22 1-56 0 0,10-300 5 0 0,5 29 0 0 0,4 0 0 0 0,2-5 11 0 0,2 8 114 0 0,-3-21 19 0 0,-4-15-84 0 0,0 10-37 0 0,-1 3 19 0 0,-2-1-31 0 0,-2-1-11 0 0,-1-5 0 0 0,0-5 0 0 0,1 5-60 0 0,2-14 48 0 0,0 4 24 0 0,-1 3 36 0 0,-2-15-25 0 0,-2-39-22 0 0,-1-1 0 0 0,0 0 0 0 0,0 1 0 0 0,0-1 1 0 0,0 0-1 0 0,0 1 0 0 0,0-1 0 0 0,0 0 0 0 0,0 1 0 0 0,0-1 0 0 0,0 0 1 0 0,0 1-1 0 0,0-1 0 0 0,0 0 0 0 0,0 1 0 0 0,0-1 0 0 0,0 0 1 0 0,0 1-1 0 0,-1-1 0 0 0,1 0 0 0 0,0 1 0 0 0,0-1 0 0 0,0 0 0 0 0,0 1 1 0 0,-1-1-1 0 0,1 0 0 0 0,0 0 0 0 0,0 1 0 0 0,-1-1 0 0 0,1 0 1 0 0,0 0-1 0 0,-1 0 0 0 0,1 1 0 0 0,0-1 0 0 0,0 0 0 0 0,-1 0 0 0 0,-2 2 1 0 0,0 0 0 0 0,0-1-1 0 0,0 1 1 0 0,0-1-1 0 0,0 0 1 0 0,-6 2-1 0 0,8-3-1 0 0,0 0 3 0 0,-1 1 0 0 0,0-1 0 0 0,0 0 0 0 0,0 0 0 0 0,0 0 0 0 0,1 0 0 0 0,-1 0 0 0 0,0-1 0 0 0,0 1 0 0 0,0 0 0 0 0,1-1 0 0 0,-1 0 0 0 0,0 1 0 0 0,1-1 0 0 0,-1 0 0 0 0,0 0 0 0 0,-1-1-1 0 0,-16-8 20 0 0,-3-4 20 0 0,16 10-33 0 0,4 3-3 0 0,0 0-1 0 0,1-1 1 0 0,-1 1-1 0 0,0-1 1 0 0,1 1-1 0 0,-1-1 1 0 0,1 1-1 0 0,0-1 1 0 0,-2-3-1 0 0,-23-32 51 0 0,22 30-41 0 0,-63-122 64 0 0,41 74-82 0 0,-59-124 3 0 0,74 159 0 0 0,-2-6 11 0 0,2 8 45 0 0,8 12 18 0 0,-4-5-2 0 0,6 9-32 0 0,5 9-18 0 0,12 24-70 0 0,-5-15-8 0 0,27 35-8 0 0,-9-14 53 0 0,19 18-42 0 0,-13-11 42 0 0,10 8-2 0 0,0 1-57 0 0,1 0-19 0 0,2-2 25 0 0,3 6-8 0 0,-16-21 60 0 0,3 1 12 0 0,0-5 0 0 0,-3-8 21 0 0,-28-20 198 0 0,0-1-107 0 0,19 7-4 0 0,-19-7-17 0 0,0-5-23 0 0,20-3-44 0 0,-27 5-23 0 0,0 0 1 0 0,1 0-1 0 0,-1 0 0 0 0,1-1 1 0 0,-1 1-1 0 0,0 0 0 0 0,1 0 1 0 0,-1 0-1 0 0,0 0 1 0 0,1 0-1 0 0,-1 0 0 0 0,1 0 1 0 0,-1-1-1 0 0,0 1 0 0 0,0 0 1 0 0,1 0-1 0 0,-1-1 1 0 0,0 1-1 0 0,1 0 0 0 0,-1 0 1 0 0,0-1-1 0 0,0 1 0 0 0,1 0 1 0 0,-1-1-1 0 0,0 1 1 0 0,0 0-1 0 0,0-1 0 0 0,1 1 1 0 0,-1 0-1 0 0,0-1 0 0 0,12-25 10 0 0,-1-1-11 0 0,4-1 0 0 0,4-2 0 0 0,4-1 0 0 0,4 2 0 0 0,1 0-27 0 0,-19 21-7 0 0,17-14-200 0 0,-7 7 105 0 0,-14 11-10 0 0,2 1-42 0 0,20-9-12 0 0,-21 9-6 0 0,0 2-62 0 0,1-2 112 0 0,-5 2 24 0 0,1 1 0 0 0,-1-1 0 0 0,1 0 0 0 0,-1 1 0 0 0,1-1 1 0 0,-1 1-1 0 0,5 0 0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7T21:53:49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4607 0 0,'0'0'8760'0'0,"-1"8"-8545"0"0,-5 24-75 0 0,5-24 940 0 0,7 1-651 0 0,20 23 9 0 0,-19-24 964 0 0,0 0-931 0 0,23 23-6 0 0,-22-23 463 0 0,0 1-502 0 0,23 26-162 0 0,-23-27-68 0 0,-1 1-18 0 0,20 24-16 0 0,-21-24-64 0 0,2 1-30 0 0,23 30-4 0 0,-23-30 2 0 0,0 2 4 0 0,39 55 74 0 0,-15-22-84 0 0,8 13-37 0 0,4 0 20 0 0,3-3-33 0 0,11 5 57 0 0,-48-50-56 0 0,31 30 71 0 0,13 9 57 0 0,3 2 50 0 0,-4-7-115 0 0,1 0-48 0 0,-32-26 22 0 0,29 28-36 0 0,7 12-1 0 0,0 6 32 0 0,-3 6-33 0 0,-4 1-10 0 0,0 0 0 0 0,-1-4 0 0 0,1-1 0 0 0,1-2 0 0 0,2 0 0 0 0,4-3 0 0 0,3-2 0 0 0,0-4 0 0 0,0-2 0 0 0,-4-3 0 0 0,-1 2 11 0 0,0 4 32 0 0,-2-1-22 0 0,-3-2 22 0 0,4 5 21 0 0,-10-8 74 0 0,1-3 110 0 0,-37-37-208 0 0,31 27 144 0 0,11 5 24 0 0,-6-6-9 0 0,-16-14-110 0 0,-22-17-1 0 0,3 1-15 0 0,38 22-58 0 0,3 2-15 0 0,-7-3 0 0 0,-1-1 0 0 0,-10-1-16 0 0,-26-19-61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7T21:53:51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2700 1 11055 0 0,'0'0'3930'0'0,"-7"3"-3290"0"0,-17 11 6 0 0,18-11-58 0 0,0 2-253 0 0,-29 21 78 0 0,2-3-30 0 0,-10 9-14 0 0,-10 8 98 0 0,-118 83 624 0 0,-210 174-561 0 0,135-101-546 0 0,-194 160 16 0 0,-49 71-64 0 0,355-301 64 0 0,102-91 0 0 0,-13 13 0 0 0,9-4-10 0 0,11-16-21 0 0,15-18 79 0 0,-7 12 31 0 0,12-17 47 0 0,1 0-3 0 0,-14 14-10 0 0,13-15 762 0 0,4-3-863 0 0,0 0 0 0 0,-1-1 0 0 0,1 0 0 0 0,0 1 1 0 0,-1-1-1 0 0,1 0 0 0 0,0 0 0 0 0,-1 0 0 0 0,1 0 0 0 0,-3 0 1 0 0,0 0 10 0 0,0 1 377 0 0,0 1-347 0 0,-14 4-58 0 0,13-4-95 0 0,0 3-92 0 0,-15 14-4 0 0,15-15 4 0 0,0 1-90 0 0,0 2 250 0 0,-19 17-91 0 0,-4 1 123 0 0,-5 3 43 0 0,23-19-39 0 0,-19 12-64 0 0,1-3-34 0 0,-4 6-168 0 0,-2-1-220 0 0,27-19 405 0 0,-20 14-208 0 0,5-2 183 0 0,17-12 6 0 0,-1 1 16 0 0,-17 15 76 0 0,-7 4 279 0 0,25-20 1414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2:00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4126 749 6447 0 0,'0'0'499'0'0,"-4"0"-144"0"0,-33-6 5454 0 0,27 3-5816 0 0,-67-15 1665 0 0,-111-12-1 0 0,140 24-1634 0 0,-331-19 2891 0 0,269 21-1975 0 0,-1097-8 934 0 0,611-14-1840 0 0,549 22-13 0 0,-25-1-7 0 0,-315-38 49 0 0,162 9 4 0 0,-26-6 12 0 0,-69-30 130 0 0,315 68-205 0 0,-57-14 183 0 0,52 13-134 0 0,1-1 0 0 0,-1-1 0 0 0,1 1 0 0 0,0-1-1 0 0,-10-8 1 0 0,18 12-47 0 0,0 1 0 0 0,1-1 0 0 0,-1 0-1 0 0,1 0 1 0 0,-1 1 0 0 0,1-1 0 0 0,0 0 0 0 0,-1 0-1 0 0,1 1 1 0 0,0-1 0 0 0,0 0 0 0 0,-1 0 0 0 0,1 0-1 0 0,0 0 1 0 0,0 0 0 0 0,0 0 0 0 0,0 1 0 0 0,0-1-1 0 0,0 0 1 0 0,0 0 0 0 0,0 0 0 0 0,1 0 0 0 0,-1 0 0 0 0,0 1-1 0 0,0-1 1 0 0,1 0 0 0 0,0-1 0 0 0,0 0 10 0 0,0-1 0 0 0,0 0 0 0 0,1 1 1 0 0,-1-1-1 0 0,1 1 0 0 0,3-5 0 0 0,3 0-2 0 0,0 0 0 0 0,1 1 0 0 0,0 0 0 0 0,0 0 0 0 0,18-8 0 0 0,55-18-75 0 0,-23 10-42 0 0,45-23-1 0 0,88-35-23 0 0,-140 61 83 0 0,67-26-34 0 0,-91 32 79 0 0,-5 3 0 0 0,-8 2 0 0 0,-11 5-1 0 0,-6 1-10 0 0,-20 8-37 0 0,-10 4-24 0 0,2-1 48 0 0,-10 3-24 0 0,-6 5 24 0 0,-2 0-24 0 0,12-2 23 0 0,-54 22-69 0 0,-60 26-119 0 0,67-24 186 0 0,54-23-15 0 0,-11 5 31 0 0,0 2 11 0 0,5 0 0 0 0,-2 6-13 0 0,10-3-57 0 0,22-21-28 0 0,8 6-305 0 0,12 33 374 0 0,-15-43 26 0 0,1 0 1 0 0,-1 0-1 0 0,0 0 0 0 0,0 0 1 0 0,1 0-1 0 0,-1 0 0 0 0,0 0 1 0 0,1 0-1 0 0,-1-1 0 0 0,1 1 1 0 0,0 0-1 0 0,-1 0 0 0 0,1-1 1 0 0,-1 1-1 0 0,1 0 0 0 0,0-1 1 0 0,0 1-1 0 0,-1 0 0 0 0,2 0 1 0 0,38 27-12 0 0,14 9 14 0 0,-7-3 0 0 0,0 1 0 0 0,3 1 0 0 0,3 0 11 0 0,1-1 48 0 0,-42-28-36 0 0,2 2 48 0 0,24 9 0 0 0,-26-12-35 0 0,-2-1 39 0 0,0 0 0 0 0,17 5 0 0 0,-15-6-27 0 0,32 11 184 0 0,6 1-48 0 0,-41-13-157 0 0,-3-1-1 0 0,-1 1 0 0 0,1-2 0 0 0,-1 1 0 0 0,11 1 0 0 0,28 5 105 0 0,-3 1-14 0 0,2-1-57 0 0,-36-6-160 0 0,5 2 152 0 0,1-3-3075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7T21:53:56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379 39 8287 0 0,'0'0'2136'0'0,"-1"-2"-1680"0"0,-6-10 67 0 0,5 10 28 0 0,0-1 7 0 0,-6-7-44 0 0,6 7 34 0 0,0 2-338 0 0,-8-3 8 0 0,7 3 1272 0 0,-1 3-1076 0 0,-11 8 8 0 0,11-7 2974 0 0,1 3-2850 0 0,-7 17-88 0 0,8-17 664 0 0,0 2-917 0 0,-5 23-12 0 0,6-23 108 0 0,0 0-203 0 0,-6 40 223 0 0,-2 8-173 0 0,4-9-56 0 0,1 3 4 0 0,2-2 0 0 0,1 3-5 0 0,1 5-22 0 0,2 7-16 0 0,1 5-42 0 0,3 7-11 0 0,2 7 0 0 0,0 2 0 0 0,2 3 0 0 0,1 2 0 0 0,-2-3 0 0 0,1 2 0 0 0,-2-3 0 0 0,2-3 0 0 0,1-3 0 0 0,1-2 0 0 0,2-5 0 0 0,1-1 0 0 0,-2-1 0 0 0,0 6-113 0 0,-3-18-46 0 0,0-8 23 0 0,-3-20 72 0 0,-5-23 0 0 0,1 1 11 0 0,9 24 30 0 0,-12-31 20 0 0,14 32-52 0 0,-1-7-14 0 0,6 11 5 0 0,5 6 51 0 0,-1-3 13 0 0,-2-9 11 0 0,-16-25 42 0 0,-2 1 16 0 0,8 21 23 0 0,-8-21 147 0 0,-2 0-186 0 0,3 15-42 0 0,-3-23-10 0 0,-1 1-1 0 0,1-1 1 0 0,-1 1 0 0 0,1-1-1 0 0,-1 1 1 0 0,1-1 0 0 0,-1 1-1 0 0,1-1 1 0 0,-1 0-1 0 0,0 1 1 0 0,0-1 0 0 0,1 1-1 0 0,-1-1 1 0 0,0 0 0 0 0,0 1-1 0 0,1-1 1 0 0,-1 0-1 0 0,0-1 1 0 0,1-7 47 0 0,-2-16-36 0 0,-3-7-12 0 0,-6-2-53 0 0,3 10 42 0 0,-3 1 26 0 0,-10-17 186 0 0,13 24-136 0 0,-4-1 25 0 0,-11-20-20 0 0,12 24-33 0 0,6 9-15 0 0,-18-19-10 0 0,-30-26 5 0 0,22 21 7 0 0,-39-44-1 0 0,49 48-4 0 0,-2 2 0 0 0,0 0 0 0 0,-2 1 0 0 0,0 2 0 0 0,-1 0 0 0 0,-31-16 0 0 0,39 24-8 0 0,-9-5-11 0 0,1 0 0 0 0,4 0 0 0 0,-10-8 3 0 0,25 21 5 0 0,-1-1 34 0 0,-6-1-20 0 0,10 4-1 0 0,4 8 0 0 0,6 26-25 0 0,-5-25-66 0 0,2 0-77 0 0,14 24 70 0 0,-9-15-15 0 0,10 18 14 0 0,-8-16-12 0 0,15 28 12 0 0,4 8-90 0 0,-24-46 146 0 0,16 31-85 0 0,1 5 54 0 0,-15-29 44 0 0,15 26-53 0 0,1-3 50 0 0,4 3 12 0 0,0-2 0 0 0,7 1 11 0 0,-4-11 45 0 0,-25-24 113 0 0,1-2-105 0 0,21 13-40 0 0,-21-13 116 0 0,-2-9-57 0 0,15-14 10 0 0,-13 9 0 0 0,2-9-10 0 0,-7 15-3 0 0,1-2 0 0 0,8-15-1 0 0,-8 16-6 0 0,1-1-1 0 0,17-28 60 0 0,2-2-90 0 0,-15 25-15 0 0,24-29-20 0 0,-4 4-7 0 0,1-2 0 0 0,2-4 0 0 0,2-2 0 0 0,0 0 0 0 0,-4 4 0 0 0,-7 5-36 0 0,-17 26-10 0 0,-3 6 14 0 0,-1 1-1 0 0,0-1 0 0 0,0 0 1 0 0,1 1-1 0 0,-1-1 1 0 0,-1 0-1 0 0,1 1 0 0 0,0-1 1 0 0,0-3-1 0 0,3-39-874 0 0,-4 41 342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7T21:53:57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3 111 11055 0 0,'0'0'6235'0'0,"0"8"-5518"0"0,-1 1-536 0 0,0-5-59 0 0,1 0 0 0 0,0 0 0 0 0,0 0 1 0 0,0-1-1 0 0,0 1 0 0 0,1 0 0 0 0,-1 0 0 0 0,2 4 0 0 0,5 29-131 0 0,-5-28-95 0 0,-1 1-127 0 0,3 44-1469 0 0,-3-5-258 0 0,-1 3 674 0 0,-1-2 301 0 0,1-2 1651 0 0,2-2 1133 0 0,-2-46-1628 0 0,1 17-251 0 0,-1-12 829 0 0,-2-13 2463 0 0,-8-40-2876 0 0,7 38-148 0 0,1-5-48 0 0,2 1 112 0 0,0 9-204 0 0,0 1 7 0 0,-1-1 1 0 0,1 1 0 0 0,0-1-1 0 0,1 0 1 0 0,-1 1-1 0 0,1-1 1 0 0,0 1 0 0 0,2-8-1 0 0,13-24 56 0 0,-13 31-103 0 0,-3 3-6 0 0,1 1 1 0 0,0-1-1 0 0,0 1 0 0 0,-1-1 1 0 0,1 1-1 0 0,1-1 0 0 0,-1 1 1 0 0,0 0-1 0 0,0-1 0 0 0,2 0 1 0 0,1-2-10 0 0,-2 1-55 0 0,4-1-39 0 0,15-13-12 0 0,-16 13 3 0 0,1 0 18 0 0,16-10 8 0 0,-16 10 2 0 0,1 1 14 0 0,30-9 52 0 0,12 0 14 0 0,6 1 0 0 0,-39 9 0 0 0,24 0 0 0 0,0 4-8 0 0,-12 0-64 0 0,12 2-5 0 0,-30-3 54 0 0,0-1 0 0 0,18 0 0 0 0,-17-1 15 0 0,-4 2 9 0 0,-1-1 0 0 0,0 0 0 0 0,1-1 1 0 0,-1 0-1 0 0,6-1 0 0 0,-1 0 22 0 0,-8 2-13 0 0,-1 0 0 0 0,1-1 0 0 0,-1 1 0 0 0,1 0 1 0 0,-1-1-1 0 0,1 0 0 0 0,-1 1 0 0 0,0-1 0 0 0,1 0 0 0 0,-1 0 0 0 0,3-2 0 0 0,1-1 29 0 0,-3 4 4 0 0,0-1-1 0 0,0 0 1 0 0,-1 0-1 0 0,1-1 1 0 0,-1 1 0 0 0,1-1-1 0 0,-1 1 1 0 0,3-3-1 0 0,0 0 45 0 0,17-12 359 0 0,-18 12-368 0 0,-2 3-51 0 0,0-1 0 0 0,0 1 1 0 0,0-1-1 0 0,-1 1 0 0 0,1-1 1 0 0,-1 1-1 0 0,1-1 1 0 0,-1 0-1 0 0,2-3 0 0 0,0 0 21 0 0,3-4 89 0 0,4-14-10 0 0,-9 20-113 0 0,1 0 1 0 0,-1-1-1 0 0,-1 0 1 0 0,1 1-1 0 0,0-6 0 0 0,-1 6-3 0 0,0 0-1 0 0,0-1 0 0 0,-1 1 1 0 0,1 0-1 0 0,-1 0 0 0 0,-1-4 0 0 0,-10-18 81 0 0,9 21-75 0 0,0 0 1 0 0,-1 0-1 0 0,-7-7 0 0 0,6 6-27 0 0,2 2-3 0 0,0 0-1 0 0,0 1 0 0 0,0-1 1 0 0,0 1-1 0 0,0 0 1 0 0,0 0-1 0 0,-1 0 0 0 0,1 1 1 0 0,0-1-1 0 0,-1 1 0 0 0,0-1 1 0 0,-5 0-1 0 0,-17-4-133 0 0,13 5-32 0 0,-15 2-4 0 0,13 2-6 0 0,4-1 98 0 0,5 0 16 0 0,0-1 0 0 0,-1 1 1 0 0,1 0-1 0 0,0 0 0 0 0,0 1 1 0 0,0-1-1 0 0,-11 8 0 0 0,-14 10-149 0 0,16-8 62 0 0,7-5 118 0 0,-23 23-170 0 0,1 5 93 0 0,23-25 89 0 0,1 0 0 0 0,-8 15 0 0 0,-6 26-36 0 0,7 0 45 0 0,9-11-30 0 0,5-21 1 0 0,5 22 32 0 0,-4-31 17 0 0,3-1 197 0 0,12 27 95 0 0,-12-27 21 0 0,2-2-18 0 0,21 21-90 0 0,-21-21-38 0 0,1-3-10 0 0,35 14-15 0 0,0-6-96 0 0,-26-11-167 0 0,19-3-76 0 0,-27 1-21 0 0,0-1-50 0 0,27-6-201 0 0,-27 6-87 0 0,-1-1-777 0 0,24-10-3203 0 0,-23 9-1366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7T21:53:57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 18431 0 0,'0'0'1668'0'0,"-5"4"-1376"0"0,-11 13-180 0 0,11-13 296 0 0,-1 1 115 0 0,-33 27 503 0 0,-3 2-658 0 0,3-2-206 0 0,19-14-316 0 0,15-13-94 0 0,0 1-21 0 0,-15 17-91 0 0,15-17-370 0 0,2 1-166 0 0,-7 20-31 0 0,8-21 16 0 0,3 4-663 0 0,3 27 820 0 0,-2-28 110 0 0,3 0 460 0 0,19 29 220 0 0,-18-28 415 0 0,2-2-20 0 0,24 22 17 0 0,-23-23 157 0 0,-1-1-493 0 0,26 19-16 0 0,-26-19-43 0 0,-1-1-239 0 0,21 14 100 0 0,-21-14 52 0 0,-7-2 84 0 0,1 0 1 0 0,-1 0 0 0 0,0 0 0 0 0,-1 0-1 0 0,1 0 1 0 0,0 0 0 0 0,-1-1 0 0 0,0 5 0 0 0,-1 1 42 0 0,1-1 218 0 0,-3-2 96 0 0,-13 13 45 0 0,13-14 10 0 0,-2 1-44 0 0,-16 17-197 0 0,16-17-86 0 0,1-1-21 0 0,-18 10-63 0 0,18-10-259 0 0,0-1-117 0 0,-11 8-25 0 0,11-8-124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7T21:53:58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91 337 18887 0 0,'0'0'863'0'0,"1"9"-14"0"0,4 36-506 0 0,-2-27-267 0 0,0 32 329 0 0,5 146 207 0 0,10 395-2592 0 0,-18-533 1602 0 0,0-49 1406 0 0,-1-9-970 0 0,-1 0 0 0 0,0 0 0 0 0,0-1 1 0 0,1 1-1 0 0,-1-1 0 0 0,0 1 0 0 0,1-1 1 0 0,-1 1-1 0 0,1-1 0 0 0,-1 0 1 0 0,1 0-1 0 0,-1 0 0 0 0,1 0 0 0 0,-1 0 1 0 0,1 0-1 0 0,0 0 0 0 0,0-1 0 0 0,-1 1 1 0 0,1 0-1 0 0,0-1 0 0 0,0 1 1 0 0,-1-3-1 0 0,-2-4 114 0 0,0-1 0 0 0,1 1 0 0 0,-4-12 0 0 0,4 10 3 0 0,-12-42-41 0 0,2-1 0 0 0,2 0 0 0 0,3 0 0 0 0,-2-58 0 0 0,7 6-303 0 0,13-118-1 0 0,19-8-178 0 0,-23 200 277 0 0,1 1-1 0 0,2 0 1 0 0,1 0 0 0 0,2 1-1 0 0,21-39 1 0 0,-26 55 19 0 0,1 1-1 0 0,1 1 0 0 0,0-1 1 0 0,1 1-1 0 0,0 1 1 0 0,17-13-1 0 0,-24 20 30 0 0,0 0 0 0 0,0 1 1 0 0,1 0-1 0 0,-1 0 0 0 0,1 0 0 0 0,-1 0 0 0 0,7-1 0 0 0,0-1-18 0 0,6-2-88 0 0,17-3-6 0 0,-29 8 90 0 0,0 0-1 0 0,-1 0 1 0 0,1 0-1 0 0,0 0 0 0 0,0 1 1 0 0,0-1-1 0 0,-1 1 1 0 0,7 1-1 0 0,-1-1-81 0 0,-5-1 34 0 0,0 1 1 0 0,0 0 0 0 0,0 0-1 0 0,0 0 1 0 0,0 0-1 0 0,0 1 1 0 0,7 1-1 0 0,-2 0-55 0 0,5 1-263 0 0,13 7 183 0 0,-20-7 79 0 0,-1 2 18 0 0,-1-1 112 0 0,0 0 0 0 0,-1 0 0 0 0,0 1-1 0 0,5 6 1 0 0,-6-8 19 0 0,-1 0-1 0 0,-1 1 0 0 0,1-1 1 0 0,0 1-1 0 0,-1 0 1 0 0,0-1-1 0 0,0 1 0 0 0,0 0 1 0 0,0 0-1 0 0,0 6 1 0 0,-1 1-42 0 0,0-1 0 0 0,-4 19 0 0 0,-1-10-104 0 0,-16 25 31 0 0,-13 11 104 0 0,23-38 32 0 0,-28 34 213 0 0,-83 78 662 0 0,103-109-684 0 0,4-5 66 0 0,0-1-1 0 0,-24 18 0 0 0,-9 1 172 0 0,41-27-378 0 0,3-3-27 0 0,0 0-1 0 0,0 0 1 0 0,0 0-1 0 0,0-1 1 0 0,-8 4-1 0 0,-12 5 48 0 0,18-8-10 0 0,1-1-54 0 0,-19 7-224 0 0,18-7-99 0 0,3-3-484 0 0,-11-4-282 0 0,11 4-254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7T21:53:59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367 179 15663 0 0,'0'0'3715'0'0,"-6"-1"-3374"0"0,1 1-251 0 0,3 0-56 0 0,0 0-1 0 0,0 0 1 0 0,0 0 0 0 0,0-1-1 0 0,0 1 1 0 0,1-1 0 0 0,-1 1 0 0 0,0-1-1 0 0,0 1 1 0 0,0-1 0 0 0,1 0-1 0 0,-3-1 1 0 0,-35-17-110 0 0,30 17-144 0 0,-17-1 34 0 0,-10 6 163 0 0,25-1 45 0 0,8-2 3 0 0,-1 1 1 0 0,0 0 0 0 0,0 0-1 0 0,1 0 1 0 0,-1 1-1 0 0,0-1 1 0 0,-5 4 0 0 0,-19 9 134 0 0,14-6 6 0 0,6-2-111 0 0,3-3-15 0 0,1 0-1 0 0,-1 0 1 0 0,1 1 0 0 0,0-1 0 0 0,-6 8 0 0 0,3-4-1 0 0,2-2 8 0 0,-1 0-1 0 0,1 1 1 0 0,-6 8 0 0 0,-9 12 65 0 0,17-23-91 0 0,1-1 0 0 0,0 1 0 0 0,0 0-1 0 0,0-1 1 0 0,1 1 0 0 0,-1 0 0 0 0,0 1 0 0 0,-1 5-1 0 0,0-1 17 0 0,0-1 75 0 0,1 3-2 0 0,-6 30-13 0 0,6-30-8 0 0,2-5-62 0 0,0 1 1 0 0,1-1-1 0 0,-1 0 0 0 0,3 10 1 0 0,0-5-19 0 0,-2 0-81 0 0,5-2-202 0 0,18 27 138 0 0,-18-26 35 0 0,1-6 18 0 0,21 11 3 0 0,-27-14 74 0 0,0 1-1 0 0,0-1 0 0 0,0 1 1 0 0,1-1-1 0 0,-1 1 0 0 0,0-1 1 0 0,1 0-1 0 0,-1 0 0 0 0,3 1 1 0 0,28 2 3 0 0,-18-3 46 0 0,14-9-33 0 0,7-7 1 0 0,0-8 32 0 0,-3-5-22 0 0,-2-7 22 0 0,-4-5-22 0 0,-5-1 38 0 0,-15 30-31 0 0,7-20 98 0 0,-6 6-56 0 0,-4 18-41 0 0,-1-11 59 0 0,-1 2 19 0 0,1-10 674 0 0,3 33-723 0 0,-1-2-55 0 0,0 1-1 0 0,-1 0 0 0 0,0 0 0 0 0,5 9 0 0 0,-6-7-2 0 0,0 0 0 0 0,0 0 0 0 0,-1 0 0 0 0,0 0 0 0 0,0 8 0 0 0,2 40 0 0 0,-3 6 0 0 0,1-8 0 0 0,0-3 11 0 0,0-5 98 0 0,3-24 86 0 0,1-22-137 0 0,-2 0-56 0 0,0 0-1 0 0,0 1 0 0 0,0-1 1 0 0,0-1-1 0 0,-1 1 0 0 0,1 0 1 0 0,3-3-1 0 0,-4 3-1 0 0,0-1 0 0 0,-1 0 0 0 0,1-1 0 0 0,-1 1 0 0 0,1 0 0 0 0,-1 0 0 0 0,0-1 0 0 0,1 1 0 0 0,0-4 0 0 0,-2 5 0 0 0,48-122 6 0 0,6-18-57 0 0,-41 114 3 0 0,0 1 1 0 0,2 1-1 0 0,24-33 0 0 0,-10 23-44 0 0,-3 5-4 0 0,-5 10 80 0 0,3-1 16 0 0,-22 20-1 0 0,0-1 0 0 0,0 1 0 0 0,0 0 1 0 0,0-1-1 0 0,1 1 0 0 0,-1 0 0 0 0,0 0 0 0 0,1 1 0 0 0,-1-1 0 0 0,1 0 0 0 0,4 0 0 0 0,-3 2-7 0 0,1-1-1 0 0,-1 1 1 0 0,0 0-1 0 0,0 0 1 0 0,0 0-1 0 0,5 2 0 0 0,-1 0-89 0 0,-5 7-125 0 0,9 31 115 0 0,-9-31 18 0 0,-3-6 69 0 0,0 0 1 0 0,0 0 0 0 0,1 0 0 0 0,-1 0 0 0 0,3 8-1 0 0,-2-6-2 0 0,1 1-1 0 0,-1-1 1 0 0,-1 1-1 0 0,1 11 1 0 0,0-8 0 0 0,-1 33-85 0 0,-2 15-9 0 0,-1-11 106 0 0,2-5 43 0 0,-1 9 320 0 0,2-42-62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7T21:53:59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418 27 20271 0 0,'0'0'928'0'0,"-4"6"-17"0"0,-17 19-535 0 0,17-21-315 0 0,1-1 18 0 0,0 0-1 0 0,0 0 1 0 0,-1-1 0 0 0,1 1 0 0 0,-6 2-1 0 0,6-3-1 0 0,-192 103 884 0 0,132-74-1571 0 0,57-28 457 0 0,1-1 0 0 0,0 1-1 0 0,-1 1 1 0 0,-8 6 0 0 0,6-4-81 0 0,5-3 68 0 0,-1-1 1 0 0,1 0-1 0 0,-1 1 0 0 0,1 0 1 0 0,0-1-1 0 0,0 1 0 0 0,-3 4 0 0 0,0 0-101 0 0,1-2-552 0 0,2 3-18 0 0,-10 25-10 0 0,10-25-1 0 0,7 1 188 0 0,13 25 752 0 0,-13-25 188 0 0,5-4 51 0 0,23 17 213 0 0,-29-20-424 0 0,0 0 1 0 0,1 1-1 0 0,-1-1 0 0 0,1-1 0 0 0,-1 1 1 0 0,1 0-1 0 0,0-1 0 0 0,4 2 1 0 0,1-1 97 0 0,16 9 474 0 0,-3-3-587 0 0,2-3 86 0 0,37 10-57 0 0,2 0-708 0 0,-4-1-215 0 0,-8-1-468 0 0,-22-5 571 0 0,-22-6-28 0 0,1 0-113 0 0,23 10-49 0 0,-23-10-11 0 0,-4 5-591 0 0,12 21 1450 0 0,-12-21 461 0 0,-9-1 204 0 0,0 2-416 0 0,3-5-96 0 0,1-1 1 0 0,-1 1-1 0 0,-1 0 0 0 0,1 0 0 0 0,0-1 1 0 0,-1 0-1 0 0,1 1 0 0 0,-5 2 0 0 0,1 0 83 0 0,-19 15 767 0 0,18-15-785 0 0,-22 13 757 0 0,20-13-757 0 0,-25 11 756 0 0,25-11-757 0 0,-28 8 729 0 0,28-9-768 0 0,-29 7 480 0 0,-12 0 38 0 0,41-8-601 0 0,-26 4 117 0 0,28-7-159 0 0,-23 5 84 0 0,6 1-85 0 0,18-5 860 0 0,11-3-727 0 0,30-10 53 0 0,-27 9-180 0 0,26-13 102 0 0,28-17-42 0 0,-2-3-1 0 0,91-70 0 0 0,64-64-6 0 0,-151 120-3 0 0,-56 44-74 0 0,93-76 276 0 0,-81 64-165 0 0,-1-1 1 0 0,31-39-1 0 0,-45 51-82 0 0,0 1-1 0 0,-1-1 0 0 0,0 0 1 0 0,0 0-1 0 0,0 0 1 0 0,-1-1-1 0 0,0 1 0 0 0,0-1 1 0 0,2-12-1 0 0,-5-2 26 0 0,-6-2-37 0 0,6 24-22 0 0,0-1 1 0 0,0 1-1 0 0,0 0 0 0 0,0 0 1 0 0,0-1-1 0 0,0 1 0 0 0,0 0 1 0 0,-1-1-1 0 0,1 1 1 0 0,0 0-1 0 0,0 0 0 0 0,0-1 1 0 0,0 1-1 0 0,-1 0 0 0 0,1 0 1 0 0,0-1-1 0 0,0 1 1 0 0,-1 0-1 0 0,1 0 0 0 0,0 0 1 0 0,0 0-1 0 0,-1-1 0 0 0,1 1 1 0 0,0 0-1 0 0,-1 0 1 0 0,1 0-1 0 0,0 0 0 0 0,-1 0 1 0 0,1 0-1 0 0,-1 0 0 0 0,-20-7-3 0 0,20 7-2 0 0,1-1 1 0 0,-1 1 0 0 0,1 0-1 0 0,-1 0 1 0 0,0 0 0 0 0,1 0-1 0 0,-1 0 1 0 0,0 0 0 0 0,1 0-1 0 0,-1 0 1 0 0,0 0 0 0 0,1 0-1 0 0,-1 0 1 0 0,1 0 0 0 0,-2 0-1 0 0,-4 1-8 0 0,3-1 2 0 0,1 0 1 0 0,-1 0-1 0 0,1 1 0 0 0,-1-1 0 0 0,1 1 0 0 0,0 0 0 0 0,-1-1 0 0 0,1 1 0 0 0,0 0 0 0 0,-4 3 0 0 0,-27 10-81 0 0,16-4 10 0 0,-10 10-15 0 0,0 1 0 0 0,1 2 0 0 0,-26 28 0 0 0,34-27 57 0 0,0 0 0 0 0,-16 31 0 0 0,12-11-15 0 0,-4 24 41 0 0,21-52 13 0 0,0-1 0 0 0,-2 21 0 0 0,6-26 3 0 0,0-1 1 0 0,1 1-1 0 0,0-1 0 0 0,2 12 0 0 0,8 22 72 0 0,-10-41-68 0 0,1-1 0 0 0,-1 0-1 0 0,1 1 1 0 0,-1-1 0 0 0,1 0 0 0 0,-1 0 0 0 0,1 0 0 0 0,0 1 0 0 0,0-1 0 0 0,-1 0 0 0 0,3 1-1 0 0,20 27 128 0 0,-22-27-118 0 0,0-1-1 0 0,0 0 1 0 0,1 1 0 0 0,-1-1-1 0 0,0 0 1 0 0,1 0 0 0 0,-1 0 0 0 0,1 0-1 0 0,1 1 1 0 0,34 22 144 0 0,-35-23-137 0 0,1 1 0 0 0,-1-1 0 0 0,0 0 0 0 0,1 1-1 0 0,-1-1 1 0 0,5 1 0 0 0,20 6 97 0 0,1-1 0 0 0,0-1 0 0 0,30 3 0 0 0,-26-8-27 0 0,0-2-1 0 0,0-1 1 0 0,-1-2-1 0 0,1-1 1 0 0,-1-1 0 0 0,56-19-1 0 0,-53 13-124 0 0,-20 7-11 0 0,28-12-298 0 0,3-3-135 0 0,-4 2-225 0 0,-19 8-1166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7T21:54:49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 11519 0 0,'0'0'5335'0'0,"9"6"-4750"0"0,28 19-37 0 0,-36-24-523 0 0,-1 0 0 0 0,1-1-1 0 0,0 1 1 0 0,0-1 0 0 0,0 1 0 0 0,0-1-1 0 0,0 1 1 0 0,0-1 0 0 0,0 1 0 0 0,0-1-1 0 0,0 0 1 0 0,0 0 0 0 0,0 1 0 0 0,0-1-1 0 0,1 0 1 0 0,6 1 87 0 0,25 1 423 0 0,18-3-83 0 0,67-7-149 0 0,159-5 409 0 0,247-7 629 0 0,-110 1-460 0 0,-301 16-881 0 0,-76 1 0 0 0,13 0 0 0 0,-6 0 0 0 0,-10 0-60 0 0,-33 2 33 0 0,0 0 0 0 0,0 0 0 0 0,-1 0 0 0 0,1 0 0 0 0,0 0 0 0 0,0 0 0 0 0,0 0 0 0 0,0 0 0 0 0,-1 0-1 0 0,1-1 1 0 0,0 1 0 0 0,0 0 0 0 0,0-1 0 0 0,-1 1 0 0 0,1 0 0 0 0,0-1 0 0 0,0 1 0 0 0,-1-1 0 0 0,1 1 0 0 0,0-2 0 0 0,1 0-89 0 0,-1 2 82 0 0,-1 0 1 0 0,0 0-1 0 0,0 0 0 0 0,0 0 1 0 0,1-1-1 0 0,-1 1 0 0 0,0 0 0 0 0,0 0 1 0 0,0 0-1 0 0,1-1 0 0 0,-1 1 1 0 0,0 0-1 0 0,0 0 0 0 0,0-1 0 0 0,0 1 1 0 0,0 0-1 0 0,0-1 0 0 0,0 1 1 0 0,0 0-1 0 0,0 0 0 0 0,1-1 0 0 0,-1 1 1 0 0,0 0-1 0 0,0 0 0 0 0,-1-1 0 0 0,1 1 1 0 0,0 0-1 0 0,0-1 0 0 0,0 1 1 0 0,0 0-1 0 0,0 0 0 0 0,0-1 0 0 0,0 1 1 0 0,0 0-1 0 0,0 0 0 0 0,-1-1 1 0 0,1 1-1 0 0,0 0 0 0 0,0 0 0 0 0,0-1 1 0 0,-1 1-1 0 0,-6-8-1666 0 0,1 5 432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7T21:54:49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11975 0 0,'0'0'1083'0'0,"8"6"-798"0"0,24 16 217 0 0,-23-16 128 0 0,3-2 30 0 0,50 17 588 0 0,87 17 0 0 0,-72-28-468 0 0,107 0 0 0 0,77-15-362 0 0,-186 2-292 0 0,460-30 2326 0 0,-505 31-2190 0 0,1 0-125 0 0,-7 3 56 0 0,30-1 66 0 0,-9-1-53 0 0,-20 0-176 0 0,-13 0 12 0 0,12-1-48 0 0,-19 1-78 0 0,-3 0-6 0 0,5-7-47 0 0,-7 7 95 0 0,0 0-1 0 0,0 1 1 0 0,0-1-1 0 0,0 0 0 0 0,-1 1 1 0 0,1-1-1 0 0,0 0 1 0 0,0 1-1 0 0,0-1 1 0 0,-1 0-1 0 0,1 1 1 0 0,0-1-1 0 0,-1 0 1 0 0,1 1-1 0 0,-1-1 1 0 0,1 1-1 0 0,-1-1 1 0 0,1 1-1 0 0,-2-1 0 0 0,-5-8-1826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7T21:54:50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 14743 0 0,'0'0'1335'0'0,"-2"0"-1096"0"0,-8-1 3530 0 0,18 7-3488 0 0,23 20-135 0 0,-23-20-61 0 0,3 1-12 0 0,42 22-2 0 0,7-2-6 0 0,9-4-11 0 0,8-3-44 0 0,51 4 1 0 0,20-2 79 0 0,222 30 289 0 0,-344-49-338 0 0,2 0 16 0 0,1 1 1 0 0,28 9 0 0 0,5 5-48 0 0,4 5-10 0 0,-52-16 0 0 0,-1 0 0 0 0,15 10 0 0 0,-10-4 0 0 0,20 18 0 0 0,-2 5-18 0 0,-35-34 10 0 0,0-1 1 0 0,0 0 0 0 0,0 0 0 0 0,-1 0-1 0 0,1 1 1 0 0,0-1 0 0 0,0 0 0 0 0,-1 1 0 0 0,1-1-1 0 0,-1 0 1 0 0,2 4 0 0 0,12 38-70 0 0,-10-32-5 0 0,-4-6 45 0 0,0-1 1 0 0,-1 1-1 0 0,1-1 0 0 0,-1 1 0 0 0,0-1 1 0 0,-2 5-1 0 0,0 1-19 0 0,2 0-119 0 0,-3-1 3 0 0,-9 27 18 0 0,12-33 129 0 0,0 0 1 0 0,0 0 0 0 0,0 0 0 0 0,-1 0 0 0 0,1 0-1 0 0,-1 0 1 0 0,1 0 0 0 0,-1-1 0 0 0,-3 4 0 0 0,0 0-24 0 0,2-1 19 0 0,0 1 0 0 0,-1-1 0 0 0,1 0 0 0 0,-7 6 0 0 0,3-4 14 0 0,1 1-5 0 0,0-1-1 0 0,0 0 0 0 0,-10 9 1 0 0,4-5 9 0 0,-41 38-174 0 0,-90 63-1 0 0,-7 6 464 0 0,-351 341 2609 0 0,464-424-2876 0 0,-5 6 42 0 0,18-16-57 0 0,0-1-128 0 0,19-18-261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7T22:00:35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8287 0 0,'0'0'4614'0'0,"6"2"-3920"0"0,1 2-482 0 0,-4-3-55 0 0,0 1 0 0 0,-1-1-1 0 0,1 0 1 0 0,0 0 0 0 0,1 0 0 0 0,-1 0-1 0 0,0 0 1 0 0,4 0 0 0 0,18 3-77 0 0,-10-1-215 0 0,-13-2 87 0 0,0-1-1 0 0,-1 0 1 0 0,1 1 0 0 0,-1-1-1 0 0,1 0 1 0 0,0 0-1 0 0,-1 0 1 0 0,1 0-1 0 0,-1-1 1 0 0,3 1 0 0 0,3-1-470 0 0,13-2-2473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2:03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353 668 5983 0 0,'-1'-2'464'0'0,"0"0"-4"0"0,0 0-1 0 0,0-1 1 0 0,0 1 0 0 0,0 0-1 0 0,-1 0 1 0 0,1 1-1 0 0,-1-1 1 0 0,1 0-1 0 0,-1 0 1 0 0,0 1-1 0 0,1-1 1 0 0,-4-2 0 0 0,-1 0-304 0 0,2 1 230 0 0,0 1 0 0 0,0-1 1 0 0,-1 1-1 0 0,1 0 0 0 0,-9-2 0 0 0,-2 0-131 0 0,-11 5-234 0 0,19 0-82 0 0,5-1 18 0 0,0 0 0 0 0,0 0 0 0 0,0 1 0 0 0,1-1 0 0 0,-1 1-1 0 0,0-1 1 0 0,0 1 0 0 0,0 0 0 0 0,0-1 0 0 0,1 1 0 0 0,-1 0 0 0 0,-2 2 0 0 0,-3 0-85 0 0,5-1 59 0 0,-1-1-1 0 0,0 0 0 0 0,1 1 1 0 0,-1-1-1 0 0,1 1 0 0 0,0 0 1 0 0,-1 0-1 0 0,-2 3 0 0 0,-2 1-14 0 0,3-3 30 0 0,-1 1 0 0 0,1-1 0 0 0,0 1 0 0 0,-6 8 0 0 0,2-4 11 0 0,4-4 11 0 0,0 0-1 0 0,0 1 1 0 0,0-1 0 0 0,1 1 0 0 0,-5 7 0 0 0,-22 34 105 0 0,23-37-42 0 0,4-5-7 0 0,0 1 1 0 0,0-1 0 0 0,1 1 0 0 0,-1-1-1 0 0,1 1 1 0 0,-3 9 0 0 0,-1-3 49 0 0,2-2 51 0 0,0 0 1 0 0,1 0-1 0 0,-3 12 1 0 0,1-8-16 0 0,1-2 70 0 0,0-1-1 0 0,-3 22 1 0 0,-2 10 52 0 0,7-32-37 0 0,1 4-10 0 0,-1 54 94 0 0,5-57-191 0 0,12 33-7 0 0,-15-42-75 0 0,1-1 0 0 0,-1 0 0 0 0,1 1 0 0 0,-1-1 0 0 0,1 0 0 0 0,-1 1 0 0 0,1-1 0 0 0,0 0 0 0 0,0 0 0 0 0,0 0 0 0 0,-1 0 0 0 0,3 2 0 0 0,22 24 60 0 0,-25-26-62 0 0,1 0 0 0 0,-1-1 0 0 0,1 1-1 0 0,-1-1 1 0 0,1 1 0 0 0,0-1 0 0 0,-1 1 0 0 0,1-1 0 0 0,0 1-1 0 0,-1-1 1 0 0,1 1 0 0 0,0-1 0 0 0,-1 0 0 0 0,1 1-1 0 0,0-1 1 0 0,0 0 0 0 0,-1 0 0 0 0,1 0 0 0 0,0 1-1 0 0,1-1 1 0 0,33 7 144 0 0,-34-7-135 0 0,0 0 0 0 0,0 0 0 0 0,0 1 0 0 0,0-1 0 0 0,0 0-1 0 0,0 0 1 0 0,0 0 0 0 0,0 0 0 0 0,0 0 0 0 0,0 0 0 0 0,0-1 0 0 0,0 1-1 0 0,1 0 1 0 0,9-3 117 0 0,-1-1 1 0 0,0 0-1 0 0,0 0 0 0 0,0 0 0 0 0,-1-1 0 0 0,1-1 0 0 0,14-11 1 0 0,-8 2 77 0 0,-2-1 0 0 0,0 0 0 0 0,-1 0 0 0 0,0-2 0 0 0,-1 1 0 0 0,-1-2 0 0 0,-1 1 0 0 0,-1-1 0 0 0,14-41 0 0 0,-12 22 62 0 0,-1 0 0 0 0,-2 0 0 0 0,-2-1 0 0 0,3-60 0 0 0,-8 20 302 0 0,-18-146 0 0 0,-39-76-78 0 0,53 286-462 0 0,3 10-16 0 0,-1-1-1 0 0,-1 1 0 0 0,1-1 1 0 0,-1 1-1 0 0,0 0 0 0 0,0 0 0 0 0,-1 0 1 0 0,-3-6-1 0 0,2 5-27 0 0,1 17-36 0 0,-6 38 19 0 0,7-37-54 0 0,2 2 0 0 0,0 66-62 0 0,2-24 85 0 0,3 17 38 0 0,-2-44-21 0 0,10 42 32 0 0,5 10 11 0 0,6-6 0 0 0,2-3 0 0 0,1-4 0 0 0,-1-5 0 0 0,0-5 0 0 0,-2-7-13 0 0,3 9-167 0 0,-22-50-73 0 0,-2 0-1903 0 0,11 30 1526 0 0,-11-30-88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7T22:00:35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9671 0 0,'0'0'4736'0'0,"36"22"-3800"0"0,-1-12-1824 0 0</inkml:trace>
  <inkml:trace contextRef="#ctx0" brushRef="#br0" timeOffset="1">429 0 5063 0 0,'0'0'5784'0'0,"37"19"-2288"0"0,6-2-3368 0 0,-9-16-5944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7T22:00:36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11975 0 0,'0'0'1992'0'0,"40"18"-1240"0"0,1-6-752 0 0,-10-8-5888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7T22:00:36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 12439 0 0,'0'0'1344'0'0,"35"15"560"0"0,0-4-520 0 0,-1-6 40 0 0,1-3-712 0 0,-3-5-3144 0 0</inkml:trace>
  <inkml:trace contextRef="#ctx0" brushRef="#br0" timeOffset="1">726 0 10135 0 0,'0'0'1096'0'0,"34"5"640"0"0,14 9-1360 0 0,-16-11-216 0 0</inkml:trace>
  <inkml:trace contextRef="#ctx0" brushRef="#br0" timeOffset="2">1348 19 10135 0 0,'0'0'2112'0'0,"33"38"-544"0"0,1-9-1192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7T22:00:36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13823 0 0,'0'0'1496'0'0,"35"17"-1016"0"0,10-7-320 0 0,-4-5-728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7T22:00:37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11055 0 0,'0'0'5584'0'0,"40"44"-5392"0"0</inkml:trace>
  <inkml:trace contextRef="#ctx0" brushRef="#br0" timeOffset="1">638 0 10591 0 0,'0'0'7600'0'0,"41"26"-7464"0"0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7T22:00:37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14743 0 0,'0'0'1808'0'0,"30"3"-1136"0"0,5 9-800 0 0,-3-7-264 0 0</inkml:trace>
  <inkml:trace contextRef="#ctx0" brushRef="#br0" timeOffset="1">928 1 10591 0 0,'0'0'3920'0'0,"32"20"-72"0"0,15 5-2728 0 0,-12-10-576 0 0,-3-11-1280 0 0,2-1-7320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7T22:00:37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5527 0 0,'0'0'584'0'0,"27"9"4200"0"0,0-3-2360 0 0,1-1-1488 0 0,13-1-4680 0 0</inkml:trace>
  <inkml:trace contextRef="#ctx0" brushRef="#br0" timeOffset="1">830 20 5063 0 0,'0'0'448'0'0,"27"16"3864"0"0,0-1 1280 0 0,8 0-4568 0 0,4-3-5344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7T22:00:38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 3223 0 0,'0'0'288'0'0,"33"18"12080"0"0,3-4-10696 0 0,-5-4-632 0 0,5-4-1488 0 0</inkml:trace>
  <inkml:trace contextRef="#ctx0" brushRef="#br0" timeOffset="1">694 0 14279 0 0,'0'0'1400'0'0,"26"2"-784"0"0,-3 5 456 0 0,1-2-344 0 0,3 0-424 0 0,8 3-1184 0 0,-12-15-1320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7T22:00:38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 6911 0 0,'0'0'736'0'0,"24"1"3320"0"0,6 4-1912 0 0,9 1-1120 0 0,-1-1-536 0 0,-7-4-1552 0 0</inkml:trace>
  <inkml:trace contextRef="#ctx0" brushRef="#br0" timeOffset="1">721 1 13823 0 0,'0'0'1496'0'0,"23"6"-576"0"0,9 13-600 0 0,-5-11-896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7T22:00:39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11055 0 0,'0'0'488'0'0,"25"5"224"0"0,-5-4-712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2:03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326 165 10135 0 0,'0'0'464'0'0,"0"-3"-9"0"0,1-6-170 0 0,0-1 1 0 0,-1 1-1 0 0,0-1 0 0 0,0 1 1 0 0,-1-1-1 0 0,0 1 0 0 0,-1-1 1 0 0,-3-11-1 0 0,4 17-226 0 0,0 0 1 0 0,-1 0 0 0 0,0 0-1 0 0,1 0 1 0 0,-2 0-1 0 0,1 0 1 0 0,0 0-1 0 0,-1 1 1 0 0,1-1-1 0 0,-1 1 1 0 0,0 0-1 0 0,0 0 1 0 0,-5-4-1 0 0,7 6-40 0 0,0 0 0 0 0,0 1 0 0 0,0-1-1 0 0,0 1 1 0 0,0-1 0 0 0,0 0 0 0 0,0 1-1 0 0,0 0 1 0 0,0-1 0 0 0,0 1 0 0 0,0 0-1 0 0,0-1 1 0 0,-1 1 0 0 0,1 0 0 0 0,-1 0-1 0 0,-2 0 66 0 0,3-1-45 0 0,0 1-1 0 0,-1-1 1 0 0,1 1-1 0 0,-1 0 1 0 0,1 0-1 0 0,-1-1 0 0 0,1 1 1 0 0,-1 0-1 0 0,1 0 1 0 0,-1 0-1 0 0,1 1 1 0 0,-1-1-1 0 0,1 0 1 0 0,-2 1-1 0 0,-2 0 73 0 0,3-1-53 0 0,1 0 0 0 0,-1 0 0 0 0,0 0 0 0 0,0 1 0 0 0,0-1-1 0 0,0 0 1 0 0,0 1 0 0 0,0 0 0 0 0,0-1 0 0 0,0 1 0 0 0,-2 1-1 0 0,-1 1 103 0 0,2-2-62 0 0,1-1 0 0 0,-1 1 0 0 0,1 0 0 0 0,-1 0 0 0 0,1 1 0 0 0,-1-1 0 0 0,1 0 0 0 0,-4 4 1 0 0,0-1 76 0 0,3-2-78 0 0,0 0-1 0 0,-1-1 0 0 0,1 1 0 0 0,0 1 1 0 0,1-1-1 0 0,-1 0 0 0 0,-4 5 0 0 0,1-1 25 0 0,3-3-43 0 0,-1 0 0 0 0,1 0 0 0 0,-1 0 0 0 0,1 1 1 0 0,0-1-1 0 0,-4 7 0 0 0,2-3 28 0 0,0-1-10 0 0,0-1-1 0 0,1 1 0 0 0,-8 11 1 0 0,7-8-60 0 0,0-2-18 0 0,1-1 0 0 0,0 1 1 0 0,-6 12-1 0 0,5-9-6 0 0,-3 7 47 0 0,-9 28-45 0 0,0 10-31 0 0,14-43-63 0 0,3 0 3 0 0,1 36-15 0 0,-1-37 16 0 0,6-3 9 0 0,18 21-4 0 0,-18-21-1 0 0,0-9 0 0 0,21-2 12 0 0,-22 2 58 0 0,0 0-1 0 0,-1-1 1 0 0,1 0 0 0 0,5-3-1 0 0,1-1 36 0 0,-1 0-1 0 0,-1-1 0 0 0,1-1 1 0 0,-1 0-1 0 0,0 0 0 0 0,-1 0 1 0 0,12-16-1 0 0,43-73 351 0 0,-43 64-329 0 0,-4 6 55 0 0,12-18 256 0 0,-26 42 604 0 0,5 8-885 0 0,20 14-13 0 0,-26-18-68 0 0,0-1 1 0 0,0 1 0 0 0,0 0 0 0 0,-1-1 0 0 0,1 1 0 0 0,0 0 0 0 0,-1-1 0 0 0,1 1 0 0 0,-1 0 0 0 0,1 0 0 0 0,-1-1 0 0 0,1 1 0 0 0,-1 0 0 0 0,1 0-1 0 0,-1 0 1 0 0,0 0 0 0 0,1 0 0 0 0,-1 1 0 0 0,19 53 12 0 0,-1 7-16 0 0,0-1-10 0 0,2-11-48 0 0,-15-40-23 0 0,1 0-66 0 0,19 29 50 0 0,-19-29-107 0 0,1-5-643 0 0,23 13 229 0 0,-30-18 593 0 0,0 0 1 0 0,0 1 0 0 0,1-1 0 0 0,-1 0 0 0 0,0 1 0 0 0,0-1 0 0 0,1 0 0 0 0,-1 0 0 0 0,0 0 0 0 0,1 1 0 0 0,-1-1 0 0 0,0 0-1 0 0,1 0 1 0 0,-1 0 0 0 0,0 0 0 0 0,1 0 0 0 0,-1 0 0 0 0,0 1 0 0 0,1-1 0 0 0,-1 0 0 0 0,0 0 0 0 0,1 0 0 0 0,-1 0 0 0 0,1 0-1 0 0,-1 0 1 0 0,0 0 0 0 0,1-1 0 0 0,-1 1 0 0 0,0 0 0 0 0,1 0 0 0 0,3-2-459 0 0,0-1 1 0 0,0 0-1 0 0,0 0 0 0 0,0 0 1 0 0,6-7-1 0 0,-2-4-940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7T22:00:41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120 301 5527 0 0,'0'0'423'0'0,"-12"0"4526"0"0,-5-5 521 0 0,9 2-3532 0 0,17 9-1812 0 0,0 0-122 0 0,0 0 1 0 0,16 8 0 0 0,-21-12-5 0 0,1-1 0 0 0,-1 1 0 0 0,0-1 0 0 0,1 0 0 0 0,-1-1 0 0 0,1 1 0 0 0,-1-1 0 0 0,7 0 0 0 0,4-1 29 0 0,0-1-1 0 0,0 0 1 0 0,-1-1 0 0 0,1-1-1 0 0,-1 0 1 0 0,17-7-1 0 0,-9 1 116 0 0,-1-1-1 0 0,0-1 1 0 0,34-26-1 0 0,-45 31-112 0 0,0-1-1 0 0,-1-1 0 0 0,0 0 1 0 0,-1 0-1 0 0,1-1 0 0 0,-2 0 1 0 0,0 0-1 0 0,0-1 0 0 0,5-11 1 0 0,-10 18-22 0 0,-1 1 0 0 0,1-1 0 0 0,-1 1 1 0 0,0-1-1 0 0,-1 0 0 0 0,1 1 1 0 0,0-1-1 0 0,-1 0 0 0 0,0 1 1 0 0,0-1-1 0 0,0 0 0 0 0,0 0 0 0 0,-1 1 1 0 0,0-1-1 0 0,1 0 0 0 0,-1 1 1 0 0,-1-1-1 0 0,1 0 0 0 0,0 1 1 0 0,-1 0-1 0 0,0-1 0 0 0,0 1 0 0 0,-2-4 1 0 0,1 3 16 0 0,0 1 0 0 0,-1 0 1 0 0,1 0-1 0 0,0 0 0 0 0,-1 0 1 0 0,0 0-1 0 0,0 1 0 0 0,0 0 0 0 0,0 0 1 0 0,0 0-1 0 0,0 0 0 0 0,0 0 0 0 0,0 1 1 0 0,-1 0-1 0 0,1 0 0 0 0,-1 0 1 0 0,1 1-1 0 0,-10-1 0 0 0,2 2-88 0 0,0 0-1 0 0,0 1 1 0 0,1 0-1 0 0,-1 1 1 0 0,0 0-1 0 0,1 1 1 0 0,-20 9-1 0 0,10-2-304 0 0,0 0-1 0 0,-37 28 1 0 0,28-13-201 0 0,0 0 1 0 0,-27 34 0 0 0,50-53 385 0 0,0 1-1 0 0,-9 16 1 0 0,9-13 96 0 0,3-6 62 0 0,0 0 0 0 0,1 0 0 0 0,-1 0 0 0 0,1 0 0 0 0,-4 11 0 0 0,2-6 9 0 0,4-8 8 0 0,0 0 0 0 0,1 0 0 0 0,-1 0 0 0 0,0 0 0 0 0,0 0 0 0 0,1 0-1 0 0,-1 0 1 0 0,1 2 0 0 0,-9 42 15 0 0,6-34 110 0 0,8-3 12 0 0,11 29 74 0 0,-11-28 319 0 0,4-3 138 0 0,31 24 31 0 0,-39-30-609 0 0,1 0 0 0 0,0 1 0 0 0,0-1 0 0 0,-1 0-1 0 0,1 0 1 0 0,0 0 0 0 0,4 2 0 0 0,4 1 102 0 0,-5-1-71 0 0,0-1 0 0 0,0 0 0 0 0,0 0 1 0 0,0 0-1 0 0,0-1 0 0 0,9 2 0 0 0,-3 0 35 0 0,-3-1-6 0 0,0 0 1 0 0,0 0-1 0 0,0-1 0 0 0,9 1 0 0 0,-5 0-37 0 0,-2 0 29 0 0,1-1-1 0 0,17 0 1 0 0,-16 0-65 0 0,35-1 254 0 0,0-2-236 0 0,5-5-34 0 0,-38 5-52 0 0,26-7-81 0 0,-15 2-2 0 0,-15 3-71 0 0,-5 0-108 0 0,-1 1-269 0 0,1 0 0 0 0,-1-1 0 0 0,0 0 0 0 0,6-6 0 0 0,1-3-6294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7T22:00:41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12895 0 0,'0'0'2354'0'0,"6"10"-1294"0"0,21 28 48 0 0,-20-29-54 0 0,1 4-264 0 0,23 39-112 0 0,-16-29-26 0 0,28 41 148 0 0,-4-11-708 0 0,12 11-16 0 0,1-1-60 0 0,-38-47-20 0 0,-1-3-34 0 0,23 22 0 0 0,-26-25 25 0 0,-1-2-14 0 0,0 0-1 0 0,13 9 0 0 0,7 6-5 0 0,-22-18-47 0 0,2 2 20 0 0,27 17 32 0 0,-27-18-57 0 0,-2-4-13 0 0,21 6 2 0 0,-21-6 0 0 0,-2-2-56 0 0,18 2-234 0 0,-23-2 329 0 0,1 0 1 0 0,0 0-1 0 0,-1 0 1 0 0,1 0-1 0 0,0 0 1 0 0,-1 0-1 0 0,1 0 1 0 0,0 0-1 0 0,-1 0 1 0 0,1-1-1 0 0,0 1 1 0 0,-1 0-1 0 0,1 0 1 0 0,-1 0-1 0 0,1-1 1 0 0,0 1-1 0 0,-1 0 1 0 0,1-1-1 0 0,-1 1 1 0 0,1-1-1 0 0,-1 1 1 0 0,1 0-1 0 0,-1-1 1 0 0,0 1-1 0 0,1-1 1 0 0,-1 1-1 0 0,1-2 1 0 0,0 1-569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7T22:00:42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363 0 17047 0 0,'0'0'779'0'0,"-4"7"-15"0"0,-19 25-376 0 0,-10 9 996 0 0,-107 156 908 0 0,128-179-2144 0 0,-23 36-119 0 0,-1 8-60 0 0,26-41-10 0 0,-14 21-328 0 0,8-14 105 0 0,11-21-55 0 0,1 2-202 0 0,-13 24-88 0 0,13-24-21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7T22:00:42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0 186 9671 0 0,'0'0'1987'0'0,"8"5"-936"0"0,22 13 49 0 0,-23-14-31 0 0,0-1-170 0 0,1 0-621 0 0,25 6 1082 0 0,-27-7-1118 0 0,-4-1-173 0 0,0-1-1 0 0,0 1 1 0 0,0 0-1 0 0,0-1 1 0 0,1 0-1 0 0,-1 1 1 0 0,0-1 0 0 0,0 0-1 0 0,0 0 1 0 0,5-1-1 0 0,29-1 94 0 0,-19-1-492 0 0,0-1 0 0 0,0 0 1 0 0,-1-1-1 0 0,1-1 1 0 0,27-15-1 0 0,-33 15 138 0 0,0 0 0 0 0,0-1 1 0 0,0 0-1 0 0,-1-1 0 0 0,0 0 0 0 0,-1-1 0 0 0,0 0 0 0 0,0-1 0 0 0,8-11 1 0 0,-14 18 277 0 0,-1 0 1 0 0,0-1-1 0 0,0 1 0 0 0,0-1 1 0 0,-1 1-1 0 0,1-1 1 0 0,-1 0-1 0 0,0 0 1 0 0,0 1-1 0 0,0-1 1 0 0,-1 0-1 0 0,1 0 1 0 0,-1 0-1 0 0,0 0 0 0 0,0 0 1 0 0,0 0-1 0 0,-1 0 1 0 0,0-6-1 0 0,0 9-55 0 0,1 0-1 0 0,0 1 1 0 0,-1-1-1 0 0,1 0 1 0 0,-1 0-1 0 0,1 1 1 0 0,-1-1-1 0 0,1 0 1 0 0,-1 1-1 0 0,1-1 1 0 0,-1 0-1 0 0,0 1 1 0 0,1-1-1 0 0,-1 1 1 0 0,0-1-1 0 0,0 0 1 0 0,-1 0 58 0 0,-4-2 207 0 0,-10 0-49 0 0,-10 3-198 0 0,18 1-55 0 0,5-1-7 0 0,0 1 0 0 0,0-1 1 0 0,1 1-1 0 0,-1 0 0 0 0,0 0 0 0 0,0 0 0 0 0,1 0 1 0 0,-4 2-1 0 0,-1-1-37 0 0,4 0 1 0 0,-1-1 0 0 0,0 1 1 0 0,1-1-1 0 0,-1 1 0 0 0,-5 5 0 0 0,0-3-11 0 0,5-2 21 0 0,0 0 0 0 0,0 0 0 0 0,0 1-1 0 0,1 0 1 0 0,-1-1 0 0 0,-4 6 0 0 0,1-3-10 0 0,-21 21-192 0 0,-3 7 105 0 0,20-19 86 0 0,-12 19-1 0 0,-6 20-18 0 0,11-9 69 0 0,13-24 113 0 0,0 27 204 0 0,3-35 455 0 0,6 0-382 0 0,11 35-13 0 0,-12-36-8 0 0,3-4-1 0 0,16 21-30 0 0,-16-21-130 0 0,1-3-59 0 0,24 9-12 0 0,-18-9-23 0 0,18-2-92 0 0,-23-2-58 0 0,0-1-1 0 0,15-2 1 0 0,-13 0-408 0 0,0 0 1 0 0,1-1-1 0 0,-2 0 0 0 0,1-1 1 0 0,0 0-1 0 0,8-7 1 0 0,1-1-5631 0 0</inkml:trace>
  <inkml:trace contextRef="#ctx0" brushRef="#br0" timeOffset="1">692 49 7367 0 0,'0'0'3952'0'0,"-5"4"-2197"0"0,-16 14-94 0 0,15-13-467 0 0,0 0-208 0 0,-31 28 773 0 0,10-7-1480 0 0,-5 8-319 0 0,25-27-331 0 0,0 2-142 0 0,-20 24-30 0 0,21-24 36 0 0,0 0 183 0 0,-15 29 79 0 0,16-28 18 0 0,1 0 41 0 0,-9 30 175 0 0,10-30 272 0 0,3-3-159 0 0,0 0 1 0 0,0-1-1 0 0,1 1 0 0 0,2 7 0 0 0,0-1 82 0 0,-2-3 1091 0 0,5-2-654 0 0,17 25-138 0 0,-17-25-61 0 0,2-5-7 0 0,21 8-40 0 0,-22-8-147 0 0,1-2-62 0 0,25 5-7 0 0,-20-5-31 0 0,15-5-103 0 0,5-5-79 0 0,-26 7-20 0 0,-4 1 7 0 0,-1 0 0 0 0,1 0 0 0 0,-1-1 0 0 0,1 1 0 0 0,-1 0 0 0 0,0-1 0 0 0,0 1 0 0 0,4-4 1 0 0,-4 4-38 0 0,14-14-1038 0 0,-3 0-3602 0 0,-1 0-1504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7T22:00:43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 12439 0 0,'0'0'3694'0'0,"-3"12"-2394"0"0,-8 36-92 0 0,7-26-430 0 0,1 18-187 0 0,2-30-42 0 0,11 55 133 0 0,-10-64-676 0 0,0 1 0 0 0,0-1 0 0 0,0 0 0 0 0,0 1 0 0 0,1-1 0 0 0,-1 1 0 0 0,1-1 0 0 0,-1 0 0 0 0,1 1 0 0 0,0-1 0 0 0,-1 0 0 0 0,1 1 0 0 0,1 1 0 0 0,21 29 50 0 0,-23-31-60 0 0,0 0 0 0 0,1-1 1 0 0,-1 1-1 0 0,1 0 0 0 0,-1-1 1 0 0,1 1-1 0 0,-1 0 0 0 0,1-1 1 0 0,0 1-1 0 0,-1-1 0 0 0,1 1 1 0 0,0-1-1 0 0,0 1 0 0 0,-1-1 1 0 0,1 1-1 0 0,0-1 0 0 0,0 0 1 0 0,0 1-1 0 0,1-1 0 0 0,33 13-86 0 0,-34-13 84 0 0,0 1 0 0 0,0-1 1 0 0,0 0-1 0 0,0 1 0 0 0,0-1 1 0 0,1 0-1 0 0,-1 0 0 0 0,0 0 1 0 0,0 1-1 0 0,0-1 0 0 0,2-1 1 0 0,5 2-6 0 0,-5-1 3 0 0,0 0 0 0 0,0 0 1 0 0,1 0-1 0 0,-1 0 0 0 0,0 0 1 0 0,1-1-1 0 0,-1 0 0 0 0,4-1 1 0 0,19-4 115 0 0,0-2 1 0 0,0-1 0 0 0,36-19 0 0 0,-47 20-52 0 0,-1 0 0 0 0,0 0 0 0 0,0-2 0 0 0,-1 0-1 0 0,0 0 1 0 0,-1-1 0 0 0,17-21 0 0 0,-21 21-1166 0 0,0 0-1 0 0,-1-1 1 0 0,-1 0-1 0 0,0-1 0 0 0,7-21 1 0 0,-8 20-5474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7T22:00:43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 1 12895 0 0,'0'0'2164'0'0,"-1"13"-1314"0"0,-2 2-556 0 0,-4 46 1150 0 0,4-14-796 0 0,2-21-82 0 0,1 33-20 0 0,2-30-64 0 0,3 32-264 0 0,-1-31-114 0 0,6 32-28 0 0,-4-32-49 0 0,6 31-191 0 0,-5-31-85 0 0,6 29-21 0 0,-6-30-36 0 0,5 26-148 0 0,-5-29-67 0 0,7 24-14 0 0,-12-41 361 0 0,1 0 0 0 0,0 0 0 0 0,7 14 0 0 0,-5-11 89 0 0,-1-2-118 0 0,1-1 13 0 0,14 29 23 0 0,5 12-258 0 0,-20-42 63 0 0</inkml:trace>
  <inkml:trace contextRef="#ctx0" brushRef="#br0" timeOffset="1">1 633 10135 0 0,'0'0'778'0'0,"7"2"-265"0"0,21 8 767 0 0,-21-7 2141 0 0,2-1-1775 0 0,50 12 464 0 0,-2-3-940 0 0,112 6-1 0 0,-119-18-1676 0 0,0-3 1 0 0,-1-1 0 0 0,0-3-1 0 0,0-2 1 0 0,48-17-1 0 0,-84 23 269 0 0,-1-1 0 0 0,1-1 0 0 0,-1 0 0 0 0,12-8 0 0 0,3-6-5022 0 0,-12 8-226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7T22:00:43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2759 0 0,'0'0'5704'0'0,"0"12"-3842"0"0,0 37-381 0 0,0-37-164 0 0,0 55 1111 0 0,0-54-1821 0 0,0 1-235 0 0,5 53 115 0 0,-5-63-460 0 0,0 0 1 0 0,0 0-1 0 0,1 0 1 0 0,0 0-1 0 0,0 0 1 0 0,1 5-1 0 0,2 7-1608 0 0,-3 2-4317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7T22:00:44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7367 0 0,'0'0'667'0'0,"3"11"-440"0"0,6 29 337 0 0,-7-30 166 0 0,0 3 36 0 0,13 69 586 0 0,1 2-259 0 0,-2-6-325 0 0,-2-8-407 0 0,-3-3-67 0 0,-4-24-180 0 0,-4-32-2 0 0,0 2-18 0 0,4 63 116 0 0,-4-63-91 0 0,1 7-38 0 0,-1 1 3039 0 0,5-19-2898 0 0,-1-1-180 0 0,-4-1-30 0 0,0 1-1 0 0,1-1 1 0 0,-1 1 0 0 0,0-1-1 0 0,1 0 1 0 0,-1 1 0 0 0,1-1-1 0 0,-1 0 1 0 0,0 0 0 0 0,1 0-1 0 0,-1 0 1 0 0,1 0 0 0 0,-1-1-1 0 0,1 1 1 0 0,-1 0 0 0 0,0-1-1 0 0,1 1 1 0 0,-1-1 0 0 0,0 1-1 0 0,1-1 1 0 0,-1 0 0 0 0,0 1-1 0 0,0-1 1 0 0,1 0 0 0 0,-1 0 0 0 0,0 0-1 0 0,1-1 1 0 0,74-96-237 0 0,57-66-1920 0 0,-111 140 1580 0 0,1 1 0 0 0,2 0 0 0 0,0 2 0 0 0,38-24 0 0 0,-36 29 511 0 0,-20 14 63 0 0,-1 0 0 0 0,-5 1 17 0 0,1 0-1 0 0,0 1 0 0 0,-1-1 1 0 0,1 0-1 0 0,0 1 0 0 0,0-1 1 0 0,-1 1-1 0 0,1 0 0 0 0,2-1 1 0 0,1 1 54 0 0,-1-1 1017 0 0,1 10-856 0 0,19 28-1 0 0,-23-36-230 0 0,-1 0 1 0 0,1 0-1 0 0,0 0 0 0 0,-1 0 0 0 0,1 0 0 0 0,-1 0 0 0 0,0 0 0 0 0,1 0 1 0 0,-1 0-1 0 0,0 0 0 0 0,1 0 0 0 0,-1 0 0 0 0,0 0 0 0 0,0 0 0 0 0,0 0 1 0 0,0 1-1 0 0,0 1 0 0 0,0 40-55 0 0,0-32-53 0 0,-1 3-14 0 0,-5 66-265 0 0,3-39 170 0 0,3-31-41 0 0,0 3-166 0 0,1 42-70 0 0,-1-41-18 0 0,2-2-56 0 0,3 37-230 0 0,-3-36-99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7T22:00:44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331 1 7367 0 0,'0'0'2632'0'0,"-5"0"-549"0"0,0 0-1393 0 0,3 0-454 0 0,1-1 1 0 0,-1 1-1 0 0,0 0 1 0 0,1 0-1 0 0,-1 0 0 0 0,0 0 1 0 0,1 1-1 0 0,-1-1 1 0 0,1 0-1 0 0,-1 1 0 0 0,0-1 1 0 0,1 1-1 0 0,-1-1 1 0 0,-2 2-1 0 0,-4 1 293 0 0,-25 12 1489 0 0,-5 4-941 0 0,19-7-146 0 0,-18 17-567 0 0,19-12-247 0 0,-18 21-48 0 0,19-17-15 0 0,-16 26-54 0 0,20-24-43 0 0,-10 23 16 0 0,15-24-85 0 0,-1 17-152 0 0,7-29-65 0 0,3-1-14 0 0,4 31-2 0 0,-4-31-6 0 0,31 28-677 0 0,-25-30 822 0 0,-1-7 50 0 0,21 0 10 0 0,-14-2 44 0 0,2-5 221 0 0,0 0 1 0 0,0-1 0 0 0,-1 0 0 0 0,0-1-1 0 0,19-18 1 0 0,-18 13 2 0 0,-2 0-1 0 0,0-1 1 0 0,-1-1-1 0 0,17-29 1 0 0,32-74 14 0 0,-59 114-137 0 0,9-11-67 0 0,-5 9-31 0 0,-5 5-33 0 0,1 10-332 0 0,0-1 374 0 0,-1 1 0 0 0,0-1 0 0 0,0 9 0 0 0,-1-2-11 0 0,2-2-210 0 0,-1 3-2 0 0,5 69-326 0 0,-3-15 29 0 0,1 2 326 0 0,1-3 92 0 0,1-13 174 0 0,1-2 32 0 0,-6-43 71 0 0,1 2 91 0 0,0 1-103 0 0,-1-4 126 0 0,0 0 0 0 0,0 16-1 0 0,-4 26 626 0 0,3-40 98 0 0,-5-3-377 0 0,-13 26 30 0 0,14-26 7 0 0,-3-2-36 0 0,1 1-406 0 0,3-3-70 0 0,0-1 0 0 0,0 0 0 0 0,0 0 0 0 0,-1 0 0 0 0,1 0 0 0 0,-1-1 0 0 0,-5 3 0 0 0,2 1 29 0 0,3-4-21 0 0,1 1 0 0 0,-1 0-1 0 0,0-1 1 0 0,-1 0 0 0 0,-6 3 0 0 0,-33 15 174 0 0,35-15-220 0 0,3-3-5 0 0,0 1 1 0 0,0-1-1 0 0,0 0 1 0 0,-9 2-1 0 0,5-1-19 0 0,-29 6-109 0 0,-7 0-211 0 0,16-5-496 0 0,22-3-252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7T22:00:45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426 20 9671 0 0,'-2'-1'748'0'0,"-2"-5"-374"0"0,3 5 256 0 0,-35-5 1897 0 0,29 5-2185 0 0,0-1 1 0 0,-1 1-1 0 0,-10 0 0 0 0,11 1-77 0 0,0 1-1 0 0,0 0 0 0 0,0 1 0 0 0,-12 4 1 0 0,-10 7-97 0 0,17-7-188 0 0,4-1-18 0 0,-1-1 0 0 0,1 1 0 0 0,1 1 0 0 0,-1 0 0 0 0,1 0 0 0 0,-12 12 0 0 0,-27 31-326 0 0,10-8 199 0 0,-2 11 86 0 0,8 2 67 0 0,24-40 12 0 0,-8 25 0 0 0,9-24 31 0 0,3-8 67 0 0,1 0 0 0 0,-1 1-1 0 0,1-1 1 0 0,0 0 0 0 0,0 8 0 0 0,-1 0 21 0 0,1-3 76 0 0,-1-1 1 0 0,2 14-1 0 0,2 37 281 0 0,-1-50-104 0 0,3 0-401 0 0,13 32-89 0 0,-13-32-11 0 0,4-7-1183 0 0,23 18 672 0 0,-23-18-64 0 0,19-6-1297 0 0,-17-2 281 0 0,17-10-2574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2:04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18 9215 0 0,'-3'-17'3463'0'0,"3"30"3823"0"0,1 15-8101 0 0,0-18 1400 0 0,1 17-517 0 0,4 46-69 0 0,-1 8-58 0 0,2-13 32 0 0,-4-39-21 0 0,4 42 36 0 0,3 12 12 0 0,2-6 0 0 0,2 4 54 0 0,-6-40-24 0 0,-6-31 66 0 0,1 4 4 0 0,9 40-4 0 0,-8-40 0 0 0,-1-2-1 0 0,12 37-6 0 0,-11-37-1 0 0,0-2-14 0 0,12 32-73 0 0,-12-31-161 0 0,-10-23-7809 0 0,-4-2 6935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7T22:00:45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62 5407 0 0,'0'0'663'0'0,"2"-2"-19"0"0,7-7 175 0 0,-6 7 39 0 0,-10-14 377 0 0,5 14-1199 0 0,0-1 0 0 0,0 0-1 0 0,0 1 1 0 0,-1-1 0 0 0,1 1 0 0 0,-1-1 0 0 0,0 1 0 0 0,1 0-1 0 0,-1 0 1 0 0,0 1 0 0 0,0-1 0 0 0,0 1 0 0 0,-1-1 0 0 0,-2 0-1 0 0,3 1 559 0 0,-1 1 40 0 0,-17 2 812 0 0,16 1-620 0 0,0 0-534 0 0,2-2-98 0 0,1 1 0 0 0,-1-1 0 0 0,1 1 0 0 0,0 0-1 0 0,0-1 1 0 0,0 1 0 0 0,0 0 0 0 0,0 0 0 0 0,-2 3 0 0 0,-18 18 325 0 0,12-10-21 0 0,-14 27 164 0 0,18-31-618 0 0,2-3-9 0 0,0 1-1 0 0,1-1 1 0 0,0 1 0 0 0,-3 7 0 0 0,-11 30 45 0 0,5-1-76 0 0,9-23-62 0 0,1 26-9 0 0,1-43 57 0 0,1-1 0 0 0,0 1 0 0 0,0 0 0 0 0,1-1 0 0 0,-1 1 0 0 0,2 4 1 0 0,8 40-57 0 0,-8-35 2 0 0,7-6-160 0 0,27 19 128 0 0,-36-25 93 0 0,1 1-1 0 0,-1-1 0 0 0,0 1 0 0 0,1-1 1 0 0,-1 0-1 0 0,1 1 0 0 0,-1-1 1 0 0,1 0-1 0 0,-1 1 0 0 0,1-1 1 0 0,-1 0-1 0 0,1 0 0 0 0,-1 1 1 0 0,1-1-1 0 0,0 0 0 0 0,-1 0 0 0 0,1 0 1 0 0,-1 0-1 0 0,1 0 0 0 0,-1 0 1 0 0,1 0-1 0 0,0 0 0 0 0,-1 0 1 0 0,1 0-1 0 0,0 0 0 0 0,12-4 165 0 0,-1 0 0 0 0,0-1 1 0 0,0 0-1 0 0,0-1 0 0 0,-1-1 0 0 0,0 0 0 0 0,0 0 0 0 0,0-1 0 0 0,-1 0 0 0 0,17-19 0 0 0,-10 9 166 0 0,-1 0-1 0 0,-2-2 1 0 0,0 1-1 0 0,-1-2 0 0 0,14-28 1 0 0,-21 36-429 0 0,-1 0 1 0 0,-1-1-1 0 0,-1 0 0 0 0,4-25 1 0 0,-6 34-385 0 0,-1 1 0 0 0,-1 0 1 0 0,1-1-1 0 0,0 1 0 0 0,-3-6 0 0 0,2 4-750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7T22:00:46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2759 0 0,'0'0'2286'0'0,"3"11"-1178"0"0,1 3-732 0 0,-2-4 270 0 0,1 0 0 0 0,0 14 0 0 0,-4-16-140 0 0,1 1-1 0 0,-1-1 1 0 0,3 16-1 0 0,-2-9-99 0 0,0-2 746 0 0,0-1-266 0 0,-1 62 1900 0 0,-1-27-2298 0 0,2-35 1016 0 0,0-2-1328 0 0,-3 42 1504 0 0,15-72-849 0 0,-2-6-1022 0 0,1 1 1 0 0,2 1-1 0 0,0 0 0 0 0,2 1 1 0 0,0 0-1 0 0,2 1 0 0 0,0 1 1 0 0,38-35-1 0 0,-50 51-26 0 0,8-3 13 0 0,-2 2-59 0 0,-7 4 216 0 0,-3 1 31 0 0,0 0 0 0 0,0 0 0 0 0,1 0 0 0 0,-1 0 0 0 0,0 1 0 0 0,1-1 0 0 0,-1 1 0 0 0,0-1 0 0 0,1 1 0 0 0,-1-1 0 0 0,1 1 0 0 0,2 0 0 0 0,15-4-50 0 0,-14 3-12 0 0,2 9-378 0 0,-3-3 438 0 0,0 0 1 0 0,0 0-1 0 0,0 0 0 0 0,-1 0 0 0 0,5 11 1 0 0,-6-10 15 0 0,0 1 1 0 0,0 0 0 0 0,-1 0-1 0 0,0 0 1 0 0,0 9 0 0 0,-1 7 70 0 0,-1 37 8 0 0,0-40-87 0 0,-4 39-372 0 0,0-16 234 0 0,4-33-17 0 0,0 0-372 0 0,-1 2 363 0 0,-1 6 103 0 0,3 1-4642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7T22:00:46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25 5063 0 0,'0'0'232'0'0,"1"-1"-13"0"0,2-7-56 0 0,-2 6 1225 0 0,-1 2-1355 0 0,-1 0-1 0 0,1 0 1 0 0,0 0 0 0 0,0 0 0 0 0,0 0 0 0 0,0 0 0 0 0,-1 0 0 0 0,1 0-1 0 0,0 0 1 0 0,0-1 0 0 0,0 1 0 0 0,0 0 0 0 0,-1 0 0 0 0,1 0 0 0 0,0 0 0 0 0,0 0-1 0 0,0 0 1 0 0,0 0 0 0 0,0 0 0 0 0,-1 0 0 0 0,1-1 0 0 0,0 1 0 0 0,0 0-1 0 0,0 0 1 0 0,0 0 0 0 0,0 0 0 0 0,0 0 0 0 0,0-1 0 0 0,0 1 0 0 0,0 0-1 0 0,-1 0 1 0 0,1 0 0 0 0,0 0 0 0 0,0-1 0 0 0,0 1 35 0 0,0-1-1 0 0,0 1 1 0 0,0 0 0 0 0,0-1 0 0 0,-1 1-1 0 0,1-1 1 0 0,0 1 0 0 0,0 0 0 0 0,0-1-1 0 0,-1 1 1 0 0,1 0 0 0 0,0 0 0 0 0,-1-1-1 0 0,1 1 1 0 0,0 0 0 0 0,0 0 0 0 0,-1-1-1 0 0,1 1 1 0 0,-1 0 0 0 0,1 0 0 0 0,0 0-1 0 0,-1 0 1 0 0,1-1 0 0 0,0 1 0 0 0,-1 0-1 0 0,1 0 1 0 0,-1 0 0 0 0,1 0 0 0 0,-1 0-1 0 0,-14-2 709 0 0,12 1-86 0 0,-2 4-366 0 0,-17 5-164 0 0,17-5-31 0 0,-1 1-28 0 0,-24 18-93 0 0,5 0-33 0 0,21-19 61 0 0,0 0-1 0 0,1 1 1 0 0,-1-1 0 0 0,1 1-1 0 0,-1 0 1 0 0,-3 7 0 0 0,1-1 33 0 0,-1-3 155 0 0,2 4 37 0 0,-18 31 131 0 0,18-31 59 0 0,1 1 11 0 0,-10 35-10 0 0,10-35-49 0 0,3-1-19 0 0,-4 35-7 0 0,4-35-1 0 0,2 0 0 0 0,3 32 0 0 0,-4-33 0 0 0,3-1-25 0 0,10 28-106 0 0,-10-27 151 0 0,3-1-236 0 0,20 29-142 0 0,-20-28-120 0 0,3-8-131 0 0,24 8-50 0 0,-32-9 268 0 0,0-1 0 0 0,-1 0 0 0 0,1 0-1 0 0,0 1 1 0 0,-1-1 0 0 0,1 0 0 0 0,-1 0-1 0 0,1 0 1 0 0,0 0 0 0 0,-1 0 0 0 0,1 0-1 0 0,0 0 1 0 0,-1 0 0 0 0,1 0 0 0 0,0 0 0 0 0,-1 0-1 0 0,1 0 1 0 0,1-1 0 0 0,4 0-87 0 0,-4 1 35 0 0,0-1 0 0 0,1 1 0 0 0,-1-1 0 0 0,0 0 0 0 0,0 0 0 0 0,0 0 0 0 0,0 0 0 0 0,0 0 0 0 0,3-2 0 0 0,7-5-555 0 0,0 0-1 0 0,0-1 1 0 0,16-16 0 0 0,-15 11-404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7T22:00:48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1 100 3679 0 0,'0'0'9916'0'0,"2"10"-8508"0"0,7 33-37 0 0,-7-33 473 0 0,-1 0-1484 0 0,8 49 179 0 0,-5-16-617 0 0,-3-32-10 0 0,1 1-176 0 0,7 35 120 0 0,-8-46 135 0 0,-1 1 0 0 0,0-1 0 0 0,0 1-1 0 0,1-1 1 0 0,-1 1 0 0 0,1-1 0 0 0,-1 1-1 0 0,1-1 1 0 0,0 0 0 0 0,-1 1 0 0 0,1-1-1 0 0,1 2 1 0 0,21 29 23 0 0,-18-24 171 0 0,4-4 32 0 0,27 12-1 0 0,-27-12 23 0 0,-2-4 94 0 0,22-1 41 0 0,-27 1-326 0 0,0 0 1 0 0,0 0-1 0 0,-1 0 1 0 0,1 0 0 0 0,0-1-1 0 0,0 1 1 0 0,0 0 0 0 0,-1-1-1 0 0,1 1 1 0 0,0-1-1 0 0,-1 1 1 0 0,3-2 0 0 0,1-1 59 0 0,-1 2-45 0 0,1-1-1 0 0,-1 1 1 0 0,0-1 0 0 0,1 0 0 0 0,-1-1 0 0 0,0 1 0 0 0,6-6 0 0 0,0 1 76 0 0,1-2-51 0 0,-1 1 1 0 0,1-2-1 0 0,-1 1 0 0 0,-1-1 0 0 0,0-1 1 0 0,-1 0-1 0 0,0 0 0 0 0,0-1 0 0 0,-1 1 1 0 0,7-18-1 0 0,-14 28-84 0 0,1 0 0 0 0,-1 0 1 0 0,1 0-1 0 0,-1 0 0 0 0,1-1 0 0 0,-1 1 1 0 0,0 0-1 0 0,0 0 0 0 0,0 0 0 0 0,1 0 1 0 0,-1-1-1 0 0,-1 1 0 0 0,1 0 0 0 0,0-3 1 0 0,-1-2 37 0 0,0-8-31 0 0,-3-6-87 0 0,3 18 43 0 0,1 0-66 0 0,4 10-2631 0 0,15 25 2639 0 0,-14-25-1 0 0,-1 1 32 0 0,15 40 49 0 0,2 11 11 0 0,-6-11 11 0 0,-12-40 1041 0 0,-1-9-1015 0 0,-1 0 0 0 0,0-1 0 0 0,1 1 1 0 0,-1-1-1 0 0,0 1 0 0 0,1-1 0 0 0,-1 0 0 0 0,0 0 0 0 0,0 1 1 0 0,0-1-1 0 0,0 0 0 0 0,0 0 0 0 0,0 0 0 0 0,2-2 0 0 0,-3 3-9 0 0,1-2 33 0 0,0-1-1 0 0,0 1 0 0 0,0-1 1 0 0,0 0-1 0 0,0 1 1 0 0,-1-1-1 0 0,1 0 0 0 0,-1 0 1 0 0,0 1-1 0 0,0-1 1 0 0,0-5-1 0 0,0 0 51 0 0,2-16 74 0 0,1 1 1 0 0,1 0-1 0 0,1 0 0 0 0,1 1 1 0 0,11-28-1 0 0,-3 15-1545 0 0,3-1 1 0 0,26-40 0 0 0,-32 61-178 0 0,-8 12 1227 0 0,0 0-659 0 0,1 1-21 0 0,11-8-2 0 0,-11 7 16 0 0,-2 3-58 0 0,0 1 909 0 0,-1-1 1 0 0,1-1 0 0 0,0 1 0 0 0,-1 0 0 0 0,1 0 0 0 0,-1-1 0 0 0,1 1 0 0 0,0-1 0 0 0,-1 1 0 0 0,2-2 0 0 0,2 1-157 0 0,0 0-521 0 0,2 7-308 0 0,-7-6 1110 0 0,9 7-76 0 0,-1 0 0 0 0,10 12 0 0 0,-12-11 89 0 0,0 1 0 0 0,7 14 0 0 0,-13-23-13 0 0,5 8 101 0 0,-2 3 62 0 0,9 34 28 0 0,-9-34 7 0 0,0 2 18 0 0,6 39 68 0 0,-7-40 32 0 0,0 0 4 0 0,7 35 22 0 0,-7-35 558 0 0,1 0-422 0 0,10 35 41 0 0,-10-35 3978 0 0,-3-3-3745 0 0,3 29-38 0 0,-3-28 788 0 0,0-11-1442 0 0,-1 1 1 0 0,1-1-1 0 0,-1 1 0 0 0,1-1 0 0 0,-1 1 0 0 0,1-1 0 0 0,0 1 1 0 0,-1-1-1 0 0,1 0 0 0 0,0 1 0 0 0,-1-1 0 0 0,1 0 0 0 0,0 1 0 0 0,0-1 1 0 0,0 0-1 0 0,-1 1 0 0 0,1-1 0 0 0,0-1 0 0 0,-2-11 231 0 0,2 13-285 0 0,0-14 131 0 0,0-1 0 0 0,1 1-1 0 0,1 0 1 0 0,0-1 0 0 0,1 1-1 0 0,6-16 1 0 0,-6 17-112 0 0,1-4-90 0 0,1 0 0 0 0,0 0 1 0 0,1 0-1 0 0,1 1 0 0 0,1 0 1 0 0,0 0-1 0 0,17-24 0 0 0,-19 33-91 0 0,-4 4 85 0 0,0 0 1 0 0,0 0-1 0 0,0 1 1 0 0,0 0 0 0 0,1-1-1 0 0,-1 1 1 0 0,6-4-1 0 0,2 2-195 0 0,-1-1-1 0 0,13-2 0 0 0,-17 5 27 0 0,2 3-306 0 0,2 0 433 0 0,-5-1-25 0 0,1 1 0 0 0,0-1 0 0 0,0 1 0 0 0,-1 0 0 0 0,7 3 1 0 0,16 4-93 0 0,-20-6 34 0 0,1 0 4 0 0,42 14-64 0 0,-3 1 260 0 0,-32-11 68 0 0,24 5 586 0 0,7-2 166 0 0,-37-7-842 0 0,-3 0-106 0 0,0-1 1 0 0,0-1 0 0 0,0 1-1 0 0,7-1 1 0 0,32 2-773 0 0,-10-2 832 0 0,-24 0 89 0 0,-7-1 6 0 0,1 1 1 0 0,0-1 0 0 0,0 1 0 0 0,-1-1 0 0 0,9-3 0 0 0,39-12 797 0 0,-50 16-788 0 0,-1 0-1 0 0,1-1 1 0 0,0 1-1 0 0,-1-1 1 0 0,1 0-1 0 0,-1 1 1 0 0,0-1-1 0 0,1 0 1 0 0,-1 0-1 0 0,1 0 1 0 0,0-1-1 0 0,2-1 49 0 0,-3 2-59 0 0,0 1-1 0 0,0-1 1 0 0,0 0 0 0 0,0 1-1 0 0,0-1 1 0 0,0 0 0 0 0,0 0-1 0 0,0 0 1 0 0,0 0 0 0 0,0 0-1 0 0,-1 0 1 0 0,1 0 0 0 0,0 0-1 0 0,0-1 1 0 0,1-2 54 0 0,0 2-40 0 0,-1 0 0 0 0,0-1 0 0 0,0 1 0 0 0,0 0-1 0 0,0-1 1 0 0,0 1 0 0 0,0-1 0 0 0,0 1 0 0 0,-1-1 0 0 0,0 1-1 0 0,1-1 1 0 0,-1 0 0 0 0,0-4 0 0 0,0 5-18 0 0,0 1-13 0 0,0-1 0 0 0,0 1 0 0 0,0 0 0 0 0,0 0 0 0 0,0 0 0 0 0,0-1 0 0 0,0 1 0 0 0,-1 0 0 0 0,1 0 0 0 0,0 0 0 0 0,-1 0-1 0 0,1-1 1 0 0,-1 1 0 0 0,0-2 0 0 0,-1-1 25 0 0,1 1-26 0 0,0 0 0 0 0,0 0 0 0 0,-1 1 0 0 0,1-1-1 0 0,0 1 1 0 0,-1-1 0 0 0,0 0 0 0 0,0 1 0 0 0,1 0 0 0 0,-1 0 0 0 0,-1-1 0 0 0,1 1-1 0 0,0 0 1 0 0,0 1 0 0 0,-1-1 0 0 0,1 0 0 0 0,-1 1 0 0 0,0-1 0 0 0,1 1-1 0 0,-1 0 1 0 0,-3-1 0 0 0,0 1-97 0 0,0 0 0 0 0,0 0 0 0 0,-1 0 0 0 0,1 1 0 0 0,0 0 0 0 0,0 1 0 0 0,0-1 0 0 0,-11 3 0 0 0,14-2 45 0 0,0-1 0 0 0,0 1 0 0 0,1 0 1 0 0,-1 0-1 0 0,0 0 0 0 0,0 0 0 0 0,0 0 0 0 0,1 0 0 0 0,-4 3 0 0 0,0 0-41 0 0,-29 13-332 0 0,27-12 330 0 0,3-3 27 0 0,1 0-1 0 0,0 1 0 0 0,-1-1 1 0 0,1 1-1 0 0,0 0 0 0 0,-5 6 1 0 0,1-2-18 0 0,1-3-17 0 0,1 2 1 0 0,-1-1 0 0 0,-7 9-1 0 0,6-6 19 0 0,-4 6-57 0 0,4-6 175 0 0,3-2 70 0 0,1-1 1 0 0,-1 1-1 0 0,1 0 1 0 0,-5 9-1 0 0,3-7 20 0 0,3-3-38 0 0,-1-1 1 0 0,2 1-1 0 0,-1 0 1 0 0,0 0-1 0 0,-3 10 1 0 0,-7 16-326 0 0,9-23-233 0 0,4-1 293 0 0,0-1 1 0 0,0 1-1 0 0,-1-1 1 0 0,-3 12-1 0 0,1-5 37 0 0,1-1-63 0 0,6-1 106 0 0,11 32 35 0 0,-12-32-126 0 0,6-5-240 0 0,27 18 258 0 0,-35-24 163 0 0,-1 1-1 0 0,1-1 1 0 0,0 1 0 0 0,0 0-1 0 0,-1-1 1 0 0,1 0-1 0 0,0 1 1 0 0,0-1 0 0 0,0 1-1 0 0,0-1 1 0 0,0 0-1 0 0,-1 0 1 0 0,1 1-1 0 0,0-1 1 0 0,2 0 0 0 0,3 1 36 0 0,-3 0-15 0 0,-1-1 0 0 0,1 0 0 0 0,-1 0 0 0 0,1 0-1 0 0,0 0 1 0 0,-1 0 0 0 0,1 0 0 0 0,-1 0 0 0 0,5-2 0 0 0,17-3 285 0 0,0-2 1 0 0,-1 0-1 0 0,1-1 0 0 0,-1-2 0 0 0,-1 0 0 0 0,0-1 1 0 0,-1-2-1 0 0,0 0 0 0 0,-1-1 0 0 0,31-28 1 0 0,40-52 108 0 0,-33 31-671 0 0,-39 47-90 0 0,-15 13 157 0 0,-3 12-1518 0 0,3 28 1598 0 0,-3-28 30 0 0,-4 1 4 0 0,-13 31 0 0 0,12-31 0 0 0,0 1 0 0 0,-21 52-60 0 0,12-26 136 0 0,10-27 79 0 0,1-1 26 0 0,-5 26 3 0 0,6-26 1876 0 0,4-11-1688 0 0,0 0-222 0 0,0 0 1 0 0,0-1-1 0 0,-1 0 0 0 0,1 0 1 0 0,0 0-1 0 0,-1 0 0 0 0,0 0 0 0 0,3-4 1 0 0,16-35 293 0 0,-9 18-329 0 0,4-6-353 0 0,1 1-1 0 0,1 1 0 0 0,33-37 1 0 0,-50 63 258 0 0,0 1 0 0 0,0-1 0 0 0,0 1 0 0 0,1 0 0 0 0,-1-1 0 0 0,1 1 1 0 0,-1 0-1 0 0,1 0 0 0 0,-1 0 0 0 0,4-2 0 0 0,9-4-436 0 0,-11 5 374 0 0,-3 1 72 0 0,1 0 0 0 0,0 0-1 0 0,0 1 1 0 0,0-1 0 0 0,0 0 0 0 0,0 1-1 0 0,0-1 1 0 0,0 1 0 0 0,0-1-1 0 0,0 1 1 0 0,0 0 0 0 0,0-1 0 0 0,0 1-1 0 0,0 0 1 0 0,0 0 0 0 0,0 0-1 0 0,1 0 1 0 0,21-3-628 0 0,-17 5 484 0 0,19 7 21 0 0,-19-7 70 0 0,0 6 19 0 0,18 21 50 0 0,-23-28 23 0 0,0 0-1 0 0,0 0 1 0 0,0 0 0 0 0,0 0 0 0 0,-1 0 0 0 0,1 0 0 0 0,0 0 0 0 0,-1 0 0 0 0,1 1 0 0 0,-1-1 0 0 0,1 0 0 0 0,-1 0 0 0 0,0 3 0 0 0,12 38 4 0 0,-10-31 58 0 0,0-1 6 0 0,3 42 1 0 0,-2-3-44 0 0,-2-39-202 0 0,-1 0-100 0 0,0 33-28 0 0,0-32-57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7T22:00:48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12439 0 0,'0'0'4450'0'0,"2"12"-3989"0"0,8 37-12 0 0,-7-37-61 0 0,-3 2-254 0 0,-1 55-120 0 0,-6 24-327 0 0,3-34-40 0 0,2-28-21 0 0,1 31 29 0 0,1-29 128 0 0,1 34 51 0 0,0-34 8 0 0,3 44 16 0 0,0 9 53 0 0,3-12 33 0 0,1-13 67 0 0,0-13 95 0 0,-6-39 218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7T22:00:49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 5063 0 0,'0'0'2096'0'0,"5"7"-341"0"0,18 17 90 0 0,-18-18-49 0 0,5-1-253 0 0,2 2-1062 0 0,-4-2 107 0 0,1 0 1 0 0,0-1 0 0 0,13 5 0 0 0,3 1 6 0 0,1-1 0 0 0,-1-1 0 0 0,1-2 1 0 0,29 4-1 0 0,-31-9-491 0 0,1-2 1 0 0,-1 0-1 0 0,0-2 1 0 0,0-1-1 0 0,35-9 1 0 0,-42 7-316 0 0,1 0 0 0 0,-1-1 1 0 0,0-1-1 0 0,-1 0 0 0 0,0-2 1 0 0,0 0-1 0 0,-1 0 0 0 0,0-1 1 0 0,16-17-1 0 0,-25 22-182 0 0,0-1 1 0 0,0 0-1 0 0,-1 0 1 0 0,7-12-1 0 0,-3 1-739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7T22:00:49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 7831 0 0,'0'0'2248'0'0,"-3"13"-664"0"0,-10 69 1679 0 0,4-25-1964 0 0,4-24-137 0 0,-3 42-30 0 0,4-39-121 0 0,0 33-492 0 0,2-37-214 0 0,1 25-45 0 0,1-31-52 0 0,4 32-167 0 0,1 5-41 0 0,1-9-17 0 0,-5-46-13 0 0,0-1-1 0 0,0 1 1 0 0,0-1 0 0 0,5 13 0 0 0,-2-8-2 0 0,-1-2-64 0 0,3-7-932 0 0,17 7 611 0 0,-23-10 406 0 0,0 0-1 0 0,1 0 1 0 0,-1 0-1 0 0,0 0 1 0 0,0 1 0 0 0,0-1-1 0 0,1 0 1 0 0,-1 0 0 0 0,0 0-1 0 0,0 0 1 0 0,0 0-1 0 0,1 0 1 0 0,-1 0 0 0 0,0 1-1 0 0,0-1 1 0 0,0 0 0 0 0,1 0-1 0 0,-1 0 1 0 0,0 0 0 0 0,0 0-1 0 0,0 0 1 0 0,1 0-1 0 0,-1 0 1 0 0,0 0 0 0 0,0 0-1 0 0,1 0 1 0 0,-1-1 0 0 0,0 1-1 0 0,0 0 1 0 0,0 0 0 0 0,1 0-1 0 0,-1 0 1 0 0,0 0-1 0 0,0 0 1 0 0,0 0 0 0 0,1 0-1 0 0,-1-1 1 0 0,0 1 0 0 0,0 0-1 0 0,0 0 1 0 0,1-1 0 0 0,78-78-6827 0 0,-75 75 5943 0 0,-3 3 724 0 0,1 0 1 0 0,-1-1-1 0 0,1 1 1 0 0,-1 0-1 0 0,1 0 1 0 0,0 0-1 0 0,-1 0 1 0 0,1 0-1 0 0,0 0 1 0 0,2 0-1 0 0,7-3-1250 0 0,34-12 53 0 0,-6 7 2359 0 0,39-7 3774 0 0,-2 2-901 0 0,-38 4-3540 0 0,-34 9-401 0 0,15-2-68 0 0,-13 2 101 0 0,-1 0-175 0 0,0 1-328 0 0,15 0 287 0 0,-15 0 83 0 0,-2 10 320 0 0,1 1-33 0 0,-3-5 44 0 0,1 1 0 0 0,0-1 0 0 0,6 11 0 0 0,-10-5 516 0 0,0 3-412 0 0,1-4 76 0 0,-1 0 1 0 0,-1 0-1 0 0,-3 12 1 0 0,-14 46 914 0 0,2-13-870 0 0,8-25-25 0 0,-16 50-60 0 0,-4 9-236 0 0,7-9-58 0 0,5-10 0 0 0,3-8 0 0 0,0-5 0 0 0,2-4-16 0 0,1-5-137 0 0,10-38-318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7T22:01:02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13823 0 0,'0'0'6336'0'0,"-18"45"-5472"0"0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7T22:01:00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14279 0 0,'0'0'1784'0'0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7T22:01:00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10591 0 0,'0'0'8112'0'0,"32"44"-7328"0"0,19-29-12208 0 0</inkml:trace>
  <inkml:trace contextRef="#ctx0" brushRef="#br0" timeOffset="1">523 14 14279 0 0,'0'0'2432'0'0,"10"51"-696"0"0,23-21-2568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2:04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13 140 1839 0 0,'-2'-2'134'0'0,"-6"-6"4483"0"0,5-1-2816 0 0,8 7 1842 0 0,1 0-3479 0 0,-4 1-47 0 0,1 0 0 0 0,-1 1 0 0 0,1-1-1 0 0,-1 1 1 0 0,1 0 0 0 0,-1 0 0 0 0,1 0-1 0 0,0 0 1 0 0,2 1 0 0 0,38 1 732 0 0,-35-1-707 0 0,24 0 564 0 0,11 0 142 0 0,6 0-132 0 0,4 1-176 0 0,3-2-4 0 0,-45 0-445 0 0,34-3 362 0 0,-34 3-365 0 0,32-5 254 0 0,9-4-60 0 0,-42 7-237 0 0,-4 2-5 0 0,0-2 1 0 0,0 1-1 0 0,0-1 0 0 0,7-2 1 0 0,-5 2-6 0 0,24-10 139 0 0,-25 10-138 0 0,20-11 192 0 0,-22 10-193 0 0,7-3 276 0 0,18-13-1 0 0,-21 12-150 0 0,-7 5 0 0 0,-1 0 6 0 0,0 2-142 0 0,-1-1 0 0 0,0 1 1 0 0,1-1-1 0 0,-1 1 1 0 0,0-1-1 0 0,1 1 1 0 0,-1-1-1 0 0,0 1 0 0 0,0-1 1 0 0,0 1-1 0 0,0-1 1 0 0,0 1-1 0 0,0-1 1 0 0,1 0-1 0 0,-1 1 0 0 0,0-1 1 0 0,-1 1-1 0 0,1-1 1 0 0,0 0-1 0 0,0 1 1 0 0,0-1-1 0 0,0 1 0 0 0,0-1 1 0 0,0 1-1 0 0,-1-1 1 0 0,1 1-1 0 0,0-1 1 0 0,-1 1-1 0 0,1-1 0 0 0,-1 0 1 0 0,0 0 140 0 0,-1 0-5 0 0,-2-1-115 0 0,1 1 0 0 0,0 0-1 0 0,-1 0 1 0 0,1 0 0 0 0,-1 0-1 0 0,1 1 1 0 0,-1-1 0 0 0,1 1-1 0 0,-1 0 1 0 0,1 0 0 0 0,-5 1-1 0 0,-16 3 9 0 0,-6 5-42 0 0,-5 7-11 0 0,-3 8 0 0 0,0 4 0 0 0,0 7 0 0 0,3 3 0 0 0,4 3 0 0 0,3 4 0 0 0,20-31 0 0 0,-9 27 0 0 0,15-36 0 0 0,0 0 0 0 0,0 0 0 0 0,1 0 0 0 0,0 0 0 0 0,0 1 0 0 0,1-1 0 0 0,-1 0 0 0 0,1 1 0 0 0,1 6 0 0 0,-1-10-1 0 0,1 1 1 0 0,-1-1-1 0 0,1 1 0 0 0,0-1 1 0 0,0 1-1 0 0,0-1 0 0 0,0 0 1 0 0,1 0-1 0 0,-1 0 0 0 0,0 1 0 0 0,1-1 1 0 0,0 0-1 0 0,-1-1 0 0 0,1 1 1 0 0,0 0-1 0 0,3 2 0 0 0,-4-4-1 0 0,1 1 0 0 0,-1-1 0 0 0,0 0 0 0 0,1 1 0 0 0,-1-1 0 0 0,0 0 0 0 0,1 0 0 0 0,-1 0-1 0 0,0 0 1 0 0,1 0 0 0 0,-1 0 0 0 0,0-1 0 0 0,1 1 0 0 0,-1 0 0 0 0,0-1 0 0 0,1 1 0 0 0,-1-1 0 0 0,0 1 0 0 0,0-1 0 0 0,1 0 0 0 0,-1 1 0 0 0,0-1-1 0 0,0 0 1 0 0,0 0 0 0 0,0 0 0 0 0,1-1 0 0 0,5-5 1 0 0,0 1-1 0 0,9-14 1 0 0,-12 15 1 0 0,8-10 0 0 0,-2-1 0 0 0,15-26 0 0 0,-12 17 0 0 0,1 1 0 0 0,21-25 0 0 0,-24 35-13 0 0,-10 13 9 0 0,0 0-1 0 0,0 0 1 0 0,-1 0 0 0 0,1 0 0 0 0,0 0-1 0 0,0 0 1 0 0,0 1 0 0 0,0-1 0 0 0,0 0-1 0 0,0 1 1 0 0,0-1 0 0 0,0 1 0 0 0,0-1-1 0 0,0 1 1 0 0,2-1 0 0 0,0 0-6 0 0,-3 0 9 0 0,1 1 0 0 0,-1 0 0 0 0,0 0 0 0 0,0 0 0 0 0,1 0 0 0 0,-1 0-1 0 0,0 0 1 0 0,1 0 0 0 0,-1 0 0 0 0,0 0 0 0 0,0 0 0 0 0,1-1 0 0 0,-1 1-1 0 0,0 1 1 0 0,1-1 0 0 0,-1 0 0 0 0,0 0 0 0 0,1 0 0 0 0,-1 0-1 0 0,0 0 1 0 0,1 0 0 0 0,-1 0 0 0 0,0 0 0 0 0,0 0 0 0 0,1 1 0 0 0,-1-1-1 0 0,0 0 1 0 0,0 0 0 0 0,1 0 0 0 0,-1 1 0 0 0,0-1 0 0 0,0 0-1 0 0,0 0 1 0 0,1 0 0 0 0,-1 1 0 0 0,0-1 0 0 0,27 20 2 0 0,-20-15 60 0 0,-1 4 5 0 0,17 28-42 0 0,-18-27 29 0 0,0 1 0 0 0,19 46-42 0 0,3 5-11 0 0,-2-6 0 0 0,-3-9-17 0 0,-18-37-81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7T22:01:01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10135 0 0,'0'0'1096'0'0,"37"22"1504"0"0,-3 0-816 0 0,4-1-1432 0 0</inkml:trace>
  <inkml:trace contextRef="#ctx0" brushRef="#br0" timeOffset="1">632 145 18431 0 0,'0'0'2256'0'0,"27"44"-2016"0"0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7T22:01:01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7831 0 0,'0'0'7216'0'0,"22"50"-7216"0"0</inkml:trace>
  <inkml:trace contextRef="#ctx0" brushRef="#br0" timeOffset="1">571 12 2303 0 0,'0'0'200'0'0,"37"29"11344"0"0,-3-14-10136 0 0,3-7-1000 0 0,5-6-9672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7T22:01:01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 6447 0 0,'0'0'696'0'0,"35"12"-72"0"0,-1-2 64 0 0,0-1-336 0 0,1-6-200 0 0</inkml:trace>
  <inkml:trace contextRef="#ctx0" brushRef="#br0" timeOffset="1">610 0 9671 0 0,'0'0'4976'0'0,"30"32"-2280"0"0,9-7-1616 0 0,-6-21-1968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7T22:01:02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1839 0 0,'6'1'282'0'0,"30"4"2566"0"0,3 3-366 0 0,13 3 482 0 0,-6-1-302 0 0,-22-4-1542 0 0,-19-5-22 0 0,2 1-92 0 0,17 7-381 0 0,-18-7 256 0 0,1 1-534 0 0,17 10-294 0 0,-18-10-218 0 0,-3-3-527 0 0,-1 0 539 0 0,0 0 0 0 0,1 1-1 0 0,-1-1 1 0 0,0 1 0 0 0,0-1 0 0 0,0 1-1 0 0,1 0 1 0 0,1 1 0 0 0,2 0-700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7T22:01:03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17047 0 0,'0'0'2290'0'0,"1"10"-2068"0"0,9 42-35 0 0,11 20-164 0 0,2-1-207 0 0,-12-42-480 0 0,13 29-206 0 0,-13-29-39 0 0,13 30 14 0 0,-13-31 99 0 0,22 51-704 0 0,-5-6 623 0 0,-9-18 838 0 0,-12-34 27 0 0,-2-10 55 0 0,-1 1 1 0 0,3 16-1 0 0,0 5 171 0 0,-5-24 308 0 0,1 0 50 0 0,8 31 120 0 0,-8-31 3688 0 0,0-12-4084 0 0,0 0-207 0 0,-2 2-58 0 0,0 0 1 0 0,0 0 0 0 0,0 0 0 0 0,0 0 0 0 0,0 0 0 0 0,0-1-1 0 0,-1 1 1 0 0,1 0 0 0 0,0-1 0 0 0,-1 1 0 0 0,1 0 0 0 0,-1-1-1 0 0,1-1 1 0 0,2-6 14 0 0,0 0 0 0 0,0 0 1 0 0,1 1 0 0 0,0-1 0 0 0,0 1 0 0 0,1-1 0 0 0,0 1 0 0 0,0 1 0 0 0,1-1 0 0 0,0 1 0 0 0,7-7 0 0 0,-7 8-94 0 0,-4 3 17 0 0,1 0 0 0 0,-1 1 0 0 0,1 0 0 0 0,0-1 0 0 0,-1 1 0 0 0,1 0 0 0 0,0 1 0 0 0,4-3 1 0 0,-1 0-60 0 0,-4 2 31 0 0,0 0 0 0 0,1 1 0 0 0,-1-1 1 0 0,0 1-1 0 0,1 0 0 0 0,-1 0 0 0 0,1 0 0 0 0,0 0 1 0 0,5-1-1 0 0,-1-1-65 0 0,-5 1 53 0 0,1 1 0 0 0,0 0 0 0 0,0 0 0 0 0,-1 0 0 0 0,1 1 0 0 0,0-1 0 0 0,0 1 0 0 0,6-1 0 0 0,-2 0-58 0 0,-4 0 62 0 0,-1 1 0 0 0,1-1 0 0 0,0 1-1 0 0,0 0 1 0 0,-1 0 0 0 0,1 0 0 0 0,0 0 0 0 0,0 0-1 0 0,3 1 1 0 0,39 5-738 0 0,6 2-48 0 0,-21-3 420 0 0,-22-4-6 0 0,0 1-29 0 0,26 10-12 0 0,-26-10-1 0 0,18 20-912 0 0,-18-16 1207 0 0,-1 0-374 0 0,-6 2 146 0 0,5 26 570 0 0,-5-26 67 0 0,-7-1 268 0 0,-16 20 116 0 0,10-15 28 0 0,5-6-425 0 0,2-2-17 0 0,0 0 0 0 0,-1 0 0 0 0,1-1-1 0 0,-7 4 1 0 0,2-1-18 0 0,3-1 41 0 0,0 0 0 0 0,-1-1 0 0 0,-10 4 0 0 0,6-2-7 0 0,-1 1 82 0 0,0-1-1 0 0,0-1 1 0 0,-16 5-1 0 0,19-7-152 0 0,-30 8 564 0 0,31-8-553 0 0,4-2-18 0 0,0 1 0 0 0,0-1 0 0 0,0 0 0 0 0,0-1 0 0 0,-7 1 0 0 0,4 0 26 0 0,3 0-33 0 0,1 0-1 0 0,-1-1 1 0 0,0 0-1 0 0,1 0 1 0 0,-6-1 0 0 0,3 2-40 0 0,-20-4 122 0 0,-14-7-327 0 0,38 9-191 0 0,1-1-17 0 0,-9-10-160 0 0,9 10-645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7T22:01:04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330 121 7367 0 0,'0'0'3002'0'0,"1"-3"-2186"0"0,-1 3-796 0 0,1-2 188 0 0,-1 0 1 0 0,1 0-1 0 0,-1 0 1 0 0,0-1-1 0 0,1 1 1 0 0,-1 0-1 0 0,0 0 1 0 0,0 0-1 0 0,0 0 1 0 0,-1 0-1 0 0,1 0 1 0 0,0 0-1 0 0,-1 0 1 0 0,1 0-1 0 0,-1 0 1 0 0,0 0-1 0 0,-1-3 1 0 0,1 1-19 0 0,1 3-146 0 0,-1 0-1 0 0,1 0 0 0 0,0-1 1 0 0,-1 1-1 0 0,0 0 0 0 0,1 0 1 0 0,-1 0-1 0 0,1 0 0 0 0,-1-1 1 0 0,0 1-1 0 0,0 0 1 0 0,0 0-1 0 0,0 1 0 0 0,0-1 1 0 0,-1-2-1 0 0,-2-1 66 0 0,2 2-51 0 0,1 1 0 0 0,-1-1 1 0 0,0 0-1 0 0,1 1 1 0 0,-1-1-1 0 0,0 1 1 0 0,0-1-1 0 0,-3 0 1 0 0,0-2 32 0 0,3 2-38 0 0,0 1-1 0 0,0-1 1 0 0,-1 1 0 0 0,1 0 0 0 0,0-1-1 0 0,-1 1 1 0 0,-4-1 0 0 0,1-2 26 0 0,3 3-36 0 0,1 0 0 0 0,-1-1 0 0 0,1 1 0 0 0,-1 0 0 0 0,0 1 1 0 0,1-1-1 0 0,-1 0 0 0 0,-4 0 0 0 0,1-1 16 0 0,3 1-33 0 0,0 1 0 0 0,0-1 0 0 0,1 0 0 0 0,-1 1 0 0 0,0 0 1 0 0,0-1-1 0 0,0 1 0 0 0,-3 1 0 0 0,-1-2 16 0 0,4 1-14 0 0,-1-1-1 0 0,1 1 1 0 0,0 0-1 0 0,0 1 1 0 0,-1-1-1 0 0,-4 2 1 0 0,-19 3-7 0 0,22-3-21 0 0,-1 1 0 0 0,0-1 0 0 0,-8 6 0 0 0,7-3-3 0 0,1-1-1 0 0,-11 11 1 0 0,11-9-8 0 0,0 0 0 0 0,1 0 1 0 0,-5 8-1 0 0,5-5 7 0 0,0-1 1 0 0,-6 17-1 0 0,5-13-3 0 0,4-7 0 0 0,0 0-1 0 0,0 1 1 0 0,0-1-1 0 0,1 0 0 0 0,0 1 1 0 0,-1 8-1 0 0,-3 31-4 0 0,4 1 2 0 0,2-37-44 0 0,3 2-10 0 0,11 34 0 0 0,-11-34 0 0 0,3-5-12 0 0,21 20-50 0 0,-21-19-24 0 0,2-5-2 0 0,32 6 15 0 0,-37-7 126 0 0,1-1-1 0 0,0 0 1 0 0,0 0 0 0 0,0 0-1 0 0,10-3 1 0 0,-4 1 12 0 0,-7 2 16 0 0,-1-1 0 0 0,1 0 0 0 0,0 0 0 0 0,0 0 0 0 0,-1-1 0 0 0,1 1 0 0 0,-1-1 0 0 0,5-2 1 0 0,0 0 50 0 0,-3 2 0 0 0,-1 0 0 0 0,1 0-1 0 0,-1-1 1 0 0,1 1 0 0 0,5-6-1 0 0,11-7 234 0 0,-2-1 0 0 0,0 0 0 0 0,30-34 0 0 0,-32 29-48 0 0,-1-2 0 0 0,-2 0 0 0 0,14-27 0 0 0,-17 27-142 0 0,1 3-59 0 0,1 7-96 0 0,-10 10-27 0 0,-1 13-611 0 0,6 27 591 0 0,-6-20 35 0 0,-2 18 57 0 0,0-26 58 0 0,0 0-4 0 0,0 25-27 0 0,0-25 53 0 0,0-1-5 0 0,1 26-11 0 0,0-26 2 0 0,-1 1-3 0 0,4 24-37 0 0,-3-24 7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7T22:01:05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0 13823 0 0,'0'0'1062'0'0,"-4"6"-521"0"0,-11 16 387 0 0,11-16 243 0 0,-1 1 49 0 0,-21 42 556 0 0,3-7-1326 0 0,14-20-39 0 0,-8 29-76 0 0,7-3-285 0 0,9-30-126 0 0,3 24-525 0 0,2-32 20 0 0,15 30-26 0 0,-14-30 40 0 0,3-5 201 0 0,25 17 87 0 0,-32-22 259 0 0,0 1 0 0 0,0 0 0 0 0,-1-1 0 0 0,1 1 0 0 0,1 0 0 0 0,-1-1 1 0 0,0 0-1 0 0,0 1 0 0 0,0-1 0 0 0,0 1 0 0 0,0-1 0 0 0,2 0 0 0 0,26 5-182 0 0,-14-5 223 0 0,-6 1 14 0 0,-5-1-7 0 0,-1 0-1 0 0,1 0 1 0 0,0-1-1 0 0,0 1 0 0 0,-1-1 1 0 0,1 1-1 0 0,6-4 1 0 0,0 3 21 0 0,-5 0 9 0 0,0 0-1 0 0,-1 0 0 0 0,1-1 0 0 0,0 1 1 0 0,7-4-1 0 0,-3 2 29 0 0,-3 1 4 0 0,-1 0-1 0 0,1-1 0 0 0,0 1 1 0 0,8-6-1 0 0,60-38 260 0 0,-61 37-428 0 0,1-1-1 0 0,-1-1 0 0 0,22-24 1 0 0,-6-4-1119 0 0,-12 11-3588 0 0,-4 2-1021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7T22:01:05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12895 0 0,'0'0'3770'0'0,"2"10"-2974"0"0,8 46 285 0 0,-3-4-182 0 0,-5-38-816 0 0,6 40 110 0 0,-3-1-127 0 0,-1-24-32 0 0,24 212-644 0 0,-20-169 143 0 0,12 81-1051 0 0,-10-92 1071 0 0,-5-34-1 0 0,-2-12 302 0 0,0-2-66 0 0,0 0 1 0 0,7 19-1 0 0,2 4-109 0 0,-9-26 7 0 0,2-2 22 0 0,14 24 86 0 0,-14-24 40 0 0,1-6-562 0 0,26 8 520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7T22:01:05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0 9671 0 0,'-5'7'748'0'0,"-18"22"-492"0"0,18-24 255 0 0,-4 5-1480 0 0,-1 1 3954 0 0,2-3 486 0 0,-30 33-474 0 0,-65 83-1210 0 0,73-87-1662 0 0,19-23-139 0 0,6-8-27 0 0,0 0 0 0 0,0 1-1 0 0,1-1 1 0 0,-6 13 0 0 0,-5 7-508 0 0,12-19-171 0 0,1 1-31 0 0,-5 25 20 0 0,6-25 117 0 0,5 0-504 0 0,15 26 682 0 0,-18-33 438 0 0,-1 0 0 0 0,1 0 0 0 0,-1 0-1 0 0,1 0 1 0 0,0-1 0 0 0,-1 1 0 0 0,1 0 0 0 0,0 0-1 0 0,-1 0 1 0 0,1-1 0 0 0,0 1 0 0 0,0 0 0 0 0,0-1 0 0 0,0 1-1 0 0,0-1 1 0 0,2 2 0 0 0,35 19 155 0 0,-21-13 78 0 0,-7-4-80 0 0,30 9 931 0 0,-29-10-846 0 0,-2 0 153 0 0,0 0 0 0 0,18 2 0 0 0,-17-2-196 0 0,-3-2-27 0 0,0 1 0 0 0,0-1 0 0 0,-1 0 1 0 0,11 0-1 0 0,-6 0-10 0 0,31 1 589 0 0,-32-2-660 0 0,-2 1-30 0 0,0-1-1 0 0,0 0 0 0 0,11-2 1 0 0,32-3 111 0 0,-15 0-155 0 0,-3-2-44 0 0,-29 7-12 0 0,1-1-1 0 0,0 0 1 0 0,-1-1 0 0 0,1 0-1 0 0,5-2 1 0 0,-2 0-8 0 0,-1 2-97 0 0,-1-1-32 0 0,16-7-145 0 0,-16 8-58 0 0,-2-1-493 0 0,11-10 80 0 0,-11 10-138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7T22:01:06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 13823 0 0,'0'0'1560'0'0,"3"-3"-853"0"0,9-6 165 0 0,-9 7 31 0 0,2-1-50 0 0,1-2-627 0 0,19-9 667 0 0,-7 5-411 0 0,-13 7-116 0 0,0 10-1632 0 0,16 25 396 0 0,-20-32 819 0 0,0 0 1 0 0,-1 0 0 0 0,1 0 0 0 0,-1-1 0 0 0,1 1 0 0 0,-1 0 0 0 0,0 0-1 0 0,1 0 1 0 0,-1 0 0 0 0,0 0 0 0 0,1-1 0 0 0,-1 1 0 0 0,0 0-1 0 0,0 0 1 0 0,0 0 0 0 0,0 0 0 0 0,0 2 0 0 0,0 51-1203 0 0,-1-41 1156 0 0,1 41-304 0 0,4 24 367 0 0,0-24 280 0 0,-1-27 30 0 0,0-12-179 0 0,8 47 490 0 0,6 10 265 0 0,0-4-178 0 0,-3-10-260 0 0,-4-16-247 0 0,1 0-230 0 0,-8-33-427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2:07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 1375 0 0,'0'0'11375'0'0,"6"2"-11264"0"0,-1 0-79 0 0,-3-1-19 0 0,0 0-1 0 0,0 0 1 0 0,0-1-1 0 0,0 1 1 0 0,-1 0-1 0 0,1-1 0 0 0,0 1 1 0 0,0-1-1 0 0,0 0 1 0 0,0 0-1 0 0,0 0 1 0 0,3 0-1 0 0,277-20 4423 0 0,-147 6-3302 0 0,78 10-66 0 0,1 14-501 0 0,4 1-303 0 0,80 7-158 0 0,66 0 908 0 0,-142-9-662 0 0,-208-8-348 0 0,151 19 69 0 0,-136-15-72 0 0,11 1 0 0 0,-8 0 0 0 0,6 0 0 0 0,-10-3 11 0 0,12 2 32 0 0,203 10 101 0 0,-187-13-150 0 0,-29 0-5 0 0,0 1-31 0 0,0-3 31 0 0,-1 2 11 0 0,-2-1 0 0 0,-2-1 11 0 0,1 0 31 0 0,1 0-31 0 0,-4 0-11 0 0,-1-1 0 0 0,-2-1 0 0 0,0 0 0 0 0,-2 1 12 0 0,-2-1-35 0 0,-15 1 117 0 0,0 1-30 0 0,-2-1-22 0 0,-17-2-33 0 0,20 2-9 0 0,-21-7 86 0 0,-161-48 39 0 0,101 32-62 0 0,62 18-63 0 0,-27-14 0 0 0,24 9 0 0 0,-1 1 0 0 0,-25-6 0 0 0,31 12 0 0 0,0 2 0 0 0,1 2 0 0 0,17 0 0 0 0,-1 0 0 0 0,1-1 0 0 0,-1 1 0 0 0,1 0 0 0 0,-1 0 0 0 0,1 1 0 0 0,-1-1 0 0 0,1 0 0 0 0,-1 0 0 0 0,1 0 0 0 0,-1 0 0 0 0,1 0 0 0 0,-1 0 0 0 0,1 1 0 0 0,-1-1 0 0 0,1 0 0 0 0,0 0 0 0 0,-1 1 0 0 0,1-1 0 0 0,-1 0 0 0 0,1 1 0 0 0,0-1 0 0 0,-1 0 0 0 0,1 1 0 0 0,0-1 0 0 0,-1 0 0 0 0,1 1 0 0 0,0-1 0 0 0,0 1 0 0 0,-1-1 0 0 0,1 1 0 0 0,0-1 0 0 0,0 1 0 0 0,0-1 0 0 0,0 1 0 0 0,0-1 0 0 0,0 1 0 0 0,-1 0 0 0 0,1 3 0 0 0,0 1 0 0 0,-1-1 0 0 0,2 0 0 0 0,-1 1 0 0 0,0-1 0 0 0,1 1 0 0 0,0-1 0 0 0,0 0 0 0 0,2 6 0 0 0,-2-8 0 0 0,0 1 0 0 0,1-1 0 0 0,-1 1 0 0 0,1-1 0 0 0,0 1 0 0 0,0-1 0 0 0,0 0 0 0 0,0 0 0 0 0,0 0 0 0 0,0 0 0 0 0,1 0 0 0 0,3 3 0 0 0,28 12 0 0 0,-4-4 0 0 0,0-4 0 0 0,1 1 0 0 0,0 2 0 0 0,2 3 0 0 0,6 5 0 0 0,-1 0 0 0 0,1-1 0 0 0,0 0 0 0 0,-5-3-12 0 0,-21-11-36 0 0,18 4 36 0 0,7 1 1 0 0,-3 2-31 0 0,-6-1 20 0 0,-18-7-20 0 0,15 4 31 0 0,2 2 0 0 0,-23-8-42 0 0,-9 7-128 0 0,0-2 178 0 0,0 0 0 0 0,0 1 1 0 0,-8 8-1 0 0,8-12 3 0 0,-1 1 0 0 0,0-1 0 0 0,0 0 0 0 0,0-1 0 0 0,-9 6 0 0 0,-32 17 0 0 0,6-3 0 0 0,1 2 0 0 0,-3 0 0 0 0,-3-1 0 0 0,4 1 0 0 0,-4 3 0 0 0,2-2 0 0 0,8-5-11 0 0,0 0-101 0 0,29-18-186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7T22:01:06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7367 0 0,'0'0'568'0'0,"6"3"-136"0"0,18 7 819 0 0,-17-8 2117 0 0,1 1-1745 0 0,2 0-1203 0 0,33 9 1201 0 0,21 1-1 0 0,-50-10-1478 0 0,-3-1-49 0 0,0 0-1 0 0,21 2 1 0 0,27 0-90 0 0,-5-2-1478 0 0,-4-1-306 0 0,-10 1 490 0 0,-33-2 1094 0 0,-2 0 24 0 0,-1-1 1 0 0,0 2 0 0 0,0-1 0 0 0,1 1 0 0 0,6 1-1 0 0,20 3 173 0 0,-23-3 183 0 0,-1 2 188 0 0,20 13 114 0 0,-21-13 514 0 0,-3 5-605 0 0,8 25-39 0 0,-8-25-10 0 0,-2 0-37 0 0,4 27-149 0 0,-4-27-60 0 0,0 0-17 0 0,-1 1-63 0 0,0-6-35 0 0,1 1-1 0 0,-1 0 0 0 0,1 0 1 0 0,0-1-1 0 0,0 1 1 0 0,3 8-1 0 0,5 17-94 0 0,-7-23 2 0 0,3-1-78 0 0,14 19 99 0 0,-19-24 84 0 0,1-1-1 0 0,-1 1 0 0 0,0 0 0 0 0,1-1 1 0 0,-1 1-1 0 0,1-1 0 0 0,0 1 0 0 0,-1-1 1 0 0,1 1-1 0 0,-1-1 0 0 0,1 1 0 0 0,0-1 1 0 0,-1 0-1 0 0,1 1 0 0 0,0-1 0 0 0,0 0 1 0 0,0 1-1 0 0,26 9-26 0 0,-26-10 41 0 0,-1 0 0 0 0,1 1 1 0 0,0-1-1 0 0,-1 0 0 0 0,1 0 0 0 0,-1 1 0 0 0,1-1 0 0 0,0 0 0 0 0,-1 0 0 0 0,1 0 0 0 0,0 0 0 0 0,0 0 0 0 0,-1 0 0 0 0,1 0 1 0 0,1 0-1 0 0,4-2 71 0 0,13-1 384 0 0,-14 1-159 0 0,12-8 72 0 0,-12 7 36 0 0,-2 0 8 0 0,8-12-14 0 0,-8 11-66 0 0,-2 0-29 0 0,0 0-270 0 0,1 1 60 0 0,-1-1 0 0 0,0 0 0 0 0,0 1 1 0 0,0-1-1 0 0,0 0 0 0 0,-1 0 0 0 0,1 0 0 0 0,-1 0 0 0 0,0 1 0 0 0,-1-8 0 0 0,-10-34 679 0 0,10 43-747 0 0,1 0 0 0 0,-1-1 0 0 0,0 1 0 0 0,0 0 0 0 0,0 0 0 0 0,0 0 0 0 0,0 0 0 0 0,0-1 0 0 0,-3-2 0 0 0,0 0 33 0 0,-6-10 5 0 0,-1-1-1 0 0,0 1 1 0 0,-1 1-1 0 0,-1 0 1 0 0,0 1-1 0 0,-23-18 0 0 0,5 5-168 0 0,18 14-89 0 0,0 1 0 0 0,0 1 1 0 0,-1 0-1 0 0,-19-9 0 0 0,-7 3-6442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7T22:01:07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71 11055 0 0,'0'0'1222'0'0,"-3"-1"-796"0"0,-36-23 1570 0 0,23 14-2088 0 0,-26-12 0 0 0,37 20-298 0 0,4 1 290 0 0,-1 1-1 0 0,1-1 0 0 0,0 0 0 0 0,-1 1 1 0 0,1-1-1 0 0,0 1 0 0 0,-1 0 0 0 0,1-1 1 0 0,-1 1-1 0 0,1 0 0 0 0,-3 0 0 0 0,2 0-186 0 0,0 0 143 0 0,0 0 0 0 0,1 1 0 0 0,-1-1 0 0 0,0 0 0 0 0,1 1 1 0 0,-1-1-1 0 0,0 1 0 0 0,1-1 0 0 0,-3 2 0 0 0,-1 0-136 0 0,0 0-513 0 0,1 0 323 0 0,-11 10 146 0 0,11-10 32 0 0,1 5 52 0 0,-10 17 208 0 0,10-18 276 0 0,7 4-64 0 0,9 29 4 0 0,-10-29-56 0 0,4-2-234 0 0,1 1 41 0 0,-3-3-27 0 0,0 0 1 0 0,1 0-1 0 0,12 10 1 0 0,-11-9 9 0 0,25 19-539 0 0,10 6-396 0 0,0-2 217 0 0,-15-12 548 0 0,-21-14 17 0 0,4 2 42 0 0,36 24 154 0 0,-4-4 63 0 0,-34-21 104 0 0,-1-1 59 0 0,23 10 18 0 0,-23-10 339 0 0,0 0-429 0 0,22 10 45 0 0,-21-10 983 0 0,-13-1-833 0 0,-13 9 41 0 0,17-11-305 0 0,1 0 1 0 0,-1-1-1 0 0,0 1 1 0 0,0-1-1 0 0,0 1 1 0 0,0-1-1 0 0,1 1 0 0 0,-1-1 1 0 0,0 1-1 0 0,0-1 1 0 0,0 0-1 0 0,0 0 0 0 0,0 1 1 0 0,0-1-1 0 0,0 0 1 0 0,0 0-1 0 0,0 0 0 0 0,0 0 1 0 0,-2 0-1 0 0,0-1 133 0 0,-48 9 2035 0 0,10 0-962 0 0,25-6-1096 0 0,2 0-86 0 0,-7-1-246 0 0,16-1 140 0 0,0 0-180 0 0,1-1-463 0 0,-29-10-3328 0 0,30 10 2674 0 0,3-2-469 0 0,0 3 1726 0 0,0 0 1 0 0,-1-1 0 0 0,1 1 0 0 0,0 0 0 0 0,0-1 0 0 0,0 1 0 0 0,0 0 0 0 0,-1-1 0 0 0,1 1 0 0 0,0 0 0 0 0,0-1 0 0 0,-1 1-1 0 0,1 0 1 0 0,0 0 0 0 0,-1-1 0 0 0,1 1 0 0 0,-1 0 7 0 0,1 0-1 0 0,0-1 1 0 0,0 1-1 0 0,-1 0 1 0 0,1 0 0 0 0,0 0-1 0 0,0-1 1 0 0,-1 1-1 0 0,1 0 1 0 0,0-1 0 0 0,0 1-1 0 0,0 0 1 0 0,-1 0-1 0 0,1-1 1 0 0,0 1 0 0 0,0 0-1 0 0,0-1 1 0 0,0 1-1 0 0,0 0 1 0 0,0-1-1 0 0,0 1 1 0 0,0 0 0 0 0,0-1-1 0 0,0 0 1 0 0,2-2-426 0 0,10-9 590 0 0,-10 9 258 0 0,4 0 50 0 0,0-1-254 0 0,20-8 1002 0 0,6 0 792 0 0,2 1-141 0 0,2 0-238 0 0,5-2-251 0 0,8-1-316 0 0,7-5 160 0 0,-44 15-930 0 0,-2 2 64 0 0,-1-1-1 0 0,0 0 1 0 0,10-6-1 0 0,-8 5-57 0 0,32-16 866 0 0,-37 17-1073 0 0,117-68 2819 0 0,-114 65-2680 0 0,25-19 635 0 0,-8 4-444 0 0,-16 10-49 0 0,13-20 257 0 0,-21 29-534 0 0,0-1-1 0 0,0 1 0 0 0,0-1 0 0 0,0 0 0 0 0,-1 0 0 0 0,1 0 0 0 0,-1 0 0 0 0,1 0 0 0 0,-1 0 0 0 0,0 0 0 0 0,0-1 0 0 0,-1 1 0 0 0,1-5 1 0 0,-1-5-6 0 0,-2 6 28 0 0,-7-6 11 0 0,4 8 0 0 0,3 4-45 0 0,1 0-13 0 0,1 1-1 0 0,-1-1 1 0 0,0 1-1 0 0,0-1 1 0 0,1 1-1 0 0,-1 0 0 0 0,0-1 1 0 0,0 1-1 0 0,0 0 1 0 0,0 0-1 0 0,1 0 1 0 0,-1-1-1 0 0,0 1 1 0 0,0 0-1 0 0,0 0 0 0 0,0 0 1 0 0,0 0-1 0 0,1 1 1 0 0,-3-1-1 0 0,-39 7-2 0 0,35-4-26 0 0,5-3 12 0 0,-1 1-1 0 0,0-1 1 0 0,0 1 0 0 0,1 0-1 0 0,-1 0 1 0 0,0 0 0 0 0,1 0-1 0 0,-5 3 1 0 0,-16 9-99 0 0,-18 8-50 0 0,4 1 94 0 0,-3 6 42 0 0,3 3-19 0 0,7 3 32 0 0,24-26 11 0 0,0 1 0 0 0,-6 12 0 0 0,-5 20 16 0 0,16-40-9 0 0,1 0 1 0 0,-1 1-1 0 0,1-1 0 0 0,-1 0 1 0 0,1 0-1 0 0,0 1 0 0 0,-1-1 0 0 0,1 1 1 0 0,0-1-1 0 0,0 3 0 0 0,0 28 91 0 0,0-24 110 0 0,4 2-98 0 0,13 28 2 0 0,-13-29 0 0 0,3-3-18 0 0,25 18-76 0 0,3-8-40 0 0,-28-13-96 0 0,2-3-39 0 0,27-1-10 0 0,-21-2-97 0 0,24-13-1250 0 0,-31 13 1109 0 0,4-2-153 0 0,5-6-4586 0 0,10-5-651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7T22:01:07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 0 16127 0 0,'0'0'4034'0'0,"-5"5"-3292"0"0,-18 14-302 0 0,18-14-137 0 0,0-1-23 0 0,-2 0-206 0 0,4-2-94 0 0,0 0-1 0 0,0 1 0 0 0,0-1 0 0 0,0 1 0 0 0,0 0 0 0 0,-4 4 0 0 0,-29 31-486 0 0,30-32 359 0 0,-19 24-806 0 0,17-20 748 0 0,-21 32-788 0 0,21-30 847 0 0,1-2-32 0 0,0 0-1 0 0,-9 19 0 0 0,9-18 86 0 0,2-3-13 0 0,1 1 0 0 0,-1-1 1 0 0,-4 15-1 0 0,-8 21 60 0 0,13-33 47 0 0,1 0 0 0 0,-4 16 0 0 0,3 18 11 0 0,4-36 45 0 0,7-1 21 0 0,18 23-41 0 0,-24-30-41 0 0,-1 0-1 0 0,0-1 1 0 0,0 1-1 0 0,1-1 1 0 0,-1 0-1 0 0,0 1 1 0 0,1-1-1 0 0,-1 1 1 0 0,1-1-1 0 0,-1 1 1 0 0,0-1 0 0 0,1 0-1 0 0,-1 1 1 0 0,1-1-1 0 0,-1 0 1 0 0,1 0-1 0 0,-1 1 1 0 0,1-1-1 0 0,0 0 1 0 0,-1 0-1 0 0,1 0 1 0 0,-1 0-1 0 0,1 1 1 0 0,-1-1-1 0 0,1 0 1 0 0,-1 0-1 0 0,2 0 1 0 0,26 1-250 0 0,-15-2-29 0 0,-5 0 188 0 0,-5 1 37 0 0,0-1 0 0 0,0 1 0 0 0,1-1 0 0 0,-1 0 0 0 0,0 0 0 0 0,0 0 0 0 0,0 0 0 0 0,4-2 1 0 0,2 0-58 0 0,-5 1 19 0 0,1 0-1 0 0,0 0 0 0 0,0 0 1 0 0,-1 0-1 0 0,8-5 0 0 0,18-12-296 0 0,-1 0 1 0 0,48-43-1 0 0,-48 32 590 0 0,-2-1-1 0 0,-1-2 1 0 0,29-48 0 0 0,-46 64 579 0 0,-7 9 2774 0 0,-6 14-3595 0 0,-15 19-76 0 0,14-19-20 0 0,1 5-4 0 0,-17 50-180 0 0,6-6 2 0 0,-28 148 24 0 0,36-140 386 0 0,6-46-18 0 0,0 10 42 0 0,3 21 21 0 0,1-26 80 0 0,9 35 295 0 0,-11-46-421 0 0,0-5 1 0 0,0 0 0 0 0,1 0-1 0 0,-1 0 1 0 0,5 8 0 0 0,4 14 176 0 0,-8-21 2 0 0,2 0-44 0 0,12 21-252 0 0,-12-21-356 0 0,-1-7 295 0 0,-1 1-1 0 0,1-1 1 0 0,-1 0-1 0 0,1 1 1 0 0,0-1 0 0 0,-1 1-1 0 0,1 0 1 0 0,3 1-1 0 0,1 1-73 0 0,-1-1-447 0 0,-2-7-1672 0 0,12-14 185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7T22:01:08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28 129 19351 0 0,'0'0'886'0'0,"-1"7"-21"0"0,-5 21-505 0 0,5-21-75 0 0,-1 2 31 0 0,-2 0-208 0 0,2-3-23 0 0,0-1-1 0 0,1 0 1 0 0,0 1-1 0 0,0-1 1 0 0,0 1 0 0 0,0 5-1 0 0,-3 29-97 0 0,4-38 1 0 0,-1-1 0 0 0,1 1 1 0 0,0-1-1 0 0,0 0 0 0 0,0 1 1 0 0,0-1-1 0 0,0 1 0 0 0,1-1 1 0 0,-1 0-1 0 0,0 1 0 0 0,1 1 1 0 0,9 32-212 0 0,-7-27-29 0 0,3 0-1542 0 0,20 22 963 0 0,-20-22 55 0 0,1-4-133 0 0,20 14 533 0 0,-20-13 118 0 0,2-4 438 0 0,29 6 32 0 0,-22-6 70 0 0,-8-1-122 0 0,-5 1-40 0 0,0-1 0 0 0,0 0 0 0 0,0-1 0 0 0,0 1 0 0 0,1-1 0 0 0,-1 1 0 0 0,0-1 0 0 0,4-2 0 0 0,35-9 1232 0 0,-32 9-1200 0 0,27-12 349 0 0,-27 11-419 0 0,28-15 285 0 0,0-3-327 0 0,-5-1-40 0 0,16-15-144 0 0,-39 30 84 0 0,-2 2-16 0 0,1 0 1 0 0,-2-1-1 0 0,1 0 0 0 0,12-15 1 0 0,-13 15 18 0 0,-4 3 5 0 0,1 0 0 0 0,-1 0-1 0 0,0 0 1 0 0,0 0 0 0 0,4-7 0 0 0,-2 4-11 0 0,10-20-226 0 0,-12 23 273 0 0,-2 3 19 0 0,0 0 0 0 0,0 0 0 0 0,0-1 1 0 0,0 1-1 0 0,-1 0 0 0 0,1-1 0 0 0,0 1 1 0 0,-1-1-1 0 0,1 1 0 0 0,-1-1 0 0 0,0 1 0 0 0,1-1 1 0 0,-1 1-1 0 0,0-3 0 0 0,1-1 19 0 0,0 3-10 0 0,-1 0 0 0 0,1 0 0 0 0,-1 0 0 0 0,0 1 0 0 0,0-1 0 0 0,1 0 0 0 0,-1 0 0 0 0,-1 0 0 0 0,1 0 0 0 0,-1-3 0 0 0,1 0 43 0 0,0 3-13 0 0,0 0 0 0 0,0 0-1 0 0,0 0 1 0 0,0 0 0 0 0,-1 0 0 0 0,1 0 0 0 0,-1 0 0 0 0,-1-3 0 0 0,2 1 34 0 0,0 3-51 0 0,-1-1 0 0 0,1 1 1 0 0,0 0-1 0 0,0-1 0 0 0,-1 1 0 0 0,1 0 1 0 0,-1 0-1 0 0,1-1 0 0 0,-1 1 0 0 0,1 0 0 0 0,-1 0 1 0 0,0 0-1 0 0,0 0 0 0 0,1 0 0 0 0,-2-1 1 0 0,0 0 8 0 0,1-1 10 0 0,-1 0-1 0 0,0 1 1 0 0,0 0-1 0 0,0-1 1 0 0,0 1 0 0 0,0 0-1 0 0,-1 0 1 0 0,1 0-1 0 0,0 0 1 0 0,-1 0 0 0 0,0 1-1 0 0,-5-3 1 0 0,-13-2 38 0 0,-7 2-7 0 0,-3 6-72 0 0,-1 4-87 0 0,24-4 41 0 0,3 0-14 0 0,0 0 1 0 0,-1 0-1 0 0,2 0 1 0 0,-8 4-1 0 0,4-3 6 0 0,4-1 9 0 0,1 0-1 0 0,-1 0 0 0 0,0 0 1 0 0,1 0-1 0 0,-7 5 1 0 0,3-3-10 0 0,4-3 25 0 0,1 1-1 0 0,-1-1 1 0 0,1 1-1 0 0,-1 0 1 0 0,1 0-1 0 0,-1 0 1 0 0,1 0-1 0 0,0 0 1 0 0,-3 5-1 0 0,-2-1-28 0 0,-16 22-216 0 0,16-20 227 0 0,3-4 14 0 0,0 0 0 0 0,1 1 0 0 0,0 0 0 0 0,0 0-1 0 0,-3 6 1 0 0,-1-1-3 0 0,2-2-5 0 0,1-1 0 0 0,0 1 0 0 0,-4 10 0 0 0,-11 26 21 0 0,14-30 18 0 0,-6 25 0 0 0,10-32 0 0 0,0 1 0 0 0,0 0 0 0 0,0 0 0 0 0,2 14 0 0 0,7 27-14 0 0,-8-47 9 0 0,0-1 0 0 0,0 1 0 0 0,1-1 0 0 0,-1 1 0 0 0,1-1 0 0 0,-1 1 0 0 0,1-1 0 0 0,0 0 1 0 0,-1 1-1 0 0,1-1 0 0 0,1 2 0 0 0,19 28-23 0 0,-15-23-41 0 0,2-3-26 0 0,24 14-8 0 0,-23-15-1 0 0,1-2 18 0 0,38 3 68 0 0,-40-5 24 0 0,0 0-1 0 0,0-1 0 0 0,1 0 1 0 0,7-3-1 0 0,-1 1 30 0 0,-10 2 3 0 0,0 0 0 0 0,0 0 0 0 0,0-1 0 0 0,0 0 0 0 0,0 0 0 0 0,8-5 0 0 0,20-9 79 0 0,-1-1 0 0 0,-1-3-1 0 0,33-25 1 0 0,-41 24-54 0 0,-1 0 1 0 0,-1-2-1 0 0,19-26 0 0 0,-23 25-47 0 0,6-9-37 0 0,-6 10-80 0 0,-13 19 1 0 0,-2 0 10 0 0,10-13-10 0 0,-10 13-52 0 0,1 14-914 0 0,6 32 946 0 0,-7-32 6 0 0,-4 1 2 0 0,0 1 75 0 0,-5 37-124 0 0,6-39 133 0 0,-2 31-106 0 0,1-6 80 0 0,3-16 99 0 0,1 24 30 0 0,-2-33 30 0 0,3 0-13 0 0,8 28-11 0 0,-8-29 1582 0 0,4-8-1366 0 0,20 1-1 0 0,-27-2-287 0 0,0 0-1 0 0,1 1 1 0 0,-1-1-1 0 0,0 0 1 0 0,1 0-1 0 0,-1 0 1 0 0,0 0-1 0 0,1 0 1 0 0,-1 0-1 0 0,0 0 1 0 0,1 0-1 0 0,-1 0 1 0 0,0 0-1 0 0,1 0 1 0 0,-1 0-1 0 0,0 0 1 0 0,1-1-1 0 0,-1 1 1 0 0,0 0-1 0 0,0 0 1 0 0,1 0-1 0 0,-1 0 1 0 0,0 0-1 0 0,1-1 1 0 0,-1 1-1 0 0,0 0 1 0 0,0 0-1 0 0,1 0 1 0 0,-1-1-1 0 0,0 1 1 0 0,0-1-1 0 0,28-38 400 0 0,-23 31-314 0 0,54-98-235 0 0,-34 56-180 0 0,-17 33 192 0 0,15-23-447 0 0,-18 32 486 0 0,16-22-385 0 0,-6 12 85 0 0,-12 14-39 0 0,1 1-10 0 0,12-8 27 0 0,-12 8 118 0 0,28 1-289 0 0,-25 2 1266 0 0,-3 8-445 0 0,14 26-23 0 0,-12-18-100 0 0,4 24-37 0 0,-3 5-74 0 0,4 17-136 0 0,-9-52 60 0 0,0-1 0 0 0,6 27-30 0 0,-6-27-130 0 0,2-2-723 0 0,10 22 352 0 0,-10-21-107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7T22:01:09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 14279 0 0,'0'0'4480'0'0,"-1"9"-2856"0"0,-2 1-1105 0 0,-6 34 1143 0 0,7-32-1514 0 0,-4 35 442 0 0,2 27-216 0 0,1-2-363 0 0,2 69-138 0 0,2-74-289 0 0,13 76-1 0 0,-7-83 241 0 0,-3-32 12 0 0,-2-11 122 0 0,8 47-127 0 0,-6-50 140 0 0,5 41-104 0 0,-1-5 118 0 0,1 2 27 0 0,1-11-97 0 0,-7-31 14 0 0,-1-2-213 0 0,-12-27-12536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7T22:01:09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77 5983 0 0,'0'0'9006'0'0,"9"5"-7396"0"0,27 11-223 0 0,-34-14-1124 0 0,1 0-1 0 0,0-1 1 0 0,0 1 0 0 0,1-1 0 0 0,-1 0 0 0 0,0 0-1 0 0,6 1 1 0 0,16 3 755 0 0,-15-2-898 0 0,30 5 364 0 0,5-1-263 0 0,13 0-177 0 0,-1-5-66 0 0,-39-1-8 0 0,31-4-165 0 0,-38 3 161 0 0,-5 0 14 0 0,0 0-1 0 0,0 0 0 0 0,0-1 0 0 0,0 0 1 0 0,8-3-1 0 0,-4 2 11 0 0,31-8-88 0 0,0-3 38 0 0,6-6 49 0 0,5-5-62 0 0,-43 21 61 0 0,25-13-88 0 0,0-1-208 0 0,-15 6 48 0 0,-14 9-11 0 0,0-1-37 0 0,15-8-152 0 0,-15 8-69 0 0,0 9-3344 0 0,15 18 3902 0 0,-15-19 88 0 0,-5 3 13 0 0,-3 43 606 0 0,2-37-631 0 0,0 40 420 0 0,3 8 19 0 0,-1 1-45 0 0,0-18-383 0 0,1 10-76 0 0,1-34 47 0 0,-1-2-528 0 0,-1-2-2844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7T22:01:10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18 7511 0 0,'0'-5'637'0'0,"-4"-7"9076"0"0,-15 52-16223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7T22:01:10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343 769 16127 0 0,'0'0'2251'0'0,"-5"3"-1699"0"0,-17 9 21 0 0,22-12-545 0 0,-1 1-1 0 0,1-1 1 0 0,0 0-1 0 0,-1 1 0 0 0,1-1 1 0 0,-1 0-1 0 0,1 0 1 0 0,-1 0-1 0 0,1 1 1 0 0,-1-1-1 0 0,1 0 0 0 0,-1 0 1 0 0,1 0-1 0 0,-1 0 1 0 0,0 0-1 0 0,1 0 1 0 0,-1 0-1 0 0,0 0 1 0 0,-28-2 456 0 0,-7-1-260 0 0,28 2-325 0 0,4 0-61 0 0,-1 1 0 0 0,1 0 0 0 0,0 0 0 0 0,-1 0-1 0 0,-4 1 1 0 0,-18 1-523 0 0,13 1 2 0 0,-12 7 50 0 0,12-2 22 0 0,7-4 414 0 0,3-2 95 0 0,1 0 0 0 0,0 0 0 0 0,0 0 0 0 0,0 0 0 0 0,0 1 0 0 0,0-1 1 0 0,1 1-1 0 0,-5 5 0 0 0,-21 25 18 0 0,5 2 169 0 0,20-31-31 0 0,1-1 0 0 0,0 0 0 0 0,0 0 0 0 0,1 1 0 0 0,-1-1 0 0 0,1 1 0 0 0,0-1 0 0 0,-2 6 0 0 0,1-1 124 0 0,0-4 0 0 0,0 1 1 0 0,1-1-1 0 0,-1 1 0 0 0,1 0 0 0 0,-1 6 1 0 0,1-3 40 0 0,-1-1 387 0 0,5 37 2 0 0,-2-36-382 0 0,4-1-63 0 0,15 21-243 0 0,-15-21-49 0 0,3-5-311 0 0,23 6 94 0 0,-23-6-7 0 0,-2-4 22 0 0,2 0 251 0 0,-5 1 44 0 0,0 0-1 0 0,0 0 1 0 0,0 0 0 0 0,0-1-1 0 0,0 1 1 0 0,0-1 0 0 0,5-3 0 0 0,-3 3-11 0 0,-3 1 29 0 0,0 0-1 0 0,0 0 1 0 0,0 0-1 0 0,0 0 1 0 0,0 0-1 0 0,-1-1 1 0 0,1 1 0 0 0,0-1-1 0 0,-1 1 1 0 0,2-3-1 0 0,21-20 214 0 0,-18 20-146 0 0,-3 1-12 0 0,0 0 0 0 0,0 1 0 0 0,0-1 1 0 0,-1 0-1 0 0,1 0 0 0 0,1-4 0 0 0,21-27 371 0 0,-2-1 43 0 0,-4 3 212 0 0,6-7 283 0 0,-22 35-534 0 0,0 1-245 0 0,11-9-146 0 0,-11 9-102 0 0,1 10-288 0 0,10 20 183 0 0,-10-21 6 0 0,-4 2 18 0 0,2 40-302 0 0,-2-38 394 0 0,4 29-676 0 0,-2-30 575 0 0,-1-5-383 0 0,0 0 0 0 0,0 1 0 0 0,-1-1 1 0 0,1 8-1 0 0</inkml:trace>
  <inkml:trace contextRef="#ctx0" brushRef="#br0" timeOffset="1">664 1 6447 0 0,'0'0'499'0'0,"3"8"-328"0"0,8 23 359 0 0,-8-23 5706 0 0,-3 3-2474 0 0,2 60 1072 0 0,7 191-3123 0 0,-3 222-2890 0 0,-4-427 856 0 0,0-26 178 0 0,-2-23-20 0 0,2 0-90 0 0,-1 2 130 0 0,1-5-215 0 0,-1 0 0 0 0,-1 0 1 0 0,1 1-1 0 0,-1 5 0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7T22:01:11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1 393 11055 0 0,'0'0'852'0'0,"5"-1"-560"0"0,19-1-249 0 0,-20 2-36 0 0,0 0-1 0 0,-1-1 1 0 0,1 1-1 0 0,0-1 1 0 0,-1 0-1 0 0,1 0 1 0 0,3-2-1 0 0,5-2-5 0 0,163-52-180 0 0,-141 43-767 0 0,-1-2 1 0 0,-1 0-1 0 0,40-29 0 0 0,-63 40 809 0 0,24-19-498 0 0,-27 19 530 0 0,-3 3 114 0 0,1-1 0 0 0,-1 1 0 0 0,0-1 0 0 0,0 0 0 0 0,3-4 0 0 0,8-7 404 0 0,-11 10 41 0 0,0-1 79 0 0,8-14 298 0 0,-8 14 127 0 0,-3 0 30 0 0,0 2-860 0 0,1 0 78 0 0,0 0 0 0 0,-1 0 0 0 0,0-1 0 0 0,0 1 0 0 0,0 0 0 0 0,0 0-1 0 0,0-1 1 0 0,-1 1 0 0 0,1 0 0 0 0,-1 0 0 0 0,0 0 0 0 0,0-1 0 0 0,0 1-1 0 0,-2-3 1 0 0,0 2 21 0 0,2 2-123 0 0,0 0 0 0 0,0 0 0 0 0,0 0 0 0 0,0 0 0 0 0,-1 1 0 0 0,1-1 0 0 0,-4-2 0 0 0,2 0-8 0 0,2 2-62 0 0,0 1 0 0 0,0-1 1 0 0,0 1-1 0 0,0 0 0 0 0,-1 0 0 0 0,1 0 1 0 0,0 0-1 0 0,-1 0 0 0 0,1 0 0 0 0,0 0 1 0 0,-1 0-1 0 0,-2-1 0 0 0,-22-11 150 0 0,17 9-195 0 0,6 3-19 0 0,-1-1-1 0 0,1 1 1 0 0,-1 0-1 0 0,1 0 1 0 0,-1 1-1 0 0,1-1 1 0 0,-7 0 0 0 0,-20-2-126 0 0,15 3-44 0 0,-17 5-22 0 0,15-2-2 0 0,8 0 155 0 0,4-2 39 0 0,0 0 0 0 0,0 1 1 0 0,0 0-1 0 0,0 0 0 0 0,0 0 1 0 0,-4 4-1 0 0,-1-2 21 0 0,4-2-2 0 0,0 1 0 0 0,0 0 0 0 0,0 0 0 0 0,-8 7 0 0 0,-20 15 0 0 0,-4 8 11 0 0,27-23 4 0 0,7-6 9 0 0,0 0 0 0 0,0 1 0 0 0,0 0 0 0 0,0-1 0 0 0,-3 7 0 0 0,-9 14 108 0 0,9-12 20 0 0,-5 15 15 0 0,10-21 50 0 0,2 45 248 0 0,-1-51-433 0 0,1 0-1 0 0,0 1 1 0 0,0-1-1 0 0,0 1 1 0 0,1-1-1 0 0,-1 1 1 0 0,0-1-1 0 0,1 0 1 0 0,-1 1-1 0 0,2 2 1 0 0,10 27 175 0 0,-12-29-177 0 0,1-1 1 0 0,0 1 0 0 0,-1-1 0 0 0,1 1 0 0 0,0-1 0 0 0,0 1 0 0 0,0-1-1 0 0,2 2 1 0 0,20 26 156 0 0,-21-27-152 0 0,-1 0 0 0 0,0-1 0 0 0,1 0 0 0 0,-1 1-1 0 0,1-1 1 0 0,-1 0 0 0 0,4 2 0 0 0,28 21 229 0 0,-14-14 31 0 0,24 8 4 0 0,-21-10-8 0 0,24 3-33 0 0,-22-7-14 0 0,-22-4-228 0 0,46 4 397 0 0,82-4-1 0 0,-117 0-374 0 0,-2 0-80 0 0,1-1 1 0 0,17-3 0 0 0,-16 2-37 0 0,-4 2-33 0 0,-1-2 1 0 0,1 1-1 0 0,15-5 1 0 0,-13 3 10 0 0,-2 2-117 0 0,0-2 1 0 0,-1 1-1 0 0,11-5 1 0 0,-9 4-27 0 0,-4 2 33 0 0,-1-1 0 0 0,1 0 0 0 0,-1-1 1 0 0,1 1-1 0 0,5-4 0 0 0,-3 2-57 0 0,-4 3-9 0 0,1-1 0 0 0,-1 0-1 0 0,0 0 1 0 0,0-1 0 0 0,7-5 0 0 0,14-10-951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7T22:01:11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3223 0 0,'0'0'5622'0'0,"2"8"-2673"0"0,5 27-205 0 0,-6-26-963 0 0,2 3-429 0 0,7 36-82 0 0,-4-26-165 0 0,-3-10-887 0 0,15 37 272 0 0,-14-37-434 0 0,18 36 187 0 0,-17-36-228 0 0,0-1-40 0 0,0-1 1 0 0,11 18-1 0 0,21 31-144 0 0,-30-47 114 0 0,-2-4-36 0 0,0 0 0 0 0,1 0 0 0 0,8 10 0 0 0,22 26-368 0 0,-14-18 323 0 0,-17-20 38 0 0,1 2 8 0 0,17 21-31 0 0,-22-28 98 0 0,0 0-1 0 0,0 0 1 0 0,0 0 0 0 0,0 0 0 0 0,-1 0-1 0 0,2 0 1 0 0,-1 0 0 0 0,0-1-1 0 0,0 1 1 0 0,1 1 0 0 0,23 12-273 0 0,-19-10-7 0 0,-5-8-1173 0 0,5-17 192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1:44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7831 0 0,'0'0'8759'0'0,"2"12"-8296"0"0,3 35-249 0 0,-3-35-107 0 0,0 1-19 0 0,6 52-20 0 0,5 11-55 0 0,2 14-13 0 0,1 14-14 0 0,0 5-30 0 0,19 241 284 0 0,-2 772 410 0 0,-25-490-490 0 0,1-186-28 0 0,-7 455 292 0 0,-2-688-404 0 0,8 673-84 0 0,60 251 2120 0 0,-54-1025-1976 0 0,-7-58-80 0 0,6 28-273 0 0,-8-45-38 0 0,-3-28-10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2:10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 10591 0 0,'0'-1'181'0'0,"0"-1"0"0"0,0 1 0 0 0,0 0 0 0 0,1 0 0 0 0,-1 0 0 0 0,0 0 0 0 0,0 0 0 0 0,1 0 0 0 0,-1 0 0 0 0,0 0 0 0 0,1 0 0 0 0,-1 0 0 0 0,1 0 0 0 0,0 0 0 0 0,-1 0 0 0 0,1 0 0 0 0,0 1 0 0 0,-1-1 0 0 0,1 0 0 0 0,0 0 0 0 0,0 1 0 0 0,0-1 0 0 0,-1 0 0 0 0,1 1 0 0 0,0-1 0 0 0,0 1 0 0 0,2-1 0 0 0,-1 0-148 0 0,0 1 1 0 0,0-1-1 0 0,-1 1 1 0 0,1 0-1 0 0,0 0 1 0 0,0 0-1 0 0,0 0 1 0 0,0 0 0 0 0,0 0-1 0 0,0 1 1 0 0,0-1-1 0 0,0 0 1 0 0,-1 1-1 0 0,1 0 1 0 0,0-1-1 0 0,3 3 1 0 0,22 12-24 0 0,6 7 21 0 0,-3 2 134 0 0,-24-18 83 0 0,1 0 28 0 0,34 28 358 0 0,-7-9 92 0 0,5 3-114 0 0,0 3-168 0 0,1-1-86 0 0,0 1-100 0 0,14 12-36 0 0,28 19-60 0 0,-45-34-95 0 0,20 12-54 0 0,4 3-13 0 0,-3 0 0 0 0,-3 3 0 0 0,-3 1 0 0 0,-1-3 0 0 0,-1-3 0 0 0,2-2 0 0 0,12 4 60 0 0,-15-9-37 0 0,227 134 448 0 0,-202-127-273 0 0,-59-31-131 0 0,36 23-54 0 0,7 6-13 0 0,-1 2 0 0 0,1 0 0 0 0,3 3 0 0 0,-47-34 0 0 0,12 8 0 0 0,29 16 0 0 0,38 14 37 0 0,50 28 44 0 0,-94-46-71 0 0,9 7-10 0 0,-2-1 0 0 0,-5-1 0 0 0,-4 0 11 0 0,0 2 32 0 0,-1 1-33 0 0,1 2-10 0 0,-1-2 11 0 0,-1-1 32 0 0,0-1-33 0 0,-2-2-10 0 0,2 0 0 0 0,1 0 0 0 0,1 2 0 0 0,1-1 0 0 0,-1-3 0 0 0,-1-4 0 0 0,-1-3 0 0 0,-4 1 0 0 0,-2-2 0 0 0,-1-1 0 0 0,0-1 0 0 0,-2-1 0 0 0,2-2 0 0 0,1 1 0 0 0,0-1 0 0 0,-1-1 0 0 0,-2-4 0 0 0,-3-2 0 0 0,-3 0 11 0 0,-2-1 32 0 0,-2-2-22 0 0,-20-7 35 0 0,-1 1 21 0 0,15 6 3 0 0,-15-7 544 0 0,-5-4-557 0 0,-1-5-42 0 0,-2 4 23 0 0,-8-5-36 0 0,-1-1-1 0 0,-2-2 31 0 0,0 0-31 0 0,-57-44 15 0 0,3 6 12 0 0,44 32 9 0 0,1-2 0 0 0,1 0-1 0 0,0-1 1 0 0,2-1 0 0 0,-32-42 0 0 0,-72-129 344 0 0,90 135-354 0 0,3 11 84 0 0,-39-45 0 0 0,49 65-104 0 0,9 10-17 0 0,-1-4 0 0 0,7 12 0 0 0,0 2-12 0 0,5 4-47 0 0,1 9 41 0 0,0-1 0 0 0,1 0 0 0 0,-1 0 0 0 0,1 0 0 0 0,2 6 0 0 0,0 1-3 0 0,-1-2-43 0 0,3-3 11 0 0,1 3 44 0 0,21 28-53 0 0,-4-8 38 0 0,-11-15-24 0 0,17 25 23 0 0,0-2-39 0 0,-20-27 40 0 0,17 20-99 0 0,-19-23 96 0 0,-2-2-6 0 0,1 0 0 0 0,0-1-1 0 0,7 6 1 0 0,21 20-47 0 0,10 4 0 0 0,0-2 3 0 0,-1-3 10 0 0,-1-2 14 0 0,-2 1 42 0 0,-3-1 11 0 0,-10-6-11 0 0,-16-12-31 0 0,13 15 20 0 0,-13-13-20 0 0,11 11 42 0 0,-17-18 682 0 0,-9-7-595 0 0,-13 0-12 0 0,8 0-21 0 0,-15-4-32 0 0,-11 1 20 0 0,2 4-31 0 0,-4 5-11 0 0,-6 3 0 0 0,-6 5 0 0 0,-7 7 0 0 0,-4 2 0 0 0,-2 1 0 0 0,2 2 0 0 0,-2 0 0 0 0,-1-1 0 0 0,1-1 0 0 0,2-5 0 0 0,7-4 0 0 0,9-4 0 0 0,7-3 11 0 0,3-3 31 0 0,-2-1-42 0 0,7-1-80 0 0,23-2-120 0 0,4 0-822 0 0,1 0 916 0 0,0 0 1 0 0,0-1-1 0 0,0 1 1 0 0,0 0-1 0 0,0-1 1 0 0,0 1-1 0 0,0-1 1 0 0,1 1 0 0 0,-1-1-1 0 0,-1 0 1 0 0,0-1-168 0 0,-1 1-1842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7T22:01:12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1 15199 0 0,'0'0'1172'0'0,"-5"7"-765"0"0,-14 22-179 0 0,15-21 713 0 0,-29 48 2738 0 0,20-33-3395 0 0,-8 15 42 0 0,-28 66 0 0 0,43-90-314 0 0,1-1-43 0 0,-9 26 0 0 0,4-7-34 0 0,8-24-94 0 0,0 1-395 0 0,-5 26-170 0 0,6-27-39 0 0,0 0-963 0 0,-1 23 740 0 0,1-23-7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7T22:01:12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119 200 17967 0 0,'0'0'2006'0'0,"4"7"-1536"0"0,15 20 105 0 0,-14-21 555 0 0,3-2-875 0 0,22 9-119 0 0,-23-9-28 0 0,-4-4-102 0 0,0-1 0 0 0,0 1 1 0 0,0 0-1 0 0,0-1 0 0 0,0 1 0 0 0,3-2 0 0 0,1 0-31 0 0,4-2-90 0 0,-6 1 71 0 0,-3 2 1 0 0,1 0 0 0 0,-1-1 0 0 0,0 1 0 0 0,1-1 0 0 0,-1 0 0 0 0,4-4-1 0 0,16-15-1317 0 0,26-33-1347 0 0,-45 51 2462 0 0,0-2 342 0 0,8-14 154 0 0,-8 14 34 0 0,-1 1 26 0 0,7-13 90 0 0,-7 13 44 0 0,-1-1 10 0 0,5-38 449 0 0,-6 39-710 0 0,-2-1-33 0 0,-5-14-144 0 0,7 19-19 0 0,0-1 0 0 0,0 1 0 0 0,0-1-1 0 0,0 1 1 0 0,0 0 0 0 0,-1-1 0 0 0,1 1 0 0 0,0-1-1 0 0,0 1 1 0 0,-1 0 0 0 0,1-1 0 0 0,0 1 0 0 0,0 0-1 0 0,-1-1 1 0 0,1 1 0 0 0,0 0 0 0 0,-1-1 0 0 0,1 1-1 0 0,-1 0 1 0 0,-19-14-243 0 0,14 13 22 0 0,-19-1 6 0 0,14 3 12 0 0,4-1 147 0 0,4 1 31 0 0,0-1-1 0 0,1 1 1 0 0,-1-1 0 0 0,0 1-1 0 0,0 0 1 0 0,1 0 0 0 0,-1 0 0 0 0,-4 3-1 0 0,-1-1-18 0 0,3-1 13 0 0,1-1 0 0 0,0 1 1 0 0,-1 0-1 0 0,1 0 1 0 0,0 1-1 0 0,-6 4 1 0 0,-1 0-8 0 0,-29 21-140 0 0,7-2 77 0 0,18-14 18 0 0,-15 22 68 0 0,-5 11 49 0 0,10-3 128 0 0,18-25 53 0 0,-5 17 10 0 0,9-18 14 0 0,2 14 52 0 0,1-22 28 0 0,4 2 4 0 0,14 30-21 0 0,-17-38-278 0 0,-1-1 0 0 0,1 1 0 0 0,0-1 0 0 0,0 1 0 0 0,0-1 0 0 0,-1 0 0 0 0,1 1 0 0 0,0-1 0 0 0,2 2 1 0 0,20 21 155 0 0,-10-13-8 0 0,-5-4-115 0 0,-4-4-25 0 0,0 1 1 0 0,1-1-1 0 0,-1 0 1 0 0,1 0-1 0 0,0-1 1 0 0,6 4-1 0 0,-1-1-2 0 0,-5-1-7 0 0,0-1 0 0 0,1-1 0 0 0,-1 1 1 0 0,1-1-1 0 0,8 3 0 0 0,32 9 40 0 0,10-1-48 0 0,-10-7-33 0 0,-27-6-97 0 0,1-2-78 0 0,0-1 0 0 0,0-1 0 0 0,-1-1 1 0 0,0 0-1 0 0,21-10 0 0 0,17-15-1521 0 0,-20 7-3425 0 0,-8 3-1053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7T22:01:12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0 6447 0 0,'0'0'4440'0'0,"-6"5"-3330"0"0,-16 15-988 0 0,16-15-436 0 0,0-4-622 0 0,-20 4-76 0 0,20-4-210 0 0,0-2-1192 0 0,0-2 2143 0 0,3 2 159 0 0,1 0-1 0 0,0 1 1 0 0,0-1-1 0 0,-1 0 1 0 0,1 1-1 0 0,-1 0 1 0 0,1-1-1 0 0,0 1 1 0 0,-1 0-1 0 0,-2 1 1 0 0,-23-1 557 0 0,22 3 558 0 0,-1 1-649 0 0,5-3-121 0 0,0 1 0 0 0,-1-1 1 0 0,1 1-1 0 0,-1-1 1 0 0,0 0-1 0 0,1 0 1 0 0,-5 1-1 0 0,2 3 1139 0 0,-15 17 100 0 0,15-17 1440 0 0,1 4-1817 0 0,-8 28-139 0 0,9-28-27 0 0,3 0-110 0 0,-1 23-433 0 0,0-24-186 0 0,4 2-37 0 0,6 31-23 0 0,-9-40-132 0 0,0 0 1 0 0,0 1-1 0 0,1-1 0 0 0,-1 1 1 0 0,1-1-1 0 0,-1 1 1 0 0,1-1-1 0 0,0 0 0 0 0,1 3 1 0 0,19 26 62 0 0,4-1 30 0 0,-13-20 51 0 0,-5-3-95 0 0,-2-3 1 0 0,-1 1 1 0 0,1-1-1 0 0,0 0 1 0 0,8 3-1 0 0,-6-2 3 0 0,-3-1-9 0 0,-1-1 0 0 0,1 0 0 0 0,0 0 0 0 0,0-1 0 0 0,0 1 0 0 0,6 1 1 0 0,-2 0 31 0 0,-3-1 3 0 0,0 0 0 0 0,0-1-1 0 0,0 1 1 0 0,9 0 0 0 0,-5 1 1 0 0,-5-2-21 0 0,0 0-1 0 0,0 0 1 0 0,0 0-1 0 0,1-1 1 0 0,-1 1-1 0 0,6-1 1 0 0,-2 1 29 0 0,-5 0-41 0 0,1-1 0 0 0,-1 0 0 0 0,0 1 0 0 0,0-1-1 0 0,1-1 1 0 0,-1 1 0 0 0,0 0 0 0 0,6-2 0 0 0,-1 2 37 0 0,-5-1-54 0 0,1 1-1 0 0,-1 0 1 0 0,0-1 0 0 0,0 1-1 0 0,1-1 1 0 0,-1 0 0 0 0,6-3-1 0 0,-2 3-12 0 0,-4 0-16 0 0,-1 0 0 0 0,1 1 0 0 0,-1-1 0 0 0,1 0 0 0 0,-1 0 0 0 0,1 0 0 0 0,-1 0 0 0 0,1-1 0 0 0,-1 1 0 0 0,2-3 0 0 0,3 1-16 0 0,-3 1-62 0 0,-1 0-1 0 0,0 0 0 0 0,1 0 0 0 0,-1-1 0 0 0,0 1 0 0 0,3-4 1 0 0,1 1-127 0 0,-4 3 41 0 0,0-1 1 0 0,0 0-1 0 0,0 1 0 0 0,0-1 0 0 0,0 0 1 0 0,2-4-1 0 0,1 1-92 0 0,14-20-1791 0 0,-3 1 300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7T22:01:13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23 797 8751 0 0,'0'0'674'0'0,"-2"7"-438"0"0,-5 28 6568 0 0,6-26-4607 0 0,-7 47-269 0 0,6-46-1710 0 0,1-5-56 0 0,0 0 0 0 0,1 1 0 0 0,-1-1 0 0 0,1 0 0 0 0,1 9 1 0 0,0 16-71 0 0,2-14-166 0 0,6 16-79 0 0,-7-24-274 0 0,4-1-689 0 0,19 19 606 0 0,-19-20 274 0 0,0-3 120 0 0,19 7 20 0 0,-19-8 90 0 0,0-2 354 0 0,19 0 151 0 0,-19 0 28 0 0,0-2-18 0 0,20-8-105 0 0,-24 9-362 0 0,-1 1 0 0 0,1-1 0 0 0,-1 1 0 0 0,1-1 0 0 0,-1 0 0 0 0,1 0 1 0 0,-1 1-1 0 0,1-1 0 0 0,-1 0 0 0 0,0 0 0 0 0,0 0 0 0 0,1-1 0 0 0,0 0 0 0 0,2-2 70 0 0,3-3 188 0 0,11-14-189 0 0,0-7-98 0 0,-12 19-26 0 0,-4 7-2 0 0,-1-1 1 0 0,1 0 0 0 0,-1 1-1 0 0,1-1 1 0 0,-1 0-1 0 0,0 0 1 0 0,0 0 0 0 0,0 0-1 0 0,0-4 1 0 0,1 0-50 0 0,2-11-553 0 0,0 0 0 0 0,-1-1 0 0 0,1-27 0 0 0,-4 17-4295 0 0</inkml:trace>
  <inkml:trace contextRef="#ctx0" brushRef="#br0" timeOffset="1">433 1 14743 0 0,'0'0'4318'0'0,"-1"10"-2817"0"0,0 3-1024 0 0,0-2 2 0 0,1 0 0 0 0,1 18-1 0 0,3 35-59 0 0,3 2-285 0 0,39 217-467 0 0,57 98-2495 0 0,-89-335 2207 0 0,-3-9 466 0 0,-5-19 78 0 0,6 15-35 0 0,-9-24-387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7T22:01:13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0 153 17047 0 0,'0'0'4362'0'0,"7"7"-3568"0"0,21 23-417 0 0,-27-29-360 0 0,0 0 0 0 0,0 0-1 0 0,0 0 1 0 0,0 0-1 0 0,0 0 1 0 0,0-1-1 0 0,0 1 1 0 0,1 0-1 0 0,-1 0 1 0 0,0-1 0 0 0,3 2-1 0 0,29 12 147 0 0,-14-8-35 0 0,33 2-103 0 0,13-6-41 0 0,-48-2-6 0 0,40-3-175 0 0,-1-2-123 0 0,-5-2-214 0 0,-8-2-59 0 0,-35 8 491 0 0,-3 0-2 0 0,0 0 0 0 0,0 0 0 0 0,0-1 0 0 0,9-3 0 0 0,-6 2 0 0 0,24-10-410 0 0,-23 9 417 0 0,25-13-364 0 0,-25 12 368 0 0,26-16-448 0 0,18-18-816 0 0,-19 13-4498 0 0,-1 0 765 0 0</inkml:trace>
  <inkml:trace contextRef="#ctx0" brushRef="#br0" timeOffset="1">802 0 6479 0 0,'0'0'483'0'0,"-1"11"-70"0"0,2 2-44 0 0,-1-4 323 0 0,0 0 0 0 0,-1 0 0 0 0,-1 13-1 0 0,-5 33 2893 0 0,5-43-3162 0 0,-2 37 1062 0 0,1 12-43 0 0,2-50-1278 0 0,0-5-68 0 0,0 1 0 0 0,1-1 0 0 0,0 0-1 0 0,1 1 1 0 0,0 6 0 0 0,-1-3 3 0 0,1-4 7 0 0,-1 1 0 0 0,1-1 0 0 0,-1 0 0 0 0,5 11 0 0 0,6 30-111 0 0,1-10-84 0 0,-9-30-64 0 0,0-12-3235 0 0,9-13 2389 0 0,-11 18 949 0 0,-1 0-1 0 0,0-1 1 0 0,1 1-1 0 0,-1-1 1 0 0,0 1 0 0 0,0 0-1 0 0,1-1 1 0 0,-1 1 0 0 0,0-1-1 0 0,0 1 1 0 0,0-1 0 0 0,0 1-1 0 0,0-1 1 0 0,0 1-1 0 0,0-1 1 0 0,0 1 0 0 0,0-1-1 0 0,0 1 1 0 0,0-1 0 0 0,0 0-1 0 0,-1-30-1036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7T22:01:13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23 3679 0 0,'0'0'284'0'0,"0"-4"-186"0"0,0-14 15246 0 0,0 23-15446 0 0,0 0 0 0 0,-1 0 1 0 0,1-1-1 0 0,-3 8 1 0 0,1-3-247 0 0,1 0-930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7T22:01:14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246 103 2759 0 0,'0'0'195'0'0,"-5"-3"-30"0"0,-14-6 306 0 0,15 7 134 0 0,-1-2 31 0 0,-21-21 1860 0 0,10 8-1534 0 0,12 13 63 0 0,0 0 248 0 0,-13-10 110 0 0,13 10 1389 0 0,-2 1-1577 0 0,-16-8-71 0 0,16 8 1521 0 0,0 5-2300 0 0,-18 5-38 0 0,18-6 112 0 0,1 7-326 0 0,-2 1-66 0 0,4-6-10 0 0,1 1 0 0 0,-1 0 1 0 0,1 0-1 0 0,-1 1 0 0 0,1-1 1 0 0,-3 9-1 0 0,-8 23-4 0 0,0 12-25 0 0,9-34-5 0 0,2-5-20 0 0,0-1 0 0 0,1 1 0 0 0,0 14 0 0 0,-1-13 1 0 0,1-2-6 0 0,1 0 0 0 0,0 0 0 0 0,0 11 0 0 0,1 14 7 0 0,2-15-45 0 0,6 19-21 0 0,-7-28-22 0 0,3-3-5 0 0,17 16 0 0 0,-22-21 123 0 0,1 0-1 0 0,-1-1 0 0 0,1 1 1 0 0,-1-1-1 0 0,1 1 1 0 0,-1-1-1 0 0,1 1 0 0 0,-1-1 1 0 0,1 0-1 0 0,0 1 0 0 0,-1-1 1 0 0,1 0-1 0 0,0 1 1 0 0,-1-1-1 0 0,1 0 0 0 0,0 0 1 0 0,0 0-1 0 0,0 1 1 0 0,34 4-17 0 0,-28-5 24 0 0,-4 0 4 0 0,-1 0 0 0 0,1 0 0 0 0,-1 0 0 0 0,0 0 0 0 0,1-1 0 0 0,-1 1-1 0 0,1-1 1 0 0,-1 1 0 0 0,0-1 0 0 0,1 0 0 0 0,-1 0 0 0 0,3-2 0 0 0,3 1 27 0 0,-5 1-14 0 0,0 0 0 0 0,-1 0 0 0 0,1-1 1 0 0,0 1-1 0 0,0 0 0 0 0,-1-1 0 0 0,1 0 1 0 0,-1 0-1 0 0,3-2 0 0 0,26-19 81 0 0,4-9-80 0 0,-3-6-20 0 0,-17 16-47 0 0,0 0-1 0 0,-2 0 1 0 0,0-1-1 0 0,11-32 1 0 0,-10 20 36 0 0,0 0 11 0 0,-4 13-16 0 0,-8 18-81 0 0,1 13-604 0 0,10 33 607 0 0,-11-29 50 0 0,1 25-1 0 0,-1 17-35 0 0,2 1 39 0 0,0-12 113 0 0,-3-35 65 0 0,1 0 20 0 0,7 29-11 0 0,-7-28-61 0 0,1-3-14 0 0,9 22 41 0 0,-9-22 1132 0 0,24-8-686 0 0,-22 1-308 0 0,-2-5-129 0 0,16-22 1 0 0,-5 3-111 0 0,97-148-931 0 0,-87 145 268 0 0,-17 20 511 0 0,6-3-290 0 0,17-6-19 0 0,-27 13 348 0 0,1 1 1 0 0,-1 1-1 0 0,1-1 1 0 0,-1 0-1 0 0,1 1 1 0 0,0 0-1 0 0,-1 0 1 0 0,6-1 0 0 0,0 0-88 0 0,6-1-387 0 0,-6 1 395 0 0,-3 2 73 0 0,1-1-1 0 0,-1 1 1 0 0,0-1-1 0 0,7 2 0 0 0,-4-1 73 0 0,-5-1 18 0 0,0 1-1 0 0,1 0 1 0 0,-1 1 0 0 0,0-1 0 0 0,0 1-1 0 0,7 1 1 0 0,-2-1 5 0 0,25 7 230 0 0,-26-7-116 0 0,-4 0-31 0 0,0 0 0 0 0,-1-1 0 0 0,1 1 0 0 0,0 1 0 0 0,-1-1-1 0 0,0 0 1 0 0,6 4 0 0 0,-1-2 41 0 0,-4-1-20 0 0,1 0-1 0 0,0 0 0 0 0,-1 0 1 0 0,8 6-1 0 0,-5-4-24 0 0,-4-3-33 0 0,0 0-1 0 0,0 1 0 0 0,-1-1 0 0 0,1 1 1 0 0,-1 0-1 0 0,1 0 0 0 0,-1 0 1 0 0,0 0-1 0 0,4 4 0 0 0,20 22 128 0 0,4 8-128 0 0,-20-24-30 0 0,-7-9 5 0 0,0 1 1 0 0,-1 0-1 0 0,1 0 0 0 0,-1 0 0 0 0,1 1 1 0 0,-1-1-1 0 0,1 5 0 0 0,2 1 3 0 0,10 27 59 0 0,-12-28-63 0 0,-1-4-24 0 0,0 0-1 0 0,0 0 1 0 0,-1 0 0 0 0,0 0 0 0 0,2 9 0 0 0,-1-5-33 0 0,-1-3-25 0 0,1 0 0 0 0,-1 1-1 0 0,0 12 1 0 0,1 12-240 0 0,-1-23-521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3:03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4607 0 0,'0'0'2138'0'0,"5"-9"1494"0"0,1 19-3336 0 0,15 27 6 0 0,-16-28 586 0 0,-3 3-720 0 0,0 2-125 0 0,-1-5 45 0 0,0 1 0 0 0,0 15 0 0 0,-1 38 159 0 0,0-51 285 0 0,0 50 38 0 0,0-49 398 0 0,2-2-744 0 0,0 2-111 0 0,0-5 385 0 0,-1-1 0 0 0,0 1-1 0 0,0 13 1 0 0,6-18-336 0 0,23 9 4 0 0,-29-12-155 0 0,-1 0-1 0 0,1 0 1 0 0,0 0 0 0 0,-1 0-1 0 0,1 0 1 0 0,-1 0-1 0 0,1 0 1 0 0,-1 0 0 0 0,1 0-1 0 0,-1 0 1 0 0,1 0-1 0 0,-1 0 1 0 0,1-1-1 0 0,-1 1 1 0 0,1 0 0 0 0,-1 0-1 0 0,0 0 1 0 0,1-1-1 0 0,-1 1 1 0 0,1 0 0 0 0,-1-1-1 0 0,1 1 1 0 0,-1 0-1 0 0,0-1 1 0 0,1 1-1 0 0,-1 0 1 0 0,0-1 0 0 0,1 1-1 0 0,-1-1 1 0 0,7-14 269 0 0,-6 10-174 0 0,7-18 73 0 0,0-1 0 0 0,-2 0 0 0 0,0-1 1 0 0,1-24-1 0 0,-6 43-160 0 0,6-49 94 0 0,-5 30-81 0 0,1 0 1 0 0,2 0-1 0 0,10-35 1 0 0,-14 57-24 0 0,-1 2-6 0 0,0 1 1 0 0,0-1 0 0 0,0 0-1 0 0,1 0 1 0 0,-1 0-1 0 0,0 1 1 0 0,1-1 0 0 0,-1 0-1 0 0,1 0 1 0 0,-1 1 0 0 0,1-1-1 0 0,-1 0 1 0 0,1 1 0 0 0,0-1-1 0 0,-1 1 1 0 0,1-1 0 0 0,1 0-1 0 0,5-7 61 0 0,-2 5-10 0 0,8-1-54 0 0,-13 3-2 0 0,0 1 0 0 0,1 0 0 0 0,-1 0 1 0 0,0 0-1 0 0,1 0 0 0 0,-1 0 0 0 0,1 0 1 0 0,-1 0-1 0 0,0 0 0 0 0,1 0 1 0 0,-1 0-1 0 0,0 1 0 0 0,1-1 0 0 0,-1 0 1 0 0,1 0-1 0 0,-1 0 0 0 0,0 0 1 0 0,1 0-1 0 0,-1 1 0 0 0,0-1 0 0 0,0 0 1 0 0,1 0-1 0 0,-1 1 0 0 0,0-1 1 0 0,1 0-1 0 0,-1 0 0 0 0,0 1 0 0 0,0-1 1 0 0,0 0-1 0 0,1 1 0 0 0,27 22-63 0 0,-27-23 61 0 0,0 1 1 0 0,0 0 0 0 0,0-1-1 0 0,-1 1 1 0 0,1 0-1 0 0,0 0 1 0 0,-1-1-1 0 0,1 1 1 0 0,0 0-1 0 0,-1 0 1 0 0,1 0-1 0 0,-1 0 1 0 0,1 0 0 0 0,-1 0-1 0 0,0 0 1 0 0,1 1-1 0 0,14 37-22 0 0,-9-18-44 0 0,6 24 2 0 0,-10-34 4 0 0,1 2 11 0 0,7 35 32 0 0,-7-25-22 0 0,-3 20 43 0 0,0-32 727 0 0,0-11-719 0 0,-1 0 0 0 0,1 0 0 0 0,0 0 1 0 0,0 1-1 0 0,0-1 0 0 0,0 0 0 0 0,-1 0 1 0 0,1 0-1 0 0,0 0 0 0 0,0 0 0 0 0,0 0 1 0 0,0 0-1 0 0,-1 0 0 0 0,1 0 1 0 0,0 0-1 0 0,0 0 0 0 0,0 0 0 0 0,0 0 1 0 0,-1 0-1 0 0,1 0 0 0 0,0 0 0 0 0,0 0 1 0 0,0 0-1 0 0,0-1 0 0 0,-1 1 0 0 0,1 0 1 0 0,0 0-1 0 0,0 0 0 0 0,0 0 1 0 0,0 0-1 0 0,0 0 0 0 0,-1 0 0 0 0,1-1 1 0 0,0 1-1 0 0,0 0 0 0 0,0 0 0 0 0,0 0 1 0 0,0 0-1 0 0,0 0 0 0 0,0-1 0 0 0,-1 1 1 0 0,0-12 180 0 0,3-14-57 0 0,-1 25-126 0 0,4-31-470 0 0,16-50-1 0 0,-16 66 241 0 0,1 0-1 0 0,1 0 0 0 0,1 0 1 0 0,16-25-1 0 0,-14 26 199 0 0,-5 10-32 0 0,-1 1-18 0 0,6-3-20 0 0,-8 6 0 0 0,1-1 16 0 0,11-5 52 0 0,-5 6-20 0 0,-6 1 47 0 0,0 0 0 0 0,-1 1 0 0 0,1-1-1 0 0,0 1 1 0 0,-1 0 0 0 0,1 0 0 0 0,0 0 0 0 0,-1 0-1 0 0,5 3 1 0 0,-1 1 5 0 0,-1 0 0 0 0,1 0-1 0 0,9 11 1 0 0,-15-16-4 0 0,6 8 249 0 0,-2 3-165 0 0,12 36-10 0 0,-12-36 80 0 0,0 1-100 0 0,10 33-33 0 0,-10-34 34 0 0,-2 0 3 0 0,6 34-63 0 0,-6-34-78 0 0,-2-4-1913 0 0,0 1 1698 0 0,1-1 0 0 0,2 10 1 0 0,-1-5 36 0 0,-1-2-1377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3:03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 6447 0 0,'0'0'7932'0'0,"-3"8"-7209"0"0,-16 35 653 0 0,22-34-1228 0 0,8 30-129 0 0,-8-29-75 0 0,3-2-22 0 0,18 23-2 0 0,-18-23 0 0 0,1-1-376 0 0,21 19 300 0 0,-21-20-118 0 0,0-3-3645 0 0,27 10-356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3:03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0 13359 0 0,'0'0'5584'0'0,"0"11"-5153"0"0,2 32-23 0 0,-1-32-53 0 0,-2-1-198 0 0,-1 30-80 0 0,0-8 41 0 0,0-9-72 0 0,-3 9 178 0 0,-2 14-112 0 0,5-35 34 0 0,1 1 12 0 0,-7 34 2 0 0,6-34-14 0 0,-1 1-61 0 0,-9 38-14 0 0,6-26 3 0 0,-12 36-47 0 0,0-4 16 0 0,1-6-33 0 0,2-12 5 0 0,-19 36 149 0 0,18-37-105 0 0,-2-2-65 0 0,15-30-73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3:04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325 63 3679 0 0,'0'-2'284'0'0,"0"-1"295"0"0,0 0-1 0 0,0 0 1 0 0,-1 0-1 0 0,1 0 0 0 0,-1 1 1 0 0,1-1-1 0 0,-1 0 0 0 0,-1-3 1 0 0,1 4-277 0 0,-1 0-1 0 0,1 0 1 0 0,0 0 0 0 0,-1 1 0 0 0,1-1 0 0 0,-1 0 0 0 0,0 0-1 0 0,1 1 1 0 0,-1-1 0 0 0,-3-1 0 0 0,1 0 452 0 0,3 2-675 0 0,0 0-1 0 0,0 1 1 0 0,0-1-1 0 0,0 1 1 0 0,0-1-1 0 0,0 1 1 0 0,0-1-1 0 0,-1 1 1 0 0,1-1-1 0 0,0 1 1 0 0,0 0-1 0 0,0 0 1 0 0,0 0-1 0 0,-2-1 1 0 0,0 1 113 0 0,-6-1 385 0 0,-16 5-102 0 0,16-2-426 0 0,-24 8-84 0 0,26-8 7 0 0,2-1-8 0 0,1 0 1 0 0,-1 1-1 0 0,1-1 1 0 0,0 1-1 0 0,-5 3 1 0 0,1-2-20 0 0,-21 14-233 0 0,-5 4 18 0 0,14-7 182 0 0,15-11 6 0 0,-1 2 16 0 0,-18 14 42 0 0,13-9-19 0 0,-8 7 22 0 0,14-13-38 0 0,10 4-1296 0 0,16 26 1027 0 0,-16-25 35 0 0,1-6 18 0 0,22 8 3 0 0,-21-8 14 0 0,1 0 54 0 0,26 8 20 0 0,-25-8 6 0 0,-1 0 12 0 0,26 11 39 0 0,-25-11 20 0 0,-1 0 3 0 0,30 14 18 0 0,-1 2 86 0 0,-30-15 3161 0 0,-17 43-1804 0 0,8-38-685 0 0,-4-6-12 0 0,0 2-452 0 0,-19 10 772 0 0,-3-2 135 0 0,0 0-431 0 0,1-3-137 0 0,22-7-494 0 0,3-2-37 0 0,0 0 0 0 0,0 0 0 0 0,0 0 0 0 0,0-1 0 0 0,0 1 1 0 0,-1 0-1 0 0,1-1 0 0 0,-2 1 0 0 0,-23 4-63 0 0,20-4-268 0 0,2-1 99 0 0,5 0-9 0 0,-15 0-166 0 0,4-3-4005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3:04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329 11 13823 0 0,'0'0'630'0'0,"-1"-1"-13"0"0,-2 0-274 0 0,0-1-1 0 0,0 1 1 0 0,0 0-1 0 0,-1 0 1 0 0,1 0-1 0 0,0 0 1 0 0,0 1 0 0 0,-1-1-1 0 0,1 1 1 0 0,0 0-1 0 0,-7 0 1 0 0,6 0-147 0 0,-20 3 770 0 0,17-2-808 0 0,-4 2 291 0 0,-18 8-81 0 0,-5 8-305 0 0,23-13-80 0 0,7-3-20 0 0,-1 0 0 0 0,0 0 1 0 0,1 1-1 0 0,-8 7 1 0 0,4-5-16 0 0,-19 20-214 0 0,1 3 117 0 0,2 2 45 0 0,19-25 66 0 0,0 1-1 0 0,1 0 1 0 0,-6 10 0 0 0,5-7 3 0 0,1-2-76 0 0,1 1-135 0 0,-6 25 16 0 0,7-26-39 0 0,10-4-1720 0 0,22 8 1867 0 0,-30-12 119 0 0,1 1 0 0 0,-1-1 0 0 0,0 0-1 0 0,1 0 1 0 0,-1 0 0 0 0,0 1 0 0 0,1-1-1 0 0,-1 0 1 0 0,0 0 0 0 0,1 0 0 0 0,-1 0 0 0 0,1 0-1 0 0,-1 0 1 0 0,0 1 0 0 0,1-1 0 0 0,-1 0-1 0 0,0 0 1 0 0,1 0 0 0 0,-1 0 0 0 0,1-1-1 0 0,-1 1 1 0 0,0 0 0 0 0,1 0 0 0 0,-1 0 0 0 0,1 0-1 0 0,-1 0 1 0 0,0 0 0 0 0,1-1 0 0 0,-1 1-1 0 0,1 0 1 0 0,22-16 31 0 0,0-1 0 0 0,-1-1 0 0 0,-1-1 0 0 0,0-1 0 0 0,-2-1 0 0 0,0 0 0 0 0,-1-2 0 0 0,21-35 0 0 0,-30 42 226 0 0,18-23 1988 0 0,-27 49-2066 0 0,0 32-66 0 0,0-31-29 0 0,-2 0-8 0 0,-10 53 79 0 0,-1-6 8 0 0,0-4-93 0 0,-4 19-54 0 0,-1 7-13 0 0,-1 5 0 0 0,-1-1 0 0 0,2-4-14 0 0,-3 0-45 0 0,3-7 44 0 0,1-9 15 0 0,4-8-10 0 0,10-44-60 0 0,1-3-78 0 0,-3 27-32 0 0,3-26-4 0 0,2-1-1696 0 0,0 31 1198 0 0,0-30-349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3:05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19 771 12671 0 0,'0'0'619'0'0,"-3"1"-270"0"0,-13 3 178 0 0,16-6-25 0 0,0 0-350 0 0,0 1 1 0 0,0 0-1 0 0,0-1 1 0 0,0 1-1 0 0,0 0 0 0 0,1-1 1 0 0,-1 1-1 0 0,0 0 1 0 0,1 0-1 0 0,-1-1 1 0 0,1 1-1 0 0,-1 0 1 0 0,1 0-1 0 0,-1 0 0 0 0,1 0 1 0 0,1-2-1 0 0,20-25-570 0 0,25-26 0 0 0,-12 15 90 0 0,5-9 425 0 0,-2-1 1 0 0,38-64-1 0 0,-64 92 178 0 0,0-1 0 0 0,-1 0 1 0 0,-2-1-1 0 0,0 0 0 0 0,-2-1 1 0 0,0 0-1 0 0,-1 0 0 0 0,3-37 1 0 0,-9 45 271 0 0,1-1 0 0 0,-5-31 0 0 0,3 42-399 0 0,-1-1 0 0 0,1 0 0 0 0,-1 1 0 0 0,0-1 0 0 0,0 1 0 0 0,-1 0 0 0 0,0 0 0 0 0,0 0 0 0 0,-7-10 0 0 0,8 14-115 0 0,0 0 0 0 0,0 0 0 0 0,0 0 0 0 0,0 0 0 0 0,0 0 0 0 0,0 1 1 0 0,-1-1-1 0 0,1 1 0 0 0,0 0 0 0 0,-1 0 0 0 0,-4-2 0 0 0,-7 2 60 0 0,-12 9-74 0 0,20-5-23 0 0,1 0 0 0 0,-1 0-1 0 0,1 0 1 0 0,-6 6 0 0 0,2-2-21 0 0,4-2-12 0 0,-1-1 0 0 0,1 1 0 0 0,1 0 0 0 0,-9 11 0 0 0,6-8 5 0 0,1-1-9 0 0,0 0 1 0 0,1 0 0 0 0,-7 10 0 0 0,-12 21-56 0 0,11-17 0 0 0,-17 43 0 0 0,-2 18 0 0 0,12-12 6 0 0,15-44 31 0 0,-2 25 31 0 0,5-27-52 0 0,5 32 8 0 0,10 7 33 0 0,-13-61 49 0 0,1 0 0 0 0,-1 0-1 0 0,1 0 1 0 0,0 1 0 0 0,-1-1 0 0 0,1 0-1 0 0,0-1 1 0 0,0 1 0 0 0,3 4 0 0 0,24 37 159 0 0,-21-32 20 0 0,2-4-4 0 0,25 21-27 0 0,-18-18-13 0 0,12 3-1 0 0,-13-9-8 0 0,-6-1-99 0 0,-4-2-10 0 0,0 0 0 0 0,0 0 0 0 0,-1 0 0 0 0,1-1 0 0 0,10 1 0 0 0,-6 0 3 0 0,-3-1 3 0 0,1 1 0 0 0,-1-1 0 0 0,13-1 0 0 0,6-2-6 0 0,-1-1-1 0 0,0 0 0 0 0,35-12 1 0 0,30-23-2968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3:16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437 143 3223 0 0,'0'-2'240'0'0,"0"-7"935"0"0,0-1 0 0 0,-1 0-1 0 0,0 0 1 0 0,0 0 0 0 0,-1 0-1 0 0,-5-13 1 0 0,6 20-943 0 0,0-1 0 0 0,-1 1-1 0 0,0 0 1 0 0,1 0 0 0 0,-1 0 0 0 0,0 0 0 0 0,0 0-1 0 0,-1 0 1 0 0,1 0 0 0 0,-1 1 0 0 0,1-1 0 0 0,-1 1-1 0 0,0 0 1 0 0,0 0 0 0 0,0 0 0 0 0,0 0 0 0 0,-6-3-1 0 0,3 4 25 0 0,1-1 0 0 0,0 1 0 0 0,-1 0-1 0 0,1 0 1 0 0,-1 0 0 0 0,1 1-1 0 0,-1 0 1 0 0,1 0 0 0 0,-1 0-1 0 0,-8 2 1 0 0,8-1-133 0 0,-10 4 213 0 0,-12 10-323 0 0,19-10-23 0 0,3-2-37 0 0,1 1-1 0 0,-1 0 1 0 0,-8 8-1 0 0,6-7-27 0 0,4-2 6 0 0,0 1 1 0 0,0-1-1 0 0,0 1 0 0 0,0-1 0 0 0,-3 6 0 0 0,-1-1-13 0 0,-21 26-208 0 0,4-2 192 0 0,13-15 8 0 0,-16 33 17 0 0,-2 14 58 0 0,6 3 15 0 0,8-4 0 0 0,6-14 11 0 0,8-30 32 0 0,3 32 519 0 0,6-42-415 0 0,0 1-112 0 0,-4-4-10 0 0,1-1-1 0 0,0 1 0 0 0,1-1 1 0 0,5 5-1 0 0,-4-10 40 0 0,0 1-43 0 0,-4-1-12 0 0,0 0 0 0 0,0 0 0 0 0,0 0 0 0 0,0 0 0 0 0,0 0 0 0 0,0 0 0 0 0,0 0-1 0 0,0-1 1 0 0,0 1 0 0 0,0-1 0 0 0,4-1 0 0 0,-1 1 12 0 0,-3 1-10 0 0,0-1 0 0 0,0 1-1 0 0,0-1 1 0 0,0 1 0 0 0,-1-1-1 0 0,1 0 1 0 0,0 0 0 0 0,0 0 0 0 0,2-2-1 0 0,14-8 68 0 0,-1 0-1 0 0,-1-1 0 0 0,26-24 1 0 0,-28 21-49 0 0,-1-1 1 0 0,-1 0 0 0 0,-1 0-1 0 0,0-1 1 0 0,-1-1 0 0 0,-1 1 0 0 0,-1-2-1 0 0,0 1 1 0 0,-1-1 0 0 0,-1 0-1 0 0,-1-1 1 0 0,-1 1 0 0 0,3-29 0 0 0,-6 36 130 0 0,0 0 0 0 0,0 0 1 0 0,-1 0-1 0 0,-1 0 1 0 0,-3-21-1 0 0,4 32 195 0 0,-2 11-392 0 0,-7 31 6 0 0,6-31-49 0 0,4 2 8 0 0,1 44 13 0 0,4-4 37 0 0,-2-32-21 0 0,6 30 32 0 0,6 10-5 0 0,1-7-61 0 0,-13-43-19 0 0,1-1-235 0 0,15 28 147 0 0,-14-28-17 0 0,1-6-2047 0 0,24 12 1713 0 0,-24-11-79 0 0,-3-6-332 0 0,-1 0 571 0 0,-2 2 225 0 0,0-1 0 0 0,0 1 0 0 0,0-1 0 0 0,-1 1 0 0 0,1-1 0 0 0,0 1 0 0 0,0-1-1 0 0,0 0 1 0 0,0 1 0 0 0,0-1 0 0 0,-1 0 0 0 0,1 0 0 0 0,0 0 0 0 0,-1 0 0 0 0,1 0 0 0 0,0-1 0 0 0,7-12-4564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3:17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0 6911 0 0,'0'0'4938'0'0,"-4"4"-4104"0"0,-14 11-104 0 0,13-12 596 0 0,1 7-1059 0 0,-12 30-156 0 0,12-30-30 0 0,1 2-20 0 0,-2 3-51 0 0,-9 43 72 0 0,10-46-68 0 0,-5 37 100 0 0,7-37-60 0 0,-4 36 278 0 0,1 14 365 0 0,3-11-420 0 0,1-38 3 0 0,7 23 81 0 0,-5-24-318 0 0,1-2 352 0 0,4-3-306 0 0,18 24-1 0 0,-18-23 64 0 0,-5-9-142 0 0,1 1 0 0 0,0 0 0 0 0,0 0-1 0 0,-1-1 1 0 0,1 1 0 0 0,0-1 0 0 0,-1 1-1 0 0,1-1 1 0 0,-1 0 0 0 0,3-1 0 0 0,1 0 10 0 0,-4 2-13 0 0,1-1 0 0 0,-1 1-1 0 0,0 0 1 0 0,0-1 0 0 0,1 1 0 0 0,-1-1-1 0 0,0 0 1 0 0,0 1 0 0 0,0-1 0 0 0,0 0-1 0 0,0 0 1 0 0,0 0 0 0 0,0 0 0 0 0,0 0-1 0 0,1-1 1 0 0,1-2 13 0 0,5-4 3 0 0,-1 0 0 0 0,-1 0 0 0 0,1 0 0 0 0,-2-1 0 0 0,10-18 0 0 0,17-49 101 0 0,-28 67-122 0 0,15-46-25 0 0,21-99 0 0 0,-40 153 885 0 0,-2 11-726 0 0,-9 29-160 0 0,9-29-40 0 0,0 3-5 0 0,-8 62-118 0 0,8-63 156 0 0,1-2-18 0 0,0 0 1 0 0,-1 18 0 0 0,1 10 15 0 0,1-28-47 0 0,1 2 20 0 0,2 35 35 0 0,-2-35-45 0 0,2-2 13 0 0,10 27 36 0 0,-10-28-1 0 0,6-7 130 0 0,26 2 83 0 0,-35-4-182 0 0,1 0 0 0 0,-1 1 0 0 0,1-1-1 0 0,-1 0 1 0 0,1 0 0 0 0,-1 0 0 0 0,1 0 0 0 0,-1 0 0 0 0,1 0 0 0 0,0 0 0 0 0,-1 0 0 0 0,1 0-1 0 0,-1 0 1 0 0,1 0 0 0 0,-1 0 0 0 0,1-1 0 0 0,-1 1 0 0 0,1 0 0 0 0,-1 0 0 0 0,1 0 0 0 0,-1-1-1 0 0,1 1 1 0 0,0-1 0 0 0,9-6 208 0 0,-1-2-1 0 0,1 1 0 0 0,-1-1 1 0 0,-1-1-1 0 0,1 0 0 0 0,-2 0 1 0 0,0 0-1 0 0,0-1 0 0 0,0 0 0 0 0,-2-1 1 0 0,10-22-1 0 0,-7 7-138 0 0,0 0-1 0 0,-2-1 1 0 0,-1 1 0 0 0,-2-1-1 0 0,0 0 1 0 0,-2 0 0 0 0,-3-34-1 0 0,2 57-410 0 0,0 0-1 0 0,1 0 1 0 0,-1 0-1 0 0,1 0 1 0 0,2-6-1 0 0,-3 9-412 0 0,2 1-484 0 0,5-7-210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3:17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419 12 12895 0 0,'-2'-1'595'0'0,"-16"-4"340"0"0,8 3-393 0 0,0 0 1 0 0,0 1 0 0 0,0 0-1 0 0,0 1 1 0 0,0 0 0 0 0,0 1-1 0 0,-12 2 1 0 0,15-3-403 0 0,-29 7 441 0 0,27-5-566 0 0,-20 8-198 0 0,23-8 140 0 0,-19 10-187 0 0,5-1 79 0 0,16-8-1 0 0,-2 2 26 0 0,-20 19 100 0 0,0 7-6 0 0,25-30 21 0 0,0 0 0 0 0,1 0 0 0 0,-1-1 0 0 0,0 1 0 0 0,1 0-1 0 0,-1 0 1 0 0,1 0 0 0 0,-1 0 0 0 0,1 0 0 0 0,0 1 0 0 0,-1-1 0 0 0,1 0-1 0 0,0 2 1 0 0,-8 33-161 0 0,6-27 4 0 0,3 2-449 0 0,1 1 535 0 0,-1-4-124 0 0,0 1-1 0 0,1 16 1 0 0,2-14 100 0 0,16 34 8 0 0,-15-33 22 0 0,0-3-54 0 0,26 36 77 0 0,4 11 42 0 0,-9-4 33 0 0,-21-41 334 0 0,-4-1-36 0 0,5 30 80 0 0,-5-30 864 0 0,-5-2-826 0 0,-10 25 2 0 0,10-25 334 0 0,-2-3-453 0 0,-16 15-8 0 0,16-14-18 0 0,1-4-72 0 0,-17 10-30 0 0,17-9-8 0 0,-1-1-14 0 0,-18 10-55 0 0,18-9-20 0 0,0-1-7 0 0,-23 11-16 0 0,1-4-47 0 0,23-8-5 0 0,1-1-125 0 0,-13 2-65 0 0,12-2-14 0 0,2-1-90 0 0,-9-1-376 0 0,11 2 567 0 0,1 0 1 0 0,-1 0 0 0 0,1 0-1 0 0,0 0 1 0 0,-1 0 0 0 0,1-1-1 0 0,-1 1 1 0 0,1 0 0 0 0,0 0 0 0 0,-1 0-1 0 0,1-1 1 0 0,0 1 0 0 0,-1 0-1 0 0,1 0 1 0 0,0-1 0 0 0,-1 1 0 0 0,1 0-1 0 0,0-1 1 0 0,0 1 0 0 0,-1 0-1 0 0,1-1 1 0 0,0 1 0 0 0,0 0-1 0 0,0-1 1 0 0,-1 1 0 0 0,1-1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1:45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16 13359 0 0,'-2'-10'2520'0'0,"8"9"-2142"0"0,1-1-252 0 0,-5 1-54 0 0,1 1 0 0 0,0-1 0 0 0,0 1 0 0 0,0-1 0 0 0,0 1 0 0 0,0 0 0 0 0,0 0 0 0 0,3 1 0 0 0,35 1 662 0 0,7 1-610 0 0,157 8-178 0 0,228-17 0 0 0,143 0 2192 0 0,-303 17-912 0 0,75 4-502 0 0,-47 2-557 0 0,546 38-52 0 0,-807-52-115 0 0,2 3 0 0 0,18 3 14 0 0,-6 2 55 0 0,-7-1 28 0 0,3 1 106 0 0,-24-5-122 0 0,-19-4-1 0 0,1-1 0 0 0,3 1-51 0 0,-4-1 24 0 0,0 0 1 0 0,0 0-1 0 0,11 5 1 0 0,12 3 39 0 0,-16-4-2 0 0,15 7-22 0 0,-22-10 187 0 0,-4 9-203 0 0,8 31-31 0 0,-7-20 20 0 0,2 35-31 0 0,-3 6-11 0 0,-3 4 0 0 0,0 3 0 0 0,-2-4 0 0 0,-1 6 0 0 0,0 5 0 0 0,1 13 0 0 0,1-44 0 0 0,-7 254 0 0 0,-16 388-64 0 0,24-461 45 0 0,-2 723-530 0 0,-5-564 332 0 0,-1-69 61 0 0,7-236 129 0 0,-3 538-234 0 0,7 365-462 0 0,16-209 602 0 0,-15-678 22 0 0,-2-46 41 0 0,1 19 3 0 0,-1-46 47 0 0,-1 28 59 0 0,-1 2 87 0 0,0-24-11 0 0,0-23-6 0 0,-1 3-10 0 0,-2 27-34 0 0,0-21-8 0 0,-7 18-54 0 0,8-30-15 0 0,1-1 0 0 0,-1 1 0 0 0,0-1 0 0 0,0 0 0 0 0,0 0 0 0 0,-1 0 0 0 0,1 0 0 0 0,-6 5 0 0 0,6-6 0 0 0,0-1 0 0 0,0 0 0 0 0,0 0 0 0 0,0 0 0 0 0,-1 0 0 0 0,1 0 0 0 0,0 0 0 0 0,0 0 0 0 0,-1-1 0 0 0,1 1 0 0 0,-1-1 0 0 0,1 0 0 0 0,-4 0 0 0 0,0 0 3 0 0,0 0 23 0 0,1 0 0 0 0,-1 0-1 0 0,1-1 1 0 0,-1 0 0 0 0,-8-2-1 0 0,-26-7 258 0 0,-10-4-19 0 0,-342-64 400 0 0,-16 25-512 0 0,56 18-152 0 0,138 15 0 0 0,-8-3 0 0 0,-174-17 0 0 0,31 29 2 0 0,234 10 63 0 0,-15 0 117 0 0,-154 18 1 0 0,269-14-183 0 0,18-2-6 0 0,-25 4-71 0 0,-1 4-200 0 0,7-2-50 0 0,14-2 57 0 0,14-3-46 0 0,-1-1-11 0 0,-13 5-138 0 0,13-5-576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3:18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 12439 0 0,'0'0'7080'0'0,"6"8"-6964"0"0,18 26 83 0 0,-18-25 1102 0 0,-1-9-997 0 0,17 0-17 0 0,-17 0-73 0 0,-1-2-28 0 0,4 0-58 0 0,1-1-68 0 0,-1 0-1 0 0,0-1 0 0 0,-1 0 1 0 0,12-7-1 0 0,-1 1-59 0 0,20-14-85 0 0,3-4-1266 0 0,-39 27 777 0 0,6-6-1961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3:19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46 11519 0 0,'-1'-1'887'0'0,"-3"-4"-422"0"0,-14-8 3504 0 0,10 8-3426 0 0,-1 0 1 0 0,0 1 0 0 0,-11-3 0 0 0,2 3-101 0 0,11 3-432 0 0,5 1-44 0 0,0 0 1 0 0,-1-1 0 0 0,1 1-1 0 0,0 0 1 0 0,-1 0-1 0 0,1 1 1 0 0,0-1-1 0 0,-1 0 1 0 0,-3 2 0 0 0,0-2-49 0 0,4 1 17 0 0,0-1 1 0 0,-1 0 0 0 0,1 1-1 0 0,-1-1 1 0 0,1 1-1 0 0,0 0 1 0 0,0-1 0 0 0,-1 1-1 0 0,-2 2 1 0 0,-1-1-112 0 0,-19 10-745 0 0,-6 7 156 0 0,11-6 611 0 0,16-10 22 0 0,-2 2 25 0 0,-21 21 84 0 0,3 2 2 0 0,19-23-73 0 0,5 48-2359 0 0,0-43 2017 0 0,8-4-581 0 0,1 1 971 0 0,-2-1-50 0 0,0 0-1 0 0,16 8 0 0 0,6 4-102 0 0,-21-13-33 0 0,0 0-8 0 0,26 18-21 0 0,-25-17-84 0 0,22 21-296 0 0,-21-19 508 0 0,-2-1-241 0 0,0-1 78 0 0,25 19 37 0 0,-25-19 8 0 0,0-1 32 0 0,21 15 118 0 0,-25-18 101 0 0,0 0 0 0 0,0 1 0 0 0,0 0 0 0 0,0 0-1 0 0,0 0 1 0 0,5 8 0 0 0,-2-4 33 0 0,0-1 926 0 0,-5 5-432 0 0,10 31 16 0 0,-9-32 1270 0 0,-8-3-1174 0 0,-13 23-6 0 0,13-23-29 0 0,0-3-12 0 0,-15 12-1 0 0,15-12-20 0 0,-1 0-84 0 0,-18 9-37 0 0,18-9-10 0 0,1-2-31 0 0,-15 5-130 0 0,14-5-59 0 0,2-1-12 0 0,-18 2-51 0 0,4-4-270 0 0,17 1 58 0 0,0 0 1 0 0,0-1 0 0 0,0 1-1 0 0,0 0 1 0 0,0 0-1 0 0,0-1 1 0 0,0 1 0 0 0,0-1-1 0 0,0 1 1 0 0,0-1 0 0 0,0 1-1 0 0,0-1 1 0 0,0 0 0 0 0,-1 0-1 0 0,-1-1-112 0 0,2 1 73 0 0,1 1 1 0 0,-1 0-1 0 0,0-1 0 0 0,1 1 0 0 0,-1-1 1 0 0,0 1-1 0 0,1-1 0 0 0,-1 1 1 0 0,0-1-1 0 0,1 1 0 0 0,-1-1 1 0 0,1 0-1 0 0,-1 1 0 0 0,1-1 1 0 0,-1 0-1 0 0,1 1 0 0 0,0-1 0 0 0,-1 0 1 0 0,1 0-1 0 0,0 1 0 0 0,0-1 1 0 0,-1 0-1 0 0,1 0 0 0 0,0-1 1 0 0,-3-12-1230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3:19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18 102 3223 0 0,'-2'-1'240'0'0,"-7"-6"2792"0"0,10 4-2604 0 0,-1 1-1 0 0,0-1 0 0 0,1 1 1 0 0,-1-1-1 0 0,1 1 1 0 0,0 0-1 0 0,0-1 0 0 0,0 1 1 0 0,0 0-1 0 0,0-1 0 0 0,0 1 1 0 0,1 0-1 0 0,1-3 0 0 0,24-21-66 0 0,-25 25-267 0 0,4-3-184 0 0,37-13 5 0 0,-36 16 92 0 0,0-1 88 0 0,1 0 0 0 0,-1 0 0 0 0,1 1 0 0 0,0 0 0 0 0,14 1 0 0 0,-16-1-31 0 0,0 1 224 0 0,39 5 447 0 0,-38-3-518 0 0,18 5-26 0 0,-25-7-187 0 0,1 0 1 0 0,0 0-1 0 0,0 1 0 0 0,0-1 1 0 0,0 0-1 0 0,-1 1 1 0 0,1-1-1 0 0,0 1 0 0 0,-1-1 1 0 0,1 1-1 0 0,0-1 0 0 0,-1 1 1 0 0,1-1-1 0 0,0 1 0 0 0,-1 0 1 0 0,1-1-1 0 0,0 2 1 0 0,26 27-7 0 0,-20-21-62 0 0,-10 2-98 0 0,-7 29 98 0 0,7-29 134 0 0,-2-5 68 0 0,-2 2-89 0 0,-20 16 206 0 0,-4-1 71 0 0,23-16-270 0 0,-23 14 223 0 0,-10 3 34 0 0,3 1-5 0 0,1-1 48 0 0,15-9-172 0 0,16-11 2 0 0,1 2 6 0 0,-17 12 6 0 0,17-13 694 0 0,10 4-2682 0 0,15 26 1474 0 0,-15-25 10 0 0,-2-9 250 0 0,-1 0 0 0 0,0 0 0 0 0,1 0 0 0 0,-1 0 0 0 0,0 0 0 0 0,0 1 0 0 0,5 1 0 0 0,22 5-486 0 0,-19-6 478 0 0,-4 0-31 0 0,0-1 0 0 0,0 2 1 0 0,0-1-1 0 0,8 3 0 0 0,16 5-89 0 0,-22-6 0 0 0,0 0-94 0 0,24 12 190 0 0,-24-11 6 0 0,-4 4 214 0 0,16 26 267 0 0,-15-25 1200 0 0,-10-1-931 0 0,-15 23 48 0 0,16-23 10 0 0,-3-2-39 0 0,-18 17-172 0 0,19-18-71 0 0,-1 0-18 0 0,-1 2-290 0 0,3-3-35 0 0,1 0 0 0 0,-2 0-1 0 0,1-1 1 0 0,-7 4 0 0 0,-9 4 82 0 0,16-8-14 0 0,-1 1-45 0 0,-19 10-184 0 0,19-10-78 0 0,1-1-918 0 0,-16 7-3778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4T22:16:07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39 148 5527 0 0,'-33'-5'3855'0'0,"27"5"-1625"0"0,11 4-215 0 0,27 9-2019 0 0,-24-9-73 0 0,1-2-4 0 0,38 10 6 0 0,3-3-4 0 0,3-1 13 0 0,5-1 63 0 0,314 13 1461 0 0,-240-17-807 0 0,512 7 1113 0 0,-353-22-1693 0 0,4 0-18 0 0,458 38 1209 0 0,-186-19 579 0 0,-466-7-1582 0 0,-64 2-245 0 0,15 1-14 0 0,6 3 54 0 0,-16-2-33 0 0,10 3 32 0 0,1 1 11 0 0,-3 0 0 0 0,-2-2 0 0 0,-3 2-10 0 0,6-1 10 0 0,-16-3-43 0 0,-19-2 22 0 0,23 1-17 0 0,14 3 252 0 0,-8 0 107 0 0,-38-4-372 0 0,-4-1-6 0 0,0 0 0 0 0,0-1 0 0 0,0 1 1 0 0,0-1-1 0 0,0 0 0 0 0,1 0 0 0 0,4-1 1 0 0,17 0 2 0 0,3 0 1 0 0,-17 0 31 0 0,11-2-20 0 0,10-1 49 0 0,-27 3 94 0 0,1 0-92 0 0,20-1-2 0 0,4-2-17 0 0,-8 0-32 0 0,-14 1 31 0 0,3-2 14 0 0,-7 2 10 0 0,-1-3 3 0 0,-3 6-73 0 0,1-1-1 0 0,-1 1 0 0 0,0-1 1 0 0,0 1-1 0 0,0-1 0 0 0,1 1 1 0 0,-1-1-1 0 0,0 1 0 0 0,0-1 1 0 0,0 0-1 0 0,0 1 0 0 0,0-1 1 0 0,0 1-1 0 0,0-1 1 0 0,0 1-1 0 0,0-1 0 0 0,0 0 1 0 0,0 1-1 0 0,0-1 0 0 0,-1 0 1 0 0,0-1 5 0 0,0 1 0 0 0,0-1 0 0 0,0 1 0 0 0,0-1 0 0 0,0 1 0 0 0,0-1 1 0 0,0 1-1 0 0,-3-2 0 0 0,-6-5 23 0 0,0 0 0 0 0,-17-9 0 0 0,19 13-23 0 0,-26-19 57 0 0,-1 2-1 0 0,-1 2 1 0 0,-66-25 0 0 0,10 17-16 0 0,50 17-21 0 0,-45-19 0 0 0,-39-19-32 0 0,124 46-44 0 0,0 1-61 0 0,-16 0 22 0 0,24 4 30 0 0,34 10-22 0 0,-12-2 11 0 0,-12-5 11 0 0,17 9 30 0 0,-6-3-36 0 0,-6-2 45 0 0,-1 2-40 0 0,15 8-22 0 0,-17-9 15 0 0,28 12 49 0 0,-3-1 12 0 0,-1-5 0 0 0,2-1 0 0 0,8 2-53 0 0,-17-6 42 0 0,9 3 11 0 0,7 3 0 0 0,-4 2 0 0 0,-11-6-11 0 0,-22-5-31 0 0,14 14 18 0 0,-21-18-42 0 0,-7 5-67 0 0,0 1 129 0 0,0-1 0 0 0,-4 18 0 0 0,2-21 4 0 0,0 0 0 0 0,0-1 0 0 0,-1 1 0 0 0,0-1 0 0 0,-6 11 0 0 0,-23 27 0 0 0,-2-5 0 0 0,-1-5-53 0 0,9-11 42 0 0,-9 4 11 0 0,-7 6 91 0 0,4-6 31 0 0,1-3-38 0 0,-2 3 11 0 0,0-2 1 0 0,6-5 0 0 0,15-9-68 0 0,8-5 20 0 0,-15 9-36 0 0,4-3-25 0 0,-5 0-205 0 0,22-10-127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4T22:16:07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7831 0 0,'0'0'8759'0'0,"2"12"-8296"0"0,3 35-249 0 0,-3-35-107 0 0,0 1-19 0 0,6 52-20 0 0,5 11-55 0 0,2 14-13 0 0,1 14-14 0 0,0 5-30 0 0,19 241 284 0 0,-2 772 410 0 0,-25-490-490 0 0,1-186-28 0 0,-7 455 292 0 0,-2-688-404 0 0,8 673-84 0 0,60 251 2120 0 0,-54-1025-1976 0 0,-7-58-80 0 0,6 28-273 0 0,-8-45-38 0 0,-3-28-10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4T22:16:07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16 13359 0 0,'-2'-10'2520'0'0,"8"9"-2142"0"0,1-1-252 0 0,-5 1-54 0 0,1 1 0 0 0,0-1 0 0 0,0 1 0 0 0,0-1 0 0 0,0 1 0 0 0,0 0 0 0 0,0 0 0 0 0,3 1 0 0 0,35 1 662 0 0,7 1-610 0 0,157 8-178 0 0,228-17 0 0 0,143 0 2192 0 0,-303 17-912 0 0,75 4-502 0 0,-47 2-557 0 0,546 38-52 0 0,-807-52-115 0 0,2 3 0 0 0,18 3 14 0 0,-6 2 55 0 0,-7-1 28 0 0,3 1 106 0 0,-24-5-122 0 0,-19-4-1 0 0,1-1 0 0 0,3 1-51 0 0,-4-1 24 0 0,0 0 1 0 0,0 0-1 0 0,11 5 1 0 0,12 3 39 0 0,-16-4-2 0 0,15 7-22 0 0,-22-10 187 0 0,-4 9-203 0 0,8 31-31 0 0,-7-20 20 0 0,2 35-31 0 0,-3 6-11 0 0,-3 4 0 0 0,0 3 0 0 0,-2-4 0 0 0,-1 6 0 0 0,0 5 0 0 0,1 13 0 0 0,1-44 0 0 0,-7 254 0 0 0,-16 388-64 0 0,24-461 45 0 0,-2 723-530 0 0,-5-564 332 0 0,-1-69 61 0 0,7-236 129 0 0,-3 538-234 0 0,7 365-462 0 0,16-209 602 0 0,-15-678 22 0 0,-2-46 41 0 0,1 19 3 0 0,-1-46 47 0 0,-1 28 59 0 0,-1 2 87 0 0,0-24-11 0 0,0-23-6 0 0,-1 3-10 0 0,-2 27-34 0 0,0-21-8 0 0,-7 18-54 0 0,8-30-15 0 0,1-1 0 0 0,-1 1 0 0 0,0-1 0 0 0,0 0 0 0 0,0 0 0 0 0,-1 0 0 0 0,1 0 0 0 0,-6 5 0 0 0,6-6 0 0 0,0-1 0 0 0,0 0 0 0 0,0 0 0 0 0,0 0 0 0 0,-1 0 0 0 0,1 0 0 0 0,0 0 0 0 0,0 0 0 0 0,-1-1 0 0 0,1 1 0 0 0,-1-1 0 0 0,1 0 0 0 0,-4 0 0 0 0,0 0 3 0 0,0 0 23 0 0,1 0 0 0 0,-1 0-1 0 0,1-1 1 0 0,-1 0 0 0 0,-8-2-1 0 0,-26-7 258 0 0,-10-4-19 0 0,-342-64 400 0 0,-16 25-512 0 0,56 18-152 0 0,138 15 0 0 0,-8-3 0 0 0,-174-17 0 0 0,31 29 2 0 0,234 10 63 0 0,-15 0 117 0 0,-154 18 1 0 0,269-14-183 0 0,18-2-6 0 0,-25 4-71 0 0,-1 4-200 0 0,7-2-50 0 0,14-2 57 0 0,14-3-46 0 0,-1-1-11 0 0,-13 5-138 0 0,13-5-576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4T22:16:07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23 319 5983 0 0,'-1'-1'464'0'0,"-1"-2"-166"0"0,1 2 438 0 0,-13-8 3612 0 0,11 7-4153 0 0,2 3 178 0 0,3 8 1144 0 0,16 48-1505 0 0,-16-48 27 0 0,3 9 128 0 0,2 26 0 0 0,-6-36-51 0 0,10 60 966 0 0,-2 12-162 0 0,-2-16-435 0 0,-7-50-420 0 0,1 1 88 0 0,4 28 0 0 0,-4-29-109 0 0,9 44 117 0 0,-1-14-80 0 0,-3-21-14 0 0,-6-23-67 0 0,24 59 13 0 0,-21-53-13 0 0,1 1 0 0 0,0 0 0 0 0,0-1 0 0 0,1 0 0 0 0,0 0 0 0 0,10 9 0 0 0,-12-12 1 0 0,0-1 0 0 0,0 1 0 0 0,0-1 0 0 0,1 0 0 0 0,-1 0 0 0 0,1-1 0 0 0,0 1 0 0 0,-1-1 0 0 0,1 0 0 0 0,4 1 0 0 0,-7-2 2 0 0,1 1 0 0 0,-1-1 0 0 0,0 0 0 0 0,0 0 0 0 0,0 0 0 0 0,0 0 1 0 0,1 0-1 0 0,-1-1 0 0 0,0 1 0 0 0,0 0 0 0 0,0 0 0 0 0,0-1 0 0 0,0 1 0 0 0,0-1 0 0 0,1 1 0 0 0,-1-1 0 0 0,0 1 0 0 0,1-2 1 0 0,1-1 38 0 0,1 0 1 0 0,-1-1 0 0 0,1 1-1 0 0,-1-1 1 0 0,0 0 0 0 0,-1 0 0 0 0,1 0-1 0 0,-1 0 1 0 0,1-1 0 0 0,-1 1-1 0 0,-1-1 1 0 0,1 1 0 0 0,2-10 0 0 0,0-7 235 0 0,4-39 1 0 0,-7 46-264 0 0,8-218 145 0 0,-8 168-76 0 0,13-95-1 0 0,-13 153 35 0 0,0 4 247 0 0,0 11 367 0 0,7 52-759 0 0,5 5 6 0 0,5 1-22 0 0,-11-50 39 0 0,0-1 1 0 0,12 20-1 0 0,-10-21 4 0 0,1-1 0 0 0,16 18 0 0 0,-19-24 0 0 0,2 1 0 0 0,-1-2 0 0 0,15 11 0 0 0,-14-12 0 0 0,1-1 0 0 0,-1 0 0 0 0,14 6 0 0 0,32 5 0 0 0,-11-8 0 0 0,-1-6 0 0 0,2-6 0 0 0,-30 1-19 0 0,0 0 0 0 0,-1-1 0 0 0,0-1 1 0 0,0 0-1 0 0,0-1 0 0 0,0-1 0 0 0,-1 0 0 0 0,0-1 0 0 0,-1 0 0 0 0,1-1 0 0 0,-2 0 0 0 0,22-22 0 0 0,-25 23 29 0 0,0-1 0 0 0,-1 0 0 0 0,1-1-1 0 0,-2 0 1 0 0,0 0 0 0 0,0 0 0 0 0,0-1-1 0 0,-2 0 1 0 0,1 0 0 0 0,-1 0 0 0 0,-1-1-1 0 0,0 1 1 0 0,-1-1 0 0 0,0 0 0 0 0,-1 0-1 0 0,0-22 1 0 0,-1 29 58 0 0,-1 0-1 0 0,0 0 1 0 0,0 0-1 0 0,0 1 1 0 0,-1-1-1 0 0,1 1 1 0 0,-6-10-1 0 0,6 12-47 0 0,-1-1 0 0 0,1 1-1 0 0,-1 0 1 0 0,0-1 0 0 0,0 1 0 0 0,0 0-1 0 0,0 0 1 0 0,0 0 0 0 0,0 0 0 0 0,0 0-1 0 0,-1 1 1 0 0,1-1 0 0 0,-1 1-1 0 0,-4-2 1 0 0,-2 1 28 0 0,-15-1-33 0 0,21 4-7 0 0,-4 1 35 0 0,-9 6-43 0 0,8 0-43 0 0,-12 17 20 0 0,12-11-39 0 0,-7 18-20 0 0,14-30 76 0 0,0-1-1 0 0,1 1 1 0 0,-1 0 0 0 0,0 0-1 0 0,1 0 1 0 0,0-1 0 0 0,-1 1-1 0 0,1 3 1 0 0,-3 9-3 0 0,2-3-6 0 0,-1-1-1 0 0,1 0 1 0 0,1 14-1 0 0,0 29 4 0 0,1-30 12 0 0,5 29 0 0 0,-1-33 0 0 0,-1 0 0 0 0,9 19 0 0 0,-7-23 0 0 0,0-1 0 0 0,16 26 0 0 0,-14-29 0 0 0,0 0 0 0 0,1-1 0 0 0,13 13 0 0 0,-12-13 4 0 0,2-1-1 0 0,18 13 1 0 0,-19-16 14 0 0,1 1 0 0 0,19 7 1 0 0,-20-10 1 0 0,-8-3-8 0 0,0 1 0 0 0,0-1 1 0 0,0-1-1 0 0,0 1 0 0 0,0 0 0 0 0,1-1 1 0 0,-1 1-1 0 0,0-1 0 0 0,7-1 0 0 0,-3 2 12 0 0,-3-1-1 0 0,-1 1-1 0 0,1-1 1 0 0,0 0-1 0 0,0-1 0 0 0,7 0 1 0 0,-5 1 20 0 0,-4 0-19 0 0,1 0 0 0 0,-1 0 0 0 0,0-1 0 0 0,0 1-1 0 0,1 0 1 0 0,-1-1 0 0 0,0 1 0 0 0,0-1 0 0 0,0 0 0 0 0,0 0-1 0 0,3-1 1 0 0,1 0 37 0 0,20-10 230 0 0,-16 6-249 0 0,0-1 1 0 0,0 0-1 0 0,-1 0 0 0 0,0-1 1 0 0,-1 0-1 0 0,13-14 0 0 0,-13 9-32 0 0,-1 1 0 0 0,1-1 1 0 0,-2-1-1 0 0,0 1 0 0 0,-1-1 0 0 0,0 0 0 0 0,-1-1 0 0 0,0 1 0 0 0,-1-1 0 0 0,1-19 1 0 0,-1-18-1 0 0,-6-83 1 0 0,2 105-16 0 0,-6-66-75 0 0,-4 1 0 0 0,-4 0 0 0 0,-28-97 0 0 0,42 188 91 0 0,0 0-1 0 0,-1 0 0 0 0,1 0 1 0 0,-1 0-1 0 0,1 0 0 0 0,-1 1 1 0 0,0-1-1 0 0,-4-5 0 0 0,5 8 156 0 0,-2 11-73 0 0,-10 40-13 0 0,10-30-72 0 0,0 26 0 0 0,1 39-8 0 0,2 12 0 0 0,2 11 0 0 0,3-1 0 0 0,2-20-11 0 0,-4-56-31 0 0,7 37 31 0 0,7 16 11 0 0,-12-63 0 0 0,14 31 0 0 0,-14-41 0 0 0,0 0 0 0 0,0-1 0 0 0,1 0 0 0 0,7 9 0 0 0,-10-15 0 0 0,0-1 0 0 0,0 0 0 0 0,0 0 0 0 0,0 0 0 0 0,0 0 0 0 0,1 0 0 0 0,0-1 0 0 0,-1 1 0 0 0,1-1 0 0 0,5 2 0 0 0,-7-3 1 0 0,0 0 0 0 0,0-1 0 0 0,0 0-1 0 0,0 0 1 0 0,-1 1 0 0 0,1-1 0 0 0,0 0-1 0 0,0 0 1 0 0,0-1 0 0 0,0 1 0 0 0,0 0 0 0 0,0-1-1 0 0,-1 1 1 0 0,1-1 0 0 0,0 1 0 0 0,3-3-1 0 0,1 0 16 0 0,-1-1-1 0 0,1 1 1 0 0,-1-1-1 0 0,1-1 1 0 0,-1 1-1 0 0,-1-1 1 0 0,1 0-1 0 0,7-10 0 0 0,29-51 138 0 0,-24 36-85 0 0,57-80-55 0 0,-64 97-15 0 0,0 1 0 0 0,1 0 0 0 0,1 0 0 0 0,0 1 0 0 0,1 1 0 0 0,15-10 0 0 0,-20 15-14 0 0,1 0 0 0 0,0 1 0 0 0,1 0 0 0 0,-1 0 0 0 0,1 1 0 0 0,-1 0-1 0 0,1 1 1 0 0,0 0 0 0 0,0 1 0 0 0,0 0 0 0 0,0 0 0 0 0,15 2 0 0 0,5 0-84 0 0,-14 1-11 0 0,-6 0 73 0 0,28 9-164 0 0,-28-9 137 0 0,-6-1-8 0 0,1 0 0 0 0,-1 1 0 0 0,1-1 0 0 0,-1 1 1 0 0,0 0-1 0 0,0 0 0 0 0,6 4 0 0 0,28 14-155 0 0,-29-14 18 0 0,1 1 8 0 0,28 24 2 0 0,-28-24 6 0 0,-2 2 22 0 0,22 25 10 0 0,-22-26 2 0 0,-2 3 27 0 0,20 41 106 0 0,-23-44 30 0 0,0 0 0 0 0,-1 1 1 0 0,1-1-1 0 0,-2 0 0 0 0,2 14 0 0 0,-3-11 26 0 0,0 0 1 0 0,-3 17-1 0 0,3-28-29 0 0,-2 10 101 0 0,-4-1 62 0 0,-22 29 28 0 0,27-37-169 0 0,0 1 0 0 0,0 0 0 0 0,0-1 0 0 0,-1 1 0 0 0,1-1 0 0 0,-1 1 0 0 0,1-1 0 0 0,-3 2 0 0 0,-27 19 180 0 0,14-11 4 0 0,-17 6 66 0 0,-1-2-1 0 0,-50 14 1 0 0,52-21-112 0 0,-1-2-1 0 0,0-1 1 0 0,-1-1 0 0 0,1-2 0 0 0,-43-3-1 0 0,50-1-128 0 0,0-1-1 0 0,0-1 0 0 0,1-2 1 0 0,0 0-1 0 0,0-2 0 0 0,0-1 1 0 0,-28-14-1 0 0,46 19-271 0 0,0-1 0 0 0,0 0 0 0 0,-11-8 0 0 0,4-3-6125 0 0,10 6-352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4T22:16:07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390 54 14743 0 0,'-4'-2'541'0'0,"2"1"-423"0"0,0 0 0 0 0,0 0 0 0 0,0 0 0 0 0,1 0-1 0 0,-1-1 1 0 0,0 1 0 0 0,1-1 0 0 0,-3-2 0 0 0,1 2-50 0 0,0 0-1 0 0,0 0 1 0 0,1 0 0 0 0,-1 1 0 0 0,0-1 0 0 0,0 1 0 0 0,0 0 0 0 0,-4-1 0 0 0,-3-1-21 0 0,1-1-286 0 0,0 0 0 0 0,0 1 0 0 0,-1 1-1 0 0,0 0 1 0 0,1 0 0 0 0,-1 1 0 0 0,0 0-1 0 0,0 0 1 0 0,0 1 0 0 0,0 1 0 0 0,-17 2 0 0 0,24-3 61 0 0,1 1 0 0 0,-1 0 0 0 0,1 0 1 0 0,-1 0-1 0 0,1 0 0 0 0,-1 0 0 0 0,1 0 1 0 0,-3 2-1 0 0,0 0-126 0 0,2-1 103 0 0,0-1 0 0 0,0 0 0 0 0,0 1 1 0 0,1-1-1 0 0,-1 1 0 0 0,-4 3 0 0 0,2 0-69 0 0,1-2-540 0 0,0 2 81 0 0,-12 14 330 0 0,12-14 146 0 0,2 4-143 0 0,-7 27 424 0 0,6-27 89 0 0,3 0 13 0 0,0 38 380 0 0,3-37-102 0 0,7 31 10 0 0,-7-31-42 0 0,2-1-195 0 0,15 26-86 0 0,-15-26-21 0 0,3 0-14 0 0,33 35-48 0 0,-29-33-18 0 0,1 1-24 0 0,0-1 0 0 0,20 13 0 0 0,-22-16-2 0 0,31 21-136 0 0,-10-8 51 0 0,-24-16-55 0 0,2 2-20 0 0,30 23-7 0 0,-30-23 21 0 0,-2 0 83 0 0,23 23 47 0 0,-23-23 2283 0 0,-11 2-1461 0 0,-8 25 102 0 0,11-34-848 0 0,0 0 0 0 0,0 1 0 0 0,0-1-1 0 0,0 1 1 0 0,0-1 0 0 0,0 0 0 0 0,0 1 0 0 0,0-1-1 0 0,0 0 1 0 0,0 1 0 0 0,-1-1 0 0 0,1 0 0 0 0,0 1-1 0 0,0-1 1 0 0,0 0 0 0 0,0 1 0 0 0,-1-1 0 0 0,1 0-1 0 0,0 1 1 0 0,0-1 0 0 0,-1 0 0 0 0,1 0 0 0 0,0 1-1 0 0,-1-1 1 0 0,1 0 0 0 0,0 0 0 0 0,0 0 0 0 0,-1 0-1 0 0,1 1 1 0 0,0-1 0 0 0,-1 0 0 0 0,0 0 0 0 0,-21 4 947 0 0,0-2 0 0 0,-1 0 1 0 0,1-2-1 0 0,-39-3 0 0 0,-94-20 617 0 0,155 23-1590 0 0,-38-6-11 0 0,-20-3-465 0 0,23-1-2735 0 0,32 9 1149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4T22:16:07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0 386 5063 0 0,'0'0'232'0'0,"7"0"-13"0"0,18-2-6 0 0,-1 0 1224 0 0,-3-4 304 0 0,22-3 683 0 0,108-40 2349 0 0,-128 39-4718 0 0,-2-1-1 0 0,0-1 1 0 0,0-1 0 0 0,24-20-1 0 0,-33 22 2 0 0,0 0-1 0 0,-1-1 1 0 0,0-1-1 0 0,-1 1 1 0 0,15-25-1 0 0,-23 31 76 0 0,1 1-1 0 0,-1 0 1 0 0,0-1-1 0 0,0 1 0 0 0,0-1 1 0 0,-1 0-1 0 0,0 0 1 0 0,1-8-1 0 0,-2 10-7 0 0,0 0 1 0 0,0 0-1 0 0,-1 0 0 0 0,0 0 0 0 0,1 0 0 0 0,-1 0 0 0 0,-1 0 0 0 0,1 0 0 0 0,-1 1 0 0 0,1-1 1 0 0,-1 0-1 0 0,0 1 0 0 0,-4-6 0 0 0,5 7-106 0 0,-1 0 1 0 0,0 0 0 0 0,0 0-1 0 0,0 1 1 0 0,0-1-1 0 0,0 0 1 0 0,-1 1-1 0 0,1-1 1 0 0,0 1 0 0 0,-1 0-1 0 0,1 0 1 0 0,-1 0-1 0 0,0 0 1 0 0,1 0-1 0 0,-1 0 1 0 0,0 1 0 0 0,1-1-1 0 0,-1 1 1 0 0,-4 0-1 0 0,1 0-35 0 0,-1 0 0 0 0,0 1 0 0 0,0 0-1 0 0,0 0 1 0 0,1 1 0 0 0,-13 4 0 0 0,11-3-35 0 0,2-1-15 0 0,0 1 0 0 0,-1 0 0 0 0,1 0 0 0 0,-11 8 0 0 0,8-6 8 0 0,4-3 17 0 0,1 1-1 0 0,-1 0 0 0 0,1 0 0 0 0,-1 0 1 0 0,1 1-1 0 0,-4 3 0 0 0,-34 31-193 0 0,12-9 213 0 0,16-13-29 0 0,-21 33 39 0 0,-2 13 14 0 0,5 6 0 0 0,7 1 0 0 0,19-47 0 0 0,-4 26 0 0 0,8-33 0 0 0,1-1 0 0 0,1 27 0 0 0,8 25-16 0 0,-8-65 10 0 0,0 1 0 0 0,0 0 0 0 0,1 0 0 0 0,-1-1-1 0 0,1 1 1 0 0,-1 0 0 0 0,1-1 0 0 0,0 1 0 0 0,-1 0 0 0 0,1-1 0 0 0,0 1-1 0 0,1 1 1 0 0,-2-3 6 0 0,7 10-26 0 0,0 0-1 0 0,14 15 0 0 0,-12-17 18 0 0,0 0 0 0 0,16 10-1 0 0,-24-17 7 0 0,1 0 1 0 0,-1 0-1 0 0,0-1 0 0 0,0 1 0 0 0,0 0 1 0 0,0-1-1 0 0,1 1 0 0 0,-1-1 0 0 0,0 1 0 0 0,1-1 1 0 0,1 1-1 0 0,27 5 70 0 0,-15-5 49 0 0,18-2 10 0 0,-16-2 2 0 0,6-4-10 0 0,-1-1 0 0 0,0-1 0 0 0,0-1 0 0 0,37-24 0 0 0,-38 18-95 0 0,-1 0 0 0 0,-1-1 0 0 0,0-1 0 0 0,-2-1 0 0 0,0 0 1 0 0,-1-1-1 0 0,-1-1 0 0 0,13-24 0 0 0,-17 26-2 0 0,-1-1 1 0 0,-1 0-1 0 0,-1-1 0 0 0,-1 1 0 0 0,-1-2 1 0 0,0 1-1 0 0,-2-1 0 0 0,0 1 1 0 0,0-40-1 0 0,-2-7 296 0 0,-2 66 339 0 0,1 11-560 0 0,4 29-36 0 0,6 51-329 0 0,-4-29 174 0 0,1 14-129 0 0,3 8 24 0 0,-5-26 128 0 0,-4-42 0 0 0,0-3 12 0 0,5 46 48 0 0,-1-3 23 0 0,-6-44 298 0 0,-3-11-117 0 0,-1-1-129 0 0,0 0 0 0 0,0 0 0 0 0,0-1-1 0 0,0 1 1 0 0,1-1 0 0 0,-1 0 0 0 0,1 0 0 0 0,0-1-1 0 0,0 1 1 0 0,0-1 0 0 0,0 1 0 0 0,1-1 0 0 0,-4-7-1 0 0,-6-10 222 0 0,-11-29 0 0 0,15 29-232 0 0,0 0-1 0 0,1-1 1 0 0,1 0 0 0 0,1 0-1 0 0,2 0 1 0 0,0-1 0 0 0,1 0-1 0 0,1-35 1 0 0,3 49-51 0 0,-1 1-1 0 0,2 0 1 0 0,-1 0-1 0 0,1 0 1 0 0,0 0-1 0 0,0 0 1 0 0,1 0-1 0 0,0 1 1 0 0,1 0-1 0 0,-1-1 1 0 0,2 2-1 0 0,10-13 0 0 0,1 2-3 0 0,2 0-1 0 0,0 0 0 0 0,24-14 0 0 0,-24 19-81 0 0,2 1 0 0 0,-1 1-1 0 0,1 1 1 0 0,0 1 0 0 0,31-8 0 0 0,-38 12-269 0 0,1 1 0 0 0,26-2 0 0 0,-33 4 360 0 0,-1 0-399 0 0,1 2-1234 0 0,1 0 1288 0 0,19 0-2666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4T22:16:07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0 287 1375 0 0,'0'0'10587'0'0,"3"11"-9986"0"0,8 35-38 0 0,-8-35 136 0 0,-1 1-614 0 0,7 46-30 0 0,0 7-22 0 0,8 15 296 0 0,-7-30-197 0 0,-8-38 118 0 0,0 1 50 0 0,6 37 10 0 0,-6-38 738 0 0,1-2-672 0 0,-1 3-203 0 0,7 27 2814 0 0,-3-52-2276 0 0,-5 9-584 0 0,0-1 2 0 0,0 0 1 0 0,0 0 0 0 0,-1-1 0 0 0,1 1 0 0 0,-1-1 0 0 0,-1 1 0 0 0,1 0 0 0 0,-2-9 0 0 0,1 0 79 0 0,-6-179 380 0 0,8 161-598 0 0,2 1 0 0 0,1-1 0 0 0,1 0 0 0 0,11-35 0 0 0,0 34-324 0 0,-15 30 288 0 0,0 1 0 0 0,0-1 0 0 0,0 0 0 0 0,0 1 0 0 0,0-1 0 0 0,1 1 0 0 0,-1-1 0 0 0,0 1 0 0 0,1-1 0 0 0,0 1 0 0 0,-1 0 0 0 0,1 0 0 0 0,-1 0 0 0 0,4-1 0 0 0,2 3-83 0 0,20 3 0 0 0,-20-3-12 0 0,0 4-272 0 0,23 14 188 0 0,-23-14 7 0 0,0 2 28 0 0,19 20 11 0 0,-20-20 2 0 0,1-1 2 0 0,23 19 4 0 0,-23-18 2 0 0,1-3 0 0 0,23 13 15 0 0,-15-11 54 0 0,19 3 6 0 0,-32-8 87 0 0,0 0-1 0 0,-1 0 1 0 0,1 0 0 0 0,0-1-1 0 0,0 1 1 0 0,0-1 0 0 0,-1 0 0 0 0,1 0-1 0 0,5 0 1 0 0,-1-1 14 0 0,22 1 125 0 0,-22-1-107 0 0,-4 1-2 0 0,-1 0 0 0 0,0 0 0 0 0,0 0 1 0 0,1 0-1 0 0,-1-1 0 0 0,0 1 0 0 0,0-1 0 0 0,1 0 0 0 0,-1 1 1 0 0,4-3-1 0 0,0 0 62 0 0,5-1 79 0 0,0 0 1 0 0,-1 0-1 0 0,1-2 0 0 0,-1 1 1 0 0,0-1-1 0 0,0-1 0 0 0,-1 0 1 0 0,1 0-1 0 0,-2-1 0 0 0,11-11 1 0 0,-8 6-74 0 0,-1 0 1 0 0,-1-1 0 0 0,0 0 0 0 0,-1-1-1 0 0,-1 0 1 0 0,0 0 0 0 0,8-26 0 0 0,-13 33-73 0 0,0 0 1 0 0,0-1 0 0 0,-1 1 0 0 0,0 0-1 0 0,0 0 1 0 0,-1-1 0 0 0,0 1 0 0 0,0 0 0 0 0,-1-1-1 0 0,0 1 1 0 0,-1 0 0 0 0,0 0 0 0 0,0 0-1 0 0,-1 0 1 0 0,0 0 0 0 0,0 0 0 0 0,-5-8 0 0 0,-9-3 58 0 0,6 11-25 0 0,-8 4-41 0 0,15 4-23 0 0,-1 1 0 0 0,0 0 0 0 0,1 0 1 0 0,-1 0-1 0 0,1 0 0 0 0,-1 1 0 0 0,1 0 0 0 0,-7 3 0 0 0,11-5 11 0 0,-2 1-9 0 0,-1 0 0 0 0,1 1 0 0 0,0-1 0 0 0,0 0 0 0 0,0 1 0 0 0,0-1 0 0 0,1 1 0 0 0,-1-1 0 0 0,0 1-1 0 0,-1 2 1 0 0,-2 1-15 0 0,-4 6-133 0 0,2-3 97 0 0,-17 29-222 0 0,1 0 115 0 0,12-16 4 0 0,-12 27 2 0 0,13-24 0 0 0,-7 25 11 0 0,10-24 46 0 0,-6 26 27 0 0,8-27 4 0 0,-2 30 2 0 0,4-5 4 0 0,5-27 13 0 0,1-9 43 0 0,-2-6-9 0 0,1 0-1 0 0,-1 0 0 0 0,0 0 1 0 0,-1 11-1 0 0,4-8-40 0 0,12 28 23 0 0,-12-28-93 0 0,2-2-8 0 0,19 21 8 0 0,-24-28 123 0 0,-1 0 0 0 0,1-1 0 0 0,0 1 0 0 0,-1 0 0 0 0,1 0 0 0 0,0-1 0 0 0,-1 1 0 0 0,1-1 0 0 0,0 1 0 0 0,0 0 0 0 0,0-1-1 0 0,0 0 1 0 0,-1 1 0 0 0,1-1 0 0 0,0 1 0 0 0,1-1 0 0 0,36 11-78 0 0,-31-11 96 0 0,-1 1-1 0 0,0-1 1 0 0,1-1 0 0 0,-1 1 0 0 0,0-1-1 0 0,0 0 1 0 0,0-1 0 0 0,1 1-1 0 0,-1-1 1 0 0,-1 0 0 0 0,9-4 0 0 0,1-2 89 0 0,0 0 1 0 0,-1-1 0 0 0,14-11 0 0 0,-8 3 19 0 0,0-1 1 0 0,-1 0-1 0 0,-1-2 1 0 0,-1 0-1 0 0,18-27 1 0 0,62-118 390 0 0,-86 144-500 0 0,-7 13-1 0 0,17-24 3 0 0,-12 20 12 0 0,-7 9-98 0 0,3 13-98 0 0,14 30 86 0 0,-14-30-23 0 0,-2 3-11 0 0,13 64-101 0 0,-4-24 187 0 0,-4-26-20 0 0,17 56-21 0 0,-9-32 41 0 0,-12-39-68 0 0,0-1 1 0 0,13 32 10 0 0,-13-32 796 0 0,-3-12-670 0 0,-1 1 0 0 0,1-1 1 0 0,-1 1-1 0 0,1-1 1 0 0,-1 0-1 0 0,1 1 0 0 0,-1-1 1 0 0,0 0-1 0 0,1 0 1 0 0,-1 1-1 0 0,0-1 1 0 0,1 0-1 0 0,-1 0 0 0 0,0 1 1 0 0,0-3-1 0 0,0-2 37 0 0,-1 1 0 0 0,0-1 0 0 0,-1 1 0 0 0,1-1 0 0 0,-1 1 0 0 0,1-1 0 0 0,-1 1 0 0 0,-4-5 0 0 0,-2-10 107 0 0,-5-14-5 0 0,2-1-1 0 0,-11-61 0 0 0,18 74-120 0 0,2-1-1 0 0,0 1 1 0 0,2-1 0 0 0,0 1 0 0 0,6-39 0 0 0,-4 50-50 0 0,1 0 0 0 0,0 1 0 0 0,1-1 0 0 0,0 1 0 0 0,0 0 0 0 0,1 0 0 0 0,0 0 0 0 0,1 1 0 0 0,0 0 1 0 0,0 0-1 0 0,1 0 0 0 0,0 1 0 0 0,0 0 0 0 0,1 0 0 0 0,-1 1 0 0 0,11-7 0 0 0,3 0-145 0 0,0 0-1 0 0,1 2 1 0 0,1 1 0 0 0,-1 0-1 0 0,38-9 1 0 0,0 3-1288 0 0,-19 8-3978 0 0,-5 3-1293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1:48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23 319 5983 0 0,'-1'-1'464'0'0,"-1"-2"-166"0"0,1 2 438 0 0,-13-8 3612 0 0,11 7-4153 0 0,2 3 178 0 0,3 8 1144 0 0,16 48-1505 0 0,-16-48 27 0 0,3 9 128 0 0,2 26 0 0 0,-6-36-51 0 0,10 60 966 0 0,-2 12-162 0 0,-2-16-435 0 0,-7-50-420 0 0,1 1 88 0 0,4 28 0 0 0,-4-29-109 0 0,9 44 117 0 0,-1-14-80 0 0,-3-21-14 0 0,-6-23-67 0 0,24 59 13 0 0,-21-53-13 0 0,1 1 0 0 0,0 0 0 0 0,0-1 0 0 0,1 0 0 0 0,0 0 0 0 0,10 9 0 0 0,-12-12 1 0 0,0-1 0 0 0,0 1 0 0 0,0-1 0 0 0,1 0 0 0 0,-1 0 0 0 0,1-1 0 0 0,0 1 0 0 0,-1-1 0 0 0,1 0 0 0 0,4 1 0 0 0,-7-2 2 0 0,1 1 0 0 0,-1-1 0 0 0,0 0 0 0 0,0 0 0 0 0,0 0 0 0 0,0 0 1 0 0,1 0-1 0 0,-1-1 0 0 0,0 1 0 0 0,0 0 0 0 0,0 0 0 0 0,0-1 0 0 0,0 1 0 0 0,0-1 0 0 0,1 1 0 0 0,-1-1 0 0 0,0 1 0 0 0,1-2 1 0 0,1-1 38 0 0,1 0 1 0 0,-1-1 0 0 0,1 1-1 0 0,-1-1 1 0 0,0 0 0 0 0,-1 0 0 0 0,1 0-1 0 0,-1 0 1 0 0,1-1 0 0 0,-1 1-1 0 0,-1-1 1 0 0,1 1 0 0 0,2-10 0 0 0,0-7 235 0 0,4-39 1 0 0,-7 46-264 0 0,8-218 145 0 0,-8 168-76 0 0,13-95-1 0 0,-13 153 35 0 0,0 4 247 0 0,0 11 367 0 0,7 52-759 0 0,5 5 6 0 0,5 1-22 0 0,-11-50 39 0 0,0-1 1 0 0,12 20-1 0 0,-10-21 4 0 0,1-1 0 0 0,16 18 0 0 0,-19-24 0 0 0,2 1 0 0 0,-1-2 0 0 0,15 11 0 0 0,-14-12 0 0 0,1-1 0 0 0,-1 0 0 0 0,14 6 0 0 0,32 5 0 0 0,-11-8 0 0 0,-1-6 0 0 0,2-6 0 0 0,-30 1-19 0 0,0 0 0 0 0,-1-1 0 0 0,0-1 1 0 0,0 0-1 0 0,0-1 0 0 0,0-1 0 0 0,-1 0 0 0 0,0-1 0 0 0,-1 0 0 0 0,1-1 0 0 0,-2 0 0 0 0,22-22 0 0 0,-25 23 29 0 0,0-1 0 0 0,-1 0 0 0 0,1-1-1 0 0,-2 0 1 0 0,0 0 0 0 0,0 0 0 0 0,0-1-1 0 0,-2 0 1 0 0,1 0 0 0 0,-1 0 0 0 0,-1-1-1 0 0,0 1 1 0 0,-1-1 0 0 0,0 0 0 0 0,-1 0-1 0 0,0-22 1 0 0,-1 29 58 0 0,-1 0-1 0 0,0 0 1 0 0,0 0-1 0 0,0 1 1 0 0,-1-1-1 0 0,1 1 1 0 0,-6-10-1 0 0,6 12-47 0 0,-1-1 0 0 0,1 1-1 0 0,-1 0 1 0 0,0-1 0 0 0,0 1 0 0 0,0 0-1 0 0,0 0 1 0 0,0 0 0 0 0,0 0 0 0 0,0 0-1 0 0,-1 1 1 0 0,1-1 0 0 0,-1 1-1 0 0,-4-2 1 0 0,-2 1 28 0 0,-15-1-33 0 0,21 4-7 0 0,-4 1 35 0 0,-9 6-43 0 0,8 0-43 0 0,-12 17 20 0 0,12-11-39 0 0,-7 18-20 0 0,14-30 76 0 0,0-1-1 0 0,1 1 1 0 0,-1 0 0 0 0,0 0-1 0 0,1 0 1 0 0,0-1 0 0 0,-1 1-1 0 0,1 3 1 0 0,-3 9-3 0 0,2-3-6 0 0,-1-1-1 0 0,1 0 1 0 0,1 14-1 0 0,0 29 4 0 0,1-30 12 0 0,5 29 0 0 0,-1-33 0 0 0,-1 0 0 0 0,9 19 0 0 0,-7-23 0 0 0,0-1 0 0 0,16 26 0 0 0,-14-29 0 0 0,0 0 0 0 0,1-1 0 0 0,13 13 0 0 0,-12-13 4 0 0,2-1-1 0 0,18 13 1 0 0,-19-16 14 0 0,1 1 0 0 0,19 7 1 0 0,-20-10 1 0 0,-8-3-8 0 0,0 1 0 0 0,0-1 1 0 0,0-1-1 0 0,0 1 0 0 0,0 0 0 0 0,1-1 1 0 0,-1 1-1 0 0,0-1 0 0 0,7-1 0 0 0,-3 2 12 0 0,-3-1-1 0 0,-1 1-1 0 0,1-1 1 0 0,0 0-1 0 0,0-1 0 0 0,7 0 1 0 0,-5 1 20 0 0,-4 0-19 0 0,1 0 0 0 0,-1 0 0 0 0,0-1 0 0 0,0 1-1 0 0,1 0 1 0 0,-1-1 0 0 0,0 1 0 0 0,0-1 0 0 0,0 0 0 0 0,0 0-1 0 0,3-1 1 0 0,1 0 37 0 0,20-10 230 0 0,-16 6-249 0 0,0-1 1 0 0,0 0-1 0 0,-1 0 0 0 0,0-1 1 0 0,-1 0-1 0 0,13-14 0 0 0,-13 9-32 0 0,-1 1 0 0 0,1-1 1 0 0,-2-1-1 0 0,0 1 0 0 0,-1-1 0 0 0,0 0 0 0 0,-1-1 0 0 0,0 1 0 0 0,-1-1 0 0 0,1-19 1 0 0,-1-18-1 0 0,-6-83 1 0 0,2 105-16 0 0,-6-66-75 0 0,-4 1 0 0 0,-4 0 0 0 0,-28-97 0 0 0,42 188 91 0 0,0 0-1 0 0,-1 0 0 0 0,1 0 1 0 0,-1 0-1 0 0,1 0 0 0 0,-1 1 1 0 0,0-1-1 0 0,-4-5 0 0 0,5 8 156 0 0,-2 11-73 0 0,-10 40-13 0 0,10-30-72 0 0,0 26 0 0 0,1 39-8 0 0,2 12 0 0 0,2 11 0 0 0,3-1 0 0 0,2-20-11 0 0,-4-56-31 0 0,7 37 31 0 0,7 16 11 0 0,-12-63 0 0 0,14 31 0 0 0,-14-41 0 0 0,0 0 0 0 0,0-1 0 0 0,1 0 0 0 0,7 9 0 0 0,-10-15 0 0 0,0-1 0 0 0,0 0 0 0 0,0 0 0 0 0,0 0 0 0 0,0 0 0 0 0,1 0 0 0 0,0-1 0 0 0,-1 1 0 0 0,1-1 0 0 0,5 2 0 0 0,-7-3 1 0 0,0 0 0 0 0,0-1 0 0 0,0 0-1 0 0,0 0 1 0 0,-1 1 0 0 0,1-1 0 0 0,0 0-1 0 0,0 0 1 0 0,0-1 0 0 0,0 1 0 0 0,0 0 0 0 0,0-1-1 0 0,-1 1 1 0 0,1-1 0 0 0,0 1 0 0 0,3-3-1 0 0,1 0 16 0 0,-1-1-1 0 0,1 1 1 0 0,-1-1-1 0 0,1-1 1 0 0,-1 1-1 0 0,-1-1 1 0 0,1 0-1 0 0,7-10 0 0 0,29-51 138 0 0,-24 36-85 0 0,57-80-55 0 0,-64 97-15 0 0,0 1 0 0 0,1 0 0 0 0,1 0 0 0 0,0 1 0 0 0,1 1 0 0 0,15-10 0 0 0,-20 15-14 0 0,1 0 0 0 0,0 1 0 0 0,1 0 0 0 0,-1 0 0 0 0,1 1 0 0 0,-1 0-1 0 0,1 1 1 0 0,0 0 0 0 0,0 1 0 0 0,0 0 0 0 0,0 0 0 0 0,15 2 0 0 0,5 0-84 0 0,-14 1-11 0 0,-6 0 73 0 0,28 9-164 0 0,-28-9 137 0 0,-6-1-8 0 0,1 0 0 0 0,-1 1 0 0 0,1-1 0 0 0,-1 1 1 0 0,0 0-1 0 0,0 0 0 0 0,6 4 0 0 0,28 14-155 0 0,-29-14 18 0 0,1 1 8 0 0,28 24 2 0 0,-28-24 6 0 0,-2 2 22 0 0,22 25 10 0 0,-22-26 2 0 0,-2 3 27 0 0,20 41 106 0 0,-23-44 30 0 0,0 0 0 0 0,-1 1 1 0 0,1-1-1 0 0,-2 0 0 0 0,2 14 0 0 0,-3-11 26 0 0,0 0 1 0 0,-3 17-1 0 0,3-28-29 0 0,-2 10 101 0 0,-4-1 62 0 0,-22 29 28 0 0,27-37-169 0 0,0 1 0 0 0,0 0 0 0 0,0-1 0 0 0,-1 1 0 0 0,1-1 0 0 0,-1 1 0 0 0,1-1 0 0 0,-3 2 0 0 0,-27 19 180 0 0,14-11 4 0 0,-17 6 66 0 0,-1-2-1 0 0,-50 14 1 0 0,52-21-112 0 0,-1-2-1 0 0,0-1 1 0 0,-1-1 0 0 0,1-2 0 0 0,-43-3-1 0 0,50-1-128 0 0,0-1-1 0 0,0-1 0 0 0,1-2 1 0 0,0 0-1 0 0,0-2 0 0 0,0-1 1 0 0,-28-14-1 0 0,46 19-271 0 0,0-1 0 0 0,0 0 0 0 0,-11-8 0 0 0,4-3-6125 0 0,10 6-352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4T22:16:07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19 13823 0 0,'-2'-2'482'0'0,"1"1"-415"0"0,0 1 0 0 0,1-1 1 0 0,-1 0-1 0 0,1 1 0 0 0,-1-1 1 0 0,1 0-1 0 0,-1 1 0 0 0,1-1 0 0 0,0 0 1 0 0,-1 0-1 0 0,1 1 0 0 0,0-1 0 0 0,-1 0 1 0 0,1-1-1 0 0,0 2 113 0 0,-5-5-99 0 0,9 18-278 0 0,10 36-90 0 0,-10-36-38 0 0,0 1-10 0 0,19 69-81 0 0,-4-9 327 0 0,4 6 190 0 0,-7-24 66 0 0,-9-26 22 0 0,9 31-1 0 0,-7-31-16 0 0,8 30-4 0 0,-9-30 0 0 0,6 29-13 0 0,-7-30-58 0 0,11 56 35 0 0,-8-38-62 0 0,-7-35 20 0 0,0 2 6 0 0,0 3-64 0 0,8 47 128 0 0,-6-23-64 0 0,-3-31 2991 0 0,-7-8-2750 0 0,5-2-335 0 0,-1 1 22 0 0,0-1 0 0 0,0 1 0 0 0,0-1 0 0 0,0 0 0 0 0,0 1 0 0 0,0-1 0 0 0,0 0-1 0 0,-1 0 1 0 0,1 0 0 0 0,0 1 0 0 0,0-1 0 0 0,0 0 0 0 0,0-1 0 0 0,-1 1 0 0 0,1-1 3 0 0,0 1-1 0 0,0-1 1 0 0,1 0 0 0 0,-1 0 0 0 0,0 1-1 0 0,1-1 1 0 0,-1 0 0 0 0,1 0 0 0 0,-1 0-1 0 0,1 0 1 0 0,-1 0 0 0 0,1 0 0 0 0,0 0-1 0 0,0 0 1 0 0,-1 0 0 0 0,1 0 0 0 0,0 0 0 0 0,0 0-1 0 0,0 0 1 0 0,0 0 0 0 0,0-2 0 0 0,0-22 123 0 0,0 1 1 0 0,2 0 0 0 0,1-1-1 0 0,0 1 1 0 0,2 0 0 0 0,1 1-1 0 0,11-30 1 0 0,-12 42-251 0 0,0 1-1 0 0,0-1 1 0 0,1 1 0 0 0,0 0-1 0 0,1 1 1 0 0,0 0 0 0 0,9-9-1 0 0,-16 18 84 0 0,1-1 0 0 0,-1 0-1 0 0,1 1 1 0 0,0-1 0 0 0,0 1 0 0 0,-1-1-1 0 0,1 1 1 0 0,0 0 0 0 0,0-1 0 0 0,-1 1-1 0 0,1 0 1 0 0,0-1 0 0 0,0 1 0 0 0,1 0-1 0 0,1-1-31 0 0,0 0-124 0 0,0 1-10 0 0,16-3-465 0 0,-12 6 512 0 0,-2-1 120 0 0,0 0 0 0 0,0 0 0 0 0,0 1-1 0 0,-1 0 1 0 0,7 4 0 0 0,-4 0 34 0 0,0 0-1 0 0,11 15 1 0 0,-12-14 122 0 0,-1 3-73 0 0,17 32 10 0 0,-17-32 3 0 0,0 0-13 0 0,0 2-49 0 0,-1-2 102 0 0,1-1 1 0 0,11 20 0 0 0,6 11-56 0 0,-16-31-45 0 0,1-8-3221 0 0,19 7 1070 0 0,-25-9 1989 0 0,-1 0-1 0 0,0 0 1 0 0,0 0-1 0 0,1 0 0 0 0,-1 0 1 0 0,0 0-1 0 0,1 0 1 0 0,-1 0-1 0 0,0 0 1 0 0,1 0-1 0 0,-1 0 1 0 0,0 0-1 0 0,1 0 0 0 0,-1 0 1 0 0,0 0-1 0 0,0 0 1 0 0,1-1-1 0 0,-1 1 1 0 0,0 0-1 0 0,1 0 0 0 0,-1 0 1 0 0,0 0-1 0 0,0-1 1 0 0,0 1-1 0 0,1 0 1 0 0,-1 0-1 0 0,0-1 1 0 0,0 1-1 0 0,0 0 0 0 0,1 0 1 0 0,-1-1-1 0 0,0 1 1 0 0,0 0-1 0 0,0 0 1 0 0,0-1-1 0 0,0 1 0 0 0,0 0 1 0 0,1-1-1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4T22:16:07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9 16583 0 0,'-7'-6'1771'0'0,"2"4"-1694"0"0,4 1 803 0 0,-1 14-613 0 0,1 3-247 0 0,0 30 0 0 0,3-25-53 0 0,6 26 1 0 0,0-3-73 0 0,0-12 39 0 0,-3-11 3 0 0,9 31-25 0 0,-7-26 0 0 0,15 40 15 0 0,-1 1 46 0 0,-12-40-21 0 0,14 41 36 0 0,5 13 12 0 0,-1-7 0 0 0,-4-9 14 0 0,-4-9 55 0 0,-11-32 22 0 0,4 26-11 0 0,-9-37-62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4T22:16:07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6 240 5527 0 0,'0'0'423'0'0,"-1"-1"-278"0"0,-3-5 1265 0 0,5 3-478 0 0,1 1 0 0 0,0 0 1 0 0,-1-1-1 0 0,1 1 1 0 0,0 0-1 0 0,5-4 0 0 0,-3 3-271 0 0,1-1-1 0 0,0 1 0 0 0,0 0 1 0 0,0 0-1 0 0,6-2 1 0 0,5-1 3 0 0,28-6 1 0 0,-15 5-749 0 0,152-36 109 0 0,12-3-2 0 0,-130 29-23 0 0,-61 16-40 0 0,9-2-48 0 0,0 0 0 0 0,13-7-1 0 0,-21 9-246 0 0,0-1-1 0 0,1 0 0 0 0,-1 0 0 0 0,0 0 0 0 0,0 0 0 0 0,0 0 1 0 0,-1-1-1 0 0,1 1 0 0 0,0-1 0 0 0,-1 0 0 0 0,0 0 0 0 0,4-5 1 0 0,-2-1-5075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4T22:16:07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9671 0 0,'0'0'2756'0'0,"6"8"-1814"0"0,19 25-14 0 0,-18-25-94 0 0,-1 4-39 0 0,20 38-10 0 0,-14-25-85 0 0,8 24-353 0 0,-9-23-156 0 0,12 31-30 0 0,-13-30-33 0 0,14 40-103 0 0,3 12-41 0 0,3 4-134 0 0,-17-41 84 0 0,-9-32 0 0 0,-1 3-12 0 0,11 37-2 0 0,-11-38 0 0 0,-3-9 71 0 0,0 0-1 0 0,0 0 1 0 0,0 0 0 0 0,1 1-1 0 0,-1-1 1 0 0,1 0 0 0 0,0-1-1 0 0,1 5 1 0 0,-1-4-71 0 0,0 0 1 0 0,0 0-1 0 0,0 0 1 0 0,-1 0-1 0 0,1 0 1 0 0,-1 0-1 0 0,0 0 1 0 0,0 3-1 0 0,-3 4-192 0 0,-8 27-57 0 0,8-27-242 0 0,-1-9-107 0 0,-12 5-877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4T22:16:07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1 167 13823 0 0,'0'0'1247'0'0,"4"-1"-1023"0"0,12-2-76 0 0,-12 2 484 0 0,2 0 201 0 0,32-4 869 0 0,239-17 531 0 0,-254 20-3081 0 0,-1-1 0 0 0,1-1-1 0 0,-1-1 1 0 0,33-12 0 0 0,-43 12 32 0 0,-1 0 0 0 0,1-1 0 0 0,-1 0 0 0 0,-1 0 0 0 0,1-1 0 0 0,-1-1 0 0 0,0 1 0 0 0,-1-2 0 0 0,15-16 0 0 0,-17 16-326 0 0,-1-1-1614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4T22:16:07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0 131 455 0 0,'0'0'3490'0'0,"3"12"-2330"0"0,11 33 89 0 0,-9-22 20 0 0,5 47 679 0 0,-3-14-1354 0 0,-3-27-33 0 0,2 30-49 0 0,-2-29-175 0 0,3 34-75 0 0,-3-31-20 0 0,6 36 1 0 0,-5-35 12 0 0,5 32 7 0 0,-4-34 2 0 0,7 31-26 0 0,-7-33-113 0 0,14 52 16 0 0,-10-40-77 0 0,-8-32 3256 0 0,6-24-2181 0 0,-8 7-948 0 0,0 0 0 0 0,-1 1 0 0 0,0-1 0 0 0,0 1 0 0 0,0-1 0 0 0,-4-9 0 0 0,0-6 237 0 0,-11-61 230 0 0,-8-130 0 0 0,23 164-791 0 0,1 0 0 0 0,3 0 1 0 0,1 1-1 0 0,13-53 0 0 0,-13 83 131 0 0,1 1 0 0 0,0 1 0 0 0,2-1 0 0 0,0 1 0 0 0,1 0 0 0 0,0 1 0 0 0,1 0 0 0 0,21-27 1 0 0,-20 31 17 0 0,0 0 1 0 0,1 1-1 0 0,0 0 1 0 0,0 1-1 0 0,1 0 1 0 0,0 0-1 0 0,1 2 1 0 0,0 0-1 0 0,0 0 1 0 0,27-9-1 0 0,-37 15-19 0 0,6-2-86 0 0,0-1-1 0 0,1 2 1 0 0,-1-1-1 0 0,1 1 1 0 0,0 1-1 0 0,0 0 0 0 0,0 0 1 0 0,-1 1-1 0 0,1 0 1 0 0,0 1-1 0 0,11 2 1 0 0,14 4-418 0 0,-18-2-79 0 0,13 8-20 0 0,-22-9 21 0 0,0 4 94 0 0,24 25 41 0 0,-24-25 8 0 0,-5 3 46 0 0,11 31 184 0 0,-11-32 79 0 0,-6 3 18 0 0,-7 36 35 0 0,10-46 88 0 0,-1-1 0 0 0,1 1 0 0 0,-1-1 0 0 0,0 0-1 0 0,1 1 1 0 0,-4 3 0 0 0,-13 28 107 0 0,6-15 11 0 0,-17 19 40 0 0,12-19 158 0 0,-10 7 296 0 0,0-1 1 0 0,-50 34 0 0 0,29-30 456 0 0,-2-2-1 0 0,-65 26 1 0 0,87-41-1067 0 0,-16 9-514 0 0,11-4-1932 0 0,9-6-4120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4T22:16:07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4126 749 6447 0 0,'0'0'499'0'0,"-4"0"-144"0"0,-33-6 5454 0 0,27 3-5816 0 0,-67-15 1665 0 0,-111-12-1 0 0,140 24-1634 0 0,-331-19 2891 0 0,269 21-1975 0 0,-1097-8 934 0 0,611-14-1840 0 0,549 22-13 0 0,-25-1-7 0 0,-315-38 49 0 0,162 9 4 0 0,-26-6 12 0 0,-69-30 130 0 0,315 68-205 0 0,-57-14 183 0 0,52 13-134 0 0,1-1 0 0 0,-1-1 0 0 0,1 1 0 0 0,0-1-1 0 0,-10-8 1 0 0,18 12-47 0 0,0 1 0 0 0,1-1 0 0 0,-1 0-1 0 0,1 0 1 0 0,-1 1 0 0 0,1-1 0 0 0,0 0 0 0 0,-1 0-1 0 0,1 1 1 0 0,0-1 0 0 0,0 0 0 0 0,-1 0 0 0 0,1 0-1 0 0,0 0 1 0 0,0 0 0 0 0,0 0 0 0 0,0 1 0 0 0,0-1-1 0 0,0 0 1 0 0,0 0 0 0 0,0 0 0 0 0,1 0 0 0 0,-1 0 0 0 0,0 1-1 0 0,0-1 1 0 0,1 0 0 0 0,0-1 0 0 0,0 0 10 0 0,0-1 0 0 0,0 0 0 0 0,1 1 1 0 0,-1-1-1 0 0,1 1 0 0 0,3-5 0 0 0,3 0-2 0 0,0 0 0 0 0,1 1 0 0 0,0 0 0 0 0,0 0 0 0 0,18-8 0 0 0,55-18-75 0 0,-23 10-42 0 0,45-23-1 0 0,88-35-23 0 0,-140 61 83 0 0,67-26-34 0 0,-91 32 79 0 0,-5 3 0 0 0,-8 2 0 0 0,-11 5-1 0 0,-6 1-10 0 0,-20 8-37 0 0,-10 4-24 0 0,2-1 48 0 0,-10 3-24 0 0,-6 5 24 0 0,-2 0-24 0 0,12-2 23 0 0,-54 22-69 0 0,-60 26-119 0 0,67-24 186 0 0,54-23-15 0 0,-11 5 31 0 0,0 2 11 0 0,5 0 0 0 0,-2 6-13 0 0,10-3-57 0 0,22-21-28 0 0,8 6-305 0 0,12 33 374 0 0,-15-43 26 0 0,1 0 1 0 0,-1 0-1 0 0,0 0 0 0 0,0 0 1 0 0,1 0-1 0 0,-1 0 0 0 0,0 0 1 0 0,1 0-1 0 0,-1-1 0 0 0,1 1 1 0 0,0 0-1 0 0,-1 0 0 0 0,1-1 1 0 0,-1 1-1 0 0,1 0 0 0 0,0-1 1 0 0,0 1-1 0 0,-1 0 0 0 0,2 0 1 0 0,38 27-12 0 0,14 9 14 0 0,-7-3 0 0 0,0 1 0 0 0,3 1 0 0 0,3 0 11 0 0,1-1 48 0 0,-42-28-36 0 0,2 2 48 0 0,24 9 0 0 0,-26-12-35 0 0,-2-1 39 0 0,0 0 0 0 0,17 5 0 0 0,-15-6-27 0 0,32 11 184 0 0,6 1-48 0 0,-41-13-157 0 0,-3-1-1 0 0,-1 1 0 0 0,1-2 0 0 0,-1 1 0 0 0,11 1 0 0 0,28 5 105 0 0,-3 1-14 0 0,2-1-57 0 0,-36-6-160 0 0,5 2 152 0 0,1-3-3075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4T22:16:07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353 668 5983 0 0,'-1'-2'464'0'0,"0"0"-4"0"0,0 0-1 0 0,0-1 1 0 0,0 1 0 0 0,0 0-1 0 0,-1 0 1 0 0,1 1-1 0 0,-1-1 1 0 0,1 0-1 0 0,-1 0 1 0 0,0 1-1 0 0,1-1 1 0 0,-4-2 0 0 0,-1 0-304 0 0,2 1 230 0 0,0 1 0 0 0,0-1 1 0 0,-1 1-1 0 0,1 0 0 0 0,-9-2 0 0 0,-2 0-131 0 0,-11 5-234 0 0,19 0-82 0 0,5-1 18 0 0,0 0 0 0 0,0 0 0 0 0,0 1 0 0 0,1-1 0 0 0,-1 1-1 0 0,0-1 1 0 0,0 1 0 0 0,0 0 0 0 0,0-1 0 0 0,1 1 0 0 0,-1 0 0 0 0,-2 2 0 0 0,-3 0-85 0 0,5-1 59 0 0,-1-1-1 0 0,0 0 0 0 0,1 1 1 0 0,-1-1-1 0 0,1 1 0 0 0,0 0 1 0 0,-1 0-1 0 0,-2 3 0 0 0,-2 1-14 0 0,3-3 30 0 0,-1 1 0 0 0,1-1 0 0 0,0 1 0 0 0,-6 8 0 0 0,2-4 11 0 0,4-4 11 0 0,0 0-1 0 0,0 1 1 0 0,0-1 0 0 0,1 1 0 0 0,-5 7 0 0 0,-22 34 105 0 0,23-37-42 0 0,4-5-7 0 0,0 1 1 0 0,0-1 0 0 0,1 1 0 0 0,-1-1-1 0 0,1 1 1 0 0,-3 9 0 0 0,-1-3 49 0 0,2-2 51 0 0,0 0 1 0 0,1 0-1 0 0,-3 12 1 0 0,1-8-16 0 0,1-2 70 0 0,0-1-1 0 0,-3 22 1 0 0,-2 10 52 0 0,7-32-37 0 0,1 4-10 0 0,-1 54 94 0 0,5-57-191 0 0,12 33-7 0 0,-15-42-75 0 0,1-1 0 0 0,-1 0 0 0 0,1 1 0 0 0,-1-1 0 0 0,1 0 0 0 0,-1 1 0 0 0,1-1 0 0 0,0 0 0 0 0,0 0 0 0 0,0 0 0 0 0,-1 0 0 0 0,3 2 0 0 0,22 24 60 0 0,-25-26-62 0 0,1 0 0 0 0,-1-1 0 0 0,1 1-1 0 0,-1-1 1 0 0,1 1 0 0 0,0-1 0 0 0,-1 1 0 0 0,1-1 0 0 0,0 1-1 0 0,-1-1 1 0 0,1 1 0 0 0,0-1 0 0 0,-1 0 0 0 0,1 1-1 0 0,0-1 1 0 0,0 0 0 0 0,-1 0 0 0 0,1 0 0 0 0,0 1-1 0 0,1-1 1 0 0,33 7 144 0 0,-34-7-135 0 0,0 0 0 0 0,0 0 0 0 0,0 1 0 0 0,0-1 0 0 0,0 0-1 0 0,0 0 1 0 0,0 0 0 0 0,0 0 0 0 0,0 0 0 0 0,0 0 0 0 0,0-1 0 0 0,0 1-1 0 0,1 0 1 0 0,9-3 117 0 0,-1-1 1 0 0,0 0-1 0 0,0 0 0 0 0,0 0 0 0 0,-1-1 0 0 0,1-1 0 0 0,14-11 1 0 0,-8 2 77 0 0,-2-1 0 0 0,0 0 0 0 0,-1 0 0 0 0,0-2 0 0 0,-1 1 0 0 0,-1-2 0 0 0,-1 1 0 0 0,-1-1 0 0 0,14-41 0 0 0,-12 22 62 0 0,-1 0 0 0 0,-2 0 0 0 0,-2-1 0 0 0,3-60 0 0 0,-8 20 302 0 0,-18-146 0 0 0,-39-76-78 0 0,53 286-462 0 0,3 10-16 0 0,-1-1-1 0 0,-1 1 0 0 0,1-1 1 0 0,-1 1-1 0 0,0 0 0 0 0,0 0 0 0 0,-1 0 1 0 0,-3-6-1 0 0,2 5-27 0 0,1 17-36 0 0,-6 38 19 0 0,7-37-54 0 0,2 2 0 0 0,0 66-62 0 0,2-24 85 0 0,3 17 38 0 0,-2-44-21 0 0,10 42 32 0 0,5 10 11 0 0,6-6 0 0 0,2-3 0 0 0,1-4 0 0 0,-1-5 0 0 0,0-5 0 0 0,-2-7-13 0 0,3 9-167 0 0,-22-50-73 0 0,-2 0-1903 0 0,11 30 1526 0 0,-11-30-88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4T22:16:07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326 165 10135 0 0,'0'0'464'0'0,"0"-3"-9"0"0,1-6-170 0 0,0-1 1 0 0,-1 1-1 0 0,0-1 0 0 0,0 1 1 0 0,-1-1-1 0 0,0 1 0 0 0,-1-1 1 0 0,-3-11-1 0 0,4 17-226 0 0,0 0 1 0 0,-1 0 0 0 0,0 0-1 0 0,1 0 1 0 0,-2 0-1 0 0,1 0 1 0 0,0 0-1 0 0,-1 1 1 0 0,1-1-1 0 0,-1 1 1 0 0,0 0-1 0 0,0 0 1 0 0,-5-4-1 0 0,7 6-40 0 0,0 0 0 0 0,0 1 0 0 0,0-1-1 0 0,0 1 1 0 0,0-1 0 0 0,0 0 0 0 0,0 1-1 0 0,0 0 1 0 0,0-1 0 0 0,0 1 0 0 0,0 0-1 0 0,0-1 1 0 0,-1 1 0 0 0,1 0 0 0 0,-1 0-1 0 0,-2 0 66 0 0,3-1-45 0 0,0 1-1 0 0,-1-1 1 0 0,1 1-1 0 0,-1 0 1 0 0,1 0-1 0 0,-1-1 0 0 0,1 1 1 0 0,-1 0-1 0 0,1 0 1 0 0,-1 0-1 0 0,1 1 1 0 0,-1-1-1 0 0,1 0 1 0 0,-2 1-1 0 0,-2 0 73 0 0,3-1-53 0 0,1 0 0 0 0,-1 0 0 0 0,0 0 0 0 0,0 1 0 0 0,0-1-1 0 0,0 0 1 0 0,0 1 0 0 0,0 0 0 0 0,0-1 0 0 0,0 1 0 0 0,-2 1-1 0 0,-1 1 103 0 0,2-2-62 0 0,1-1 0 0 0,-1 1 0 0 0,1 0 0 0 0,-1 0 0 0 0,1 1 0 0 0,-1-1 0 0 0,1 0 0 0 0,-4 4 1 0 0,0-1 76 0 0,3-2-78 0 0,0 0-1 0 0,-1-1 0 0 0,1 1 0 0 0,0 1 1 0 0,1-1-1 0 0,-1 0 0 0 0,-4 5 0 0 0,1-1 25 0 0,3-3-43 0 0,-1 0 0 0 0,1 0 0 0 0,-1 0 0 0 0,1 1 1 0 0,0-1-1 0 0,-4 7 0 0 0,2-3 28 0 0,0-1-10 0 0,0-1-1 0 0,1 1 0 0 0,-8 11 1 0 0,7-8-60 0 0,0-2-18 0 0,1-1 0 0 0,0 1 1 0 0,-6 12-1 0 0,5-9-6 0 0,-3 7 47 0 0,-9 28-45 0 0,0 10-31 0 0,14-43-63 0 0,3 0 3 0 0,1 36-15 0 0,-1-37 16 0 0,6-3 9 0 0,18 21-4 0 0,-18-21-1 0 0,0-9 0 0 0,21-2 12 0 0,-22 2 58 0 0,0 0-1 0 0,-1-1 1 0 0,1 0 0 0 0,5-3-1 0 0,1-1 36 0 0,-1 0-1 0 0,-1-1 0 0 0,1-1 1 0 0,-1 0-1 0 0,0 0 0 0 0,-1 0 1 0 0,12-16-1 0 0,43-73 351 0 0,-43 64-329 0 0,-4 6 55 0 0,12-18 256 0 0,-26 42 604 0 0,5 8-885 0 0,20 14-13 0 0,-26-18-68 0 0,0-1 1 0 0,0 1 0 0 0,0 0 0 0 0,-1-1 0 0 0,1 1 0 0 0,0 0 0 0 0,-1-1 0 0 0,1 1 0 0 0,-1 0 0 0 0,1 0 0 0 0,-1-1 0 0 0,1 1 0 0 0,-1 0 0 0 0,1 0-1 0 0,-1 0 1 0 0,0 0 0 0 0,1 0 0 0 0,-1 1 0 0 0,19 53 12 0 0,-1 7-16 0 0,0-1-10 0 0,2-11-48 0 0,-15-40-23 0 0,1 0-66 0 0,19 29 50 0 0,-19-29-107 0 0,1-5-643 0 0,23 13 229 0 0,-30-18 593 0 0,0 0 1 0 0,0 1 0 0 0,1-1 0 0 0,-1 0 0 0 0,0 1 0 0 0,0-1 0 0 0,1 0 0 0 0,-1 0 0 0 0,0 0 0 0 0,1 1 0 0 0,-1-1 0 0 0,0 0-1 0 0,1 0 1 0 0,-1 0 0 0 0,0 0 0 0 0,1 0 0 0 0,-1 0 0 0 0,0 1 0 0 0,1-1 0 0 0,-1 0 0 0 0,0 0 0 0 0,1 0 0 0 0,-1 0 0 0 0,1 0-1 0 0,-1 0 1 0 0,0 0 0 0 0,1-1 0 0 0,-1 1 0 0 0,0 0 0 0 0,1 0 0 0 0,3-2-459 0 0,0-1 1 0 0,0 0-1 0 0,0 0 0 0 0,0 0 1 0 0,6-7-1 0 0,-2-4-940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4T22:16:07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18 9215 0 0,'-3'-17'3463'0'0,"3"30"3823"0"0,1 15-8101 0 0,0-18 1400 0 0,1 17-517 0 0,4 46-69 0 0,-1 8-58 0 0,2-13 32 0 0,-4-39-21 0 0,4 42 36 0 0,3 12 12 0 0,2-6 0 0 0,2 4 54 0 0,-6-40-24 0 0,-6-31 66 0 0,1 4 4 0 0,9 40-4 0 0,-8-40 0 0 0,-1-2-1 0 0,12 37-6 0 0,-11-37-1 0 0,0-2-14 0 0,12 32-73 0 0,-12-31-161 0 0,-10-23-7809 0 0,-4-2 6935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1:49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390 54 14743 0 0,'-4'-2'541'0'0,"2"1"-423"0"0,0 0 0 0 0,0 0 0 0 0,0 0 0 0 0,1 0-1 0 0,-1-1 1 0 0,0 1 0 0 0,1-1 0 0 0,-3-2 0 0 0,1 2-50 0 0,0 0-1 0 0,0 0 1 0 0,1 0 0 0 0,-1 1 0 0 0,0-1 0 0 0,0 1 0 0 0,0 0 0 0 0,-4-1 0 0 0,-3-1-21 0 0,1-1-286 0 0,0 0 0 0 0,0 1 0 0 0,-1 1-1 0 0,0 0 1 0 0,1 0 0 0 0,-1 1 0 0 0,0 0-1 0 0,0 0 1 0 0,0 1 0 0 0,0 1 0 0 0,-17 2 0 0 0,24-3 61 0 0,1 1 0 0 0,-1 0 0 0 0,1 0 1 0 0,-1 0-1 0 0,1 0 0 0 0,-1 0 0 0 0,1 0 1 0 0,-3 2-1 0 0,0 0-126 0 0,2-1 103 0 0,0-1 0 0 0,0 0 0 0 0,0 1 1 0 0,1-1-1 0 0,-1 1 0 0 0,-4 3 0 0 0,2 0-69 0 0,1-2-540 0 0,0 2 81 0 0,-12 14 330 0 0,12-14 146 0 0,2 4-143 0 0,-7 27 424 0 0,6-27 89 0 0,3 0 13 0 0,0 38 380 0 0,3-37-102 0 0,7 31 10 0 0,-7-31-42 0 0,2-1-195 0 0,15 26-86 0 0,-15-26-21 0 0,3 0-14 0 0,33 35-48 0 0,-29-33-18 0 0,1 1-24 0 0,0-1 0 0 0,20 13 0 0 0,-22-16-2 0 0,31 21-136 0 0,-10-8 51 0 0,-24-16-55 0 0,2 2-20 0 0,30 23-7 0 0,-30-23 21 0 0,-2 0 83 0 0,23 23 47 0 0,-23-23 2283 0 0,-11 2-1461 0 0,-8 25 102 0 0,11-34-848 0 0,0 0 0 0 0,0 1 0 0 0,0-1-1 0 0,0 1 1 0 0,0-1 0 0 0,0 0 0 0 0,0 1 0 0 0,0-1-1 0 0,0 0 1 0 0,0 1 0 0 0,-1-1 0 0 0,1 0 0 0 0,0 1-1 0 0,0-1 1 0 0,0 0 0 0 0,0 1 0 0 0,-1-1 0 0 0,1 0-1 0 0,0 1 1 0 0,0-1 0 0 0,-1 0 0 0 0,1 0 0 0 0,0 1-1 0 0,-1-1 1 0 0,1 0 0 0 0,0 0 0 0 0,0 0 0 0 0,-1 0-1 0 0,1 1 1 0 0,0-1 0 0 0,-1 0 0 0 0,0 0 0 0 0,-21 4 947 0 0,0-2 0 0 0,-1 0 1 0 0,1-2-1 0 0,-39-3 0 0 0,-94-20 617 0 0,155 23-1590 0 0,-38-6-11 0 0,-20-3-465 0 0,23-1-2735 0 0,32 9 1149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4T22:16:07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13 140 1839 0 0,'-2'-2'134'0'0,"-6"-6"4483"0"0,5-1-2816 0 0,8 7 1842 0 0,1 0-3479 0 0,-4 1-47 0 0,1 0 0 0 0,-1 1 0 0 0,1-1-1 0 0,-1 1 1 0 0,1 0 0 0 0,-1 0 0 0 0,1 0-1 0 0,0 0 1 0 0,2 1 0 0 0,38 1 732 0 0,-35-1-707 0 0,24 0 564 0 0,11 0 142 0 0,6 0-132 0 0,4 1-176 0 0,3-2-4 0 0,-45 0-445 0 0,34-3 362 0 0,-34 3-365 0 0,32-5 254 0 0,9-4-60 0 0,-42 7-237 0 0,-4 2-5 0 0,0-2 1 0 0,0 1-1 0 0,0-1 0 0 0,7-2 1 0 0,-5 2-6 0 0,24-10 139 0 0,-25 10-138 0 0,20-11 192 0 0,-22 10-193 0 0,7-3 276 0 0,18-13-1 0 0,-21 12-150 0 0,-7 5 0 0 0,-1 0 6 0 0,0 2-142 0 0,-1-1 0 0 0,0 1 1 0 0,1-1-1 0 0,-1 1 1 0 0,0-1-1 0 0,1 1 1 0 0,-1-1-1 0 0,0 1 0 0 0,0-1 1 0 0,0 1-1 0 0,0-1 1 0 0,0 1-1 0 0,0-1 1 0 0,1 0-1 0 0,-1 1 0 0 0,0-1 1 0 0,-1 1-1 0 0,1-1 1 0 0,0 0-1 0 0,0 1 1 0 0,0-1-1 0 0,0 1 0 0 0,0-1 1 0 0,0 1-1 0 0,-1-1 1 0 0,1 1-1 0 0,0-1 1 0 0,-1 1-1 0 0,1-1 0 0 0,-1 0 1 0 0,0 0 140 0 0,-1 0-5 0 0,-2-1-115 0 0,1 1 0 0 0,0 0-1 0 0,-1 0 1 0 0,1 0 0 0 0,-1 0-1 0 0,1 1 1 0 0,-1-1 0 0 0,1 1-1 0 0,-1 0 1 0 0,1 0 0 0 0,-5 1-1 0 0,-16 3 9 0 0,-6 5-42 0 0,-5 7-11 0 0,-3 8 0 0 0,0 4 0 0 0,0 7 0 0 0,3 3 0 0 0,4 3 0 0 0,3 4 0 0 0,20-31 0 0 0,-9 27 0 0 0,15-36 0 0 0,0 0 0 0 0,0 0 0 0 0,1 0 0 0 0,0 0 0 0 0,0 1 0 0 0,1-1 0 0 0,-1 0 0 0 0,1 1 0 0 0,1 6 0 0 0,-1-10-1 0 0,1 1 1 0 0,-1-1-1 0 0,1 1 0 0 0,0-1 1 0 0,0 1-1 0 0,0-1 0 0 0,0 0 1 0 0,1 0-1 0 0,-1 0 0 0 0,0 1 0 0 0,1-1 1 0 0,0 0-1 0 0,-1-1 0 0 0,1 1 1 0 0,0 0-1 0 0,3 2 0 0 0,-4-4-1 0 0,1 1 0 0 0,-1-1 0 0 0,0 0 0 0 0,1 1 0 0 0,-1-1 0 0 0,0 0 0 0 0,1 0 0 0 0,-1 0-1 0 0,0 0 1 0 0,1 0 0 0 0,-1 0 0 0 0,0-1 0 0 0,1 1 0 0 0,-1 0 0 0 0,0-1 0 0 0,1 1 0 0 0,-1-1 0 0 0,0 1 0 0 0,0-1 0 0 0,1 0 0 0 0,-1 1 0 0 0,0-1-1 0 0,0 0 1 0 0,0 0 0 0 0,0 0 0 0 0,1-1 0 0 0,5-5 1 0 0,0 1-1 0 0,9-14 1 0 0,-12 15 1 0 0,8-10 0 0 0,-2-1 0 0 0,15-26 0 0 0,-12 17 0 0 0,1 1 0 0 0,21-25 0 0 0,-24 35-13 0 0,-10 13 9 0 0,0 0-1 0 0,0 0 1 0 0,-1 0 0 0 0,1 0 0 0 0,0 0-1 0 0,0 0 1 0 0,0 1 0 0 0,0-1 0 0 0,0 0-1 0 0,0 1 1 0 0,0-1 0 0 0,0 1 0 0 0,0-1-1 0 0,0 1 1 0 0,2-1 0 0 0,0 0-6 0 0,-3 0 9 0 0,1 1 0 0 0,-1 0 0 0 0,0 0 0 0 0,0 0 0 0 0,1 0 0 0 0,-1 0-1 0 0,0 0 1 0 0,1 0 0 0 0,-1 0 0 0 0,0 0 0 0 0,0 0 0 0 0,1-1 0 0 0,-1 1-1 0 0,0 1 1 0 0,1-1 0 0 0,-1 0 0 0 0,0 0 0 0 0,1 0 0 0 0,-1 0-1 0 0,0 0 1 0 0,1 0 0 0 0,-1 0 0 0 0,0 0 0 0 0,0 0 0 0 0,1 1 0 0 0,-1-1-1 0 0,0 0 1 0 0,0 0 0 0 0,1 0 0 0 0,-1 1 0 0 0,0-1 0 0 0,0 0-1 0 0,0 0 1 0 0,1 0 0 0 0,-1 1 0 0 0,0-1 0 0 0,27 20 2 0 0,-20-15 60 0 0,-1 4 5 0 0,17 28-42 0 0,-18-27 29 0 0,0 1 0 0 0,19 46-42 0 0,3 5-11 0 0,-2-6 0 0 0,-3-9-17 0 0,-18-37-81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4T22:16:07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 1375 0 0,'0'0'11375'0'0,"6"2"-11264"0"0,-1 0-79 0 0,-3-1-19 0 0,0 0-1 0 0,0 0 1 0 0,0-1-1 0 0,0 1 1 0 0,-1 0-1 0 0,1-1 0 0 0,0 1 1 0 0,0-1-1 0 0,0 0 1 0 0,0 0-1 0 0,0 0 1 0 0,3 0-1 0 0,277-20 4423 0 0,-147 6-3302 0 0,78 10-66 0 0,1 14-501 0 0,4 1-303 0 0,80 7-158 0 0,66 0 908 0 0,-142-9-662 0 0,-208-8-348 0 0,151 19 69 0 0,-136-15-72 0 0,11 1 0 0 0,-8 0 0 0 0,6 0 0 0 0,-10-3 11 0 0,12 2 32 0 0,203 10 101 0 0,-187-13-150 0 0,-29 0-5 0 0,0 1-31 0 0,0-3 31 0 0,-1 2 11 0 0,-2-1 0 0 0,-2-1 11 0 0,1 0 31 0 0,1 0-31 0 0,-4 0-11 0 0,-1-1 0 0 0,-2-1 0 0 0,0 0 0 0 0,-2 1 12 0 0,-2-1-35 0 0,-15 1 117 0 0,0 1-30 0 0,-2-1-22 0 0,-17-2-33 0 0,20 2-9 0 0,-21-7 86 0 0,-161-48 39 0 0,101 32-62 0 0,62 18-63 0 0,-27-14 0 0 0,24 9 0 0 0,-1 1 0 0 0,-25-6 0 0 0,31 12 0 0 0,0 2 0 0 0,1 2 0 0 0,17 0 0 0 0,-1 0 0 0 0,1-1 0 0 0,-1 1 0 0 0,1 0 0 0 0,-1 0 0 0 0,1 1 0 0 0,-1-1 0 0 0,1 0 0 0 0,-1 0 0 0 0,1 0 0 0 0,-1 0 0 0 0,1 0 0 0 0,-1 0 0 0 0,1 1 0 0 0,-1-1 0 0 0,1 0 0 0 0,0 0 0 0 0,-1 1 0 0 0,1-1 0 0 0,-1 0 0 0 0,1 1 0 0 0,0-1 0 0 0,-1 0 0 0 0,1 1 0 0 0,0-1 0 0 0,-1 0 0 0 0,1 1 0 0 0,0-1 0 0 0,0 1 0 0 0,-1-1 0 0 0,1 1 0 0 0,0-1 0 0 0,0 1 0 0 0,0-1 0 0 0,0 1 0 0 0,0-1 0 0 0,0 1 0 0 0,-1 0 0 0 0,1 3 0 0 0,0 1 0 0 0,-1-1 0 0 0,2 0 0 0 0,-1 1 0 0 0,0-1 0 0 0,1 1 0 0 0,0-1 0 0 0,0 0 0 0 0,2 6 0 0 0,-2-8 0 0 0,0 1 0 0 0,1-1 0 0 0,-1 1 0 0 0,1-1 0 0 0,0 1 0 0 0,0-1 0 0 0,0 0 0 0 0,0 0 0 0 0,0 0 0 0 0,0 0 0 0 0,1 0 0 0 0,3 3 0 0 0,28 12 0 0 0,-4-4 0 0 0,0-4 0 0 0,1 1 0 0 0,0 2 0 0 0,2 3 0 0 0,6 5 0 0 0,-1 0 0 0 0,1-1 0 0 0,0 0 0 0 0,-5-3-12 0 0,-21-11-36 0 0,18 4 36 0 0,7 1 1 0 0,-3 2-31 0 0,-6-1 20 0 0,-18-7-20 0 0,15 4 31 0 0,2 2 0 0 0,-23-8-42 0 0,-9 7-128 0 0,0-2 178 0 0,0 0 0 0 0,0 1 1 0 0,-8 8-1 0 0,8-12 3 0 0,-1 1 0 0 0,0-1 0 0 0,0 0 0 0 0,0-1 0 0 0,-9 6 0 0 0,-32 17 0 0 0,6-3 0 0 0,1 2 0 0 0,-3 0 0 0 0,-3-1 0 0 0,4 1 0 0 0,-4 3 0 0 0,2-2 0 0 0,8-5-11 0 0,0 0-101 0 0,29-18-186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4T22:16:07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 10591 0 0,'0'-1'181'0'0,"0"-1"0"0"0,0 1 0 0 0,0 0 0 0 0,1 0 0 0 0,-1 0 0 0 0,0 0 0 0 0,0 0 0 0 0,1 0 0 0 0,-1 0 0 0 0,0 0 0 0 0,1 0 0 0 0,-1 0 0 0 0,1 0 0 0 0,0 0 0 0 0,-1 0 0 0 0,1 0 0 0 0,0 1 0 0 0,-1-1 0 0 0,1 0 0 0 0,0 0 0 0 0,0 1 0 0 0,0-1 0 0 0,-1 0 0 0 0,1 1 0 0 0,0-1 0 0 0,0 1 0 0 0,2-1 0 0 0,-1 0-148 0 0,0 1 1 0 0,0-1-1 0 0,-1 1 1 0 0,1 0-1 0 0,0 0 1 0 0,0 0-1 0 0,0 0 1 0 0,0 0 0 0 0,0 0-1 0 0,0 1 1 0 0,0-1-1 0 0,0 0 1 0 0,-1 1-1 0 0,1 0 1 0 0,0-1-1 0 0,3 3 1 0 0,22 12-24 0 0,6 7 21 0 0,-3 2 134 0 0,-24-18 83 0 0,1 0 28 0 0,34 28 358 0 0,-7-9 92 0 0,5 3-114 0 0,0 3-168 0 0,1-1-86 0 0,0 1-100 0 0,14 12-36 0 0,28 19-60 0 0,-45-34-95 0 0,20 12-54 0 0,4 3-13 0 0,-3 0 0 0 0,-3 3 0 0 0,-3 1 0 0 0,-1-3 0 0 0,-1-3 0 0 0,2-2 0 0 0,12 4 60 0 0,-15-9-37 0 0,227 134 448 0 0,-202-127-273 0 0,-59-31-131 0 0,36 23-54 0 0,7 6-13 0 0,-1 2 0 0 0,1 0 0 0 0,3 3 0 0 0,-47-34 0 0 0,12 8 0 0 0,29 16 0 0 0,38 14 37 0 0,50 28 44 0 0,-94-46-71 0 0,9 7-10 0 0,-2-1 0 0 0,-5-1 0 0 0,-4 0 11 0 0,0 2 32 0 0,-1 1-33 0 0,1 2-10 0 0,-1-2 11 0 0,-1-1 32 0 0,0-1-33 0 0,-2-2-10 0 0,2 0 0 0 0,1 0 0 0 0,1 2 0 0 0,1-1 0 0 0,-1-3 0 0 0,-1-4 0 0 0,-1-3 0 0 0,-4 1 0 0 0,-2-2 0 0 0,-1-1 0 0 0,0-1 0 0 0,-2-1 0 0 0,2-2 0 0 0,1 1 0 0 0,0-1 0 0 0,-1-1 0 0 0,-2-4 0 0 0,-3-2 0 0 0,-3 0 11 0 0,-2-1 32 0 0,-2-2-22 0 0,-20-7 35 0 0,-1 1 21 0 0,15 6 3 0 0,-15-7 544 0 0,-5-4-557 0 0,-1-5-42 0 0,-2 4 23 0 0,-8-5-36 0 0,-1-1-1 0 0,-2-2 31 0 0,0 0-31 0 0,-57-44 15 0 0,3 6 12 0 0,44 32 9 0 0,1-2 0 0 0,1 0-1 0 0,0-1 1 0 0,2-1 0 0 0,-32-42 0 0 0,-72-129 344 0 0,90 135-354 0 0,3 11 84 0 0,-39-45 0 0 0,49 65-104 0 0,9 10-17 0 0,-1-4 0 0 0,7 12 0 0 0,0 2-12 0 0,5 4-47 0 0,1 9 41 0 0,0-1 0 0 0,1 0 0 0 0,-1 0 0 0 0,1 0 0 0 0,2 6 0 0 0,0 1-3 0 0,-1-2-43 0 0,3-3 11 0 0,1 3 44 0 0,21 28-53 0 0,-4-8 38 0 0,-11-15-24 0 0,17 25 23 0 0,0-2-39 0 0,-20-27 40 0 0,17 20-99 0 0,-19-23 96 0 0,-2-2-6 0 0,1 0 0 0 0,0-1-1 0 0,7 6 1 0 0,21 20-47 0 0,10 4 0 0 0,0-2 3 0 0,-1-3 10 0 0,-1-2 14 0 0,-2 1 42 0 0,-3-1 11 0 0,-10-6-11 0 0,-16-12-31 0 0,13 15 20 0 0,-13-13-20 0 0,11 11 42 0 0,-17-18 682 0 0,-9-7-595 0 0,-13 0-12 0 0,8 0-21 0 0,-15-4-32 0 0,-11 1 20 0 0,2 4-31 0 0,-4 5-11 0 0,-6 3 0 0 0,-6 5 0 0 0,-7 7 0 0 0,-4 2 0 0 0,-2 1 0 0 0,2 2 0 0 0,-2 0 0 0 0,-1-1 0 0 0,1-1 0 0 0,2-5 0 0 0,7-4 0 0 0,9-4 0 0 0,7-3 11 0 0,3-3 31 0 0,-2-1-42 0 0,7-1-80 0 0,23-2-120 0 0,4 0-822 0 0,1 0 916 0 0,0 0 1 0 0,0-1-1 0 0,0 1 1 0 0,0 0-1 0 0,0-1 1 0 0,0 1-1 0 0,0-1 1 0 0,1 1 0 0 0,-1-1-1 0 0,-1 0 1 0 0,0-1-168 0 0,-1 1-1842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4T22:16:07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4607 0 0,'0'0'2138'0'0,"5"-9"1494"0"0,1 19-3336 0 0,15 27 6 0 0,-16-28 586 0 0,-3 3-720 0 0,0 2-125 0 0,-1-5 45 0 0,0 1 0 0 0,0 15 0 0 0,-1 38 159 0 0,0-51 285 0 0,0 50 38 0 0,0-49 398 0 0,2-2-744 0 0,0 2-111 0 0,0-5 385 0 0,-1-1 0 0 0,0 1-1 0 0,0 13 1 0 0,6-18-336 0 0,23 9 4 0 0,-29-12-155 0 0,-1 0-1 0 0,1 0 1 0 0,0 0 0 0 0,-1 0-1 0 0,1 0 1 0 0,-1 0-1 0 0,1 0 1 0 0,-1 0 0 0 0,1 0-1 0 0,-1 0 1 0 0,1 0-1 0 0,-1 0 1 0 0,1-1-1 0 0,-1 1 1 0 0,1 0 0 0 0,-1 0-1 0 0,0 0 1 0 0,1-1-1 0 0,-1 1 1 0 0,1 0 0 0 0,-1-1-1 0 0,1 1 1 0 0,-1 0-1 0 0,0-1 1 0 0,1 1-1 0 0,-1 0 1 0 0,0-1 0 0 0,1 1-1 0 0,-1-1 1 0 0,7-14 269 0 0,-6 10-174 0 0,7-18 73 0 0,0-1 0 0 0,-2 0 0 0 0,0-1 1 0 0,1-24-1 0 0,-6 43-160 0 0,6-49 94 0 0,-5 30-81 0 0,1 0 1 0 0,2 0-1 0 0,10-35 1 0 0,-14 57-24 0 0,-1 2-6 0 0,0 1 1 0 0,0-1 0 0 0,0 0-1 0 0,1 0 1 0 0,-1 0-1 0 0,0 1 1 0 0,1-1 0 0 0,-1 0-1 0 0,1 0 1 0 0,-1 1 0 0 0,1-1-1 0 0,-1 0 1 0 0,1 1 0 0 0,0-1-1 0 0,-1 1 1 0 0,1-1 0 0 0,1 0-1 0 0,5-7 61 0 0,-2 5-10 0 0,8-1-54 0 0,-13 3-2 0 0,0 1 0 0 0,1 0 0 0 0,-1 0 1 0 0,0 0-1 0 0,1 0 0 0 0,-1 0 0 0 0,1 0 1 0 0,-1 0-1 0 0,0 0 0 0 0,1 0 1 0 0,-1 0-1 0 0,0 1 0 0 0,1-1 0 0 0,-1 0 1 0 0,1 0-1 0 0,-1 0 0 0 0,0 0 1 0 0,1 0-1 0 0,-1 1 0 0 0,0-1 0 0 0,0 0 1 0 0,1 0-1 0 0,-1 1 0 0 0,0-1 1 0 0,1 0-1 0 0,-1 0 0 0 0,0 1 0 0 0,0-1 1 0 0,0 0-1 0 0,1 1 0 0 0,27 22-63 0 0,-27-23 61 0 0,0 1 1 0 0,0 0 0 0 0,0-1-1 0 0,-1 1 1 0 0,1 0-1 0 0,0 0 1 0 0,-1-1-1 0 0,1 1 1 0 0,0 0-1 0 0,-1 0 1 0 0,1 0-1 0 0,-1 0 1 0 0,1 0 0 0 0,-1 0-1 0 0,0 0 1 0 0,1 1-1 0 0,14 37-22 0 0,-9-18-44 0 0,6 24 2 0 0,-10-34 4 0 0,1 2 11 0 0,7 35 32 0 0,-7-25-22 0 0,-3 20 43 0 0,0-32 727 0 0,0-11-719 0 0,-1 0 0 0 0,1 0 0 0 0,0 0 1 0 0,0 1-1 0 0,0-1 0 0 0,0 0 0 0 0,-1 0 1 0 0,1 0-1 0 0,0 0 0 0 0,0 0 0 0 0,0 0 1 0 0,0 0-1 0 0,-1 0 0 0 0,1 0 1 0 0,0 0-1 0 0,0 0 0 0 0,0 0 0 0 0,0 0 1 0 0,-1 0-1 0 0,1 0 0 0 0,0 0 0 0 0,0 0 1 0 0,0 0-1 0 0,0-1 0 0 0,-1 1 0 0 0,1 0 1 0 0,0 0-1 0 0,0 0 0 0 0,0 0 1 0 0,0 0-1 0 0,0 0 0 0 0,-1 0 0 0 0,1-1 1 0 0,0 1-1 0 0,0 0 0 0 0,0 0 0 0 0,0 0 1 0 0,0 0-1 0 0,0 0 0 0 0,0-1 0 0 0,-1 1 1 0 0,0-12 180 0 0,3-14-57 0 0,-1 25-126 0 0,4-31-470 0 0,16-50-1 0 0,-16 66 241 0 0,1 0-1 0 0,1 0 0 0 0,1 0 1 0 0,16-25-1 0 0,-14 26 199 0 0,-5 10-32 0 0,-1 1-18 0 0,6-3-20 0 0,-8 6 0 0 0,1-1 16 0 0,11-5 52 0 0,-5 6-20 0 0,-6 1 47 0 0,0 0 0 0 0,-1 1 0 0 0,1-1-1 0 0,0 1 1 0 0,-1 0 0 0 0,1 0 0 0 0,0 0 0 0 0,-1 0-1 0 0,5 3 1 0 0,-1 1 5 0 0,-1 0 0 0 0,1 0-1 0 0,9 11 1 0 0,-15-16-4 0 0,6 8 249 0 0,-2 3-165 0 0,12 36-10 0 0,-12-36 80 0 0,0 1-100 0 0,10 33-33 0 0,-10-34 34 0 0,-2 0 3 0 0,6 34-63 0 0,-6-34-78 0 0,-2-4-1913 0 0,0 1 1698 0 0,1-1 0 0 0,2 10 1 0 0,-1-5 36 0 0,-1-2-1377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4T22:16:07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 6447 0 0,'0'0'7932'0'0,"-3"8"-7209"0"0,-16 35 653 0 0,22-34-1228 0 0,8 30-129 0 0,-8-29-75 0 0,3-2-22 0 0,18 23-2 0 0,-18-23 0 0 0,1-1-376 0 0,21 19 300 0 0,-21-20-118 0 0,0-3-3645 0 0,27 10-356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4T22:16:07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0 13359 0 0,'0'0'5584'0'0,"0"11"-5153"0"0,2 32-23 0 0,-1-32-53 0 0,-2-1-198 0 0,-1 30-80 0 0,0-8 41 0 0,0-9-72 0 0,-3 9 178 0 0,-2 14-112 0 0,5-35 34 0 0,1 1 12 0 0,-7 34 2 0 0,6-34-14 0 0,-1 1-61 0 0,-9 38-14 0 0,6-26 3 0 0,-12 36-47 0 0,0-4 16 0 0,1-6-33 0 0,2-12 5 0 0,-19 36 149 0 0,18-37-105 0 0,-2-2-65 0 0,15-30-73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4T22:16:07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325 63 3679 0 0,'0'-2'284'0'0,"0"-1"295"0"0,0 0-1 0 0,0 0 1 0 0,-1 0-1 0 0,1 0 0 0 0,-1 1 1 0 0,1-1-1 0 0,-1 0 0 0 0,-1-3 1 0 0,1 4-277 0 0,-1 0-1 0 0,1 0 1 0 0,0 0 0 0 0,-1 1 0 0 0,1-1 0 0 0,-1 0 0 0 0,0 0-1 0 0,1 1 1 0 0,-1-1 0 0 0,-3-1 0 0 0,1 0 452 0 0,3 2-675 0 0,0 0-1 0 0,0 1 1 0 0,0-1-1 0 0,0 1 1 0 0,0-1-1 0 0,0 1 1 0 0,0-1-1 0 0,-1 1 1 0 0,1-1-1 0 0,0 1 1 0 0,0 0-1 0 0,0 0 1 0 0,0 0-1 0 0,-2-1 1 0 0,0 1 113 0 0,-6-1 385 0 0,-16 5-102 0 0,16-2-426 0 0,-24 8-84 0 0,26-8 7 0 0,2-1-8 0 0,1 0 1 0 0,-1 1-1 0 0,1-1 1 0 0,0 1-1 0 0,-5 3 1 0 0,1-2-20 0 0,-21 14-233 0 0,-5 4 18 0 0,14-7 182 0 0,15-11 6 0 0,-1 2 16 0 0,-18 14 42 0 0,13-9-19 0 0,-8 7 22 0 0,14-13-38 0 0,10 4-1296 0 0,16 26 1027 0 0,-16-25 35 0 0,1-6 18 0 0,22 8 3 0 0,-21-8 14 0 0,1 0 54 0 0,26 8 20 0 0,-25-8 6 0 0,-1 0 12 0 0,26 11 39 0 0,-25-11 20 0 0,-1 0 3 0 0,30 14 18 0 0,-1 2 86 0 0,-30-15 3161 0 0,-17 43-1804 0 0,8-38-685 0 0,-4-6-12 0 0,0 2-452 0 0,-19 10 772 0 0,-3-2 135 0 0,0 0-431 0 0,1-3-137 0 0,22-7-494 0 0,3-2-37 0 0,0 0 0 0 0,0 0 0 0 0,0 0 0 0 0,0-1 0 0 0,0 1 1 0 0,-1 0-1 0 0,1-1 0 0 0,-2 1 0 0 0,-23 4-63 0 0,20-4-268 0 0,2-1 99 0 0,5 0-9 0 0,-15 0-166 0 0,4-3-4005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4T22:16:07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329 11 13823 0 0,'0'0'630'0'0,"-1"-1"-13"0"0,-2 0-274 0 0,0-1-1 0 0,0 1 1 0 0,0 0-1 0 0,-1 0 1 0 0,1 0-1 0 0,0 0 1 0 0,0 1 0 0 0,-1-1-1 0 0,1 1 1 0 0,0 0-1 0 0,-7 0 1 0 0,6 0-147 0 0,-20 3 770 0 0,17-2-808 0 0,-4 2 291 0 0,-18 8-81 0 0,-5 8-305 0 0,23-13-80 0 0,7-3-20 0 0,-1 0 0 0 0,0 0 1 0 0,1 1-1 0 0,-8 7 1 0 0,4-5-16 0 0,-19 20-214 0 0,1 3 117 0 0,2 2 45 0 0,19-25 66 0 0,0 1-1 0 0,1 0 1 0 0,-6 10 0 0 0,5-7 3 0 0,1-2-76 0 0,1 1-135 0 0,-6 25 16 0 0,7-26-39 0 0,10-4-1720 0 0,22 8 1867 0 0,-30-12 119 0 0,1 1 0 0 0,-1-1 0 0 0,0 0-1 0 0,1 0 1 0 0,-1 0 0 0 0,0 1 0 0 0,1-1-1 0 0,-1 0 1 0 0,0 0 0 0 0,1 0 0 0 0,-1 0 0 0 0,1 0-1 0 0,-1 0 1 0 0,0 1 0 0 0,1-1 0 0 0,-1 0-1 0 0,0 0 1 0 0,1 0 0 0 0,-1 0 0 0 0,1-1-1 0 0,-1 1 1 0 0,0 0 0 0 0,1 0 0 0 0,-1 0 0 0 0,1 0-1 0 0,-1 0 1 0 0,0 0 0 0 0,1-1 0 0 0,-1 1-1 0 0,1 0 1 0 0,22-16 31 0 0,0-1 0 0 0,-1-1 0 0 0,-1-1 0 0 0,0-1 0 0 0,-2-1 0 0 0,0 0 0 0 0,-1-2 0 0 0,21-35 0 0 0,-30 42 226 0 0,18-23 1988 0 0,-27 49-2066 0 0,0 32-66 0 0,0-31-29 0 0,-2 0-8 0 0,-10 53 79 0 0,-1-6 8 0 0,0-4-93 0 0,-4 19-54 0 0,-1 7-13 0 0,-1 5 0 0 0,-1-1 0 0 0,2-4-14 0 0,-3 0-45 0 0,3-7 44 0 0,1-9 15 0 0,4-8-10 0 0,10-44-60 0 0,1-3-78 0 0,-3 27-32 0 0,3-26-4 0 0,2-1-1696 0 0,0 31 1198 0 0,0-30-349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4T22:16:07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19 771 12671 0 0,'0'0'619'0'0,"-3"1"-270"0"0,-13 3 178 0 0,16-6-25 0 0,0 0-350 0 0,0 1 1 0 0,0 0-1 0 0,0-1 1 0 0,0 1-1 0 0,0 0 0 0 0,1-1 1 0 0,-1 1-1 0 0,0 0 1 0 0,1 0-1 0 0,-1-1 1 0 0,1 1-1 0 0,-1 0 1 0 0,1 0-1 0 0,-1 0 0 0 0,1 0 1 0 0,1-2-1 0 0,20-25-570 0 0,25-26 0 0 0,-12 15 90 0 0,5-9 425 0 0,-2-1 1 0 0,38-64-1 0 0,-64 92 178 0 0,0-1 0 0 0,-1 0 1 0 0,-2-1-1 0 0,0 0 0 0 0,-2-1 1 0 0,0 0-1 0 0,-1 0 0 0 0,3-37 1 0 0,-9 45 271 0 0,1-1 0 0 0,-5-31 0 0 0,3 42-399 0 0,-1-1 0 0 0,1 0 0 0 0,-1 1 0 0 0,0-1 0 0 0,0 1 0 0 0,-1 0 0 0 0,0 0 0 0 0,0 0 0 0 0,-7-10 0 0 0,8 14-115 0 0,0 0 0 0 0,0 0 0 0 0,0 0 0 0 0,0 0 0 0 0,0 0 0 0 0,0 1 1 0 0,-1-1-1 0 0,1 1 0 0 0,0 0 0 0 0,-1 0 0 0 0,-4-2 0 0 0,-7 2 60 0 0,-12 9-74 0 0,20-5-23 0 0,1 0 0 0 0,-1 0-1 0 0,1 0 1 0 0,-6 6 0 0 0,2-2-21 0 0,4-2-12 0 0,-1-1 0 0 0,1 1 0 0 0,1 0 0 0 0,-9 11 0 0 0,6-8 5 0 0,1-1-9 0 0,0 0 1 0 0,1 0 0 0 0,-7 10 0 0 0,-12 21-56 0 0,11-17 0 0 0,-17 43 0 0 0,-2 18 0 0 0,12-12 6 0 0,15-44 31 0 0,-2 25 31 0 0,5-27-52 0 0,5 32 8 0 0,10 7 33 0 0,-13-61 49 0 0,1 0 0 0 0,-1 0-1 0 0,1 0 1 0 0,0 1 0 0 0,-1-1 0 0 0,1 0-1 0 0,0-1 1 0 0,0 1 0 0 0,3 4 0 0 0,24 37 159 0 0,-21-32 20 0 0,2-4-4 0 0,25 21-27 0 0,-18-18-13 0 0,12 3-1 0 0,-13-9-8 0 0,-6-1-99 0 0,-4-2-10 0 0,0 0 0 0 0,0 0 0 0 0,-1 0 0 0 0,1-1 0 0 0,10 1 0 0 0,-6 0 3 0 0,-3-1 3 0 0,1 1 0 0 0,-1-1 0 0 0,13-1 0 0 0,6-2-6 0 0,-1-1-1 0 0,0 0 0 0 0,35-12 1 0 0,30-23-2968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4T22:16:07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437 143 3223 0 0,'0'-2'240'0'0,"0"-7"935"0"0,0-1 0 0 0,-1 0-1 0 0,0 0 1 0 0,0 0 0 0 0,-1 0-1 0 0,-5-13 1 0 0,6 20-943 0 0,0-1 0 0 0,-1 1-1 0 0,0 0 1 0 0,1 0 0 0 0,-1 0 0 0 0,0 0 0 0 0,0 0-1 0 0,-1 0 1 0 0,1 0 0 0 0,-1 1 0 0 0,1-1 0 0 0,-1 1-1 0 0,0 0 1 0 0,0 0 0 0 0,0 0 0 0 0,0 0 0 0 0,-6-3-1 0 0,3 4 25 0 0,1-1 0 0 0,0 1 0 0 0,-1 0-1 0 0,1 0 1 0 0,-1 0 0 0 0,1 1-1 0 0,-1 0 1 0 0,1 0 0 0 0,-1 0-1 0 0,-8 2 1 0 0,8-1-133 0 0,-10 4 213 0 0,-12 10-323 0 0,19-10-23 0 0,3-2-37 0 0,1 1-1 0 0,-1 0 1 0 0,-8 8-1 0 0,6-7-27 0 0,4-2 6 0 0,0 1 1 0 0,0-1-1 0 0,0 1 0 0 0,0-1 0 0 0,-3 6 0 0 0,-1-1-13 0 0,-21 26-208 0 0,4-2 192 0 0,13-15 8 0 0,-16 33 17 0 0,-2 14 58 0 0,6 3 15 0 0,8-4 0 0 0,6-14 11 0 0,8-30 32 0 0,3 32 519 0 0,6-42-415 0 0,0 1-112 0 0,-4-4-10 0 0,1-1-1 0 0,0 1 0 0 0,1-1 1 0 0,5 5-1 0 0,-4-10 40 0 0,0 1-43 0 0,-4-1-12 0 0,0 0 0 0 0,0 0 0 0 0,0 0 0 0 0,0 0 0 0 0,0 0 0 0 0,0 0 0 0 0,0 0-1 0 0,0-1 1 0 0,0 1 0 0 0,0-1 0 0 0,4-1 0 0 0,-1 1 12 0 0,-3 1-10 0 0,0-1 0 0 0,0 1-1 0 0,0-1 1 0 0,0 1 0 0 0,-1-1-1 0 0,1 0 1 0 0,0 0 0 0 0,0 0 0 0 0,2-2-1 0 0,14-8 68 0 0,-1 0-1 0 0,-1-1 0 0 0,26-24 1 0 0,-28 21-49 0 0,-1-1 1 0 0,-1 0 0 0 0,-1 0-1 0 0,0-1 1 0 0,-1-1 0 0 0,-1 1 0 0 0,-1-2-1 0 0,0 1 1 0 0,-1-1 0 0 0,-1 0-1 0 0,-1-1 1 0 0,-1 1 0 0 0,3-29 0 0 0,-6 36 130 0 0,0 0 0 0 0,0 0 1 0 0,-1 0-1 0 0,-1 0 1 0 0,-3-21-1 0 0,4 32 195 0 0,-2 11-392 0 0,-7 31 6 0 0,6-31-49 0 0,4 2 8 0 0,1 44 13 0 0,4-4 37 0 0,-2-32-21 0 0,6 30 32 0 0,6 10-5 0 0,1-7-61 0 0,-13-43-19 0 0,1-1-235 0 0,15 28 147 0 0,-14-28-17 0 0,1-6-2047 0 0,24 12 1713 0 0,-24-11-79 0 0,-3-6-332 0 0,-1 0 571 0 0,-2 2 225 0 0,0-1 0 0 0,0 1 0 0 0,0-1 0 0 0,-1 1 0 0 0,1-1 0 0 0,0 1 0 0 0,0-1-1 0 0,0 0 1 0 0,0 1 0 0 0,0-1 0 0 0,-1 0 0 0 0,1 0 0 0 0,0 0 0 0 0,-1 0 0 0 0,1 0 0 0 0,0-1 0 0 0,7-12-4564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1:50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0 386 5063 0 0,'0'0'232'0'0,"7"0"-13"0"0,18-2-6 0 0,-1 0 1224 0 0,-3-4 304 0 0,22-3 683 0 0,108-40 2349 0 0,-128 39-4718 0 0,-2-1-1 0 0,0-1 1 0 0,0-1 0 0 0,24-20-1 0 0,-33 22 2 0 0,0 0-1 0 0,-1-1 1 0 0,0-1-1 0 0,-1 1 1 0 0,15-25-1 0 0,-23 31 76 0 0,1 1-1 0 0,-1 0 1 0 0,0-1-1 0 0,0 1 0 0 0,0-1 1 0 0,-1 0-1 0 0,0 0 1 0 0,1-8-1 0 0,-2 10-7 0 0,0 0 1 0 0,0 0-1 0 0,-1 0 0 0 0,0 0 0 0 0,1 0 0 0 0,-1 0 0 0 0,-1 0 0 0 0,1 0 0 0 0,-1 1 0 0 0,1-1 1 0 0,-1 0-1 0 0,0 1 0 0 0,-4-6 0 0 0,5 7-106 0 0,-1 0 1 0 0,0 0 0 0 0,0 0-1 0 0,0 1 1 0 0,0-1-1 0 0,0 0 1 0 0,-1 1-1 0 0,1-1 1 0 0,0 1 0 0 0,-1 0-1 0 0,1 0 1 0 0,-1 0-1 0 0,0 0 1 0 0,1 0-1 0 0,-1 0 1 0 0,0 1 0 0 0,1-1-1 0 0,-1 1 1 0 0,-4 0-1 0 0,1 0-35 0 0,-1 0 0 0 0,0 1 0 0 0,0 0-1 0 0,0 0 1 0 0,1 1 0 0 0,-13 4 0 0 0,11-3-35 0 0,2-1-15 0 0,0 1 0 0 0,-1 0 0 0 0,1 0 0 0 0,-11 8 0 0 0,8-6 8 0 0,4-3 17 0 0,1 1-1 0 0,-1 0 0 0 0,1 0 0 0 0,-1 0 1 0 0,1 1-1 0 0,-4 3 0 0 0,-34 31-193 0 0,12-9 213 0 0,16-13-29 0 0,-21 33 39 0 0,-2 13 14 0 0,5 6 0 0 0,7 1 0 0 0,19-47 0 0 0,-4 26 0 0 0,8-33 0 0 0,1-1 0 0 0,1 27 0 0 0,8 25-16 0 0,-8-65 10 0 0,0 1 0 0 0,0 0 0 0 0,1 0 0 0 0,-1-1-1 0 0,1 1 1 0 0,-1 0 0 0 0,1-1 0 0 0,0 1 0 0 0,-1 0 0 0 0,1-1 0 0 0,0 1-1 0 0,1 1 1 0 0,-2-3 6 0 0,7 10-26 0 0,0 0-1 0 0,14 15 0 0 0,-12-17 18 0 0,0 0 0 0 0,16 10-1 0 0,-24-17 7 0 0,1 0 1 0 0,-1 0-1 0 0,0-1 0 0 0,0 1 0 0 0,0 0 1 0 0,0-1-1 0 0,1 1 0 0 0,-1-1 0 0 0,0 1 0 0 0,1-1 1 0 0,1 1-1 0 0,27 5 70 0 0,-15-5 49 0 0,18-2 10 0 0,-16-2 2 0 0,6-4-10 0 0,-1-1 0 0 0,0-1 0 0 0,0-1 0 0 0,37-24 0 0 0,-38 18-95 0 0,-1 0 0 0 0,-1-1 0 0 0,0-1 0 0 0,-2-1 0 0 0,0 0 1 0 0,-1-1-1 0 0,-1-1 0 0 0,13-24 0 0 0,-17 26-2 0 0,-1-1 1 0 0,-1 0-1 0 0,-1-1 0 0 0,-1 1 0 0 0,-1-2 1 0 0,0 1-1 0 0,-2-1 0 0 0,0 1 1 0 0,0-40-1 0 0,-2-7 296 0 0,-2 66 339 0 0,1 11-560 0 0,4 29-36 0 0,6 51-329 0 0,-4-29 174 0 0,1 14-129 0 0,3 8 24 0 0,-5-26 128 0 0,-4-42 0 0 0,0-3 12 0 0,5 46 48 0 0,-1-3 23 0 0,-6-44 298 0 0,-3-11-117 0 0,-1-1-129 0 0,0 0 0 0 0,0 0 0 0 0,0-1-1 0 0,0 1 1 0 0,1-1 0 0 0,-1 0 0 0 0,1 0 0 0 0,0-1-1 0 0,0 1 1 0 0,0-1 0 0 0,0 1 0 0 0,1-1 0 0 0,-4-7-1 0 0,-6-10 222 0 0,-11-29 0 0 0,15 29-232 0 0,0 0-1 0 0,1-1 1 0 0,1 0 0 0 0,1 0-1 0 0,2 0 1 0 0,0-1 0 0 0,1 0-1 0 0,1-35 1 0 0,3 49-51 0 0,-1 1-1 0 0,2 0 1 0 0,-1 0-1 0 0,1 0 1 0 0,0 0-1 0 0,0 0 1 0 0,1 0-1 0 0,0 1 1 0 0,1 0-1 0 0,-1-1 1 0 0,2 2-1 0 0,10-13 0 0 0,1 2-3 0 0,2 0-1 0 0,0 0 0 0 0,24-14 0 0 0,-24 19-81 0 0,2 1 0 0 0,-1 1-1 0 0,1 1 1 0 0,0 1 0 0 0,31-8 0 0 0,-38 12-269 0 0,1 1 0 0 0,26-2 0 0 0,-33 4 360 0 0,-1 0-399 0 0,1 2-1234 0 0,1 0 1288 0 0,19 0-2666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4T22:16:07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0 6911 0 0,'0'0'4938'0'0,"-4"4"-4104"0"0,-14 11-104 0 0,13-12 596 0 0,1 7-1059 0 0,-12 30-156 0 0,12-30-30 0 0,1 2-20 0 0,-2 3-51 0 0,-9 43 72 0 0,10-46-68 0 0,-5 37 100 0 0,7-37-60 0 0,-4 36 278 0 0,1 14 365 0 0,3-11-420 0 0,1-38 3 0 0,7 23 81 0 0,-5-24-318 0 0,1-2 352 0 0,4-3-306 0 0,18 24-1 0 0,-18-23 64 0 0,-5-9-142 0 0,1 1 0 0 0,0 0 0 0 0,0 0-1 0 0,-1-1 1 0 0,1 1 0 0 0,0-1 0 0 0,-1 1-1 0 0,1-1 1 0 0,-1 0 0 0 0,3-1 0 0 0,1 0 10 0 0,-4 2-13 0 0,1-1 0 0 0,-1 1-1 0 0,0 0 1 0 0,0-1 0 0 0,1 1 0 0 0,-1-1-1 0 0,0 0 1 0 0,0 1 0 0 0,0-1 0 0 0,0 0-1 0 0,0 0 1 0 0,0 0 0 0 0,0 0 0 0 0,0 0-1 0 0,1-1 1 0 0,1-2 13 0 0,5-4 3 0 0,-1 0 0 0 0,-1 0 0 0 0,1 0 0 0 0,-2-1 0 0 0,10-18 0 0 0,17-49 101 0 0,-28 67-122 0 0,15-46-25 0 0,21-99 0 0 0,-40 153 885 0 0,-2 11-726 0 0,-9 29-160 0 0,9-29-40 0 0,0 3-5 0 0,-8 62-118 0 0,8-63 156 0 0,1-2-18 0 0,0 0 1 0 0,-1 18 0 0 0,1 10 15 0 0,1-28-47 0 0,1 2 20 0 0,2 35 35 0 0,-2-35-45 0 0,2-2 13 0 0,10 27 36 0 0,-10-28-1 0 0,6-7 130 0 0,26 2 83 0 0,-35-4-182 0 0,1 0 0 0 0,-1 1 0 0 0,1-1-1 0 0,-1 0 1 0 0,1 0 0 0 0,-1 0 0 0 0,1 0 0 0 0,-1 0 0 0 0,1 0 0 0 0,0 0 0 0 0,-1 0 0 0 0,1 0-1 0 0,-1 0 1 0 0,1 0 0 0 0,-1 0 0 0 0,1-1 0 0 0,-1 1 0 0 0,1 0 0 0 0,-1 0 0 0 0,1 0 0 0 0,-1-1-1 0 0,1 1 1 0 0,0-1 0 0 0,9-6 208 0 0,-1-2-1 0 0,1 1 0 0 0,-1-1 1 0 0,-1-1-1 0 0,1 0 0 0 0,-2 0 1 0 0,0 0-1 0 0,0-1 0 0 0,0 0 0 0 0,-2-1 1 0 0,10-22-1 0 0,-7 7-138 0 0,0 0-1 0 0,-2-1 1 0 0,-1 1 0 0 0,-2-1-1 0 0,0 0 1 0 0,-2 0 0 0 0,-3-34-1 0 0,2 57-410 0 0,0 0-1 0 0,1 0 1 0 0,-1 0-1 0 0,1 0 1 0 0,2-6-1 0 0,-3 9-412 0 0,2 1-484 0 0,5-7-210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4T22:16:07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419 12 12895 0 0,'-2'-1'595'0'0,"-16"-4"340"0"0,8 3-393 0 0,0 0 1 0 0,0 1 0 0 0,0 0-1 0 0,0 1 1 0 0,0 0 0 0 0,0 1-1 0 0,-12 2 1 0 0,15-3-403 0 0,-29 7 441 0 0,27-5-566 0 0,-20 8-198 0 0,23-8 140 0 0,-19 10-187 0 0,5-1 79 0 0,16-8-1 0 0,-2 2 26 0 0,-20 19 100 0 0,0 7-6 0 0,25-30 21 0 0,0 0 0 0 0,1 0 0 0 0,-1-1 0 0 0,0 1 0 0 0,1 0-1 0 0,-1 0 1 0 0,1 0 0 0 0,-1 0 0 0 0,1 0 0 0 0,0 1 0 0 0,-1-1 0 0 0,1 0-1 0 0,0 2 1 0 0,-8 33-161 0 0,6-27 4 0 0,3 2-449 0 0,1 1 535 0 0,-1-4-124 0 0,0 1-1 0 0,1 16 1 0 0,2-14 100 0 0,16 34 8 0 0,-15-33 22 0 0,0-3-54 0 0,26 36 77 0 0,4 11 42 0 0,-9-4 33 0 0,-21-41 334 0 0,-4-1-36 0 0,5 30 80 0 0,-5-30 864 0 0,-5-2-826 0 0,-10 25 2 0 0,10-25 334 0 0,-2-3-453 0 0,-16 15-8 0 0,16-14-18 0 0,1-4-72 0 0,-17 10-30 0 0,17-9-8 0 0,-1-1-14 0 0,-18 10-55 0 0,18-9-20 0 0,0-1-7 0 0,-23 11-16 0 0,1-4-47 0 0,23-8-5 0 0,1-1-125 0 0,-13 2-65 0 0,12-2-14 0 0,2-1-90 0 0,-9-1-376 0 0,11 2 567 0 0,1 0 1 0 0,-1 0 0 0 0,1 0-1 0 0,0 0 1 0 0,-1 0 0 0 0,1-1-1 0 0,-1 1 1 0 0,1 0 0 0 0,0 0 0 0 0,-1 0-1 0 0,1-1 1 0 0,0 1 0 0 0,-1 0-1 0 0,1 0 1 0 0,0-1 0 0 0,-1 1 0 0 0,1 0-1 0 0,0-1 1 0 0,0 1 0 0 0,-1 0-1 0 0,1-1 1 0 0,0 1 0 0 0,0 0-1 0 0,0-1 1 0 0,-1 1 0 0 0,1-1 0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4T22:16:07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 12439 0 0,'0'0'7080'0'0,"6"8"-6964"0"0,18 26 83 0 0,-18-25 1102 0 0,-1-9-997 0 0,17 0-17 0 0,-17 0-73 0 0,-1-2-28 0 0,4 0-58 0 0,1-1-68 0 0,-1 0-1 0 0,0-1 0 0 0,-1 0 1 0 0,12-7-1 0 0,-1 1-59 0 0,20-14-85 0 0,3-4-1266 0 0,-39 27 777 0 0,6-6-1961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4T22:16:07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46 11519 0 0,'-1'-1'887'0'0,"-3"-4"-422"0"0,-14-8 3504 0 0,10 8-3426 0 0,-1 0 1 0 0,0 1 0 0 0,-11-3 0 0 0,2 3-101 0 0,11 3-432 0 0,5 1-44 0 0,0 0 1 0 0,-1-1 0 0 0,1 1-1 0 0,0 0 1 0 0,-1 0-1 0 0,1 1 1 0 0,0-1-1 0 0,-1 0 1 0 0,-3 2 0 0 0,0-2-49 0 0,4 1 17 0 0,0-1 1 0 0,-1 0 0 0 0,1 1-1 0 0,-1-1 1 0 0,1 1-1 0 0,0 0 1 0 0,0-1 0 0 0,-1 1-1 0 0,-2 2 1 0 0,-1-1-112 0 0,-19 10-745 0 0,-6 7 156 0 0,11-6 611 0 0,16-10 22 0 0,-2 2 25 0 0,-21 21 84 0 0,3 2 2 0 0,19-23-73 0 0,5 48-2359 0 0,0-43 2017 0 0,8-4-581 0 0,1 1 971 0 0,-2-1-50 0 0,0 0-1 0 0,16 8 0 0 0,6 4-102 0 0,-21-13-33 0 0,0 0-8 0 0,26 18-21 0 0,-25-17-84 0 0,22 21-296 0 0,-21-19 508 0 0,-2-1-241 0 0,0-1 78 0 0,25 19 37 0 0,-25-19 8 0 0,0-1 32 0 0,21 15 118 0 0,-25-18 101 0 0,0 0 0 0 0,0 1 0 0 0,0 0 0 0 0,0 0-1 0 0,0 0 1 0 0,5 8 0 0 0,-2-4 33 0 0,0-1 926 0 0,-5 5-432 0 0,10 31 16 0 0,-9-32 1270 0 0,-8-3-1174 0 0,-13 23-6 0 0,13-23-29 0 0,0-3-12 0 0,-15 12-1 0 0,15-12-20 0 0,-1 0-84 0 0,-18 9-37 0 0,18-9-10 0 0,1-2-31 0 0,-15 5-130 0 0,14-5-59 0 0,2-1-12 0 0,-18 2-51 0 0,4-4-270 0 0,17 1 58 0 0,0 0 1 0 0,0-1 0 0 0,0 1-1 0 0,0 0 1 0 0,0 0-1 0 0,0-1 1 0 0,0 1 0 0 0,0-1-1 0 0,0 1 1 0 0,0-1 0 0 0,0 1-1 0 0,0-1 1 0 0,0 0 0 0 0,-1 0-1 0 0,-1-1-112 0 0,2 1 73 0 0,1 1 1 0 0,-1 0-1 0 0,0-1 0 0 0,1 1 0 0 0,-1-1 1 0 0,0 1-1 0 0,1-1 0 0 0,-1 1 1 0 0,0-1-1 0 0,1 1 0 0 0,-1-1 1 0 0,1 0-1 0 0,-1 1 0 0 0,1-1 1 0 0,-1 0-1 0 0,1 1 0 0 0,0-1 0 0 0,-1 0 1 0 0,1 0-1 0 0,0 1 0 0 0,0-1 1 0 0,-1 0-1 0 0,1 0 0 0 0,0-1 1 0 0,-3-12-1230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4T22:16:07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18 102 3223 0 0,'-2'-1'240'0'0,"-7"-6"2792"0"0,10 4-2604 0 0,-1 1-1 0 0,0-1 0 0 0,1 1 1 0 0,-1-1-1 0 0,1 1 1 0 0,0 0-1 0 0,0-1 0 0 0,0 1 1 0 0,0 0-1 0 0,0-1 0 0 0,0 1 1 0 0,1 0-1 0 0,1-3 0 0 0,24-21-66 0 0,-25 25-267 0 0,4-3-184 0 0,37-13 5 0 0,-36 16 92 0 0,0-1 88 0 0,1 0 0 0 0,-1 0 0 0 0,1 1 0 0 0,0 0 0 0 0,14 1 0 0 0,-16-1-31 0 0,0 1 224 0 0,39 5 447 0 0,-38-3-518 0 0,18 5-26 0 0,-25-7-187 0 0,1 0 1 0 0,0 0-1 0 0,0 1 0 0 0,0-1 1 0 0,0 0-1 0 0,-1 1 1 0 0,1-1-1 0 0,0 1 0 0 0,-1-1 1 0 0,1 1-1 0 0,0-1 0 0 0,-1 1 1 0 0,1-1-1 0 0,0 1 0 0 0,-1 0 1 0 0,1-1-1 0 0,0 2 1 0 0,26 27-7 0 0,-20-21-62 0 0,-10 2-98 0 0,-7 29 98 0 0,7-29 134 0 0,-2-5 68 0 0,-2 2-89 0 0,-20 16 206 0 0,-4-1 71 0 0,23-16-270 0 0,-23 14 223 0 0,-10 3 34 0 0,3 1-5 0 0,1-1 48 0 0,15-9-172 0 0,16-11 2 0 0,1 2 6 0 0,-17 12 6 0 0,17-13 694 0 0,10 4-2682 0 0,15 26 1474 0 0,-15-25 10 0 0,-2-9 250 0 0,-1 0 0 0 0,0 0 0 0 0,1 0 0 0 0,-1 0 0 0 0,0 0 0 0 0,0 1 0 0 0,5 1 0 0 0,22 5-486 0 0,-19-6 478 0 0,-4 0-31 0 0,0-1 0 0 0,0 2 1 0 0,0-1-1 0 0,8 3 0 0 0,16 5-89 0 0,-22-6 0 0 0,0 0-94 0 0,24 12 190 0 0,-24-11 6 0 0,-4 4 214 0 0,16 26 267 0 0,-15-25 1200 0 0,-10-1-931 0 0,-15 23 48 0 0,16-23 10 0 0,-3-2-39 0 0,-18 17-172 0 0,19-18-71 0 0,-1 0-18 0 0,-1 2-290 0 0,3-3-35 0 0,1 0 0 0 0,-2 0-1 0 0,1-1 1 0 0,-7 4 0 0 0,-9 4 82 0 0,16-8-14 0 0,-1 1-45 0 0,-19 10-184 0 0,19-10-78 0 0,1-1-918 0 0,-16 7-3778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13T19:42:31.8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12473 16482 23951 0,'0'0'2128'0,"0"0"-1696"0,0 0-432 0,0 0 0 0,0 0 1168 0,0 0 160 0,0 0 16 0,0 0 16 0,0 0-592 0,0 0-112 0,0 0-16 0,0 0-16 0,0 0-624 0,0 0 0 0,0 0 0 0,0 0 0 0,0 0-144 0,25 21-48 0,-25-21-16 0,0 0 0 0,0 0 64 0,11 30 16 0,-11-30 0 0,0 0 0 15,8 34 304-15,-8-34 64 0,0 0 16 0,5 41 0 16,-5-41 160-16,4 34 32 0,-4-34 16 0,2 38 0 16,-2-38-112-16,3 41-32 0,-3-41 0 0,0 40 0 15,0-40 0-15,2 35-16 0,-2-35 0 0,3 31 0 16,-3-31-144-16,0 0-32 0,4 43 0 0,-4-43 0 15,0 0 96-15,4 38 16 0,-4-38 0 0,0 0 0 16,0 0-32-16,8 34 0 0,-8-34 0 0,0 0 0 16,0 0 48-16,10 30 16 0,-10-30 0 0,0 0 0 15,0 0-112-15,0 0-32 0,0 0 0 0,21 23 0 16,-21-23-128-16,0 0 192 0,0 0-192 0,0 0 192 0,0 0-192 16,29 8 128-16,-29-8-128 0,0 0 128 15,0 0-128-15,25-4 0 0,-25 4 0 0,0 0 128 0,0 0-128 0,31-7 0 16,-31 7 144-16,0 0-144 0,28-7 0 0,-28 7 144 15,0 0-144-15,32-8 0 0,-32 8 176 0,24-5-176 16,-24 5 160-16,26-6-160 0,-26 6 0 0,30-5 0 16,-30 5 0-16,32-2 0 0,-32 2 0 0,32-4 128 15,-32 4-128-15,34-2 0 0,-34 2 0 0,35-1 0 16,-35 1 0-16,37-3 0 0,-37 3 128 0,43-3-128 16,-43 3 0-16,48-2 144 0,-21 1-144 0,-1 1 192 15,1 0-192-15,2 0 192 0,-2 1-192 0,0 2 0 16,0-1 0-16,1 1 0 0,-28-3 0 15,49 5 0-15,-49-5 0 0,50 3 0 0,-50-3 0 0,50 1 0 0,-23-1 128 0,3 0-128 16,-1 0 0-16,1-1 160 0,1 0-160 16,2 0 160-16,-1 1-160 0,-1-1 128 15,0 1-128-15,0-1 128 0,-1 0-128 0,-1-1 0 0,0 1 144 16,0-1-144-16,-1 2 0 0,3-1 0 0,2 0 0 16,-1 1 0-16,2 0 0 0,1 2 0 0,-3-1 0 15,3 1 0-15,-4 0 0 0,-1 0 0 0,2 0 0 0,-2-1 0 16,-1-1 0-16,2 0 0 0,2 1 0 0,1-1 0 15,2 1 0-15,0 0 0 0,2 1 0 0,-4 0 0 16,2 2 0-16,-5-1 0 0,1-1 0 0,0 0 0 16,-2-1 0-16,1-1 0 0,3 0 0 0,1 0 0 15,-2 0 0-15,2 1 0 0,-1 0 0 0,1 1 0 16,0 1 0-16,-4-1 0 0,2 0 0 0,-4-2 0 16,0 0 0-16,-2 0 0 0,-1-2 0 0,1 0 0 15,5 0 0-15,-2-1 0 0,1 3 0 0,2-1 0 16,-4 0 0-16,2 0 0 0,-1 1 0 0,-2 0 0 0,0 1 0 0,-1-2 0 15,-3 1 0-15,0-1 0 0,-24 1 0 0,46-2 0 16,-22 0 0-16,-24 2 0 0,45-2 0 0,-45 2 0 16,44-1 0-16,-44 1 0 0,44-3 0 15,-44 3 0-15,39-1 0 0,-39 1 0 0,33-2 0 16,-33 2 0-16,28-3 0 0,-28 3 0 0,24-3 0 0,-24 3 0 16,0 0 0-16,25-6 0 0,-25 6 128 0,0 0-128 15,0 0 160-15,19-13-160 0,-19 13 208 0,0 0-48 16,11-14-16-16,-11 14 0 0,0 0 32 0,2-23 0 15,-2 23 0-15,0-22 0 0,0 22-16 0,0-29 0 16,-2 13 0-16,1-1 0 0,1 1-160 16,-2-2 128-16,-1 1-128 0,3-1 128 0,-1 2-128 0,-1-2 0 0,0 0 0 0,2-2 0 15,-1 1 0-15,-1-1 0 0,2 0 0 16,0 0 0-16,-2 0 0 0,1 1 0 16,1 3 0-16,0-1 0 0,0 4 0 0,0 13 0 0,0-23 0 0,0 23 0 15,-2-18 0-15,2 18 0 0,0-16 0 0,0 16 0 16,-1-12-192-16,1 12-32 0,0 0 0 0,-2-16 0 31,2 16-160-31,0 0-48 0,0 0 0 0,-2-11 0 16,2 11-896-16,0 0-176 0,0 0-32 0,0 0-15024 0</inkml:trace>
  <inkml:trace contextRef="#ctx0" brushRef="#br0" timeOffset="852.54">13437 17424 11967 0,'0'0'1072'0,"0"0"-864"0,0 0-208 0,0 0 0 0,0 0 2400 0,0 0 432 0,0 0 96 0,0 0 16 0,0 0-1184 0,0 0-224 0,0 0-64 0,0 0 0 0,0 0-816 0,0 0-160 0,0 0-48 0,0 0 0 0,24 29-448 0,-24-29-128 0,9 33-16 0,-9-33 0 0,9 39-16 0,-9-39 0 0,6 43 0 0,-6-43 0 0,11 46 160 0,-11-46 144 0,8 46-16 0,-8-46-128 0,9 46 544 0,-9-46 0 16,7 47 0-16,-7-47 0 0,8 46-240 16,-8-46-48-16,7 45-16 0,-7-45 0 0,9 42-112 0,-9-42 0 15,8 38-128-15,-8-38 192 16,9 35-496-16,-9-35-96 15,5 31-32-15,-5-31 0 0,7 27-1184 16,-7-27-240-16,0 0-64 0</inkml:trace>
  <inkml:trace contextRef="#ctx0" brushRef="#br0" timeOffset="1133.44">13693 17502 2751 0,'0'0'256'0,"6"-17"-256"0,-6 17 0 0,0 0 0 0,0 0 4144 0,0 0 784 16,0 0 144-16,0 0 48 0,10-19-1216 0,-10 19-224 16,0 0-48-16,0 0-16 0,0 0-1936 0,0 0-384 15,0 0-80-15,0 0 0 0,16 28-944 0,-16-28-272 16,0 35 128-16,0-35-128 0,2 45 0 0,-2-18-240 0,0 0 48 0,0 1 0 16,1-1-64-16,-1-1 0 0,0 0 0 15,0-26 0-15,3 43 48 0,-3-43 0 0,0 37 0 16,0-37 0-16,0 31-48 0,0-31-16 0,0 27 0 0,0-27 0 15,0 0-48-15,-4 28 0 0,4-28 0 0,0 0 0 32,0 0-624-32,0 0-128 0,-12 17-16 0,12-17-8384 0,0 0-1680 15</inkml:trace>
  <inkml:trace contextRef="#ctx0" brushRef="#br0" timeOffset="1438.58">13304 17769 14735 0,'0'0'1312'0,"0"0"-1056"0,0 0-256 0,0 0 0 0,0 0 1408 0,-14-2 208 15,14 2 48-15,0 0 16 0,0 0 0 0,-13-6 0 16,13 6 0-16,0 0 0 0,0 0-912 0,0 0-176 16,0 0-32-16,10-17-16 0,-10 17-544 0,0 0 0 15,25-10-160-15,-25 10 160 0,0 0 0 0,31-5 0 16,-31 5 144-16,0 0-16 0,41-5 512 0,-41 5 128 15,29-3 0-15,-29 3 16 0,32-2-16 0,-32 2 0 16,34-1 0-16,-34 1 0 0,34-1-64 0,-34 1 0 16,34-1-16-16,-34 1 0 0,34-2-272 0,-34 2-48 0,32 0-16 15,-32 0 0-15,32-1-352 0,-32 1 0 16,29-2 0-16,-29 2 0 16,0 0-608-16,36-3-144 0,-36 3-16 0,0 0-16 15,0 0-1968-15,28 1-384 0</inkml:trace>
  <inkml:trace contextRef="#ctx0" brushRef="#br0" timeOffset="1747.82">13429 17910 25791 0,'0'0'1152'0,"0"0"224"15,0 0-1104-15,0 0-272 0,0 0 0 0,0 0 0 0,0 0 1088 0,0 0 176 16,0 0 16-16,0 0 16 0,38-9-48 0,-38 9-16 16,29-8 0-16,-29 8 0 0,37-12-784 0,-37 12-144 15,38-11-48-15,-38 11 0 0,37-12-16 0,-37 12-16 16,39-11 0-16,-39 11 0 0,36-9 224 0,-36 9 64 16,32-8 0-16,-32 8 0 0,29-6-192 0,-29 6-16 15,0 0-16-15,35-7 0 0,-35 7-128 0,0 0-32 16,32-7 0-16,-32 7 0 0,0 0-128 0,29-5 0 15,-29 5 0-15,0 0 0 16,0 0-512-16,31-6-96 0,-31 6-16 16,0 0 0-16,0 0-1424 0,0 0-272 15,0 0-64-15,0 0-11952 0</inkml:trace>
  <inkml:trace contextRef="#ctx0" brushRef="#br0" timeOffset="2054.87">14112 17535 18431 0,'0'0'1632'0,"0"0"-1312"0,0 0-320 0,0 0 0 16,0 0 2336-16,0 0 400 0,0 0 80 0,0 0 0 16,11 26-1040-16,-11-26-224 0,8 27-32 0,-8-27-16 15,11 36-688-15,-11-36-144 0,8 42-32 0,-8-42 0 16,5 50-640-16,-1-24 0 0,0 0 0 0,-1-1 0 0,-1 1 0 0,1-2 128 15,-3-24-128-15,3 45 128 0,-3-45 160 0,5 39 32 16,-5-39 0-16,2 34 0 0,-2-34-32 0,3 27 0 16,-3-27 0-16,6 23 0 0,-6-23-32 0,0 0-16 15,5 26 0-15,-5-26 0 16,0 0-240-16,0 0-160 0,0 0 32 0,0 0 0 16,0 0-1456-16,0 0-272 0,0 0-64 0</inkml:trace>
  <inkml:trace contextRef="#ctx0" brushRef="#br0" timeOffset="5273.31">18201 12273 9215 0,'0'0'816'0,"0"0"-656"0,0 0-160 0,0 0 0 0,0 0 1744 0,0 0 320 0,0 0 64 0,0 0 16 0,12-7-608 0,-12 7-112 16,12-6-16-16,-12 6-16 0,16-9-576 0,-16 9-112 0,19-7-32 0,-19 7 0 0,22-7-448 0,-22 7-96 0,24-9 0 0,-11 4-128 0,3 1 448 0,-1-2 0 0,2-1-16 0,-1 1 0 0,1 0 160 0,0 0 48 0,2-2 0 0,0 0 0 0,0 1 160 0,1-1 32 0,-1 0 16 0,5 0 0 0,0-1-80 0,1 0 0 0,4 1-16 0,0-2 0 0,-4 2-224 0,4-1-32 0,5-1-16 0,4 0 0 0,2-2-96 0,0 2 0 0,0-2-16 0,3 0 0 0,2 0 16 0,5 0 0 0,1-1 0 0,3 2 0 0,-2 1-144 0,-1 0-32 0,2 0 0 0,2-2 0 0,2 0 80 0,1-3 16 0,2 2 0 0,2 1 0 0,2 0-112 0,0-1-32 0,-3-1 0 0,3-1 0 0,8 0-32 0,-2-2 0 0,4 1 0 0,-4-2 0 0,-3 1 0 0,2 1-128 0,3-1 192 0,3 0-64 0,-3 0-128 0,-3 1 0 0,-3-1 0 0,1-1 128 0,5 1-128 0,0 0 128 0,-3 2-128 0,-4 1 128 0,-7 0-128 15,4 1 0-15,-1-2 144 0,3 1-144 0,-3 2 0 16,-2 0 144-16,-1 2-144 0,-3 0 0 16,-7-1 128-16,4 0-128 0,1-2 0 0,-1 2 0 15,-4 1 0-15,-1 0 128 0,-1 0-128 0,-3 0 0 0,-7 2 192 0,-1-1-192 16,-2 2 192-16,-2 0-192 0,1 0 192 0,-2 2-64 15,-3-1 0-15,-1 1-128 16,-2 1 224-16,-2-1-64 0,-1 1-16 0,-4 1 0 16,-2 0-144-16,-1 0 160 0,-2 0-160 0,-12 3 160 15,19-3-160-15,-19 3 0 16,14-4 0-16,-14 4 0 0,0 0 0 0,0 0 0 16,0 0 0-16,0 0 0 0,0 0 0 0,0 0 128 15,0 0-128-15,0 0 0 0,0 0 0 16,0 0 128-16,0 0-128 0,0 0 0 0,0 0 0 0,0 0 0 15,0 0 0-15,0 0 0 0,0 0 0 16,-21 9-224-16,21-9 48 0,0 0 16 0,-22 5-304 16,22-5-64-16,-16 4-16 0,16-4 0 0,-20 5-592 15,20-5-112-15</inkml:trace>
  <inkml:trace contextRef="#ctx0" brushRef="#br0" timeOffset="6722.77">24108 10112 23951 0,'0'-4'2128'0,"-1"0"-1696"0,-1 2-432 0,2 0 0 0,0 2 704 0,-4-3 48 0,0-1 16 0,-1-3 0 0,-4-1 352 0,-6-2 80 0,-2-2 16 0,-1 2 0 0,-3 1-1024 0,-3 1-192 0,0 1 0 0,-3 1 0 0,-3 2-128 0,-2 1 128 0,-2 1-160 0,-6 2 160 15,0 1 0-15,0 1 0 0,-5 2 0 0,-1 1 0 16,-2 2 0-16,-2 1 0 0,-1 2-128 16,-5 1 128-16,-1 3 0 0,-2 0 0 0,-1 1 0 0,4 2 0 15,-1 0 0-15,4 2 0 0,0 0 0 0,0-1 0 16,5 0 0-16,0 2 0 0,2 1 0 0,1 2 0 15,2 2 0-15,3 1 0 0,6-2 0 0,4 0 0 16,4-1 0-16,-1 2 0 0,0 3 0 0,3 3 0 16,3-1-160-16,4 2 160 0,17-32-160 0,-23 65 160 15,23-65 0-15,-5 64 0 0,5-64 0 0,17 65 0 16,0-34 464-16,4 1 144 0,6-3 32 0,8-1 0 16,4 0-224-16,5-2-32 0,4-1-16 0,7-3 0 15,10-2 112-15,6-4 32 0,1-3 0 0,0-2 0 16,1-5-160-16,4-4-32 0,6-3 0 0,-1-3 0 0,0 0-320 0,-1-3 0 15,-2-4 0-15,-1-2 0 0,3-3 0 16,-4-3-128-16,-2-1 128 0,-4-2-192 0,-7 3 192 0,-5-4-160 16,3-2 160-16,-7-2-160 0,-7 3 160 0,-4-3 0 15,-7 0 0-15,-5-2 0 0,-5 2 304 0,-10 0 32 16,-5 1 16-16,-7 0 0 0,-5-1 80 0,-3 1 16 16,-7 1 0-16,-4 0 0 0,-5 0-16 0,-5 0 0 15,0 2 0-15,-7 0 0 0,-5-2-432 0,-6 0 0 16,-5 3 0-16,-2 1 0 15,-2 4-1680-15,1 1-368 0,2 2-80 0,2 3-13808 0</inkml:trace>
  <inkml:trace contextRef="#ctx0" brushRef="#br0" timeOffset="7782.98">22704 10931 24879 0,'0'0'2208'0,"0"0"-1760"0,0 0-448 0,0 0 0 0,0 0 640 0,0 0 32 0,0 0 16 0,0 0 0 0,0 0 512 0,0 0 96 0,0 0 32 0,0 0 0 0,0 0-720 0,0 0-144 0,17 37-16 0,-17-37-16 0,0 0-256 0,0 0-48 0,7 38-128 0,-7-38 192 15,0 0 320-15,9 43 48 0,-9-43 16 0,7 43 0 16,-7-43-16-16,6 52 0 0,-6-52 0 0,5 67 0 15,-2-27-208-15,-3 0-32 0,2 3-16 0,-4 0 0 16,2-2-112-16,-3-4 0 0,3-37-16 0,-1 69 0 16,1-69 16-16,-2 61 16 0,2-61 0 0,0 55 0 15,0-55-32-15,0 52-16 0,0-52 0 0,0 49 0 16,0-49-160-16,2 43 128 0,-2-43-128 0,0 41 128 16,0-41 0-16,-2 36-128 0,2-36 192 0,0 0-64 15,-2 48-128-15,2-48 0 0,0 0 144 16,-3 39-144-16,3-39 0 15,0 0 0-15,0 0 0 0,0 41 128 16,0-41-128-16,0 0 0 0,0 0 0 0,0 0 0 16,0 0 0-16,14 37 0 0,-14-37 0 0,0 0 0 0,21 9 128 0,-21-9-128 0,21 5 128 0,-21-5-128 0,30 2 0 0,-13-3 144 15,3 1-144-15,1-1 0 0,3-2 0 0,3 2 0 16,1-1 0-16,3 1 0 0,0 1 0 0,1-1 0 16,1 1 0-16,1 0 0 0,0 0 0 15,2 0 0-15,2 1 0 0,-2-1 0 0,-4 1 0 0,6 1 0 16,7 0 0-16,5 1 0 0,-1 0 0 0,-1 0 0 15,0-1 0-15,-1 0 0 0,-1 0 0 0,2-1 0 16,0 1 0-16,0 0 0 0,-2 0 0 0,-1-1 0 16,-3-1 0-16,-1 1 0 0,1 1 128 0,-3-2-128 15,2 0 0-15,0 0 0 0,0 0 0 0,2 0 0 16,-2 1 0-16,-1-1 0 0,-4 0 176 0,-4 0-176 0,-2-1 160 16,-3-1-160-16,-3 4 0 0,2-5 128 0,-1 1-128 15,-1 0 0-15,-1 0 0 0,-1-1 0 0,-1 0 0 16,-3-1 0-16,-1 0 0 0,-1-2 176 0,-3 2-176 0,0-2 160 15,-4-1 16-15,2-1 0 0,-4 1 0 0,-2-1 0 16,0-2 144-16,-1 0 16 0,-2-3 16 0,-1 0 0 16,-1-2-112-16,-1 0-32 0,-1-2 0 0,-1-1 0 15,0-2-208-15,0-1 0 0,-2 1 0 0,0-4-160 16,-3 1 160-16,2-4-128 0,-2-1 128 0,-2-3-128 16,4 0 128-16,-1-2 0 0,-1 0 0 0,2-1-128 15,1-3 128-15,0 1 0 0,2-2-144 0,1 1 144 16,1 0-176-16,2-1 48 0,1 1 0 0,0-1 0 15,1 2-16-15,-2 1 0 0,1 2 0 0,1 0 0 16,-1 5 144-16,-2 3 0 0,2 2 0 0,-2 4-128 0,0 1 128 0,-2 2 0 16,2 2-144-16,-2 1 144 15,2 2-432 1,-3 0-16-16,0 3 0 0,0 1 0 0,-1 2-336 16,-2 0-80-16,6 5-16 0,-11-4-11136 0,11 4-2224 0</inkml:trace>
  <inkml:trace contextRef="#ctx0" brushRef="#br0" timeOffset="8973.32">23051 11403 32255 0,'1'-5'2864'0,"-1"1"-2288"0,0 4-576 0,2-4 0 0,-2 4 576 0,0 0 16 0,0 0 0 0,8-7 0 0,-3 3-48 0,3 1-16 0,-8 3 0 0,13 0 0 0,-13 0-528 0,0 0 0 0,24 20 0 0,-24-20 0 0,0 0-416 0,24 42 16 15,-24-42 0-15,17 36 0 0,-17-36 128 0,14 40 16 16,-14-40 16-16,15 44 0 0,-15-44 240 0,16 41 0 16,-16-41 0-16,19 38 0 0,-19-38 304 15,17 32 48-15,-17-32 16 0,0 0 0 0,22 35 144 0,-22-35 48 16,0 0 0-16,0 0 0 0,22 27-112 0,-22-27-32 15,0 0 0-15,0 0 0 0,0 0-112 0,0 0-32 16,0 0 0-16,0 0 0 0,0 0-16 0,7-4 0 16,-10-4 0-16,1-2 0 0,-1-2-64 0,-1-1-32 15,3-1 0-15,-3-1 0 0,3-3-160 0,-1-2 0 16,0 0 0-16,0-1 0 0,2 0 0 0,0 2-144 16,0-1 144-16,2 2-160 0,0-1 160 0,0 3 0 15,-1 0 0-15,3 1 0 0,-1 3 0 0,2 0 0 0,0 1 0 16,2 0-128-16,0 1 128 0,1 1-128 0,1 0 128 0,1 1-128 15,1 1-192-15,-1 0-16 0,2 2-16 0,-2 0 0 32,4 1-208-32,-2 1-32 0,2 0-16 0,-1 3 0 15,1 0 144-15,-14 0 16 0,21 3 16 0,-21-3 0 0,24 7 176 0,-24-7 48 0,21 16 0 0,-21-16 0 16,24 22 208-16,-24-22-176 0,19 29 176 0,-19-29-160 16,18 31 16-16,-18-31 0 0,0 0 0 0,21 50 0 15,-21-50 16-15,0 0 0 0,14 53 0 0,-14-53 0 16,0 0 128-16,6 51 0 0,-6-51 0 0,0 0 0 15,-6 55 0-15,6-55 0 0,0 0 0 0,-16 49 0 16,16-49 192-16,-19 29 80 0,19-29 16 0,-24 25 0 16,24-25 304-16,-26 21 64 0,26-21 16 0,-32 16 0 0,32-16-32 15,-35 15-16-15,35-15 0 0,-39 11 0 0,20-7-368 0,0 0-64 16,0-2 0-16,0-1-16 0,1 0-176 0,2-1 0 16,-1-1 0-16,2-1 0 0,1-1 0 0,-2 0 0 15,5 1-192-15,0-3 192 16,1 1-592-16,0 0 0 0,10 4 0 0,-14-7 0 15,14 7-896-15,-10-9-176 0,10 9-48 0,-9-7-8304 16,9 7-1664-16</inkml:trace>
  <inkml:trace contextRef="#ctx0" brushRef="#br0" timeOffset="9790.52">23849 11348 21183 0,'0'0'1888'0,"0"0"-1504"0,0 0-384 0,0 0 0 0,0 0 2336 0,0 0 400 0,0 0 80 0,0 0 0 0,22 22-1552 0,-22-22-320 0,15 30-64 0,-15-30-16 0,14 44-320 0,-14-44-64 0,9 52-16 0,-9-52 0 0,7 57-464 0,-7-57-288 0,7 59 32 0,-7-59 16 15,3 54 112-15,-3-54 128 0,0 44-208 0,0-44 80 16,0 0 128-16,2 46 0 0,-2-46 0 0,0 0 128 16,0 0 256-16,0 0 64 0,0 0 16 0,0 0 0 0,0 0 256 0,0 0 48 15,0 0 16-15,0 0 0 0,0 0-336 0,0 0-80 16,0 0-16-16,0 0 0 16,-23-1-160-16,18-11-16 0,0 0-16 0,-1-2 0 15,2-2-160-15,-1-1 0 0,1 0 0 0,1-2 0 16,0-1 0-16,1 1 0 0,-1-2 0 15,3 1-176-15,-3 1 176 0,3 1-192 16,3 2 192-16,-1 0-192 0,-1 1 192 16,4 1 0-16,-2 0 0 0,2 2 0 0,3-1 0 15,0 2 0-15,0-1 0 0,3 1 0 16,2 0-192-16,3 1 32 0,0 1 16 0,2 0 0 0,3 3-160 0,-1 0-16 0,4 2-16 0,-1-1 0 0,-1 3 144 0,4 1 16 16,-1 1 16-16,-1 2 0 0,-1 0 160 0,-3 3 0 0,-1-1-144 0,-2 2 144 15,-17-6-208-15,27 16 16 16,-27-16 16-16,0 0 0 0,24 27-128 0,-24-27-16 15,0 0-16-15,0 0 0 0,0 43 32 0,0-43 16 16,0 0 0-16,-20 30 0 0,20-30 288 0,0 0 144 0,-33 28-16 0,33-28 0 16,-27 17 304-16,27-17 48 0,-32 15 16 0,32-15 0 15,-38 17-176-15,17-10-48 0,21-7 0 0,-39 16 0 16,39-16-272-16,-40 15 0 0,40-15 0 16,-32 12 0-16,32-12 0 0,-30 11-144 0,30-11 144 0,-19 7-128 15,19-7 128-15,0 0 0 0,0 0 0 0,-24 10-128 16,24-10-48-16,0 0 0 0,0 0 0 0,0 0 0 31,0 0-336-31,0 0-64 0,0 0 0 0,0 0-16 16,0 0 32-16,0 0 16 0,18 27 0 0,-18-27 0 15,20 10 160-15,-20-10 48 0,23 11 0 0,-23-11 0 0,27 13-176 0,-27-13-48 0,30 13 0 0,-30-13 0 0,27 16 176 0,-27-16 48 16,26 16 0-16,-26-16 0 0,0 0 128 0,27 21 16 16,-27-21 16-16,0 0 0 0,0 0 480 15,19 24 80-15,-19-24 32 0,0 0 0 16,0 0 448-16,0 0 96 0,0 0 0 0,-19 34 16 0,19-34 112 15,-22 11 0-15,22-11 16 0,-31 11 0 0,31-11-304 16,-35 11-64-16,15-5-16 0,0-1 0 0,-1-1-496 0,2-1-96 16,-2-1-128-16,2-1 176 0,0-1-400 15,0 0-80-15,-4-1-16 0,1-1 0 16,-2 0-912-16,3 0-192 0,-3 0-48 16,2-1-14464-16</inkml:trace>
  <inkml:trace contextRef="#ctx0" brushRef="#br0" timeOffset="10637.34">22310 11232 23951 0,'0'-2'2128'0,"0"0"-1696"0,0 2-432 0,0 0 0 0,0 0 1056 0,0-2 128 0,0 2 32 0,0-3 0 0,-1-1 224 0,1 1 48 0,-2-1 16 0,2 1 0 0,-2 0-864 0,-1 0-192 0,1 0-16 0,-2-1-16 0,-1 2-208 0,0-1-32 0,0 0-16 0,-2 0 0 0,-1 1 32 0,-1-1 16 0,-1 1 0 0,0-1 0 16,-3 0-80-16,0 1-128 0,-4 1 176 0,-1 0-176 15,-4 2 192-15,2 0-192 0,-1 0 192 0,-1 3-192 16,-2-1 128-16,0 0-128 16,0 2 0-16,0-1 0 0,0 1 144 0,3 1-144 0,-1-1 0 0,3-1 144 15,1 0-144-15,-1 0 0 0,3 1 0 0,0-2 0 16,16-3 0-16,-25 7 0 0,25-7 0 0,-20 7 0 15,20-7 0-15,0 0 0 0,-19 9 0 0,19-9 0 16,0 0 0-16,0 0 0 0,0 0 0 0,0 0 0 16,0 0-144-16,0 0-16 0,0 0 0 0,26 12 0 15,-13-11 160-15,2-1-192 0,3 0 192 0,1-1-192 16,-1 0 192-16,4 0 0 0,2 0 128 0,2-1-128 16,1-1 0-16,2 0 0 0,1 0 0 0,-3-1 0 0,2 1 0 0,-3 0-160 15,-2 0 160-15,2 0-160 0,-1 0-112 0,-4 1-32 16,1 0 0-16,-1 0 0 0,-2-1 112 15,-4 2 32-15,-1 0 0 0,0 1 0 0,-2 0 160 0,-12 0 192 16,20 2-32-16,-20-2-16 0,0 0 304 0,19 8 48 16,-19-8 16-16,0 0 0 0,0 0-208 15,0 0-48-15,0 0 0 0,7 41 0 0,-7-41-16 0,0 0-16 16,-17 36 0-16,17-36 0 0,-19 30 16 0,19-30 0 16,-24 36 0-16,24-36 0 0,-26 38 0 0,26-38 0 15,-27 38 0-15,27-38 0 0,-28 35-96 0,28-35-16 16,-24 36 0-16,24-36 0 0,-24 34-128 0,24-34 0 15,-22 35 0-15,22-35 0 0,-21 33 0 0,21-33 0 16,-16 33 0-16,16-33 0 0,0 0-256 0,-21 46-96 16,21-46-16-16,0 0 0 15,-16 45-1488-15,16-45-320 0,0 0-48 0,-11 45-13168 0</inkml:trace>
  <inkml:trace contextRef="#ctx0" brushRef="#br0" timeOffset="13181.41">21896 13990 21183 0,'0'0'1888'0,"0"0"-1504"15,0 0-384-15,0 0 0 0,0 0 752 0,0 0 80 0,0 0 0 0,0 0 16 0,0 0 0 0,0 0 0 0,0 0 0 0,0 0 0 0,0 0-336 0,0 0-80 0,22 5-16 0,-22-5 0 0,0 0 144 0,21 2 16 0,-21-2 16 0,18 1 0 0,-18-1-64 0,22 0-16 0,-22 0 0 0,28-2 0 16,-11 1 64-16,-1 0 16 0,5-1 0 0,-2 1 0 16,2-1 48-16,1-1 0 0,4 2 0 0,-2-1 0 15,0 1-192-15,0 0-16 0,0 0-16 16,2 1 0-16,-4-1-240 0,0 0-48 0,-1 0-128 0,1 1 192 16,-1-1-192-16,1 1 0 0,-1 0 0 0,-1 1 0 15,-1 0 0-15,-2 0 0 0,-17-1 0 0,31 3 0 16,-31-3 0-16,24 3 0 0,-24-3 0 0,22 3 0 15,-22-3 0-15,0 0 128 0,23 5-128 0,-23-5 144 16,0 0-16-16,0 0 0 0,0 0 0 0,20 5 0 0,-20-5 0 0,0 0 0 16,0 0 0-16,0 0 0 0,0 0-128 0,0 0 160 15,0 0-160-15,0 0 160 0,0 0-160 0,0 0 0 16,0 0 0-16,0 0 128 0,0 0-128 0,0 0 0 16,12 34 0-16,-12-34 0 0,0 0 0 0,0 0 0 15,0 0 0-15,-4 42 0 0,4-42 0 0,0 0 0 16,0 0 0-16,0 48 0 0,0-48 0 0,0 0 0 15,0 46 0-15,0-46 0 0,0 0 0 0,0 50 0 16,0-50 0-16,0 0 0 0,2 50 0 0,-2-50 0 16,3 35 0-16,-3-35 0 0,5 37 0 0,-5-37 0 15,3 38 0-15,-3-38 0 0,3 39 0 0,-3-39 0 16,3 43 0-16,-3-43 0 0,4 48 0 0,-4-48 0 0,3 52 0 16,-3-52 0-16,3 56 0 0,-3-56-224 0,6 54 80 0,-6-54 16 15,4 55-16-15,-4-55 0 0,4 54 0 0,-4-54 0 16,5 56 144-16,-5-56 0 0,4 55-144 0,-4-55 144 15,4 55 0-15,-4-55 0 0,3 56 0 0,-3-56 0 16,2 51 0-16,-2-51 0 0,2 50 0 0,-2-50 0 16,0 48 0-16,0-48 0 0,1 49 0 0,-1-49 0 15,0 44 0-15,0-44 0 0,2 40 0 0,-2-40 0 16,3 40 0-16,-3-40 0 0,3 36 0 0,-3-36 0 16,0 0 0-16,11 42 0 0,-11-42 0 0,0 0 0 15,12 33 0-15,-12-33 0 0,0 0 0 0,0 0 0 16,19 30 0-16,-19-30 128 0,0 0-128 0,0 0 128 15,24 19 48-15,-24-19 0 0,0 0 0 0,24 7 0 16,-24-7-176-16,0 0 160 0,25 2-160 0,-25-2 160 0,21 1-160 0,-21-1 128 16,24-1-128-16,-24 1 128 0,26-2 0 0,-26 2-128 15,27-3 192-15,-27 3-64 0,29-3-128 0,-29 3 0 16,30-4 144-16,-30 4-144 0,34-4 0 0,-17 1 0 16,0 0 0-16,0 1 128 0,2-1-128 0,0 0 0 15,-1 1 128-15,1 0-128 0,0 0 0 0,-1-1 144 16,-2 2-144-16,3 0 0 0,2-1 128 0,1 1-128 15,1 0 0-15,1-1 0 0,1 1 128 0,1-1-128 16,3 0 0-16,2-1 0 0,-2 1 128 0,0 1-128 16,0 0 0-16,0 0 0 0,-2 1 0 0,0 0 0 15,-1 1 0-15,-1-1 0 0,1 0 128 0,1 0-128 16,2 1 0-16,0-2 0 0,3 1 0 0,-3 0 0 0,1 0 128 0,-1 0-128 16,-2-1 0-16,0 1 0 15,-1 0 0-15,-4-1 0 0,-1 1 0 0,0 0 0 16,0-2 0-16,-21 2 0 0,33 0 160 0,-33 0-160 15,30-2 128-15,-30 2-128 0,31-2 144 0,-31 2-144 0,27-2 160 0,-27 2-160 16,24-3 128-16,-24 3-128 0,18-4 0 0,-18 4 144 16,11-5-144-16,-11 5 128 0,0 0-128 0,14-9 128 15,-14 9 0-15,0 0 0 0,5-12 0 0,-5 12 0 16,4-11 32-16,-4 11 0 0,1-14 0 0,-1 14 0 16,2-20-32-16,-2 8-128 0,0-1 192 0,0-1-64 15,0 0-128-15,-2-2 160 0,2 0-160 0,-1-1 160 16,-1-1-32-16,0-1 0 0,2-1 0 0,-3-2 0 15,1-2-128-15,2-1 0 0,-3-2 0 0,1-1 128 16,1-1-128-16,-1-4 0 0,2-1 0 0,-2-1 0 0,2 0 0 0,0 2 0 16,-2 0 0-16,2 2 0 0,0 1 0 0,-2 0 0 15,2-1 0-15,-1 2 0 16,-1 2 0-16,0-3 0 0,-1-3 0 0,1 0 0 0,-1 0 0 0,-2 0 0 16,1 3 0-16,2 2 0 0,-1 1 0 15,0 1 0-15,-1 2 0 0,1 0 0 0,0 2 0 0,-1-2 0 16,0 2-176-16,1 1 176 0,0 1-160 0,-1 1 160 15,1 1-192-15,-2 0 192 0,2 1-176 0,0 1 176 16,0-1-160-16,0 2 160 16,1 0-176-16,0 2 176 0,-1 2-192 0,1 0 192 0,1 3 0 0,-1 0-128 0,2 2 128 15,0 6 0-15,-3-8 0 0,3 8 0 16,-3-6 0-16,3 6 0 0,0 0 0 0,0 0 0 0,0 0 0 0,0 0 0 16,0 0 0-16,0 0 0 0,0 0 0 15,0 0 0-15,0 0 0 0,0 0 0 0,0 0 0 0,0 0 0 16,0 0-192-16,0 0 64 0,0 0 128 0,0 0-208 15,24 11 208-15,-24-11 0 16,0 0 0-16,19 4 0 0,-19-4 0 0,16 1 0 0,-16-1 0 16,21 1 0-16,-21-1 0 0,25 0 128 0,-25 0-128 15,29-1 160-15,-15 0-160 0,3 0 160 0,0 0-160 0,4 0 160 16,0-1-160-16,1 1 160 0,2 0-160 16,-2 0 160-16,0-1-160 0,-2 1 160 0,1-1-160 15,2 0 160-15,-1 0-160 0,0-1 0 0,1 2 0 0,-1-1 128 16,0 2-128-16,2-1 0 0,-3 1 0 0,0-1 0 15,0 1 0-15,-4 1 0 0,3 0 0 0,-20-1 0 16,30 3 0-16,-30-3 0 0,26 4 128 0,-26-4-128 0,19 2 0 16,-19-2 0-16,0 0 0 0,22 2 0 0,-22-2-144 15,0 0-16-15,0 0 0 0,0 0 0 16,0 0-352-16,0 0-80 0,0 0-16 0,0 0 0 16,0 0-512-16,0 0-96 0,0 0-32 0,0 0-16416 15</inkml:trace>
  <inkml:trace contextRef="#ctx0" brushRef="#br0" timeOffset="14170">23102 14490 6447 0,'0'0'576'0,"0"0"-576"0,7-8 0 0,-7 8 0 0,0 0 3600 0,0 0 624 0,1-7 112 0,-1 7 16 0,0 0-1728 0,2-11-336 0,-2 11-80 0,2-11-16 0,-2 11-1120 0,-4-12-240 0,4 12-32 0,-6-8-16 0,6 8-928 0,-10-8-192 0,10 8-48 0,-14-7 0 16,14 7 544-16,-16-3 96 0,16 3 32 0,-21-4 0 15,21 4 224-15,-24-2 32 0,24 2 16 0,-27 1 0 16,27-1-400-16,-29 5-160 0,29-5 128 0,-29 10-128 15,29-10-192-15,-29 11-128 0,29-11-32 0,-27 12 0 16,27-12 160-16,-21 12 16 0,21-12 16 16,0 0 0-16,-27 19 160 0,27-19 0 0,0 0-144 15,0 0 144-15,-19 25-208 0,19-25 16 0,0 0 16 0,0 0 0 0,0 0 176 0,0 0-208 16,3 44 80-16,-3-44 128 16,0 0-448-16,19 29 16 0,-19-29 16 0,0 0 0 15,28 30-48-15,-28-30-16 16,25 21 0-16,-25-21 0 0,31 21-64 0,-31-21-16 0,30 21 0 15,-30-21 0-15,32 19 64 0,-32-19 16 0,32 16 0 0,-32-16 0 16,31 17-288-16,-31-17-64 16,31 18-16-16,-31-18 0 0,27 21 448 0,-27-21 80 0,21 18 32 15,-21-18 0-15,0 0 288 0,22 27 0 0,-22-27 0 0,0 0 144 0,0 0 496 0,15 33 80 16,-15-33 32-16,0 0 0 0,0 0 144 0,-3 33 16 16,3-33 16-16,0 0 0 0,0 0-16 0,-17 27 0 15,17-27 0-15,0 0 0 0,-20 16 160 0,20-16 16 0,0 0 16 0,-24 8 0 16,24-8-320-16,-19 4-64 15,19-4-16-15,-23 1 0 0,23-1-224 0,-25 0-48 0,25 0-16 16,-26-2 0-16,26 2-96 0,-27-4-32 0,27 4 0 0,-27-4 0 16,16 1-288-16,11 3 0 0,-23-4 0 15,23 4 0 1,-19-4-640-16,19 4-96 0,-14-4-16 16,14 4 0-16,-13-6-912 0,13 6-192 0,0 0-48 0,-8-9-12400 15</inkml:trace>
  <inkml:trace contextRef="#ctx0" brushRef="#br0" timeOffset="14871.51">23385 14402 24879 0,'0'0'2208'0,"0"0"-1760"0,-2-9-448 16,2 9 0-16,0 0 1952 0,0 0 304 0,0 0 64 0,2-10 16 0,-2 10-1248 0,5-13-240 0,-5 13-48 0,11-13-16 0,-3 7-960 0,2 0-192 0,-10 6-32 0,22-8-16 0,-22 8-496 0,26-5-112 0,-26 5 0 0,27-2-16 16,-27 2 464-16,29 1 112 0,-29-1 16 0,33 4 0 0,-33-4 448 0,29 5 0 0,-29-5 0 0,28 7 0 15,-28-7 336-15,23 11 112 0,-23-11 32 0,23 11 0 16,-23-11-160-16,0 0-48 0,22 22 0 0,-22-22 0 16,0 0-416-16,0 0-96 0,8 34-16 15,-8-34 0 1,0 0-208-16,0 0-48 0,-16 38-16 0,16-38 0 0,0 0 128 0,-27 28 16 0,27-28 16 0,-19 18 0 15,19-18 64-15,-23 16 16 0,23-16 0 0,0 0 0 16,-27 21 288-16,27-21-160 0,0 0 160 0,0 0-128 16,-27 19 368-16,27-19 80 0,0 0 0 0,0 0 16 15,0 0 256-15,0 0 48 0,0 0 16 0,0 0 0 16,0 0-288-16,0 0-64 0,0 0-16 0,0 0 0 16,0 35-288-16,0-35 0 0,0 0 0 0,0 0-144 0,0 0 16 15,24 22 0-15,-24-22 0 0,0 0 0 16,0 0-112-16,21 23-16 0,-21-23 0 0,0 0 0 15,0 0-544-15,18 32-112 0,-18-32-32 16,0 0 0-16,0 0 368 0,15 36 80 16,-15-36 16-16,0 0 0 0,0 0 96 0,10 34 32 0,-10-34 0 0,0 0 0 0,0 0 352 0,0 0 0 15,0 38 192-15,0-38-64 0,0 0 576 0,0 0 128 16,-17 26 0-16,17-26 16 0,0 0 368 0,0 0 64 16,-26 22 0-16,26-22 16 0,0 0-144 0,-24 13-16 15,24-13-16-15,0 0 0 0,-27 11-288 0,27-11-48 16,0 0-16-16,-29 7 0 0,29-7-256 0,-19 3-64 15,19-3-16-15,-19 1 0 0,19-1-432 0,-18-1-224 16,18 1 32-16,-19-2 0 16,19 2-1184-16,-18-3-224 0,18 3-64 0,-15-4-14000 0</inkml:trace>
  <inkml:trace contextRef="#ctx0" brushRef="#br0" timeOffset="16792.14">18121 13651 25791 0,'0'0'2304'0,"0"0"-1856"0,1-3-448 0,-1 3 0 0,0 0 960 0,0 0 112 0,0 0 16 0,0 0 0 0,0 0-256 0,21 3-32 0,-21-3-16 0,0 0 0 0,24 11-368 0,-24-11-80 0,0 0-16 0,32 20 0 0,-32-20-192 0,29 13-128 0,-29-13 128 0,35 16-128 16,-35-16 496-16,39 14 16 0,-17-8 16 0,2 0 0 15,0 0 160-15,0 1 16 0,4-1 16 0,-4 0 0 16,0 1-224-16,2 1-48 15,3 1-16-15,-2 1 0 0,4-1-176 0,2 1-16 0,-1 2-16 0,0-1 0 16,2 0-64-16,-2 0-16 0,3-1 0 0,0 1 0 16,-1 3-144-16,-1-3 128 0,1 1-128 0,-2-1 128 15,5 1-128-15,1-2 0 0,-1 0 0 16,4 2 0-16,-5-1 0 0,4 1 0 0,-3 0 128 0,3 1-128 0,-2-2 0 0,-4 0 0 16,2-2 0-16,0 1 0 15,3-1 0-15,0 1 0 0,3 1 0 0,-1-1 0 0,-1 2 0 16,0-2 0-16,0 1 0 0,-1-1 0 0,-3-1 0 15,1 2 0-15,3-1 0 0,3 2 0 0,-1-3 0 0,-2 2 0 16,1-2 0-16,1 1 0 0,-2 1 128 0,-2-2-128 16,1 1 128-16,-4-1-128 0,3 2 128 0,-1-1-128 15,6 1 0-15,-1 0 128 0,-5-3-128 0,4 1 0 16,2 0 0-16,-1-1 0 16,0 2 0-16,-1-4 0 0,-1 0 0 0,0-1 128 0,0 0-128 0,3-2 0 15,-2 1 0-15,0 0 0 0,-1 0 0 0,-1 1 0 16,-1 1 0-16,-4-2 0 0,-1 0 0 0,-1-1 0 15,-3 0 128-15,3-1-128 0,-2 1 0 0,2 1 160 0,-1 0-160 0,0 0 160 16,0 0-160-16,-2 0 128 0,2 0-128 16,-3 1 128-16,-1-1-128 0,-1 0 0 15,-1 0 0-15,-2 0 0 0,-1 1 0 0,4-1 0 0,-1 0 0 16,1 0 0-16,-2 0 0 0,2 0 0 0,-3 2 0 0,0-2 0 16,1 1 0-16,-2 0 0 0,2 0 0 15,-3 2 0-15,-2-2 0 0,-19-5 0 0,35 11 128 0,-35-11-128 16,31 10 0-16,-31-10 0 0,26 8 0 0,-26-8 0 15,20 7 0-15,-20-7 0 0,0 0 0 16,26 9 0-16,-26-9 0 0,0 0 0 0,0 0 0 0,24 11 0 16,-24-11 0-16,0 0 128 0,0 0-128 0,0 0 0 15,0 0 128-15,0 0-128 0,0 0 0 0,0 0 128 0,22 13-128 16,-22-13 0-16,0 0 144 0,0 0-144 16,0 0 0-16,0 0 144 0,0 0-144 0,0 0 0 0,0 0 128 0,0 0-128 15,0 0 0-15,0 0 0 0,0 0 128 0,0 0-128 16,0 0 0-16,0 0 0 15,0 0 128-15,0 0-128 0,0 0 0 0,0 0 0 0,0 0 0 0,0 0 0 16,0 0 0-16,-10-5 0 0,10 5 144 0,0 0-144 16,0 0 0-16,0 0 144 0,0 0-144 15,-6-7 192-15,6 7-192 0,0 0 192 0,-6-6-192 16,6 6 128-16,-5-6-128 0,5 6 128 0,-8-8-128 16,8 8 0-16,-8-8 0 0,8 8 128 0,-10-9-128 0,10 9 0 15,-14-12 0-15,8 7 0 0,-1-1 0 0,-1 0 0 16,0-1 0-16,0 0 0 0,0-1 0 0,-3 0 0 15,3 2 0-15,0-1 0 0,0 0 0 0,-2 1 0 16,-1-1 0-16,3-1 0 0,-3 0 0 0,0 1 0 0,3 0 0 16,-3-1 0-16,1 2 0 0,1-1 0 15,9 7 0-15,-17-12 0 0,17 12 0 0,-12-8 0 0,12 8 0 0,-12-8 0 16,12 8 0-16,-7-7 0 0,7 7 0 16,0 0 0-16,0 0 0 0,-10-6 0 15,10 6 0-15,0 0 0 0,0 0 0 0,0 0 0 0,0 0 0 0,0 0 0 16,0 0 0-16,0 0 0 0,0 0-176 0,0 0 176 15,0 0-256-15,0 0 48 0,17 0 0 0,-17 0 0 16,0 0 0-16,0 0 0 0,28 13 0 0,-28-13 0 16,0 0 208-16,27 15-176 0,-27-15 176 0,0 0-160 15,30 20 160-15,-30-20-192 0,23 14 192 0,-23-14-192 16,22 14 192-16,-22-14-160 0,24 15 160 0,-24-15-160 0,26 12 160 0,-26-12-160 16,24 13 160-16,-24-13-160 15,24 13 160-15,-24-13-160 0,22 13 160 0,-22-13-160 16,21 15 160-16,-21-15-128 0,0 0 128 0,27 22-128 15,-27-22 128-15,0 0 0 0,24 19 0 0,-24-19-128 0,0 0 128 0,0 0 0 16,19 24 0-16,-19-24 0 0,0 0 0 0,0 0-128 16,0 0 128-16,0 0 0 0,0 0 0 0,0 0 0 15,-5 37 0-15,5-37 0 0,0 0 0 0,0 0 192 16,-22 16-32-16,22-16-16 0,0 0 0 0,-21 11 0 16,21-11 0-16,0 0 0 0,-29 11-144 0,29-11 128 15,-21 8-128-15,21-8 128 0,-25 9-128 0,25-9 128 16,-26 12-128-16,26-12 128 0,-30 11-128 0,30-11 0 15,-29 12 0-15,29-12 128 0,-27 11-128 0,27-11 0 0,-27 13 144 0,27-13-144 16,-24 11 0-16,24-11 0 16,-24 10 0-16,24-10 0 0,0 0 0 0,-26 14 0 0,26-14 0 15,0 0-192 1,0 0-256-16,-25 14-64 0,25-14-16 0,0 0 0 16,0 0-1344-16,0 0-272 0</inkml:trace>
  <inkml:trace contextRef="#ctx0" brushRef="#br0" timeOffset="19167.48">17975 15909 13823 0,'0'0'1216'0,"0"0"-960"0,0 0-256 0,-2-7 0 0,2 7 2848 0,0 0 528 0,0-6 96 0,0 6 32 0,0-11-1408 0,0 4-288 0,-1 1-48 0,1 0-16 0,0 6-848 0,1-10-160 0,-1 10-32 0,0 0-16 0,2-8-688 0,-2 8-224 0,0 0 0 0,0 0 0 16,0 0 224-16,0 0-192 15,0 0 192-15,0 0-192 0,0 0 192 0,0 0 0 16,0 0 0-16,0 0 0 0,13 40 336 0,-13-40 64 0,0 0 16 15,9 39 0-15,-9-39-80 0,0 0-16 0,14 49 0 0,-14-49 0 16,12 42-320-16,-12-42 144 0,10 43-144 16,-10-43 0-16,11 40 0 0,-11-40 0 0,8 44 0 15,-8-44 0-15,8 46 0 0,-8-46 0 0,11 45 0 0,-11-45 0 16,7 43 0-16,-7-43 0 0,6 43 0 0,-6-43-144 16,9 40 144-16,-9-40 0 0,10 41 0 0,-10-41 0 15,13 36 0-15,-13-36 0 0,0 0 0 0,16 41 0 16,-16-41 0-16,0 0 0 0,23 34 0 0,-23-34 128 15,0 0-128-15,22 23 192 0,-22-23-64 0,0 0 0 16,26 16 96-16,-26-16 32 0,0 0 0 0,25 13 0 0,-25-13-64 0,0 0-16 16,28 8 0-16,-28-8 0 0,0 0-176 0,28 4 128 15,-28-4-128-15,0 0 128 0,30 1-128 0,-30-1 0 16,21-1 144-16,-21 1-144 16,21-2 0-16,-21 2 0 0,22-2 0 0,-22 2 128 0,22-2-128 0,-22 2 0 15,22-3 0-15,-22 3 0 0,26-2 0 0,-26 2 0 16,24-1 0-16,-24 1 0 0,26-3 0 15,-26 3 0-15,29-3 0 0,-29 3 0 0,34-4 0 0,-15 2 0 16,0 1 0-16,3 0 128 0,-1-1-128 0,0 1 128 16,2 0-128-16,-1 1 128 0,4 0-128 0,-1 0 128 15,2 0-128-15,0 2 128 0,-1-1-128 0,0-1 0 16,-1-1 0-16,2 0 0 0,1-1 0 0,1 1 0 16,2-1 0-16,3 0 0 0,1 2 128 0,0-1-128 0,2 1 160 0,0 0-160 15,1 1 128-15,-4 0-128 0,4-1 0 16,-4 0 144-16,2-1-144 0,0 0 0 0,2 0 0 0,1 0 128 15,2 1-128-15,-1 1 0 0,0 1 0 0,0 0 0 16,-3 1 0-16,3 0 0 0,-3 0 0 0,1-1 0 16,-3 0 0-16,4 0 0 0,2 1 0 0,1 0 0 15,1 0 0-15,-1 0 128 0,1 0-128 0,-2 0 0 16,1 0 0-16,-2-1 128 0,3 0-128 0,2 1 0 16,1-1 0-16,1 1 0 0,-1 0 0 0,2 0 0 15,-3 0 0-15,0 0 0 0,-5-2 0 0,3 0 0 16,3-1 0-16,4-1 0 0,1 1 0 0,0 1 0 15,-1 0 144-15,0-1-144 0,-4 1 160 0,2-2-160 16,-2 0 192-16,2 0-48 0,4 0-16 0,-1 1 0 0,-1 1-128 0,-1 0 192 16,-1 1-192-16,0 0 192 15,-6-2-192-15,-1 0 0 0,4-2 144 0,1 1-144 0,5 0 0 16,-1 1 128-16,-2 0-128 0,0-1 0 0,-2 0 0 0,-4-1 0 16,1 0 0-16,2 0 128 0,3-1-128 15,0 0 0-15,0 1 0 0,0 1 0 0,-2 0 0 0,-1-1 0 16,-2 0 0-16,-2-1 0 0,3 1 0 0,1 0 0 15,3 0 0-15,0 0 0 0,-3 1 0 0,-1 0 128 16,1 0-128-16,-3-1 0 0,-2 0 0 0,-2-1 144 16,2 0-144-16,2 0 0 0,-1 0 128 0,0 1-128 15,0 0 0-15,-1 1 0 0,-1-1 176 0,-3 0-176 0,-2 0 160 16,2-1-160-16,-2 0 144 0,-1-2-144 16,1 2 128-16,0-1-128 0,3 1 0 0,-4 0 0 15,4 1 0-15,-3-1 0 0,-1 2 0 0,-1-1 0 16,-1-1 0-16,-2 1 0 0,-1-1 0 0,1-1 0 0,1 0 0 0,1 0 0 15,2 0 0-15,-2 0 0 16,1 1 0-16,-2 1 0 0,-3 0 0 0,0 1 0 0,-1-1 0 0,0 1 0 16,-1-1 0-16,-2 1 0 0,-1-1 0 0,-3 0 0 15,-1 0 0-15,3 0 0 0,-2 0 144 0,2 1-144 16,-1-1 0-16,1 1 128 0,-1 0-128 0,-1 1 0 16,0 0 0-16,0 0 144 0,-19 0-144 0,32 0 0 15,-32 0 128-15,33 1-128 0,-33-1 0 0,34 2 0 16,-34-2 0-16,31 1 0 0,-31-1 0 15,31 3 0-15,-31-3 0 0,26 2 0 0,-26-2 0 0,26 2 0 0,-26-2 0 0,20 2 0 16,-20-2 0-16,20 1 0 0,-20-1 0 16,19 0 0-16,-19 0 0 0,0 0 0 0,26-1 0 0,-26 1 0 15,17 0 0-15,-17 0 0 0,0 0 176 0,24-1-176 16,-24 1 160-16,0 0-160 0,24-3 128 0,-24 3-128 16,0 0 0-16,23-2 0 0,-23 2 128 0,0 0-128 15,19-2 0-15,-19 2 0 0,0 0 0 16,14-3 128-16,-14 3-128 0,0 0 0 15,0 0 128-15,16-6-128 0,-16 6 176 0,0 0-176 0,0 0 192 0,0 0-64 16,12-7 0-16,-12 7-128 0,0 0 176 0,0 0-176 16,0 0 160-16,7-10-160 0,-7 10 192 0,0 0-64 15,0 0-128-15,0 0 192 0,4-12-192 0,-4 12 144 16,0 0-144-16,1-12 128 0,-1 12-128 0,2-9 0 16,-2 9 0-16,0-12 0 0,0 12 160 0,-2-12-160 0,2 12 192 0,-1-16-192 15,-1 7 192-15,0-1-192 0,-1 1 192 0,0-1-192 16,0 0 176-16,-2 0-176 15,2-1 160-15,-2 0-160 0,2 0 0 0,-2 1 0 16,2 0 0-16,0-1 0 0,-1 2 0 0,4 9 0 0,-4-16-208 0,4 16 64 31,-4-15-240-31,4 15-32 0,-3-12-16 0,3 12 0 16,-3-13-240-16,3 13-48 0,-3-10-16 0,3 10-12128 0,-2-10-2432 16</inkml:trace>
  <inkml:trace contextRef="#ctx0" brushRef="#br0" timeOffset="20869.7">18932 16948 2751 0,'0'0'256'0,"0"0"-256"0,0 0 0 0,0 0 0 16,0 0 5952-16,-6-10 1136 0,6 10 224 0,0 0 48 0,0 0-4160 0,0 0-848 0,-9-11-176 0,9 11-16 0,0 0-1776 0,0 0-384 0,0 0 0 0,0 0 0 0,0 0-1184 0,0 0-160 0,0 0-16 0,-6 33-16 15,6-33 544-15,-3 30 128 0,3-30 0 0,-5 39 16 16,5-39 688-16,-3 44 144 0,3-44 32 0,-2 50 0 0,2-50 464 0,0 51 112 16,0-51 16-16,-1 50 0 0,1-50-416 15,0 49-80-15,0-49-16 0,1 45 0 0,-1-45-256 16,2 37 0-16,-2-37 0 0,2 31 0 0,-2-31-336 15,1 29-32-15,-1-29 0 0,0 0 0 16,5 33-1024-16,-5-33-208 0,0 0-32 0,0 0-16 16,0 0-592-16,0 0-128 0</inkml:trace>
  <inkml:trace contextRef="#ctx0" brushRef="#br0" timeOffset="21140.93">19113 16892 9215 0,'0'0'816'0,"0"0"-656"0,0 0-160 0,0 0 0 15,0 0 5392-15,0 0 1056 0,0 0 208 0,0 0 32 16,0 0-4256-16,0 0-864 0,0 0-160 0,3 44-48 16,-3-44-1040-16,0 44-320 0,0-44 128 0,-2 54-128 15,2-54 0-15,-1 62-320 0,-1-30 64 0,0-1 16 31,2 1-464-31,0-32-112 0,0 51-16 0,0-51 0 16,0 38 80-16,0-38 16 0,0 31 0 0,0-31 0 16,0 0 240-16,-3 33 48 0,3-33 16 0,0 0 0 0,0 0-592 0,-5 30-128 15,5-30-32-15,0 0-7104 0,0 0-1424 0</inkml:trace>
  <inkml:trace contextRef="#ctx0" brushRef="#br0" timeOffset="21452.38">18714 17154 32255 0,'0'0'1424'0,"0"0"304"0,0 0-1392 0,0 0-336 16,0 0 0-16,0 0 0 0,0 0 720 0,0 0 80 15,0 0 16-15,0 0 0 0,0 0-272 0,0 0-48 16,21 25-16-16,-21-25 0 0,0 0-352 0,35 13-128 15,-35-13 0-15,26 5 144 0,-26-5-320 0,30 3-64 0,-30-3-16 16,34 2 0-16,-34-2 80 0,32 1 16 16,-32-1 0-16,30 0 0 0,-30 0 160 0,29 0 0 0,-29 0 0 0,32 0 0 15,-32 0 0-15,35-1 0 0,-35 1 0 16,37-2 0-16,-37 2 0 0,35-3 128 0,-35 3 0 0,35-5 0 31,-35 5-656-31,32-9-128 0,-32 9-32 0,33-8 0 16,-33 8-1024-16,27-10-208 0,-27 10-32 0,24-10-10976 0</inkml:trace>
  <inkml:trace contextRef="#ctx0" brushRef="#br0" timeOffset="21769.26">18909 17324 33167 0,'0'0'1472'0,"0"0"304"0,0 0-1424 0,0 0-352 15,0 0 0-15,0 0 0 0,0 0 1008 0,0 0 128 16,0 0 16-16,0 0 16 0,0 0-384 0,32 11-80 16,-32-11 0-16,31-2-16 0,-31 2-448 0,41-6-96 15,-20 2-16-15,-21 4 0 0,43-9-128 0,-20 4 0 16,-1-1 0-16,-2 1 0 0,-20 5 0 0,38-11-144 15,-38 11 144-15,35-12 0 0,-35 12-256 0,35-13 64 16,-35 13 16-16,29-16 0 16,-29 16-400-16,29-17-96 0,-29 17-16 0,26-18 0 15,-26 18-1168-15,25-18-224 0,-25 18-48 0,24-19-12144 0</inkml:trace>
  <inkml:trace contextRef="#ctx0" brushRef="#br0" timeOffset="22297.56">19538 16950 39615 0,'0'0'1760'0,"0"0"352"0,0 0-1680 0,0 0-432 0,0 0 0 0,0 0 0 0,0 0 320 0,0 0 0 16,24 4-16-16,-24-4 0 15,27 6-304-15,-27-6 128 0,37 7-128 0,-37-7 0 16,37 9-576-16,-37-9-240 0,35 9-32 0,-35-9-16 15,30 11-1312-15,-30-11-256 0,24 10-48 0,-24-10-16 16,0 0 464-16,26 18 96 0,-26-18 16 0,0 0 0 0,0 0 1632 0,19 30 288 16,-19-30 144-16,0 0-16 0,0 0 784 0,3 39 160 15,-3-39 16-15,0 0 16 0,-6 34-288 0,6-34-64 16,0 0-16-16,-14 44 0 0,14-44-736 0,-16 33 0 16,16-33-240-16,-21 36 64 15,21-36-608-15,-24 38-128 0,24-38-32 0,-24 38 0 16,24-38 496-16,-24 33 80 0,24-33 32 0,-24 33 0 0,24-33 336 0,-21 28 0 15,21-28 128-15,-16 25-128 0,16-25 752 0,0 0 64 16,-16 32 16-16,16-32 0 0,0 0 256 0,0 0 48 16,-5 30 16-16,5-30 0 0,0 0-256 0,0 0-32 0,0 0-16 0,19 25 0 15,-19-25-16-15,0 0 0 0,24 10 0 0,-24-10 0 16,23 3-160-16,-23-3-32 0,25 2-16 0,-25-2 0 16,31-2-240-16,-31 2-32 0,30-2-16 0,-30 2 0 15,32-4-96-15,-32 4-32 0,32-3 0 0,-32 3 0 16,29-2-80-16,-29 2-128 0,29-2 176 0,-29 2-176 15,27 2 128-15,-27-2-128 0,23 0 0 0,-23 0 0 16,0 0 0-16,28 1 0 0,-28-1 0 0,0 0 0 16,0 0-144-16,24 2-48 0,-24-2 0 0,0 0 0 31,0 0-352-31,0 0-80 0,0 0-16 0,0 0 0 0,0 0-320 16,0 0-80-16,0 0-16 0,0 0-15136 0</inkml:trace>
  <inkml:trace contextRef="#ctx0" brushRef="#br0" timeOffset="22709.65">20418 17253 22111 0,'0'0'1968'0,"0"0"-1584"0,0 0-384 0,0 0 0 0,0 0 3184 0,0 0 544 0,0 0 112 0,0 0 32 0,0 0-2208 0,24-2-432 0,-24 2-80 0,22-4-32 0,-22 4-800 0,30-4-176 0,-30 4-16 0,26-4-128 0,-26 4 0 0,29-4 0 0,-29 4-240 0,27-4 80 15,-27 4 160-15,24-3-128 0,-24 3 128 0,24-3-128 16,-24 3 128-16,21-3 0 0,-21 3 0 0,19-2 0 16,-19 2 0-16,0 0 0 0,26-2 0 0,-26 2 0 15,0 0-416 1,19 0-160-16,-19 0-16 0,0 0-10864 0,0 0-2160 0</inkml:trace>
  <inkml:trace contextRef="#ctx0" brushRef="#br0" timeOffset="23453">21442 17143 10127 0,'0'0'896'0,"0"0"-704"0,0 0-192 0,0 0 0 0,0 0 4688 0,0 0 912 0,0 0 176 0,0 0 48 0,0 0-3264 0,-7-12-640 0,7 12-128 0,-6-10-16 0,6 10-1136 0,-10-12-240 0,10 12-32 0,-16-10-16 16,16 10-928-16,-20-6-176 0,20 6-32 0,-29-1-16 16,29 1 112-16,-34 7 32 0,13 0 0 0,1 3 0 0,-1 0 656 0,0 3 0 15,-1 1 0-15,-2 3 0 0,4 1 608 0,1 0 96 16,-2 3 32-16,4-1 0 0,17-20-64 0,-27 41-16 16,27-41 0-16,-21 41 0 0,21-41-336 0,-13 38-80 15,13-38-16-15,-3 34 0 0,3-34-224 0,3 29 0 16,-3-29 0-16,0 0-160 15,13 37-256-15,-13-37-48 0,0 0-16 0,21 20 0 0,-21-20 224 16,0 0 32-16,30 4 16 0,-30-4 0 0,24-6 208 0,-24 6 0 16,28-15 0-16,-13 7 0 0,3-2 0 0,-1-2 0 15,-2 2 0-15,-1-1 0 0,1 0 0 0,-1-1 0 16,0 0-160-16,-2-1 160 0,0 1 0 0,-2 0 0 16,-10 12 0-16,19-22 0 0,-19 22-240 0,17-20 80 0,-17 20 16 0,14-17 0 15,-14 17-144-15,10-13-32 0,-10 13 0 0,0 0 0 16,14-8 128-16,-14 8 32 0,0 0 0 15,0 0 0-15,0 0 160 0,0 0 0 0,0 0 128 0,19 24-128 16,-19-24 448-16,0 0 32 0,3 30 0 0,-3-30 0 16,0 0-240-16,3 37-48 0,-3-37-16 0,0 0 0 15,2 39-176-15,-2-39 0 0,0 0 0 0,3 34 0 16,-3-34-144-16,0 0-112 0,4 27-32 0,-4-27 0 16,0 0-544-16,0 0-128 15,0 0 0-15,0 0-16 0,15 24-752 0,-15-24-128 16,0 0-48-16,0 0-10576 0</inkml:trace>
  <inkml:trace contextRef="#ctx0" brushRef="#br0" timeOffset="23835.88">21824 17126 31327 0,'0'0'1392'0,"0"0"272"0,0 0-1328 0,0 0-336 16,0 0 0-16,0 0 0 0,0 0 1472 0,0 0 208 0,-21-3 48 0,21 3 16 0,-21 0-1120 0,21 0-240 0,-28 5-32 0,28-5-16 0,-34 9-880 0,34-9-176 0,-30 16-48 0,30-16 0 15,-29 19-640-15,29-19-128 0,-24 20-16 0,24-20-16 16,0 0 736-16,-22 24 160 0,22-24 32 0,0 0 0 0,0 0 384 0,0 0 96 0,-10 30 16 16,10-30 0-16,0 0 400 0,0 0 64 0,16 26 32 0,-16-26 0 15,0 0-160-15,24 20-16 0,-24-20-16 0,22 12 0 31,-22-12-480-31,23 13-80 0,-23-13-32 0,20 11 0 16,-20-11-400-16,0 0-96 0,24 19-16 0,-24-19 0 16,0 0-160-16,0 0-48 0,18 21 0 0,-18-21 0 0,0 0 1312 0,0 0 256 0,0 0 48 0,0 0 16 15,-2 28 848-15,2-28 160 0,0 0 48 0,-22 17 0 16,22-17-256-16,0 0-64 0,-32 20 0 0,32-20 0 16,-29 15-576-16,29-15-128 0,-27 16-32 0,27-16 0 15,-24 12-176-15,24-12-48 0,0 0 0 0,-29 11 0 16,29-11-1488-1,0 0-304-15,0 0-64 0,-22 3-12176 0</inkml:trace>
  <inkml:trace contextRef="#ctx0" brushRef="#br0" timeOffset="24285.8">21854 17276 39615 0,'0'0'1760'0,"0"0"352"0,0 0-1680 0,0 0-432 16,0 0 0-16,0 0 0 0,0 0 192 0,21 17-64 16,-21-17 0-16,0 0 0 0,26 18 0 0,-26-18 0 15,25 13 0-15,-25-13 0 16,26 10-672-16,-26-10-144 0,24 5-16 0,-24-5-16 16,22 1-784-16,-22-1-160 0,0 0-16 0,26-4-16 15,-26 4 544-15,0 0 128 0,21-10 0 0,-21 10 16 16,0 0 48-16,14-15 0 0,-14 15 0 0,11-13 0 0,-11 13 592 0,10-17 128 0,-10 17 32 0,11-18 0 15,-11 18 352-15,10-20 80 0,-10 20 16 16,12-21 0-16,-12 21-112 0,10-16-128 0,-10 16 176 0,8-11-176 16,-8 11 640-16,0 0 32 0,0 0 0 0,0 0 0 15,0 0 32-15,0 0 0 0,0 0 0 0,0 0 0 16,0 0-336-16,3 31-64 0,-3-31-16 0,-11 31 0 16,11-31-32-16,-16 40-16 0,16-40 0 0,-21 50 0 15,10-23 400-15,1 2 64 0,0 2 32 0,0 2 0 16,0 0 48-16,2-2 16 0,2-2 0 0,6-29 0 15,-10 53-208-15,10-53-32 0,-9 45-16 0,9-45 0 0,-7 36-256 0,7-36-48 16,0 0-16-16,-5 35 0 16,5-35-224-16,0 0 0 0,0 0 0 0,0 0 0 15,0 0-576-15,0 0-224 0,0 0-32 0,0 0-16 16,0 0-1776-16,0 0-368 0</inkml:trace>
  <inkml:trace contextRef="#ctx0" brushRef="#br0" timeOffset="24720.85">22278 17150 35007 0,'0'0'1552'0,"0"0"320"0,0 0-1488 0,0 0-384 0,0 0 0 0,0 0 0 0,0 0 1056 0,0 0 144 0,18 26 16 0,-18-26 16 0,0 0-704 0,11 45-144 0,-11-45-16 0,5 40-16 0,-5-40-192 0,2 38-32 0,-2-38-128 0,0 36 192 0,0-36-192 0,-2 32 0 0,2-32 0 0,-3 29 0 15,3-29 0-15,0 0-128 0,-7 29 128 0,7-29 0 16,0 0 0-16,0 0 0 0,0 0 0 0,0 0 0 16,0 0 0-16,0 0 0 0,0 0 0 0,0 0 0 15,0 0 0-15,0 0 0 0,0 0 144 0,15-14-144 16,-6 1 0-16,-1 0 0 0,2-2 0 0,1 0 0 16,-1-3 0-16,2 1-176 0,1 0 16 15,2 2 0-15,-2 0-128 0,1 2-32 0,-2 1 0 16,0 3 0-16,-12 9 144 0,24-15 32 0,-24 15 0 0,19-9 0 0,-19 9 144 15,15-7 192-15,-15 7-32 0,0 0-16 16,19-5 96-16,-19 5 16 0,0 0 0 0,0 0 0 16,0 0-256-16,25 9 144 0,-25-9-144 0,0 0 128 15,0 0-128-15,16 25 0 0,-16-25 0 0,0 0 0 0,10 27 0 0,-10-27 0 16,0 0 0-16,8 33 128 0,-8-33-128 0,0 0 0 16,6 34 0-16,-6-34 0 0,0 0 0 0,4 32-224 15,-4-32 48-15,0 0 16 16,4 27-736-16,-4-27-160 0,0 0-32 0,0 0 0 15,0 0-1584-15,0 0-320 16</inkml:trace>
  <inkml:trace contextRef="#ctx0" brushRef="#br0" timeOffset="25054.23">22985 17041 40543 0,'0'0'1792'0,"0"0"384"0,0 0-1744 0,0 0-432 0,0 0 0 0,0 0 0 16,0 0 416-16,0 0 0 0,-27 21 0 0,27-21 0 15,-30 23-416-15,30-23 128 0,-42 38-128 0,21-17 0 16,1 2-160-16,-1 0-112 0,3 1-32 0,1 0 0 16,1 0-64-16,16-24-16 0,-24 46 0 0,24-46 0 15,-15 41 224-15,15-41 160 0,-6 33-208 0,6-33 80 16,6 28 368-16,-6-28 80 0,10 25 0 0,-10-25 16 15,19 23-16-15,-19-23-16 0,24 18 0 16,-24-18 0-16,32 11 16 0,-11-7 0 0,0-2 0 0,1-1 0 0,2-2-144 16,0-1-32-16,-2 0 0 15,-1-1 0-15,-1 0-144 0,-1-1-256 0,-2-1 64 0,-17 5 16 16,32-10-368 0,-32 10-80-16,26-11-16 0,-26 11-11600 0,22-12-2336 15</inkml:trace>
  <inkml:trace contextRef="#ctx0" brushRef="#br0" timeOffset="25669.16">23785 17248 38703 0,'0'0'1712'0,"0"0"352"0,0 0-1648 0,0 0-416 0,0 0 0 0,0 0 0 0,0 0 416 0,0 0 0 0,18-1 0 0,-18 1 0 0,0 0-240 0,29 0-48 0,-29 0-128 0,27-1 192 0,-27 1-720 0,30-3-160 0,-30 3-16 0,27-5-16 0,-27 5-304 0,24-7-48 0,-24 7-16 0,21-8 0 0,-21 8 1088 0,16-9 0 16,-16 9 176-16,13-9-16 0,-13 9 608 0,8-10 128 15,-8 10 32-15,0 0 0 0,8-16-192 0,-8 16-32 16,0-11-16-16,0 11 0 15,-1-14-384-15,1 14-80 0,-7-14-16 0,7 14 0 0,-10-15-208 0,10 15 0 16,-17-15 0-16,17 15 0 0,-21-10 0 0,21 10-160 16,-29-6 0-16,29 6 0 0,-35 1-96 15,35-1 0-15,-40 9-16 0,40-9 0 16,-40 17-144-16,40-17-32 0,-40 23 0 0,40-23 0 0,-37 28 448 0,37-28 0 16,-27 32 0-16,27-32 0 0,-21 33 384 0,21-33 0 15,-14 32 0-15,14-32 0 0,-5 30-64 0,5-30-16 16,3 32 0-16,-3-32 0 0,10 30-112 0,-10-30-32 15,16 30 0-15,-16-30 0 0,26 29-160 0,-26-29 160 16,33 26-160-16,-33-26 160 0,35 19-160 0,-35-19 0 0,37 15 0 16,-37-15 128-16,37 7-128 0,-37-7 0 0,33 2-192 0,-33-2 192 15,29-2-448-15,-29 2 48 0,24-6 0 0,-24 6 0 32,19-9-1008-32,-19 9-208 0,13-11-48 0,-13 11-14432 0</inkml:trace>
  <inkml:trace contextRef="#ctx0" brushRef="#br0" timeOffset="25928.64">24188 17104 41471 0,'0'0'1840'0,"0"0"368"0,0 0-1760 0,0 0-448 0,0 0 0 0,0 0 0 0,16 23 352 16,-16-23-16-16,0 0 0 0,20 25 0 0,-20-25-336 0,26 31 0 0,-26-31 0 0,29 34 128 0,-29-34-432 0,26 31-80 0,-26-31 0 0,26 28-16 0,-26-28-336 0,22 23-64 0,-22-23-16 0,22 18 0 0,-22-18 400 0,21 11 80 15,-21-11 16-15,0 0 0 16,26 11-96-16,-26-11-16 0,0 0 0 0,20 0 0 16,-20 0-448-16,0 0-80 0,0 0-32 0,18-8-8976 15,-18 8-1792-15</inkml:trace>
  <inkml:trace contextRef="#ctx0" brushRef="#br0" timeOffset="26170.77">24420 17028 16575 0,'0'0'1472'0,"0"0"-1168"0,0 0-304 0,-24 24 0 15,24-24 5152-15,0 0 976 0,0 0 192 0,0 0 32 16,-28 33-4400-16,28-33-880 0,-36 44-176 0,12-15-48 15,2 2-528-15,-2-1-128 0,3-1 0 0,2-2-16 16,1-1-336-16,18-26-64 0,-30 47-16 0,30-47 0 16,-22 41-192-16,22-41-32 0,-17 32-16 0,17-32 0 15,-9 25-48-15,9-25-16 0,0 0 0 0,0 0 0 16,-3 26-656-16,3-26-128 0,0 0-16 0,0 0-14480 16</inkml:trace>
  <inkml:trace contextRef="#ctx0" brushRef="#br0" timeOffset="26599.99">24580 17191 35007 0,'0'0'3120'0,"0"0"-2496"16,0 0-496-16,0 0-128 0,0 0 1168 0,0 0 224 15,0 0 32-15,24 4 16 0,-24-4-1024 0,24 1-208 16,-24-1-32-16,32-1-16 0,-16-2-416 0,-16 3-96 15,29-8-16-15,-29 8 0 16,24-12-1344-16,-24 12-272 0,18-14-48 0,-18 14-16 16,14-15 928-16,-14 15 176 0,10-18 48 0,-10 18 0 0,6-18 1488 0,-6 18 304 0,3-16 64 0,-3 16 16 15,0-15 240-15,0 15 64 0,-4-14 0 0,4 14 0 16,0 0-656-16,-13-15-128 0,13 15-32 0,0 0 0 16,-24-9-464-16,24 9-208 0,-26 2 16 0,26-2 0 31,-35 10-480-31,35-10-96 0,-40 19 0 0,40-19-16 0,-45 25 352 0,45-25 80 0,-43 32 16 0,43-32 0 15,-37 34 688-15,37-34 144 0,-27 33 16 0,27-33 16 16,-18 30 384-16,18-30 80 0,-11 29 16 0,11-29 0 16,-3 29-624-16,3-29-112 0,3 28-16 0,-3-28-16 15,0 0-112-15,16 34-128 0,-16-34 176 0,19 21-176 0,-19-21 128 16,27 19-128-16,-27-19 0 0,29 15 0 16,-29-15 0-16,32 11-224 0,-32-11 32 0,35 5 16 31,-35-5-992-31,34 0-208 0,-34 0-32 15,32-4-14992-15</inkml:trace>
  <inkml:trace contextRef="#ctx0" brushRef="#br0" timeOffset="26922.88">25083 17071 19343 0,'0'0'1728'0,"0"0"-1392"0,0 0-336 0,0 0 0 0,0 0 4112 0,0 0 752 0,0 0 160 0,0 0 32 0,0 0-3968 0,0 0-768 0,0 0-176 0,-28 28-16 16,28-28-1792-16,-32 21-368 0,32-21-64 0,-38 25-16 15,38-25-560-15,-43 32-112 0,43-32-32 0,-40 38 0 0,40-38 3152 0,-34 39 624 0,34-39 128 0,-22 39 32 16,22-39 1680-16,-10 33 336 0,10-33 64 0,0 31 0 16,0-31-1600-16,10 27-336 0,-10-27-64 0,24 28-16 15,-24-28-704-15,32 23-144 0,-13-13-16 0,4 0-16 16,1-2-304-16,4-2 0 0,-1 1 0 0,0-2-12224 16,-1-1-2368-16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22:07:16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946 189 5527 0 0,'0'0'1668'0'0,"-2"-3"-1072"0"0,-8-7 500 0 0,1-1-1 0 0,0-1 0 0 0,1 0 0 0 0,-10-16 0 0 0,15 21-696 0 0,-1 1 1 0 0,0-1-1 0 0,-1 1 0 0 0,0 1 0 0 0,0-1 0 0 0,0 0 0 0 0,0 1 1 0 0,-1 0-1 0 0,0 1 0 0 0,0-1 0 0 0,0 1 0 0 0,-1 0 0 0 0,1 1 0 0 0,-9-4 1 0 0,-1 0 47 0 0,-1 2 1 0 0,0 0 0 0 0,0 1 0 0 0,-23-3 0 0 0,22 5-262 0 0,0 0 1 0 0,0 2-1 0 0,-26 1 0 0 0,-64 14 163 0 0,76-7-326 0 0,0 1-1 0 0,0 1 1 0 0,1 2-1 0 0,1 2 1 0 0,0 0-1 0 0,-33 22 1 0 0,38-19 19 0 0,-12 12-31 0 0,-1 6-11 0 0,4 4 0 0 0,6 1 12 0 0,4 2 36 0 0,16-29-38 0 0,5-7 1 0 0,0 0 0 0 0,0 1 0 0 0,0-1 0 0 0,-2 14 0 0 0,-8 26 0 0 0,3 12-11 0 0,5 0 0 0 0,8-1 0 0 0,5 0 0 0 0,5 4 0 0 0,4 0 0 0 0,5 1 0 0 0,-15-42-1 0 0,16 36-51 0 0,4 2 41 0 0,6 8 11 0 0,-23-46-1 0 0,18 31-51 0 0,1-1 29 0 0,4 9-25 0 0,0 0 25 0 0,2-2-19 0 0,-1-2 31 0 0,0-7 11 0 0,3-7 0 0 0,-24-27 6 0 0,29 26 52 0 0,-1-5-5 0 0,-3-3-42 0 0,0-3-11 0 0,0-4 0 0 0,7-2 0 0 0,7-3 11 0 0,-33-14 31 0 0,21 1-20 0 0,10-3 31 0 0,2-5 14 0 0,1-8 13 0 0,-37 6-52 0 0,-5 0 12 0 0,0 0-1 0 0,15-6 0 0 0,-14 6-29 0 0,-3 0 17 0 0,0 0 0 0 0,18-9 0 0 0,29-14 49 0 0,-44 21-66 0 0,-1-1 8 0 0,1 1 1 0 0,12-10-1 0 0,146-102-7 0 0,-109 70-45 0 0,-3-4 0 0 0,-1-2 0 0 0,64-78 0 0 0,-97 100 34 0 0,11-15 11 0 0,-1-2 31 0 0,-3 0-20 0 0,-2-2 20 0 0,-5 1-20 0 0,-6 2 20 0 0,-13 35-32 0 0,4-27 51 0 0,-5 8-49 0 0,-3 24-8 0 0,-2-30 45 0 0,-2 8-38 0 0,-3 1 0 0 0,-6-9 31 0 0,1 9-16 0 0,-1 1 0 0 0,-1 1 0 0 0,-1 0-1 0 0,-23-30 1 0 0,-82-88-232 0 0,70 90 144 0 0,-68-70 41 0 0,94 102 22 0 0,-1 1-1 0 0,-2 1 1 0 0,-34-21 0 0 0,44 32-17 0 0,-1 1 1 0 0,0 1-1 0 0,-1 0 0 0 0,0 2 0 0 0,0 0 0 0 0,0 1 0 0 0,0 0 1 0 0,-1 2-1 0 0,0 0 0 0 0,1 1 0 0 0,-31 3 0 0 0,-16 5-282 0 0,-124 29-1 0 0,159-29 198 0 0,-67 18-294 0 0,41-9-1329 0 0,-71 9-1 0 0,97-21 329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22:07:18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687 1 2303 0 0,'0'0'3231'0'0,"-3"1"-2974"0"0,0 0-159 0 0,2 0 4 0 0,-1 0 1 0 0,1 0-1 0 0,-1 0 1 0 0,1-1-1 0 0,-1 1 1 0 0,1-1-1 0 0,-1 1 1 0 0,1-1 0 0 0,-1 0-1 0 0,1 1 1 0 0,-1-1-1 0 0,0 0 1 0 0,1 0-1 0 0,-1 0 1 0 0,-12-4 12528 0 0,12 14-12274 0 0,-3 30-5 0 0,3-30 439 0 0,0 0-590 0 0,-6 32-18 0 0,6-32 9 0 0,0 1-119 0 0,-5 33 0 0 0,4-32-40 0 0,-2 23 12 0 0,1 5 33 0 0,-3 18-11 0 0,2 3-14 0 0,-1-1-31 0 0,-2-1 20 0 0,0-1-20 0 0,-2 3 20 0 0,-1 3-20 0 0,0 2 20 0 0,-1 2-20 0 0,-1 1 20 0 0,-1-3-31 0 0,1-4 0 0 0,0 1 31 0 0,2-1-20 0 0,0-2 20 0 0,-1 0-31 0 0,0 11 42 0 0,4-18-42 0 0,1 8-11 0 0,1-3 0 0 0,0-3 0 0 0,-2 0 0 0 0,1-1 0 0 0,1-1 0 0 0,2-1 0 0 0,2-3 0 0 0,1 3 0 0 0,1 11 0 0 0,1 6 0 0 0,-2 0 0 0 0,-1-16 0 0 0,-2-3 0 0 0,-1 0 0 0 0,-1-1 0 0 0,-1-2 0 0 0,-1-1 0 0 0,1-1 0 0 0,-2 2 0 0 0,-2 10 0 0 0,1 3 0 0 0,4-4 0 0 0,2-7 0 0 0,2 2 0 0 0,2-3 0 0 0,-1-10 12 0 0,0-31 193 0 0,2-10-135 0 0,0-15-16 0 0,-6 0-43 0 0,1 1 0 0 0,2 9 31 0 0,-1-11-19 0 0,-3-7 25 0 0,-3-5-36 0 0,-7-17-17 0 0,-3 1 0 0 0,-46-84 0 0 0,-4-8-108 0 0,7-29 177 0 0,56 149-53 0 0,0-5 42 0 0,-1 6 11 0 0,4 12-11 0 0,-2-5-55 0 0,3 8-65 0 0,5 12-145 0 0,8 27 189 0 0,-5-19-19 0 0,9 23 31 0 0,5 14 11 0 0,3 12-53 0 0,-5-12 31 0 0,1 7-20 0 0,-1-8 31 0 0,0-2 0 0 0,-11-30-31 0 0,12 28 31 0 0,2 7 11 0 0,1-1 0 0 0,2-2 0 0 0,-2-13 15 0 0,-17-33 266 0 0,2-4-217 0 0,25 7 0 0 0,-25-8-33 0 0,-5-6-9 0 0,37-96 226 0 0,-34 87-195 0 0,1 0 0 0 0,14-21 0 0 0,-16 28-49 0 0,8-14 77 0 0,-1 3-46 0 0,-4 8 9 0 0,18-22-28 0 0,5-6-5 0 0,-5 9 31 0 0,181-172 352 0 0,-93 101 275 0 0,-104 92-508 0 0,24-23 683 0 0,0-3-797 0 0,-6 3-1319 0 0,4-7-197 0 0,-28 33 126 0 0,8-21-11325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22:07:31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61 224 3223 0 0,'-4'-7'869'0'0,"-1"2"-1"0"0,1-1 1 0 0,-1 0-1 0 0,0 1 1 0 0,-10-8-1 0 0,-2-2 504 0 0,17 15-1307 0 0,-1-1-1 0 0,1 1 1 0 0,0 0-1 0 0,-1 0 1 0 0,1 0-1 0 0,0-1 1 0 0,-1 1-1 0 0,1 0 1 0 0,0 0-1 0 0,-1-1 1 0 0,1 1-1 0 0,0 0 1 0 0,0-1-1 0 0,-1 1 1 0 0,1 0 0 0 0,0-1-1 0 0,0 1 1 0 0,0 0-1 0 0,0-1 1 0 0,0 1-1 0 0,-1-1 1 0 0,1 1-1 0 0,0 0 1 0 0,0-1-1 0 0,0 1 1 0 0,0-1-1 0 0,0 1 1 0 0,0 0 0 0 0,0-1-1 0 0,0 1 1 0 0,0-1-1 0 0,0 1 1 0 0,1 0-1 0 0,-1-1 1 0 0,0 1-1 0 0,0 0 1 0 0,0-1-1 0 0,0 1 1 0 0,1 0-1 0 0,-1-1 1 0 0,0 1-1 0 0,0 0 1 0 0,1-1 0 0 0,-1 1-1 0 0,0 0 1 0 0,0-1-1 0 0,1 1 1 0 0,-1 0-1 0 0,0 0 1 0 0,1 0-1 0 0,-1-1 1 0 0,0 1-1 0 0,1 0 1 0 0,-1 0-1 0 0,0 0 1 0 0,1 0-1 0 0,-1-1 1 0 0,1 1 0 0 0,-1 0-1 0 0,1 0 1 0 0,5-1 391 0 0,0 0 1 0 0,1 0 0 0 0,8 0-1 0 0,-8 0-323 0 0,27-3 460 0 0,0-3 0 0 0,0 0 0 0 0,34-14-1 0 0,44-10 580 0 0,-12 8-579 0 0,46-10 0 0 0,-120 28-516 0 0,-11 1-37 0 0,1 1-1 0 0,-1 1 0 0 0,19 0 1 0 0,-3 1-27 0 0,-2 2-13 0 0,1 4 0 0 0,-22-3 0 0 0,0 1 0 0 0,-1 0 0 0 0,10 5 0 0 0,18 15 11 0 0,-28-18 133 0 0,-1 5-75 0 0,18 34-5 0 0,-13-22-10 0 0,12 42 10 0 0,-6-20-43 0 0,-8-23 22 0 0,13 31-22 0 0,6 12 22 0 0,-4 4-33 0 0,0 6-10 0 0,-5-19-10 0 0,-10-34-33 0 0,15 31 32 0 0,5 14 11 0 0,-4-13 11 0 0,-14-34 32 0 0,18 21-33 0 0,2-2 1 0 0,-25-31 261 0 0,-6-8-241 0 0,-1 0 0 0 0,1 0 0 0 0,-1 0-1 0 0,1 0 1 0 0,-1 0 0 0 0,1 0 0 0 0,-1 0 0 0 0,0 0 0 0 0,0 0 0 0 0,1 1 0 0 0,-1-1 0 0 0,0 0 0 0 0,0 0 0 0 0,0 1 0 0 0,-1-2-1 0 0,-20-12 109 0 0,17 11-99 0 0,-31-20 13 0 0,0-3-1 0 0,-37-33 1 0 0,51 39-35 0 0,2-1 0 0 0,1-1 1 0 0,0-1-1 0 0,-18-29 0 0 0,31 40 2 0 0,-1 1-1 0 0,-1 1 0 0 0,0 0 0 0 0,0 0 0 0 0,-1 0 0 0 0,-1 1 1 0 0,1 0-1 0 0,-1 1 0 0 0,-1 0 0 0 0,-13-8 0 0 0,20 13-19 0 0,8 10 0 0 0,30 34 0 0 0,11 10 0 0 0,-4-2 0 0 0,-2-3 0 0 0,2 1 0 0 0,3 2 0 0 0,0-2 0 0 0,-30-32 0 0 0,19 14 0 0 0,-27-24 0 0 0,1-1 0 0 0,-1 1 0 0 0,1-1 0 0 0,10 4 0 0 0,-14-7 0 0 0,1 1 0 0 0,-1-1 0 0 0,0-1 0 0 0,1 1 0 0 0,-1 0 0 0 0,6-1 0 0 0,-8 0 9 0 0,1 0 1 0 0,-1 0-1 0 0,0-1 0 0 0,0 1 0 0 0,0 0 0 0 0,0-1 1 0 0,1 1-1 0 0,-1-1 0 0 0,0 1 0 0 0,0-1 0 0 0,0 0 1 0 0,0 1-1 0 0,0-1 0 0 0,0 0 0 0 0,-1 0 0 0 0,1 0 1 0 0,0 0-1 0 0,0 0 0 0 0,0 0 0 0 0,-1 0 0 0 0,1 0 1 0 0,-1 0-1 0 0,1 0 0 0 0,-1 0 0 0 0,1 0 0 0 0,-1 0 1 0 0,1 0-1 0 0,-1-1 0 0 0,0 1 0 0 0,0-2 0 0 0,1-8 135 0 0,0 0-1 0 0,-2-15 1 0 0,0-13 80 0 0,3-2-184 0 0,-1 21-4 0 0,0 0 0 0 0,8-40 0 0 0,-1 27-56 0 0,1 1 0 0 0,1 0 0 0 0,17-34 0 0 0,-22 56 11 0 0,0 1 0 0 0,1 0 0 0 0,0 0 0 0 0,0 0 0 0 0,1 1 0 0 0,0 0 0 0 0,0 0 0 0 0,1 0 0 0 0,0 1 0 0 0,1 0 0 0 0,-1 1 0 0 0,1 0 0 0 0,18-9-1 0 0,-21 13-88 0 0,0-1-216 0 0,0 0-1 0 0,-1 0 0 0 0,2 1 0 0 0,-1 0 1 0 0,0 0-1 0 0,0 1 0 0 0,10-1 0 0 0,-7 2-1022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22:07:38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1091 2759 0 0,'0'-2'1138'0'0,"9"-28"5134"0"0,-8 22-5364 0 0,-1-1-1 0 0,0 1 1 0 0,-1-1 0 0 0,1 1 0 0 0,-2-1 0 0 0,1 1 0 0 0,-1 0 0 0 0,-1-1 0 0 0,-3-7 0 0 0,3 6-504 0 0,-1-1 0 0 0,2 1-1 0 0,-1-1 1 0 0,2 0 0 0 0,-2-12 0 0 0,4 1-333 0 0,1-1 0 0 0,1 1 0 0 0,1 0 0 0 0,1 0-1 0 0,1 0 1 0 0,1 1 0 0 0,0 0 0 0 0,2 0 0 0 0,0 1 0 0 0,2 0 0 0 0,0 1-1 0 0,1 0 1 0 0,26-31 0 0 0,-22 32-66 0 0,0 1 1 0 0,2 1-1 0 0,0 0 0 0 0,1 1 1 0 0,24-15-1 0 0,-2 6 11 0 0,72-30 0 0 0,-86 44-16 0 0,38-9 0 0 0,-37 11 0 0 0,36-14 0 0 0,122-45 0 0 0,-167 61 0 0 0,47-16 0 0 0,-41 16 0 0 0,42-4 0 0 0,-22 4 0 0 0,4-3 0 0 0,-19 3 0 0 0,-13 2 0 0 0,0 1 0 0 0,-2 0 0 0 0,-2-1 0 0 0,-1 1 0 0 0,-2 0 0 0 0,-2-1 0 0 0,-4 1 0 0 0,-2 0 0 0 0,-2 3 0 0 0,0-1 0 0 0,0 1 0 0 0,0 0 0 0 0,0 0 0 0 0,0-1 0 0 0,-1 1 0 0 0,1 0 0 0 0,0 0 0 0 0,0-1 0 0 0,0 1 0 0 0,0 0 0 0 0,0 0 0 0 0,0 0 0 0 0,0-1 0 0 0,0 1 0 0 0,-1 0 0 0 0,1 0 0 0 0,0 0 0 0 0,0-1 0 0 0,0 1 0 0 0,0 0 0 0 0,-1 0 0 0 0,1 0 0 0 0,0 0 0 0 0,0 0 0 0 0,0 0 0 0 0,-1-1 0 0 0,1 1 0 0 0,-4-1 0 0 0,-3-3 0 0 0,0 1 0 0 0,0 1 0 0 0,-1-1 0 0 0,1 1 0 0 0,-1 1 0 0 0,1-1 0 0 0,-1 1 0 0 0,1 0 0 0 0,-9 1 0 0 0,-2-1 0 0 0,-61-8 0 0 0,-120-31 0 0 0,152 26 0 0 0,23 7 0 0 0,1 1 0 0 0,-26-4 0 0 0,27 5 0 0 0,44 0 0 0 0,72-8 0 0 0,-28 4 0 0 0,80-1 0 0 0,-83 10 0 0 0,-28 2 0 0 0,9 0-53 0 0,-15 1 42 0 0,2 0 11 0 0,8 1-26 0 0,-37-4 10 0 0,36 8-18 0 0,-35-7 26 0 0,1-1 0 0 0,-1 1 1 0 0,-1 0-1 0 0,1 0 0 0 0,0 0 0 0 0,0 0 0 0 0,4 2 0 0 0,-1 1-2 0 0,-1-2-54 0 0,-9 6-150 0 0,-13 26 190 0 0,17-33 20 0 0,-1 0 0 0 0,1 1 0 0 0,-1-1-1 0 0,0 0 1 0 0,1 0 0 0 0,-1 0 0 0 0,0 0-1 0 0,0 0 1 0 0,-2 2 0 0 0,-23 23-7 0 0,-7 17 11 0 0,-2 10-11 0 0,5 1-43 0 0,3 1-5 0 0,2 2 47 0 0,1 1 12 0 0,1 3 0 0 0,1 5 0 0 0,1-5 0 0 0,2-11-64 0 0,15-41-264 0 0,0-1-6306 0 0,-15 33 180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1:51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0 287 1375 0 0,'0'0'10587'0'0,"3"11"-9986"0"0,8 35-38 0 0,-8-35 136 0 0,-1 1-614 0 0,7 46-30 0 0,0 7-22 0 0,8 15 296 0 0,-7-30-197 0 0,-8-38 118 0 0,0 1 50 0 0,6 37 10 0 0,-6-38 738 0 0,1-2-672 0 0,-1 3-203 0 0,7 27 2814 0 0,-3-52-2276 0 0,-5 9-584 0 0,0-1 2 0 0,0 0 1 0 0,0 0 0 0 0,-1-1 0 0 0,1 1 0 0 0,-1-1 0 0 0,-1 1 0 0 0,1 0 0 0 0,-2-9 0 0 0,1 0 79 0 0,-6-179 380 0 0,8 161-598 0 0,2 1 0 0 0,1-1 0 0 0,1 0 0 0 0,11-35 0 0 0,0 34-324 0 0,-15 30 288 0 0,0 1 0 0 0,0-1 0 0 0,0 0 0 0 0,0 1 0 0 0,0-1 0 0 0,1 1 0 0 0,-1-1 0 0 0,0 1 0 0 0,1-1 0 0 0,0 1 0 0 0,-1 0 0 0 0,1 0 0 0 0,-1 0 0 0 0,4-1 0 0 0,2 3-83 0 0,20 3 0 0 0,-20-3-12 0 0,0 4-272 0 0,23 14 188 0 0,-23-14 7 0 0,0 2 28 0 0,19 20 11 0 0,-20-20 2 0 0,1-1 2 0 0,23 19 4 0 0,-23-18 2 0 0,1-3 0 0 0,23 13 15 0 0,-15-11 54 0 0,19 3 6 0 0,-32-8 87 0 0,0 0-1 0 0,-1 0 1 0 0,1 0 0 0 0,0-1-1 0 0,0 1 1 0 0,0-1 0 0 0,-1 0 0 0 0,1 0-1 0 0,5 0 1 0 0,-1-1 14 0 0,22 1 125 0 0,-22-1-107 0 0,-4 1-2 0 0,-1 0 0 0 0,0 0 0 0 0,0 0 1 0 0,1 0-1 0 0,-1-1 0 0 0,0 1 0 0 0,0-1 0 0 0,1 0 0 0 0,-1 1 1 0 0,4-3-1 0 0,0 0 62 0 0,5-1 79 0 0,0 0 1 0 0,-1 0-1 0 0,1-2 0 0 0,-1 1 1 0 0,0-1-1 0 0,0-1 0 0 0,-1 0 1 0 0,1 0-1 0 0,-2-1 0 0 0,11-11 1 0 0,-8 6-74 0 0,-1 0 1 0 0,-1-1 0 0 0,0 0 0 0 0,-1-1-1 0 0,-1 0 1 0 0,0 0 0 0 0,8-26 0 0 0,-13 33-73 0 0,0 0 1 0 0,0-1 0 0 0,-1 1 0 0 0,0 0-1 0 0,0 0 1 0 0,-1-1 0 0 0,0 1 0 0 0,0 0 0 0 0,-1-1-1 0 0,0 1 1 0 0,-1 0 0 0 0,0 0 0 0 0,0 0-1 0 0,-1 0 1 0 0,0 0 0 0 0,0 0 0 0 0,-5-8 0 0 0,-9-3 58 0 0,6 11-25 0 0,-8 4-41 0 0,15 4-23 0 0,-1 1 0 0 0,0 0 0 0 0,1 0 1 0 0,-1 0-1 0 0,1 0 0 0 0,-1 1 0 0 0,1 0 0 0 0,-7 3 0 0 0,11-5 11 0 0,-2 1-9 0 0,-1 0 0 0 0,1 1 0 0 0,0-1 0 0 0,0 0 0 0 0,0 1 0 0 0,0-1 0 0 0,1 1 0 0 0,-1-1 0 0 0,0 1-1 0 0,-1 2 1 0 0,-2 1-15 0 0,-4 6-133 0 0,2-3 97 0 0,-17 29-222 0 0,1 0 115 0 0,12-16 4 0 0,-12 27 2 0 0,13-24 0 0 0,-7 25 11 0 0,10-24 46 0 0,-6 26 27 0 0,8-27 4 0 0,-2 30 2 0 0,4-5 4 0 0,5-27 13 0 0,1-9 43 0 0,-2-6-9 0 0,1 0-1 0 0,-1 0 0 0 0,0 0 1 0 0,-1 11-1 0 0,4-8-40 0 0,12 28 23 0 0,-12-28-93 0 0,2-2-8 0 0,19 21 8 0 0,-24-28 123 0 0,-1 0 0 0 0,1-1 0 0 0,0 1 0 0 0,-1 0 0 0 0,1 0 0 0 0,0-1 0 0 0,-1 1 0 0 0,1-1 0 0 0,0 1 0 0 0,0 0 0 0 0,0-1-1 0 0,0 0 1 0 0,-1 1 0 0 0,1-1 0 0 0,0 1 0 0 0,1-1 0 0 0,36 11-78 0 0,-31-11 96 0 0,-1 1-1 0 0,0-1 1 0 0,1-1 0 0 0,-1 1 0 0 0,0-1-1 0 0,0 0 1 0 0,0-1 0 0 0,1 1-1 0 0,-1-1 1 0 0,-1 0 0 0 0,9-4 0 0 0,1-2 89 0 0,0 0 1 0 0,-1-1 0 0 0,14-11 0 0 0,-8 3 19 0 0,0-1 1 0 0,-1 0-1 0 0,-1-2 1 0 0,-1 0-1 0 0,18-27 1 0 0,62-118 390 0 0,-86 144-500 0 0,-7 13-1 0 0,17-24 3 0 0,-12 20 12 0 0,-7 9-98 0 0,3 13-98 0 0,14 30 86 0 0,-14-30-23 0 0,-2 3-11 0 0,13 64-101 0 0,-4-24 187 0 0,-4-26-20 0 0,17 56-21 0 0,-9-32 41 0 0,-12-39-68 0 0,0-1 1 0 0,13 32 10 0 0,-13-32 796 0 0,-3-12-670 0 0,-1 1 0 0 0,1-1 1 0 0,-1 1-1 0 0,1-1 1 0 0,-1 0-1 0 0,1 1 0 0 0,-1-1 1 0 0,0 0-1 0 0,1 0 1 0 0,-1 1-1 0 0,0-1 1 0 0,1 0-1 0 0,-1 0 0 0 0,0 1 1 0 0,0-3-1 0 0,0-2 37 0 0,-1 1 0 0 0,0-1 0 0 0,-1 1 0 0 0,1-1 0 0 0,-1 1 0 0 0,1-1 0 0 0,-1 1 0 0 0,-4-5 0 0 0,-2-10 107 0 0,-5-14-5 0 0,2-1-1 0 0,-11-61 0 0 0,18 74-120 0 0,2-1-1 0 0,0 1 1 0 0,2-1 0 0 0,0 1 0 0 0,6-39 0 0 0,-4 50-50 0 0,1 0 0 0 0,0 1 0 0 0,1-1 0 0 0,0 1 0 0 0,0 0 0 0 0,1 0 0 0 0,0 0 0 0 0,1 1 0 0 0,0 0 1 0 0,0 0-1 0 0,1 0 0 0 0,0 1 0 0 0,0 0 0 0 0,1 0 0 0 0,-1 1 0 0 0,11-7 0 0 0,3 0-145 0 0,0 0-1 0 0,1 2 1 0 0,1 1 0 0 0,-1 0-1 0 0,38-9 1 0 0,0 3-1288 0 0,-19 8-3978 0 0,-5 3-1293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22:07:11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53 2759 0 0,'-1'-2'207'0'0,"-2"-3"685"0"0,-1 0 1 0 0,1 1-1 0 0,-1-1 0 0 0,0 1 1 0 0,-5-5-1 0 0,-7-9 6315 0 0,22 26-6887 0 0,25 36 624 0 0,-29-34-646 0 0,8 48 340 0 0,-3-19-439 0 0,-6-29-7 0 0,2 14 60 0 0,6 27 217 0 0,-1-13-301 0 0,-6-28 159 0 0,0 1-208 0 0,6 34-21 0 0,-6-34 89 0 0,-1-1-118 0 0,6 28 1 0 0,-3-20 16 0 0,4 19-11 0 0,-6-27 118 0 0,1 0-129 0 0,9 31 3 0 0,-9-30 162 0 0,-1-1-157 0 0,6 32 0 0 0,-6-32 0 0 0,-3-1-12 0 0,-2 25-96 0 0,2-25-209 0 0,-4-8-4001 0 0,3-1 3886 0 0,1 0 0 0 0,0 1 0 0 0,0-1 0 0 0,-1 1 0 0 0,1-1 0 0 0,0 1 0 0 0,-1 0 0 0 0,-2 1-1023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22:07:11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83 4143 0 0,'0'0'4408'0'0,"7"1"-3609"0"0,23 5-6 0 0,-22-5 534 0 0,0 0-831 0 0,2 0-325 0 0,-6-1 0 0 0,1 1-1 0 0,0-1 1 0 0,0 0-1 0 0,0 0 1 0 0,0 0 0 0 0,4-2-1 0 0,22-1 218 0 0,-24 2-4 0 0,2 1 4 0 0,41 0 424 0 0,-42-1-676 0 0,24 0 544 0 0,-24 2-544 0 0,25 0 544 0 0,-24-1-544 0 0,26-3 535 0 0,-27 3-548 0 0,-2 0-8 0 0,-1-1 0 0 0,0 1-1 0 0,0-1 1 0 0,8-2 0 0 0,23-6 552 0 0,3-1-62 0 0,0 0-30 0 0,-4 2-191 0 0,-4-1-63 0 0,-4-2-245 0 0,-1 0-121 0 0,-20 6 2 0 0,4-1-2650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22:07:12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5983 0 0,'0'0'8544'0'0,"8"5"-7640"0"0,23 15-370 0 0,-23-15 171 0 0,-6 5-410 0 0,6 27-149 0 0,-6-28-67 0 0,-2 3-14 0 0,-1 58 146 0 0,0-1 106 0 0,-1 2 29 0 0,0 5 36 0 0,1-4 78 0 0,1-4 112 0 0,0 0-104 0 0,-2-6-144 0 0,1-26-169 0 0,0-27-22 0 0,1 1-6 0 0,-2 1-78 0 0,1-4 55 0 0,0 0 1 0 0,0 0-1 0 0,1 0 0 0 0,1 11 1 0 0,0 17-19 0 0,-1-26 176 0 0,2-12-188 0 0,2-2-42 0 0,0-1 1 0 0,0 1-1 0 0,-1-1 0 0 0,1 0 0 0 0,-2 0 1 0 0,4-7-1 0 0,12-46-51 0 0,1 1-308 0 0,-8 30 118 0 0,20-47-300 0 0,-25 64 421 0 0,0 0-1 0 0,1 1 1 0 0,0-1 0 0 0,14-14-1 0 0,13-5-175 0 0,-26 24 191 0 0,12-6 58 0 0,4-2 15 0 0,4 2 0 0 0,-23 10 0 0 0,1 0 0 0 0,0 0 0 0 0,0 0 0 0 0,7 0 0 0 0,23 3-10 0 0,-36-1 7 0 0,1 0 1 0 0,0 0 0 0 0,0 0 0 0 0,0 1 0 0 0,-1-1 0 0 0,1 0 0 0 0,0 0 0 0 0,0 1 0 0 0,-1-1 0 0 0,1 0 0 0 0,0 1 0 0 0,-1-1 0 0 0,1 1 0 0 0,0-1 0 0 0,-1 1 0 0 0,1-1 0 0 0,-1 1 0 0 0,1-1 0 0 0,0 1 0 0 0,0 1 0 0 0,31 30 2 0 0,-30-31 5 0 0,-1 1-1 0 0,0-1 1 0 0,0 0 0 0 0,0 0 0 0 0,0 1 0 0 0,0-1-1 0 0,0 1 1 0 0,0-1 0 0 0,0 0 0 0 0,-1 1-1 0 0,2 3 1 0 0,16 40 75 0 0,-14-34-12 0 0,-1-2-4 0 0,13 48 144 0 0,-7-23-136 0 0,-6-25-1 0 0,-1 0 0 0 0,7 27 14 0 0,-7-27-16 0 0,-1-1-15 0 0,2 27-86 0 0,-2-26-187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22:07:13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0 172 2759 0 0,'0'0'9022'0'0,"7"9"-7941"0"0,17 25-88 0 0,-18-25 654 0 0,-3 2-1220 0 0,7 34-197 0 0,-8-34 50 0 0,0 0-162 0 0,3 30-42 0 0,-1-13 22 0 0,-1-3-59 0 0,-3 8 180 0 0,1 6-197 0 0,0-29 3278 0 0,-1-13-3180 0 0,-1-7-52 0 0,1 3-26 0 0,0-1 1 0 0,0 1-1 0 0,1 0 1 0 0,2-14-1 0 0,0 4-3 0 0,1-8-9 0 0,10-30 0 0 0,-11 46-88 0 0,0 0 1 0 0,1 0-1 0 0,0 0 1 0 0,0 0-1 0 0,1 1 1 0 0,1 0-1 0 0,6-8 1 0 0,-9 12 40 0 0,0-1-36 0 0,1 1-1 0 0,-1 0 1 0 0,1 0-1 0 0,0 0 1 0 0,0 1 0 0 0,0 0-1 0 0,1-1 1 0 0,-1 1 0 0 0,7-3-1 0 0,-6 4 22 0 0,-3 1 15 0 0,-1 0-1 0 0,1 0 0 0 0,0 0 0 0 0,1 0 0 0 0,-1 0 1 0 0,0 1-1 0 0,0-1 0 0 0,3 0 0 0 0,20-4-78 0 0,2 0 1 0 0,-2 3 24 0 0,10-1 16 0 0,-26 3 51 0 0,0 0 1 0 0,18 4-1 0 0,31 11 58 0 0,-18-7-44 0 0,11-5 1 0 0,-5-5 32 0 0,-12-3-13 0 0,-24 3 83 0 0,0 0-1 0 0,-1-1 0 0 0,1 0 1 0 0,11-6-1 0 0,-16 7-102 0 0,5-2 185 0 0,-9 4-185 0 0,0 0 0 0 0,0-1 0 0 0,-1 1 0 0 0,1-1 0 0 0,0 1 0 0 0,0 0 0 0 0,0-1 0 0 0,-1 1 0 0 0,1-1 0 0 0,0 0 0 0 0,-1 1 0 0 0,1-1 0 0 0,0 0 0 0 0,4-4 137 0 0,-2 1-119 0 0,0 2-14 0 0,0-1 0 0 0,0 1 0 0 0,0-1 0 0 0,-1 0 1 0 0,1 0-1 0 0,-1-1 0 0 0,0 1 0 0 0,0 0 0 0 0,0-1 0 0 0,-1 1 0 0 0,1-1 1 0 0,-1 0-1 0 0,0 1 0 0 0,0-1 0 0 0,1-6 0 0 0,0-16-14 0 0,-3 20 0 0 0,-1 2 0 0 0,1 0 12 0 0,0 2 0 0 0,1-1 0 0 0,-1 0 0 0 0,0 0 0 0 0,-1 0 0 0 0,1 0 1 0 0,0 0-1 0 0,-1 1 0 0 0,0-1 0 0 0,1 1 0 0 0,-1-1 0 0 0,0 1 0 0 0,0 0 0 0 0,-1 0 0 0 0,1 0 0 0 0,0 0 0 0 0,-1 0 0 0 0,1 0 0 0 0,-1 0 0 0 0,1 1 0 0 0,-1 0 0 0 0,0-1 0 0 0,0 1 0 0 0,0 0 0 0 0,0 0 0 0 0,-4 0 1 0 0,4 0-16 0 0,0 1 0 0 0,-1-1 0 0 0,1 1 1 0 0,-1 0-1 0 0,1 0 0 0 0,0 1 1 0 0,-1-1-1 0 0,1 1 0 0 0,0-1 0 0 0,-7 3 1 0 0,7-2 9 0 0,-2 1-64 0 0,-1 0 1 0 0,1 0-1 0 0,0 1 1 0 0,0-1-1 0 0,0 1 1 0 0,1 0 0 0 0,-7 6-1 0 0,7-6 38 0 0,-9 5-125 0 0,11-7 133 0 0,1 0 1 0 0,-1 1-1 0 0,0-1 0 0 0,1 0 0 0 0,-1 1 0 0 0,1-1 1 0 0,-3 3-1 0 0,-8 10-143 0 0,-16 19-94 0 0,22-27 217 0 0,2-2 12 0 0,1-1 1 0 0,1 1 0 0 0,-1-1-1 0 0,0 1 1 0 0,1 0 0 0 0,-3 6-1 0 0,-20 36-123 0 0,20-37 120 0 0,2-5 8 0 0,1 0 1 0 0,-1 0-1 0 0,1 0 1 0 0,0 1-1 0 0,1-1 1 0 0,-1 1 0 0 0,0 5-1 0 0,-2 0-7 0 0,2-3 2 0 0,0-1 0 0 0,0 1-1 0 0,0-1 1 0 0,0 10 0 0 0,-4 16-4 0 0,5-13-25 0 0,4 26 47 0 0,-3-43 6 0 0,0 0 1 0 0,0-1-1 0 0,0 1 0 0 0,0 0 1 0 0,0 0-1 0 0,1-1 0 0 0,-1 1 1 0 0,1-1-1 0 0,1 4 0 0 0,12 30 59 0 0,-10-26 31 0 0,2-2 128 0 0,27 28 339 0 0,-24-30-294 0 0,29 15-82 0 0,-21-14-33 0 0,-8-3-104 0 0,-4-1-2 0 0,0-1 1 0 0,1 0-1 0 0,0 0 1 0 0,7 1 0 0 0,-5-1-4 0 0,-2 0-3 0 0,-1 0 0 0 0,1 0 1 0 0,-1-1-1 0 0,9 0 0 0 0,-5 0-1 0 0,27-1 151 0 0,-28 2-164 0 0,-5-1-17 0 0,0 0 0 0 0,1 0 0 0 0,-1 0 0 0 0,0 0 0 0 0,0-1 0 0 0,0 0 0 0 0,0 1 0 0 0,1-1 0 0 0,2-1 0 0 0,2 0-1 0 0,24-9 72 0 0,-2-1-65 0 0,2-4-57 0 0,-23 11-12 0 0,17-11-341 0 0,-3-1-148 0 0,-19 14 378 0 0,-2 2 55 0 0,0 0 0 0 0,-1 0 1 0 0,1 0-1 0 0,-1-1 0 0 0,1 1 1 0 0,-1-1-1 0 0,1 1 0 0 0,-1-1 1 0 0,2-2-1 0 0,0 0-248 0 0,3-2-132 0 0,1-6-4666 0 0,4-8-731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22:07:14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282 145 1951 0 0,'0'0'84'0'0,"3"-2"-26"0"0,18-20 349 0 0,-17 11 563 0 0,-2 5-678 0 0,1 1 57 0 0,-1 1 0 0 0,0 0-1 0 0,0 0 1 0 0,-1-1 0 0 0,1 0-1 0 0,-1 1 1 0 0,0-1 0 0 0,0 1-1 0 0,0-1 1 0 0,-1 0 0 0 0,0 0 0 0 0,0 0-1 0 0,0 1 1 0 0,-1-8 0 0 0,0 10 273 0 0,1 0-498 0 0,-1 1 0 0 0,0 0 0 0 0,1 0 0 0 0,-1 1 0 0 0,0-1 0 0 0,1 0-1 0 0,-1 0 1 0 0,0 0 0 0 0,0 0 0 0 0,-2-1 0 0 0,1 1 89 0 0,0-1 0 0 0,0 1 1 0 0,-1-1-1 0 0,1 1 0 0 0,-1 0 0 0 0,1 0 0 0 0,-1 0 0 0 0,1 0 1 0 0,-1 1-1 0 0,0-1 0 0 0,1 1 0 0 0,-6-1 0 0 0,7 1-195 0 0,-4 0 169 0 0,0-1 0 0 0,0 1 0 0 0,0 0 0 0 0,-1 0 0 0 0,1 1 0 0 0,0 0 0 0 0,0 0 0 0 0,-8 2 0 0 0,8-1-172 0 0,2-2 32 0 0,0 0 1 0 0,0 1-1 0 0,1 0 1 0 0,-1 0-1 0 0,0 0 1 0 0,0 0-1 0 0,-4 3 1 0 0,0-1 25 0 0,-1 0 61 0 0,-9 5 6 0 0,2 3-22 0 0,9-8-93 0 0,3-2-10 0 0,1 0 0 0 0,0 1 0 0 0,-1-1 0 0 0,1 1 0 0 0,0 0 0 0 0,-1 0 0 0 0,1 0 0 0 0,-2 2 0 0 0,-2 1 29 0 0,-18 19 227 0 0,6-2-97 0 0,14-17-7 0 0,-2 4-40 0 0,-17 25-21 0 0,17-25-2 0 0,2 2-5 0 0,-10 31-23 0 0,10-31-11 0 0,3-2-1 0 0,-4 29 11 0 0,4-28 172 0 0,3 1-113 0 0,6 34-4 0 0,-6-34 52 0 0,3-3-102 0 0,-5-8-80 0 0,4 6 14 0 0,0 0-1 0 0,0-1 0 0 0,0 0 1 0 0,8 7-1 0 0,-10-10-12 0 0,0-1 1 0 0,0 0 0 0 0,0 1-1 0 0,1-1 1 0 0,-1 0-1 0 0,0 0 1 0 0,1 0 0 0 0,-1-1-1 0 0,0 1 1 0 0,1-1-1 0 0,-1 1 1 0 0,1-1 0 0 0,-1 0-1 0 0,4 0 1 0 0,0 0 7 0 0,-1 0 0 0 0,1-1 0 0 0,-1 0-1 0 0,0 0 1 0 0,9-3 0 0 0,-6 1 10 0 0,-4 2-5 0 0,-1 0 1 0 0,1-1 0 0 0,-1 1-1 0 0,0-1 1 0 0,0 0 0 0 0,0 0 0 0 0,5-5-1 0 0,-1 3 10 0 0,-3 2-4 0 0,0-1 0 0 0,0 0 0 0 0,-1 1 0 0 0,1-2 0 0 0,2-2 0 0 0,13-13 4 0 0,-2 0 0 0 0,30-41 0 0 0,-33 37 98 0 0,16-36-1 0 0,-25 47-39 0 0,-1 0-1 0 0,0 0 1 0 0,0 0-1 0 0,3-26 1 0 0,-7 35 259 0 0,-5 11-281 0 0,-15 22-37 0 0,19-29-19 0 0,0 0 0 0 0,0 1-1 0 0,1-1 1 0 0,-1 0 0 0 0,0 1 0 0 0,1-1 0 0 0,-1 0 0 0 0,1 1 0 0 0,-1-1 0 0 0,1 3 0 0 0,-11 47 6 0 0,3 15-10 0 0,7 0 0 0 0,5-16-13 0 0,-4-44-9 0 0,1 0 0 0 0,0 0 0 0 0,0 1 0 0 0,1-1 0 0 0,2 7 0 0 0,-1-3-26 0 0,0-1-205 0 0,4-4-2685 0 0,21 14 2152 0 0,-21-14-414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22:07:14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271 485 10591 0 0,'0'0'488'0'0,"-1"-2"-12"0"0,-2-6-157 0 0,3 7-228 0 0,-1 1 0 0 0,1-1 0 0 0,-1 1 0 0 0,1-1 0 0 0,-1 1 0 0 0,0 0 0 0 0,1-1-1 0 0,-1 1 1 0 0,1-1 0 0 0,-1 1 0 0 0,0 0 0 0 0,1 0 0 0 0,-1-1 0 0 0,0 1 0 0 0,1 0 0 0 0,-1 0 0 0 0,0 0 0 0 0,1 0 0 0 0,-2 0 0 0 0,1-1 21 0 0,0 1 0 0 0,0 0 1 0 0,0-1-1 0 0,0 1 1 0 0,0 0-1 0 0,0 0 0 0 0,0 0 1 0 0,-1 0-1 0 0,1 0 0 0 0,0 0 1 0 0,0 0-1 0 0,0 0 1 0 0,0 0-1 0 0,0 1 0 0 0,-1-1 1 0 0,-1 1 185 0 0,0-1-170 0 0,1 0 1 0 0,0 1-1 0 0,-1-1 1 0 0,1 0 0 0 0,0 1-1 0 0,-1 0 1 0 0,1-1 0 0 0,-3 2-1 0 0,0 1 76 0 0,2-3-96 0 0,1 1 0 0 0,-1-1 0 0 0,1 1 0 0 0,-1 0 0 0 0,1 0-1 0 0,0 0 1 0 0,-1 1 0 0 0,-2 1 0 0 0,0 1 37 0 0,-6 3 39 0 0,-17 18-152 0 0,-7 10-5 0 0,25-24-41 0 0,6-7-8 0 0,0 1-1 0 0,0-1 1 0 0,1 1-1 0 0,0 0 1 0 0,-6 10 0 0 0,-12 24-40 0 0,0 11 40 0 0,16-38 0 0 0,-4 24 1 0 0,4 7 21 0 0,4-35 53 0 0,7-2 25 0 0,21 18 51 0 0,-26-24-126 0 0,-1 0 1 0 0,0 1 0 0 0,0-1-1 0 0,0 0 1 0 0,0 1 0 0 0,1-1-1 0 0,-1 0 1 0 0,0 0-1 0 0,0 1 1 0 0,1-1 0 0 0,-1 0-1 0 0,0 0 1 0 0,0 0-1 0 0,1 1 1 0 0,-1-1 0 0 0,0 0-1 0 0,1 0 1 0 0,-1 0 0 0 0,0 0-1 0 0,1 0 1 0 0,-1 1-1 0 0,0-1 1 0 0,1 0 0 0 0,-1 0-1 0 0,0 0 1 0 0,1 0-1 0 0,-1 0 1 0 0,0 0 0 0 0,1 0-1 0 0,-1 0 1 0 0,0 0 0 0 0,1 0-1 0 0,-1-1 1 0 0,0 1-1 0 0,1 0 1 0 0,-1 0 0 0 0,1 0-1 0 0,4-2 42 0 0,-4 2-27 0 0,1 0 0 0 0,0-1 0 0 0,-1 1 1 0 0,1-1-1 0 0,0 0 0 0 0,-1 0 0 0 0,1 0 0 0 0,-1 1 1 0 0,1-1-1 0 0,-1-1 0 0 0,0 1 0 0 0,3-2 1 0 0,16-16 148 0 0,0-1 1 0 0,-1 0 0 0 0,-2-2 0 0 0,0 0-1 0 0,-1-1 1 0 0,-1 0 0 0 0,-1-2 0 0 0,12-28 0 0 0,2-14 229 0 0,38-139 1 0 0,-57 173-300 0 0,-2 0 0 0 0,-1 0 0 0 0,-2-1 0 0 0,-1 0 0 0 0,-2 0 0 0 0,-5-60 1 0 0,0 78 83 0 0,3 13-102 0 0,-4 8-13 0 0,2-2-65 0 0,-1 1 0 0 0,1-1 0 0 0,0 1 1 0 0,1 0-1 0 0,-5 8 0 0 0,2 0-9 0 0,-7 24-1 0 0,7-14-50 0 0,-7 49-54 0 0,2-3 38 0 0,-1 14 10 0 0,4-14 39 0 0,5-42-23 0 0,-1 36 36 0 0,2 11 23 0 0,6 7 114 0 0,-2-41-53 0 0,-2-29 4 0 0,1 1 17 0 0,6 34 10 0 0,-6-34 1 0 0,0-2-17 0 0,6 29-59 0 0,-6-28-35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22:07:43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5954 161 455 0 0,'0'-2'84'0'0,"4"-6"-10"0"0,-2 4 0 0 0,6-10-74 0 0,1-2-64 0 0,-2 3 48 0 0,-5-17 20060 0 0,-8 69-19880 0 0,5-29 396 0 0,2 0-448 0 0,5 33-5 0 0,-5-33 50 0 0,-1 1-85 0 0,0 33 2 0 0,-2 34 71 0 0,1-27-132 0 0,-1 14-13 0 0,2-1 0 0 0,-1 4 0 0 0,-1 1 12 0 0,-1-15 49 0 0,2-32 17 0 0,-1 22-6 0 0,-3 2-5 0 0,4-36-58 0 0,-1-1 44 0 0,1 2 0 0 0,-3 29-31 0 0,3-30 31 0 0,-1-1 0 0 0,-3 27-31 0 0,3-27 103 0 0,-2-5-65 0 0,-16 11-37 0 0,16-11 30 0 0,-2-1 0 0 0,-15 10-31 0 0,11-8 20 0 0,-16 4-31 0 0,-6-2-11 0 0,-3-2 11 0 0,3 2 42 0 0,-3-1 12 0 0,-1-1-6 0 0,0-1 13 0 0,11-2-60 0 0,-5 0-12 0 0,-4-2 0 0 0,0-1 0 0 0,0 1 11 0 0,-2-1 31 0 0,0-1-31 0 0,-1 0-11 0 0,-2 1 11 0 0,-1-1 31 0 0,0 1-31 0 0,0 0-11 0 0,-2-1 0 0 0,0 0 0 0 0,2-1 0 0 0,1 1 0 0 0,-1 1 0 0 0,1-1 0 0 0,1 0 0 0 0,0 1 0 0 0,2 0 0 0 0,-1 1 0 0 0,0-1 0 0 0,1 0 0 0 0,1-1 0 0 0,1 2 0 0 0,-2-1 0 0 0,-1 0 0 0 0,-1 1 0 0 0,-2 1 0 0 0,-4 0 0 0 0,-1-1 0 0 0,34 1 0 0 0,-100 5 0 0 0,-46 7 0 0 0,127-9 0 0 0,-11 2 0 0 0,10-4 0 0 0,-167-2 0 0 0,77-3 0 0 0,93 4 0 0 0,-14 3 0 0 0,-55 5 0 0 0,56-5 0 0 0,-3-1 0 0 0,7-1-12 0 0,11-2-36 0 0,16 0 35 0 0,-36-5 14 0 0,12 2-1 0 0,-3-2 0 0 0,1 0 0 0 0,-12-2-8 0 0,-1-1-20 0 0,-70-1 0 0 0,65 9-36 0 0,-90 2-221 0 0,109 1 262 0 0,-29 1-37 0 0,53-3 51 0 0,-37 1-35 0 0,15-2 22 0 0,-3-2-20 0 0,2-1 31 0 0,-1-1 11 0 0,0 0 0 0 0,-2 0 0 0 0,-4 0-60 0 0,9-1-19 0 0,-3 2-31 0 0,5-2 50 0 0,-5-1 38 0 0,1 0-20 0 0,-7-1-29 0 0,35 5 61 0 0,-21-2-76 0 0,-6 0-46 0 0,2-1-4 0 0,-2 2-8 0 0,6 1 71 0 0,-5 0-6 0 0,0-1 13 0 0,-23-2 52 0 0,33 3 9 0 0,-63-4-54 0 0,-46 5 46 0 0,98 0-40 0 0,-1 0 29 0 0,2-1-19 0 0,-1-1 32 0 0,0-2 11 0 0,2 1 0 0 0,2 1 0 0 0,-1 1 0 0 0,-1-1 0 0 0,1 0 0 0 0,0-1 0 0 0,1 1 0 0 0,3 1 0 0 0,-2-1 0 0 0,1 1-13 0 0,-31-3-211 0 0,-12-1 37 0 0,62 5 186 0 0,-15 0-51 0 0,-1 3 41 0 0,-5-1 11 0 0,-2 1 0 0 0,-5 2-53 0 0,6-1-62 0 0,1 1-93 0 0,-1-1 0 0 0,0 0 0 0 0,7 0 122 0 0,-2-2 56 0 0,1 0-18 0 0,2 0 36 0 0,0 1 12 0 0,2 0 0 0 0,0 0 0 0 0,-1 1 0 0 0,-5 4 0 0 0,-10 3 4 0 0,35-10-7 0 0,-27 4-72 0 0,21-3 32 0 0,-19 0 121 0 0,22-2-39 0 0,2 1 329 0 0,-1-1-248 0 0,0 0-129 0 0,1 1 52 0 0,-1 0 1 0 0,1 0-1 0 0,0-1 0 0 0,1 1 0 0 0,-1-1 1 0 0,0 0-1 0 0,0 1 0 0 0,0-1 1 0 0,0 0-1 0 0,0 0 0 0 0,1 0 0 0 0,-1 0 1 0 0,0-1-1 0 0,-1 0 0 0 0,1-1 16 0 0,0 0 0 0 0,1 0-1 0 0,-1 0 1 0 0,1-1 0 0 0,-1 1-1 0 0,1 0 1 0 0,0 0 0 0 0,0-1-1 0 0,1 1 1 0 0,-1-1 0 0 0,0-5-1 0 0,-1-134 651 0 0,4 97-564 0 0,14-78 0 0 0,2-11-32 0 0,2-88-113 0 0,-19 211 0 0 0,-1 3 0 0 0,0 0 0 0 0,0-1 0 0 0,-1 1 0 0 0,0 0 0 0 0,-3-11 0 0 0,2 10 0 0 0,-1 1 0 0 0,1 4-11 0 0,2 3-42 0 0,0 1 0 0 0,2-5 31 0 0,-5 11-20 0 0,-13 24 31 0 0,-8 7 11 0 0,-3-1 0 0 0,2-3 0 0 0,-6 0 0 0 0,-85 72 0 0 0,-11 10 0 0 0,102-90 0 0 0,0 0 0 0 0,-9 8 0 0 0,1-1 0 0 0,6-7 0 0 0,4-7 0 0 0,5-5 11 0 0,7-11 42 0 0,14-12 26 0 0,7-13-52 0 0,0 1-1 0 0,2 1 1 0 0,23-35 0 0 0,52-54 90 0 0,-62 80-108 0 0,16-15-38 0 0,77-66 0 0 0,-54 53 15 0 0,4 1 14 0 0,-48 42 0 0 0,2 0 0 0 0,-1 1 0 0 0,0 1 0 0 0,0 2 0 0 0,2 3 0 0 0,-19 7 0 0 0,1 1 0 0 0,0 0 0 0 0,0 0 0 0 0,9 1 0 0 0,-9 0 0 0 0,1 0 0 0 0,-1 1 0 0 0,0 0 0 0 0,1 0 0 0 0,-1 0 0 0 0,8 3 0 0 0,-5 0 0 0 0,0 0 0 0 0,0 0 0 0 0,0 1 0 0 0,11 9 0 0 0,31 31 0 0 0,-1 4 0 0 0,-2 5 0 0 0,-13-16 11 0 0,-20-25 31 0 0,17 11-20 0 0,-27-21-14 0 0,0 0 0 0 0,0 1 0 0 0,1-2 0 0 0,-1 1 0 0 0,1-1 0 0 0,7 4 0 0 0,-3-2 2 0 0,-1 0 202 0 0,-1-3-153 0 0,21 4-80 0 0,-21-4-151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22:07:52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14 3679 0 0,'-14'-13'15795'0'0,"23"55"-15578"0"0,-7-31 595 0 0,2 0-668 0 0,12 33-9 0 0,-12-34 180 0 0,1 1-237 0 0,18 33 2 0 0,-18-33 152 0 0,1 0-160 0 0,27 56 60 0 0,-10-23-109 0 0,-12-25 20 0 0,19 21-33 0 0,14 10-10 0 0,-4-5 0 0 0,-2 0 0 0 0,1 5 0 0 0,-27-35 2 0 0,23 34 56 0 0,8 15 14 0 0,-12-16-49 0 0,-14-24 20 0 0,22 31-33 0 0,-1-2-10 0 0,-3-5 0 0 0,-1 0 0 0 0,-1 2 0 0 0,3 0 0 0 0,17 21 54 0 0,-13-18-44 0 0,16 21 44 0 0,-14-21-33 0 0,-1-5 22 0 0,1-6-33 0 0,3-2 6 0 0,4-3 64 0 0,0-5 13 0 0,2 0-13 0 0,0-3-24 0 0,-33-20-47 0 0,-7-3 9 0 0,0 0 1 0 0,11 9 0 0 0,22 14-9 0 0,9 3 1 0 0,0 0 31 0 0,1-2-31 0 0,4-2-11 0 0,5-2 0 0 0,2 1 0 0 0,3-2 0 0 0,-2-1 0 0 0,13 3 53 0 0,-21-6-30 0 0,12 1 38 0 0,-2-4 15 0 0,-1-4-20 0 0,16 0 15 0 0,132 14 80 0 0,154-9 243 0 0,-313-20-383 0 0,10 0 0 0 0,-2-1 31 0 0,9 0 22 0 0,-22 0-41 0 0,6 0 25 0 0,2-1 24 0 0,-22 0-44 0 0,-5-1 47 0 0,-26 4-6 0 0,1-2-16 0 0,0 2-44 0 0,-3 0 0 0 0,-1-1 0 0 0,1 1 1 0 0,0-1-1 0 0,-1 0 0 0 0,8-3 0 0 0,6-1-10 0 0,-13 3-58 0 0,-4 2 56 0 0,1 0-1 0 0,-1 0 0 0 0,0 0 0 0 0,1-1 0 0 0,-1 1 0 0 0,0 0 0 0 0,0 0 0 0 0,1-1 1 0 0,-1 1-1 0 0,0 0 0 0 0,0 0 0 0 0,1-1 0 0 0,-1 1 0 0 0,0 0 0 0 0,0-1 0 0 0,0 1 1 0 0,0 0-1 0 0,1-1 0 0 0,-1 1 0 0 0,0 0 0 0 0,0-1 0 0 0,0 0-11 0 0,0 1 0 0 0,0 0-1 0 0,0-1 1 0 0,0 1 0 0 0,1 0-1 0 0,-1-1 1 0 0,0 1-1 0 0,0 0 1 0 0,0-1 0 0 0,0 1-1 0 0,1 0 1 0 0,-1-1 0 0 0,0 1-1 0 0,0 0 1 0 0,1-1 0 0 0,-1 1-1 0 0,0 0 1 0 0,0 0 0 0 0,1 0-1 0 0,-1-1 1 0 0,1 1 0 0 0,-2-1-81 0 0,0 1 0 0 0,0-1 1 0 0,1 1-1 0 0,-1-1 0 0 0,0 0 1 0 0,0 1-1 0 0,1-1 0 0 0,-1 0 1 0 0,0 0-1 0 0,1 0 0 0 0,-2-1 1 0 0,1-1-888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22:07:53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555 138 9671 0 0,'0'0'748'0'0,"-4"-12"922"0"0,-10-15-95 0 0,-18-25 0 0 0,30 49-1316 0 0,0 0 1 0 0,-1 0-1 0 0,0 1 0 0 0,1-1 0 0 0,-1 0 0 0 0,0 1 0 0 0,-1-1 0 0 0,-5-2 0 0 0,6 3-167 0 0,-4-2 590 0 0,-15-4-465 0 0,14 6-206 0 0,6 1-14 0 0,-1 0 0 0 0,0 1 0 0 0,1-1-1 0 0,-1 1 1 0 0,0-1 0 0 0,1 1 0 0 0,-1 0 0 0 0,-3 0 0 0 0,-24 1 275 0 0,23-1-213 0 0,4 0-22 0 0,0 0 0 0 0,1 0 0 0 0,-1 0 0 0 0,0 1 0 0 0,0-1-1 0 0,0 1 1 0 0,-4 1 0 0 0,0 0 8 0 0,3-2-20 0 0,0 1 0 0 0,1 0 0 0 0,0 0 0 0 0,-1 0 0 0 0,1 1 0 0 0,-5 2 0 0 0,1-2 7 0 0,2 0-3 0 0,0 0 0 0 0,1 0-1 0 0,0 0 1 0 0,-8 6 0 0 0,-21 12-13 0 0,-10 9-16 0 0,0 4 0 0 0,3 4 0 0 0,3 3 0 0 0,28-29 0 0 0,-13 21 0 0 0,-2 14 12 0 0,17-26 62 0 0,-2 20 66 0 0,7-30 20 0 0,3 0 6 0 0,5 31-8 0 0,-5-31-45 0 0,5-1-17 0 0,15 26-7 0 0,-16-26-2 0 0,3-2-6 0 0,25 21-1 0 0,-18-17 0 0 0,25 10 64 0 0,-33-16-123 0 0,-3-3-5 0 0,-1 0-1 0 0,1 0 0 0 0,0-1 0 0 0,0 1 1 0 0,0-1-1 0 0,6 2 0 0 0,32 8 129 0 0,-18-5-64 0 0,-18-5 0 0 0,3-1-13 0 0,32 3-54 0 0,-1-1-34 0 0,-32-2-94 0 0,-3-1-54 0 0,18-1-14 0 0,-18 2-62 0 0,0-2-259 0 0,14-5-116 0 0,-14 6-20 0 0,-1-1-1011 0 0,13-6 597 0 0,-13 6-882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22:07:54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184 143 3943 0 0,'0'0'83'0'0,"1"-2"12"0"0,1 0-56 0 0,0-1-30 0 0,0-12 325 0 0,-2 15-328 0 0,1-9 834 0 0,0 0-1 0 0,-1 0 0 0 0,1 0 0 0 0,-2 0 1 0 0,1-1-1 0 0,-1 1 0 0 0,-1 0 0 0 0,1 0 1 0 0,-4-9-1 0 0,3 16-399 0 0,-9-10 1099 0 0,10 12-1497 0 0,1 0 0 0 0,-1 0 1 0 0,1 0-1 0 0,-1 0 0 0 0,1 0 1 0 0,0 0-1 0 0,-1-1 0 0 0,1 1 0 0 0,-1 0 1 0 0,1 0-1 0 0,-1 0 0 0 0,1 0 1 0 0,0-1-1 0 0,-1 1 0 0 0,1 0 1 0 0,0 0-1 0 0,-1-1 0 0 0,0 0 1 0 0,1 1 31 0 0,0 0 1 0 0,-1 0 0 0 0,1-1-1 0 0,0 1 1 0 0,-1 0 0 0 0,1-1-1 0 0,-1 1 1 0 0,1 0 0 0 0,0 0-1 0 0,-1 0 1 0 0,1 0 0 0 0,-1-1-1 0 0,1 1 1 0 0,-1 0 0 0 0,1 0-1 0 0,0 0 1 0 0,-1 0 0 0 0,0 0-1 0 0,-4 2 470 0 0,-17 7-61 0 0,17-6-259 0 0,0 2-116 0 0,-2 0-79 0 0,4-3-15 0 0,0 1 0 0 0,0-1 0 0 0,1 1 0 0 0,-1 0 1 0 0,1-1-1 0 0,-1 1 0 0 0,1 0 0 0 0,-3 7 0 0 0,-21 28-17 0 0,22-33-10 0 0,1 0-1 0 0,0 0 0 0 0,0 0 1 0 0,0 0-1 0 0,-3 9 1 0 0,2-4 4 0 0,-3 6-34 0 0,-6 30 32 0 0,9-30 11 0 0,1 0 0 0 0,-1 20 0 0 0,4-20-6 0 0,2 23 0 0 0,-2-37 2 0 0,0-1 0 0 0,1 1 0 0 0,-1-1 0 0 0,0 1 0 0 0,1-1 0 0 0,-1 1 0 0 0,0-1 0 0 0,1 1 0 0 0,0-1 0 0 0,-1 1 0 0 0,2 1 0 0 0,17 33-21 0 0,-14-28-39 0 0,3-4 8 0 0,-8-4 56 0 0,5 3-2 0 0,1 0 0 0 0,0 0-1 0 0,0-1 1 0 0,7 2 0 0 0,-8-3 4 0 0,-1-1 0 0 0,0 0 1 0 0,0 0-1 0 0,0 0 0 0 0,1 0 0 0 0,4-2 0 0 0,-7 2 5 0 0,0 0 0 0 0,0 0 0 0 0,1-1 0 0 0,-1 1 0 0 0,0-1 0 0 0,0 1 0 0 0,0-1 0 0 0,0 0 0 0 0,0 0 0 0 0,2-2 0 0 0,1 0 5 0 0,-2 3-5 0 0,-1-1 0 0 0,0 0 0 0 0,0 0 0 0 0,0 0 0 0 0,-1 0 0 0 0,1 0 0 0 0,0 0-1 0 0,0-1 1 0 0,0 1 0 0 0,-1-1 0 0 0,2-1 0 0 0,3-3 6 0 0,3-3 74 0 0,0 0-1 0 0,0-1 1 0 0,-1 0-1 0 0,0-1 1 0 0,0 0-1 0 0,-1 0 1 0 0,-1-1-1 0 0,0 0 1 0 0,-1 0-1 0 0,0 0 1 0 0,-1-1-1 0 0,0 1 1 0 0,-1-1-1 0 0,0 0 1 0 0,1-16-1 0 0,-4 22 413 0 0,1 8-276 0 0,-2 18-248 0 0,1 3-1 0 0,0-11-54 0 0,0 0-8 0 0,3 33-59 0 0,-3-32 1 0 0,3-1-134 0 0,7 32 109 0 0,-8-32-12 0 0,1 0-261 0 0,7 30-134 0 0,-8-31-138 0 0,2 0-1647 0 0,9 29 1472 0 0,-9-29-5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1:56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19 13823 0 0,'-2'-2'482'0'0,"1"1"-415"0"0,0 1 0 0 0,1-1 1 0 0,-1 0-1 0 0,1 1 0 0 0,-1-1 1 0 0,1 0-1 0 0,-1 1 0 0 0,1-1 0 0 0,0 0 1 0 0,-1 0-1 0 0,1 1 0 0 0,0-1 0 0 0,-1 0 1 0 0,1-1-1 0 0,0 2 113 0 0,-5-5-99 0 0,9 18-278 0 0,10 36-90 0 0,-10-36-38 0 0,0 1-10 0 0,19 69-81 0 0,-4-9 327 0 0,4 6 190 0 0,-7-24 66 0 0,-9-26 22 0 0,9 31-1 0 0,-7-31-16 0 0,8 30-4 0 0,-9-30 0 0 0,6 29-13 0 0,-7-30-58 0 0,11 56 35 0 0,-8-38-62 0 0,-7-35 20 0 0,0 2 6 0 0,0 3-64 0 0,8 47 128 0 0,-6-23-64 0 0,-3-31 2991 0 0,-7-8-2750 0 0,5-2-335 0 0,-1 1 22 0 0,0-1 0 0 0,0 1 0 0 0,0-1 0 0 0,0 0 0 0 0,0 1 0 0 0,0-1 0 0 0,0 0-1 0 0,-1 0 1 0 0,1 0 0 0 0,0 1 0 0 0,0-1 0 0 0,0 0 0 0 0,0-1 0 0 0,-1 1 0 0 0,1-1 3 0 0,0 1-1 0 0,0-1 1 0 0,1 0 0 0 0,-1 0 0 0 0,0 1-1 0 0,1-1 1 0 0,-1 0 0 0 0,1 0 0 0 0,-1 0-1 0 0,1 0 1 0 0,-1 0 0 0 0,1 0 0 0 0,0 0-1 0 0,0 0 1 0 0,-1 0 0 0 0,1 0 0 0 0,0 0 0 0 0,0 0-1 0 0,0 0 1 0 0,0 0 0 0 0,0-2 0 0 0,0-22 123 0 0,0 1 1 0 0,2 0 0 0 0,1-1-1 0 0,0 1 1 0 0,2 0 0 0 0,1 1-1 0 0,11-30 1 0 0,-12 42-251 0 0,0 1-1 0 0,0-1 1 0 0,1 1 0 0 0,0 0-1 0 0,1 1 1 0 0,0 0 0 0 0,9-9-1 0 0,-16 18 84 0 0,1-1 0 0 0,-1 0-1 0 0,1 1 1 0 0,0-1 0 0 0,0 1 0 0 0,-1-1-1 0 0,1 1 1 0 0,0 0 0 0 0,0-1 0 0 0,-1 1-1 0 0,1 0 1 0 0,0-1 0 0 0,0 1 0 0 0,1 0-1 0 0,1-1-31 0 0,0 0-124 0 0,0 1-10 0 0,16-3-465 0 0,-12 6 512 0 0,-2-1 120 0 0,0 0 0 0 0,0 0 0 0 0,0 1-1 0 0,-1 0 1 0 0,7 4 0 0 0,-4 0 34 0 0,0 0-1 0 0,11 15 1 0 0,-12-14 122 0 0,-1 3-73 0 0,17 32 10 0 0,-17-32 3 0 0,0 0-13 0 0,0 2-49 0 0,-1-2 102 0 0,1-1 1 0 0,11 20 0 0 0,6 11-56 0 0,-16-31-45 0 0,1-8-3221 0 0,19 7 1070 0 0,-25-9 1989 0 0,-1 0-1 0 0,0 0 1 0 0,0 0-1 0 0,1 0 0 0 0,-1 0 1 0 0,0 0-1 0 0,1 0 1 0 0,-1 0-1 0 0,0 0 1 0 0,1 0-1 0 0,-1 0 1 0 0,0 0-1 0 0,1 0 0 0 0,-1 0 1 0 0,0 0-1 0 0,0 0 1 0 0,1-1-1 0 0,-1 1 1 0 0,0 0-1 0 0,1 0 0 0 0,-1 0 1 0 0,0 0-1 0 0,0-1 1 0 0,0 1-1 0 0,1 0 1 0 0,-1 0-1 0 0,0-1 1 0 0,0 1-1 0 0,0 0 0 0 0,1 0 1 0 0,-1-1-1 0 0,0 1 1 0 0,0 0-1 0 0,0 0 1 0 0,0-1-1 0 0,0 1 0 0 0,0 0 1 0 0,1-1-1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22:07:54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14279 0 0,'0'0'2048'0'0,"3"12"-1890"0"0,8 34-45 0 0,-8-35-17 0 0,2 0-7 0 0,16 33-34 0 0,13 30-220 0 0,-26-52 97 0 0,9 38 1 0 0,-1 5 3 0 0,-3-12 53 0 0,4 7 22 0 0,-2-13 42 0 0,-12-38 11 0 0,2 3 0 0 0,11 35 71 0 0,-12-35 297 0 0,0-3 133 0 0,8 28 31 0 0,-9-28 128 0 0,0 1-658 0 0,2 1-76 0 0,7 25-792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22:07:55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17047 0 0,'0'0'1847'0'0,"-1"9"-1670"0"0,-4 28-1 0 0,4-28 0 0 0,3 2-29 0 0,6 43-118 0 0,8 9-42 0 0,-11-46-4 0 0,16 41-113 0 0,-17-45 103 0 0,18 41-108 0 0,8 15-63 0 0,-2-5 8 0 0,-6-15 184 0 0,1-3 96 0 0,0 6 294 0 0,-18-39-302 0 0,0-1 166 0 0,-1-3-14 0 0,0 2-166 0 0,-2-3 58 0 0,1-1-1 0 0,0 0 1 0 0,8 14-1 0 0,6 9-91 0 0,-13-23-198 0 0,-2-10-1815 0 0,6-14 764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22:07:55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11519 0 0,'0'0'6340'0'0,"5"9"-5758"0"0,24 46-49 0 0,-4-9-345 0 0,3 8-161 0 0,-17-30-70 0 0,10 29-26 0 0,-11-26-229 0 0,8 27-74 0 0,-9-26-4 0 0,17 53-210 0 0,-1-9 220 0 0,-21-59 315 0 0,15 35 64 0 0,-4-15 163 0 0,-11-25 16 0 0,0 0 74 0 0,15 24 286 0 0,-14-23 820 0 0,1-7-705 0 0,19 10-158 0 0,-19-10-70 0 0,-2-4-14 0 0,13-8-41 0 0,-10 3-169 0 0,-2 0-169 0 0,-1-1 1 0 0,0 0-1 0 0,-1 0 1 0 0,1 0-1 0 0,-2-1 1 0 0,1 1-1 0 0,-1-1 1 0 0,0 1-1 0 0,0-13 0 0 0,0-9-5 0 0,-4-44 0 0 0,0 54-23 0 0,1 0 0 0 0,1-1 0 0 0,1 1 0 0 0,1 0 0 0 0,8-38 0 0 0,-5 48-7 0 0,3 0-26 0 0,-8 10 13 0 0,1 0 0 0 0,-1 0 0 0 0,0-1 0 0 0,0 1 0 0 0,1 0-1 0 0,-1 0 1 0 0,0 0 0 0 0,0 0 0 0 0,1 0 0 0 0,-1-1 0 0 0,0 1-1 0 0,1 0 1 0 0,-1 0 0 0 0,0 0 0 0 0,0 0 0 0 0,1 0 0 0 0,-1 0-1 0 0,0 0 1 0 0,1 0 0 0 0,-1 0 0 0 0,0 0 0 0 0,1 0-1 0 0,-1 0 1 0 0,0 0 0 0 0,1 1 0 0 0,-1-1 0 0 0,31 3-201 0 0,-24 2 31 0 0,22 18 4 0 0,-21-18-18 0 0,0 3-78 0 0,3 0 166 0 0,28 27-402 0 0,-16-11 226 0 0,-17-18 123 0 0,2 4 58 0 0,22 29 11 0 0,-23-29 4 0 0,0-1 4 0 0,17 31 2 0 0,-18-31 0 0 0,-1 1-2 0 0,11 29-12 0 0,-11-29-2 0 0,-4 0-73 0 0,3 29 172 0 0,-4-38-7 0 0,1-1 0 0 0,-1 1 0 0 0,0-1 1 0 0,0 1-1 0 0,0-1 0 0 0,0 1 1 0 0,0-1-1 0 0,0 1 0 0 0,0 0 1 0 0,0-1-1 0 0,0 1 0 0 0,0-1 1 0 0,0 1-1 0 0,0-1 0 0 0,0 1 0 0 0,0-1 1 0 0,-1 1-1 0 0,1-1 0 0 0,0 1 1 0 0,0-1-1 0 0,-1 1 0 0 0,1-1 1 0 0,0 1-1 0 0,-1-1 0 0 0,1 1 1 0 0,0-1-1 0 0,-1 0 0 0 0,1 1 1 0 0,-1 0-1 0 0,-22 21 163 0 0,18-16 7 0 0,-3-3 4 0 0,-1 2-118 0 0,4-3-9 0 0,0 0 0 0 0,1 0 0 0 0,-1 0 0 0 0,0 0 0 0 0,-10 1 0 0 0,7 0 11 0 0,-25 4 251 0 0,25-5-243 0 0,3-1 4 0 0,-1 0 1 0 0,1 0-1 0 0,-1 0 1 0 0,-8-1-1 0 0,5 1 3 0 0,-27-1 289 0 0,-11-2-147 0 0,0-1-71 0 0,11 1-135 0 0,-2-1-13 0 0,6 0 0 0 0,3 0-20 0 0,-13-3-401 0 0,38 5 138 0 0,1 0-489 0 0,-12-2-216 0 0,12 2-1158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22:07:56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371 156 6911 0 0,'0'0'1246'0'0,"1"-3"-682"0"0,2 1-344 0 0,0-1 1 0 0,-1 0 0 0 0,0 0-1 0 0,0 0 1 0 0,0-1 0 0 0,0 1-1 0 0,0 0 1 0 0,-1-1 0 0 0,1 1-1 0 0,-1-1 1 0 0,0 1 0 0 0,0-1-1 0 0,-1 0 1 0 0,1 0 0 0 0,-1 1-1 0 0,1-1 1 0 0,-1 0 0 0 0,0 0-1 0 0,-1 1 1 0 0,1-1 0 0 0,-2-7-1 0 0,2 10-178 0 0,-1 0-1 0 0,1-1 0 0 0,0 1 0 0 0,-1 0 1 0 0,1 0-1 0 0,0 0 0 0 0,-1-1 1 0 0,0 1-1 0 0,1 0 0 0 0,-1 0 0 0 0,0 0 1 0 0,1 0-1 0 0,-2-1 0 0 0,-1-1 79 0 0,1 0 22 0 0,0 0 1 0 0,0 0 0 0 0,-1 1 0 0 0,1-1 0 0 0,-1 1-1 0 0,0-1 1 0 0,0 1 0 0 0,0 0 0 0 0,0 0 0 0 0,-6-3-1 0 0,6 3-28 0 0,1 1-21 0 0,0 0 1 0 0,0 0 0 0 0,0 0-1 0 0,0 0 1 0 0,0 0 0 0 0,0 0-1 0 0,0 1 1 0 0,0-1 0 0 0,-2 0-1 0 0,-2 0 93 0 0,4 0-87 0 0,-1 0 1 0 0,1 0-1 0 0,-1 0 0 0 0,1 1 0 0 0,-1-1 0 0 0,0 1 0 0 0,1-1 0 0 0,-4 1 1 0 0,-1 0 62 0 0,5-1-89 0 0,0 1-1 0 0,-1 0 1 0 0,1-1-1 0 0,-1 1 1 0 0,1 0 0 0 0,0 0-1 0 0,-1 0 1 0 0,1 1 0 0 0,-1-1-1 0 0,-2 1 1 0 0,-2 1 81 0 0,4-2-91 0 0,0 0 0 0 0,-1 1 0 0 0,1-1 0 0 0,0 1 0 0 0,0-1 0 0 0,0 1-1 0 0,0 0 1 0 0,-4 2 0 0 0,-1 0-7 0 0,4-2-34 0 0,0 0 1 0 0,0 1 0 0 0,-1-1 0 0 0,1 1-1 0 0,0 0 1 0 0,-4 2 0 0 0,1 1 4 0 0,-6 2 40 0 0,-18 16-54 0 0,22-15-17 0 0,0 0-1 0 0,-9 11 1 0 0,8-7-23 0 0,-13 23 1 0 0,13-21 15 0 0,6-8 0 0 0,0 1 1 0 0,1-1 0 0 0,-1 1-1 0 0,1 0 1 0 0,-2 9-1 0 0,-10 28-13 0 0,13-35 12 0 0,0-1-1 0 0,0 1 1 0 0,1 0-1 0 0,0 10 1 0 0,6 33-70 0 0,-5-51 78 0 0,0 0-1 0 0,0 1 1 0 0,0-1 0 0 0,0 1-1 0 0,1-1 1 0 0,-1 0-1 0 0,1 1 1 0 0,-1-1 0 0 0,1 0-1 0 0,-1 0 1 0 0,1 0-1 0 0,1 2 1 0 0,17 29-20 0 0,-19-31 19 0 0,1 0 0 0 0,0 0-1 0 0,-1 0 1 0 0,1 0 0 0 0,0 0 0 0 0,0 0 0 0 0,-1 0 0 0 0,1-1 0 0 0,0 1 0 0 0,0 0-1 0 0,0 0 1 0 0,2 0 0 0 0,-3-1 5 0 0,8 6-22 0 0,0-1 0 0 0,14 6 0 0 0,-17-9 22 0 0,0 0 1 0 0,1 0 0 0 0,-1-1 0 0 0,0 0-1 0 0,1 0 1 0 0,10 0 0 0 0,-7 0 22 0 0,-6-1-8 0 0,-1 0 0 0 0,1-1 1 0 0,0 1-1 0 0,0 0 0 0 0,0-1 0 0 0,0 1 1 0 0,0-1-1 0 0,-1 0 0 0 0,1 0 0 0 0,0 0 1 0 0,-1-1-1 0 0,4 0 0 0 0,12-8 75 0 0,1-1 0 0 0,-1 0 0 0 0,-1-1 0 0 0,0-1 0 0 0,18-18 0 0 0,-23 17-45 0 0,0-1-1 0 0,0 0 0 0 0,-2 0 0 0 0,17-31 1 0 0,-22 35 13 0 0,0 0 0 0 0,-1 0-1 0 0,0 0 1 0 0,0-1 0 0 0,-1 0 0 0 0,-1 0 0 0 0,0 0 0 0 0,0-16 0 0 0,-1 21 203 0 0,-1 5-241 0 0,0 1 0 0 0,0 0 0 0 0,-1 0 0 0 0,1 0 0 0 0,0 0 0 0 0,0 0 1 0 0,-1 0-1 0 0,1 0 0 0 0,0 0 0 0 0,-1 0 0 0 0,1 0 0 0 0,-1 0 0 0 0,0 0 0 0 0,1 0 1 0 0,-2-1-1 0 0,1-2 93 0 0,0 4-114 0 0,0-1 0 0 0,1 0 1 0 0,-1 1-1 0 0,1-1 0 0 0,-1 1 1 0 0,0-1-1 0 0,1 1 0 0 0,-1-1 1 0 0,0 1-1 0 0,0 0 0 0 0,1-1 0 0 0,-1 1 1 0 0,0 0-1 0 0,0 0 0 0 0,1-1 1 0 0,-1 1-1 0 0,0 0 0 0 0,-1 0 1 0 0,2 0-4 0 0,-3-1-102 0 0,-1 8-542 0 0,-13 21 552 0 0,13-21 0 0 0,2 42-152 0 0,2-39 176 0 0,2 1 12 0 0,7 36 38 0 0,-4-26-21 0 0,10 26 32 0 0,2 0-2 0 0,2-5-102 0 0,-14-32 91 0 0,-1-2-86 0 0,1 1-508 0 0,16 27 265 0 0,-15-27-42 0 0,0-5-1377 0 0,21 13 1080 0 0,-20-13-286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22:07:56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1 16127 0 0,'0'0'1904'0'0,"-7"2"-1744"0"0,-17 4 0 0 0,12-4-26 0 0,-17-2-160 0 0,16 1-45 0 0,-12 0-528 0 0,18 2 176 0 0,-22 8 34 0 0,22-8 173 0 0,0 2 78 0 0,-21 17 12 0 0,21-16 127 0 0,1 2 518 0 0,-19 26 227 0 0,19-26 44 0 0,2 3-93 0 0,-13 30-425 0 0,16-38-260 0 0,0-1 1 0 0,0 0 0 0 0,0 1-1 0 0,1-1 1 0 0,-1 0-1 0 0,0 6 1 0 0,-4 37 62 0 0,3-34-9 0 0,4-1-2 0 0,5 33 0 0 0,-7-41-56 0 0,0 0 0 0 0,0 0-1 0 0,1 0 1 0 0,-1 0 0 0 0,1 0-1 0 0,0 0 1 0 0,0 0 0 0 0,1 2 0 0 0,17 34 82 0 0,-18-36-76 0 0,0 0 0 0 0,0 1 0 0 0,0-1 0 0 0,1-1 0 0 0,-1 1 0 0 0,1 0 0 0 0,1 2 0 0 0,26 28 165 0 0,-15-19 28 0 0,-7-8-137 0 0,-4-2-21 0 0,1 0 1 0 0,0-1-1 0 0,0 1 0 0 0,0-1 1 0 0,0 0-1 0 0,5 2 1 0 0,18 8 91 0 0,-14-7-21 0 0,15 0-7 0 0,-14-4-2 0 0,14-2-6 0 0,-13-1-1 0 0,4-5-52 0 0,-1 0-1 0 0,1-1 1 0 0,-1 0-1 0 0,-1-2 1 0 0,18-12-1 0 0,-17 8-284 0 0,-1-1 0 0 0,0 0-1 0 0,15-20 1 0 0,-23 24-1062 0 0,1-2 0 0 0,13-25 0 0 0,-14 18-5020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22:07:57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11975 0 0,'0'0'3350'0'0,"1"10"-2218"0"0,-1 1-772 0 0,0-4-127 0 0,0 1 0 0 0,1-1 0 0 0,0 0 0 0 0,3 11 0 0 0,11 53 279 0 0,33 174-287 0 0,22 311-454 0 0,-65-507 229 0 0,-3-24 44 0 0,4 13-31 0 0,3 1 113 0 0,4 23 555 0 0,-5-27-284 0 0,-6-27-25 0 0,0 3-117 0 0,9 30-51 0 0,-8-31-11 0 0,2-3-51 0 0,13 19-197 0 0,-14-20-161 0 0,-2-9-569 0 0,6-14-245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22:07:57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384 0 18431 0 0,'0'0'1668'0'0,"-6"6"-1376"0"0,-15 15-221 0 0,16-16 124 0 0,-2 0 43 0 0,-35 26 213 0 0,0 0-368 0 0,-13 8-114 0 0,38-27-27 0 0,-28 23-437 0 0,35-28 374 0 0,-26 24-549 0 0,28-24 458 0 0,-23 23-1107 0 0,10-8 467 0 0,16-16 96 0 0,0 1 419 0 0,-14 23 178 0 0,14-22 37 0 0,4 2 268 0 0,-1 32 164 0 0,2-32 18 0 0,4-2 28 0 0,11 25 90 0 0,-11-25 40 0 0,4 0 8 0 0,22 26-12 0 0,-15-20-64 0 0,-7-8-287 0 0,-1 0 29 0 0,-1-1 1 0 0,1 0-1 0 0,10 4 0 0 0,-8-2-36 0 0,32 16 320 0 0,12 4-156 0 0,0-1-81 0 0,-10-5-136 0 0,3 0 15 0 0,-6-3-11 0 0,-3-2-20 0 0,1 1-75 0 0,-1 2-343 0 0,-31-16-766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22:07:58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446 125 6911 0 0,'0'0'806'0'0,"2"-3"-316"0"0,-1 0-198 0 0,1 0-1 0 0,0 0 0 0 0,-1-1 0 0 0,0 1 0 0 0,1-1 1 0 0,-1 1-1 0 0,-1-1 0 0 0,1 1 0 0 0,0-1 1 0 0,-1 0-1 0 0,0 1 0 0 0,0-1 0 0 0,0 0 1 0 0,0 1-1 0 0,-1-1 0 0 0,1 1 0 0 0,-1-1 0 0 0,-2-4 1 0 0,3 7-251 0 0,0 0 0 0 0,0 0 0 0 0,-1 0 1 0 0,1 0-1 0 0,0 0 0 0 0,-1 0 1 0 0,1 0-1 0 0,-1 0 0 0 0,1 0 0 0 0,-1 1 1 0 0,0-1-1 0 0,1 0 0 0 0,-1 0 0 0 0,0 1 1 0 0,1-1-1 0 0,-2 0 0 0 0,-1-1 84 0 0,1-1 23 0 0,-1 1 0 0 0,1-1-1 0 0,-1 1 1 0 0,0 0-1 0 0,1 0 1 0 0,-1 0 0 0 0,-1 0-1 0 0,1 1 1 0 0,0-1 0 0 0,-6-1-1 0 0,6 2-83 0 0,1 0 3 0 0,0 0 0 0 0,1 0 0 0 0,-1 1 0 0 0,0-1-1 0 0,0 1 1 0 0,0-1 0 0 0,0 1 0 0 0,0-1 0 0 0,0 1 0 0 0,-4 0-1 0 0,1 0 81 0 0,1-1-39 0 0,1 1 1 0 0,0-1-1 0 0,0 1 1 0 0,-1 0-1 0 0,1 0 1 0 0,-5 1-1 0 0,1-1 43 0 0,3 0-60 0 0,1 0 0 0 0,-1 0 0 0 0,0 0 0 0 0,1 1 0 0 0,-1-1-1 0 0,-6 3 1 0 0,2-1 3 0 0,-6 2 151 0 0,5-1-168 0 0,-26 14 273 0 0,-4 5-312 0 0,-8 11-38 0 0,4 6 0 0 0,3 5 0 0 0,29-30 0 0 0,-11 21 0 0 0,16-25-3 0 0,0 1-1 0 0,-6 19 1 0 0,9-19-11 0 0,0 0 0 0 0,1-1 0 0 0,-3 20 0 0 0,5-19-11 0 0,0 1 0 0 0,2 14 0 0 0,-2-26 23 0 0,0 1 0 0 0,0 0 0 0 0,0-1 0 0 0,0 1 0 0 0,0 0 0 0 0,1-1 0 0 0,-1 1 0 0 0,0 0 0 0 0,0-1 0 0 0,0 1 0 0 0,1 0 0 0 0,-1-1 0 0 0,0 1 0 0 0,1-1 0 0 0,-1 1 0 0 0,0 0 0 0 0,1-1 0 0 0,-1 1 0 0 0,1-1 0 0 0,-1 1 0 0 0,1-1 0 0 0,-1 0 0 0 0,1 1 0 0 0,-1-1 0 0 0,1 0 0 0 0,0 1 0 0 0,0-1 0 0 0,34 25 2 0 0,-35-24 3 0 0,1-1-1 0 0,0 1 1 0 0,0 0 0 0 0,-1-1-1 0 0,1 1 1 0 0,0-1 0 0 0,0 1-1 0 0,0-1 1 0 0,0 0 0 0 0,-1 1-1 0 0,1-1 1 0 0,0 0 0 0 0,0 0-1 0 0,0 1 1 0 0,2-1 0 0 0,21 2 19 0 0,-11-3 26 0 0,-5 0-38 0 0,-4 1 2 0 0,0-1 0 0 0,0 1-1 0 0,0-1 1 0 0,-1 0 0 0 0,1 0 0 0 0,5-3-1 0 0,11-4 100 0 0,-1 0 0 0 0,0-2-1 0 0,-1 0 1 0 0,0-1 0 0 0,0 0-1 0 0,-1-2 1 0 0,-1 0 0 0 0,0-1-1 0 0,-1 0 1 0 0,-1-1 0 0 0,23-30-1 0 0,-29 33-66 0 0,1 0 74 0 0,-1-1 0 0 0,0 0 0 0 0,0-1 0 0 0,-2 1 0 0 0,10-27 0 0 0,-12 28-48 0 0,-4 10 15 0 0,0 0-98 0 0,0-6 150 0 0,0 8-146 0 0,0 1 0 0 0,0-1-1 0 0,0 0 1 0 0,0 0 0 0 0,0 0 0 0 0,0 0-1 0 0,0 0 1 0 0,0 0 0 0 0,0 0-1 0 0,0 0 1 0 0,0 0 0 0 0,0 0-1 0 0,-1 0 1 0 0,1 0 0 0 0,0 1 0 0 0,0-1-1 0 0,0 0 1 0 0,0 0 0 0 0,0 0-1 0 0,0 0 1 0 0,0 0 0 0 0,0 0-1 0 0,0 0 1 0 0,0 0 0 0 0,0 0 0 0 0,0 0-1 0 0,-1 0 1 0 0,1 0 0 0 0,0 0-1 0 0,0 0 1 0 0,0 0 0 0 0,0 0-1 0 0,0 0 1 0 0,0 0 0 0 0,0 0-1 0 0,0 0 1 0 0,0 0 0 0 0,0 0 0 0 0,-1 0-1 0 0,1 0 1 0 0,0 0 0 0 0,0 0-1 0 0,0 0 1 0 0,0 0 0 0 0,0 0-1 0 0,0 0 1 0 0,0-1 0 0 0,0 1 0 0 0,0 0-1 0 0,0 0 1 0 0,0 0 0 0 0,0 0-1 0 0,0 0 1 0 0,0 0 0 0 0,-1 0-1 0 0,1 0 1 0 0,0 0 0 0 0,0 0 0 0 0,0 0-1 0 0,0 0 1 0 0,0-1 0 0 0,0 1-1 0 0,0 0 1 0 0,0 0 0 0 0,0 0-1 0 0,0 0 1 0 0,-17 22-128 0 0,13-16-14 0 0,1 2-1 0 0,-1 2 102 0 0,2-3-12 0 0,-1 0 1 0 0,1 1 0 0 0,-3 11-1 0 0,-7 35-226 0 0,9-41 241 0 0,0-3-1 0 0,1 1 0 0 0,0-1-1 0 0,0 14 1 0 0,-4 26-46 0 0,4-22 4 0 0,0 48 17 0 0,2 21 58 0 0,2 1 15 0 0,5-5 0 0 0,4-8 0 0 0,6-13 0 0 0,1-19 15 0 0,-10-35 60 0 0,11 15 19 0 0,-14-25 2 0 0,3 0 6 0 0,23 26 23 0 0,-23-26 16 0 0,0-3 3 0 0,35 17-38 0 0,-33-18-136 0 0,0-1 0 0 0,13 2 0 0 0,-23-5 30 0 0,1 0-21 0 0,0 1 1 0 0,0-1-1 0 0,0 0 0 0 0,0 0 0 0 0,0 0 1 0 0,0 0-1 0 0,0 0 0 0 0,0 0 0 0 0,0 0 1 0 0,0 0-1 0 0,0 0 0 0 0,0 0 0 0 0,1-1 1 0 0,25-6-322 0 0,-16 2-2 0 0,-6 2 205 0 0,-3 2 18 0 0,0 0 0 0 0,0 0-1 0 0,0 0 1 0 0,0-1 0 0 0,0 1-1 0 0,-1 0 1 0 0,1-1 0 0 0,-1 0-1 0 0,1 1 1 0 0,1-4 0 0 0,17-19-1110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22:07:59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47 5063 0 0,'0'0'8507'0'0,"-6"5"-7323"0"0,-18 15-345 0 0,18-15 918 0 0,4 4-1598 0 0,-5 27-30 0 0,6-34-120 0 0,1-1 0 0 0,0 0 1 0 0,-1 1-1 0 0,1-1 0 0 0,0 0 0 0 0,0 1 0 0 0,0-1 1 0 0,0 1-1 0 0,0-1 0 0 0,1 3 0 0 0,8 44 11 0 0,7 18-20 0 0,-1-18 27 0 0,-8-28 120 0 0,13 25 82 0 0,-14-34 26 0 0,0-3 1 0 0,18 26-26 0 0,-18-26-7 0 0,1-2-6 0 0,17 15-5 0 0,-18-16-17 0 0,1-3-10 0 0,21 6-1 0 0,-27-8-171 0 0,0 1-1 0 0,-1-1 0 0 0,1 0 1 0 0,0 0-1 0 0,-1 0 1 0 0,1 1-1 0 0,0-1 1 0 0,-1 0-1 0 0,1 0 0 0 0,0 0 1 0 0,-1 0-1 0 0,1 0 1 0 0,0 0-1 0 0,-1-1 0 0 0,2 1 1 0 0,3 0 66 0 0,-4 0-46 0 0,1 0 0 0 0,-1-1 1 0 0,1 1-1 0 0,-1 0 1 0 0,1-1-1 0 0,-1 1 1 0 0,0 0-1 0 0,1-1 0 0 0,-1 0 1 0 0,1 1-1 0 0,-1-1 1 0 0,0 0-1 0 0,3-1 1 0 0,23-16 539 0 0,-15 8-491 0 0,-1-1-1 0 0,0 0 1 0 0,-1 0 0 0 0,0-1 0 0 0,-1 0-1 0 0,0-1 1 0 0,-1 0 0 0 0,0 0 0 0 0,10-27-1 0 0,-11 22 6 0 0,-1 0 0 0 0,0 0 0 0 0,-2-1 0 0 0,0 0 0 0 0,-1 0 0 0 0,-1 0 0 0 0,-1-37 0 0 0,-4 25-84 0 0,2 26-27 0 0,1 1-30 0 0,-1 0 1 0 0,0 0-1 0 0,0 1 0 0 0,-1-1 1 0 0,1 1-1 0 0,-3-5 1 0 0,1 2-64 0 0,2 4-251 0 0,-1-1-89 0 0,-7-5-21 0 0,7 5-150 0 0,-9-8-3721 0 0,8 9 2741 0 0,0-6-4723 0 0,2 8 6038 0 0,1-1-1 0 0,-2 0 0 0 0,1 0-390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22:07:59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4143 0 0,'0'0'504'0'0,"5"8"219"0"0,17 27 174 0 0,-17-26 37 0 0,2 0 14 0 0,20 29 24 0 0,-15-22 10 0 0,12 7 2 0 0,-18-17-48 0 0,3 0-201 0 0,28 19-88 0 0,-21-17-21 0 0,9 1 0 0 0,-18-6 4 0 0,2-2 2 0 0,28 6 0 0 0,-35-6-537 0 0,1-1-1 0 0,-1 1 1 0 0,1-1-1 0 0,-1 1 1 0 0,1-1-1 0 0,-1 0 1 0 0,1 0-1 0 0,-1 0 1 0 0,1 0-1 0 0,4-1 1 0 0,0-1 104 0 0,-5 2-108 0 0,1 0 1 0 0,-1 0-1 0 0,0 0 0 0 0,1 0 1 0 0,-1-1-1 0 0,1 1 1 0 0,-1-1-1 0 0,0 0 0 0 0,1 0 1 0 0,2-1-1 0 0,1 0 105 0 0,7-2 394 0 0,-11 4-548 0 0,0-1-1 0 0,-1 1 1 0 0,1-1 0 0 0,0 0 0 0 0,-1 1-1 0 0,1-1 1 0 0,0 0 0 0 0,2-2 0 0 0,9-5 520 0 0,-6 5-415 0 0,-5 1-58 0 0,1 1 0 0 0,0-1 0 0 0,0 1 0 0 0,-1-1 0 0 0,1 0 0 0 0,-1 0 0 0 0,3-2 0 0 0,0 0 8 0 0,-2 2-50 0 0,-1 0 1 0 0,0 0-1 0 0,1 0 0 0 0,-1 0 0 0 0,0 0 1 0 0,3-4-1 0 0,-1 3 5 0 0,-3 2-33 0 0,0 0 1 0 0,0-1-1 0 0,0 1 1 0 0,1 0-1 0 0,-1 0 1 0 0,0-1-1 0 0,0 1 1 0 0,-1 0-1 0 0,1-1 1 0 0,0 1-1 0 0,0-1 1 0 0,0-2-1 0 0,8-19 64 0 0,-1-6-3 0 0,-6 21-53 0 0,-1 6-13 0 0,-1 0 0 0 0,0-1-1 0 0,1 1 1 0 0,-1 0 0 0 0,0-1-1 0 0,0 1 1 0 0,0 0 0 0 0,-1-1-1 0 0,1-1 1 0 0,-1-3 17 0 0,0 0-1 0 0,-1 0 1 0 0,1 1-1 0 0,-1-1 1 0 0,-1 0 0 0 0,1 1-1 0 0,-1 0 1 0 0,-6-10 0 0 0,-3 2-18 0 0,-5 3-13 0 0,14 9-2 0 0,0 1-1 0 0,0 0 1 0 0,0 0-1 0 0,0 1 1 0 0,-5-2-1 0 0,0 1-17 0 0,5 0 5 0 0,1 1 0 0 0,-1 0 0 0 0,1-1 0 0 0,-1 1 0 0 0,0 0 0 0 0,1 0-1 0 0,-1 1 1 0 0,1-1 0 0 0,-1 1 0 0 0,-3 0 0 0 0,0 0-24 0 0,4-1 17 0 0,-1 0 0 0 0,1 1-1 0 0,-1-1 1 0 0,1 1 0 0 0,-1 0 0 0 0,1 0 0 0 0,-1 0-1 0 0,-1 1 1 0 0,-28 12-268 0 0,25-11 231 0 0,4-2 20 0 0,1 0 1 0 0,-1 0 0 0 0,0 1-1 0 0,1-1 1 0 0,-1 1 0 0 0,1 0-1 0 0,-5 3 1 0 0,1-1-21 0 0,2-1 20 0 0,0-1 0 0 0,1 1 0 0 0,-1 0 0 0 0,1 0 0 0 0,-3 4 0 0 0,-1-2 5 0 0,4-3 14 0 0,1 1 0 0 0,-1-1 0 0 0,0 1 0 0 0,1 0 0 0 0,-1 0-1 0 0,1 0 1 0 0,-3 5 0 0 0,-18 26-76 0 0,-1 13 0 0 0,8-4 3 0 0,12-26 12 0 0,2-6 56 0 0,0-6 8 0 0,2 0-1 0 0,-1 1 1 0 0,0-1 0 0 0,1 0 0 0 0,0 1-1 0 0,1 7 1 0 0,-1-1-3 0 0,1 0 0 0 0,3 12 0 0 0,13 37 30 0 0,-16-59 1 0 0,-1 0 0 0 0,1 0 1 0 0,0 0-1 0 0,0 0 1 0 0,0 0-1 0 0,0 0 1 0 0,0 0-1 0 0,0 0 1 0 0,3 2-1 0 0,25 34 159 0 0,-15-22 12 0 0,15 7 9 0 0,-13-13 29 0 0,19 7 17 0 0,-17-10 3 0 0,-7-3-163 0 0,-5-2-16 0 0,1 0 0 0 0,-1 0 0 0 0,1-1 0 0 0,12 2-1 0 0,-8-1-16 0 0,-6 0-14 0 0,1-1 0 0 0,-1 0-1 0 0,1 0 1 0 0,0-1-1 0 0,-1 0 1 0 0,7 0-1 0 0,-1 0 10 0 0,-3 1 5 0 0,0-1 0 0 0,0 0 0 0 0,12-2 0 0 0,-10 2-14 0 0,-4 0-6 0 0,-1-1 1 0 0,1 1 0 0 0,0-1-1 0 0,-1 0 1 0 0,6-2-1 0 0,25-6 49 0 0,2-2-58 0 0,-27 7-24 0 0,16-8-97 0 0,-22 10 66 0 0,-3 1 21 0 0,0 0 0 0 0,0 1-1 0 0,0-1 1 0 0,-1 0-1 0 0,1-1 1 0 0,0 1 0 0 0,-1 0-1 0 0,1 0 1 0 0,0-1 0 0 0,1-1-1 0 0,21-25-1049 0 0,-2-1-5486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5:51:57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9 16583 0 0,'-7'-6'1771'0'0,"2"4"-1694"0"0,4 1 803 0 0,-1 14-613 0 0,1 3-247 0 0,0 30 0 0 0,3-25-53 0 0,6 26 1 0 0,0-3-73 0 0,0-12 39 0 0,-3-11 3 0 0,9 31-25 0 0,-7-26 0 0 0,15 40 15 0 0,-1 1 46 0 0,-12-40-21 0 0,14 41 36 0 0,5 13 12 0 0,-1-7 0 0 0,-4-9 14 0 0,-4-9 55 0 0,-11-32 22 0 0,4 26-11 0 0,-9-37-62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9T22:08:00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21 164 17503 0 0,'0'0'3488'0'0,"-3"8"-2994"0"0,-8 26-282 0 0,8-26-92 0 0,0 37-406 0 0,2-36 74 0 0,3 1-393 0 0,2 31 194 0 0,-3-31-6 0 0,0 1 42 0 0,4 32 201 0 0,-4-32 87 0 0,1 1 20 0 0,4 34 25 0 0,0-24 74 0 0,10 20-7 0 0,-12-31 83 0 0,1-4 161 0 0,18 22 69 0 0,-18-21 12 0 0,2-4-20 0 0,23 14-96 0 0,-30-17-220 0 0,1-1 0 0 0,0 1 0 0 0,-1-1 0 0 0,1 1 0 0 0,0-1 0 0 0,0 0 0 0 0,0 1-1 0 0,0-1 1 0 0,0 0 0 0 0,-1 0 0 0 0,1 1 0 0 0,0-1 0 0 0,1 0 0 0 0,4 1 46 0 0,-5 0-37 0 0,1 0 0 0 0,0-1 0 0 0,0 0 0 0 0,0 1 0 0 0,0-1 0 0 0,0 0 0 0 0,0 0 1 0 0,0 0-1 0 0,0-1 0 0 0,0 1 0 0 0,0 0 0 0 0,2-1 0 0 0,4 0 25 0 0,-4 1-23 0 0,-1 0 0 0 0,0-1 0 0 0,1 1 0 0 0,-1-1 1 0 0,0 0-1 0 0,1 0 0 0 0,5-2 0 0 0,8-4 46 0 0,-1 0 0 0 0,0-2 0 0 0,-1 1 0 0 0,0-2-1 0 0,0 0 1 0 0,16-14 0 0 0,-13 5-33 0 0,-1 0-1 0 0,-1 0 1 0 0,-1-2 0 0 0,-1 0-1 0 0,0-1 1 0 0,-2 0-1 0 0,0-1 1 0 0,-2 0 0 0 0,13-42-1 0 0,-20 52 11 0 0,0 1 0 0 0,-1-1 0 0 0,-1 0 0 0 0,0 0 0 0 0,-1 0 0 0 0,-2-22 0 0 0,0 30 19 0 0,-2-9-42 0 0,0 8 23 0 0,-6-4-47 0 0,8 8-54 0 0,-4 4-78 0 0,-16 5 54 0 0,16-5-3 0 0,1 6-93 0 0,-15 24 25 0 0,15-25-20 0 0,2 2-7 0 0,-7 27-5 0 0,8-27-17 0 0,-1 30-148 0 0,2-27 275 0 0,0-10 47 0 0,1 0 0 0 0,0 0 0 0 0,0 0 0 0 0,0 0 0 0 0,0 0 0 0 0,1 0 0 0 0,0 3 0 0 0,11 42-54 0 0,-8-36 74 0 0,0-1 1 0 0,1-1-1 0 0,8 16 0 0 0,-7-17 3 0 0,0 0 0 0 0,0-1 0 0 0,15 15 0 0 0,18 8 11 0 0,-25-23 49 0 0,-7-3-30 0 0,-5-3-9 0 0,1 1 0 0 0,0-1 0 0 0,0 0-1 0 0,0 0 1 0 0,0 0 0 0 0,1-1 0 0 0,-1 1-1 0 0,3 0 1 0 0,2 1 19 0 0,-4-1-14 0 0,-1 0 0 0 0,1-1 0 0 0,0 1-1 0 0,-1-1 1 0 0,1 1 0 0 0,0-1 0 0 0,4-1 0 0 0,2 2 23 0 0,-6 0-11 0 0,1-1 0 0 0,0 0 0 0 0,0 0 0 0 0,-1 0 0 0 0,1-1 0 0 0,7-1 0 0 0,22-5 149 0 0,-1-1 1 0 0,-1-2-1 0 0,39-16 1 0 0,-37 10-59 0 0,-2-1-1 0 0,32-23 1 0 0,-45 26-93 0 0,-1 0 0 0 0,0-1 0 0 0,-2 0 0 0 0,23-27-1 0 0,-33 34-22 0 0,-1 0-1 0 0,0 0 1 0 0,0 0-1 0 0,-1 0 0 0 0,0-1 1 0 0,4-14-1 0 0,-4 4 36 0 0,-2 11-37 0 0,-2 6-2 0 0,1 0 0 0 0,-1 0 0 0 0,1 0 0 0 0,-1 0 0 0 0,0 0 0 0 0,0 0 0 0 0,0 0 0 0 0,0 0 0 0 0,0 0 0 0 0,0 0 0 0 0,-1-3 0 0 0,0-1 20 0 0,1 4-16 0 0,0 0 0 0 0,0 0 0 0 0,0-1-1 0 0,-1 1 1 0 0,1 0 0 0 0,-1 0 0 0 0,0 0 0 0 0,0 0-1 0 0,-1-3 1 0 0,-8-20 60 0 0,6 16-45 0 0,2 6-16 0 0,1-1 0 0 0,-1 0-1 0 0,0 1 1 0 0,-1-1 0 0 0,1 1 0 0 0,0-1-1 0 0,-1 1 1 0 0,0 0 0 0 0,-3-3 0 0 0,-14-11 1 0 0,-8 0-13 0 0,23 15 0 0 0,0 0 0 0 0,0 0 0 0 0,-11-2 0 0 0,9 4-4 0 0,0-1 0 0 0,0 1 0 0 0,-9 0 0 0 0,6 0-16 0 0,7 0 7 0 0,-1 0 0 0 0,1 0 0 0 0,0 1 0 0 0,0-1-1 0 0,0 1 1 0 0,-1 0 0 0 0,1 0 0 0 0,0 0-1 0 0,-3 2 1 0 0,-2-1-11 0 0,3-1 4 0 0,1 1 0 0 0,0-1 0 0 0,-1 1 0 0 0,1 0 0 0 0,-7 4 0 0 0,2-2-4 0 0,6-3 11 0 0,-1 1 0 0 0,0-1-1 0 0,1 1 1 0 0,-1 0 0 0 0,1 1-1 0 0,0-1 1 0 0,-1 0 0 0 0,-2 5-1 0 0,-24 16-58 0 0,17-10 12 0 0,-12 16 32 0 0,14-12-36 0 0,-10 19 32 0 0,11-16-32 0 0,-10 40 36 0 0,4 15-20 0 0,13-54 42 0 0,0 33 0 0 0,3-35 6 0 0,1 0 0 0 0,5 19 0 0 0,8 22 16 0 0,-5-38 61 0 0,13 20 6 0 0,-20-40-70 0 0,-1 1 0 0 0,0-1-1 0 0,1 0 1 0 0,-1 0 0 0 0,1 0 0 0 0,3 4-1 0 0,29 30 118 0 0,-32-34-112 0 0,-1 0 1 0 0,1 0 0 0 0,0-1-1 0 0,0 1 1 0 0,0-1 0 0 0,0 1-1 0 0,4 1 1 0 0,4 3 21 0 0,5 3 26 0 0,-1 0 0 0 0,2-2 0 0 0,18 8 0 0 0,-12-9 35 0 0,1 0-1 0 0,-1-1 1 0 0,1-2-1 0 0,0 0 1 0 0,0-1-1 0 0,0-2 1 0 0,0 0-1 0 0,36-5 1 0 0,13-8 115 0 0,92-27 1 0 0,-122 29-283 0 0,10-5-383 0 0,-6-1-314 0 0,-42 15 398 0 0,0-1-1488 0 0,14-11-5917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5:17:22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 11055 0 0,'-1'-1'478'0'0,"-1"0"574"0"0,14 5-488 0 0,31 14-428 0 0,-32-14-28 0 0,30 13 78 0 0,-31-13 34 0 0,-6-2-166 0 0,-1 0 0 0 0,1-1-1 0 0,-1 0 1 0 0,1 0 0 0 0,0 0-1 0 0,4 1 1 0 0,2 0 24 0 0,-3 0 172 0 0,2 0 8 0 0,1 1-172 0 0,-5-1-12 0 0,0-1-1 0 0,1 0 1 0 0,-1 0 0 0 0,0 0-1 0 0,9 0 1 0 0,27 3 468 0 0,-32-3-451 0 0,26 0 380 0 0,119-1 1638 0 0,-124 1-1698 0 0,-1 2-138 0 0,-20-3-227 0 0,27 4 169 0 0,5 3-33 0 0,4 4-92 0 0,3 2 13 0 0,-6 0-22 0 0,-22-5-14 0 0,34 19 29 0 0,-2 3 67 0 0,1 1-5 0 0,-19-12-67 0 0,20 8 133 0 0,-45-22-127 0 0,0-1 3 0 0,28 13 16 0 0,-28-13 4 0 0,0-1 0 0 0,2 1-78 0 0,33 15 220 0 0,14 10-90 0 0,-20-10-104 0 0,-19-10-14 0 0,17 8-33 0 0,-17-7 22 0 0,21 16-20 0 0,-30-19 44 0 0,0 0 10 0 0,29 25-10 0 0,8 8-1 0 0,-35-29-57 0 0,-2-2 45 0 0,-1-2 5 0 0,29 23-36 0 0,15 14 41 0 0,-51-42-59 0 0,0 0 0 0 0,0 0 1 0 0,0 0-1 0 0,0 0 0 0 0,0 0 1 0 0,0 0-1 0 0,1 3 0 0 0,28 40 17 0 0,-18-24 31 0 0,15 28 0 0 0,4 15-42 0 0,-27-50-11 0 0,0 0 0 0 0,5 29 0 0 0,-7-26 5 0 0,-1 23 1 0 0,-2-40-6 0 0,0 22 42 0 0,-5 34-31 0 0,1 11-11 0 0,0 0 0 0 0,1 1 0 0 0,-5-2 0 0 0,0 0 0 0 0,7-14-56 0 0,1-41-237 0 0,-3-6-111 0 0,-10 17-1388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5:17:24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52 7831 0 0,'-8'-16'3098'0'0,"5"10"-1388"0"0,6 11-1268 0 0,-3-2-386 0 0,1-1 1 0 0,-1 0 0 0 0,0 0 0 0 0,0 0-1 0 0,0 0 1 0 0,0 0 0 0 0,-1 3-1 0 0,1 9 65 0 0,6 20 554 0 0,5 22-484 0 0,-8-42 309 0 0,2 1-411 0 0,14 43-8 0 0,-8-32-14 0 0,-5-15-63 0 0,0 0 1 0 0,17 19-1 0 0,-14-21 0 0 0,0 0-1 0 0,20 15 1 0 0,-28-23 0 0 0,0 0 0 0 0,1 0 0 0 0,-1-1-1 0 0,0 1 1 0 0,0 0 0 0 0,1 0 0 0 0,-1-1 0 0 0,1 1 0 0 0,-1 0 0 0 0,3 0 0 0 0,3 0 36 0 0,-1 1 1 0 0,1-1 0 0 0,-1 0 0 0 0,1-1 0 0 0,-1 0 0 0 0,1 0 0 0 0,-1 0 0 0 0,1-1 0 0 0,-1 0-1 0 0,1 0 1 0 0,9-3 0 0 0,-6-1 124 0 0,1 0 0 0 0,-1-1 1 0 0,1-1-1 0 0,-2 1 0 0 0,1-1 0 0 0,-1-1 0 0 0,0 0 0 0 0,-1 0 0 0 0,1-1 0 0 0,7-11 1 0 0,2-5 217 0 0,-1-1 1 0 0,23-47 0 0 0,-36 65-340 0 0,-1-1-1 0 0,0 1 1 0 0,0-1-1 0 0,-1 0 1 0 0,0 0-1 0 0,1-10 1 0 0,0-54 1 0 0,-3 73-45 0 0,0-1-9 0 0,0 1 0 0 0,0-1 0 0 0,0 0 0 0 0,0 1 1 0 0,0-1-1 0 0,0 1 0 0 0,0-1 0 0 0,0 1 0 0 0,0-1 1 0 0,0 1-1 0 0,0-1 0 0 0,0 1 0 0 0,0-1 0 0 0,0 1 1 0 0,-1-1-1 0 0,1 1 0 0 0,0-1 0 0 0,0 1 0 0 0,0-1 1 0 0,-1 1-1 0 0,1-1 0 0 0,0 1 0 0 0,-1-1 0 0 0,-2 15-321 0 0,4 9-299 0 0,1 31 541 0 0,-1-40-4 0 0,2-1 32 0 0,-3-13 60 0 0,3 12-3 0 0,1 0 1 0 0,0 0-1 0 0,7 13 0 0 0,-8-20 3 0 0,1 1 0 0 0,-1 0 0 0 0,1-1 0 0 0,1 1 0 0 0,-1-1 0 0 0,1-1 0 0 0,0 1 0 0 0,9 7 0 0 0,-8-8 0 0 0,1 0 0 0 0,0-1 0 0 0,0 1 0 0 0,0-2 0 0 0,10 4 0 0 0,-12-4 8 0 0,1-1-1 0 0,-1 0 0 0 0,0-1 1 0 0,1 1-1 0 0,-1-1 1 0 0,0 0-1 0 0,1 0 0 0 0,-1 0 1 0 0,1-1-1 0 0,7-2 1 0 0,-4 0 141 0 0,0 0 1 0 0,1-1 0 0 0,15-9-1 0 0,-20 11-54 0 0,0-1 0 0 0,-1 0-1 0 0,1 0 1 0 0,-1 0 0 0 0,0-1-1 0 0,0 0 1 0 0,0 1 0 0 0,0-1-1 0 0,-1-1 1 0 0,1 1 0 0 0,-1 0-1 0 0,0-1 1 0 0,0 1 0 0 0,-1-1-1 0 0,0 0 1 0 0,0 0 0 0 0,0 0-1 0 0,0 0 1 0 0,-1-1 0 0 0,1 1-1 0 0,-1 0 1 0 0,-1-1 0 0 0,1 1-1 0 0,-1 0 1 0 0,0-1 0 0 0,0 1-1 0 0,-1-1 1 0 0,1 1 0 0 0,-1 0-1 0 0,0-1 1 0 0,-1 1-1 0 0,1 0 1 0 0,-1 0 0 0 0,0 0-1 0 0,-1 0 1 0 0,1 0 0 0 0,-6-7-1 0 0,5 7-29 0 0,-1 0-1 0 0,0 0 0 0 0,-1 0 0 0 0,1 1 0 0 0,-1 0 1 0 0,-9-7-1 0 0,11 9-365 0 0,0 0 0 0 0,-1 0 0 0 0,0 0 1 0 0,-7-2-1 0 0,9 4-374 0 0,0-1-1 0 0,-1 1 1 0 0,1-1 0 0 0,0 1-1 0 0,-1 0 1 0 0,1 0 0 0 0,0 0-1 0 0,0 0 1 0 0,-4 1 0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5:17:25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167 120 4607 0 0,'0'-4'377'0'0,"-1"0"0"0"0,1 0 0 0 0,-1 1 0 0 0,0-1 0 0 0,0 0-1 0 0,0 1 1 0 0,0-1 0 0 0,-1 1 0 0 0,1-1 0 0 0,-1 1-1 0 0,-3-5 1 0 0,4 7-327 0 0,0 0-1 0 0,0-1 1 0 0,0 1-1 0 0,0 0 1 0 0,0 0-1 0 0,0-1 0 0 0,0 1 1 0 0,-1 0-1 0 0,1 0 1 0 0,0 0-1 0 0,-1 0 1 0 0,1 1-1 0 0,-1-1 1 0 0,1 0-1 0 0,-1 1 1 0 0,1-1-1 0 0,-1 1 0 0 0,0-1 1 0 0,1 1-1 0 0,-1 0 1 0 0,0-1-1 0 0,1 1 1 0 0,-1 0-1 0 0,1 0 1 0 0,-1 0-1 0 0,0 1 1 0 0,-1-1-1 0 0,0 1-37 0 0,1 0 0 0 0,0 0 0 0 0,0 1 1 0 0,0-1-1 0 0,0 0 0 0 0,0 1 0 0 0,0-1 0 0 0,0 1 0 0 0,0 0 0 0 0,-1 2 1 0 0,-20 26 200 0 0,1 4-19 0 0,20-32-90 0 0,-1 6 4 0 0,-12 23 18 0 0,11-23 8 0 0,2 1 2 0 0,-8 27 20 0 0,7-27 656 0 0,3 4-534 0 0,-1 37-44 0 0,1-37 734 0 0,8-5-866 0 0,27 24 22 0 0,-34-31-115 0 0,0-1 1 0 0,0 1 0 0 0,-1-1 0 0 0,1 1 0 0 0,0-1 0 0 0,0 1 0 0 0,0-1-1 0 0,0 1 1 0 0,0-1 0 0 0,0 0 0 0 0,0 1 0 0 0,0-1 0 0 0,0 0-1 0 0,0 0 1 0 0,0 0 0 0 0,0 0 0 0 0,0 0 0 0 0,0 0 0 0 0,0 0-1 0 0,0 0 1 0 0,0 0 0 0 0,0 0 0 0 0,0 0 0 0 0,0-1 0 0 0,0 1-1 0 0,-1 0 1 0 0,1-1 0 0 0,0 1 0 0 0,0-1 0 0 0,0 1 0 0 0,0-1 0 0 0,0 1-1 0 0,-1-1 1 0 0,1 0 0 0 0,1 0 0 0 0,1-2 69 0 0,4-2 133 0 0,-1 0 0 0 0,1-1 0 0 0,-2 0 0 0 0,1 0 0 0 0,-1-1 0 0 0,1 1 0 0 0,7-15 0 0 0,-5 6 27 0 0,-1 1 1 0 0,0-2-1 0 0,5-16 0 0 0,-7 13-175 0 0,0 1 0 0 0,-2-1 0 0 0,0-1 0 0 0,-1 1 0 0 0,-1 0 0 0 0,-1 0 0 0 0,-4-39 0 0 0,5 48-63 0 0,3 17-12 0 0,-3-6-45 0 0,1 11-88 0 0,7 36 120 0 0,-7-36-30 0 0,1 0 1 0 0,18 49 42 0 0,10 1 22 0 0,-17-39 32 0 0,23 31 27 0 0,-33-51 2 0 0,-3-9 295 0 0,-5-10 430 0 0,0 6-263 0 0,0-1 0 0 0,1 0-1 0 0,-4-20 1 0 0,7 26-482 0 0,0 0 0 0 0,0 1-1 0 0,0-1 1 0 0,0 1 0 0 0,1-1 0 0 0,0 0 0 0 0,0 1-1 0 0,0 0 1 0 0,0-1 0 0 0,1 1 0 0 0,-1 0-1 0 0,4-7 1 0 0,4-4-256 0 0,0-1 0 0 0,1 2 1 0 0,0-1-1 0 0,1 1 0 0 0,1 1 0 0 0,0 0 0 0 0,1 1 0 0 0,24-18 1 0 0,-35 28-2 0 0,0 1-119 0 0,-1 0 1 0 0,0 0-1 0 0,0 0 0 0 0,1 0 1 0 0,-1 0-1 0 0,1 0 0 0 0,-1 1 1 0 0,1-1-1 0 0,-1 1 0 0 0,1-1 1 0 0,-1 1-1 0 0,1 0 0 0 0,2-1 1 0 0,-2 1-869 0 0,0-2-94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5:17:25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5527 0 0,'7'1'3763'0'0,"4"7"-2257"0"0,-9-6 649 0 0,5 9-1699 0 0,25 48 278 0 0,-27-44-636 0 0,17 43-7 0 0,-17-44-22 0 0,-1 1-15 0 0,14 43-28 0 0,-13-43 49 0 0,-1 0-16 0 0,16 47-34 0 0,-11-33 54 0 0,10 24 30 0 0,-14-39 64 0 0,1-1-87 0 0,19 41 22 0 0,-19-41 246 0 0,23 48-158 0 0,-23-49 102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5:17:26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1 6447 0 0,'-4'0'245'0'0,"1"1"-1"0"0,-1 0 1 0 0,1 0 0 0 0,0 1-1 0 0,-1-1 1 0 0,1 1-1 0 0,0-1 1 0 0,0 1-1 0 0,0 0 1 0 0,0 0-1 0 0,0 1 1 0 0,0-1-1 0 0,-3 4 1 0 0,-7 5 26 0 0,-17 12 273 0 0,1 1 1 0 0,-26 28-1 0 0,42-36-520 0 0,-7 13-24 0 0,16-22-2 0 0,0 1 0 0 0,1-1-1 0 0,0 1 1 0 0,-3 11-1 0 0,-2 38-55 0 0,8-56 54 0 0,0 0 1 0 0,0 1-1 0 0,-1-1 1 0 0,1 1 0 0 0,0-1-1 0 0,1 0 1 0 0,-1 1-1 0 0,0-1 1 0 0,0 0-1 0 0,0 1 1 0 0,1-1 0 0 0,-1 0-1 0 0,1 1 1 0 0,-1-1-1 0 0,2 3 1 0 0,20 43 46 0 0,-17-36 231 0 0,3-5 89 0 0,27 16 18 0 0,-28-19-107 0 0,1 1-1 0 0,-1-1 0 0 0,1 0 1 0 0,0-1-1 0 0,0 0 0 0 0,0-1 0 0 0,0 1 1 0 0,0-1-1 0 0,13 0 0 0 0,-1 0 273 0 0,26 3 649 0 0,63 4 235 0 0,-91-5-1346 0 0,-17-3-85 0 0,0 0 0 0 0,-1 0 1 0 0,1 0-1 0 0,0 1 0 0 0,-1-1 1 0 0,1 0-1 0 0,0 0 0 0 0,-1 1 0 0 0,1-1 1 0 0,0 0-1 0 0,-1 1 0 0 0,1-1 1 0 0,-1 0-1 0 0,1 1 0 0 0,-1-1 0 0 0,1 1 1 0 0,-1-1-1 0 0,1 1 0 0 0,-1-1 1 0 0,0 1-1 0 0,1 0 0 0 0,-1-1 1 0 0,1 2-1 0 0,-8-4-2958 0 0,6 1 1539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5:17:27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12 7367 0 0,'-2'-11'2297'0'0,"2"11"-2267"0"0,0 0 1 0 0,0 0 0 0 0,0 0 0 0 0,0 0 0 0 0,0 0 0 0 0,0 0 0 0 0,0 0 0 0 0,0 1 0 0 0,0-1-1 0 0,0 0 1 0 0,0 0 0 0 0,0 0 0 0 0,0 0 0 0 0,0 0 0 0 0,0 0 0 0 0,0 0 0 0 0,0 0 0 0 0,0 0-1 0 0,0 0 1 0 0,0 0 0 0 0,0 0 0 0 0,0 0 0 0 0,0 0 0 0 0,0 0 0 0 0,1 0 0 0 0,-1 0-1 0 0,0 0 1 0 0,0 0 0 0 0,0 0 0 0 0,0 0 0 0 0,0 0 0 0 0,0 0 0 0 0,0 0 0 0 0,0 0 0 0 0,0 0-1 0 0,0 0 1 0 0,0 0 0 0 0,0 0 0 0 0,0 0 0 0 0,0 0 0 0 0,0 0 0 0 0,1 0 0 0 0,-1 0-1 0 0,0 0 1 0 0,0 0 0 0 0,0 0 0 0 0,0 0 0 0 0,0 0 0 0 0,0 0 0 0 0,0 0 0 0 0,0 0 0 0 0,0 0-1 0 0,0 0 1 0 0,0 0 0 0 0,0 0 0 0 0,0 0 0 0 0,0 0 0 0 0,0 0 0 0 0,0 0 0 0 0,0 0 0 0 0,0 0-1 0 0,0 0 1 0 0,10 15 1951 0 0,16 32-1838 0 0,-20-35 119 0 0,1-1-150 0 0,17 34-1 0 0,-18-34 71 0 0,1 4-118 0 0,20 43-1 0 0,-20-43 164 0 0,-1-1-48 0 0,18 43 4 0 0,-17-43 192 0 0,-2-2-184 0 0,22 44 656 0 0,-23-43-721 0 0,15 42-118 0 0,-18-53-24 0 0,0 1-1 0 0,0-1 1 0 0,0 0-1 0 0,-1 1 0 0 0,1-1 1 0 0,-1 1-1 0 0,0-1 1 0 0,0 4-1 0 0,1 41-392 0 0,-2-33-35 0 0,-1-11-276 0 0,0-3-101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5:17:27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0 264 4143 0 0,'1'-2'297'0'0,"1"0"-1"0"0,-1 1 0 0 0,1-1 1 0 0,-1 1-1 0 0,1-1 0 0 0,-1 1 1 0 0,1 0-1 0 0,0-1 0 0 0,0 1 1 0 0,0 0-1 0 0,0 0 0 0 0,2-1 1 0 0,31-10 636 0 0,-21 7-527 0 0,130-36 1693 0 0,-40 13-1631 0 0,-64 16-378 0 0,313-89 2093 0 0,-294 85-1866 0 0,65-14 1742 0 0,-124 33-989 0 0,-8 5-566 0 0,-17 16-430 0 0,3-3-15 0 0,2 0-61 0 0,1 1 1 0 0,1 1-1 0 0,-19 31 0 0 0,25-34-10 0 0,-3 16 12 0 0,14-30 0 0 0,-1-1 0 0 0,1 1 0 0 0,0 0 0 0 0,0 0 0 0 0,0 0 0 0 0,1 0 0 0 0,0 0 0 0 0,1 7 0 0 0,1-5 0 0 0,0 0 0 0 0,0 0 0 0 0,1 0 0 0 0,0-1 0 0 0,7 13 0 0 0,-10-19 0 0 0,0 0 0 0 0,1 0 0 0 0,-1 0 0 0 0,1 0 0 0 0,-1-1 0 0 0,1 1 0 0 0,0 0 0 0 0,-1 0 0 0 0,1 0 0 0 0,0-1 0 0 0,-1 1 0 0 0,1 0 0 0 0,0-1 0 0 0,0 1 0 0 0,-1-1 0 0 0,1 1 0 0 0,0-1 0 0 0,0 1 0 0 0,0-1 0 0 0,0 0 0 0 0,0 1 0 0 0,0-1 0 0 0,0 0 0 0 0,0 0 0 0 0,0 0 0 0 0,0 0 0 0 0,0 1 0 0 0,0-1 0 0 0,0-1 0 0 0,0 1 0 0 0,0 0 0 0 0,0 0 0 0 0,0 0 0 0 0,0 0 0 0 0,-1-1 0 0 0,1 1 0 0 0,2-1 0 0 0,1 0 0 0 0,3-1 51 0 0,-1 0-1 0 0,0 0 0 0 0,0-1 1 0 0,1 0-1 0 0,-2 0 1 0 0,1 0-1 0 0,0-1 0 0 0,-1 0 1 0 0,1 0-1 0 0,-1 0 0 0 0,0 0 1 0 0,0-1-1 0 0,-1 0 1 0 0,0 0-1 0 0,0 0 0 0 0,6-10 1 0 0,-5 7 47 0 0,0-1 0 0 0,-1 0 0 0 0,0 0 0 0 0,-1 0 0 0 0,1 0 1 0 0,-2-1-1 0 0,1 1 0 0 0,-1-1 0 0 0,-1 0 0 0 0,1-15 0 0 0,-2 17 40 0 0,-1 0-1 0 0,0 0 0 0 0,-1-1 0 0 0,0 1 1 0 0,0 1-1 0 0,0-1 0 0 0,-1 0 1 0 0,0 0-1 0 0,-1 1 0 0 0,0 0 1 0 0,0 0-1 0 0,-9-12 0 0 0,8 13-282 0 0,0 1 0 0 0,0-1-1 0 0,0 1 1 0 0,-1 0 0 0 0,0 0 0 0 0,0 1-1 0 0,-11-7 1 0 0,12 9-652 0 0,0-1-1 0 0,-1 1 0 0 0,1 1 1 0 0,0-1-1 0 0,0 1 1 0 0,-10-2-1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5:17:28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379 360 9215 0 0,'-6'-12'885'0'0,"-4"-9"488"0"0,-25-36-1 0 0,32 51-1349 0 0,-2 1 0 0 0,1 0 0 0 0,0 0 0 0 0,-1 0-1 0 0,0 1 1 0 0,0-1 0 0 0,-1 1 0 0 0,1 1 0 0 0,-1-1 0 0 0,0 1-1 0 0,-7-4 1 0 0,9 6-30 0 0,0 0 0 0 0,0 0-1 0 0,0 1 1 0 0,-1-1 0 0 0,1 1-1 0 0,0 0 1 0 0,0 0 0 0 0,-1 0-1 0 0,1 0 1 0 0,0 1-1 0 0,0 0 1 0 0,0 0 0 0 0,0 0-1 0 0,0 0 1 0 0,0 1 0 0 0,0-1-1 0 0,0 1 1 0 0,0 0 0 0 0,1 0-1 0 0,-1 1 1 0 0,1-1 0 0 0,-4 4-1 0 0,-6 5-106 0 0,0 1-1 0 0,1 0 0 0 0,-21 27 0 0 0,16-15 81 0 0,-2 5-38 0 0,-5 18 14 0 0,6 0 102 0 0,13-25 42 0 0,-4 28 10 0 0,7-37 6 0 0,2-1 2 0 0,3 45 424 0 0,1-44-304 0 0,13 38-25 0 0,-13-38-100 0 0,6-6-1 0 0,32 20 81 0 0,-40-26-157 0 0,-1 0-1 0 0,1 0 1 0 0,0 0 0 0 0,0-1-1 0 0,0 1 1 0 0,0-1 0 0 0,0 1-1 0 0,0-1 1 0 0,1 1 0 0 0,-1-1 0 0 0,0 0-1 0 0,0 0 1 0 0,0 0 0 0 0,0 0-1 0 0,0-1 1 0 0,0 1 0 0 0,0 0-1 0 0,0-1 1 0 0,0 0 0 0 0,0 1-1 0 0,2-2 1 0 0,4-1 100 0 0,0 1 44 0 0,0-2 0 0 0,0 1 1 0 0,0-1-1 0 0,-1-1 0 0 0,0 1 1 0 0,1-1-1 0 0,-2-1 0 0 0,12-10 0 0 0,-4 2 71 0 0,-1 0-1 0 0,19-29 0 0 0,-17 20-89 0 0,-1 1 0 0 0,-2-2 1 0 0,0 0-1 0 0,-1 0 0 0 0,-2-1 0 0 0,-1 0 1 0 0,0-1-1 0 0,-2 0 0 0 0,-1 0 0 0 0,-1 0 1 0 0,-2-1-1 0 0,0 1 0 0 0,-3-45 0 0 0,-1 35-99 0 0,-2 0 0 0 0,-1 0 0 0 0,-11-39 0 0 0,11 59-217 0 0,3 11 36 0 0,3 10-134 0 0,4 8 208 0 0,13 48 47 0 0,2 11 12 0 0,-1-7-10 0 0,-10-38-33 0 0,15 42 32 0 0,1-6 22 0 0,-14-36 32 0 0,12 31-22 0 0,-17-43 38 0 0,-2-3 29 0 0,12 40-7 0 0,-12-39-8 0 0,-1-1-13 0 0,8 39-62 0 0,-8-39-68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05:17:29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17 9671 0 0,'-2'-1'129'0'0,"0"-1"-1"0"0,0 0 0 0 0,0 1 0 0 0,0-1 0 0 0,-1 1 0 0 0,1 0 1 0 0,0 0-1 0 0,-1 0 0 0 0,1 0 0 0 0,-1 0 0 0 0,1 0 0 0 0,-1 1 1 0 0,0-1-1 0 0,1 1 0 0 0,-1 0 0 0 0,1 0 0 0 0,-1 0 0 0 0,0 0 1 0 0,1 0-1 0 0,-1 1 0 0 0,0-1 0 0 0,1 1 0 0 0,-1-1 0 0 0,1 1 1 0 0,-1 0-1 0 0,-2 1 0 0 0,-4 3-62 0 0,0-1-1 0 0,1 1 1 0 0,0 0 0 0 0,0 1-1 0 0,-11 9 1 0 0,12-9-150 0 0,6-5 74 0 0,-1 0 0 0 0,1 0 0 0 0,0 1 0 0 0,0-1 0 0 0,-1 0 0 0 0,1 1 0 0 0,0-1 0 0 0,0 0 1 0 0,-1 3-1 0 0,-6 10-134 0 0,3-7 106 0 0,-11 22-114 0 0,3-3 86 0 0,10-20 2 0 0,0 5 11 0 0,-9 45 32 0 0,7 0 10 0 0,5-45 656 0 0,7 2-378 0 0,18 36 44 0 0,-18-37 351 0 0,3-7-331 0 0,33 11-23 0 0,-40-15-256 0 0,0 0-1 0 0,0-1 1 0 0,0 1 0 0 0,1-1-1 0 0,-1 0 1 0 0,0 0 0 0 0,0 0-1 0 0,0 0 1 0 0,0 0 0 0 0,1-1 0 0 0,-1 1-1 0 0,0-1 1 0 0,3-1 0 0 0,1-1 92 0 0,0 0-1 0 0,-1-1 1 0 0,11-7 0 0 0,-8 6-18 0 0,2-3 18 0 0,-1 1-1 0 0,0-1 1 0 0,0-1-1 0 0,-1 0 0 0 0,0 0 1 0 0,0-1-1 0 0,-1 0 1 0 0,0 0-1 0 0,-1-1 1 0 0,0 0-1 0 0,-1-1 0 0 0,0 1 1 0 0,8-25-1 0 0,-13 33-88 0 0,-1-1 0 0 0,1 1 0 0 0,0 0-1 0 0,-1 0 1 0 0,0 0 0 0 0,0-1 0 0 0,0 1 0 0 0,0 0-1 0 0,0 0 1 0 0,-1-1 0 0 0,1 1 0 0 0,-1 0 0 0 0,0 0-1 0 0,0 0 1 0 0,0 0 0 0 0,0 0 0 0 0,-1 0 0 0 0,1 0-1 0 0,-1 0 1 0 0,0 0 0 0 0,1 1 0 0 0,-1-1 0 0 0,-1 1-1 0 0,1-1 1 0 0,0 1 0 0 0,0 0 0 0 0,-1 0 0 0 0,0 0-1 0 0,-3-2 1 0 0,-3-1 37 0 0,0 0 0 0 0,1 1 1 0 0,-1 0-1 0 0,0 1 0 0 0,-1 0 0 0 0,1 1 0 0 0,-1 0 0 0 0,-16-2 1 0 0,8 2-665 0 0,1 1-234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300"/>
            </a:lvl1pPr>
          </a:lstStyle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6" rIns="93172" bIns="4658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2" tIns="46586" rIns="93172" bIns="4658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300"/>
            </a:lvl1pPr>
          </a:lstStyle>
          <a:p>
            <a:fld id="{06FB9CF0-9058-4EBF-A3F8-9C61AB23A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4546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 341  : 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12307120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it clear that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83907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9735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3476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want to stress that callback is called when query is finished executing </a:t>
            </a:r>
          </a:p>
          <a:p>
            <a:r>
              <a:rPr lang="en-US" dirty="0"/>
              <a:t>This pattern of  callbacks is common in </a:t>
            </a:r>
            <a:r>
              <a:rPr lang="en-US" dirty="0" err="1"/>
              <a:t>javascript</a:t>
            </a:r>
            <a:r>
              <a:rPr lang="en-US" dirty="0"/>
              <a:t>, since it was designed for client-side event processing --- click, mouse move, etc.</a:t>
            </a:r>
          </a:p>
          <a:p>
            <a:r>
              <a:rPr lang="en-US" dirty="0"/>
              <a:t>You can see this by looking at the order of the console output on the server --- we see the return BEFORE the send</a:t>
            </a:r>
          </a:p>
        </p:txBody>
      </p:sp>
    </p:spTree>
    <p:extLst>
      <p:ext uri="{BB962C8B-B14F-4D97-AF65-F5344CB8AC3E}">
        <p14:creationId xmlns:p14="http://schemas.microsoft.com/office/powerpoint/2010/main" val="31281233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 217  :  Data Mgmt and Info Processing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74526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a work queue to the right of the web server…</a:t>
            </a:r>
          </a:p>
        </p:txBody>
      </p:sp>
    </p:spTree>
    <p:extLst>
      <p:ext uri="{BB962C8B-B14F-4D97-AF65-F5344CB8AC3E}">
        <p14:creationId xmlns:p14="http://schemas.microsoft.com/office/powerpoint/2010/main" val="1146978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32058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6522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2502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557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 217  :  Data 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Mgmt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Info Processing</a:t>
            </a:r>
          </a:p>
        </p:txBody>
      </p:sp>
    </p:spTree>
    <p:extLst>
      <p:ext uri="{BB962C8B-B14F-4D97-AF65-F5344CB8AC3E}">
        <p14:creationId xmlns:p14="http://schemas.microsoft.com/office/powerpoint/2010/main" val="12604883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8354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4256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6565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3640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5669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21950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1434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18249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 341  :  Programming Languages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0462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 217  :  Data Mgmt and Info Processing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1975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 connect to "NU guest" and run app --- can I connect to the database? Probably not…  Same thing happens in coffee shops. What happened?</a:t>
            </a:r>
          </a:p>
        </p:txBody>
      </p:sp>
    </p:spTree>
    <p:extLst>
      <p:ext uri="{BB962C8B-B14F-4D97-AF65-F5344CB8AC3E}">
        <p14:creationId xmlns:p14="http://schemas.microsoft.com/office/powerpoint/2010/main" val="1366062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072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083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 217  :  Data Mgmt and Info Processing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2998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 at File System in the documentation --- e.g. read functions return promises!  Because FS could be on a separate machine…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 217  :  Data Mgmt and Info Processing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9782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 at File System in the documentation --- e.g. read functions return promises!  Because FS could be on a separate machine…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 217  :  Data Mgmt and Info Processing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0632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Autofit/>
          </a:bodyPr>
          <a:lstStyle>
            <a:lvl1pPr>
              <a:spcBef>
                <a:spcPts val="1200"/>
              </a:spcBef>
              <a:defRPr sz="2800" b="1"/>
            </a:lvl1pPr>
            <a:lvl2pPr>
              <a:spcBef>
                <a:spcPts val="1200"/>
              </a:spcBef>
              <a:defRPr sz="2400" i="1">
                <a:latin typeface="Times New Roman" pitchFamily="18" charset="0"/>
                <a:cs typeface="Times New Roman" pitchFamily="18" charset="0"/>
              </a:defRPr>
            </a:lvl2pPr>
            <a:lvl3pPr>
              <a:spcBef>
                <a:spcPts val="600"/>
              </a:spcBef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>
            <a:lvl1pPr>
              <a:defRPr sz="1400" b="1"/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87877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2346161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C28CB909-01C5-0048-81B0-8604E356718E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7FE8D68A-910C-AD49-B346-DB2506993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10009"/>
      </p:ext>
    </p:extLst>
  </p:cSld>
  <p:clrMapOvr>
    <a:masterClrMapping/>
  </p:clrMapOvr>
  <p:transition spd="slow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C28CB909-01C5-0048-81B0-8604E356718E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7FE8D68A-910C-AD49-B346-DB2506993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76634"/>
      </p:ext>
    </p:extLst>
  </p:cSld>
  <p:clrMapOvr>
    <a:masterClrMapping/>
  </p:clrMapOvr>
  <p:transition spd="slow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C28CB909-01C5-0048-81B0-8604E356718E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7FE8D68A-910C-AD49-B346-DB2506993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51203"/>
      </p:ext>
    </p:extLst>
  </p:cSld>
  <p:clrMapOvr>
    <a:masterClrMapping/>
  </p:clrMapOvr>
  <p:transition spd="slow"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C28CB909-01C5-0048-81B0-8604E356718E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7FE8D68A-910C-AD49-B346-DB2506993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84897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Autofit/>
          </a:bodyPr>
          <a:lstStyle>
            <a:lvl1pPr>
              <a:spcBef>
                <a:spcPts val="1200"/>
              </a:spcBef>
              <a:defRPr sz="2800" b="1"/>
            </a:lvl1pPr>
            <a:lvl2pPr>
              <a:spcBef>
                <a:spcPts val="1200"/>
              </a:spcBef>
              <a:defRPr sz="2400" i="1">
                <a:latin typeface="Times New Roman" pitchFamily="18" charset="0"/>
                <a:cs typeface="Times New Roman" pitchFamily="18" charset="0"/>
              </a:defRPr>
            </a:lvl2pPr>
            <a:lvl3pPr>
              <a:spcBef>
                <a:spcPts val="600"/>
              </a:spcBef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>
            <a:lvl1pPr>
              <a:defRPr sz="1400" b="1"/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44870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Autofit/>
          </a:bodyPr>
          <a:lstStyle>
            <a:lvl1pPr>
              <a:spcBef>
                <a:spcPts val="1200"/>
              </a:spcBef>
              <a:defRPr sz="2800" b="1"/>
            </a:lvl1pPr>
            <a:lvl2pPr>
              <a:spcBef>
                <a:spcPts val="1200"/>
              </a:spcBef>
              <a:defRPr sz="2400" i="1">
                <a:latin typeface="Times New Roman" pitchFamily="18" charset="0"/>
                <a:cs typeface="Times New Roman" pitchFamily="18" charset="0"/>
              </a:defRPr>
            </a:lvl2pPr>
            <a:lvl3pPr>
              <a:spcBef>
                <a:spcPts val="600"/>
              </a:spcBef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4572000" cy="365125"/>
          </a:xfrm>
          <a:prstGeom prst="rect">
            <a:avLst/>
          </a:prstGeom>
        </p:spPr>
        <p:txBody>
          <a:bodyPr/>
          <a:lstStyle>
            <a:lvl1pPr>
              <a:defRPr sz="1400" b="0"/>
            </a:lvl1pPr>
          </a:lstStyle>
          <a:p>
            <a:r>
              <a:rPr lang="en-US"/>
              <a:t>CS 341: http:/www.cs.uic.edu/~i341/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54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400" b="0"/>
            </a:lvl1pPr>
          </a:lstStyle>
          <a:p>
            <a:r>
              <a:rPr lang="en-US"/>
              <a:t>Lecture 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>
            <a:lvl1pPr>
              <a:defRPr sz="1400" b="1"/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74851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50520595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0090696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2976831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04" y="154984"/>
            <a:ext cx="8729420" cy="8059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604" y="1084882"/>
            <a:ext cx="4317247" cy="56258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084882"/>
            <a:ext cx="4297874" cy="5625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932349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357" y="139486"/>
            <a:ext cx="8810786" cy="88340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356" y="1143795"/>
            <a:ext cx="4323826" cy="530023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4357" y="1794724"/>
            <a:ext cx="4323826" cy="49315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43795"/>
            <a:ext cx="4355992" cy="530023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794723"/>
            <a:ext cx="4355991" cy="49315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853472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72809523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51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ransition spd="slow">
    <p:cover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65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ransition spd="slow">
    <p:cover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86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ransition spd="slow">
    <p:cover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604" y="154984"/>
            <a:ext cx="8729420" cy="8834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604" y="1146875"/>
            <a:ext cx="8729420" cy="5594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25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ransition spd="slow">
    <p:cover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70.png"/><Relationship Id="rId21" Type="http://schemas.openxmlformats.org/officeDocument/2006/relationships/customXml" Target="../ink/ink73.xml"/><Relationship Id="rId42" Type="http://schemas.openxmlformats.org/officeDocument/2006/relationships/image" Target="../media/image350.png"/><Relationship Id="rId47" Type="http://schemas.openxmlformats.org/officeDocument/2006/relationships/customXml" Target="../ink/ink86.xml"/><Relationship Id="rId63" Type="http://schemas.openxmlformats.org/officeDocument/2006/relationships/customXml" Target="../ink/ink94.xml"/><Relationship Id="rId68" Type="http://schemas.openxmlformats.org/officeDocument/2006/relationships/image" Target="../media/image48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20.png"/><Relationship Id="rId29" Type="http://schemas.openxmlformats.org/officeDocument/2006/relationships/customXml" Target="../ink/ink77.xml"/><Relationship Id="rId11" Type="http://schemas.openxmlformats.org/officeDocument/2006/relationships/customXml" Target="../ink/ink68.xml"/><Relationship Id="rId24" Type="http://schemas.openxmlformats.org/officeDocument/2006/relationships/image" Target="../media/image260.png"/><Relationship Id="rId32" Type="http://schemas.openxmlformats.org/officeDocument/2006/relationships/image" Target="../media/image300.png"/><Relationship Id="rId37" Type="http://schemas.openxmlformats.org/officeDocument/2006/relationships/customXml" Target="../ink/ink81.xml"/><Relationship Id="rId40" Type="http://schemas.openxmlformats.org/officeDocument/2006/relationships/image" Target="../media/image340.png"/><Relationship Id="rId45" Type="http://schemas.openxmlformats.org/officeDocument/2006/relationships/customXml" Target="../ink/ink85.xml"/><Relationship Id="rId53" Type="http://schemas.openxmlformats.org/officeDocument/2006/relationships/customXml" Target="../ink/ink89.xml"/><Relationship Id="rId58" Type="http://schemas.openxmlformats.org/officeDocument/2006/relationships/image" Target="../media/image430.png"/><Relationship Id="rId66" Type="http://schemas.openxmlformats.org/officeDocument/2006/relationships/image" Target="../media/image47.png"/><Relationship Id="rId74" Type="http://schemas.openxmlformats.org/officeDocument/2006/relationships/image" Target="../media/image51.png"/><Relationship Id="rId5" Type="http://schemas.openxmlformats.org/officeDocument/2006/relationships/image" Target="../media/image11.png"/><Relationship Id="rId61" Type="http://schemas.openxmlformats.org/officeDocument/2006/relationships/customXml" Target="../ink/ink93.xml"/><Relationship Id="rId19" Type="http://schemas.openxmlformats.org/officeDocument/2006/relationships/customXml" Target="../ink/ink72.xml"/><Relationship Id="rId14" Type="http://schemas.openxmlformats.org/officeDocument/2006/relationships/image" Target="../media/image2110.png"/><Relationship Id="rId22" Type="http://schemas.openxmlformats.org/officeDocument/2006/relationships/image" Target="../media/image250.png"/><Relationship Id="rId27" Type="http://schemas.openxmlformats.org/officeDocument/2006/relationships/customXml" Target="../ink/ink76.xml"/><Relationship Id="rId30" Type="http://schemas.openxmlformats.org/officeDocument/2006/relationships/image" Target="../media/image290.png"/><Relationship Id="rId35" Type="http://schemas.openxmlformats.org/officeDocument/2006/relationships/customXml" Target="../ink/ink80.xml"/><Relationship Id="rId43" Type="http://schemas.openxmlformats.org/officeDocument/2006/relationships/customXml" Target="../ink/ink84.xml"/><Relationship Id="rId48" Type="http://schemas.openxmlformats.org/officeDocument/2006/relationships/image" Target="../media/image380.png"/><Relationship Id="rId56" Type="http://schemas.openxmlformats.org/officeDocument/2006/relationships/image" Target="../media/image420.png"/><Relationship Id="rId64" Type="http://schemas.openxmlformats.org/officeDocument/2006/relationships/image" Target="../media/image46.png"/><Relationship Id="rId69" Type="http://schemas.openxmlformats.org/officeDocument/2006/relationships/customXml" Target="../ink/ink97.xml"/><Relationship Id="rId8" Type="http://schemas.openxmlformats.org/officeDocument/2006/relationships/image" Target="../media/image1810.png"/><Relationship Id="rId51" Type="http://schemas.openxmlformats.org/officeDocument/2006/relationships/customXml" Target="../ink/ink88.xml"/><Relationship Id="rId72" Type="http://schemas.openxmlformats.org/officeDocument/2006/relationships/image" Target="../media/image50.png"/><Relationship Id="rId3" Type="http://schemas.openxmlformats.org/officeDocument/2006/relationships/hyperlink" Target="https://nodejs.org/api/documentation.html" TargetMode="External"/><Relationship Id="rId12" Type="http://schemas.openxmlformats.org/officeDocument/2006/relationships/image" Target="../media/image2011.png"/><Relationship Id="rId17" Type="http://schemas.openxmlformats.org/officeDocument/2006/relationships/customXml" Target="../ink/ink71.xml"/><Relationship Id="rId25" Type="http://schemas.openxmlformats.org/officeDocument/2006/relationships/customXml" Target="../ink/ink75.xml"/><Relationship Id="rId33" Type="http://schemas.openxmlformats.org/officeDocument/2006/relationships/customXml" Target="../ink/ink79.xml"/><Relationship Id="rId38" Type="http://schemas.openxmlformats.org/officeDocument/2006/relationships/image" Target="../media/image330.png"/><Relationship Id="rId46" Type="http://schemas.openxmlformats.org/officeDocument/2006/relationships/image" Target="../media/image370.png"/><Relationship Id="rId59" Type="http://schemas.openxmlformats.org/officeDocument/2006/relationships/customXml" Target="../ink/ink92.xml"/><Relationship Id="rId67" Type="http://schemas.openxmlformats.org/officeDocument/2006/relationships/customXml" Target="../ink/ink96.xml"/><Relationship Id="rId20" Type="http://schemas.openxmlformats.org/officeDocument/2006/relationships/image" Target="../media/image240.png"/><Relationship Id="rId41" Type="http://schemas.openxmlformats.org/officeDocument/2006/relationships/customXml" Target="../ink/ink83.xml"/><Relationship Id="rId54" Type="http://schemas.openxmlformats.org/officeDocument/2006/relationships/image" Target="../media/image410.png"/><Relationship Id="rId62" Type="http://schemas.openxmlformats.org/officeDocument/2006/relationships/image" Target="../media/image450.png"/><Relationship Id="rId70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5" Type="http://schemas.openxmlformats.org/officeDocument/2006/relationships/customXml" Target="../ink/ink70.xml"/><Relationship Id="rId23" Type="http://schemas.openxmlformats.org/officeDocument/2006/relationships/customXml" Target="../ink/ink74.xml"/><Relationship Id="rId28" Type="http://schemas.openxmlformats.org/officeDocument/2006/relationships/image" Target="../media/image280.png"/><Relationship Id="rId36" Type="http://schemas.openxmlformats.org/officeDocument/2006/relationships/image" Target="../media/image320.png"/><Relationship Id="rId49" Type="http://schemas.openxmlformats.org/officeDocument/2006/relationships/customXml" Target="../ink/ink87.xml"/><Relationship Id="rId57" Type="http://schemas.openxmlformats.org/officeDocument/2006/relationships/customXml" Target="../ink/ink91.xml"/><Relationship Id="rId10" Type="http://schemas.openxmlformats.org/officeDocument/2006/relationships/image" Target="../media/image1910.png"/><Relationship Id="rId31" Type="http://schemas.openxmlformats.org/officeDocument/2006/relationships/customXml" Target="../ink/ink78.xml"/><Relationship Id="rId44" Type="http://schemas.openxmlformats.org/officeDocument/2006/relationships/image" Target="../media/image360.png"/><Relationship Id="rId52" Type="http://schemas.openxmlformats.org/officeDocument/2006/relationships/image" Target="../media/image400.png"/><Relationship Id="rId60" Type="http://schemas.openxmlformats.org/officeDocument/2006/relationships/image" Target="../media/image440.png"/><Relationship Id="rId65" Type="http://schemas.openxmlformats.org/officeDocument/2006/relationships/customXml" Target="../ink/ink95.xml"/><Relationship Id="rId73" Type="http://schemas.openxmlformats.org/officeDocument/2006/relationships/customXml" Target="../ink/ink99.xml"/><Relationship Id="rId4" Type="http://schemas.openxmlformats.org/officeDocument/2006/relationships/image" Target="../media/image10.png"/><Relationship Id="rId9" Type="http://schemas.openxmlformats.org/officeDocument/2006/relationships/customXml" Target="../ink/ink67.xml"/><Relationship Id="rId13" Type="http://schemas.openxmlformats.org/officeDocument/2006/relationships/customXml" Target="../ink/ink69.xml"/><Relationship Id="rId18" Type="http://schemas.openxmlformats.org/officeDocument/2006/relationships/image" Target="../media/image230.png"/><Relationship Id="rId39" Type="http://schemas.openxmlformats.org/officeDocument/2006/relationships/customXml" Target="../ink/ink82.xml"/><Relationship Id="rId34" Type="http://schemas.openxmlformats.org/officeDocument/2006/relationships/image" Target="../media/image310.png"/><Relationship Id="rId50" Type="http://schemas.openxmlformats.org/officeDocument/2006/relationships/image" Target="../media/image390.png"/><Relationship Id="rId55" Type="http://schemas.openxmlformats.org/officeDocument/2006/relationships/customXml" Target="../ink/ink90.xml"/><Relationship Id="rId7" Type="http://schemas.openxmlformats.org/officeDocument/2006/relationships/customXml" Target="../ink/ink66.xml"/><Relationship Id="rId71" Type="http://schemas.openxmlformats.org/officeDocument/2006/relationships/customXml" Target="../ink/ink9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2.png"/><Relationship Id="rId13" Type="http://schemas.openxmlformats.org/officeDocument/2006/relationships/customXml" Target="../ink/ink104.xml"/><Relationship Id="rId18" Type="http://schemas.openxmlformats.org/officeDocument/2006/relationships/image" Target="../media/image75.png"/><Relationship Id="rId26" Type="http://schemas.openxmlformats.org/officeDocument/2006/relationships/image" Target="../media/image6.png"/><Relationship Id="rId3" Type="http://schemas.openxmlformats.org/officeDocument/2006/relationships/image" Target="../media/image17.png"/><Relationship Id="rId21" Type="http://schemas.openxmlformats.org/officeDocument/2006/relationships/customXml" Target="../ink/ink108.xml"/><Relationship Id="rId7" Type="http://schemas.openxmlformats.org/officeDocument/2006/relationships/customXml" Target="../ink/ink101.xml"/><Relationship Id="rId12" Type="http://schemas.openxmlformats.org/officeDocument/2006/relationships/image" Target="../media/image70.png"/><Relationship Id="rId17" Type="http://schemas.openxmlformats.org/officeDocument/2006/relationships/customXml" Target="../ink/ink106.xml"/><Relationship Id="rId25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913.png"/><Relationship Id="rId20" Type="http://schemas.openxmlformats.org/officeDocument/2006/relationships/image" Target="../media/image10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11" Type="http://schemas.openxmlformats.org/officeDocument/2006/relationships/customXml" Target="../ink/ink103.xml"/><Relationship Id="rId24" Type="http://schemas.openxmlformats.org/officeDocument/2006/relationships/image" Target="../media/image952.png"/><Relationship Id="rId15" Type="http://schemas.openxmlformats.org/officeDocument/2006/relationships/customXml" Target="../ink/ink105.xml"/><Relationship Id="rId23" Type="http://schemas.openxmlformats.org/officeDocument/2006/relationships/customXml" Target="../ink/ink109.xml"/><Relationship Id="rId10" Type="http://schemas.openxmlformats.org/officeDocument/2006/relationships/image" Target="../media/image60.png"/><Relationship Id="rId19" Type="http://schemas.openxmlformats.org/officeDocument/2006/relationships/customXml" Target="../ink/ink107.xml"/><Relationship Id="rId4" Type="http://schemas.openxmlformats.org/officeDocument/2006/relationships/customXml" Target="../ink/ink100.xml"/><Relationship Id="rId9" Type="http://schemas.openxmlformats.org/officeDocument/2006/relationships/customXml" Target="../ink/ink102.xml"/><Relationship Id="rId14" Type="http://schemas.openxmlformats.org/officeDocument/2006/relationships/image" Target="../media/image810.png"/><Relationship Id="rId22" Type="http://schemas.openxmlformats.org/officeDocument/2006/relationships/image" Target="../media/image10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67.xml"/><Relationship Id="rId21" Type="http://schemas.openxmlformats.org/officeDocument/2006/relationships/customXml" Target="../ink/ink119.xml"/><Relationship Id="rId42" Type="http://schemas.openxmlformats.org/officeDocument/2006/relationships/image" Target="../media/image352.png"/><Relationship Id="rId63" Type="http://schemas.openxmlformats.org/officeDocument/2006/relationships/customXml" Target="../ink/ink140.xml"/><Relationship Id="rId84" Type="http://schemas.openxmlformats.org/officeDocument/2006/relationships/image" Target="../media/image56.png"/><Relationship Id="rId138" Type="http://schemas.openxmlformats.org/officeDocument/2006/relationships/image" Target="../media/image111.png"/><Relationship Id="rId159" Type="http://schemas.openxmlformats.org/officeDocument/2006/relationships/customXml" Target="../ink/ink188.xml"/><Relationship Id="rId170" Type="http://schemas.openxmlformats.org/officeDocument/2006/relationships/image" Target="../media/image126.png"/><Relationship Id="rId191" Type="http://schemas.openxmlformats.org/officeDocument/2006/relationships/customXml" Target="../ink/ink204.xml"/><Relationship Id="rId107" Type="http://schemas.openxmlformats.org/officeDocument/2006/relationships/customXml" Target="../ink/ink162.xml"/><Relationship Id="rId11" Type="http://schemas.openxmlformats.org/officeDocument/2006/relationships/customXml" Target="../ink/ink114.xml"/><Relationship Id="rId32" Type="http://schemas.openxmlformats.org/officeDocument/2006/relationships/image" Target="../media/image34.png"/><Relationship Id="rId53" Type="http://schemas.openxmlformats.org/officeDocument/2006/relationships/customXml" Target="../ink/ink135.xml"/><Relationship Id="rId74" Type="http://schemas.openxmlformats.org/officeDocument/2006/relationships/image" Target="../media/image511.png"/><Relationship Id="rId128" Type="http://schemas.openxmlformats.org/officeDocument/2006/relationships/image" Target="../media/image105.png"/><Relationship Id="rId149" Type="http://schemas.openxmlformats.org/officeDocument/2006/relationships/customXml" Target="../ink/ink183.xml"/><Relationship Id="rId5" Type="http://schemas.openxmlformats.org/officeDocument/2006/relationships/customXml" Target="../ink/ink111.xml"/><Relationship Id="rId95" Type="http://schemas.openxmlformats.org/officeDocument/2006/relationships/customXml" Target="../ink/ink156.xml"/><Relationship Id="rId160" Type="http://schemas.openxmlformats.org/officeDocument/2006/relationships/image" Target="../media/image121.png"/><Relationship Id="rId181" Type="http://schemas.openxmlformats.org/officeDocument/2006/relationships/customXml" Target="../ink/ink199.xml"/><Relationship Id="rId22" Type="http://schemas.openxmlformats.org/officeDocument/2006/relationships/image" Target="../media/image2510.png"/><Relationship Id="rId43" Type="http://schemas.openxmlformats.org/officeDocument/2006/relationships/customXml" Target="../ink/ink130.xml"/><Relationship Id="rId64" Type="http://schemas.openxmlformats.org/officeDocument/2006/relationships/image" Target="../media/image461.png"/><Relationship Id="rId118" Type="http://schemas.openxmlformats.org/officeDocument/2006/relationships/image" Target="../media/image100.png"/><Relationship Id="rId139" Type="http://schemas.openxmlformats.org/officeDocument/2006/relationships/customXml" Target="../ink/ink178.xml"/><Relationship Id="rId85" Type="http://schemas.openxmlformats.org/officeDocument/2006/relationships/customXml" Target="../ink/ink151.xml"/><Relationship Id="rId150" Type="http://schemas.openxmlformats.org/officeDocument/2006/relationships/image" Target="../media/image116.png"/><Relationship Id="rId171" Type="http://schemas.openxmlformats.org/officeDocument/2006/relationships/customXml" Target="../ink/ink194.xml"/><Relationship Id="rId192" Type="http://schemas.openxmlformats.org/officeDocument/2006/relationships/image" Target="../media/image137.png"/><Relationship Id="rId12" Type="http://schemas.openxmlformats.org/officeDocument/2006/relationships/image" Target="../media/image2010.png"/><Relationship Id="rId33" Type="http://schemas.openxmlformats.org/officeDocument/2006/relationships/customXml" Target="../ink/ink125.xml"/><Relationship Id="rId108" Type="http://schemas.openxmlformats.org/officeDocument/2006/relationships/image" Target="../media/image68.png"/><Relationship Id="rId129" Type="http://schemas.openxmlformats.org/officeDocument/2006/relationships/customXml" Target="../ink/ink173.xml"/><Relationship Id="rId54" Type="http://schemas.openxmlformats.org/officeDocument/2006/relationships/image" Target="../media/image413.png"/><Relationship Id="rId75" Type="http://schemas.openxmlformats.org/officeDocument/2006/relationships/customXml" Target="../ink/ink146.xml"/><Relationship Id="rId96" Type="http://schemas.openxmlformats.org/officeDocument/2006/relationships/image" Target="../media/image62.png"/><Relationship Id="rId140" Type="http://schemas.openxmlformats.org/officeDocument/2006/relationships/image" Target="../media/image1111.png"/><Relationship Id="rId161" Type="http://schemas.openxmlformats.org/officeDocument/2006/relationships/customXml" Target="../ink/ink189.xml"/><Relationship Id="rId182" Type="http://schemas.openxmlformats.org/officeDocument/2006/relationships/image" Target="../media/image132.png"/><Relationship Id="rId6" Type="http://schemas.openxmlformats.org/officeDocument/2006/relationships/image" Target="../media/image1711.png"/><Relationship Id="rId23" Type="http://schemas.openxmlformats.org/officeDocument/2006/relationships/customXml" Target="../ink/ink120.xml"/><Relationship Id="rId119" Type="http://schemas.openxmlformats.org/officeDocument/2006/relationships/customXml" Target="../ink/ink168.xml"/><Relationship Id="rId44" Type="http://schemas.openxmlformats.org/officeDocument/2006/relationships/image" Target="../media/image361.png"/><Relationship Id="rId65" Type="http://schemas.openxmlformats.org/officeDocument/2006/relationships/customXml" Target="../ink/ink141.xml"/><Relationship Id="rId86" Type="http://schemas.openxmlformats.org/officeDocument/2006/relationships/image" Target="../media/image57.png"/><Relationship Id="rId130" Type="http://schemas.openxmlformats.org/officeDocument/2006/relationships/image" Target="../media/image106.png"/><Relationship Id="rId151" Type="http://schemas.openxmlformats.org/officeDocument/2006/relationships/customXml" Target="../ink/ink184.xml"/><Relationship Id="rId172" Type="http://schemas.openxmlformats.org/officeDocument/2006/relationships/image" Target="../media/image127.png"/><Relationship Id="rId193" Type="http://schemas.openxmlformats.org/officeDocument/2006/relationships/customXml" Target="../ink/ink205.xml"/><Relationship Id="rId13" Type="http://schemas.openxmlformats.org/officeDocument/2006/relationships/customXml" Target="../ink/ink115.xml"/><Relationship Id="rId109" Type="http://schemas.openxmlformats.org/officeDocument/2006/relationships/customXml" Target="../ink/ink163.xml"/><Relationship Id="rId34" Type="http://schemas.openxmlformats.org/officeDocument/2006/relationships/image" Target="../media/image314.png"/><Relationship Id="rId55" Type="http://schemas.openxmlformats.org/officeDocument/2006/relationships/customXml" Target="../ink/ink136.xml"/><Relationship Id="rId76" Type="http://schemas.openxmlformats.org/officeDocument/2006/relationships/image" Target="../media/image52.png"/><Relationship Id="rId97" Type="http://schemas.openxmlformats.org/officeDocument/2006/relationships/customXml" Target="../ink/ink157.xml"/><Relationship Id="rId120" Type="http://schemas.openxmlformats.org/officeDocument/2006/relationships/image" Target="../media/image101.png"/><Relationship Id="rId141" Type="http://schemas.openxmlformats.org/officeDocument/2006/relationships/customXml" Target="../ink/ink179.xml"/><Relationship Id="rId7" Type="http://schemas.openxmlformats.org/officeDocument/2006/relationships/customXml" Target="../ink/ink112.xml"/><Relationship Id="rId71" Type="http://schemas.openxmlformats.org/officeDocument/2006/relationships/customXml" Target="../ink/ink144.xml"/><Relationship Id="rId92" Type="http://schemas.openxmlformats.org/officeDocument/2006/relationships/image" Target="../media/image600.png"/><Relationship Id="rId162" Type="http://schemas.openxmlformats.org/officeDocument/2006/relationships/image" Target="../media/image122.png"/><Relationship Id="rId183" Type="http://schemas.openxmlformats.org/officeDocument/2006/relationships/customXml" Target="../ink/ink200.xml"/><Relationship Id="rId2" Type="http://schemas.openxmlformats.org/officeDocument/2006/relationships/notesSlide" Target="../notesSlides/notesSlide27.xml"/><Relationship Id="rId29" Type="http://schemas.openxmlformats.org/officeDocument/2006/relationships/customXml" Target="../ink/ink123.xml"/><Relationship Id="rId24" Type="http://schemas.openxmlformats.org/officeDocument/2006/relationships/image" Target="../media/image2610.png"/><Relationship Id="rId40" Type="http://schemas.openxmlformats.org/officeDocument/2006/relationships/image" Target="../media/image341.png"/><Relationship Id="rId45" Type="http://schemas.openxmlformats.org/officeDocument/2006/relationships/customXml" Target="../ink/ink131.xml"/><Relationship Id="rId66" Type="http://schemas.openxmlformats.org/officeDocument/2006/relationships/image" Target="../media/image471.png"/><Relationship Id="rId87" Type="http://schemas.openxmlformats.org/officeDocument/2006/relationships/customXml" Target="../ink/ink152.xml"/><Relationship Id="rId110" Type="http://schemas.openxmlformats.org/officeDocument/2006/relationships/image" Target="../media/image69.png"/><Relationship Id="rId115" Type="http://schemas.openxmlformats.org/officeDocument/2006/relationships/customXml" Target="../ink/ink166.xml"/><Relationship Id="rId131" Type="http://schemas.openxmlformats.org/officeDocument/2006/relationships/customXml" Target="../ink/ink174.xml"/><Relationship Id="rId136" Type="http://schemas.openxmlformats.org/officeDocument/2006/relationships/image" Target="../media/image1090.png"/><Relationship Id="rId157" Type="http://schemas.openxmlformats.org/officeDocument/2006/relationships/customXml" Target="../ink/ink187.xml"/><Relationship Id="rId178" Type="http://schemas.openxmlformats.org/officeDocument/2006/relationships/image" Target="../media/image130.png"/><Relationship Id="rId61" Type="http://schemas.openxmlformats.org/officeDocument/2006/relationships/customXml" Target="../ink/ink139.xml"/><Relationship Id="rId82" Type="http://schemas.openxmlformats.org/officeDocument/2006/relationships/image" Target="../media/image55.png"/><Relationship Id="rId152" Type="http://schemas.openxmlformats.org/officeDocument/2006/relationships/image" Target="../media/image117.png"/><Relationship Id="rId173" Type="http://schemas.openxmlformats.org/officeDocument/2006/relationships/customXml" Target="../ink/ink195.xml"/><Relationship Id="rId194" Type="http://schemas.openxmlformats.org/officeDocument/2006/relationships/image" Target="../media/image138.png"/><Relationship Id="rId19" Type="http://schemas.openxmlformats.org/officeDocument/2006/relationships/customXml" Target="../ink/ink118.xml"/><Relationship Id="rId14" Type="http://schemas.openxmlformats.org/officeDocument/2006/relationships/image" Target="../media/image21100.png"/><Relationship Id="rId30" Type="http://schemas.openxmlformats.org/officeDocument/2006/relationships/image" Target="../media/image2910.png"/><Relationship Id="rId35" Type="http://schemas.openxmlformats.org/officeDocument/2006/relationships/customXml" Target="../ink/ink126.xml"/><Relationship Id="rId56" Type="http://schemas.openxmlformats.org/officeDocument/2006/relationships/image" Target="../media/image422.png"/><Relationship Id="rId77" Type="http://schemas.openxmlformats.org/officeDocument/2006/relationships/customXml" Target="../ink/ink147.xml"/><Relationship Id="rId100" Type="http://schemas.openxmlformats.org/officeDocument/2006/relationships/image" Target="../media/image64.png"/><Relationship Id="rId105" Type="http://schemas.openxmlformats.org/officeDocument/2006/relationships/customXml" Target="../ink/ink161.xml"/><Relationship Id="rId126" Type="http://schemas.openxmlformats.org/officeDocument/2006/relationships/image" Target="../media/image104.png"/><Relationship Id="rId147" Type="http://schemas.openxmlformats.org/officeDocument/2006/relationships/customXml" Target="../ink/ink182.xml"/><Relationship Id="rId168" Type="http://schemas.openxmlformats.org/officeDocument/2006/relationships/image" Target="../media/image125.png"/><Relationship Id="rId8" Type="http://schemas.openxmlformats.org/officeDocument/2006/relationships/image" Target="../media/image18100.png"/><Relationship Id="rId51" Type="http://schemas.openxmlformats.org/officeDocument/2006/relationships/customXml" Target="../ink/ink134.xml"/><Relationship Id="rId72" Type="http://schemas.openxmlformats.org/officeDocument/2006/relationships/image" Target="../media/image501.png"/><Relationship Id="rId93" Type="http://schemas.openxmlformats.org/officeDocument/2006/relationships/customXml" Target="../ink/ink155.xml"/><Relationship Id="rId98" Type="http://schemas.openxmlformats.org/officeDocument/2006/relationships/image" Target="../media/image63.png"/><Relationship Id="rId121" Type="http://schemas.openxmlformats.org/officeDocument/2006/relationships/customXml" Target="../ink/ink169.xml"/><Relationship Id="rId142" Type="http://schemas.openxmlformats.org/officeDocument/2006/relationships/image" Target="../media/image112.png"/><Relationship Id="rId163" Type="http://schemas.openxmlformats.org/officeDocument/2006/relationships/customXml" Target="../ink/ink190.xml"/><Relationship Id="rId184" Type="http://schemas.openxmlformats.org/officeDocument/2006/relationships/image" Target="../media/image133.png"/><Relationship Id="rId189" Type="http://schemas.openxmlformats.org/officeDocument/2006/relationships/customXml" Target="../ink/ink203.xml"/><Relationship Id="rId3" Type="http://schemas.openxmlformats.org/officeDocument/2006/relationships/customXml" Target="../ink/ink110.xml"/><Relationship Id="rId25" Type="http://schemas.openxmlformats.org/officeDocument/2006/relationships/customXml" Target="../ink/ink121.xml"/><Relationship Id="rId46" Type="http://schemas.openxmlformats.org/officeDocument/2006/relationships/image" Target="../media/image371.png"/><Relationship Id="rId67" Type="http://schemas.openxmlformats.org/officeDocument/2006/relationships/customXml" Target="../ink/ink142.xml"/><Relationship Id="rId116" Type="http://schemas.openxmlformats.org/officeDocument/2006/relationships/image" Target="../media/image72.png"/><Relationship Id="rId137" Type="http://schemas.openxmlformats.org/officeDocument/2006/relationships/customXml" Target="../ink/ink177.xml"/><Relationship Id="rId158" Type="http://schemas.openxmlformats.org/officeDocument/2006/relationships/image" Target="../media/image120.png"/><Relationship Id="rId20" Type="http://schemas.openxmlformats.org/officeDocument/2006/relationships/image" Target="../media/image2410.png"/><Relationship Id="rId41" Type="http://schemas.openxmlformats.org/officeDocument/2006/relationships/customXml" Target="../ink/ink129.xml"/><Relationship Id="rId62" Type="http://schemas.openxmlformats.org/officeDocument/2006/relationships/image" Target="../media/image45.png"/><Relationship Id="rId83" Type="http://schemas.openxmlformats.org/officeDocument/2006/relationships/customXml" Target="../ink/ink150.xml"/><Relationship Id="rId88" Type="http://schemas.openxmlformats.org/officeDocument/2006/relationships/image" Target="../media/image58.png"/><Relationship Id="rId111" Type="http://schemas.openxmlformats.org/officeDocument/2006/relationships/customXml" Target="../ink/ink164.xml"/><Relationship Id="rId132" Type="http://schemas.openxmlformats.org/officeDocument/2006/relationships/image" Target="../media/image1070.png"/><Relationship Id="rId153" Type="http://schemas.openxmlformats.org/officeDocument/2006/relationships/customXml" Target="../ink/ink185.xml"/><Relationship Id="rId174" Type="http://schemas.openxmlformats.org/officeDocument/2006/relationships/image" Target="../media/image128.png"/><Relationship Id="rId179" Type="http://schemas.openxmlformats.org/officeDocument/2006/relationships/customXml" Target="../ink/ink198.xml"/><Relationship Id="rId195" Type="http://schemas.openxmlformats.org/officeDocument/2006/relationships/customXml" Target="../ink/ink206.xml"/><Relationship Id="rId190" Type="http://schemas.openxmlformats.org/officeDocument/2006/relationships/image" Target="../media/image136.png"/><Relationship Id="rId15" Type="http://schemas.openxmlformats.org/officeDocument/2006/relationships/customXml" Target="../ink/ink116.xml"/><Relationship Id="rId36" Type="http://schemas.openxmlformats.org/officeDocument/2006/relationships/image" Target="../media/image321.png"/><Relationship Id="rId57" Type="http://schemas.openxmlformats.org/officeDocument/2006/relationships/customXml" Target="../ink/ink137.xml"/><Relationship Id="rId106" Type="http://schemas.openxmlformats.org/officeDocument/2006/relationships/image" Target="../media/image67.png"/><Relationship Id="rId127" Type="http://schemas.openxmlformats.org/officeDocument/2006/relationships/customXml" Target="../ink/ink172.xml"/><Relationship Id="rId10" Type="http://schemas.openxmlformats.org/officeDocument/2006/relationships/image" Target="../media/image19100.png"/><Relationship Id="rId31" Type="http://schemas.openxmlformats.org/officeDocument/2006/relationships/customXml" Target="../ink/ink124.xml"/><Relationship Id="rId52" Type="http://schemas.openxmlformats.org/officeDocument/2006/relationships/image" Target="../media/image402.png"/><Relationship Id="rId73" Type="http://schemas.openxmlformats.org/officeDocument/2006/relationships/customXml" Target="../ink/ink145.xml"/><Relationship Id="rId78" Type="http://schemas.openxmlformats.org/officeDocument/2006/relationships/image" Target="../media/image53.png"/><Relationship Id="rId94" Type="http://schemas.openxmlformats.org/officeDocument/2006/relationships/image" Target="../media/image61.png"/><Relationship Id="rId99" Type="http://schemas.openxmlformats.org/officeDocument/2006/relationships/customXml" Target="../ink/ink158.xml"/><Relationship Id="rId101" Type="http://schemas.openxmlformats.org/officeDocument/2006/relationships/customXml" Target="../ink/ink159.xml"/><Relationship Id="rId122" Type="http://schemas.openxmlformats.org/officeDocument/2006/relationships/image" Target="../media/image102.png"/><Relationship Id="rId143" Type="http://schemas.openxmlformats.org/officeDocument/2006/relationships/customXml" Target="../ink/ink180.xml"/><Relationship Id="rId148" Type="http://schemas.openxmlformats.org/officeDocument/2006/relationships/image" Target="../media/image115.png"/><Relationship Id="rId164" Type="http://schemas.openxmlformats.org/officeDocument/2006/relationships/image" Target="../media/image123.png"/><Relationship Id="rId169" Type="http://schemas.openxmlformats.org/officeDocument/2006/relationships/customXml" Target="../ink/ink193.xml"/><Relationship Id="rId185" Type="http://schemas.openxmlformats.org/officeDocument/2006/relationships/customXml" Target="../ink/ink201.xml"/><Relationship Id="rId4" Type="http://schemas.openxmlformats.org/officeDocument/2006/relationships/image" Target="../media/image2111.png"/><Relationship Id="rId9" Type="http://schemas.openxmlformats.org/officeDocument/2006/relationships/customXml" Target="../ink/ink113.xml"/><Relationship Id="rId180" Type="http://schemas.openxmlformats.org/officeDocument/2006/relationships/image" Target="../media/image131.png"/><Relationship Id="rId26" Type="http://schemas.openxmlformats.org/officeDocument/2006/relationships/image" Target="../media/image2710.png"/><Relationship Id="rId47" Type="http://schemas.openxmlformats.org/officeDocument/2006/relationships/customXml" Target="../ink/ink132.xml"/><Relationship Id="rId68" Type="http://schemas.openxmlformats.org/officeDocument/2006/relationships/image" Target="../media/image481.png"/><Relationship Id="rId89" Type="http://schemas.openxmlformats.org/officeDocument/2006/relationships/customXml" Target="../ink/ink153.xml"/><Relationship Id="rId112" Type="http://schemas.openxmlformats.org/officeDocument/2006/relationships/image" Target="../media/image700.png"/><Relationship Id="rId133" Type="http://schemas.openxmlformats.org/officeDocument/2006/relationships/customXml" Target="../ink/ink175.xml"/><Relationship Id="rId154" Type="http://schemas.openxmlformats.org/officeDocument/2006/relationships/image" Target="../media/image118.png"/><Relationship Id="rId175" Type="http://schemas.openxmlformats.org/officeDocument/2006/relationships/customXml" Target="../ink/ink196.xml"/><Relationship Id="rId196" Type="http://schemas.openxmlformats.org/officeDocument/2006/relationships/image" Target="../media/image139.png"/><Relationship Id="rId16" Type="http://schemas.openxmlformats.org/officeDocument/2006/relationships/image" Target="../media/image2210.png"/><Relationship Id="rId37" Type="http://schemas.openxmlformats.org/officeDocument/2006/relationships/customXml" Target="../ink/ink127.xml"/><Relationship Id="rId58" Type="http://schemas.openxmlformats.org/officeDocument/2006/relationships/image" Target="../media/image43.png"/><Relationship Id="rId79" Type="http://schemas.openxmlformats.org/officeDocument/2006/relationships/customXml" Target="../ink/ink148.xml"/><Relationship Id="rId102" Type="http://schemas.openxmlformats.org/officeDocument/2006/relationships/image" Target="../media/image65.png"/><Relationship Id="rId123" Type="http://schemas.openxmlformats.org/officeDocument/2006/relationships/customXml" Target="../ink/ink170.xml"/><Relationship Id="rId144" Type="http://schemas.openxmlformats.org/officeDocument/2006/relationships/image" Target="../media/image113.png"/><Relationship Id="rId90" Type="http://schemas.openxmlformats.org/officeDocument/2006/relationships/image" Target="../media/image59.png"/><Relationship Id="rId165" Type="http://schemas.openxmlformats.org/officeDocument/2006/relationships/customXml" Target="../ink/ink191.xml"/><Relationship Id="rId186" Type="http://schemas.openxmlformats.org/officeDocument/2006/relationships/image" Target="../media/image134.png"/><Relationship Id="rId27" Type="http://schemas.openxmlformats.org/officeDocument/2006/relationships/customXml" Target="../ink/ink122.xml"/><Relationship Id="rId48" Type="http://schemas.openxmlformats.org/officeDocument/2006/relationships/image" Target="../media/image382.png"/><Relationship Id="rId69" Type="http://schemas.openxmlformats.org/officeDocument/2006/relationships/customXml" Target="../ink/ink143.xml"/><Relationship Id="rId113" Type="http://schemas.openxmlformats.org/officeDocument/2006/relationships/customXml" Target="../ink/ink165.xml"/><Relationship Id="rId134" Type="http://schemas.openxmlformats.org/officeDocument/2006/relationships/image" Target="../media/image1080.png"/><Relationship Id="rId80" Type="http://schemas.openxmlformats.org/officeDocument/2006/relationships/image" Target="../media/image54.png"/><Relationship Id="rId155" Type="http://schemas.openxmlformats.org/officeDocument/2006/relationships/customXml" Target="../ink/ink186.xml"/><Relationship Id="rId176" Type="http://schemas.openxmlformats.org/officeDocument/2006/relationships/image" Target="../media/image129.png"/><Relationship Id="rId197" Type="http://schemas.openxmlformats.org/officeDocument/2006/relationships/image" Target="../media/image34.png"/><Relationship Id="rId17" Type="http://schemas.openxmlformats.org/officeDocument/2006/relationships/customXml" Target="../ink/ink117.xml"/><Relationship Id="rId38" Type="http://schemas.openxmlformats.org/officeDocument/2006/relationships/image" Target="../media/image331.png"/><Relationship Id="rId59" Type="http://schemas.openxmlformats.org/officeDocument/2006/relationships/customXml" Target="../ink/ink138.xml"/><Relationship Id="rId103" Type="http://schemas.openxmlformats.org/officeDocument/2006/relationships/customXml" Target="../ink/ink160.xml"/><Relationship Id="rId124" Type="http://schemas.openxmlformats.org/officeDocument/2006/relationships/image" Target="../media/image10300.png"/><Relationship Id="rId70" Type="http://schemas.openxmlformats.org/officeDocument/2006/relationships/image" Target="../media/image491.png"/><Relationship Id="rId91" Type="http://schemas.openxmlformats.org/officeDocument/2006/relationships/customXml" Target="../ink/ink154.xml"/><Relationship Id="rId145" Type="http://schemas.openxmlformats.org/officeDocument/2006/relationships/customXml" Target="../ink/ink181.xml"/><Relationship Id="rId166" Type="http://schemas.openxmlformats.org/officeDocument/2006/relationships/image" Target="../media/image124.png"/><Relationship Id="rId187" Type="http://schemas.openxmlformats.org/officeDocument/2006/relationships/customXml" Target="../ink/ink202.xml"/><Relationship Id="rId1" Type="http://schemas.openxmlformats.org/officeDocument/2006/relationships/slideLayout" Target="../slideLayouts/slideLayout1.xml"/><Relationship Id="rId28" Type="http://schemas.openxmlformats.org/officeDocument/2006/relationships/image" Target="../media/image2810.png"/><Relationship Id="rId49" Type="http://schemas.openxmlformats.org/officeDocument/2006/relationships/customXml" Target="../ink/ink133.xml"/><Relationship Id="rId114" Type="http://schemas.openxmlformats.org/officeDocument/2006/relationships/image" Target="../media/image71.png"/><Relationship Id="rId60" Type="http://schemas.openxmlformats.org/officeDocument/2006/relationships/image" Target="../media/image44.png"/><Relationship Id="rId81" Type="http://schemas.openxmlformats.org/officeDocument/2006/relationships/customXml" Target="../ink/ink149.xml"/><Relationship Id="rId135" Type="http://schemas.openxmlformats.org/officeDocument/2006/relationships/customXml" Target="../ink/ink176.xml"/><Relationship Id="rId156" Type="http://schemas.openxmlformats.org/officeDocument/2006/relationships/image" Target="../media/image119.png"/><Relationship Id="rId177" Type="http://schemas.openxmlformats.org/officeDocument/2006/relationships/customXml" Target="../ink/ink197.xml"/><Relationship Id="rId18" Type="http://schemas.openxmlformats.org/officeDocument/2006/relationships/image" Target="../media/image2310.png"/><Relationship Id="rId39" Type="http://schemas.openxmlformats.org/officeDocument/2006/relationships/customXml" Target="../ink/ink128.xml"/><Relationship Id="rId50" Type="http://schemas.openxmlformats.org/officeDocument/2006/relationships/image" Target="../media/image392.png"/><Relationship Id="rId104" Type="http://schemas.openxmlformats.org/officeDocument/2006/relationships/image" Target="../media/image66.png"/><Relationship Id="rId125" Type="http://schemas.openxmlformats.org/officeDocument/2006/relationships/customXml" Target="../ink/ink171.xml"/><Relationship Id="rId146" Type="http://schemas.openxmlformats.org/officeDocument/2006/relationships/image" Target="../media/image114.png"/><Relationship Id="rId167" Type="http://schemas.openxmlformats.org/officeDocument/2006/relationships/customXml" Target="../ink/ink192.xml"/><Relationship Id="rId188" Type="http://schemas.openxmlformats.org/officeDocument/2006/relationships/image" Target="../media/image13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NULL"/><Relationship Id="rId21" Type="http://schemas.openxmlformats.org/officeDocument/2006/relationships/customXml" Target="../ink/ink10.xml"/><Relationship Id="rId34" Type="http://schemas.openxmlformats.org/officeDocument/2006/relationships/image" Target="NULL"/><Relationship Id="rId42" Type="http://schemas.openxmlformats.org/officeDocument/2006/relationships/image" Target="NULL"/><Relationship Id="rId47" Type="http://schemas.openxmlformats.org/officeDocument/2006/relationships/customXml" Target="../ink/ink23.xml"/><Relationship Id="rId50" Type="http://schemas.openxmlformats.org/officeDocument/2006/relationships/image" Target="NULL"/><Relationship Id="rId55" Type="http://schemas.openxmlformats.org/officeDocument/2006/relationships/customXml" Target="../ink/ink27.xml"/><Relationship Id="rId63" Type="http://schemas.openxmlformats.org/officeDocument/2006/relationships/customXml" Target="../ink/ink31.xml"/><Relationship Id="rId7" Type="http://schemas.openxmlformats.org/officeDocument/2006/relationships/customXml" Target="../ink/ink3.xml"/><Relationship Id="rId2" Type="http://schemas.openxmlformats.org/officeDocument/2006/relationships/image" Target="../media/image4.png"/><Relationship Id="rId16" Type="http://schemas.openxmlformats.org/officeDocument/2006/relationships/image" Target="NULL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NULL"/><Relationship Id="rId32" Type="http://schemas.openxmlformats.org/officeDocument/2006/relationships/image" Target="NULL"/><Relationship Id="rId37" Type="http://schemas.openxmlformats.org/officeDocument/2006/relationships/customXml" Target="../ink/ink18.xml"/><Relationship Id="rId40" Type="http://schemas.openxmlformats.org/officeDocument/2006/relationships/image" Target="NULL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NULL"/><Relationship Id="rId66" Type="http://schemas.openxmlformats.org/officeDocument/2006/relationships/image" Target="NULL"/><Relationship Id="rId5" Type="http://schemas.openxmlformats.org/officeDocument/2006/relationships/customXml" Target="../ink/ink2.xml"/><Relationship Id="rId61" Type="http://schemas.openxmlformats.org/officeDocument/2006/relationships/customXml" Target="../ink/ink30.xml"/><Relationship Id="rId19" Type="http://schemas.openxmlformats.org/officeDocument/2006/relationships/customXml" Target="../ink/ink9.xml"/><Relationship Id="rId14" Type="http://schemas.openxmlformats.org/officeDocument/2006/relationships/image" Target="NULL"/><Relationship Id="rId22" Type="http://schemas.openxmlformats.org/officeDocument/2006/relationships/image" Target="NULL"/><Relationship Id="rId27" Type="http://schemas.openxmlformats.org/officeDocument/2006/relationships/customXml" Target="../ink/ink13.xml"/><Relationship Id="rId30" Type="http://schemas.openxmlformats.org/officeDocument/2006/relationships/image" Target="NULL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NULL"/><Relationship Id="rId56" Type="http://schemas.openxmlformats.org/officeDocument/2006/relationships/image" Target="NULL"/><Relationship Id="rId64" Type="http://schemas.openxmlformats.org/officeDocument/2006/relationships/image" Target="NULL"/><Relationship Id="rId8" Type="http://schemas.openxmlformats.org/officeDocument/2006/relationships/image" Target="NULL"/><Relationship Id="rId51" Type="http://schemas.openxmlformats.org/officeDocument/2006/relationships/customXml" Target="../ink/ink25.xml"/><Relationship Id="rId3" Type="http://schemas.openxmlformats.org/officeDocument/2006/relationships/customXml" Target="../ink/ink1.xml"/><Relationship Id="rId12" Type="http://schemas.openxmlformats.org/officeDocument/2006/relationships/image" Target="NULL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NULL"/><Relationship Id="rId46" Type="http://schemas.openxmlformats.org/officeDocument/2006/relationships/image" Target="NULL"/><Relationship Id="rId59" Type="http://schemas.openxmlformats.org/officeDocument/2006/relationships/customXml" Target="../ink/ink29.xml"/><Relationship Id="rId20" Type="http://schemas.openxmlformats.org/officeDocument/2006/relationships/image" Target="NULL"/><Relationship Id="rId41" Type="http://schemas.openxmlformats.org/officeDocument/2006/relationships/customXml" Target="../ink/ink20.xml"/><Relationship Id="rId54" Type="http://schemas.openxmlformats.org/officeDocument/2006/relationships/image" Target="NULL"/><Relationship Id="rId62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NULL"/><Relationship Id="rId36" Type="http://schemas.openxmlformats.org/officeDocument/2006/relationships/image" Target="NULL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NULL"/><Relationship Id="rId31" Type="http://schemas.openxmlformats.org/officeDocument/2006/relationships/customXml" Target="../ink/ink15.xml"/><Relationship Id="rId44" Type="http://schemas.openxmlformats.org/officeDocument/2006/relationships/image" Target="NULL"/><Relationship Id="rId52" Type="http://schemas.openxmlformats.org/officeDocument/2006/relationships/image" Target="NULL"/><Relationship Id="rId60" Type="http://schemas.openxmlformats.org/officeDocument/2006/relationships/image" Target="NULL"/><Relationship Id="rId65" Type="http://schemas.openxmlformats.org/officeDocument/2006/relationships/customXml" Target="../ink/ink32.xml"/><Relationship Id="rId4" Type="http://schemas.openxmlformats.org/officeDocument/2006/relationships/image" Target="NULL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NULL"/><Relationship Id="rId39" Type="http://schemas.openxmlformats.org/officeDocument/2006/relationships/customXml" Target="../ink/ink19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4.xml"/><Relationship Id="rId21" Type="http://schemas.openxmlformats.org/officeDocument/2006/relationships/image" Target="NULL"/><Relationship Id="rId34" Type="http://schemas.openxmlformats.org/officeDocument/2006/relationships/customXml" Target="../ink/ink48.xml"/><Relationship Id="rId42" Type="http://schemas.openxmlformats.org/officeDocument/2006/relationships/customXml" Target="../ink/ink52.xml"/><Relationship Id="rId47" Type="http://schemas.openxmlformats.org/officeDocument/2006/relationships/image" Target="NULL"/><Relationship Id="rId50" Type="http://schemas.openxmlformats.org/officeDocument/2006/relationships/customXml" Target="../ink/ink56.xml"/><Relationship Id="rId55" Type="http://schemas.openxmlformats.org/officeDocument/2006/relationships/image" Target="NULL"/><Relationship Id="rId6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4.xml"/><Relationship Id="rId16" Type="http://schemas.openxmlformats.org/officeDocument/2006/relationships/customXml" Target="../ink/ink39.xml"/><Relationship Id="rId29" Type="http://schemas.openxmlformats.org/officeDocument/2006/relationships/image" Target="NULL"/><Relationship Id="rId11" Type="http://schemas.openxmlformats.org/officeDocument/2006/relationships/image" Target="NULL"/><Relationship Id="rId24" Type="http://schemas.openxmlformats.org/officeDocument/2006/relationships/customXml" Target="../ink/ink43.xml"/><Relationship Id="rId32" Type="http://schemas.openxmlformats.org/officeDocument/2006/relationships/customXml" Target="../ink/ink47.xml"/><Relationship Id="rId37" Type="http://schemas.openxmlformats.org/officeDocument/2006/relationships/image" Target="NULL"/><Relationship Id="rId40" Type="http://schemas.openxmlformats.org/officeDocument/2006/relationships/customXml" Target="../ink/ink51.xml"/><Relationship Id="rId45" Type="http://schemas.openxmlformats.org/officeDocument/2006/relationships/image" Target="NULL"/><Relationship Id="rId53" Type="http://schemas.openxmlformats.org/officeDocument/2006/relationships/image" Target="NULL"/><Relationship Id="rId58" Type="http://schemas.openxmlformats.org/officeDocument/2006/relationships/customXml" Target="../ink/ink60.xml"/><Relationship Id="rId66" Type="http://schemas.openxmlformats.org/officeDocument/2006/relationships/customXml" Target="../ink/ink64.xml"/><Relationship Id="rId5" Type="http://schemas.openxmlformats.org/officeDocument/2006/relationships/image" Target="NULL"/><Relationship Id="rId61" Type="http://schemas.openxmlformats.org/officeDocument/2006/relationships/image" Target="NULL"/><Relationship Id="rId19" Type="http://schemas.openxmlformats.org/officeDocument/2006/relationships/image" Target="NULL"/><Relationship Id="rId14" Type="http://schemas.openxmlformats.org/officeDocument/2006/relationships/customXml" Target="../ink/ink38.xml"/><Relationship Id="rId22" Type="http://schemas.openxmlformats.org/officeDocument/2006/relationships/customXml" Target="../ink/ink42.xml"/><Relationship Id="rId27" Type="http://schemas.openxmlformats.org/officeDocument/2006/relationships/image" Target="NULL"/><Relationship Id="rId30" Type="http://schemas.openxmlformats.org/officeDocument/2006/relationships/customXml" Target="../ink/ink46.xml"/><Relationship Id="rId35" Type="http://schemas.openxmlformats.org/officeDocument/2006/relationships/image" Target="NULL"/><Relationship Id="rId43" Type="http://schemas.openxmlformats.org/officeDocument/2006/relationships/image" Target="NULL"/><Relationship Id="rId48" Type="http://schemas.openxmlformats.org/officeDocument/2006/relationships/customXml" Target="../ink/ink55.xml"/><Relationship Id="rId56" Type="http://schemas.openxmlformats.org/officeDocument/2006/relationships/customXml" Target="../ink/ink59.xml"/><Relationship Id="rId64" Type="http://schemas.openxmlformats.org/officeDocument/2006/relationships/customXml" Target="../ink/ink63.xml"/><Relationship Id="rId8" Type="http://schemas.openxmlformats.org/officeDocument/2006/relationships/customXml" Target="../ink/ink35.xml"/><Relationship Id="rId51" Type="http://schemas.openxmlformats.org/officeDocument/2006/relationships/image" Target="NULL"/><Relationship Id="rId3" Type="http://schemas.openxmlformats.org/officeDocument/2006/relationships/image" Target="../media/image4.png"/><Relationship Id="rId12" Type="http://schemas.openxmlformats.org/officeDocument/2006/relationships/customXml" Target="../ink/ink37.xml"/><Relationship Id="rId17" Type="http://schemas.openxmlformats.org/officeDocument/2006/relationships/image" Target="NULL"/><Relationship Id="rId25" Type="http://schemas.openxmlformats.org/officeDocument/2006/relationships/image" Target="NULL"/><Relationship Id="rId33" Type="http://schemas.openxmlformats.org/officeDocument/2006/relationships/image" Target="NULL"/><Relationship Id="rId38" Type="http://schemas.openxmlformats.org/officeDocument/2006/relationships/customXml" Target="../ink/ink50.xml"/><Relationship Id="rId46" Type="http://schemas.openxmlformats.org/officeDocument/2006/relationships/customXml" Target="../ink/ink54.xml"/><Relationship Id="rId59" Type="http://schemas.openxmlformats.org/officeDocument/2006/relationships/image" Target="NULL"/><Relationship Id="rId67" Type="http://schemas.openxmlformats.org/officeDocument/2006/relationships/image" Target="NULL"/><Relationship Id="rId20" Type="http://schemas.openxmlformats.org/officeDocument/2006/relationships/customXml" Target="../ink/ink41.xml"/><Relationship Id="rId41" Type="http://schemas.openxmlformats.org/officeDocument/2006/relationships/image" Target="NULL"/><Relationship Id="rId54" Type="http://schemas.openxmlformats.org/officeDocument/2006/relationships/customXml" Target="../ink/ink58.xml"/><Relationship Id="rId62" Type="http://schemas.openxmlformats.org/officeDocument/2006/relationships/customXml" Target="../ink/ink62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34.xml"/><Relationship Id="rId15" Type="http://schemas.openxmlformats.org/officeDocument/2006/relationships/image" Target="NULL"/><Relationship Id="rId23" Type="http://schemas.openxmlformats.org/officeDocument/2006/relationships/image" Target="NULL"/><Relationship Id="rId28" Type="http://schemas.openxmlformats.org/officeDocument/2006/relationships/customXml" Target="../ink/ink45.xml"/><Relationship Id="rId36" Type="http://schemas.openxmlformats.org/officeDocument/2006/relationships/customXml" Target="../ink/ink49.xml"/><Relationship Id="rId49" Type="http://schemas.openxmlformats.org/officeDocument/2006/relationships/image" Target="NULL"/><Relationship Id="rId57" Type="http://schemas.openxmlformats.org/officeDocument/2006/relationships/image" Target="NULL"/><Relationship Id="rId10" Type="http://schemas.openxmlformats.org/officeDocument/2006/relationships/customXml" Target="../ink/ink36.xml"/><Relationship Id="rId31" Type="http://schemas.openxmlformats.org/officeDocument/2006/relationships/image" Target="NULL"/><Relationship Id="rId44" Type="http://schemas.openxmlformats.org/officeDocument/2006/relationships/customXml" Target="../ink/ink53.xml"/><Relationship Id="rId52" Type="http://schemas.openxmlformats.org/officeDocument/2006/relationships/customXml" Target="../ink/ink57.xml"/><Relationship Id="rId60" Type="http://schemas.openxmlformats.org/officeDocument/2006/relationships/customXml" Target="../ink/ink61.xml"/><Relationship Id="rId65" Type="http://schemas.openxmlformats.org/officeDocument/2006/relationships/image" Target="NULL"/><Relationship Id="rId4" Type="http://schemas.openxmlformats.org/officeDocument/2006/relationships/customXml" Target="../ink/ink33.xml"/><Relationship Id="rId9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customXml" Target="../ink/ink40.xml"/><Relationship Id="rId39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65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api/documentation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1022" y="381000"/>
            <a:ext cx="8229600" cy="990600"/>
          </a:xfrm>
          <a:solidFill>
            <a:srgbClr val="FFFF00"/>
          </a:solidFill>
        </p:spPr>
        <p:txBody>
          <a:bodyPr anchor="ctr" anchorCtr="0"/>
          <a:lstStyle/>
          <a:p>
            <a:pPr marL="0" indent="0" algn="ctr">
              <a:buNone/>
            </a:pPr>
            <a:r>
              <a:rPr lang="en-US" sz="3200" dirty="0">
                <a:solidFill>
                  <a:srgbClr val="0000FF"/>
                </a:solidFill>
              </a:rPr>
              <a:t>Server-side execution</a:t>
            </a:r>
            <a:endParaRPr lang="en-US" sz="3200" b="1" dirty="0">
              <a:solidFill>
                <a:srgbClr val="0000FF"/>
              </a:solidFill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639F286A-CC9D-4BAB-809E-5F08557B4E23}"/>
              </a:ext>
            </a:extLst>
          </p:cNvPr>
          <p:cNvSpPr txBox="1">
            <a:spLocks/>
          </p:cNvSpPr>
          <p:nvPr/>
        </p:nvSpPr>
        <p:spPr>
          <a:xfrm>
            <a:off x="685800" y="1815646"/>
            <a:ext cx="7010400" cy="32135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Server-side execution of:</a:t>
            </a:r>
          </a:p>
          <a:p>
            <a:pPr lvl="1" indent="-34290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200" dirty="0">
                <a:solidFill>
                  <a:prstClr val="black"/>
                </a:solidFill>
                <a:latin typeface="Calibri"/>
                <a:cs typeface="+mn-cs"/>
              </a:rPr>
              <a:t>JavaScript</a:t>
            </a:r>
          </a:p>
          <a:p>
            <a:pPr lvl="1" indent="-34290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kumimoji="0" lang="en-US" sz="220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Node.js</a:t>
            </a:r>
          </a:p>
          <a:p>
            <a:pPr lvl="1" indent="-34290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200" dirty="0">
                <a:solidFill>
                  <a:prstClr val="black"/>
                </a:solidFill>
                <a:latin typeface="Calibri"/>
                <a:cs typeface="+mn-cs"/>
              </a:rPr>
              <a:t>Express</a:t>
            </a:r>
            <a:endParaRPr kumimoji="0" lang="en-US" sz="220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Asynchronous execution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Callbacks vs. Promises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C1E00E-19E6-8771-AE74-609F5426E9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18" y="5796339"/>
            <a:ext cx="1615382" cy="9092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7583022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327535"/>
            <a:ext cx="457198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Node.js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Content Placeholder 10">
            <a:extLst>
              <a:ext uri="{FF2B5EF4-FFF2-40B4-BE49-F238E27FC236}">
                <a16:creationId xmlns:a16="http://schemas.microsoft.com/office/drawing/2014/main" id="{97A6B2ED-6539-3DB9-F2AB-6D70EE96F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400"/>
            <a:ext cx="8001000" cy="1066800"/>
          </a:xfrm>
        </p:spPr>
        <p:txBody>
          <a:bodyPr/>
          <a:lstStyle/>
          <a:p>
            <a:pPr marL="227013" indent="-227013"/>
            <a:r>
              <a:rPr lang="en-US" sz="2400" dirty="0"/>
              <a:t>Single-threaded with large software library (MySQL, S3, …)</a:t>
            </a:r>
          </a:p>
          <a:p>
            <a:pPr marL="627063" lvl="1" indent="-227013">
              <a:spcBef>
                <a:spcPts val="600"/>
              </a:spcBef>
            </a:pPr>
            <a:r>
              <a:rPr lang="en-US" sz="1600" dirty="0">
                <a:hlinkClick r:id="rId3"/>
              </a:rPr>
              <a:t>https://nodejs.org/api/documentation.html</a:t>
            </a:r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12BD38-1636-BBDD-B5F8-24374A7E98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600" y="2070413"/>
            <a:ext cx="5355371" cy="29548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AE762C-8A7C-DC02-8009-66C39F2019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1000" y="5483013"/>
            <a:ext cx="2406636" cy="120626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AE76698F-C410-6BAF-69B1-F77B18CE934E}"/>
              </a:ext>
            </a:extLst>
          </p:cNvPr>
          <p:cNvGrpSpPr/>
          <p:nvPr/>
        </p:nvGrpSpPr>
        <p:grpSpPr>
          <a:xfrm>
            <a:off x="1953787" y="2299013"/>
            <a:ext cx="535095" cy="2412607"/>
            <a:chOff x="1143000" y="1992958"/>
            <a:chExt cx="535095" cy="2412607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F6A8645-65F7-EB13-ED3A-518851851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43000" y="1992958"/>
              <a:ext cx="533400" cy="2412607"/>
            </a:xfrm>
            <a:prstGeom prst="rect">
              <a:avLst/>
            </a:prstGeom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70F2F3A-7455-1E0A-F300-B1FD8F9027B7}"/>
                </a:ext>
              </a:extLst>
            </p:cNvPr>
            <p:cNvCxnSpPr/>
            <p:nvPr/>
          </p:nvCxnSpPr>
          <p:spPr>
            <a:xfrm>
              <a:off x="1678095" y="2341881"/>
              <a:ext cx="0" cy="1752600"/>
            </a:xfrm>
            <a:prstGeom prst="line">
              <a:avLst/>
            </a:prstGeom>
            <a:ln w="19050">
              <a:solidFill>
                <a:srgbClr val="33CCF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8C0D6AA-7635-E7A5-B234-D82EE9198F47}"/>
                  </a:ext>
                </a:extLst>
              </p14:cNvPr>
              <p14:cNvContentPartPr/>
              <p14:nvPr/>
            </p14:nvContentPartPr>
            <p14:xfrm>
              <a:off x="4632220" y="5521069"/>
              <a:ext cx="671400" cy="6177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8C0D6AA-7635-E7A5-B234-D82EE9198F4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623220" y="5512429"/>
                <a:ext cx="689040" cy="63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D000709-16FA-AD72-0381-EB01DE74C93E}"/>
                  </a:ext>
                </a:extLst>
              </p14:cNvPr>
              <p14:cNvContentPartPr/>
              <p14:nvPr/>
            </p14:nvContentPartPr>
            <p14:xfrm>
              <a:off x="4794940" y="4420549"/>
              <a:ext cx="349200" cy="10206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D000709-16FA-AD72-0381-EB01DE74C93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785940" y="4411909"/>
                <a:ext cx="366840" cy="10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E9406929-A91D-759B-0D6B-23D1725CA854}"/>
                  </a:ext>
                </a:extLst>
              </p14:cNvPr>
              <p14:cNvContentPartPr/>
              <p14:nvPr/>
            </p14:nvContentPartPr>
            <p14:xfrm>
              <a:off x="4170700" y="2795149"/>
              <a:ext cx="542520" cy="3186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9406929-A91D-759B-0D6B-23D1725CA85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161700" y="2786509"/>
                <a:ext cx="560160" cy="33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8524B70-E325-99DC-3A75-A1F1AB772DBE}"/>
                  </a:ext>
                </a:extLst>
              </p14:cNvPr>
              <p14:cNvContentPartPr/>
              <p14:nvPr/>
            </p14:nvContentPartPr>
            <p14:xfrm>
              <a:off x="5221180" y="2999269"/>
              <a:ext cx="459360" cy="3927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8524B70-E325-99DC-3A75-A1F1AB772DB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212180" y="2990629"/>
                <a:ext cx="477000" cy="41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21C3F9AE-1577-8829-B13B-8FE000904B58}"/>
              </a:ext>
            </a:extLst>
          </p:cNvPr>
          <p:cNvGrpSpPr/>
          <p:nvPr/>
        </p:nvGrpSpPr>
        <p:grpSpPr>
          <a:xfrm>
            <a:off x="3780100" y="4023109"/>
            <a:ext cx="2155680" cy="843840"/>
            <a:chOff x="3780100" y="4023109"/>
            <a:chExt cx="2155680" cy="84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0917C3F-C909-7EFC-1C82-8F0FE69699AB}"/>
                    </a:ext>
                  </a:extLst>
                </p14:cNvPr>
                <p14:cNvContentPartPr/>
                <p14:nvPr/>
              </p14:nvContentPartPr>
              <p14:xfrm>
                <a:off x="4576060" y="4165309"/>
                <a:ext cx="51840" cy="2361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0917C3F-C909-7EFC-1C82-8F0FE69699A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567060" y="4156669"/>
                  <a:ext cx="6948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2006D76-B117-1051-7D59-6A15D6DB058F}"/>
                    </a:ext>
                  </a:extLst>
                </p14:cNvPr>
                <p14:cNvContentPartPr/>
                <p14:nvPr/>
              </p14:nvContentPartPr>
              <p14:xfrm>
                <a:off x="4478500" y="4252429"/>
                <a:ext cx="221760" cy="342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2006D76-B117-1051-7D59-6A15D6DB058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469860" y="4243789"/>
                  <a:ext cx="23940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6E08AC8-C8E9-1F7B-E590-AB4B7352C844}"/>
                    </a:ext>
                  </a:extLst>
                </p14:cNvPr>
                <p14:cNvContentPartPr/>
                <p14:nvPr/>
              </p14:nvContentPartPr>
              <p14:xfrm>
                <a:off x="4712500" y="4109869"/>
                <a:ext cx="186480" cy="2919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6E08AC8-C8E9-1F7B-E590-AB4B7352C84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703860" y="4100869"/>
                  <a:ext cx="20412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64A4EBB-FE35-5D71-7EBF-20B769CDFCD8}"/>
                    </a:ext>
                  </a:extLst>
                </p14:cNvPr>
                <p14:cNvContentPartPr/>
                <p14:nvPr/>
              </p14:nvContentPartPr>
              <p14:xfrm>
                <a:off x="4973860" y="4168909"/>
                <a:ext cx="329400" cy="1929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64A4EBB-FE35-5D71-7EBF-20B769CDFCD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964860" y="4159909"/>
                  <a:ext cx="34704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36AFECB-853A-97A3-D354-A4C3A5374A41}"/>
                    </a:ext>
                  </a:extLst>
                </p14:cNvPr>
                <p14:cNvContentPartPr/>
                <p14:nvPr/>
              </p14:nvContentPartPr>
              <p14:xfrm>
                <a:off x="5270860" y="4181149"/>
                <a:ext cx="127800" cy="169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36AFECB-853A-97A3-D354-A4C3A5374A4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261860" y="4172149"/>
                  <a:ext cx="14544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4BD1461-8F85-4824-A5F1-620C95CBEB29}"/>
                    </a:ext>
                  </a:extLst>
                </p14:cNvPr>
                <p14:cNvContentPartPr/>
                <p14:nvPr/>
              </p14:nvContentPartPr>
              <p14:xfrm>
                <a:off x="5437540" y="4023109"/>
                <a:ext cx="129960" cy="2988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4BD1461-8F85-4824-A5F1-620C95CBEB2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428900" y="4014469"/>
                  <a:ext cx="14760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E328388-FDEC-EF76-3D74-F9FE7EA892FD}"/>
                    </a:ext>
                  </a:extLst>
                </p14:cNvPr>
                <p14:cNvContentPartPr/>
                <p14:nvPr/>
              </p14:nvContentPartPr>
              <p14:xfrm>
                <a:off x="3780100" y="4489669"/>
                <a:ext cx="2155680" cy="3772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E328388-FDEC-EF76-3D74-F9FE7EA892F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771100" y="4481029"/>
                  <a:ext cx="2173320" cy="39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B7768E8-5619-FD73-A8E1-023E1E05A5CB}"/>
              </a:ext>
            </a:extLst>
          </p:cNvPr>
          <p:cNvGrpSpPr/>
          <p:nvPr/>
        </p:nvGrpSpPr>
        <p:grpSpPr>
          <a:xfrm>
            <a:off x="5969260" y="3960469"/>
            <a:ext cx="2593800" cy="1479600"/>
            <a:chOff x="5969260" y="3960469"/>
            <a:chExt cx="2593800" cy="147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B54D9CA-C52E-FAD5-F588-7D0D25679E25}"/>
                    </a:ext>
                  </a:extLst>
                </p14:cNvPr>
                <p14:cNvContentPartPr/>
                <p14:nvPr/>
              </p14:nvContentPartPr>
              <p14:xfrm>
                <a:off x="5969260" y="3960469"/>
                <a:ext cx="1215000" cy="7282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B54D9CA-C52E-FAD5-F588-7D0D25679E2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960620" y="3951829"/>
                  <a:ext cx="1232640" cy="74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A9EB5C8-4997-A5E6-ADDF-48B66FC9BCF1}"/>
                    </a:ext>
                  </a:extLst>
                </p14:cNvPr>
                <p14:cNvContentPartPr/>
                <p14:nvPr/>
              </p14:nvContentPartPr>
              <p14:xfrm>
                <a:off x="7144660" y="4601989"/>
                <a:ext cx="199800" cy="207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A9EB5C8-4997-A5E6-ADDF-48B66FC9BCF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136020" y="4592989"/>
                  <a:ext cx="21744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64092BE-5279-B31B-90B9-CE28B734C71D}"/>
                    </a:ext>
                  </a:extLst>
                </p14:cNvPr>
                <p14:cNvContentPartPr/>
                <p14:nvPr/>
              </p14:nvContentPartPr>
              <p14:xfrm>
                <a:off x="7325380" y="4646269"/>
                <a:ext cx="116640" cy="1720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64092BE-5279-B31B-90B9-CE28B734C71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316740" y="4637269"/>
                  <a:ext cx="13428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855AFBE-CC31-CFD2-495B-5FAECE9456C2}"/>
                    </a:ext>
                  </a:extLst>
                </p14:cNvPr>
                <p14:cNvContentPartPr/>
                <p14:nvPr/>
              </p14:nvContentPartPr>
              <p14:xfrm>
                <a:off x="7461820" y="4545829"/>
                <a:ext cx="83160" cy="2512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855AFBE-CC31-CFD2-495B-5FAECE9456C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452820" y="4536829"/>
                  <a:ext cx="10080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05F9E1B-9D46-BA6E-0C5F-8BA667CE02B0}"/>
                    </a:ext>
                  </a:extLst>
                </p14:cNvPr>
                <p14:cNvContentPartPr/>
                <p14:nvPr/>
              </p14:nvContentPartPr>
              <p14:xfrm>
                <a:off x="7538500" y="4562029"/>
                <a:ext cx="98280" cy="2635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05F9E1B-9D46-BA6E-0C5F-8BA667CE02B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529500" y="4553389"/>
                  <a:ext cx="11592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10C6D24-C9D3-81C5-DB94-FD77A88E3EB4}"/>
                    </a:ext>
                  </a:extLst>
                </p14:cNvPr>
                <p14:cNvContentPartPr/>
                <p14:nvPr/>
              </p14:nvContentPartPr>
              <p14:xfrm>
                <a:off x="7616620" y="4557349"/>
                <a:ext cx="245160" cy="2512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10C6D24-C9D3-81C5-DB94-FD77A88E3EB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607620" y="4548349"/>
                  <a:ext cx="26280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C72072C-81AC-2D8A-9045-0855DDFE67F0}"/>
                    </a:ext>
                  </a:extLst>
                </p14:cNvPr>
                <p14:cNvContentPartPr/>
                <p14:nvPr/>
              </p14:nvContentPartPr>
              <p14:xfrm>
                <a:off x="7859980" y="4647709"/>
                <a:ext cx="180000" cy="1821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C72072C-81AC-2D8A-9045-0855DDFE67F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850980" y="4638709"/>
                  <a:ext cx="1976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80C714A-9583-E0DC-D3BC-D2C91BBB6738}"/>
                    </a:ext>
                  </a:extLst>
                </p14:cNvPr>
                <p14:cNvContentPartPr/>
                <p14:nvPr/>
              </p14:nvContentPartPr>
              <p14:xfrm>
                <a:off x="8052580" y="4716109"/>
                <a:ext cx="185400" cy="1670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80C714A-9583-E0DC-D3BC-D2C91BBB6738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043580" y="4707469"/>
                  <a:ext cx="20304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C4C60F9-B120-0896-A603-A8FA4B655843}"/>
                    </a:ext>
                  </a:extLst>
                </p14:cNvPr>
                <p14:cNvContentPartPr/>
                <p14:nvPr/>
              </p14:nvContentPartPr>
              <p14:xfrm>
                <a:off x="8232580" y="4438189"/>
                <a:ext cx="86400" cy="4672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C4C60F9-B120-0896-A603-A8FA4B655843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223940" y="4429189"/>
                  <a:ext cx="104040" cy="48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497B1BD-2527-8504-ACDF-701B27C0F44B}"/>
                    </a:ext>
                  </a:extLst>
                </p14:cNvPr>
                <p14:cNvContentPartPr/>
                <p14:nvPr/>
              </p14:nvContentPartPr>
              <p14:xfrm>
                <a:off x="8306380" y="4566349"/>
                <a:ext cx="189000" cy="2628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497B1BD-2527-8504-ACDF-701B27C0F44B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297740" y="4557349"/>
                  <a:ext cx="20664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DA895B7-46DA-01AE-4D51-7FF1E8B38A50}"/>
                    </a:ext>
                  </a:extLst>
                </p14:cNvPr>
                <p14:cNvContentPartPr/>
                <p14:nvPr/>
              </p14:nvContentPartPr>
              <p14:xfrm>
                <a:off x="7355620" y="5037949"/>
                <a:ext cx="245880" cy="4021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DA895B7-46DA-01AE-4D51-7FF1E8B38A5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346980" y="5029309"/>
                  <a:ext cx="263520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D2F14D0-8C66-5672-4F60-121B2952490C}"/>
                    </a:ext>
                  </a:extLst>
                </p14:cNvPr>
                <p14:cNvContentPartPr/>
                <p14:nvPr/>
              </p14:nvContentPartPr>
              <p14:xfrm>
                <a:off x="7613740" y="5075029"/>
                <a:ext cx="139680" cy="1699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D2F14D0-8C66-5672-4F60-121B2952490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604740" y="5066389"/>
                  <a:ext cx="1573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C2634B0-8975-97DA-365A-F84A0B9E4A75}"/>
                    </a:ext>
                  </a:extLst>
                </p14:cNvPr>
                <p14:cNvContentPartPr/>
                <p14:nvPr/>
              </p14:nvContentPartPr>
              <p14:xfrm>
                <a:off x="7746580" y="5059189"/>
                <a:ext cx="248760" cy="2023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C2634B0-8975-97DA-365A-F84A0B9E4A7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737580" y="5050189"/>
                  <a:ext cx="26640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A551672-CAA9-2260-C831-5CED2AD7C3FD}"/>
                    </a:ext>
                  </a:extLst>
                </p14:cNvPr>
                <p14:cNvContentPartPr/>
                <p14:nvPr/>
              </p14:nvContentPartPr>
              <p14:xfrm>
                <a:off x="8021620" y="5014189"/>
                <a:ext cx="541440" cy="2667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A551672-CAA9-2260-C831-5CED2AD7C3FD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012620" y="5005189"/>
                  <a:ext cx="559080" cy="28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7DA1B86-DFCB-0992-ABBE-C4666F54E6A7}"/>
              </a:ext>
            </a:extLst>
          </p:cNvPr>
          <p:cNvGrpSpPr/>
          <p:nvPr/>
        </p:nvGrpSpPr>
        <p:grpSpPr>
          <a:xfrm>
            <a:off x="2464660" y="1744318"/>
            <a:ext cx="1408320" cy="824040"/>
            <a:chOff x="2464660" y="1744318"/>
            <a:chExt cx="1408320" cy="82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DC4A5CF-84C4-CD66-EE1C-98C949E450DA}"/>
                    </a:ext>
                  </a:extLst>
                </p14:cNvPr>
                <p14:cNvContentPartPr/>
                <p14:nvPr/>
              </p14:nvContentPartPr>
              <p14:xfrm>
                <a:off x="3253060" y="2044558"/>
                <a:ext cx="619920" cy="5238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DC4A5CF-84C4-CD66-EE1C-98C949E450D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244060" y="2035918"/>
                  <a:ext cx="637560" cy="54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4E86D5A-C94E-FE92-652B-AD7F4F359BBE}"/>
                    </a:ext>
                  </a:extLst>
                </p14:cNvPr>
                <p14:cNvContentPartPr/>
                <p14:nvPr/>
              </p14:nvContentPartPr>
              <p14:xfrm>
                <a:off x="2464660" y="1867798"/>
                <a:ext cx="276120" cy="1368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4E86D5A-C94E-FE92-652B-AD7F4F359BBE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455660" y="1859158"/>
                  <a:ext cx="29376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79C9517-A09B-78C6-6124-37226811DFC3}"/>
                    </a:ext>
                  </a:extLst>
                </p14:cNvPr>
                <p14:cNvContentPartPr/>
                <p14:nvPr/>
              </p14:nvContentPartPr>
              <p14:xfrm>
                <a:off x="2774980" y="1833238"/>
                <a:ext cx="164880" cy="1303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79C9517-A09B-78C6-6124-37226811DFC3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766340" y="1824238"/>
                  <a:ext cx="18252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428ED40-E201-0655-5A08-48603450747A}"/>
                    </a:ext>
                  </a:extLst>
                </p14:cNvPr>
                <p14:cNvContentPartPr/>
                <p14:nvPr/>
              </p14:nvContentPartPr>
              <p14:xfrm>
                <a:off x="2980180" y="1744318"/>
                <a:ext cx="89280" cy="2095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428ED40-E201-0655-5A08-48603450747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971180" y="1735318"/>
                  <a:ext cx="10692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B282038-3106-CAA4-9E61-2279791AE429}"/>
                    </a:ext>
                  </a:extLst>
                </p14:cNvPr>
                <p14:cNvContentPartPr/>
                <p14:nvPr/>
              </p14:nvContentPartPr>
              <p14:xfrm>
                <a:off x="3037060" y="1788958"/>
                <a:ext cx="134640" cy="1605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B282038-3106-CAA4-9E61-2279791AE429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028060" y="1780318"/>
                  <a:ext cx="1522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0AEEF2B-233D-39A2-516B-EC4DAD10B9F4}"/>
                    </a:ext>
                  </a:extLst>
                </p14:cNvPr>
                <p14:cNvContentPartPr/>
                <p14:nvPr/>
              </p14:nvContentPartPr>
              <p14:xfrm>
                <a:off x="2744380" y="2042398"/>
                <a:ext cx="79560" cy="1947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0AEEF2B-233D-39A2-516B-EC4DAD10B9F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735740" y="2033758"/>
                  <a:ext cx="9720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72BB418-2AC1-20B6-2D98-FD1760C8E005}"/>
                    </a:ext>
                  </a:extLst>
                </p14:cNvPr>
                <p14:cNvContentPartPr/>
                <p14:nvPr/>
              </p14:nvContentPartPr>
              <p14:xfrm>
                <a:off x="2659060" y="2092798"/>
                <a:ext cx="326160" cy="1321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72BB418-2AC1-20B6-2D98-FD1760C8E005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650060" y="2083798"/>
                  <a:ext cx="34380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1F94B56-D635-25B0-8989-37F66C05366A}"/>
                    </a:ext>
                  </a:extLst>
                </p14:cNvPr>
                <p14:cNvContentPartPr/>
                <p14:nvPr/>
              </p14:nvContentPartPr>
              <p14:xfrm>
                <a:off x="2771380" y="2279638"/>
                <a:ext cx="196920" cy="2620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1F94B56-D635-25B0-8989-37F66C05366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762740" y="2270998"/>
                  <a:ext cx="2145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D4EFCAB-4EF9-7861-F633-87FFBF3CFC15}"/>
                    </a:ext>
                  </a:extLst>
                </p14:cNvPr>
                <p14:cNvContentPartPr/>
                <p14:nvPr/>
              </p14:nvContentPartPr>
              <p14:xfrm>
                <a:off x="2993500" y="2359918"/>
                <a:ext cx="112680" cy="1378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D4EFCAB-4EF9-7861-F633-87FFBF3CFC15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984500" y="2351278"/>
                  <a:ext cx="130320" cy="155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28581923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0446F3-3D15-3204-19DD-356E7F578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4" descr="A magnifying glass with the word example&#10;&#10;Description automatically generated">
            <a:extLst>
              <a:ext uri="{FF2B5EF4-FFF2-40B4-BE49-F238E27FC236}">
                <a16:creationId xmlns:a16="http://schemas.microsoft.com/office/drawing/2014/main" id="{F84165A5-09CD-E71B-C72D-BABE14551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990600"/>
            <a:ext cx="4704588" cy="313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297266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>
                <a:solidFill>
                  <a:srgbClr val="0000FF"/>
                </a:solidFill>
                <a:latin typeface="Calibri"/>
              </a:rPr>
              <a:t>Example from last time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C3475A9-BA71-43A4-A891-7E4D918B4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914400"/>
            <a:ext cx="5181600" cy="778650"/>
          </a:xfrm>
        </p:spPr>
        <p:txBody>
          <a:bodyPr/>
          <a:lstStyle/>
          <a:p>
            <a:pPr marL="227013" indent="-227013"/>
            <a:r>
              <a:rPr lang="en-US" sz="2400" dirty="0"/>
              <a:t>Web service for </a:t>
            </a:r>
            <a:r>
              <a:rPr lang="en-US" sz="2400" dirty="0" err="1">
                <a:solidFill>
                  <a:srgbClr val="0000FF"/>
                </a:solidFill>
              </a:rPr>
              <a:t>MovieLens</a:t>
            </a:r>
            <a:r>
              <a:rPr lang="en-US" sz="2400" dirty="0"/>
              <a:t> database</a:t>
            </a:r>
          </a:p>
        </p:txBody>
      </p:sp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13F58315-39C4-2AB3-4911-6CA39B348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/>
          <a:p>
            <a:fld id="{BF3F2160-C5C6-45A4-BB7E-B7916CE9DCEA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F047E1-81E2-1D8E-6707-985F47AD6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888350"/>
            <a:ext cx="5695741" cy="183498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27BE2B5-1CE3-CDEA-362F-EB786E2DD549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905000" y="3883097"/>
            <a:ext cx="5416498" cy="2155718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182562" tIns="92075" rIns="182562" bIns="92075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pp.get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/movies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(req, res) =&gt; {…});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pp.get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/movies/top10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(req, res) =&gt; {…});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top N with at least M reviews: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pp.get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/movies/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topNwithM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(req, res) =&gt; {…});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top N with at least M reviews, in given genre: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app.get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/movies/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topNwithM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/:genre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(req, res) =&gt; {…});</a:t>
            </a:r>
            <a:endParaRPr 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080DCA-5CB8-E0F0-302F-5F5A3B4C75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7905" y="1066800"/>
            <a:ext cx="3446095" cy="369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796715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/movies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A77D024-E516-C549-6003-358627BD7051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761999" y="995935"/>
            <a:ext cx="7543800" cy="558742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182562" tIns="92075" rIns="182562" bIns="92075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Retrieve all movies in the database: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pp.get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('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/movies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(req, res) =&gt;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try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{</a:t>
            </a:r>
          </a:p>
          <a:p>
            <a:pPr marL="23177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console.log("call to /movies...");</a:t>
            </a:r>
          </a:p>
          <a:p>
            <a:pPr marL="23177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3177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let 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sql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"Select * From Movies Order By 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Movie_ID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;";</a:t>
            </a:r>
          </a:p>
          <a:p>
            <a:pPr marL="23177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let params = [];</a:t>
            </a:r>
          </a:p>
          <a:p>
            <a:pPr marL="23177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3177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// execute the SQL: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3177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  <a:r>
              <a:rPr kumimoji="0" lang="en-US" sz="13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movielens.all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sql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params, (err, rows) =&gt; {</a:t>
            </a:r>
          </a:p>
          <a:p>
            <a:pPr marL="23177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if (err) {</a:t>
            </a:r>
          </a:p>
          <a:p>
            <a:pPr marL="23177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sz="13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res.status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(500).</a:t>
            </a:r>
            <a:r>
              <a:rPr kumimoji="0" lang="en-US" sz="13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json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 {"message": 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err.message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"data": []} );</a:t>
            </a:r>
          </a:p>
          <a:p>
            <a:pPr marL="23177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return;</a:t>
            </a:r>
          </a:p>
          <a:p>
            <a:pPr marL="23177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}</a:t>
            </a:r>
          </a:p>
          <a:p>
            <a:pPr marL="23177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</a:p>
          <a:p>
            <a:pPr marL="23177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send response in JSON format:</a:t>
            </a:r>
          </a:p>
          <a:p>
            <a:pPr marL="23177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console.log("sending response");</a:t>
            </a:r>
          </a:p>
          <a:p>
            <a:pPr marL="23177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res.json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 {"message": "success", "data": rows} );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3177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}); </a:t>
            </a:r>
          </a:p>
          <a:p>
            <a:pPr marL="23177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3177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console.log("about to return");</a:t>
            </a:r>
          </a:p>
          <a:p>
            <a:pPr marL="23177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23177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catch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(err) { </a:t>
            </a:r>
            <a:r>
              <a:rPr kumimoji="0" lang="en-US" sz="13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res.status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(500).</a:t>
            </a:r>
            <a:r>
              <a:rPr kumimoji="0" lang="en-US" sz="13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json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({"message": 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err.message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"data": []});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});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43187D-2A20-0B9D-005C-4530BD838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29600" y="6400800"/>
            <a:ext cx="6858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708257-1517-1BED-294F-04E94AF5E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399" y="486229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911743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Execution of /movies --- sync vs. async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43187D-2A20-0B9D-005C-4530BD838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29600" y="6400800"/>
            <a:ext cx="6858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6CCBAF-421A-340F-F7FC-4B296014A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248" y="1018134"/>
            <a:ext cx="954912" cy="1830503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64564991-8C4F-B987-2E67-1E5EAD41DC31}"/>
              </a:ext>
            </a:extLst>
          </p:cNvPr>
          <p:cNvGrpSpPr/>
          <p:nvPr/>
        </p:nvGrpSpPr>
        <p:grpSpPr>
          <a:xfrm>
            <a:off x="3972128" y="1073770"/>
            <a:ext cx="1499040" cy="1738440"/>
            <a:chOff x="3581400" y="2332203"/>
            <a:chExt cx="1499040" cy="173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0613E0D-357E-0E0C-2A76-EDCEC34FA801}"/>
                    </a:ext>
                  </a:extLst>
                </p14:cNvPr>
                <p14:cNvContentPartPr/>
                <p14:nvPr/>
              </p14:nvContentPartPr>
              <p14:xfrm>
                <a:off x="3608760" y="2516883"/>
                <a:ext cx="114840" cy="10242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F9E06BC-8955-FB04-ED65-0FCE49F3C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599760" y="2507883"/>
                  <a:ext cx="132480" cy="10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1BF5F8C-FE8D-DDD0-43A9-FFE06136EE20}"/>
                    </a:ext>
                  </a:extLst>
                </p14:cNvPr>
                <p14:cNvContentPartPr/>
                <p14:nvPr/>
              </p14:nvContentPartPr>
              <p14:xfrm>
                <a:off x="3581400" y="2332203"/>
                <a:ext cx="1499040" cy="17384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34EFD0B-5798-49BC-D393-950651FE4D9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572402" y="2323203"/>
                  <a:ext cx="1516676" cy="175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BA9BB2C-E9D0-A7A7-3188-35708409B046}"/>
                    </a:ext>
                  </a:extLst>
                </p14:cNvPr>
                <p14:cNvContentPartPr/>
                <p14:nvPr/>
              </p14:nvContentPartPr>
              <p14:xfrm>
                <a:off x="3800640" y="2728203"/>
                <a:ext cx="743760" cy="2962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D48C05-3531-2767-B94B-0893269CFC1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791640" y="2719214"/>
                  <a:ext cx="761400" cy="3138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DCF3107-BEBF-9486-6A72-F26347E5FEB4}"/>
                    </a:ext>
                  </a:extLst>
                </p14:cNvPr>
                <p14:cNvContentPartPr/>
                <p14:nvPr/>
              </p14:nvContentPartPr>
              <p14:xfrm>
                <a:off x="3819720" y="3318243"/>
                <a:ext cx="173160" cy="2250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57A362F-93AE-73D6-78DC-3902A4AF97F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810720" y="3309243"/>
                  <a:ext cx="19080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3A24C0B-BBEC-3A11-B219-54741CF387BC}"/>
                    </a:ext>
                  </a:extLst>
                </p14:cNvPr>
                <p14:cNvContentPartPr/>
                <p14:nvPr/>
              </p14:nvContentPartPr>
              <p14:xfrm>
                <a:off x="3984960" y="3308163"/>
                <a:ext cx="320400" cy="2070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EC779F6-F17D-2C42-FB7B-3C005244AD3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975960" y="3299147"/>
                  <a:ext cx="338040" cy="2246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7B172D4-02F0-A099-3640-C70ADC3E3E49}"/>
                    </a:ext>
                  </a:extLst>
                </p14:cNvPr>
                <p14:cNvContentPartPr/>
                <p14:nvPr/>
              </p14:nvContentPartPr>
              <p14:xfrm>
                <a:off x="4334880" y="3222843"/>
                <a:ext cx="500760" cy="243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BAB9371-EC36-CAB8-137E-131D0F0A178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325874" y="3213830"/>
                  <a:ext cx="518413" cy="26102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736D666-6129-9C30-9702-32D87C328965}"/>
              </a:ext>
            </a:extLst>
          </p:cNvPr>
          <p:cNvGrpSpPr/>
          <p:nvPr/>
        </p:nvGrpSpPr>
        <p:grpSpPr>
          <a:xfrm>
            <a:off x="7312448" y="1333388"/>
            <a:ext cx="1143827" cy="1233478"/>
            <a:chOff x="252758" y="2500322"/>
            <a:chExt cx="1143827" cy="1233478"/>
          </a:xfrm>
        </p:grpSpPr>
        <p:sp>
          <p:nvSpPr>
            <p:cNvPr id="16" name="AutoShape 6">
              <a:extLst>
                <a:ext uri="{FF2B5EF4-FFF2-40B4-BE49-F238E27FC236}">
                  <a16:creationId xmlns:a16="http://schemas.microsoft.com/office/drawing/2014/main" id="{4C102B02-6C26-B9DB-6265-8B33D99C89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758" y="2500322"/>
              <a:ext cx="1143827" cy="1233478"/>
            </a:xfrm>
            <a:prstGeom prst="flowChartMagneticDisk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EB4CDA7-9CFB-445C-33B6-B4D625928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472" y="2934811"/>
              <a:ext cx="1074056" cy="6465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Movie</a:t>
              </a:r>
              <a:b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</a:b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Lens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7CCB038-C3B3-E30E-5BB0-90F52BA7BA3E}"/>
                  </a:ext>
                </a:extLst>
              </p14:cNvPr>
              <p14:cNvContentPartPr/>
              <p14:nvPr/>
            </p14:nvContentPartPr>
            <p14:xfrm>
              <a:off x="2001948" y="1562375"/>
              <a:ext cx="2095200" cy="2595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7CCB038-C3B3-E30E-5BB0-90F52BA7BA3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92946" y="1553362"/>
                <a:ext cx="2112843" cy="2772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936CCA14-15FD-9319-F413-B37E03D59E9E}"/>
                  </a:ext>
                </a:extLst>
              </p14:cNvPr>
              <p14:cNvContentPartPr/>
              <p14:nvPr/>
            </p14:nvContentPartPr>
            <p14:xfrm>
              <a:off x="5429508" y="1684775"/>
              <a:ext cx="1858320" cy="1915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936CCA14-15FD-9319-F413-B37E03D59E9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420508" y="1675758"/>
                <a:ext cx="1875960" cy="2091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F0C2A594-3EE3-10D8-B161-8DF857208B13}"/>
                  </a:ext>
                </a:extLst>
              </p14:cNvPr>
              <p14:cNvContentPartPr/>
              <p14:nvPr/>
            </p14:nvContentPartPr>
            <p14:xfrm>
              <a:off x="5572788" y="2164295"/>
              <a:ext cx="1697760" cy="2664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F0C2A594-3EE3-10D8-B161-8DF857208B1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563790" y="2155295"/>
                <a:ext cx="1715396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4E2548C0-E0B7-9C78-7D02-AB48A3647610}"/>
                  </a:ext>
                </a:extLst>
              </p14:cNvPr>
              <p14:cNvContentPartPr/>
              <p14:nvPr/>
            </p14:nvContentPartPr>
            <p14:xfrm>
              <a:off x="2001228" y="2173295"/>
              <a:ext cx="2112480" cy="2692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4E2548C0-E0B7-9C78-7D02-AB48A3647610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992228" y="2164295"/>
                <a:ext cx="2130120" cy="28692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01103393-F319-BB8D-6B42-0F5744BCBEDF}"/>
              </a:ext>
            </a:extLst>
          </p:cNvPr>
          <p:cNvSpPr/>
          <p:nvPr/>
        </p:nvSpPr>
        <p:spPr>
          <a:xfrm>
            <a:off x="126038" y="2988540"/>
            <a:ext cx="1888590" cy="1156366"/>
          </a:xfrm>
          <a:prstGeom prst="wedgeRoundRectCallout">
            <a:avLst>
              <a:gd name="adj1" fmla="val 75930"/>
              <a:gd name="adj2" fmla="val -17207"/>
              <a:gd name="adj3" fmla="val 16667"/>
            </a:avLst>
          </a:prstGeom>
          <a:solidFill>
            <a:srgbClr val="98FB9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Client sees the API as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synchronous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i.e. waiting for call to return…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24E014-9D79-CFC4-71A0-08C2B71286E0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531506" y="3158382"/>
            <a:ext cx="4715347" cy="3502396"/>
          </a:xfrm>
          <a:prstGeom prst="rect">
            <a:avLst/>
          </a:prstGeom>
        </p:spPr>
      </p:pic>
      <p:sp>
        <p:nvSpPr>
          <p:cNvPr id="49" name="Speech Bubble: Rectangle with Corners Rounded 48">
            <a:extLst>
              <a:ext uri="{FF2B5EF4-FFF2-40B4-BE49-F238E27FC236}">
                <a16:creationId xmlns:a16="http://schemas.microsoft.com/office/drawing/2014/main" id="{9BAE3FEE-66E7-9427-95DE-711E06A5BE74}"/>
              </a:ext>
            </a:extLst>
          </p:cNvPr>
          <p:cNvSpPr/>
          <p:nvPr/>
        </p:nvSpPr>
        <p:spPr>
          <a:xfrm>
            <a:off x="7391400" y="5035368"/>
            <a:ext cx="1676400" cy="821043"/>
          </a:xfrm>
          <a:prstGeom prst="wedgeRoundRectCallout">
            <a:avLst>
              <a:gd name="adj1" fmla="val -76961"/>
              <a:gd name="adj2" fmla="val -21107"/>
              <a:gd name="adj3" fmla="val 16667"/>
            </a:avLst>
          </a:prstGeom>
          <a:solidFill>
            <a:srgbClr val="FFFF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SQL execution is 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asynchronous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on the server side…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FBF944C-2C58-CD6F-5CEA-738D75647955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337247" y="2890646"/>
            <a:ext cx="1279377" cy="239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29409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Look carefully at the output…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43187D-2A20-0B9D-005C-4530BD838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29600" y="6400800"/>
            <a:ext cx="6858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3E19349-844D-E7BB-9409-8AAD9F48F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143000"/>
            <a:ext cx="5264214" cy="13182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24E014-9D79-CFC4-71A0-08C2B71286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2286000"/>
            <a:ext cx="4715347" cy="350239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80A6B61-93BC-55F3-419A-ED215183C8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2800" y="5248462"/>
            <a:ext cx="4936358" cy="145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775049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327535"/>
            <a:ext cx="457198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/movies running on Node.js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12BD38-1636-BBDD-B5F8-24374A7E9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098368"/>
            <a:ext cx="5355371" cy="29548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AE762C-8A7C-DC02-8009-66C39F2019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0" y="4222788"/>
            <a:ext cx="2406636" cy="120626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AE76698F-C410-6BAF-69B1-F77B18CE934E}"/>
              </a:ext>
            </a:extLst>
          </p:cNvPr>
          <p:cNvGrpSpPr/>
          <p:nvPr/>
        </p:nvGrpSpPr>
        <p:grpSpPr>
          <a:xfrm>
            <a:off x="124987" y="1326968"/>
            <a:ext cx="535095" cy="2412607"/>
            <a:chOff x="1143000" y="1992958"/>
            <a:chExt cx="535095" cy="2412607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F6A8645-65F7-EB13-ED3A-518851851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43000" y="1992958"/>
              <a:ext cx="533400" cy="2412607"/>
            </a:xfrm>
            <a:prstGeom prst="rect">
              <a:avLst/>
            </a:prstGeom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70F2F3A-7455-1E0A-F300-B1FD8F9027B7}"/>
                </a:ext>
              </a:extLst>
            </p:cNvPr>
            <p:cNvCxnSpPr/>
            <p:nvPr/>
          </p:nvCxnSpPr>
          <p:spPr>
            <a:xfrm>
              <a:off x="1678095" y="2341881"/>
              <a:ext cx="0" cy="1752600"/>
            </a:xfrm>
            <a:prstGeom prst="line">
              <a:avLst/>
            </a:prstGeom>
            <a:ln w="19050">
              <a:solidFill>
                <a:srgbClr val="33CCF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3CA38CB4-B061-F1C2-ACDA-423C46557B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6800" y="3657600"/>
            <a:ext cx="4114800" cy="305633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435F07F-F410-1FD0-3B8D-46614F7CE8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3000" y="5639311"/>
            <a:ext cx="3587922" cy="10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736004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7678F9-BB2A-88F1-3089-31713E7C5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4" descr="A screen shot of a screen&#10;&#10;Description automatically generated">
            <a:extLst>
              <a:ext uri="{FF2B5EF4-FFF2-40B4-BE49-F238E27FC236}">
                <a16:creationId xmlns:a16="http://schemas.microsoft.com/office/drawing/2014/main" id="{37A91D69-5FA5-09B7-955A-58EE6A3843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143000"/>
            <a:ext cx="4114800" cy="2286000"/>
          </a:xfrm>
          <a:prstGeom prst="rect">
            <a:avLst/>
          </a:prstGeom>
        </p:spPr>
      </p:pic>
      <p:pic>
        <p:nvPicPr>
          <p:cNvPr id="7" name="Picture 6" descr="A screenshot of a computer game&#10;&#10;Description automatically generated">
            <a:extLst>
              <a:ext uri="{FF2B5EF4-FFF2-40B4-BE49-F238E27FC236}">
                <a16:creationId xmlns:a16="http://schemas.microsoft.com/office/drawing/2014/main" id="{3C3C7F0B-4E53-E4E6-345E-0288EE239D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537" y="3886200"/>
            <a:ext cx="4802925" cy="2509359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59F37A20-8049-1EE6-BC4C-2E2A87817D32}"/>
              </a:ext>
            </a:extLst>
          </p:cNvPr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Sync vs. Async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718699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4985"/>
            <a:ext cx="5060196" cy="835616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b="1" dirty="0"/>
              <a:t>Asynchronous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5136396" cy="3810000"/>
          </a:xfrm>
        </p:spPr>
        <p:txBody>
          <a:bodyPr>
            <a:normAutofit/>
          </a:bodyPr>
          <a:lstStyle/>
          <a:p>
            <a:r>
              <a:rPr lang="en-US" dirty="0"/>
              <a:t>Asynchronous execution on the server frees up resources (threads) to process more requests &amp; responses</a:t>
            </a:r>
          </a:p>
          <a:p>
            <a:pPr lvl="1">
              <a:spcBef>
                <a:spcPts val="1800"/>
              </a:spcBef>
            </a:pPr>
            <a:r>
              <a:rPr lang="en-US" dirty="0"/>
              <a:t>Server maintains "in-progress" work queue</a:t>
            </a:r>
          </a:p>
          <a:p>
            <a:pPr lvl="1">
              <a:spcBef>
                <a:spcPts val="1800"/>
              </a:spcBef>
            </a:pPr>
            <a:r>
              <a:rPr lang="en-US" dirty="0"/>
              <a:t>Async call is initiated, call-back function added to work Q</a:t>
            </a:r>
          </a:p>
          <a:p>
            <a:pPr lvl="1">
              <a:spcBef>
                <a:spcPts val="1800"/>
              </a:spcBef>
            </a:pPr>
            <a:r>
              <a:rPr lang="en-US" dirty="0"/>
              <a:t>When call completes, call-back function executes</a:t>
            </a:r>
          </a:p>
          <a:p>
            <a:pPr lvl="1">
              <a:spcBef>
                <a:spcPts val="1200"/>
              </a:spcBef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4B38EC-51C9-505B-CF19-23EE2B77C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26544"/>
            <a:ext cx="2372156" cy="252695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734C471-79DA-B361-429C-A02245B5994D}"/>
              </a:ext>
            </a:extLst>
          </p:cNvPr>
          <p:cNvGrpSpPr/>
          <p:nvPr/>
        </p:nvGrpSpPr>
        <p:grpSpPr>
          <a:xfrm>
            <a:off x="5257800" y="3810000"/>
            <a:ext cx="3698730" cy="2074409"/>
            <a:chOff x="4114800" y="4279552"/>
            <a:chExt cx="4765530" cy="251925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9E74A18-E728-0AFB-2C46-D6F624F50B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14800" y="4279552"/>
              <a:ext cx="4765530" cy="2519257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7B22D85-C15E-07C2-1249-8BF8AD99E5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37813" y="4876800"/>
              <a:ext cx="668374" cy="1281228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DBC9FE7-9568-4BA3-9974-01EE486F0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59217" y="5421787"/>
              <a:ext cx="668374" cy="12812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7202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Networking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C3475A9-BA71-43A4-A891-7E4D918B4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50150"/>
            <a:ext cx="8000998" cy="3064650"/>
          </a:xfrm>
        </p:spPr>
        <p:txBody>
          <a:bodyPr/>
          <a:lstStyle/>
          <a:p>
            <a:pPr marL="227013" indent="-227013"/>
            <a:r>
              <a:rPr lang="en-US" dirty="0"/>
              <a:t>Networking is inherently unpredictable</a:t>
            </a:r>
          </a:p>
          <a:p>
            <a:pPr marL="627063" lvl="1" indent="-227013"/>
            <a:r>
              <a:rPr lang="en-US" sz="2200" dirty="0"/>
              <a:t>You cannot predict how long a network operation will take</a:t>
            </a:r>
          </a:p>
          <a:p>
            <a:pPr marL="627063" lvl="1" indent="-227013"/>
            <a:r>
              <a:rPr lang="en-US" sz="2200" dirty="0"/>
              <a:t>Network instability, traffic load, server load, …</a:t>
            </a:r>
          </a:p>
          <a:p>
            <a:pPr marL="627063" lvl="1" indent="-227013"/>
            <a:endParaRPr lang="en-US" sz="2000" dirty="0"/>
          </a:p>
          <a:p>
            <a:pPr marL="227013" indent="-227013"/>
            <a:r>
              <a:rPr lang="en-US" dirty="0"/>
              <a:t>Solution?</a:t>
            </a:r>
          </a:p>
          <a:p>
            <a:pPr marL="627063" lvl="1" indent="-227013"/>
            <a:r>
              <a:rPr lang="en-US" sz="2200" dirty="0"/>
              <a:t>Most networking libraries / functions are </a:t>
            </a:r>
            <a:r>
              <a:rPr lang="en-US" sz="2200" b="1" dirty="0">
                <a:solidFill>
                  <a:srgbClr val="0000FF"/>
                </a:solidFill>
              </a:rPr>
              <a:t>asynchronous</a:t>
            </a:r>
          </a:p>
        </p:txBody>
      </p:sp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13F58315-39C4-2AB3-4911-6CA39B348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9F717C5F-A2CC-98C8-E244-5CCC998C0F84}"/>
              </a:ext>
            </a:extLst>
          </p:cNvPr>
          <p:cNvSpPr txBox="1">
            <a:spLocks/>
          </p:cNvSpPr>
          <p:nvPr/>
        </p:nvSpPr>
        <p:spPr>
          <a:xfrm>
            <a:off x="1028700" y="4343400"/>
            <a:ext cx="6591300" cy="20129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-339725">
              <a:spcBef>
                <a:spcPts val="1200"/>
              </a:spcBef>
              <a:buFont typeface="+mj-lt"/>
              <a:buAutoNum type="arabicPeriod"/>
            </a:pPr>
            <a:r>
              <a:rPr lang="en-US" dirty="0"/>
              <a:t>You </a:t>
            </a:r>
            <a:r>
              <a:rPr lang="en-US" b="1" dirty="0"/>
              <a:t>call</a:t>
            </a:r>
            <a:r>
              <a:rPr lang="en-US" dirty="0"/>
              <a:t> to *start* the operation</a:t>
            </a:r>
          </a:p>
          <a:p>
            <a:pPr marL="914400" lvl="2" indent="-339725">
              <a:spcBef>
                <a:spcPts val="1200"/>
              </a:spcBef>
              <a:buFont typeface="+mj-lt"/>
              <a:buAutoNum type="arabicPeriod"/>
            </a:pPr>
            <a:r>
              <a:rPr lang="en-US" dirty="0"/>
              <a:t>You go off and do other things…</a:t>
            </a:r>
          </a:p>
          <a:p>
            <a:pPr marL="914400" lvl="2" indent="-339725">
              <a:spcBef>
                <a:spcPts val="1200"/>
              </a:spcBef>
              <a:buFont typeface="+mj-lt"/>
              <a:buAutoNum type="arabicPeriod"/>
            </a:pPr>
            <a:r>
              <a:rPr lang="en-US" dirty="0"/>
              <a:t>You are </a:t>
            </a:r>
            <a:r>
              <a:rPr lang="en-US" b="1" dirty="0"/>
              <a:t>notified</a:t>
            </a:r>
            <a:r>
              <a:rPr lang="en-US" dirty="0"/>
              <a:t> when the operation completes (or you</a:t>
            </a:r>
            <a:br>
              <a:rPr lang="en-US" dirty="0"/>
            </a:br>
            <a:r>
              <a:rPr lang="en-US" dirty="0"/>
              <a:t>can </a:t>
            </a:r>
            <a:r>
              <a:rPr lang="en-US" b="1" dirty="0"/>
              <a:t>wait</a:t>
            </a:r>
            <a:r>
              <a:rPr lang="en-US" dirty="0"/>
              <a:t> for completion)</a:t>
            </a:r>
          </a:p>
          <a:p>
            <a:pPr marL="914400" lvl="2" indent="-339725">
              <a:spcBef>
                <a:spcPts val="1200"/>
              </a:spcBef>
              <a:buFont typeface="+mj-lt"/>
              <a:buAutoNum type="arabicPeriod"/>
            </a:pPr>
            <a:r>
              <a:rPr lang="en-US" dirty="0"/>
              <a:t>Grab result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5F24E5F-11E8-FED7-5E9D-E9BDE737B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114800"/>
            <a:ext cx="2819400" cy="1020556"/>
          </a:xfrm>
          <a:prstGeom prst="rect">
            <a:avLst/>
          </a:prstGeom>
          <a:solidFill>
            <a:srgbClr val="000000">
              <a:shade val="95000"/>
            </a:srgbClr>
          </a:solidFill>
          <a:ln w="1905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560399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8D60BD-0D6B-44C9-8042-8D8669942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2F582CF1-346E-4A54-8871-94684E1E6A33}"/>
              </a:ext>
            </a:extLst>
          </p:cNvPr>
          <p:cNvSpPr txBox="1">
            <a:spLocks/>
          </p:cNvSpPr>
          <p:nvPr/>
        </p:nvSpPr>
        <p:spPr>
          <a:xfrm>
            <a:off x="457200" y="152400"/>
            <a:ext cx="8229600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Project 01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71D31B2-78E6-8E3E-B894-D781A310A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126358"/>
            <a:ext cx="6256020" cy="319875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25A6B0D-6AB2-057B-5163-2BFD5D38BC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380" y="1219200"/>
            <a:ext cx="6873240" cy="3105912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C7BA40-0EE6-83AF-B8A0-45803D103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4917831"/>
            <a:ext cx="7315200" cy="1752600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Goals?</a:t>
            </a:r>
          </a:p>
          <a:p>
            <a:pPr marL="458788" indent="-228600">
              <a:spcBef>
                <a:spcPts val="600"/>
              </a:spcBef>
            </a:pPr>
            <a:r>
              <a:rPr lang="en-US" sz="2400" dirty="0"/>
              <a:t>Experience with AWS</a:t>
            </a:r>
          </a:p>
          <a:p>
            <a:pPr marL="458788" indent="-228600">
              <a:spcBef>
                <a:spcPts val="600"/>
              </a:spcBef>
            </a:pPr>
            <a:r>
              <a:rPr lang="en-US" sz="2400" dirty="0"/>
              <a:t>Experience with Python and SQL</a:t>
            </a:r>
          </a:p>
          <a:p>
            <a:pPr marL="458788" indent="-228600">
              <a:spcBef>
                <a:spcPts val="600"/>
              </a:spcBef>
            </a:pPr>
            <a:r>
              <a:rPr lang="en-US" sz="2400" dirty="0"/>
              <a:t>Setup infrastructure for future projects</a:t>
            </a:r>
          </a:p>
        </p:txBody>
      </p:sp>
    </p:spTree>
    <p:extLst>
      <p:ext uri="{BB962C8B-B14F-4D97-AF65-F5344CB8AC3E}">
        <p14:creationId xmlns:p14="http://schemas.microsoft.com/office/powerpoint/2010/main" val="249989808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0446F3-3D15-3204-19DD-356E7F578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4" descr="A magnifying glass with the word example&#10;&#10;Description automatically generated">
            <a:extLst>
              <a:ext uri="{FF2B5EF4-FFF2-40B4-BE49-F238E27FC236}">
                <a16:creationId xmlns:a16="http://schemas.microsoft.com/office/drawing/2014/main" id="{F84165A5-09CD-E71B-C72D-BABE14551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990600"/>
            <a:ext cx="4704588" cy="313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2256"/>
      </p:ext>
    </p:extLst>
  </p:cSld>
  <p:clrMapOvr>
    <a:masterClrMapping/>
  </p:clrMapOvr>
  <p:transition spd="slow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>
                <a:solidFill>
                  <a:srgbClr val="0000FF"/>
                </a:solidFill>
                <a:latin typeface="Calibri"/>
              </a:rPr>
              <a:t>Accessing S3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C3475A9-BA71-43A4-A891-7E4D918B4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22337"/>
            <a:ext cx="7772400" cy="677863"/>
          </a:xfrm>
        </p:spPr>
        <p:txBody>
          <a:bodyPr/>
          <a:lstStyle/>
          <a:p>
            <a:pPr marL="227013" indent="-227013"/>
            <a:r>
              <a:rPr lang="en-US" sz="2400" dirty="0"/>
              <a:t>Recall the "stats" command from project 01…</a:t>
            </a:r>
          </a:p>
          <a:p>
            <a:pPr marL="227013" indent="-227013"/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0580BE-ED84-72F6-C0E5-E712668AD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492016"/>
            <a:ext cx="4572000" cy="1694837"/>
          </a:xfrm>
          <a:prstGeom prst="rect">
            <a:avLst/>
          </a:prstGeom>
        </p:spPr>
      </p:pic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5E8E6598-A3AC-F9FE-F738-232D49B90D0A}"/>
              </a:ext>
            </a:extLst>
          </p:cNvPr>
          <p:cNvSpPr txBox="1">
            <a:spLocks/>
          </p:cNvSpPr>
          <p:nvPr/>
        </p:nvSpPr>
        <p:spPr>
          <a:xfrm>
            <a:off x="609600" y="3810000"/>
            <a:ext cx="7772400" cy="6778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7013" indent="-227013"/>
            <a:r>
              <a:rPr lang="en-US" sz="2400" dirty="0"/>
              <a:t>Project 02 has a similar command…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BFD5D1-1628-AAC3-CA27-FBBDD890A0A9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295400" y="4343400"/>
            <a:ext cx="5715000" cy="23711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182562" tIns="92075" rIns="182562" bIns="92075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app.get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('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/stats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', (req, res) =&gt;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  call S3, get status code of bucket (200 =&gt; okay)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solidFill>
                  <a:prstClr val="black"/>
                </a:solidFill>
                <a:latin typeface="Consolas" panose="020B0609020204030204" pitchFamily="49" charset="0"/>
              </a:rPr>
              <a:t>  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1" dirty="0">
                <a:solidFill>
                  <a:prstClr val="black"/>
                </a:solidFill>
                <a:latin typeface="Consolas" panose="020B0609020204030204" pitchFamily="49" charset="0"/>
              </a:rPr>
              <a:t>  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1" noProof="0" dirty="0">
                <a:solidFill>
                  <a:prstClr val="black"/>
                </a:solidFill>
                <a:latin typeface="Consolas" panose="020B0609020204030204" pitchFamily="49" charset="0"/>
              </a:rPr>
              <a:t>  .</a:t>
            </a:r>
            <a:endParaRPr kumimoji="0" lang="en-US" sz="1300" b="0" i="0" u="none" strike="noStrike" kern="1200" cap="none" spc="0" normalizeH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kumimoji="0" lang="en-US" sz="13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res.json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({ "message": ...,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solidFill>
                  <a:prstClr val="black"/>
                </a:solidFill>
                <a:latin typeface="Consolas" panose="020B0609020204030204" pitchFamily="49" charset="0"/>
              </a:rPr>
              <a:t>             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"s3_status": </a:t>
            </a:r>
            <a:r>
              <a:rPr lang="en-US" sz="1300" dirty="0">
                <a:solidFill>
                  <a:prstClr val="black"/>
                </a:solidFill>
                <a:latin typeface="Consolas" panose="020B0609020204030204" pitchFamily="49" charset="0"/>
              </a:rPr>
              <a:t>...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             "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db_numUsers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": </a:t>
            </a:r>
            <a:r>
              <a:rPr lang="en-US" sz="1300" dirty="0">
                <a:solidFill>
                  <a:prstClr val="black"/>
                </a:solidFill>
                <a:latin typeface="Consolas" panose="020B0609020204030204" pitchFamily="49" charset="0"/>
              </a:rPr>
              <a:t>...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solidFill>
                  <a:prstClr val="black"/>
                </a:solidFill>
                <a:latin typeface="Consolas" panose="020B0609020204030204" pitchFamily="49" charset="0"/>
              </a:rPr>
              <a:t>             "</a:t>
            </a:r>
            <a:r>
              <a:rPr lang="en-US" sz="1300" dirty="0" err="1">
                <a:solidFill>
                  <a:prstClr val="black"/>
                </a:solidFill>
                <a:latin typeface="Consolas" panose="020B0609020204030204" pitchFamily="49" charset="0"/>
              </a:rPr>
              <a:t>db_numAssets</a:t>
            </a:r>
            <a:r>
              <a:rPr lang="en-US" sz="1300" dirty="0">
                <a:solidFill>
                  <a:prstClr val="black"/>
                </a:solidFill>
                <a:latin typeface="Consolas" panose="020B0609020204030204" pitchFamily="49" charset="0"/>
              </a:rPr>
              <a:t>": ...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 });</a:t>
            </a:r>
            <a:endParaRPr 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});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C7428205-7E0A-3A2D-9C03-4B25D24B41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600" y="5282932"/>
            <a:ext cx="3124200" cy="891428"/>
          </a:xfrm>
          <a:prstGeom prst="rect">
            <a:avLst/>
          </a:prstGeom>
          <a:solidFill>
            <a:srgbClr val="000000">
              <a:shade val="95000"/>
            </a:srgbClr>
          </a:solidFill>
          <a:ln w="1905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92C21C6-1DE4-ECAF-8C12-1C73399562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7400" y="3352800"/>
            <a:ext cx="3139887" cy="122359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202C456-7D26-50EC-B723-29548B73EC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8798" y="1596820"/>
            <a:ext cx="2819400" cy="131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22973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Attempt #1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F57801A-9028-CAF7-4C95-D235B0A6D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B50EA2-94BA-2F17-E03B-9734A036FC5D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838200" y="1371600"/>
            <a:ext cx="7086600" cy="36022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182562" tIns="92075" rIns="182562" bIns="92075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app.get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('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/stats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',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(req, res) =&gt;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console.log("**Call to get /stats...");</a:t>
            </a:r>
          </a:p>
          <a:p>
            <a:pPr lvl="0"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lvl="0"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let input = {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  Bucket: s3_bucket_name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};</a:t>
            </a:r>
          </a:p>
          <a:p>
            <a:pPr lvl="0">
              <a:defRPr/>
            </a:pPr>
            <a:endParaRPr 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let command = new 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HeadBucketCommand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(input);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let </a:t>
            </a:r>
            <a:r>
              <a:rPr lang="en-US" sz="1200" b="1" dirty="0">
                <a:solidFill>
                  <a:prstClr val="black"/>
                </a:solidFill>
                <a:latin typeface="Consolas" panose="020B0609020204030204" pitchFamily="49" charset="0"/>
              </a:rPr>
              <a:t>s3_response 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=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photoapp_s3.send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(command); </a:t>
            </a:r>
          </a:p>
          <a:p>
            <a:pPr lvl="0"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lvl="0"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  </a:t>
            </a:r>
            <a:r>
              <a:rPr kumimoji="0" lang="en-US" sz="13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res.json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({ "message": "success",</a:t>
            </a:r>
          </a:p>
          <a:p>
            <a:pPr lvl="0">
              <a:defRPr/>
            </a:pPr>
            <a:r>
              <a:rPr lang="en-US" sz="1300" dirty="0">
                <a:solidFill>
                  <a:prstClr val="black"/>
                </a:solidFill>
                <a:latin typeface="Consolas" panose="020B0609020204030204" pitchFamily="49" charset="0"/>
              </a:rPr>
              <a:t>             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"s3_status": </a:t>
            </a:r>
            <a:r>
              <a:rPr lang="en-US" sz="1300" b="1" dirty="0">
                <a:solidFill>
                  <a:prstClr val="black"/>
                </a:solidFill>
                <a:latin typeface="Consolas" panose="020B0609020204030204" pitchFamily="49" charset="0"/>
              </a:rPr>
              <a:t>s3_response["$metadata"]["</a:t>
            </a:r>
            <a:r>
              <a:rPr lang="en-US" sz="13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httpStatusCode</a:t>
            </a:r>
            <a:r>
              <a:rPr lang="en-US" sz="1300" b="1" dirty="0">
                <a:solidFill>
                  <a:prstClr val="black"/>
                </a:solidFill>
                <a:latin typeface="Consolas" panose="020B0609020204030204" pitchFamily="49" charset="0"/>
              </a:rPr>
              <a:t>"],</a:t>
            </a:r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             "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db_numUsers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": </a:t>
            </a:r>
            <a:r>
              <a:rPr lang="en-US" sz="1300" dirty="0">
                <a:solidFill>
                  <a:prstClr val="black"/>
                </a:solidFill>
                <a:latin typeface="Consolas" panose="020B0609020204030204" pitchFamily="49" charset="0"/>
              </a:rPr>
              <a:t>-1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solidFill>
                  <a:prstClr val="black"/>
                </a:solidFill>
                <a:latin typeface="Consolas" panose="020B0609020204030204" pitchFamily="49" charset="0"/>
              </a:rPr>
              <a:t>             "</a:t>
            </a:r>
            <a:r>
              <a:rPr lang="en-US" sz="1300" dirty="0" err="1">
                <a:solidFill>
                  <a:prstClr val="black"/>
                </a:solidFill>
                <a:latin typeface="Consolas" panose="020B0609020204030204" pitchFamily="49" charset="0"/>
              </a:rPr>
              <a:t>db_numAssets</a:t>
            </a:r>
            <a:r>
              <a:rPr lang="en-US" sz="1300" dirty="0">
                <a:solidFill>
                  <a:prstClr val="black"/>
                </a:solidFill>
                <a:latin typeface="Consolas" panose="020B0609020204030204" pitchFamily="49" charset="0"/>
              </a:rPr>
              <a:t>": -1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 });</a:t>
            </a:r>
            <a:endParaRPr 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});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A5C300BA-CD65-6AB9-B317-814C2C8371B5}"/>
              </a:ext>
            </a:extLst>
          </p:cNvPr>
          <p:cNvSpPr/>
          <p:nvPr/>
        </p:nvSpPr>
        <p:spPr>
          <a:xfrm>
            <a:off x="5867400" y="2971800"/>
            <a:ext cx="2819400" cy="835444"/>
          </a:xfrm>
          <a:prstGeom prst="wedgeRoundRectCallout">
            <a:avLst>
              <a:gd name="adj1" fmla="val -91508"/>
              <a:gd name="adj2" fmla="val 36175"/>
              <a:gd name="adj3" fmla="val 16667"/>
            </a:avLst>
          </a:prstGeom>
          <a:solidFill>
            <a:srgbClr val="FFFF00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S3 call is asynchronous, you have to wait for response…</a:t>
            </a:r>
            <a:endParaRPr kumimoji="0" lang="en-US" sz="1600" b="1" i="1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287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Promises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C3475A9-BA71-43A4-A891-7E4D918B4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400"/>
            <a:ext cx="8153400" cy="2590799"/>
          </a:xfrm>
        </p:spPr>
        <p:txBody>
          <a:bodyPr/>
          <a:lstStyle/>
          <a:p>
            <a:pPr marL="227013" indent="-227013"/>
            <a:r>
              <a:rPr lang="en-US" dirty="0"/>
              <a:t>The modern way to wait…</a:t>
            </a:r>
          </a:p>
          <a:p>
            <a:pPr marL="627063" lvl="1" indent="-227013"/>
            <a:endParaRPr lang="en-US" sz="2000" dirty="0"/>
          </a:p>
          <a:p>
            <a:pPr marL="227013" indent="-227013"/>
            <a:r>
              <a:rPr lang="en-US" sz="2400" dirty="0"/>
              <a:t>A </a:t>
            </a:r>
            <a:r>
              <a:rPr lang="en-US" sz="2400" dirty="0">
                <a:solidFill>
                  <a:srgbClr val="0000FF"/>
                </a:solidFill>
              </a:rPr>
              <a:t>promise</a:t>
            </a:r>
            <a:r>
              <a:rPr lang="en-US" sz="2400" dirty="0"/>
              <a:t> is an object that eventually resolves to a value</a:t>
            </a:r>
          </a:p>
          <a:p>
            <a:pPr marL="627063" lvl="1" indent="-227013"/>
            <a:r>
              <a:rPr lang="en-US" sz="2200" dirty="0"/>
              <a:t>When you need the value, you "await" for it</a:t>
            </a:r>
          </a:p>
          <a:p>
            <a:pPr marL="627063" lvl="1" indent="-227013"/>
            <a:r>
              <a:rPr lang="en-US" sz="2200" b="0" i="1" dirty="0"/>
              <a:t>Example: s3.send(…) </a:t>
            </a:r>
            <a:endParaRPr lang="en-US" sz="2200" b="0" dirty="0"/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2FFB4FC2-4AEA-6332-A4E3-7D31C12C8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858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CFED28-5CF4-2EC9-744C-A323088FA257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676400" y="3866527"/>
            <a:ext cx="6172200" cy="2494273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2562" tIns="92075" rIns="182562" bIns="92075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app.get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('/path', 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async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(req, res) =&gt;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try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let response = 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F(params)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  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</a:t>
            </a:r>
            <a:r>
              <a:rPr kumimoji="0" lang="en-US" sz="1500" b="1" i="0" u="none" strike="noStrike" kern="1200" cap="none" spc="0" normalizeH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F returns a promise</a:t>
            </a:r>
            <a:endParaRPr kumimoji="0" lang="en-US" sz="1500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let result = 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await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response;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res.json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(result);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catch(err) { 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res.status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(500).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json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(…);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});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4CBC6D-020F-A8C9-607C-D03EBF40C235}"/>
              </a:ext>
            </a:extLst>
          </p:cNvPr>
          <p:cNvSpPr/>
          <p:nvPr/>
        </p:nvSpPr>
        <p:spPr>
          <a:xfrm>
            <a:off x="3595059" y="4815433"/>
            <a:ext cx="1676400" cy="3810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DF95F5-D0EE-B6D3-DE4B-52778FD8D105}"/>
              </a:ext>
            </a:extLst>
          </p:cNvPr>
          <p:cNvSpPr/>
          <p:nvPr/>
        </p:nvSpPr>
        <p:spPr>
          <a:xfrm>
            <a:off x="3595059" y="3971482"/>
            <a:ext cx="634041" cy="2286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92728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Solution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F57801A-9028-CAF7-4C95-D235B0A6D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B50EA2-94BA-2F17-E03B-9734A036FC5D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838200" y="1371600"/>
            <a:ext cx="7086600" cy="364843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182562" tIns="92075" rIns="182562" bIns="92075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app.get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('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/stats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',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1400" b="1" i="0" u="none" strike="noStrike" kern="120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async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(req, res) =&gt;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console.log("**Call to get /stats...");</a:t>
            </a:r>
          </a:p>
          <a:p>
            <a:pPr lvl="0"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let input = {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  Bucket: s3_bucket_name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};</a:t>
            </a:r>
          </a:p>
          <a:p>
            <a:pPr lvl="0">
              <a:defRPr/>
            </a:pPr>
            <a:endParaRPr 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let command = new 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HeadBucketCommand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(input);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let </a:t>
            </a:r>
            <a:r>
              <a:rPr lang="en-US" sz="1200" b="1" dirty="0">
                <a:solidFill>
                  <a:prstClr val="black"/>
                </a:solidFill>
                <a:latin typeface="Consolas" panose="020B0609020204030204" pitchFamily="49" charset="0"/>
              </a:rPr>
              <a:t>s3_response 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=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photoapp_s3.send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(command); </a:t>
            </a:r>
          </a:p>
          <a:p>
            <a:pPr lvl="0">
              <a:defRPr/>
            </a:pPr>
            <a:endParaRPr 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let s3_result = await s3_response;</a:t>
            </a:r>
            <a:endParaRPr lang="en-US" sz="12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lvl="0"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  </a:t>
            </a:r>
            <a:r>
              <a:rPr kumimoji="0" lang="en-US" sz="13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res.json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({ "message": "success",</a:t>
            </a:r>
          </a:p>
          <a:p>
            <a:pPr lvl="0">
              <a:defRPr/>
            </a:pPr>
            <a:r>
              <a:rPr lang="en-US" sz="1300" dirty="0">
                <a:solidFill>
                  <a:prstClr val="black"/>
                </a:solidFill>
                <a:latin typeface="Consolas" panose="020B0609020204030204" pitchFamily="49" charset="0"/>
              </a:rPr>
              <a:t>             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"s3_status":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s3_result</a:t>
            </a:r>
            <a:r>
              <a:rPr lang="en-US" sz="1300" b="1" dirty="0">
                <a:solidFill>
                  <a:prstClr val="black"/>
                </a:solidFill>
                <a:latin typeface="Consolas" panose="020B0609020204030204" pitchFamily="49" charset="0"/>
              </a:rPr>
              <a:t>["$metadata"]["</a:t>
            </a:r>
            <a:r>
              <a:rPr lang="en-US" sz="13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httpStatusCode</a:t>
            </a:r>
            <a:r>
              <a:rPr lang="en-US" sz="1300" b="1" dirty="0">
                <a:solidFill>
                  <a:prstClr val="black"/>
                </a:solidFill>
                <a:latin typeface="Consolas" panose="020B0609020204030204" pitchFamily="49" charset="0"/>
              </a:rPr>
              <a:t>"],</a:t>
            </a:r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             "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db_numUsers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": </a:t>
            </a:r>
            <a:r>
              <a:rPr lang="en-US" sz="1300" dirty="0">
                <a:solidFill>
                  <a:prstClr val="black"/>
                </a:solidFill>
                <a:latin typeface="Consolas" panose="020B0609020204030204" pitchFamily="49" charset="0"/>
              </a:rPr>
              <a:t>-1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solidFill>
                  <a:prstClr val="black"/>
                </a:solidFill>
                <a:latin typeface="Consolas" panose="020B0609020204030204" pitchFamily="49" charset="0"/>
              </a:rPr>
              <a:t>             "</a:t>
            </a:r>
            <a:r>
              <a:rPr lang="en-US" sz="1300" dirty="0" err="1">
                <a:solidFill>
                  <a:prstClr val="black"/>
                </a:solidFill>
                <a:latin typeface="Consolas" panose="020B0609020204030204" pitchFamily="49" charset="0"/>
              </a:rPr>
              <a:t>db_numAssets</a:t>
            </a:r>
            <a:r>
              <a:rPr lang="en-US" sz="1300" dirty="0">
                <a:solidFill>
                  <a:prstClr val="black"/>
                </a:solidFill>
                <a:latin typeface="Consolas" panose="020B0609020204030204" pitchFamily="49" charset="0"/>
              </a:rPr>
              <a:t>": -1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 });</a:t>
            </a:r>
            <a:endParaRPr 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});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516493"/>
      </p:ext>
    </p:extLst>
  </p:cSld>
  <p:clrMapOvr>
    <a:masterClrMapping/>
  </p:clrMapOvr>
  <p:transition spd="slow">
    <p:cov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Accessing MySQL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13F58315-39C4-2AB3-4911-6CA39B348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091C6B-1738-5988-C7E3-4079F1BA2606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219200" y="2811566"/>
            <a:ext cx="5715000" cy="277127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182562" tIns="92075" rIns="182562" bIns="92075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app.get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('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/stats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', (req, res) =&gt;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  call S3, get status code of bucket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3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  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call MySQL</a:t>
            </a:r>
            <a:r>
              <a:rPr kumimoji="0" lang="en-US" sz="13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 to get # of users in the users table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300" b="1" baseline="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  call MySQL to get # of assets in the assets table</a:t>
            </a:r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endParaRPr kumimoji="0" lang="en-US" sz="1300" b="0" i="0" u="none" strike="noStrike" kern="1200" cap="none" spc="0" normalizeH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kumimoji="0" lang="en-US" sz="13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res.json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({ "message": ...,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solidFill>
                  <a:prstClr val="black"/>
                </a:solidFill>
                <a:latin typeface="Consolas" panose="020B0609020204030204" pitchFamily="49" charset="0"/>
              </a:rPr>
              <a:t>             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"s3_status": </a:t>
            </a:r>
            <a:r>
              <a:rPr lang="en-US" sz="1300" dirty="0">
                <a:solidFill>
                  <a:prstClr val="black"/>
                </a:solidFill>
                <a:latin typeface="Consolas" panose="020B0609020204030204" pitchFamily="49" charset="0"/>
              </a:rPr>
              <a:t>...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             "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db_numUsers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": </a:t>
            </a:r>
            <a:r>
              <a:rPr lang="en-US" sz="1300" dirty="0">
                <a:solidFill>
                  <a:prstClr val="black"/>
                </a:solidFill>
                <a:latin typeface="Consolas" panose="020B0609020204030204" pitchFamily="49" charset="0"/>
              </a:rPr>
              <a:t>...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solidFill>
                  <a:prstClr val="black"/>
                </a:solidFill>
                <a:latin typeface="Consolas" panose="020B0609020204030204" pitchFamily="49" charset="0"/>
              </a:rPr>
              <a:t>             "</a:t>
            </a:r>
            <a:r>
              <a:rPr lang="en-US" sz="1300" dirty="0" err="1">
                <a:solidFill>
                  <a:prstClr val="black"/>
                </a:solidFill>
                <a:latin typeface="Consolas" panose="020B0609020204030204" pitchFamily="49" charset="0"/>
              </a:rPr>
              <a:t>db_numAssets</a:t>
            </a:r>
            <a:r>
              <a:rPr lang="en-US" sz="1300" dirty="0">
                <a:solidFill>
                  <a:prstClr val="black"/>
                </a:solidFill>
                <a:latin typeface="Consolas" panose="020B0609020204030204" pitchFamily="49" charset="0"/>
              </a:rPr>
              <a:t>": ...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 });</a:t>
            </a:r>
            <a:endParaRPr 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});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D6DB7A2E-3EAB-D72B-585B-520E2DC46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9700" y="2057400"/>
            <a:ext cx="3419220" cy="975606"/>
          </a:xfrm>
          <a:prstGeom prst="rect">
            <a:avLst/>
          </a:prstGeom>
          <a:solidFill>
            <a:srgbClr val="000000">
              <a:shade val="95000"/>
            </a:srgbClr>
          </a:solidFill>
          <a:ln w="1905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FFDB2960-4CAB-3322-3158-81AB1D7EA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35166"/>
            <a:ext cx="7848598" cy="1303234"/>
          </a:xfrm>
        </p:spPr>
        <p:txBody>
          <a:bodyPr/>
          <a:lstStyle/>
          <a:p>
            <a:r>
              <a:rPr lang="en-US" sz="2400" dirty="0"/>
              <a:t>The </a:t>
            </a:r>
            <a:r>
              <a:rPr lang="en-US" sz="2400" dirty="0">
                <a:solidFill>
                  <a:srgbClr val="0000FF"/>
                </a:solidFill>
              </a:rPr>
              <a:t>/stats </a:t>
            </a:r>
            <a:r>
              <a:rPr lang="en-US" sz="2400" dirty="0"/>
              <a:t>function is also supposed to get the # of users and # of assets in the database…</a:t>
            </a:r>
          </a:p>
        </p:txBody>
      </p:sp>
    </p:spTree>
    <p:extLst>
      <p:ext uri="{BB962C8B-B14F-4D97-AF65-F5344CB8AC3E}">
        <p14:creationId xmlns:p14="http://schemas.microsoft.com/office/powerpoint/2010/main" val="421576467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Callbacks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C3475A9-BA71-43A4-A891-7E4D918B4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400"/>
            <a:ext cx="8229600" cy="2091167"/>
          </a:xfrm>
        </p:spPr>
        <p:txBody>
          <a:bodyPr/>
          <a:lstStyle/>
          <a:p>
            <a:pPr marL="227013" indent="-227013"/>
            <a:r>
              <a:rPr lang="en-US" dirty="0"/>
              <a:t>MySQL library is based on callbacks, not promises…</a:t>
            </a:r>
            <a:endParaRPr lang="en-US" sz="2000" dirty="0"/>
          </a:p>
          <a:p>
            <a:pPr marL="227013" indent="-227013"/>
            <a:r>
              <a:rPr lang="en-US" sz="2400" dirty="0"/>
              <a:t>In this case, the result is ONLY available inside the callback</a:t>
            </a:r>
          </a:p>
          <a:p>
            <a:pPr marL="627063" lvl="1" indent="-227013"/>
            <a:r>
              <a:rPr lang="en-US" sz="2000" b="0" i="1" dirty="0"/>
              <a:t>Example: </a:t>
            </a:r>
            <a:r>
              <a:rPr lang="en-US" sz="2000" b="0" i="1" dirty="0" err="1"/>
              <a:t>db.query</a:t>
            </a:r>
            <a:r>
              <a:rPr lang="en-US" sz="2000" b="0" i="1" dirty="0"/>
              <a:t>(…)</a:t>
            </a:r>
            <a:endParaRPr 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693543-D7C2-00DC-7FFF-8FB1E4615F9C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676400" y="2844698"/>
            <a:ext cx="6629400" cy="3556102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2562" tIns="92075" rIns="182562" bIns="92075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app.get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('/path', (req, res) =&gt;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try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db.query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sql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(err, result, …) =&gt;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try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if (err)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res.status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(500).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json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err.message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res.json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(result);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catch(err) {…}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});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catch(err) {…}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});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B27CB215-7B43-4CCE-55AE-1FB539B9A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6918" y="6400800"/>
            <a:ext cx="46268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719544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Solution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F57801A-9028-CAF7-4C95-D235B0A6D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B50EA2-94BA-2F17-E03B-9734A036FC5D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933091" y="918604"/>
            <a:ext cx="7086600" cy="580287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182562" tIns="92075" rIns="182562" bIns="92075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app.get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('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/stats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',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1400" b="1" i="0" u="none" strike="noStrike" kern="120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async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(req, res) =&gt;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console.log("**Call to get /stats...");</a:t>
            </a:r>
          </a:p>
          <a:p>
            <a:pPr lvl="0"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let input = {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  Bucket: s3_bucket_name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};</a:t>
            </a:r>
          </a:p>
          <a:p>
            <a:pPr lvl="0">
              <a:defRPr/>
            </a:pPr>
            <a:endParaRPr 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let command = new 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HeadBucketCommand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(input);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let </a:t>
            </a:r>
            <a:r>
              <a:rPr lang="en-US" sz="1200" b="1" dirty="0">
                <a:solidFill>
                  <a:prstClr val="black"/>
                </a:solidFill>
                <a:latin typeface="Consolas" panose="020B0609020204030204" pitchFamily="49" charset="0"/>
              </a:rPr>
              <a:t>s3_response 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=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photoapp_s3.send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(command); </a:t>
            </a:r>
          </a:p>
          <a:p>
            <a:pPr lvl="0">
              <a:defRPr/>
            </a:pPr>
            <a:endParaRPr 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let 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sql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= "select count(*) as 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NumUsers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from users;"; 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photoapp_db.query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sql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(err, </a:t>
            </a:r>
            <a:r>
              <a:rPr lang="en-US" sz="12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db_result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, _) =&gt; {</a:t>
            </a:r>
          </a:p>
          <a:p>
            <a:pPr lvl="0">
              <a:defRPr/>
            </a:pPr>
            <a:endParaRPr lang="en-US" sz="12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lvl="0">
              <a:defRPr/>
            </a:pP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latin typeface="Consolas" panose="020B0609020204030204" pitchFamily="49" charset="0"/>
              </a:rPr>
              <a:t>if (err) {</a:t>
            </a:r>
          </a:p>
          <a:p>
            <a:pPr lvl="0">
              <a:defRPr/>
            </a:pPr>
            <a:r>
              <a:rPr lang="en-US" sz="1200" dirty="0">
                <a:latin typeface="Consolas" panose="020B0609020204030204" pitchFamily="49" charset="0"/>
              </a:rPr>
              <a:t>      </a:t>
            </a:r>
            <a:r>
              <a:rPr lang="en-US" sz="1200" dirty="0" err="1">
                <a:latin typeface="Consolas" panose="020B0609020204030204" pitchFamily="49" charset="0"/>
              </a:rPr>
              <a:t>res.status</a:t>
            </a:r>
            <a:r>
              <a:rPr lang="en-US" sz="1200" dirty="0">
                <a:latin typeface="Consolas" panose="020B0609020204030204" pitchFamily="49" charset="0"/>
              </a:rPr>
              <a:t>(500).</a:t>
            </a:r>
            <a:r>
              <a:rPr lang="en-US" sz="1200" dirty="0" err="1">
                <a:latin typeface="Consolas" panose="020B0609020204030204" pitchFamily="49" charset="0"/>
              </a:rPr>
              <a:t>json</a:t>
            </a:r>
            <a:r>
              <a:rPr lang="en-US" sz="1200" dirty="0">
                <a:latin typeface="Consolas" panose="020B0609020204030204" pitchFamily="49" charset="0"/>
              </a:rPr>
              <a:t>({ … });</a:t>
            </a:r>
          </a:p>
          <a:p>
            <a:pPr lvl="0">
              <a:defRPr/>
            </a:pPr>
            <a:r>
              <a:rPr lang="en-US" sz="1200" dirty="0">
                <a:latin typeface="Consolas" panose="020B0609020204030204" pitchFamily="49" charset="0"/>
              </a:rPr>
              <a:t>    }</a:t>
            </a:r>
          </a:p>
          <a:p>
            <a:pPr lvl="0"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    else {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   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let s3_result = await s3_response;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   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let row = 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db_result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[0];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// we got one row back, extract it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    </a:t>
            </a:r>
            <a:r>
              <a:rPr kumimoji="0" lang="en-US" sz="12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res.json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({ "message": "success",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   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"s3_status":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s3_result</a:t>
            </a:r>
            <a:r>
              <a:rPr lang="en-US" sz="1200" b="1" dirty="0">
                <a:solidFill>
                  <a:prstClr val="black"/>
                </a:solidFill>
                <a:latin typeface="Consolas" panose="020B0609020204030204" pitchFamily="49" charset="0"/>
              </a:rPr>
              <a:t>["$metadata"]["</a:t>
            </a:r>
            <a:r>
              <a:rPr lang="en-US" sz="12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httpStatusCode</a:t>
            </a:r>
            <a:r>
              <a:rPr lang="en-US" sz="1200" b="1" dirty="0">
                <a:solidFill>
                  <a:prstClr val="black"/>
                </a:solidFill>
                <a:latin typeface="Consolas" panose="020B0609020204030204" pitchFamily="49" charset="0"/>
              </a:rPr>
              <a:t>"],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             "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db_numUsers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":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row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["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NumUsers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"],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           "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db_numAssets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": -1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 });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  <a:r>
              <a:rPr 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//else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3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solidFill>
                  <a:prstClr val="black"/>
                </a:solidFill>
                <a:latin typeface="Consolas" panose="020B0609020204030204" pitchFamily="49" charset="0"/>
              </a:rPr>
              <a:t>  });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});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0A2B5D2E-02CF-087E-DA2C-AAF54CB97235}"/>
              </a:ext>
            </a:extLst>
          </p:cNvPr>
          <p:cNvSpPr/>
          <p:nvPr/>
        </p:nvSpPr>
        <p:spPr>
          <a:xfrm>
            <a:off x="5943600" y="3581400"/>
            <a:ext cx="2971800" cy="835444"/>
          </a:xfrm>
          <a:prstGeom prst="wedgeRoundRectCallout">
            <a:avLst>
              <a:gd name="adj1" fmla="val -87915"/>
              <a:gd name="adj2" fmla="val 63339"/>
              <a:gd name="adj3" fmla="val 16667"/>
            </a:avLst>
          </a:prstGeom>
          <a:solidFill>
            <a:srgbClr val="FFFF00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i="1" noProof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await for S3 inside the callback so it runs concurrently with MySQL…</a:t>
            </a:r>
            <a:endParaRPr kumimoji="0" lang="en-US" sz="160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63780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Design question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C3475A9-BA71-43A4-A891-7E4D918B4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22337"/>
            <a:ext cx="7772400" cy="677863"/>
          </a:xfrm>
        </p:spPr>
        <p:txBody>
          <a:bodyPr/>
          <a:lstStyle/>
          <a:p>
            <a:pPr marL="227013" indent="-227013"/>
            <a:r>
              <a:rPr lang="en-US" sz="2400" dirty="0"/>
              <a:t>The </a:t>
            </a:r>
            <a:r>
              <a:rPr lang="en-US" sz="2400" dirty="0">
                <a:solidFill>
                  <a:srgbClr val="0000FF"/>
                </a:solidFill>
              </a:rPr>
              <a:t>/stats </a:t>
            </a:r>
            <a:r>
              <a:rPr lang="en-US" sz="2400" dirty="0"/>
              <a:t>function needs to perform 4 steps:</a:t>
            </a:r>
          </a:p>
          <a:p>
            <a:pPr marL="227013" indent="-227013"/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BFD5D1-1628-AAC3-CA27-FBBDD890A0A9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97920" y="2929807"/>
            <a:ext cx="6210300" cy="277127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182562" tIns="92075" rIns="182562" bIns="92075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app.get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('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/stats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', (req, res) =&gt;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  (1) call S3, get status</a:t>
            </a:r>
            <a:r>
              <a:rPr kumimoji="0" lang="en-US" sz="13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 of </a:t>
            </a:r>
            <a:r>
              <a:rPr kumimoji="0" lang="en-US" sz="13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bucket</a:t>
            </a:r>
            <a:endParaRPr lang="en-US" sz="1300" noProof="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kumimoji="0" lang="en-US" sz="1300" b="0" i="0" u="none" strike="noStrike" kern="1200" cap="none" spc="0" normalizeH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(2) call MySQL, get # of users in the users table</a:t>
            </a:r>
            <a:endParaRPr lang="en-US" sz="13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solidFill>
                  <a:prstClr val="black"/>
                </a:solidFill>
                <a:latin typeface="Consolas" panose="020B0609020204030204" pitchFamily="49" charset="0"/>
              </a:rPr>
              <a:t>  (3) call MySQL, get # of assets in the assets table</a:t>
            </a:r>
            <a:endParaRPr kumimoji="0" lang="en-US" sz="1300" b="0" i="0" u="none" strike="noStrike" kern="1200" cap="none" spc="0" normalizeH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3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  </a:t>
            </a:r>
            <a:r>
              <a:rPr kumimoji="0" lang="en-US" sz="130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(4) </a:t>
            </a:r>
            <a:r>
              <a:rPr kumimoji="0" lang="en-US" sz="13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res.json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({ </a:t>
            </a:r>
            <a:r>
              <a:rPr lang="en-US" sz="1300" dirty="0">
                <a:solidFill>
                  <a:prstClr val="black"/>
                </a:solidFill>
                <a:latin typeface="Consolas" panose="020B0609020204030204" pitchFamily="49" charset="0"/>
              </a:rPr>
              <a:t>"message": ...,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                 "s3_status": </a:t>
            </a:r>
            <a:r>
              <a:rPr lang="en-US" sz="1300" dirty="0">
                <a:solidFill>
                  <a:prstClr val="black"/>
                </a:solidFill>
                <a:latin typeface="Consolas" panose="020B0609020204030204" pitchFamily="49" charset="0"/>
              </a:rPr>
              <a:t>...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                 "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db_numUsers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": </a:t>
            </a:r>
            <a:r>
              <a:rPr lang="en-US" sz="1300" dirty="0">
                <a:solidFill>
                  <a:prstClr val="black"/>
                </a:solidFill>
                <a:latin typeface="Consolas" panose="020B0609020204030204" pitchFamily="49" charset="0"/>
              </a:rPr>
              <a:t>...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 "</a:t>
            </a:r>
            <a:r>
              <a:rPr lang="en-US" sz="1300" dirty="0" err="1">
                <a:solidFill>
                  <a:prstClr val="black"/>
                </a:solidFill>
                <a:latin typeface="Consolas" panose="020B0609020204030204" pitchFamily="49" charset="0"/>
              </a:rPr>
              <a:t>db_numAssets</a:t>
            </a:r>
            <a:r>
              <a:rPr lang="en-US" sz="1300" dirty="0">
                <a:solidFill>
                  <a:prstClr val="black"/>
                </a:solidFill>
                <a:latin typeface="Consolas" panose="020B0609020204030204" pitchFamily="49" charset="0"/>
              </a:rPr>
              <a:t>": ...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 });</a:t>
            </a:r>
            <a:endParaRPr 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});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80411649-0D2F-5331-81FD-A17CDBBAACB2}"/>
              </a:ext>
            </a:extLst>
          </p:cNvPr>
          <p:cNvSpPr/>
          <p:nvPr/>
        </p:nvSpPr>
        <p:spPr>
          <a:xfrm>
            <a:off x="6251713" y="3603616"/>
            <a:ext cx="2597680" cy="1223598"/>
          </a:xfrm>
          <a:prstGeom prst="wedgeRoundRectCallout">
            <a:avLst>
              <a:gd name="adj1" fmla="val -67711"/>
              <a:gd name="adj2" fmla="val -13404"/>
              <a:gd name="adj3" fmla="val 16667"/>
            </a:avLst>
          </a:prstGeom>
          <a:solidFill>
            <a:srgbClr val="FFFF00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i="1" noProof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minimize response time to the client, what's the best way to execute these 4 steps?</a:t>
            </a:r>
            <a:endParaRPr kumimoji="0" lang="en-US" sz="1600" i="1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A5B5E9-2003-542E-2B3A-0E5E4BF1E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1453685"/>
            <a:ext cx="3471631" cy="135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59924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Most efficient approach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13F58315-39C4-2AB3-4911-6CA39B348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A56EDC4F-C19B-A88A-409D-A97FBAC24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900453"/>
            <a:ext cx="3048000" cy="1866423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761ECD8-B221-79AA-771E-D03A4C587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066800"/>
            <a:ext cx="6781800" cy="2438400"/>
          </a:xfrm>
        </p:spPr>
        <p:txBody>
          <a:bodyPr/>
          <a:lstStyle/>
          <a:p>
            <a:r>
              <a:rPr lang="en-US" sz="2400" dirty="0"/>
              <a:t>Minimize trips across the network, and </a:t>
            </a:r>
            <a:br>
              <a:rPr lang="en-US" sz="2400" dirty="0"/>
            </a:br>
            <a:r>
              <a:rPr lang="en-US" sz="2400" dirty="0"/>
              <a:t>work concurrently when possible…</a:t>
            </a:r>
          </a:p>
          <a:p>
            <a:pPr marL="914400" lvl="1" indent="-457200">
              <a:spcBef>
                <a:spcPts val="1800"/>
              </a:spcBef>
              <a:buFont typeface="+mj-lt"/>
              <a:buAutoNum type="arabicPeriod"/>
            </a:pPr>
            <a:r>
              <a:rPr lang="en-US" dirty="0">
                <a:solidFill>
                  <a:srgbClr val="0000FF"/>
                </a:solidFill>
              </a:rPr>
              <a:t>Put the SQL queries together into one trip…</a:t>
            </a:r>
            <a:endParaRPr lang="en-US" dirty="0"/>
          </a:p>
          <a:p>
            <a:pPr marL="914400" lvl="1" indent="-457200">
              <a:spcBef>
                <a:spcPts val="1800"/>
              </a:spcBef>
              <a:buFont typeface="+mj-lt"/>
              <a:buAutoNum type="arabicPeriod"/>
            </a:pPr>
            <a:r>
              <a:rPr lang="en-US" dirty="0">
                <a:solidFill>
                  <a:srgbClr val="0000FF"/>
                </a:solidFill>
              </a:rPr>
              <a:t>Issue S3 and MySQL calls asynchronously so they execute concurrently…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9B36E1-2F1C-63E4-DACE-0249A6AF338E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990600" y="4038600"/>
            <a:ext cx="6324600" cy="22172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182562" tIns="92075" rIns="182562" bIns="92075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app.get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('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/stats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', async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(req, res) =&gt;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lvl="0"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  F1 =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() =&gt; </a:t>
            </a:r>
            <a:r>
              <a:rPr lang="en-US" sz="1400" b="1" noProof="0" dirty="0">
                <a:solidFill>
                  <a:prstClr val="black"/>
                </a:solidFill>
                <a:latin typeface="Consolas" panose="020B0609020204030204" pitchFamily="49" charset="0"/>
              </a:rPr>
              <a:t>s3.send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("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HeadBucketCommand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"));</a:t>
            </a:r>
            <a:endParaRPr lang="en-US" sz="1400" noProof="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  </a:t>
            </a:r>
          </a:p>
          <a:p>
            <a:pPr lvl="0">
              <a:defRPr/>
            </a:pPr>
            <a:r>
              <a:rPr kumimoji="0" lang="en-US" sz="1400" b="1" i="0" u="none" strike="noStrike" kern="1200" cap="none" spc="0" normalizeH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  </a:t>
            </a:r>
            <a:r>
              <a:rPr kumimoji="0" lang="en-US" sz="1400" i="0" u="none" strike="noStrike" kern="1200" cap="none" spc="0" normalizeH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F2 =</a:t>
            </a:r>
            <a:r>
              <a:rPr kumimoji="0" lang="en-US" sz="1400" b="1" i="0" u="none" strike="noStrike" kern="1200" cap="none" spc="0" normalizeH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1400" b="1" i="0" u="none" strike="noStrike" kern="1200" cap="none" spc="0" normalizeH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async</a:t>
            </a:r>
            <a:r>
              <a:rPr kumimoji="0" lang="en-US" sz="1400" i="0" u="none" strike="noStrike" kern="1200" cap="none" spc="0" normalizeH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 ()</a:t>
            </a:r>
            <a:r>
              <a:rPr kumimoji="0" lang="en-US" sz="1400" b="1" i="0" u="none" strike="noStrike" kern="1200" cap="none" spc="0" normalizeH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1400" i="0" u="none" strike="noStrike" kern="1200" cap="none" spc="0" normalizeH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=&gt;</a:t>
            </a:r>
            <a:r>
              <a:rPr kumimoji="0" lang="en-US" sz="1400" b="1" i="0" u="none" strike="noStrike" kern="1200" cap="none" spc="0" normalizeH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1400" b="1" i="0" u="none" strike="noStrike" kern="1200" cap="none" spc="0" normalizeH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db.query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(`Select count(*) from users; </a:t>
            </a:r>
            <a:b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             Select count(*) from assets;`);</a:t>
            </a:r>
          </a:p>
          <a:p>
            <a:pPr lvl="0">
              <a:defRPr/>
            </a:pP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wait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(F1, F2);  </a:t>
            </a:r>
            <a:endParaRPr 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>
              <a:spcBef>
                <a:spcPts val="1200"/>
              </a:spcBef>
              <a:defRPr/>
            </a:pP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res.json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(...);</a:t>
            </a:r>
          </a:p>
          <a:p>
            <a:pPr lvl="0">
              <a:defRPr/>
            </a:pP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2F7F6CC0-CC8D-17DB-3CCA-781CE78973DE}"/>
              </a:ext>
            </a:extLst>
          </p:cNvPr>
          <p:cNvSpPr/>
          <p:nvPr/>
        </p:nvSpPr>
        <p:spPr>
          <a:xfrm>
            <a:off x="6915705" y="4269569"/>
            <a:ext cx="1714500" cy="341321"/>
          </a:xfrm>
          <a:prstGeom prst="wedgeRoundRectCallout">
            <a:avLst>
              <a:gd name="adj1" fmla="val -86268"/>
              <a:gd name="adj2" fmla="val 52532"/>
              <a:gd name="adj3" fmla="val 16667"/>
            </a:avLst>
          </a:prstGeom>
          <a:solidFill>
            <a:srgbClr val="FFFF00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pseudo-code…</a:t>
            </a:r>
            <a:endParaRPr kumimoji="0" lang="en-US" sz="1600" b="1" i="1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24282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8D60BD-0D6B-44C9-8042-8D8669942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2F582CF1-346E-4A54-8871-94684E1E6A33}"/>
              </a:ext>
            </a:extLst>
          </p:cNvPr>
          <p:cNvSpPr txBox="1">
            <a:spLocks/>
          </p:cNvSpPr>
          <p:nvPr/>
        </p:nvSpPr>
        <p:spPr>
          <a:xfrm>
            <a:off x="457200" y="152400"/>
            <a:ext cx="8229600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Project 01  =&gt;  Project 02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71D31B2-78E6-8E3E-B894-D781A310A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828800"/>
            <a:ext cx="6256020" cy="319875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25A6B0D-6AB2-057B-5163-2BFD5D38BC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1580" y="1921642"/>
            <a:ext cx="6873240" cy="310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32172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576 -0.03148 L -0.03576 -0.03125 C -0.03732 -0.03171 -0.03871 -0.03217 -0.0401 -0.03241 C -0.046 -0.0331 -0.05816 -0.03379 -0.05816 -0.03379 L -0.08819 -0.03333 C -0.09409 -0.0331 -0.10347 -0.03171 -0.10868 -0.03102 C -0.12586 -0.02917 -0.11701 -0.03055 -0.13385 -0.02893 C -0.1368 -0.0287 -0.13993 -0.02824 -0.14288 -0.02801 C -0.14583 -0.02778 -0.14878 -0.02778 -0.15173 -0.02754 L -0.15833 -0.02731 L -0.15833 -0.02708 " pathEditMode="relative" rAng="0" ptsTypes="AAAAAAAAA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28" y="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86 -0.04097 L 0.07986 -0.04074 L 0.16267 -0.04167 C 0.16649 -0.0419 0.17014 -0.04306 0.17396 -0.04375 C 0.18368 -0.0456 0.18073 -0.04375 0.18472 -0.0463 L 0.18472 -0.04607 " pathEditMode="relative" rAng="0" ptsTypes="AAAAAA">
                                      <p:cBhvr>
                                        <p:cTn id="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43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Visualizing execution…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13F58315-39C4-2AB3-4911-6CA39B348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200" y="6324600"/>
            <a:ext cx="457198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78" name="Picture 177">
            <a:extLst>
              <a:ext uri="{FF2B5EF4-FFF2-40B4-BE49-F238E27FC236}">
                <a16:creationId xmlns:a16="http://schemas.microsoft.com/office/drawing/2014/main" id="{54AD3591-C317-D596-BE3F-2B200CA72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04" y="1143000"/>
            <a:ext cx="4782656" cy="1835259"/>
          </a:xfrm>
          <a:prstGeom prst="rect">
            <a:avLst/>
          </a:prstGeom>
        </p:spPr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74B5B3A0-56DF-344A-D0B8-3CBE394F6819}"/>
              </a:ext>
            </a:extLst>
          </p:cNvPr>
          <p:cNvSpPr/>
          <p:nvPr/>
        </p:nvSpPr>
        <p:spPr>
          <a:xfrm>
            <a:off x="5486400" y="6324600"/>
            <a:ext cx="1714500" cy="341321"/>
          </a:xfrm>
          <a:prstGeom prst="wedgeRoundRectCallout">
            <a:avLst>
              <a:gd name="adj1" fmla="val 31510"/>
              <a:gd name="adj2" fmla="val -223341"/>
              <a:gd name="adj3" fmla="val 16667"/>
            </a:avLst>
          </a:prstGeom>
          <a:solidFill>
            <a:srgbClr val="FFFF00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Fork-join…</a:t>
            </a:r>
            <a:endParaRPr kumimoji="0" lang="en-US" sz="1600" b="1" i="1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16314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Visualizing execution…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13F58315-39C4-2AB3-4911-6CA39B348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9FA7297-5972-7A44-8373-90F48EBB8856}"/>
                  </a:ext>
                </a:extLst>
              </p14:cNvPr>
              <p14:cNvContentPartPr/>
              <p14:nvPr/>
            </p14:nvContentPartPr>
            <p14:xfrm>
              <a:off x="6695740" y="1290928"/>
              <a:ext cx="237600" cy="8942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9FA7297-5972-7A44-8373-90F48EBB885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86740" y="1281928"/>
                <a:ext cx="255240" cy="91188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A2089CD6-F781-7307-7225-131ED3AD8C0B}"/>
              </a:ext>
            </a:extLst>
          </p:cNvPr>
          <p:cNvGrpSpPr/>
          <p:nvPr/>
        </p:nvGrpSpPr>
        <p:grpSpPr>
          <a:xfrm>
            <a:off x="7080580" y="1296328"/>
            <a:ext cx="1361880" cy="645120"/>
            <a:chOff x="7080580" y="1961749"/>
            <a:chExt cx="1361880" cy="64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44E70F1-78F2-0249-12E0-13B23EB12DAD}"/>
                    </a:ext>
                  </a:extLst>
                </p14:cNvPr>
                <p14:cNvContentPartPr/>
                <p14:nvPr/>
              </p14:nvContentPartPr>
              <p14:xfrm>
                <a:off x="7080580" y="2192149"/>
                <a:ext cx="76680" cy="216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44E70F1-78F2-0249-12E0-13B23EB12DA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071940" y="2183149"/>
                  <a:ext cx="9432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FA781E0-2987-352C-D32C-D06FA9FD3691}"/>
                    </a:ext>
                  </a:extLst>
                </p14:cNvPr>
                <p14:cNvContentPartPr/>
                <p14:nvPr/>
              </p14:nvContentPartPr>
              <p14:xfrm>
                <a:off x="7218460" y="2142109"/>
                <a:ext cx="268920" cy="228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FA781E0-2987-352C-D32C-D06FA9FD369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209820" y="2133109"/>
                  <a:ext cx="28656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7704804-2970-96E5-99F1-07D7690DDA8A}"/>
                    </a:ext>
                  </a:extLst>
                </p14:cNvPr>
                <p14:cNvContentPartPr/>
                <p14:nvPr/>
              </p14:nvContentPartPr>
              <p14:xfrm>
                <a:off x="7514380" y="2126629"/>
                <a:ext cx="140760" cy="4802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7704804-2970-96E5-99F1-07D7690DDA8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505380" y="2117989"/>
                  <a:ext cx="158400" cy="49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C6B204A-F631-9A9A-51AA-7A517CC0AC0D}"/>
                    </a:ext>
                  </a:extLst>
                </p14:cNvPr>
                <p14:cNvContentPartPr/>
                <p14:nvPr/>
              </p14:nvContentPartPr>
              <p14:xfrm>
                <a:off x="7687540" y="2116909"/>
                <a:ext cx="331200" cy="2498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C6B204A-F631-9A9A-51AA-7A517CC0AC0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678540" y="2107909"/>
                  <a:ext cx="34884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707C824-F253-ED09-20D1-3B37B4F2FEEE}"/>
                    </a:ext>
                  </a:extLst>
                </p14:cNvPr>
                <p14:cNvContentPartPr/>
                <p14:nvPr/>
              </p14:nvContentPartPr>
              <p14:xfrm>
                <a:off x="8050060" y="2126269"/>
                <a:ext cx="205200" cy="2466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707C824-F253-ED09-20D1-3B37B4F2FEE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041060" y="2117269"/>
                  <a:ext cx="22284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E5CA676-E5AB-C7A5-5C07-E71FA422E1CC}"/>
                    </a:ext>
                  </a:extLst>
                </p14:cNvPr>
                <p14:cNvContentPartPr/>
                <p14:nvPr/>
              </p14:nvContentPartPr>
              <p14:xfrm>
                <a:off x="8266420" y="1961749"/>
                <a:ext cx="114480" cy="3355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E5CA676-E5AB-C7A5-5C07-E71FA422E1C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257780" y="1952749"/>
                  <a:ext cx="13212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B6EB2C2-2A3C-61C8-B89D-AC05B9E3D585}"/>
                    </a:ext>
                  </a:extLst>
                </p14:cNvPr>
                <p14:cNvContentPartPr/>
                <p14:nvPr/>
              </p14:nvContentPartPr>
              <p14:xfrm>
                <a:off x="8139700" y="2148589"/>
                <a:ext cx="302760" cy="172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B6EB2C2-2A3C-61C8-B89D-AC05B9E3D58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130700" y="2139589"/>
                  <a:ext cx="320400" cy="3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DF8278C4-64E9-8E2F-474D-79A4DF26EF76}"/>
                  </a:ext>
                </a:extLst>
              </p14:cNvPr>
              <p14:cNvContentPartPr/>
              <p14:nvPr/>
            </p14:nvContentPartPr>
            <p14:xfrm>
              <a:off x="6848020" y="2227648"/>
              <a:ext cx="18000" cy="1548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DF8278C4-64E9-8E2F-474D-79A4DF26EF76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839020" y="2218648"/>
                <a:ext cx="35640" cy="3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F95D0748-C8CF-7D43-6C92-DCB283E357E9}"/>
              </a:ext>
            </a:extLst>
          </p:cNvPr>
          <p:cNvGrpSpPr/>
          <p:nvPr/>
        </p:nvGrpSpPr>
        <p:grpSpPr>
          <a:xfrm>
            <a:off x="5260420" y="2236648"/>
            <a:ext cx="1548360" cy="2033640"/>
            <a:chOff x="5260420" y="2902069"/>
            <a:chExt cx="1548360" cy="203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B415B98-4858-1E1F-EEC1-0C4B7AE3EE22}"/>
                    </a:ext>
                  </a:extLst>
                </p14:cNvPr>
                <p14:cNvContentPartPr/>
                <p14:nvPr/>
              </p14:nvContentPartPr>
              <p14:xfrm>
                <a:off x="6123340" y="2902069"/>
                <a:ext cx="685440" cy="4788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B415B98-4858-1E1F-EEC1-0C4B7AE3EE2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114340" y="2893429"/>
                  <a:ext cx="703080" cy="49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5CFFFBD-45F0-A813-5FAA-B094677F912F}"/>
                    </a:ext>
                  </a:extLst>
                </p14:cNvPr>
                <p14:cNvContentPartPr/>
                <p14:nvPr/>
              </p14:nvContentPartPr>
              <p14:xfrm>
                <a:off x="5260420" y="3466909"/>
                <a:ext cx="133920" cy="1530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5CFFFBD-45F0-A813-5FAA-B094677F912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251780" y="3458269"/>
                  <a:ext cx="1515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C750379-0801-F7D5-99B7-8697DC5C6DE4}"/>
                    </a:ext>
                  </a:extLst>
                </p14:cNvPr>
                <p14:cNvContentPartPr/>
                <p14:nvPr/>
              </p14:nvContentPartPr>
              <p14:xfrm>
                <a:off x="5450140" y="3384109"/>
                <a:ext cx="160920" cy="1940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C750379-0801-F7D5-99B7-8697DC5C6DE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441140" y="3375109"/>
                  <a:ext cx="17856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DF9CFC0-9B67-D8F6-F9DF-8CE6CE03C8BA}"/>
                    </a:ext>
                  </a:extLst>
                </p14:cNvPr>
                <p14:cNvContentPartPr/>
                <p14:nvPr/>
              </p14:nvContentPartPr>
              <p14:xfrm>
                <a:off x="5672980" y="3582469"/>
                <a:ext cx="10080" cy="216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DF9CFC0-9B67-D8F6-F9DF-8CE6CE03C8B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663980" y="3573469"/>
                  <a:ext cx="2772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2A5E4EC-3A17-34F1-D82C-B761A9EBFB36}"/>
                    </a:ext>
                  </a:extLst>
                </p14:cNvPr>
                <p14:cNvContentPartPr/>
                <p14:nvPr/>
              </p14:nvContentPartPr>
              <p14:xfrm>
                <a:off x="5728060" y="3473029"/>
                <a:ext cx="440640" cy="1558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2A5E4EC-3A17-34F1-D82C-B761A9EBFB3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719060" y="3464029"/>
                  <a:ext cx="4582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CCA4181-454F-6853-C028-C00F121097AC}"/>
                    </a:ext>
                  </a:extLst>
                </p14:cNvPr>
                <p14:cNvContentPartPr/>
                <p14:nvPr/>
              </p14:nvContentPartPr>
              <p14:xfrm>
                <a:off x="6126940" y="3389509"/>
                <a:ext cx="115200" cy="2682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CCA4181-454F-6853-C028-C00F121097A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118300" y="3380869"/>
                  <a:ext cx="13284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CB23212-B000-6A3B-A678-4AD97EC6C75D}"/>
                    </a:ext>
                  </a:extLst>
                </p14:cNvPr>
                <p14:cNvContentPartPr/>
                <p14:nvPr/>
              </p14:nvContentPartPr>
              <p14:xfrm>
                <a:off x="6342220" y="3340549"/>
                <a:ext cx="102600" cy="3384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CB23212-B000-6A3B-A678-4AD97EC6C75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333220" y="3331549"/>
                  <a:ext cx="12024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2EDFEB3-C00B-5346-D12A-293985B690A1}"/>
                    </a:ext>
                  </a:extLst>
                </p14:cNvPr>
                <p14:cNvContentPartPr/>
                <p14:nvPr/>
              </p14:nvContentPartPr>
              <p14:xfrm>
                <a:off x="6550300" y="3269269"/>
                <a:ext cx="158040" cy="4478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2EDFEB3-C00B-5346-D12A-293985B690A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541660" y="3260269"/>
                  <a:ext cx="175680" cy="46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FF59972-65E8-BFCC-5D6E-8BEFE56A11B5}"/>
                    </a:ext>
                  </a:extLst>
                </p14:cNvPr>
                <p14:cNvContentPartPr/>
                <p14:nvPr/>
              </p14:nvContentPartPr>
              <p14:xfrm>
                <a:off x="5951620" y="3721429"/>
                <a:ext cx="273240" cy="12142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FF59972-65E8-BFCC-5D6E-8BEFE56A11B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942980" y="3712789"/>
                  <a:ext cx="290880" cy="123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957D903-059B-B5DB-317F-CB5331C14637}"/>
              </a:ext>
            </a:extLst>
          </p:cNvPr>
          <p:cNvGrpSpPr/>
          <p:nvPr/>
        </p:nvGrpSpPr>
        <p:grpSpPr>
          <a:xfrm>
            <a:off x="6847300" y="2194537"/>
            <a:ext cx="2164680" cy="2044440"/>
            <a:chOff x="6847300" y="2859958"/>
            <a:chExt cx="2164680" cy="204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A8294B64-4A39-F424-9076-77C49B7ADB73}"/>
                    </a:ext>
                  </a:extLst>
                </p14:cNvPr>
                <p14:cNvContentPartPr/>
                <p14:nvPr/>
              </p14:nvContentPartPr>
              <p14:xfrm>
                <a:off x="6847300" y="2859958"/>
                <a:ext cx="1038600" cy="6206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A8294B64-4A39-F424-9076-77C49B7ADB7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838300" y="2851318"/>
                  <a:ext cx="1056240" cy="63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EBF9AA6-F568-E5FF-95D7-30ECC059C909}"/>
                    </a:ext>
                  </a:extLst>
                </p14:cNvPr>
                <p14:cNvContentPartPr/>
                <p14:nvPr/>
              </p14:nvContentPartPr>
              <p14:xfrm>
                <a:off x="7348060" y="3510838"/>
                <a:ext cx="181080" cy="3182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EBF9AA6-F568-E5FF-95D7-30ECC059C90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339420" y="3501838"/>
                  <a:ext cx="19872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03F187E-D1E3-FDDA-34F9-3E77E53E7834}"/>
                    </a:ext>
                  </a:extLst>
                </p14:cNvPr>
                <p14:cNvContentPartPr/>
                <p14:nvPr/>
              </p14:nvContentPartPr>
              <p14:xfrm>
                <a:off x="7587460" y="3486718"/>
                <a:ext cx="184680" cy="2656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03F187E-D1E3-FDDA-34F9-3E77E53E783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578460" y="3477718"/>
                  <a:ext cx="20232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1FC65B8-6E4E-948B-E627-61974D381233}"/>
                    </a:ext>
                  </a:extLst>
                </p14:cNvPr>
                <p14:cNvContentPartPr/>
                <p14:nvPr/>
              </p14:nvContentPartPr>
              <p14:xfrm>
                <a:off x="7899940" y="3709558"/>
                <a:ext cx="25920" cy="234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21FC65B8-6E4E-948B-E627-61974D381233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891300" y="3700918"/>
                  <a:ext cx="4356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3E28A85-3764-4941-5C8C-E1A5393934CA}"/>
                    </a:ext>
                  </a:extLst>
                </p14:cNvPr>
                <p14:cNvContentPartPr/>
                <p14:nvPr/>
              </p14:nvContentPartPr>
              <p14:xfrm>
                <a:off x="7956820" y="3594358"/>
                <a:ext cx="194040" cy="3816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3E28A85-3764-4941-5C8C-E1A5393934C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948180" y="3585718"/>
                  <a:ext cx="21168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0B34FA1-D745-1E01-1E42-8366C0DAD1BB}"/>
                    </a:ext>
                  </a:extLst>
                </p14:cNvPr>
                <p14:cNvContentPartPr/>
                <p14:nvPr/>
              </p14:nvContentPartPr>
              <p14:xfrm>
                <a:off x="8213500" y="3555478"/>
                <a:ext cx="423360" cy="1886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0B34FA1-D745-1E01-1E42-8366C0DAD1BB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204860" y="3546838"/>
                  <a:ext cx="44100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35DDDA6-74B6-78DC-FA3A-B1FBEC39FFEF}"/>
                    </a:ext>
                  </a:extLst>
                </p14:cNvPr>
                <p14:cNvContentPartPr/>
                <p14:nvPr/>
              </p14:nvContentPartPr>
              <p14:xfrm>
                <a:off x="8640100" y="3567718"/>
                <a:ext cx="156240" cy="3607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35DDDA6-74B6-78DC-FA3A-B1FBEC39FFEF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631460" y="3558718"/>
                  <a:ext cx="17388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7EDF95B-3492-8AB3-AD38-C5CF34E53A68}"/>
                    </a:ext>
                  </a:extLst>
                </p14:cNvPr>
                <p14:cNvContentPartPr/>
                <p14:nvPr/>
              </p14:nvContentPartPr>
              <p14:xfrm>
                <a:off x="8775460" y="3393478"/>
                <a:ext cx="151920" cy="3560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7EDF95B-3492-8AB3-AD38-C5CF34E53A6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766820" y="3384478"/>
                  <a:ext cx="16956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0C9E49F-88B0-B75D-075E-113FFA086F18}"/>
                    </a:ext>
                  </a:extLst>
                </p14:cNvPr>
                <p14:cNvContentPartPr/>
                <p14:nvPr/>
              </p14:nvContentPartPr>
              <p14:xfrm>
                <a:off x="8910100" y="3412918"/>
                <a:ext cx="101880" cy="3124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0C9E49F-88B0-B75D-075E-113FFA086F18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901100" y="3403918"/>
                  <a:ext cx="11952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987FCA2-4AC9-0273-3841-D86B214134BF}"/>
                    </a:ext>
                  </a:extLst>
                </p14:cNvPr>
                <p14:cNvContentPartPr/>
                <p14:nvPr/>
              </p14:nvContentPartPr>
              <p14:xfrm>
                <a:off x="7878700" y="3839878"/>
                <a:ext cx="332640" cy="10645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987FCA2-4AC9-0273-3841-D86B214134BF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869700" y="3830878"/>
                  <a:ext cx="350280" cy="108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CA9F73E5-56D5-4502-E9A0-CDEFA56A942C}"/>
              </a:ext>
            </a:extLst>
          </p:cNvPr>
          <p:cNvGrpSpPr/>
          <p:nvPr/>
        </p:nvGrpSpPr>
        <p:grpSpPr>
          <a:xfrm>
            <a:off x="6045220" y="4294777"/>
            <a:ext cx="2458080" cy="1702800"/>
            <a:chOff x="6045220" y="4960198"/>
            <a:chExt cx="2458080" cy="170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3D63966-5255-2C41-398F-88EFBB3DF2FC}"/>
                    </a:ext>
                  </a:extLst>
                </p14:cNvPr>
                <p14:cNvContentPartPr/>
                <p14:nvPr/>
              </p14:nvContentPartPr>
              <p14:xfrm>
                <a:off x="6045220" y="4960198"/>
                <a:ext cx="862200" cy="9032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3D63966-5255-2C41-398F-88EFBB3DF2FC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036580" y="4951558"/>
                  <a:ext cx="879840" cy="9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8AC462A-B5C2-B0A1-035B-9C4BB068B8BB}"/>
                    </a:ext>
                  </a:extLst>
                </p14:cNvPr>
                <p14:cNvContentPartPr/>
                <p14:nvPr/>
              </p14:nvContentPartPr>
              <p14:xfrm>
                <a:off x="7038460" y="5048398"/>
                <a:ext cx="972000" cy="7966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8AC462A-B5C2-B0A1-035B-9C4BB068B8BB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029460" y="5039758"/>
                  <a:ext cx="989640" cy="81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9D1FFEA-6CFD-1D0F-370C-BE6FD6894DF8}"/>
                    </a:ext>
                  </a:extLst>
                </p14:cNvPr>
                <p14:cNvContentPartPr/>
                <p14:nvPr/>
              </p14:nvContentPartPr>
              <p14:xfrm>
                <a:off x="6846940" y="5846158"/>
                <a:ext cx="279360" cy="8168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9D1FFEA-6CFD-1D0F-370C-BE6FD6894DF8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837940" y="5837518"/>
                  <a:ext cx="297000" cy="83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676B0219-17AF-9D09-32A8-57797816CFA0}"/>
                    </a:ext>
                  </a:extLst>
                </p14:cNvPr>
                <p14:cNvContentPartPr/>
                <p14:nvPr/>
              </p14:nvContentPartPr>
              <p14:xfrm>
                <a:off x="7138540" y="6110038"/>
                <a:ext cx="243360" cy="1962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676B0219-17AF-9D09-32A8-57797816CFA0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129900" y="6101038"/>
                  <a:ext cx="26100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A4FE266-02ED-E040-5E71-60DC607D7C44}"/>
                    </a:ext>
                  </a:extLst>
                </p14:cNvPr>
                <p14:cNvContentPartPr/>
                <p14:nvPr/>
              </p14:nvContentPartPr>
              <p14:xfrm>
                <a:off x="7408900" y="6104998"/>
                <a:ext cx="80280" cy="2138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A4FE266-02ED-E040-5E71-60DC607D7C4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400260" y="6096358"/>
                  <a:ext cx="9792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DD53989A-DB4C-D579-7745-13A9CC71FFA9}"/>
                    </a:ext>
                  </a:extLst>
                </p14:cNvPr>
                <p14:cNvContentPartPr/>
                <p14:nvPr/>
              </p14:nvContentPartPr>
              <p14:xfrm>
                <a:off x="7524100" y="6048478"/>
                <a:ext cx="178920" cy="4730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DD53989A-DB4C-D579-7745-13A9CC71FFA9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515100" y="6039838"/>
                  <a:ext cx="196560" cy="49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F72212E-146E-897D-218D-37BB8C9A3730}"/>
                    </a:ext>
                  </a:extLst>
                </p14:cNvPr>
                <p14:cNvContentPartPr/>
                <p14:nvPr/>
              </p14:nvContentPartPr>
              <p14:xfrm>
                <a:off x="7686460" y="6024358"/>
                <a:ext cx="309240" cy="2008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F72212E-146E-897D-218D-37BB8C9A3730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677820" y="6015358"/>
                  <a:ext cx="32688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A6860E2E-75E9-3D07-55DB-D45E564EF57D}"/>
                    </a:ext>
                  </a:extLst>
                </p14:cNvPr>
                <p14:cNvContentPartPr/>
                <p14:nvPr/>
              </p14:nvContentPartPr>
              <p14:xfrm>
                <a:off x="8024140" y="5918878"/>
                <a:ext cx="479160" cy="2725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A6860E2E-75E9-3D07-55DB-D45E564EF57D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015140" y="5910238"/>
                  <a:ext cx="496800" cy="29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B80D58F8-37A3-9D46-2605-80C8396EF86B}"/>
              </a:ext>
            </a:extLst>
          </p:cNvPr>
          <p:cNvGrpSpPr/>
          <p:nvPr/>
        </p:nvGrpSpPr>
        <p:grpSpPr>
          <a:xfrm>
            <a:off x="5057740" y="1459777"/>
            <a:ext cx="874800" cy="571320"/>
            <a:chOff x="5057740" y="2125198"/>
            <a:chExt cx="874800" cy="57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625BCEA0-4CC2-CFD2-3ADA-2C62E3C705EE}"/>
                    </a:ext>
                  </a:extLst>
                </p14:cNvPr>
                <p14:cNvContentPartPr/>
                <p14:nvPr/>
              </p14:nvContentPartPr>
              <p14:xfrm>
                <a:off x="5075380" y="2281798"/>
                <a:ext cx="644040" cy="367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625BCEA0-4CC2-CFD2-3ADA-2C62E3C705EE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066740" y="2273158"/>
                  <a:ext cx="66168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A9DE688F-63BA-AAC0-6818-1EA0B3F5F836}"/>
                    </a:ext>
                  </a:extLst>
                </p14:cNvPr>
                <p14:cNvContentPartPr/>
                <p14:nvPr/>
              </p14:nvContentPartPr>
              <p14:xfrm>
                <a:off x="5057740" y="2470078"/>
                <a:ext cx="599040" cy="424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A9DE688F-63BA-AAC0-6818-1EA0B3F5F836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049100" y="2461078"/>
                  <a:ext cx="61668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3202B593-A843-D145-5857-479B0F432A5C}"/>
                    </a:ext>
                  </a:extLst>
                </p14:cNvPr>
                <p14:cNvContentPartPr/>
                <p14:nvPr/>
              </p14:nvContentPartPr>
              <p14:xfrm>
                <a:off x="5426020" y="2125198"/>
                <a:ext cx="506520" cy="5713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3202B593-A843-D145-5857-479B0F432A5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417380" y="2116558"/>
                  <a:ext cx="524160" cy="58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734F74F6-8E85-BA4F-3ED6-67BD60748B91}"/>
              </a:ext>
            </a:extLst>
          </p:cNvPr>
          <p:cNvGrpSpPr/>
          <p:nvPr/>
        </p:nvGrpSpPr>
        <p:grpSpPr>
          <a:xfrm>
            <a:off x="4397500" y="3652168"/>
            <a:ext cx="3293640" cy="83880"/>
            <a:chOff x="4397500" y="4317589"/>
            <a:chExt cx="3293640" cy="8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E0D0A49B-5A46-89DE-819B-D7E6ED9CF631}"/>
                    </a:ext>
                  </a:extLst>
                </p14:cNvPr>
                <p14:cNvContentPartPr/>
                <p14:nvPr/>
              </p14:nvContentPartPr>
              <p14:xfrm>
                <a:off x="4397500" y="4392109"/>
                <a:ext cx="47520" cy="93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E0D0A49B-5A46-89DE-819B-D7E6ED9CF631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388860" y="4383469"/>
                  <a:ext cx="651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3E950B46-8C26-F022-CB99-9BBFBC2ED26E}"/>
                    </a:ext>
                  </a:extLst>
                </p14:cNvPr>
                <p14:cNvContentPartPr/>
                <p14:nvPr/>
              </p14:nvContentPartPr>
              <p14:xfrm>
                <a:off x="4656340" y="4379509"/>
                <a:ext cx="195840" cy="147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3E950B46-8C26-F022-CB99-9BBFBC2ED26E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647340" y="4370509"/>
                  <a:ext cx="2134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5A5F6AF6-E9B4-2172-DE7B-B55314D8A1FC}"/>
                    </a:ext>
                  </a:extLst>
                </p14:cNvPr>
                <p14:cNvContentPartPr/>
                <p14:nvPr/>
              </p14:nvContentPartPr>
              <p14:xfrm>
                <a:off x="5029300" y="4378069"/>
                <a:ext cx="41040" cy="126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5A5F6AF6-E9B4-2172-DE7B-B55314D8A1FC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020660" y="4369429"/>
                  <a:ext cx="586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8D51DDEE-718A-9A00-3E9D-4450B9A50ACD}"/>
                    </a:ext>
                  </a:extLst>
                </p14:cNvPr>
                <p14:cNvContentPartPr/>
                <p14:nvPr/>
              </p14:nvContentPartPr>
              <p14:xfrm>
                <a:off x="5302180" y="4320829"/>
                <a:ext cx="509400" cy="385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8D51DDEE-718A-9A00-3E9D-4450B9A50ACD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293540" y="4311829"/>
                  <a:ext cx="52704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61FA77A9-D79F-B6EF-3A29-A54300DAFEFD}"/>
                    </a:ext>
                  </a:extLst>
                </p14:cNvPr>
                <p14:cNvContentPartPr/>
                <p14:nvPr/>
              </p14:nvContentPartPr>
              <p14:xfrm>
                <a:off x="6029020" y="4358269"/>
                <a:ext cx="43920" cy="118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61FA77A9-D79F-B6EF-3A29-A54300DAFEFD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020380" y="4349269"/>
                  <a:ext cx="6156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6E34095-CCF8-DFEA-CBD2-E09A41194EE0}"/>
                    </a:ext>
                  </a:extLst>
                </p14:cNvPr>
                <p14:cNvContentPartPr/>
                <p14:nvPr/>
              </p14:nvContentPartPr>
              <p14:xfrm>
                <a:off x="6309820" y="4343149"/>
                <a:ext cx="244800" cy="226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6E34095-CCF8-DFEA-CBD2-E09A41194EE0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300820" y="4334149"/>
                  <a:ext cx="2624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C2996500-6762-97C3-50EF-8DE93DA19B96}"/>
                    </a:ext>
                  </a:extLst>
                </p14:cNvPr>
                <p14:cNvContentPartPr/>
                <p14:nvPr/>
              </p14:nvContentPartPr>
              <p14:xfrm>
                <a:off x="6705100" y="4317589"/>
                <a:ext cx="398880" cy="244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C2996500-6762-97C3-50EF-8DE93DA19B96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696460" y="4308949"/>
                  <a:ext cx="4165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7744903D-E6B0-E388-3D52-628CC2D5656A}"/>
                    </a:ext>
                  </a:extLst>
                </p14:cNvPr>
                <p14:cNvContentPartPr/>
                <p14:nvPr/>
              </p14:nvContentPartPr>
              <p14:xfrm>
                <a:off x="7346260" y="4334149"/>
                <a:ext cx="344880" cy="280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7744903D-E6B0-E388-3D52-628CC2D5656A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337260" y="4325149"/>
                  <a:ext cx="362520" cy="4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E0E7A94A-CAE5-D6A1-9768-9347E2957B52}"/>
              </a:ext>
            </a:extLst>
          </p:cNvPr>
          <p:cNvGrpSpPr/>
          <p:nvPr/>
        </p:nvGrpSpPr>
        <p:grpSpPr>
          <a:xfrm>
            <a:off x="7970140" y="3602128"/>
            <a:ext cx="1041480" cy="72360"/>
            <a:chOff x="7970140" y="4267549"/>
            <a:chExt cx="1041480" cy="7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43341E65-B5DE-E047-711E-B7FD24DDC278}"/>
                    </a:ext>
                  </a:extLst>
                </p14:cNvPr>
                <p14:cNvContentPartPr/>
                <p14:nvPr/>
              </p14:nvContentPartPr>
              <p14:xfrm>
                <a:off x="7970140" y="4302109"/>
                <a:ext cx="307080" cy="378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43341E65-B5DE-E047-711E-B7FD24DDC278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961500" y="4293109"/>
                  <a:ext cx="3247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249AE359-290D-E467-178A-5652E2A92EC3}"/>
                    </a:ext>
                  </a:extLst>
                </p14:cNvPr>
                <p14:cNvContentPartPr/>
                <p14:nvPr/>
              </p14:nvContentPartPr>
              <p14:xfrm>
                <a:off x="8490340" y="4267549"/>
                <a:ext cx="289440" cy="180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249AE359-290D-E467-178A-5652E2A92EC3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8481340" y="4258909"/>
                  <a:ext cx="3070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3A8BA251-E109-39E8-6717-9A45D7AAE78D}"/>
                    </a:ext>
                  </a:extLst>
                </p14:cNvPr>
                <p14:cNvContentPartPr/>
                <p14:nvPr/>
              </p14:nvContentPartPr>
              <p14:xfrm>
                <a:off x="8995060" y="4274749"/>
                <a:ext cx="16560" cy="288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3A8BA251-E109-39E8-6717-9A45D7AAE78D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986420" y="4266109"/>
                  <a:ext cx="34200" cy="2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463CD53D-5A24-35C2-1EBE-1DE01E59663D}"/>
              </a:ext>
            </a:extLst>
          </p:cNvPr>
          <p:cNvGrpSpPr/>
          <p:nvPr/>
        </p:nvGrpSpPr>
        <p:grpSpPr>
          <a:xfrm>
            <a:off x="2648620" y="3282088"/>
            <a:ext cx="1684080" cy="979560"/>
            <a:chOff x="2648620" y="3947509"/>
            <a:chExt cx="1684080" cy="97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0B34BA33-3ABE-0BB3-01F5-3B93EA8C7105}"/>
                    </a:ext>
                  </a:extLst>
                </p14:cNvPr>
                <p14:cNvContentPartPr/>
                <p14:nvPr/>
              </p14:nvContentPartPr>
              <p14:xfrm>
                <a:off x="2658340" y="4092229"/>
                <a:ext cx="201240" cy="1893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0B34BA33-3ABE-0BB3-01F5-3B93EA8C7105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649340" y="4083589"/>
                  <a:ext cx="21888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B6778923-B8BD-BFBF-ADA5-DE5AB836C3BD}"/>
                    </a:ext>
                  </a:extLst>
                </p14:cNvPr>
                <p14:cNvContentPartPr/>
                <p14:nvPr/>
              </p14:nvContentPartPr>
              <p14:xfrm>
                <a:off x="2884420" y="4090429"/>
                <a:ext cx="205200" cy="2073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B6778923-B8BD-BFBF-ADA5-DE5AB836C3BD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875780" y="4081429"/>
                  <a:ext cx="22284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1B36DF9E-B9B9-8D36-7EAB-BEB80A9C69FE}"/>
                    </a:ext>
                  </a:extLst>
                </p14:cNvPr>
                <p14:cNvContentPartPr/>
                <p14:nvPr/>
              </p14:nvContentPartPr>
              <p14:xfrm>
                <a:off x="2925100" y="4098349"/>
                <a:ext cx="131040" cy="20160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1B36DF9E-B9B9-8D36-7EAB-BEB80A9C69FE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916100" y="4089349"/>
                  <a:ext cx="1486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A4A552A6-BEBA-71C0-391D-E3AB39BA56DA}"/>
                    </a:ext>
                  </a:extLst>
                </p14:cNvPr>
                <p14:cNvContentPartPr/>
                <p14:nvPr/>
              </p14:nvContentPartPr>
              <p14:xfrm>
                <a:off x="3099340" y="4117789"/>
                <a:ext cx="265320" cy="1753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A4A552A6-BEBA-71C0-391D-E3AB39BA56DA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090340" y="4109149"/>
                  <a:ext cx="28296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78B0638D-C118-2DA4-E360-AFF7BC30E7E1}"/>
                    </a:ext>
                  </a:extLst>
                </p14:cNvPr>
                <p14:cNvContentPartPr/>
                <p14:nvPr/>
              </p14:nvContentPartPr>
              <p14:xfrm>
                <a:off x="3380860" y="4175029"/>
                <a:ext cx="166680" cy="10044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78B0638D-C118-2DA4-E360-AFF7BC30E7E1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372220" y="4166389"/>
                  <a:ext cx="18432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897843D6-923E-C6D1-ED99-7479C8049EE9}"/>
                    </a:ext>
                  </a:extLst>
                </p14:cNvPr>
                <p14:cNvContentPartPr/>
                <p14:nvPr/>
              </p14:nvContentPartPr>
              <p14:xfrm>
                <a:off x="3490300" y="3947509"/>
                <a:ext cx="286920" cy="3319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897843D6-923E-C6D1-ED99-7479C8049EE9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481660" y="3938869"/>
                  <a:ext cx="30456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92A9C746-F20D-5C8F-6B56-1F45206EEACB}"/>
                    </a:ext>
                  </a:extLst>
                </p14:cNvPr>
                <p14:cNvContentPartPr/>
                <p14:nvPr/>
              </p14:nvContentPartPr>
              <p14:xfrm>
                <a:off x="3817540" y="4095829"/>
                <a:ext cx="5760" cy="1087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92A9C746-F20D-5C8F-6B56-1F45206EEACB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808900" y="4086829"/>
                  <a:ext cx="2340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953AD331-EC76-4A68-D716-014C15A4DDFB}"/>
                    </a:ext>
                  </a:extLst>
                </p14:cNvPr>
                <p14:cNvContentPartPr/>
                <p14:nvPr/>
              </p14:nvContentPartPr>
              <p14:xfrm>
                <a:off x="3852100" y="4033549"/>
                <a:ext cx="222480" cy="2368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953AD331-EC76-4A68-D716-014C15A4DDFB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843100" y="4024549"/>
                  <a:ext cx="2401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65AF2977-E1FA-C1C0-4CD6-FC037AFC07CB}"/>
                    </a:ext>
                  </a:extLst>
                </p14:cNvPr>
                <p14:cNvContentPartPr/>
                <p14:nvPr/>
              </p14:nvContentPartPr>
              <p14:xfrm>
                <a:off x="4122460" y="4114909"/>
                <a:ext cx="147960" cy="3351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65AF2977-E1FA-C1C0-4CD6-FC037AFC07C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113460" y="4105909"/>
                  <a:ext cx="16560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85D38693-4B46-3C38-0DDC-C6AF8B478EB7}"/>
                    </a:ext>
                  </a:extLst>
                </p14:cNvPr>
                <p14:cNvContentPartPr/>
                <p14:nvPr/>
              </p14:nvContentPartPr>
              <p14:xfrm>
                <a:off x="2648620" y="4529629"/>
                <a:ext cx="153360" cy="2278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85D38693-4B46-3C38-0DDC-C6AF8B478EB7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2639980" y="4520989"/>
                  <a:ext cx="17100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BF1FEAFA-B7E6-5EB7-3523-5243E099A203}"/>
                    </a:ext>
                  </a:extLst>
                </p14:cNvPr>
                <p14:cNvContentPartPr/>
                <p14:nvPr/>
              </p14:nvContentPartPr>
              <p14:xfrm>
                <a:off x="2776420" y="4567069"/>
                <a:ext cx="123480" cy="1530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BF1FEAFA-B7E6-5EB7-3523-5243E099A203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2767420" y="4558069"/>
                  <a:ext cx="14112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5A2A58B3-45BC-CEC1-6DB7-066629DE9AB4}"/>
                    </a:ext>
                  </a:extLst>
                </p14:cNvPr>
                <p14:cNvContentPartPr/>
                <p14:nvPr/>
              </p14:nvContentPartPr>
              <p14:xfrm>
                <a:off x="2898460" y="4576429"/>
                <a:ext cx="110880" cy="1544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5A2A58B3-45BC-CEC1-6DB7-066629DE9AB4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2889460" y="4567789"/>
                  <a:ext cx="1285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3E620B90-2D50-491A-0334-40934DEFED0D}"/>
                    </a:ext>
                  </a:extLst>
                </p14:cNvPr>
                <p14:cNvContentPartPr/>
                <p14:nvPr/>
              </p14:nvContentPartPr>
              <p14:xfrm>
                <a:off x="3079900" y="4577869"/>
                <a:ext cx="82440" cy="1821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3E620B90-2D50-491A-0334-40934DEFED0D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070900" y="4568869"/>
                  <a:ext cx="10008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CB21DA1A-70C2-73F3-38DF-F4817E1FDC49}"/>
                    </a:ext>
                  </a:extLst>
                </p14:cNvPr>
                <p14:cNvContentPartPr/>
                <p14:nvPr/>
              </p14:nvContentPartPr>
              <p14:xfrm>
                <a:off x="3201940" y="4545109"/>
                <a:ext cx="703080" cy="1587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CB21DA1A-70C2-73F3-38DF-F4817E1FDC49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193300" y="4536109"/>
                  <a:ext cx="72072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BFC7984C-9228-4B7A-349B-6F5CB0177E3E}"/>
                    </a:ext>
                  </a:extLst>
                </p14:cNvPr>
                <p14:cNvContentPartPr/>
                <p14:nvPr/>
              </p14:nvContentPartPr>
              <p14:xfrm>
                <a:off x="3960820" y="4386709"/>
                <a:ext cx="12960" cy="3204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BFC7984C-9228-4B7A-349B-6F5CB0177E3E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952180" y="4377709"/>
                  <a:ext cx="3060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20957875-3D77-3728-3F0D-BCC1EE8CADC7}"/>
                    </a:ext>
                  </a:extLst>
                </p14:cNvPr>
                <p14:cNvContentPartPr/>
                <p14:nvPr/>
              </p14:nvContentPartPr>
              <p14:xfrm>
                <a:off x="3900340" y="4524589"/>
                <a:ext cx="238680" cy="684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20957875-3D77-3728-3F0D-BCC1EE8CADC7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891700" y="4515589"/>
                  <a:ext cx="2563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6611D93B-2FF8-87A8-8C37-C4420288669E}"/>
                    </a:ext>
                  </a:extLst>
                </p14:cNvPr>
                <p14:cNvContentPartPr/>
                <p14:nvPr/>
              </p14:nvContentPartPr>
              <p14:xfrm>
                <a:off x="4136500" y="4414429"/>
                <a:ext cx="196200" cy="51264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6611D93B-2FF8-87A8-8C37-C4420288669E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127500" y="4405789"/>
                  <a:ext cx="213840" cy="530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F5631CC7-479B-0AF6-6918-FB197A0090F1}"/>
                  </a:ext>
                </a:extLst>
              </p14:cNvPr>
              <p14:cNvContentPartPr/>
              <p14:nvPr/>
            </p14:nvContentPartPr>
            <p14:xfrm>
              <a:off x="6824260" y="5452168"/>
              <a:ext cx="6840" cy="1656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F5631CC7-479B-0AF6-6918-FB197A0090F1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6815260" y="5443168"/>
                <a:ext cx="24480" cy="34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7" name="Group 176">
            <a:extLst>
              <a:ext uri="{FF2B5EF4-FFF2-40B4-BE49-F238E27FC236}">
                <a16:creationId xmlns:a16="http://schemas.microsoft.com/office/drawing/2014/main" id="{FF0898F0-8DCA-4473-37C0-A32B3F908DF8}"/>
              </a:ext>
            </a:extLst>
          </p:cNvPr>
          <p:cNvGrpSpPr/>
          <p:nvPr/>
        </p:nvGrpSpPr>
        <p:grpSpPr>
          <a:xfrm>
            <a:off x="2714500" y="5043208"/>
            <a:ext cx="3913920" cy="1080000"/>
            <a:chOff x="2714500" y="5708629"/>
            <a:chExt cx="3913920" cy="108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B76150BA-DF7E-9D7C-8A0E-B5B57518D340}"/>
                    </a:ext>
                  </a:extLst>
                </p14:cNvPr>
                <p14:cNvContentPartPr/>
                <p14:nvPr/>
              </p14:nvContentPartPr>
              <p14:xfrm>
                <a:off x="4677940" y="6092029"/>
                <a:ext cx="360" cy="3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B76150BA-DF7E-9D7C-8A0E-B5B57518D340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4669300" y="608338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034773BB-38BC-DBFF-AB4E-B2350C747513}"/>
                    </a:ext>
                  </a:extLst>
                </p14:cNvPr>
                <p14:cNvContentPartPr/>
                <p14:nvPr/>
              </p14:nvContentPartPr>
              <p14:xfrm>
                <a:off x="4966660" y="6093109"/>
                <a:ext cx="204120" cy="342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034773BB-38BC-DBFF-AB4E-B2350C747513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4957660" y="6084469"/>
                  <a:ext cx="22176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B20A18E2-935C-70C0-B7A0-F2405A0FA057}"/>
                    </a:ext>
                  </a:extLst>
                </p14:cNvPr>
                <p14:cNvContentPartPr/>
                <p14:nvPr/>
              </p14:nvContentPartPr>
              <p14:xfrm>
                <a:off x="5336740" y="6077989"/>
                <a:ext cx="237240" cy="680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B20A18E2-935C-70C0-B7A0-F2405A0FA057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5327740" y="6069349"/>
                  <a:ext cx="2548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DC8B53B8-A9EE-6292-DB95-1CF701611436}"/>
                    </a:ext>
                  </a:extLst>
                </p14:cNvPr>
                <p14:cNvContentPartPr/>
                <p14:nvPr/>
              </p14:nvContentPartPr>
              <p14:xfrm>
                <a:off x="5720140" y="6144589"/>
                <a:ext cx="259920" cy="2412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DC8B53B8-A9EE-6292-DB95-1CF701611436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5711140" y="6135949"/>
                  <a:ext cx="27756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7434A87B-97D1-AD1E-256A-33E1319ECDC0}"/>
                    </a:ext>
                  </a:extLst>
                </p14:cNvPr>
                <p14:cNvContentPartPr/>
                <p14:nvPr/>
              </p14:nvContentPartPr>
              <p14:xfrm>
                <a:off x="6133780" y="6119389"/>
                <a:ext cx="256680" cy="270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7434A87B-97D1-AD1E-256A-33E1319ECDC0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6124780" y="6110389"/>
                  <a:ext cx="27432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D5B20150-06F6-90CE-7D11-89BA0BC94B92}"/>
                    </a:ext>
                  </a:extLst>
                </p14:cNvPr>
                <p14:cNvContentPartPr/>
                <p14:nvPr/>
              </p14:nvContentPartPr>
              <p14:xfrm>
                <a:off x="6515380" y="6096709"/>
                <a:ext cx="113040" cy="298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D5B20150-06F6-90CE-7D11-89BA0BC94B92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6506380" y="6088069"/>
                  <a:ext cx="1306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981EC2BA-0712-C9EB-7974-D1DC306EA2A7}"/>
                    </a:ext>
                  </a:extLst>
                </p14:cNvPr>
                <p14:cNvContentPartPr/>
                <p14:nvPr/>
              </p14:nvContentPartPr>
              <p14:xfrm>
                <a:off x="2714500" y="5708629"/>
                <a:ext cx="260280" cy="31752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981EC2BA-0712-C9EB-7974-D1DC306EA2A7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2705860" y="5699989"/>
                  <a:ext cx="27792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700EE805-0634-A81E-EB6F-376D96C8BC6F}"/>
                    </a:ext>
                  </a:extLst>
                </p14:cNvPr>
                <p14:cNvContentPartPr/>
                <p14:nvPr/>
              </p14:nvContentPartPr>
              <p14:xfrm>
                <a:off x="3008980" y="5915629"/>
                <a:ext cx="174600" cy="14292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700EE805-0634-A81E-EB6F-376D96C8BC6F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2999980" y="5906629"/>
                  <a:ext cx="1922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E7F5E464-1554-7070-8715-A896434FDC5E}"/>
                    </a:ext>
                  </a:extLst>
                </p14:cNvPr>
                <p14:cNvContentPartPr/>
                <p14:nvPr/>
              </p14:nvContentPartPr>
              <p14:xfrm>
                <a:off x="3246940" y="5909509"/>
                <a:ext cx="171360" cy="14868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E7F5E464-1554-7070-8715-A896434FDC5E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3237940" y="5900509"/>
                  <a:ext cx="1890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3D099BC9-4B0C-2F22-645B-D16D86F7282F}"/>
                    </a:ext>
                  </a:extLst>
                </p14:cNvPr>
                <p14:cNvContentPartPr/>
                <p14:nvPr/>
              </p14:nvContentPartPr>
              <p14:xfrm>
                <a:off x="3434860" y="5732389"/>
                <a:ext cx="75960" cy="36072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3D099BC9-4B0C-2F22-645B-D16D86F7282F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3425860" y="5723389"/>
                  <a:ext cx="9360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DA2C3069-F648-EF10-7C3E-E3EEC61260C1}"/>
                    </a:ext>
                  </a:extLst>
                </p14:cNvPr>
                <p14:cNvContentPartPr/>
                <p14:nvPr/>
              </p14:nvContentPartPr>
              <p14:xfrm>
                <a:off x="3428740" y="5839309"/>
                <a:ext cx="210960" cy="19512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DA2C3069-F648-EF10-7C3E-E3EEC61260C1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3420100" y="5830309"/>
                  <a:ext cx="2286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9D9A2806-1C49-A347-B8F1-D87EDACF254A}"/>
                    </a:ext>
                  </a:extLst>
                </p14:cNvPr>
                <p14:cNvContentPartPr/>
                <p14:nvPr/>
              </p14:nvContentPartPr>
              <p14:xfrm>
                <a:off x="3893140" y="5753989"/>
                <a:ext cx="74160" cy="2548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9D9A2806-1C49-A347-B8F1-D87EDACF254A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3884500" y="5744989"/>
                  <a:ext cx="9180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2D928D7F-0FA6-7BE2-D560-D303023C914B}"/>
                    </a:ext>
                  </a:extLst>
                </p14:cNvPr>
                <p14:cNvContentPartPr/>
                <p14:nvPr/>
              </p14:nvContentPartPr>
              <p14:xfrm>
                <a:off x="3878020" y="5897269"/>
                <a:ext cx="270000" cy="14256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2D928D7F-0FA6-7BE2-D560-D303023C914B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3869380" y="5888269"/>
                  <a:ext cx="28764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5620F393-CB93-06FE-C98D-0A3BEF6A74BE}"/>
                    </a:ext>
                  </a:extLst>
                </p14:cNvPr>
                <p14:cNvContentPartPr/>
                <p14:nvPr/>
              </p14:nvContentPartPr>
              <p14:xfrm>
                <a:off x="2955340" y="6273469"/>
                <a:ext cx="302040" cy="16200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5620F393-CB93-06FE-C98D-0A3BEF6A74BE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2946340" y="6264469"/>
                  <a:ext cx="31968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B503C0B2-BA2F-02DA-4C6C-306FDE774B02}"/>
                    </a:ext>
                  </a:extLst>
                </p14:cNvPr>
                <p14:cNvContentPartPr/>
                <p14:nvPr/>
              </p14:nvContentPartPr>
              <p14:xfrm>
                <a:off x="3272860" y="6271669"/>
                <a:ext cx="165960" cy="3268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B503C0B2-BA2F-02DA-4C6C-306FDE774B02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3263860" y="6262669"/>
                  <a:ext cx="18360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22E3D1B6-FA47-CA64-F49C-49A1D6D6C054}"/>
                    </a:ext>
                  </a:extLst>
                </p14:cNvPr>
                <p14:cNvContentPartPr/>
                <p14:nvPr/>
              </p14:nvContentPartPr>
              <p14:xfrm>
                <a:off x="3483460" y="6292549"/>
                <a:ext cx="428400" cy="1792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22E3D1B6-FA47-CA64-F49C-49A1D6D6C054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3474460" y="6283549"/>
                  <a:ext cx="44604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007F7824-3E1F-72CA-FF1A-FE49F7E813E0}"/>
                    </a:ext>
                  </a:extLst>
                </p14:cNvPr>
                <p14:cNvContentPartPr/>
                <p14:nvPr/>
              </p14:nvContentPartPr>
              <p14:xfrm>
                <a:off x="3937420" y="6091309"/>
                <a:ext cx="30600" cy="36684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007F7824-3E1F-72CA-FF1A-FE49F7E813E0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3928780" y="6082669"/>
                  <a:ext cx="4824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4831731A-8EB6-1808-9ED8-6388A4EFA215}"/>
                    </a:ext>
                  </a:extLst>
                </p14:cNvPr>
                <p14:cNvContentPartPr/>
                <p14:nvPr/>
              </p14:nvContentPartPr>
              <p14:xfrm>
                <a:off x="3836260" y="6274189"/>
                <a:ext cx="285120" cy="15984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4831731A-8EB6-1808-9ED8-6388A4EFA215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3827620" y="6265189"/>
                  <a:ext cx="30276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33A8C864-6C83-DC71-F617-202A7E2D74E1}"/>
                    </a:ext>
                  </a:extLst>
                </p14:cNvPr>
                <p14:cNvContentPartPr/>
                <p14:nvPr/>
              </p14:nvContentPartPr>
              <p14:xfrm>
                <a:off x="4121020" y="6198949"/>
                <a:ext cx="9000" cy="1512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33A8C864-6C83-DC71-F617-202A7E2D74E1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4112380" y="6190309"/>
                  <a:ext cx="2664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91137752-7370-74F0-406D-D9552C689FC6}"/>
                    </a:ext>
                  </a:extLst>
                </p14:cNvPr>
                <p14:cNvContentPartPr/>
                <p14:nvPr/>
              </p14:nvContentPartPr>
              <p14:xfrm>
                <a:off x="4152700" y="6036229"/>
                <a:ext cx="255600" cy="39636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91137752-7370-74F0-406D-D9552C689FC6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4143700" y="6027589"/>
                  <a:ext cx="27324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909F9F3F-6CD2-36EE-B3A2-AFB977B11908}"/>
                    </a:ext>
                  </a:extLst>
                </p14:cNvPr>
                <p14:cNvContentPartPr/>
                <p14:nvPr/>
              </p14:nvContentPartPr>
              <p14:xfrm>
                <a:off x="3908260" y="6572989"/>
                <a:ext cx="288720" cy="16740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909F9F3F-6CD2-36EE-B3A2-AFB977B11908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3899620" y="6564349"/>
                  <a:ext cx="3063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CAACEBD2-DBA7-6079-8605-7D8768794800}"/>
                    </a:ext>
                  </a:extLst>
                </p14:cNvPr>
                <p14:cNvContentPartPr/>
                <p14:nvPr/>
              </p14:nvContentPartPr>
              <p14:xfrm>
                <a:off x="4220380" y="6561829"/>
                <a:ext cx="116640" cy="20592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CAACEBD2-DBA7-6079-8605-7D8768794800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4211380" y="6553189"/>
                  <a:ext cx="1342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52302A04-DBCE-6734-04AA-2231C035A275}"/>
                    </a:ext>
                  </a:extLst>
                </p14:cNvPr>
                <p14:cNvContentPartPr/>
                <p14:nvPr/>
              </p14:nvContentPartPr>
              <p14:xfrm>
                <a:off x="4228300" y="6587749"/>
                <a:ext cx="70560" cy="1695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52302A04-DBCE-6734-04AA-2231C035A275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4219300" y="6579109"/>
                  <a:ext cx="882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91E53CED-902F-67BF-A088-4A644E16470D}"/>
                    </a:ext>
                  </a:extLst>
                </p14:cNvPr>
                <p14:cNvContentPartPr/>
                <p14:nvPr/>
              </p14:nvContentPartPr>
              <p14:xfrm>
                <a:off x="4339900" y="6600709"/>
                <a:ext cx="213840" cy="18792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91E53CED-902F-67BF-A088-4A644E16470D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4331260" y="6592069"/>
                  <a:ext cx="2314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62AEB48B-B258-FB02-7B76-54830B0561C3}"/>
                    </a:ext>
                  </a:extLst>
                </p14:cNvPr>
                <p14:cNvContentPartPr/>
                <p14:nvPr/>
              </p14:nvContentPartPr>
              <p14:xfrm>
                <a:off x="4575340" y="6638869"/>
                <a:ext cx="167760" cy="13896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62AEB48B-B258-FB02-7B76-54830B0561C3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4566340" y="6629869"/>
                  <a:ext cx="1854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9F936D6F-816F-F016-6F28-D5BCBD8EE675}"/>
                    </a:ext>
                  </a:extLst>
                </p14:cNvPr>
                <p14:cNvContentPartPr/>
                <p14:nvPr/>
              </p14:nvContentPartPr>
              <p14:xfrm>
                <a:off x="4778380" y="6369589"/>
                <a:ext cx="229680" cy="3942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9F936D6F-816F-F016-6F28-D5BCBD8EE675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4769380" y="6360949"/>
                  <a:ext cx="24732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0289C4E4-462F-0C1D-7147-9E9196AC1FB1}"/>
                    </a:ext>
                  </a:extLst>
                </p14:cNvPr>
                <p14:cNvContentPartPr/>
                <p14:nvPr/>
              </p14:nvContentPartPr>
              <p14:xfrm>
                <a:off x="4798540" y="6543829"/>
                <a:ext cx="300240" cy="16200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0289C4E4-462F-0C1D-7147-9E9196AC1FB1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4789540" y="6534829"/>
                  <a:ext cx="31788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9B8A31B1-705F-EBD2-475C-F4541759A33F}"/>
                    </a:ext>
                  </a:extLst>
                </p14:cNvPr>
                <p14:cNvContentPartPr/>
                <p14:nvPr/>
              </p14:nvContentPartPr>
              <p14:xfrm>
                <a:off x="5079700" y="6457789"/>
                <a:ext cx="2880" cy="1800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9B8A31B1-705F-EBD2-475C-F4541759A33F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5070700" y="6449149"/>
                  <a:ext cx="2052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C0FEB4D9-C166-0672-8DB3-33E11BA0F7E2}"/>
                    </a:ext>
                  </a:extLst>
                </p14:cNvPr>
                <p14:cNvContentPartPr/>
                <p14:nvPr/>
              </p14:nvContentPartPr>
              <p14:xfrm>
                <a:off x="5138740" y="6581989"/>
                <a:ext cx="412200" cy="1656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C0FEB4D9-C166-0672-8DB3-33E11BA0F7E2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5130100" y="6572989"/>
                  <a:ext cx="429840" cy="18324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78" name="Picture 177">
            <a:extLst>
              <a:ext uri="{FF2B5EF4-FFF2-40B4-BE49-F238E27FC236}">
                <a16:creationId xmlns:a16="http://schemas.microsoft.com/office/drawing/2014/main" id="{54AD3591-C317-D596-BE3F-2B200CA7252E}"/>
              </a:ext>
            </a:extLst>
          </p:cNvPr>
          <p:cNvPicPr>
            <a:picLocks noChangeAspect="1"/>
          </p:cNvPicPr>
          <p:nvPr/>
        </p:nvPicPr>
        <p:blipFill>
          <a:blip r:embed="rId197"/>
          <a:stretch>
            <a:fillRect/>
          </a:stretch>
        </p:blipFill>
        <p:spPr>
          <a:xfrm>
            <a:off x="157904" y="1143000"/>
            <a:ext cx="4782656" cy="1835259"/>
          </a:xfrm>
          <a:prstGeom prst="rect">
            <a:avLst/>
          </a:prstGeom>
        </p:spPr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74B5B3A0-56DF-344A-D0B8-3CBE394F6819}"/>
              </a:ext>
            </a:extLst>
          </p:cNvPr>
          <p:cNvSpPr/>
          <p:nvPr/>
        </p:nvSpPr>
        <p:spPr>
          <a:xfrm>
            <a:off x="4979714" y="6366329"/>
            <a:ext cx="1714500" cy="341321"/>
          </a:xfrm>
          <a:prstGeom prst="wedgeRoundRectCallout">
            <a:avLst>
              <a:gd name="adj1" fmla="val 31510"/>
              <a:gd name="adj2" fmla="val -223341"/>
              <a:gd name="adj3" fmla="val 16667"/>
            </a:avLst>
          </a:prstGeom>
          <a:solidFill>
            <a:srgbClr val="FFFF00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Fork-join…</a:t>
            </a:r>
            <a:endParaRPr kumimoji="0" lang="en-US" sz="1600" b="1" i="1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65848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1022" y="381000"/>
            <a:ext cx="8229600" cy="990600"/>
          </a:xfrm>
          <a:solidFill>
            <a:srgbClr val="FFC000"/>
          </a:solidFill>
        </p:spPr>
        <p:txBody>
          <a:bodyPr anchor="ctr" anchorCtr="0"/>
          <a:lstStyle/>
          <a:p>
            <a:pPr marL="0" indent="0" algn="ctr">
              <a:buNone/>
            </a:pPr>
            <a:r>
              <a:rPr lang="en-US" sz="3200" dirty="0">
                <a:solidFill>
                  <a:srgbClr val="0000FF"/>
                </a:solidFill>
              </a:rPr>
              <a:t>That's it, thank you!</a:t>
            </a:r>
            <a:endParaRPr lang="en-US" sz="3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483601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AE5354-BEC0-80A0-DFF4-8989D1202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977E2EFE-7A19-54DE-4281-ECB125B72A68}"/>
              </a:ext>
            </a:extLst>
          </p:cNvPr>
          <p:cNvSpPr txBox="1">
            <a:spLocks/>
          </p:cNvSpPr>
          <p:nvPr/>
        </p:nvSpPr>
        <p:spPr>
          <a:xfrm>
            <a:off x="457200" y="152400"/>
            <a:ext cx="8229600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Project 01  =&gt;  Project 02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D4C07E-E667-4A59-9620-FC890DF3D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676" y="1600200"/>
            <a:ext cx="8400223" cy="32766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AC53A2B-FCDC-65E9-A6A6-6994BEA877CE}"/>
              </a:ext>
            </a:extLst>
          </p:cNvPr>
          <p:cNvSpPr/>
          <p:nvPr/>
        </p:nvSpPr>
        <p:spPr>
          <a:xfrm>
            <a:off x="4507020" y="2438400"/>
            <a:ext cx="1447800" cy="2062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F21006-7996-8578-E353-4EC1D842B8F7}"/>
              </a:ext>
            </a:extLst>
          </p:cNvPr>
          <p:cNvSpPr/>
          <p:nvPr/>
        </p:nvSpPr>
        <p:spPr>
          <a:xfrm>
            <a:off x="5457416" y="3886200"/>
            <a:ext cx="6096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B7A09A1-A3CE-BBE5-42E5-660EF86C42C1}"/>
                  </a:ext>
                </a:extLst>
              </p14:cNvPr>
              <p14:cNvContentPartPr/>
              <p14:nvPr/>
            </p14:nvContentPartPr>
            <p14:xfrm>
              <a:off x="1657385" y="2643725"/>
              <a:ext cx="1603800" cy="2937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B7A09A1-A3CE-BBE5-42E5-660EF86C42C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48385" y="2634725"/>
                <a:ext cx="1621440" cy="311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7C784B66-3815-4EEA-8ECF-D62D8BF14BC6}"/>
              </a:ext>
            </a:extLst>
          </p:cNvPr>
          <p:cNvGrpSpPr/>
          <p:nvPr/>
        </p:nvGrpSpPr>
        <p:grpSpPr>
          <a:xfrm>
            <a:off x="1772945" y="1946045"/>
            <a:ext cx="2847240" cy="2426040"/>
            <a:chOff x="1772945" y="1946045"/>
            <a:chExt cx="2847240" cy="242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4C64965-CA6B-5CF1-66A8-190A7263F081}"/>
                    </a:ext>
                  </a:extLst>
                </p14:cNvPr>
                <p14:cNvContentPartPr/>
                <p14:nvPr/>
              </p14:nvContentPartPr>
              <p14:xfrm>
                <a:off x="3284585" y="1960085"/>
                <a:ext cx="101880" cy="23436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4C64965-CA6B-5CF1-66A8-190A7263F08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275585" y="1951445"/>
                  <a:ext cx="119520" cy="236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CCCB428-4746-7FFA-3213-37F652647F80}"/>
                    </a:ext>
                  </a:extLst>
                </p14:cNvPr>
                <p14:cNvContentPartPr/>
                <p14:nvPr/>
              </p14:nvContentPartPr>
              <p14:xfrm>
                <a:off x="3322025" y="1946045"/>
                <a:ext cx="1298160" cy="24260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CCCB428-4746-7FFA-3213-37F652647F8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313025" y="1937045"/>
                  <a:ext cx="1315800" cy="244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04345FA-E084-A5EF-5997-3ABE86BE13E9}"/>
                    </a:ext>
                  </a:extLst>
                </p14:cNvPr>
                <p14:cNvContentPartPr/>
                <p14:nvPr/>
              </p14:nvContentPartPr>
              <p14:xfrm>
                <a:off x="3451625" y="2216045"/>
                <a:ext cx="769320" cy="3974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04345FA-E084-A5EF-5997-3ABE86BE13E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442985" y="2207405"/>
                  <a:ext cx="78696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D775788-5757-9A3E-535A-E55E660EE1D3}"/>
                    </a:ext>
                  </a:extLst>
                </p14:cNvPr>
                <p14:cNvContentPartPr/>
                <p14:nvPr/>
              </p14:nvContentPartPr>
              <p14:xfrm>
                <a:off x="3430745" y="2991845"/>
                <a:ext cx="165960" cy="221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D775788-5757-9A3E-535A-E55E660EE1D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421745" y="2982845"/>
                  <a:ext cx="18360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1C39379-B9C8-551C-C7B5-7E01EB7EBD2C}"/>
                    </a:ext>
                  </a:extLst>
                </p14:cNvPr>
                <p14:cNvContentPartPr/>
                <p14:nvPr/>
              </p14:nvContentPartPr>
              <p14:xfrm>
                <a:off x="3593825" y="2997965"/>
                <a:ext cx="364680" cy="259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1C39379-B9C8-551C-C7B5-7E01EB7EBD2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584825" y="2989325"/>
                  <a:ext cx="38232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165E86A-ACF4-9050-C948-A495E2CFA4E9}"/>
                    </a:ext>
                  </a:extLst>
                </p14:cNvPr>
                <p14:cNvContentPartPr/>
                <p14:nvPr/>
              </p14:nvContentPartPr>
              <p14:xfrm>
                <a:off x="4006745" y="2933165"/>
                <a:ext cx="522720" cy="2772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165E86A-ACF4-9050-C948-A495E2CFA4E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997745" y="2924525"/>
                  <a:ext cx="54036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087CCC3-7B6E-6C61-9138-9688704948F7}"/>
                    </a:ext>
                  </a:extLst>
                </p14:cNvPr>
                <p14:cNvContentPartPr/>
                <p14:nvPr/>
              </p14:nvContentPartPr>
              <p14:xfrm>
                <a:off x="1981745" y="2142245"/>
                <a:ext cx="201960" cy="3520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087CCC3-7B6E-6C61-9138-9688704948F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973105" y="2133245"/>
                  <a:ext cx="21960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2320382-9A71-95D5-F085-ECE3A65B34CC}"/>
                    </a:ext>
                  </a:extLst>
                </p14:cNvPr>
                <p14:cNvContentPartPr/>
                <p14:nvPr/>
              </p14:nvContentPartPr>
              <p14:xfrm>
                <a:off x="2263265" y="2094365"/>
                <a:ext cx="89640" cy="327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2320382-9A71-95D5-F085-ECE3A65B34C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254625" y="2085365"/>
                  <a:ext cx="10728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CE2BCDE-CDC5-01C6-5F95-768514A6F763}"/>
                    </a:ext>
                  </a:extLst>
                </p14:cNvPr>
                <p14:cNvContentPartPr/>
                <p14:nvPr/>
              </p14:nvContentPartPr>
              <p14:xfrm>
                <a:off x="2152745" y="2236565"/>
                <a:ext cx="241560" cy="867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CE2BCDE-CDC5-01C6-5F95-768514A6F76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144105" y="2227565"/>
                  <a:ext cx="25920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DE8CCE4-FB41-5C47-BBE2-AD1F1CB528B9}"/>
                    </a:ext>
                  </a:extLst>
                </p14:cNvPr>
                <p14:cNvContentPartPr/>
                <p14:nvPr/>
              </p14:nvContentPartPr>
              <p14:xfrm>
                <a:off x="2413745" y="2105885"/>
                <a:ext cx="99000" cy="2797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DE8CCE4-FB41-5C47-BBE2-AD1F1CB528B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404745" y="2097245"/>
                  <a:ext cx="11664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A629AD2-69FF-DFCF-FECB-9D18D0E5B98D}"/>
                    </a:ext>
                  </a:extLst>
                </p14:cNvPr>
                <p14:cNvContentPartPr/>
                <p14:nvPr/>
              </p14:nvContentPartPr>
              <p14:xfrm>
                <a:off x="2360825" y="2264645"/>
                <a:ext cx="224640" cy="604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A629AD2-69FF-DFCF-FECB-9D18D0E5B98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352185" y="2255645"/>
                  <a:ext cx="24228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7741C01-3A48-D2CF-415F-65EA5102BC96}"/>
                    </a:ext>
                  </a:extLst>
                </p14:cNvPr>
                <p14:cNvContentPartPr/>
                <p14:nvPr/>
              </p14:nvContentPartPr>
              <p14:xfrm>
                <a:off x="2594465" y="2190485"/>
                <a:ext cx="234360" cy="3531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7741C01-3A48-D2CF-415F-65EA5102BC9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585465" y="2181485"/>
                  <a:ext cx="25200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58A92DF-D6EF-CBC0-44C2-D3AE5DA4B116}"/>
                    </a:ext>
                  </a:extLst>
                </p14:cNvPr>
                <p14:cNvContentPartPr/>
                <p14:nvPr/>
              </p14:nvContentPartPr>
              <p14:xfrm>
                <a:off x="1772945" y="3057005"/>
                <a:ext cx="1485360" cy="2962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58A92DF-D6EF-CBC0-44C2-D3AE5DA4B11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764305" y="3048005"/>
                  <a:ext cx="150300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A6D7275-D691-A193-EEBB-859F2DD451E7}"/>
                    </a:ext>
                  </a:extLst>
                </p14:cNvPr>
                <p14:cNvContentPartPr/>
                <p14:nvPr/>
              </p14:nvContentPartPr>
              <p14:xfrm>
                <a:off x="2212145" y="3288485"/>
                <a:ext cx="189720" cy="4298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A6D7275-D691-A193-EEBB-859F2DD451E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203505" y="3279485"/>
                  <a:ext cx="207360" cy="44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0E129D6-1C1E-5292-DB2E-0926C8336812}"/>
                    </a:ext>
                  </a:extLst>
                </p14:cNvPr>
                <p14:cNvContentPartPr/>
                <p14:nvPr/>
              </p14:nvContentPartPr>
              <p14:xfrm>
                <a:off x="2414825" y="3523925"/>
                <a:ext cx="202320" cy="1792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0E129D6-1C1E-5292-DB2E-0926C833681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406185" y="3514925"/>
                  <a:ext cx="21996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8C05C6D-7AB8-215C-3C06-7937B2543220}"/>
                    </a:ext>
                  </a:extLst>
                </p14:cNvPr>
                <p14:cNvContentPartPr/>
                <p14:nvPr/>
              </p14:nvContentPartPr>
              <p14:xfrm>
                <a:off x="2650625" y="3368765"/>
                <a:ext cx="51840" cy="3279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8C05C6D-7AB8-215C-3C06-7937B254322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641985" y="3360125"/>
                  <a:ext cx="6948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CE82F21-3240-E5D1-6FDE-9F34FEB42C78}"/>
                    </a:ext>
                  </a:extLst>
                </p14:cNvPr>
                <p14:cNvContentPartPr/>
                <p14:nvPr/>
              </p14:nvContentPartPr>
              <p14:xfrm>
                <a:off x="2613185" y="3512765"/>
                <a:ext cx="253440" cy="171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CE82F21-3240-E5D1-6FDE-9F34FEB42C78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604185" y="3503765"/>
                  <a:ext cx="271080" cy="18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ADEF5C1-6B81-424A-7742-C152DD1B26F8}"/>
              </a:ext>
            </a:extLst>
          </p:cNvPr>
          <p:cNvGrpSpPr/>
          <p:nvPr/>
        </p:nvGrpSpPr>
        <p:grpSpPr>
          <a:xfrm>
            <a:off x="4756265" y="2413325"/>
            <a:ext cx="1295640" cy="1571400"/>
            <a:chOff x="4756265" y="2413325"/>
            <a:chExt cx="1295640" cy="157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6891286-68F6-437C-50E2-C8855526CA31}"/>
                    </a:ext>
                  </a:extLst>
                </p14:cNvPr>
                <p14:cNvContentPartPr/>
                <p14:nvPr/>
              </p14:nvContentPartPr>
              <p14:xfrm>
                <a:off x="4756265" y="2874485"/>
                <a:ext cx="1099080" cy="2368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6891286-68F6-437C-50E2-C8855526CA3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747265" y="2865485"/>
                  <a:ext cx="11167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D0FEF8E-6006-4BD7-D7C1-76F36A723EC7}"/>
                    </a:ext>
                  </a:extLst>
                </p14:cNvPr>
                <p14:cNvContentPartPr/>
                <p14:nvPr/>
              </p14:nvContentPartPr>
              <p14:xfrm>
                <a:off x="4780745" y="3100565"/>
                <a:ext cx="1271160" cy="8841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D0FEF8E-6006-4BD7-D7C1-76F36A723EC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771745" y="3091925"/>
                  <a:ext cx="1288800" cy="90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0F46CAA-C07A-8809-02E5-548091CE7D4B}"/>
                    </a:ext>
                  </a:extLst>
                </p14:cNvPr>
                <p14:cNvContentPartPr/>
                <p14:nvPr/>
              </p14:nvContentPartPr>
              <p14:xfrm>
                <a:off x="4947425" y="2537165"/>
                <a:ext cx="208080" cy="1458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0F46CAA-C07A-8809-02E5-548091CE7D4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938425" y="2528525"/>
                  <a:ext cx="22572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CB6B58E-B5EB-95B3-264E-C09670B48948}"/>
                    </a:ext>
                  </a:extLst>
                </p14:cNvPr>
                <p14:cNvContentPartPr/>
                <p14:nvPr/>
              </p14:nvContentPartPr>
              <p14:xfrm>
                <a:off x="5199065" y="2544365"/>
                <a:ext cx="49320" cy="763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CB6B58E-B5EB-95B3-264E-C09670B4894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190065" y="2535725"/>
                  <a:ext cx="669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B969D60-6D3B-66FB-F07A-9F23E79CF2A4}"/>
                    </a:ext>
                  </a:extLst>
                </p14:cNvPr>
                <p14:cNvContentPartPr/>
                <p14:nvPr/>
              </p14:nvContentPartPr>
              <p14:xfrm>
                <a:off x="5230745" y="2528525"/>
                <a:ext cx="69480" cy="2815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B969D60-6D3B-66FB-F07A-9F23E79CF2A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222105" y="2519525"/>
                  <a:ext cx="8712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C02E74E-953F-0443-AB52-25A5187591FA}"/>
                    </a:ext>
                  </a:extLst>
                </p14:cNvPr>
                <p14:cNvContentPartPr/>
                <p14:nvPr/>
              </p14:nvContentPartPr>
              <p14:xfrm>
                <a:off x="5332625" y="2529965"/>
                <a:ext cx="117360" cy="1522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C02E74E-953F-0443-AB52-25A5187591F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323625" y="2520965"/>
                  <a:ext cx="13500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12B4705-3354-C656-4B81-8AC06291CC14}"/>
                    </a:ext>
                  </a:extLst>
                </p14:cNvPr>
                <p14:cNvContentPartPr/>
                <p14:nvPr/>
              </p14:nvContentPartPr>
              <p14:xfrm>
                <a:off x="5453585" y="2533205"/>
                <a:ext cx="118440" cy="3837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12B4705-3354-C656-4B81-8AC06291CC14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444945" y="2524565"/>
                  <a:ext cx="13608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9655024-F362-936E-6F66-0BBBA8F71FFB}"/>
                    </a:ext>
                  </a:extLst>
                </p14:cNvPr>
                <p14:cNvContentPartPr/>
                <p14:nvPr/>
              </p14:nvContentPartPr>
              <p14:xfrm>
                <a:off x="5606945" y="2413325"/>
                <a:ext cx="172800" cy="2797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9655024-F362-936E-6F66-0BBBA8F71FF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597945" y="2404325"/>
                  <a:ext cx="190440" cy="29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BF7E1F9-84FD-1E2D-0A69-97068D2C140A}"/>
              </a:ext>
            </a:extLst>
          </p:cNvPr>
          <p:cNvGrpSpPr/>
          <p:nvPr/>
        </p:nvGrpSpPr>
        <p:grpSpPr>
          <a:xfrm>
            <a:off x="4853825" y="3338885"/>
            <a:ext cx="963360" cy="277920"/>
            <a:chOff x="4853825" y="3338885"/>
            <a:chExt cx="963360" cy="27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E58463D-4242-2D81-5086-2FBA70358082}"/>
                    </a:ext>
                  </a:extLst>
                </p14:cNvPr>
                <p14:cNvContentPartPr/>
                <p14:nvPr/>
              </p14:nvContentPartPr>
              <p14:xfrm>
                <a:off x="4853825" y="3395405"/>
                <a:ext cx="171000" cy="2124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E58463D-4242-2D81-5086-2FBA70358082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844825" y="3386765"/>
                  <a:ext cx="18864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3C9FB7C-9989-D1A4-6689-0FCB06A53BF4}"/>
                    </a:ext>
                  </a:extLst>
                </p14:cNvPr>
                <p14:cNvContentPartPr/>
                <p14:nvPr/>
              </p14:nvContentPartPr>
              <p14:xfrm>
                <a:off x="5041025" y="3412325"/>
                <a:ext cx="155160" cy="1872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3C9FB7C-9989-D1A4-6689-0FCB06A53BF4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032025" y="3403325"/>
                  <a:ext cx="1728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BBD4316-DB4D-9107-AF42-551419F48FA2}"/>
                    </a:ext>
                  </a:extLst>
                </p14:cNvPr>
                <p14:cNvContentPartPr/>
                <p14:nvPr/>
              </p14:nvContentPartPr>
              <p14:xfrm>
                <a:off x="5198345" y="3372005"/>
                <a:ext cx="151200" cy="2448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BBD4316-DB4D-9107-AF42-551419F48FA2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189345" y="3363005"/>
                  <a:ext cx="16884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89547BE-BE5C-EE9F-CD4A-C94476E36274}"/>
                    </a:ext>
                  </a:extLst>
                </p14:cNvPr>
                <p14:cNvContentPartPr/>
                <p14:nvPr/>
              </p14:nvContentPartPr>
              <p14:xfrm>
                <a:off x="5383385" y="3441125"/>
                <a:ext cx="86040" cy="360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89547BE-BE5C-EE9F-CD4A-C94476E3627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374385" y="3432125"/>
                  <a:ext cx="1036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FD18737-DA3B-1574-3CA7-814E809669E4}"/>
                    </a:ext>
                  </a:extLst>
                </p14:cNvPr>
                <p14:cNvContentPartPr/>
                <p14:nvPr/>
              </p14:nvContentPartPr>
              <p14:xfrm>
                <a:off x="5545025" y="3355445"/>
                <a:ext cx="122760" cy="2142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FD18737-DA3B-1574-3CA7-814E809669E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536025" y="3346445"/>
                  <a:ext cx="14040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57D53DD-1517-5C1D-E14C-CD5D3DA1031C}"/>
                    </a:ext>
                  </a:extLst>
                </p14:cNvPr>
                <p14:cNvContentPartPr/>
                <p14:nvPr/>
              </p14:nvContentPartPr>
              <p14:xfrm>
                <a:off x="5708465" y="3338885"/>
                <a:ext cx="108720" cy="2286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57D53DD-1517-5C1D-E14C-CD5D3DA1031C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699825" y="3329885"/>
                  <a:ext cx="126360" cy="246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95455953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228600"/>
            <a:ext cx="7848598" cy="609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Why?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D1BBC7CE-1135-E0DD-8B6E-072FD26DA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17080"/>
            <a:ext cx="8000998" cy="1626120"/>
          </a:xfrm>
        </p:spPr>
        <p:txBody>
          <a:bodyPr/>
          <a:lstStyle/>
          <a:p>
            <a:pPr marL="227013" indent="-227013"/>
            <a:r>
              <a:rPr lang="en-US" dirty="0"/>
              <a:t>Project 01 works fine…</a:t>
            </a:r>
          </a:p>
          <a:p>
            <a:pPr marL="227013" indent="-227013"/>
            <a:r>
              <a:rPr lang="en-US" dirty="0"/>
              <a:t>Why complicate things with another layer of software?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DD69A2-A821-C434-3F3F-477E62036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200400"/>
            <a:ext cx="8400223" cy="32766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972CFEE-ADB2-7E08-FA0B-64DAFBDCACFE}"/>
              </a:ext>
            </a:extLst>
          </p:cNvPr>
          <p:cNvSpPr/>
          <p:nvPr/>
        </p:nvSpPr>
        <p:spPr>
          <a:xfrm>
            <a:off x="4457344" y="4038600"/>
            <a:ext cx="1447800" cy="2062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A28DA3-A58F-30F3-CF22-A8A77D0A4E82}"/>
              </a:ext>
            </a:extLst>
          </p:cNvPr>
          <p:cNvSpPr/>
          <p:nvPr/>
        </p:nvSpPr>
        <p:spPr>
          <a:xfrm>
            <a:off x="5407740" y="5486400"/>
            <a:ext cx="6096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08CE676-7536-C1D3-54C2-346BDEB7D658}"/>
                  </a:ext>
                </a:extLst>
              </p14:cNvPr>
              <p14:cNvContentPartPr/>
              <p14:nvPr/>
            </p14:nvContentPartPr>
            <p14:xfrm>
              <a:off x="1607709" y="4243925"/>
              <a:ext cx="1603800" cy="293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08CE676-7536-C1D3-54C2-346BDEB7D65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98709" y="4234925"/>
                <a:ext cx="1621440" cy="31140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1C528BB8-4823-8B9E-3A9C-7E62EF8E55CA}"/>
              </a:ext>
            </a:extLst>
          </p:cNvPr>
          <p:cNvGrpSpPr/>
          <p:nvPr/>
        </p:nvGrpSpPr>
        <p:grpSpPr>
          <a:xfrm>
            <a:off x="1723269" y="3546245"/>
            <a:ext cx="2847240" cy="2426040"/>
            <a:chOff x="1772945" y="1946045"/>
            <a:chExt cx="2847240" cy="242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78049B0-CD71-D7A7-E16B-E24FEC80DEE1}"/>
                    </a:ext>
                  </a:extLst>
                </p14:cNvPr>
                <p14:cNvContentPartPr/>
                <p14:nvPr/>
              </p14:nvContentPartPr>
              <p14:xfrm>
                <a:off x="3284585" y="1960085"/>
                <a:ext cx="101880" cy="23436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4C64965-CA6B-5CF1-66A8-190A7263F08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275585" y="1951445"/>
                  <a:ext cx="119520" cy="236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459DFA8-E21E-EE79-3817-6A044813D0DA}"/>
                    </a:ext>
                  </a:extLst>
                </p14:cNvPr>
                <p14:cNvContentPartPr/>
                <p14:nvPr/>
              </p14:nvContentPartPr>
              <p14:xfrm>
                <a:off x="3322025" y="1946045"/>
                <a:ext cx="1298160" cy="24260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CCCB428-4746-7FFA-3213-37F652647F8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313025" y="1937045"/>
                  <a:ext cx="1315800" cy="244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C6894A2-7F80-0A88-01E7-82D0F435DA9F}"/>
                    </a:ext>
                  </a:extLst>
                </p14:cNvPr>
                <p14:cNvContentPartPr/>
                <p14:nvPr/>
              </p14:nvContentPartPr>
              <p14:xfrm>
                <a:off x="3451625" y="2216045"/>
                <a:ext cx="769320" cy="3974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04345FA-E084-A5EF-5997-3ABE86BE13E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442985" y="2207405"/>
                  <a:ext cx="78696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B13E52B-1B57-9535-90D4-A43BE38D5F4E}"/>
                    </a:ext>
                  </a:extLst>
                </p14:cNvPr>
                <p14:cNvContentPartPr/>
                <p14:nvPr/>
              </p14:nvContentPartPr>
              <p14:xfrm>
                <a:off x="3430745" y="2991845"/>
                <a:ext cx="165960" cy="221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D775788-5757-9A3E-535A-E55E660EE1D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421745" y="2982845"/>
                  <a:ext cx="18360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B62BE63-C4D1-24EC-919A-23EEC282C0C8}"/>
                    </a:ext>
                  </a:extLst>
                </p14:cNvPr>
                <p14:cNvContentPartPr/>
                <p14:nvPr/>
              </p14:nvContentPartPr>
              <p14:xfrm>
                <a:off x="3593825" y="2997965"/>
                <a:ext cx="364680" cy="259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1C39379-B9C8-551C-C7B5-7E01EB7EBD2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584825" y="2989325"/>
                  <a:ext cx="38232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8519C38-E7C2-1A44-54DC-C2226B7F1D92}"/>
                    </a:ext>
                  </a:extLst>
                </p14:cNvPr>
                <p14:cNvContentPartPr/>
                <p14:nvPr/>
              </p14:nvContentPartPr>
              <p14:xfrm>
                <a:off x="4006745" y="2933165"/>
                <a:ext cx="522720" cy="2772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165E86A-ACF4-9050-C948-A495E2CFA4E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997745" y="2924525"/>
                  <a:ext cx="54036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22AC199-727E-9239-EE39-E5D20C5E8CC0}"/>
                    </a:ext>
                  </a:extLst>
                </p14:cNvPr>
                <p14:cNvContentPartPr/>
                <p14:nvPr/>
              </p14:nvContentPartPr>
              <p14:xfrm>
                <a:off x="1981745" y="2142245"/>
                <a:ext cx="201960" cy="3520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087CCC3-7B6E-6C61-9138-9688704948F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973105" y="2133245"/>
                  <a:ext cx="21960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831E0DD-EBAE-CFA0-3EB4-E0E08E8419AC}"/>
                    </a:ext>
                  </a:extLst>
                </p14:cNvPr>
                <p14:cNvContentPartPr/>
                <p14:nvPr/>
              </p14:nvContentPartPr>
              <p14:xfrm>
                <a:off x="2263265" y="2094365"/>
                <a:ext cx="89640" cy="327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2320382-9A71-95D5-F085-ECE3A65B34C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254625" y="2085365"/>
                  <a:ext cx="10728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0771A24-68C6-65D8-2A58-9FA55CD52A01}"/>
                    </a:ext>
                  </a:extLst>
                </p14:cNvPr>
                <p14:cNvContentPartPr/>
                <p14:nvPr/>
              </p14:nvContentPartPr>
              <p14:xfrm>
                <a:off x="2152745" y="2236565"/>
                <a:ext cx="241560" cy="867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CE2BCDE-CDC5-01C6-5F95-768514A6F76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144105" y="2227565"/>
                  <a:ext cx="25920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AFA2C19-D21F-1D3F-A44C-43B0C1665203}"/>
                    </a:ext>
                  </a:extLst>
                </p14:cNvPr>
                <p14:cNvContentPartPr/>
                <p14:nvPr/>
              </p14:nvContentPartPr>
              <p14:xfrm>
                <a:off x="2413745" y="2105885"/>
                <a:ext cx="99000" cy="2797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DE8CCE4-FB41-5C47-BBE2-AD1F1CB528B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404745" y="2097245"/>
                  <a:ext cx="11664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4AC7B14-E522-CE10-AAD5-63534567E358}"/>
                    </a:ext>
                  </a:extLst>
                </p14:cNvPr>
                <p14:cNvContentPartPr/>
                <p14:nvPr/>
              </p14:nvContentPartPr>
              <p14:xfrm>
                <a:off x="2360825" y="2264645"/>
                <a:ext cx="224640" cy="604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A629AD2-69FF-DFCF-FECB-9D18D0E5B98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352185" y="2255645"/>
                  <a:ext cx="24228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DBE85F0-8767-AC46-91D8-7FFE9E60DFC9}"/>
                    </a:ext>
                  </a:extLst>
                </p14:cNvPr>
                <p14:cNvContentPartPr/>
                <p14:nvPr/>
              </p14:nvContentPartPr>
              <p14:xfrm>
                <a:off x="2594465" y="2190485"/>
                <a:ext cx="234360" cy="3531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7741C01-3A48-D2CF-415F-65EA5102BC9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585465" y="2181485"/>
                  <a:ext cx="25200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9DBA1CA-BE11-CD08-949A-C79203BD6825}"/>
                    </a:ext>
                  </a:extLst>
                </p14:cNvPr>
                <p14:cNvContentPartPr/>
                <p14:nvPr/>
              </p14:nvContentPartPr>
              <p14:xfrm>
                <a:off x="1772945" y="3057005"/>
                <a:ext cx="1485360" cy="2962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58A92DF-D6EF-CBC0-44C2-D3AE5DA4B11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764305" y="3048005"/>
                  <a:ext cx="150300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B5F17B6-7767-AFAB-BD35-349EF22BE4EE}"/>
                    </a:ext>
                  </a:extLst>
                </p14:cNvPr>
                <p14:cNvContentPartPr/>
                <p14:nvPr/>
              </p14:nvContentPartPr>
              <p14:xfrm>
                <a:off x="2212145" y="3288485"/>
                <a:ext cx="189720" cy="4298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A6D7275-D691-A193-EEBB-859F2DD451E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203505" y="3279485"/>
                  <a:ext cx="207360" cy="44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8CF1BE9-88BE-AD05-ED78-D503D3188D6B}"/>
                    </a:ext>
                  </a:extLst>
                </p14:cNvPr>
                <p14:cNvContentPartPr/>
                <p14:nvPr/>
              </p14:nvContentPartPr>
              <p14:xfrm>
                <a:off x="2414825" y="3523925"/>
                <a:ext cx="202320" cy="1792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0E129D6-1C1E-5292-DB2E-0926C833681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406185" y="3514925"/>
                  <a:ext cx="21996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71B1D7F-56C8-4E4F-0CDF-F4AD57369FDB}"/>
                    </a:ext>
                  </a:extLst>
                </p14:cNvPr>
                <p14:cNvContentPartPr/>
                <p14:nvPr/>
              </p14:nvContentPartPr>
              <p14:xfrm>
                <a:off x="2650625" y="3368765"/>
                <a:ext cx="51840" cy="3279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8C05C6D-7AB8-215C-3C06-7937B254322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641985" y="3360125"/>
                  <a:ext cx="6948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CC3481A-C7EA-A583-2E30-13E403D5C1AD}"/>
                    </a:ext>
                  </a:extLst>
                </p14:cNvPr>
                <p14:cNvContentPartPr/>
                <p14:nvPr/>
              </p14:nvContentPartPr>
              <p14:xfrm>
                <a:off x="2613185" y="3512765"/>
                <a:ext cx="253440" cy="171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CE82F21-3240-E5D1-6FDE-9F34FEB42C7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604185" y="3503765"/>
                  <a:ext cx="271080" cy="18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58AE902-4EF1-6149-93BF-3F88B1664E6D}"/>
              </a:ext>
            </a:extLst>
          </p:cNvPr>
          <p:cNvGrpSpPr/>
          <p:nvPr/>
        </p:nvGrpSpPr>
        <p:grpSpPr>
          <a:xfrm>
            <a:off x="4706589" y="4013525"/>
            <a:ext cx="1295640" cy="1571400"/>
            <a:chOff x="4756265" y="2413325"/>
            <a:chExt cx="1295640" cy="157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E54A87B-2075-2283-D9C3-C040EDD1787E}"/>
                    </a:ext>
                  </a:extLst>
                </p14:cNvPr>
                <p14:cNvContentPartPr/>
                <p14:nvPr/>
              </p14:nvContentPartPr>
              <p14:xfrm>
                <a:off x="4756265" y="2874485"/>
                <a:ext cx="1099080" cy="2368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6891286-68F6-437C-50E2-C8855526CA3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747265" y="2865485"/>
                  <a:ext cx="11167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CB264E2-4B7D-C245-2061-BA0C841FB129}"/>
                    </a:ext>
                  </a:extLst>
                </p14:cNvPr>
                <p14:cNvContentPartPr/>
                <p14:nvPr/>
              </p14:nvContentPartPr>
              <p14:xfrm>
                <a:off x="4780745" y="3100565"/>
                <a:ext cx="1271160" cy="8841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D0FEF8E-6006-4BD7-D7C1-76F36A723EC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771745" y="3091925"/>
                  <a:ext cx="1288800" cy="90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5810F27-5DC3-FBA4-B7CB-E2B20469883E}"/>
                    </a:ext>
                  </a:extLst>
                </p14:cNvPr>
                <p14:cNvContentPartPr/>
                <p14:nvPr/>
              </p14:nvContentPartPr>
              <p14:xfrm>
                <a:off x="4947425" y="2537165"/>
                <a:ext cx="208080" cy="1458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0F46CAA-C07A-8809-02E5-548091CE7D4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938425" y="2528525"/>
                  <a:ext cx="22572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27BF8F6-E35D-B5A4-9703-C1A375CDC36C}"/>
                    </a:ext>
                  </a:extLst>
                </p14:cNvPr>
                <p14:cNvContentPartPr/>
                <p14:nvPr/>
              </p14:nvContentPartPr>
              <p14:xfrm>
                <a:off x="5199065" y="2544365"/>
                <a:ext cx="49320" cy="763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CB6B58E-B5EB-95B3-264E-C09670B4894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190065" y="2535725"/>
                  <a:ext cx="669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6F4A041-9A7A-42C9-EE7D-16EE6A95A354}"/>
                    </a:ext>
                  </a:extLst>
                </p14:cNvPr>
                <p14:cNvContentPartPr/>
                <p14:nvPr/>
              </p14:nvContentPartPr>
              <p14:xfrm>
                <a:off x="5230745" y="2528525"/>
                <a:ext cx="69480" cy="2815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B969D60-6D3B-66FB-F07A-9F23E79CF2A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222105" y="2519525"/>
                  <a:ext cx="8712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51D4110-A0AA-FD8C-8860-67F4C8F95A66}"/>
                    </a:ext>
                  </a:extLst>
                </p14:cNvPr>
                <p14:cNvContentPartPr/>
                <p14:nvPr/>
              </p14:nvContentPartPr>
              <p14:xfrm>
                <a:off x="5332625" y="2529965"/>
                <a:ext cx="117360" cy="1522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C02E74E-953F-0443-AB52-25A5187591F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323625" y="2520965"/>
                  <a:ext cx="13500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1EBE6BA-DECE-4156-5182-827957725614}"/>
                    </a:ext>
                  </a:extLst>
                </p14:cNvPr>
                <p14:cNvContentPartPr/>
                <p14:nvPr/>
              </p14:nvContentPartPr>
              <p14:xfrm>
                <a:off x="5453585" y="2533205"/>
                <a:ext cx="118440" cy="3837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12B4705-3354-C656-4B81-8AC06291CC1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444945" y="2524565"/>
                  <a:ext cx="13608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629E0F2-F26D-9A3E-779A-8032AD6740C8}"/>
                    </a:ext>
                  </a:extLst>
                </p14:cNvPr>
                <p14:cNvContentPartPr/>
                <p14:nvPr/>
              </p14:nvContentPartPr>
              <p14:xfrm>
                <a:off x="5606945" y="2413325"/>
                <a:ext cx="172800" cy="2797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9655024-F362-936E-6F66-0BBBA8F71FF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597945" y="2404325"/>
                  <a:ext cx="190440" cy="29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0B790EA-5B89-FD10-3ECE-2D560F138899}"/>
              </a:ext>
            </a:extLst>
          </p:cNvPr>
          <p:cNvGrpSpPr/>
          <p:nvPr/>
        </p:nvGrpSpPr>
        <p:grpSpPr>
          <a:xfrm>
            <a:off x="4804149" y="4939085"/>
            <a:ext cx="963360" cy="277920"/>
            <a:chOff x="4853825" y="3338885"/>
            <a:chExt cx="963360" cy="27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598A65D-0652-0622-A4CC-F78B0E8C533D}"/>
                    </a:ext>
                  </a:extLst>
                </p14:cNvPr>
                <p14:cNvContentPartPr/>
                <p14:nvPr/>
              </p14:nvContentPartPr>
              <p14:xfrm>
                <a:off x="4853825" y="3395405"/>
                <a:ext cx="171000" cy="2124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E58463D-4242-2D81-5086-2FBA7035808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844825" y="3386765"/>
                  <a:ext cx="18864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81395DD-2341-60B7-CA36-7E8BDFB83454}"/>
                    </a:ext>
                  </a:extLst>
                </p14:cNvPr>
                <p14:cNvContentPartPr/>
                <p14:nvPr/>
              </p14:nvContentPartPr>
              <p14:xfrm>
                <a:off x="5041025" y="3412325"/>
                <a:ext cx="155160" cy="1872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3C9FB7C-9989-D1A4-6689-0FCB06A53BF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032025" y="3403325"/>
                  <a:ext cx="1728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BA9FA2A-B664-4A96-1BD5-FA0687330946}"/>
                    </a:ext>
                  </a:extLst>
                </p14:cNvPr>
                <p14:cNvContentPartPr/>
                <p14:nvPr/>
              </p14:nvContentPartPr>
              <p14:xfrm>
                <a:off x="5198345" y="3372005"/>
                <a:ext cx="151200" cy="2448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BBD4316-DB4D-9107-AF42-551419F48FA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189345" y="3363005"/>
                  <a:ext cx="16884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602404C-6D3F-AD22-00A0-7F0E6BB6EC90}"/>
                    </a:ext>
                  </a:extLst>
                </p14:cNvPr>
                <p14:cNvContentPartPr/>
                <p14:nvPr/>
              </p14:nvContentPartPr>
              <p14:xfrm>
                <a:off x="5383385" y="3441125"/>
                <a:ext cx="86040" cy="360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89547BE-BE5C-EE9F-CD4A-C94476E3627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374385" y="3432125"/>
                  <a:ext cx="1036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51A38EA-CCEA-3188-E93A-6F7A0F251090}"/>
                    </a:ext>
                  </a:extLst>
                </p14:cNvPr>
                <p14:cNvContentPartPr/>
                <p14:nvPr/>
              </p14:nvContentPartPr>
              <p14:xfrm>
                <a:off x="5545025" y="3355445"/>
                <a:ext cx="122760" cy="2142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FD18737-DA3B-1574-3CA7-814E809669E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536025" y="3346445"/>
                  <a:ext cx="14040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BD5A087-6ADD-5616-6DD4-5DAC8327CA0E}"/>
                    </a:ext>
                  </a:extLst>
                </p14:cNvPr>
                <p14:cNvContentPartPr/>
                <p14:nvPr/>
              </p14:nvContentPartPr>
              <p14:xfrm>
                <a:off x="5708465" y="3338885"/>
                <a:ext cx="108720" cy="2286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57D53DD-1517-5C1D-E14C-CD5D3DA1031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699825" y="3329885"/>
                  <a:ext cx="126360" cy="2462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CCBBECC9-24A8-142C-BFAC-727B84CCB4F0}"/>
              </a:ext>
            </a:extLst>
          </p:cNvPr>
          <p:cNvSpPr/>
          <p:nvPr/>
        </p:nvSpPr>
        <p:spPr>
          <a:xfrm>
            <a:off x="2971800" y="2895600"/>
            <a:ext cx="1844474" cy="3810000"/>
          </a:xfrm>
          <a:prstGeom prst="rect">
            <a:avLst/>
          </a:prstGeom>
          <a:noFill/>
          <a:ln w="28575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4003724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228600" y="2987675"/>
            <a:ext cx="2687241" cy="2971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  <a:defRPr/>
            </a:pPr>
            <a:r>
              <a:rPr lang="en-US" dirty="0">
                <a:latin typeface="+mj-lt"/>
                <a:ea typeface="+mj-ea"/>
                <a:cs typeface="+mj-cs"/>
              </a:rPr>
              <a:t>Server-side programming is a </a:t>
            </a:r>
            <a:r>
              <a:rPr lang="en-US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VERY DIFFERENT </a:t>
            </a:r>
            <a:r>
              <a:rPr lang="en-US" dirty="0">
                <a:latin typeface="+mj-lt"/>
                <a:ea typeface="+mj-ea"/>
                <a:cs typeface="+mj-cs"/>
              </a:rPr>
              <a:t>programming style…</a:t>
            </a:r>
            <a:endParaRPr kumimoji="0" lang="en-US" b="1" i="1" u="none" strike="noStrike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2" name="Picture 11" descr="A close up of a plant&#10;&#10;Description automatically generated with low confidence">
            <a:extLst>
              <a:ext uri="{FF2B5EF4-FFF2-40B4-BE49-F238E27FC236}">
                <a16:creationId xmlns:a16="http://schemas.microsoft.com/office/drawing/2014/main" id="{F60B6486-D210-E96F-E5AB-31E0B958DC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653" b="23241"/>
          <a:stretch/>
        </p:blipFill>
        <p:spPr>
          <a:xfrm>
            <a:off x="20" y="11"/>
            <a:ext cx="9143980" cy="2590790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F9E1B8E8-F606-B74F-1565-FEB7B6C91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484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BF3F2160-C5C6-45A4-BB7E-B7916CE9DCEA}" type="slidenum">
              <a:rPr lang="en-US" sz="1000" b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6</a:t>
            </a:fld>
            <a:endParaRPr lang="en-US" sz="1000" b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1083CE-2AED-BF6F-40C7-D63485706B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3120" y="2971800"/>
            <a:ext cx="1279377" cy="2392470"/>
          </a:xfrm>
          <a:prstGeom prst="rect">
            <a:avLst/>
          </a:prstGeom>
        </p:spPr>
      </p:pic>
      <p:pic>
        <p:nvPicPr>
          <p:cNvPr id="7" name="Picture 6" descr="Server PNG Clip Art - Best WEB Clipart">
            <a:extLst>
              <a:ext uri="{FF2B5EF4-FFF2-40B4-BE49-F238E27FC236}">
                <a16:creationId xmlns:a16="http://schemas.microsoft.com/office/drawing/2014/main" id="{07A1FE9F-C2A6-6774-F94A-EBC3C3011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497" y="3399505"/>
            <a:ext cx="729435" cy="1705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0012309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228600" y="2987675"/>
            <a:ext cx="2687241" cy="2971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  <a:defRPr/>
            </a:pPr>
            <a:r>
              <a:rPr lang="en-US" dirty="0">
                <a:latin typeface="+mj-lt"/>
                <a:ea typeface="+mj-ea"/>
                <a:cs typeface="+mj-cs"/>
              </a:rPr>
              <a:t>Server-side programming is a </a:t>
            </a:r>
            <a:r>
              <a:rPr lang="en-US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VERY DIFFERENT </a:t>
            </a:r>
            <a:r>
              <a:rPr lang="en-US" dirty="0">
                <a:latin typeface="+mj-lt"/>
                <a:ea typeface="+mj-ea"/>
                <a:cs typeface="+mj-cs"/>
              </a:rPr>
              <a:t>programming style…</a:t>
            </a:r>
            <a:endParaRPr kumimoji="0" lang="en-US" b="1" i="1" u="none" strike="noStrike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2" name="Picture 11" descr="A close up of a plant&#10;&#10;Description automatically generated with low confidence">
            <a:extLst>
              <a:ext uri="{FF2B5EF4-FFF2-40B4-BE49-F238E27FC236}">
                <a16:creationId xmlns:a16="http://schemas.microsoft.com/office/drawing/2014/main" id="{F60B6486-D210-E96F-E5AB-31E0B958DC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653" b="23241"/>
          <a:stretch/>
        </p:blipFill>
        <p:spPr>
          <a:xfrm>
            <a:off x="20" y="11"/>
            <a:ext cx="9143980" cy="2590790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F9E1B8E8-F606-B74F-1565-FEB7B6C91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484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BF3F2160-C5C6-45A4-BB7E-B7916CE9DCEA}" type="slidenum">
              <a:rPr lang="en-US" sz="1000" b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7</a:t>
            </a:fld>
            <a:endParaRPr lang="en-US" sz="1000" b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1083CE-2AED-BF6F-40C7-D63485706B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3120" y="2971800"/>
            <a:ext cx="1279377" cy="2392470"/>
          </a:xfrm>
          <a:prstGeom prst="rect">
            <a:avLst/>
          </a:prstGeom>
        </p:spPr>
      </p:pic>
      <p:pic>
        <p:nvPicPr>
          <p:cNvPr id="7" name="Picture 6" descr="Server PNG Clip Art - Best WEB Clipart">
            <a:extLst>
              <a:ext uri="{FF2B5EF4-FFF2-40B4-BE49-F238E27FC236}">
                <a16:creationId xmlns:a16="http://schemas.microsoft.com/office/drawing/2014/main" id="{07A1FE9F-C2A6-6774-F94A-EBC3C3011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497" y="3399505"/>
            <a:ext cx="729435" cy="1705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146ACE3-F550-A5DC-41E7-F1179ECD52DA}"/>
                  </a:ext>
                </a:extLst>
              </p14:cNvPr>
              <p14:cNvContentPartPr/>
              <p14:nvPr/>
            </p14:nvContentPartPr>
            <p14:xfrm>
              <a:off x="3657600" y="3268225"/>
              <a:ext cx="4539960" cy="28911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146ACE3-F550-A5DC-41E7-F1179ECD52D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48240" y="3258865"/>
                <a:ext cx="4558680" cy="290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0042312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327535"/>
            <a:ext cx="457198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Node.js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Content Placeholder 10">
            <a:extLst>
              <a:ext uri="{FF2B5EF4-FFF2-40B4-BE49-F238E27FC236}">
                <a16:creationId xmlns:a16="http://schemas.microsoft.com/office/drawing/2014/main" id="{97A6B2ED-6539-3DB9-F2AB-6D70EE96F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762000"/>
            <a:ext cx="7848598" cy="1714500"/>
          </a:xfrm>
        </p:spPr>
        <p:txBody>
          <a:bodyPr/>
          <a:lstStyle/>
          <a:p>
            <a:pPr marL="227013" indent="-227013"/>
            <a:r>
              <a:rPr lang="en-US" sz="2400" dirty="0"/>
              <a:t>JavaScript first appeared as client-side, scripting language</a:t>
            </a:r>
          </a:p>
          <a:p>
            <a:pPr marL="227013" indent="-227013">
              <a:spcBef>
                <a:spcPts val="900"/>
              </a:spcBef>
            </a:pPr>
            <a:r>
              <a:rPr lang="en-US" sz="2400" dirty="0">
                <a:solidFill>
                  <a:srgbClr val="0000FF"/>
                </a:solidFill>
              </a:rPr>
              <a:t>Node.js </a:t>
            </a:r>
            <a:r>
              <a:rPr lang="en-US" sz="2400" dirty="0"/>
              <a:t>is runtime engine for executing JS outside browser</a:t>
            </a:r>
          </a:p>
          <a:p>
            <a:pPr marL="227013" indent="-227013">
              <a:spcBef>
                <a:spcPts val="900"/>
              </a:spcBef>
            </a:pPr>
            <a:r>
              <a:rPr lang="en-US" sz="2400" dirty="0">
                <a:solidFill>
                  <a:srgbClr val="0000FF"/>
                </a:solidFill>
              </a:rPr>
              <a:t>Node.js </a:t>
            </a:r>
            <a:r>
              <a:rPr lang="en-US" sz="2400" dirty="0"/>
              <a:t>designed for server-side execution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576874-C41E-4FD4-29EB-2053895DC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200400"/>
            <a:ext cx="7004776" cy="27432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9C61209-76A0-EC11-D2BE-F42AD3C6594E}"/>
              </a:ext>
            </a:extLst>
          </p:cNvPr>
          <p:cNvSpPr/>
          <p:nvPr/>
        </p:nvSpPr>
        <p:spPr>
          <a:xfrm>
            <a:off x="4492988" y="2781300"/>
            <a:ext cx="3848101" cy="35814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 w="38100">
                <a:solidFill>
                  <a:srgbClr val="FF0000"/>
                </a:solidFill>
              </a:ln>
              <a:noFill/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04C5147D-8ACA-47FC-1F53-7A985DA8CD14}"/>
              </a:ext>
            </a:extLst>
          </p:cNvPr>
          <p:cNvSpPr txBox="1">
            <a:spLocks/>
          </p:cNvSpPr>
          <p:nvPr/>
        </p:nvSpPr>
        <p:spPr>
          <a:xfrm>
            <a:off x="5241302" y="6057900"/>
            <a:ext cx="2351472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Node.js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40855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327535"/>
            <a:ext cx="457198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Node.js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Content Placeholder 10">
            <a:extLst>
              <a:ext uri="{FF2B5EF4-FFF2-40B4-BE49-F238E27FC236}">
                <a16:creationId xmlns:a16="http://schemas.microsoft.com/office/drawing/2014/main" id="{97A6B2ED-6539-3DB9-F2AB-6D70EE96F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400"/>
            <a:ext cx="8001000" cy="1066800"/>
          </a:xfrm>
        </p:spPr>
        <p:txBody>
          <a:bodyPr/>
          <a:lstStyle/>
          <a:p>
            <a:pPr marL="227013" indent="-227013"/>
            <a:r>
              <a:rPr lang="en-US" sz="2400" dirty="0"/>
              <a:t>Single-threaded with large software library (MySQL, S3, …)</a:t>
            </a:r>
          </a:p>
          <a:p>
            <a:pPr marL="627063" lvl="1" indent="-227013">
              <a:spcBef>
                <a:spcPts val="600"/>
              </a:spcBef>
            </a:pPr>
            <a:r>
              <a:rPr lang="en-US" sz="1600" dirty="0">
                <a:hlinkClick r:id="rId3"/>
              </a:rPr>
              <a:t>https://nodejs.org/api/documentation.html</a:t>
            </a:r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12BD38-1636-BBDD-B5F8-24374A7E98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600" y="2070413"/>
            <a:ext cx="5355371" cy="29548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AE762C-8A7C-DC02-8009-66C39F2019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1000" y="5483013"/>
            <a:ext cx="2406636" cy="120626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AE76698F-C410-6BAF-69B1-F77B18CE934E}"/>
              </a:ext>
            </a:extLst>
          </p:cNvPr>
          <p:cNvGrpSpPr/>
          <p:nvPr/>
        </p:nvGrpSpPr>
        <p:grpSpPr>
          <a:xfrm>
            <a:off x="1953787" y="2299013"/>
            <a:ext cx="535095" cy="2412607"/>
            <a:chOff x="1143000" y="1992958"/>
            <a:chExt cx="535095" cy="2412607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F6A8645-65F7-EB13-ED3A-518851851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43000" y="1992958"/>
              <a:ext cx="533400" cy="2412607"/>
            </a:xfrm>
            <a:prstGeom prst="rect">
              <a:avLst/>
            </a:prstGeom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70F2F3A-7455-1E0A-F300-B1FD8F9027B7}"/>
                </a:ext>
              </a:extLst>
            </p:cNvPr>
            <p:cNvCxnSpPr/>
            <p:nvPr/>
          </p:nvCxnSpPr>
          <p:spPr>
            <a:xfrm>
              <a:off x="1678095" y="2341881"/>
              <a:ext cx="0" cy="1752600"/>
            </a:xfrm>
            <a:prstGeom prst="line">
              <a:avLst/>
            </a:prstGeom>
            <a:ln w="19050">
              <a:solidFill>
                <a:srgbClr val="33CCF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6700084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Theme1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CAB00"/>
      </a:accent1>
      <a:accent2>
        <a:srgbClr val="ED4B11"/>
      </a:accent2>
      <a:accent3>
        <a:srgbClr val="A5A5A5"/>
      </a:accent3>
      <a:accent4>
        <a:srgbClr val="FFC000"/>
      </a:accent4>
      <a:accent5>
        <a:srgbClr val="5B9BD5"/>
      </a:accent5>
      <a:accent6>
        <a:srgbClr val="932092"/>
      </a:accent6>
      <a:hlink>
        <a:srgbClr val="0563C1"/>
      </a:hlink>
      <a:folHlink>
        <a:srgbClr val="954F72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350B7070-F291-BD48-BD16-063ABE220FC2}" vid="{A4957333-41A6-3442-98BC-DB1C2ACD6768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79E3F46-B87E-4110-A958-99191F7F6417}">
  <we:reference id="8ba0e366-a439-4baa-944c-1a9790a138b7" version="1.0.0.3" store="EXCatalog" storeType="EXCatalog"/>
  <we:alternateReferences>
    <we:reference id="WA200002290" version="1.0.0.3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7063</TotalTime>
  <Words>1934</Words>
  <Application>Microsoft Office PowerPoint</Application>
  <PresentationFormat>On-screen Show (4:3)</PresentationFormat>
  <Paragraphs>303</Paragraphs>
  <Slides>32</Slides>
  <Notes>28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Calibri</vt:lpstr>
      <vt:lpstr>Consolas</vt:lpstr>
      <vt:lpstr>Garamond</vt:lpstr>
      <vt:lpstr>Times New Roman</vt:lpstr>
      <vt:lpstr>Office Theme</vt:lpstr>
      <vt:lpstr>1_Office Theme</vt:lpstr>
      <vt:lpstr>3_Office Theme</vt:lpstr>
      <vt:lpstr>1_Theme1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Asynchronous execution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joe.hummel</dc:creator>
  <cp:lastModifiedBy>Joe Hummel, PhD</cp:lastModifiedBy>
  <cp:revision>1728</cp:revision>
  <cp:lastPrinted>2023-04-18T16:10:34Z</cp:lastPrinted>
  <dcterms:created xsi:type="dcterms:W3CDTF">2013-01-13T00:19:11Z</dcterms:created>
  <dcterms:modified xsi:type="dcterms:W3CDTF">2024-10-13T23:01:56Z</dcterms:modified>
</cp:coreProperties>
</file>