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8"/>
  </p:notesMasterIdLst>
  <p:handoutMasterIdLst>
    <p:handoutMasterId r:id="rId9"/>
  </p:handoutMasterIdLst>
  <p:sldIdLst>
    <p:sldId id="311" r:id="rId3"/>
    <p:sldId id="904" r:id="rId4"/>
    <p:sldId id="781" r:id="rId5"/>
    <p:sldId id="645" r:id="rId6"/>
    <p:sldId id="646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008000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3899" autoAdjust="0"/>
  </p:normalViewPr>
  <p:slideViewPr>
    <p:cSldViewPr>
      <p:cViewPr varScale="1">
        <p:scale>
          <a:sx n="165" d="100"/>
          <a:sy n="165" d="100"/>
        </p:scale>
        <p:origin x="5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31520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 algn="ctr"/>
            <a:r>
              <a:rPr lang="en-US" sz="15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6014720" y="9119474"/>
            <a:ext cx="1298787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500" b="1"/>
              <a:t>‹#›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15199 0 0,'0'0'6324'0'0,"0"10"-12326"0"0,1 31 1974 0 0,0-31-954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10135 0 0,'0'0'2504'0'0,"-12"48"-880"0"0,1 7-1712 0 0,16 4-5520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6447 0 0,'0'0'2520'0'0,"-12"56"120"0"0,2 16-1128 0 0,10-9-1976 0 0</inkml:trace>
  <inkml:trace contextRef="#ctx0" brushRef="#br0" timeOffset="1">41 788 6447 0 0,'0'0'632'0'0,"-19"49"-144"0"0,6 9-24 0 0,4-14-1008 0 0,16 17-1640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1839 0 0,'0'0'160'0'0,"-15"47"224"0"0,3-6 896 0 0,7 3-1184 0 0,2 11-16 0 0</inkml:trace>
  <inkml:trace contextRef="#ctx0" brushRef="#br0" timeOffset="1">101 754 10591 0 0,'0'0'472'0'0,"-22"41"208"0"0,1-5 336 0 0,-2 8 96 0 0,2 4-1408 0 0,8-16-680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5527 0 0,'0'0'240'0'0,"-13"41"120"0"0,3-10-360 0 0,8 4-160 0 0,7 9 96 0 0,22-4 64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11975 0 0,'0'0'4634'0'0,"0"10"-3590"0"0,-4 28-648 0 0,4-36-385 0 0,0 0 1 0 0,0-1 0 0 0,0 1-1 0 0,0 0 1 0 0,0 0 0 0 0,0-1 0 0 0,0 1-1 0 0,1 0 1 0 0,0 2 0 0 0,9 37-67 0 0,-7-31-573 0 0,2 1-253 0 0,26 51-1036 0 0,-4-12-491 0 0,-21-39 1991 0 0,-1-3-77 0 0,0 1-1 0 0,-1-1 1 0 0,5 13-1 0 0,17 39-430 0 0,-20-47 828 0 0,-2-2-23 0 0,1-1 0 0 0,4 22-1 0 0,11 35 985 0 0,-3-3 351 0 0,-14-52-959 0 0,7 35 1192 0 0,-8-36-1147 0 0,0-5 2 0 0,-1 1-1 0 0,0 0 0 0 0,0 0 1 0 0,-1 10-1 0 0,1-6-10 0 0,0-6-51 0 0,-1 0-1 0 0,1 1 1 0 0,-1-1-1 0 0,-1 1 0 0 0,-1 8 1 0 0,2-4 61 0 0,0-6-45 0 0,0 1-1 0 0,0-1 1 0 0,-1 1-1 0 0,1-1 1 0 0,-1 0-1 0 0,0 1 1 0 0,-2 3 0 0 0,-10 39 964 0 0,8-39-642 0 0,-13 24-97 0 0,17-29-408 0 0,0-1-1 0 0,-1 1 0 0 0,1-1 1 0 0,-1 1-1 0 0,0-1 0 0 0,1 1 1 0 0,-1-1-1 0 0,0 0 0 0 0,-4 3 1 0 0,0 0 68 0 0,5-3-73 0 0,-1 1 0 0 0,-1-1 0 0 0,1 0-1 0 0,0 1 1 0 0,0-1 0 0 0,-1 0 0 0 0,1-1-1 0 0,-6 4 1 0 0,1-1 27 0 0,-2 2 79 0 0,-13 9 69 0 0,1-5 83 0 0,14-6-259 0 0,4-2-26 0 0,0 0 0 0 0,0-1 1 0 0,0 1-1 0 0,-1-1 0 0 0,1 1 0 0 0,-7 0 0 0 0,1 2 21 0 0,0-1 10 0 0,0 0 0 0 0,0-1 0 0 0,0 0 0 0 0,-17 2 0 0 0,15-3-46 0 0,4 0 3 0 0,-1 0 0 0 0,0 0 1 0 0,-10-1-1 0 0,-23-1 15 0 0,20-1-266 0 0,0 0 0 0 0,0-2-1 0 0,0 0 1 0 0,1-2-1 0 0,0 0 1 0 0,0-1-1 0 0,0-1 1 0 0,-25-15-1 0 0,41 21-71 0 0,0 0-1 0 0,0-1 1 0 0,0 0-1 0 0,1 0 1 0 0,-1 0-1 0 0,-3-4 1 0 0,-1-2-795 0 0,-14-14-5774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93 455 0 0,'0'0'19722'0'0,"9"-2"-19370"0"0,38-8-330 0 0,16-3-240 0 0,-50 11 169 0 0,41-7-178 0 0,10 1 201 0 0,59-1 74 0 0,63 3 1424 0 0,-107 5-832 0 0,-4-1-164 0 0,-2-2-208 0 0,158-11 380 0 0,-173 10-579 0 0,5 1 6 0 0,-11 2-59 0 0,-6 3-16 0 0,-3 3-19 0 0,-35-3-82 0 0,-4 7-2603 0 0,9 21-2460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303 146 7831 0 0,'0'0'4200'0'0,"-2"-3"-2333"0"0,-22-34 3562 0 0,12 22-4086 0 0,8 12-1215 0 0,2 0 116 0 0,-2 0-48 0 0,-12-8-57 0 0,16 11-142 0 0,-1-1 1 0 0,1 1 0 0 0,-1 0-1 0 0,1-1 1 0 0,0 1 0 0 0,-1 0-1 0 0,1 0 1 0 0,-1 0 0 0 0,1-1-1 0 0,-1 1 1 0 0,1 0 0 0 0,-1 0-1 0 0,1 0 1 0 0,-1 0 0 0 0,1 0-1 0 0,-1 0 1 0 0,1 0 0 0 0,0 0-1 0 0,-2 0 1 0 0,-20 0-81 0 0,11 2-9 0 0,6 0 51 0 0,4-2 23 0 0,-1 1 1 0 0,1-1 0 0 0,-1 1-1 0 0,1-1 1 0 0,-1 1 0 0 0,1 0-1 0 0,-1 0 1 0 0,1 0 0 0 0,0 0-1 0 0,-1 0 1 0 0,1 0 0 0 0,0 0-1 0 0,0 0 1 0 0,-2 3 0 0 0,-4 1-38 0 0,4-2 17 0 0,-1 0-1 0 0,1 0 1 0 0,0 1-1 0 0,0-1 1 0 0,0 0-1 0 0,-2 5 1 0 0,-2 0-4 0 0,-17 26-125 0 0,18-24 137 0 0,1-4 3 0 0,1 0 1 0 0,1 0-1 0 0,-1 0 0 0 0,-4 11 1 0 0,-14 32 11 0 0,-2 14 15 0 0,6-4 12 0 0,7-16 58 0 0,9-25 43 0 0,2 21-13 0 0,0-29-11 0 0,3-2-33 0 0,10 24-134 0 0,-10-24-61 0 0,3-2-160 0 0,19 19 167 0 0,-19-19 4 0 0,3-6-106 0 0,26 0 227 0 0,-34 1 12 0 0,0-1 0 0 0,0 0 0 0 0,0 0 0 0 0,0 0 0 0 0,0 0 0 0 0,0 0 0 0 0,0-1 0 0 0,-1 1 0 0 0,1 0 0 0 0,0 0 0 0 0,0-1 0 0 0,0 1 0 0 0,1-1 1 0 0,4-1 19 0 0,-4 1-14 0 0,1 0 0 0 0,-1 1 0 0 0,0-1 0 0 0,0 0 0 0 0,0-1 0 0 0,0 1 0 0 0,0 0 0 0 0,0-1 0 0 0,0 1 0 0 0,2-3 0 0 0,2-1 13 0 0,-2 3-7 0 0,-1 0 0 0 0,0-1 1 0 0,0 0-1 0 0,0 0 0 0 0,0 0 0 0 0,3-3 0 0 0,1-1 7 0 0,19-24 106 0 0,-1-5 82 0 0,-1-2 0 0 0,19-40 1 0 0,29-104 305 0 0,-66 164-491 0 0,6-13-11 0 0,-4 8 2 0 0,-7 18 580 0 0,4 12-505 0 0,-5-7-93 0 0,5 6 21 0 0,0 1 0 0 0,-1 0-1 0 0,4 7 1 0 0,-4-5-4 0 0,-1 0-1 0 0,-1 0 1 0 0,3 12 0 0 0,7 35-4 0 0,-8-36-14 0 0,8 32-65 0 0,1-6 41 0 0,6 1-23 0 0,-15-37 44 0 0,1-1 0 0 0,7 12 0 0 0,-8-16 8 0 0,0 0 1 0 0,-1-1-1 0 0,1 0 0 0 0,1 1 0 0 0,6 4 1 0 0,-5-5 26 0 0,0 0 0 0 0,0-1 0 0 0,7 3 1 0 0,-13-6-32 0 0,7 3 289 0 0,-1-6-150 0 0,22-11-23 0 0,-28 14-109 0 0,1-1 0 0 0,0 1 0 0 0,-1 0 0 0 0,1-1 0 0 0,0 1 0 0 0,-1-1 0 0 0,1 1 0 0 0,0 0 0 0 0,-1-1 0 0 0,1 0 0 0 0,-1 1 0 0 0,1-1 0 0 0,-1 1 0 0 0,1-2 0 0 0,4-2 28 0 0,-3 2-13 0 0,-1 0 0 0 0,1-1 0 0 0,0 1 0 0 0,-1 0 1 0 0,1-1-1 0 0,-1 1 0 0 0,2-5 0 0 0,1 1 18 0 0,-2 3-14 0 0,-1 0 1 0 0,1 1-1 0 0,-1-2 1 0 0,1 1 0 0 0,-1 0-1 0 0,0 0 1 0 0,1-5-1 0 0,1 1 17 0 0,-1 3-8 0 0,-1 0 0 0 0,0 0 0 0 0,1 0 0 0 0,-1-1 0 0 0,0-6 0 0 0,4-28 143 0 0,-2 0 0 0 0,-4-64 0 0 0,-2 36-205 0 0,0 20-509 0 0,3 43 280 0 0,0-2-57 0 0,0-15-241 0 0,0 15-100 0 0,1 2-1319 0 0,3-19-5213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19807 0 0,'0'0'910'0'0,"-4"8"-24"0"0,-15 28-519 0 0,-6 7 191 0 0,-2 2 9 0 0,-68 121-182 0 0,65-114-730 0 0,4-4-96 0 0,12-23 177 0 0,11-19-7 0 0,0 0 25 0 0,-8 18 106 0 0,8-18 715 0 0,7-11-485 0 0,14-13-9 0 0,-10 8-14 0 0,9-20-54 0 0,9-24-312 0 0,25-73 1 0 0,-23 55 98 0 0,-16 46 100 0 0,-10 22 188 0 0,6 7 64 0 0,21 7-7 0 0,-21-8-4 0 0,-5 7-10 0 0,8 24-3 0 0,-8-25 0 0 0,0 2-5 0 0,9 29-22 0 0,-9-29-6 0 0,1 1-6 0 0,8 29-5 0 0,-9-29-16 0 0,0-2-4 0 0,16 48 53 0 0,-4-14-106 0 0,-3-2-24 0 0,-10-33-73 0 0,2-1-87 0 0,0 0 63 0 0,-2-4-121 0 0,0 0 1 0 0,-1 0-1 0 0,1 0 0 0 0,-1 0 0 0 0,1 0 1 0 0,-1 1-1 0 0,1 2 0 0 0,3-8-1775 0 0,20-13-4976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0 20271 0 0,'0'0'1839'0'0,"-5"3"-1514"0"0,-13 8-230 0 0,17-10-62 0 0,0 0-1 0 0,0 0 1 0 0,0-1 0 0 0,-1 1-1 0 0,1 0 1 0 0,0-1 0 0 0,0 1-1 0 0,-1-1 1 0 0,1 0 0 0 0,0 1 0 0 0,-1-1-1 0 0,1 0 1 0 0,0 0 0 0 0,-1 0-1 0 0,1 0 1 0 0,-2 0 0 0 0,-1 0 81 0 0,-152 27 989 0 0,150-26-1173 0 0,0 0-1 0 0,1 1 0 0 0,0-1 1 0 0,-1 1-1 0 0,-5 2 1 0 0,1 1-38 0 0,-8 2-233 0 0,7-2 219 0 0,2-1-96 0 0,1 1 0 0 0,0-1 0 0 0,-11 8-1 0 0,8-5-8 0 0,3-2-70 0 0,-1 0 1 0 0,1 0 0 0 0,-9 10-1 0 0,6-8 63 0 0,4-2 32 0 0,0 0 1 0 0,1 0 0 0 0,0 1-1 0 0,-7 7 1 0 0,-28 29-774 0 0,13-9 586 0 0,5 1 368 0 0,18-28 113 0 0,2 3 46 0 0,-8 26 152 0 0,8-26 59 0 0,4-1 16 0 0,1 24-42 0 0,-2-31-316 0 0,0-1 0 0 0,0 1 1 0 0,0 0-1 0 0,0 0 0 0 0,0 0 0 0 0,1 0 0 0 0,-1-1 1 0 0,0 1-1 0 0,0 0 0 0 0,1 0 0 0 0,-1-1 1 0 0,0 1-1 0 0,1 0 0 0 0,-1 0 0 0 0,1-1 1 0 0,-1 1-1 0 0,1 0 0 0 0,0 0 0 0 0,27 32 11 0 0,-20-24-76 0 0,-6-6-2 0 0,1-1-1 0 0,0 1 1 0 0,0 0 0 0 0,0-1 0 0 0,0 0-1 0 0,1 1 1 0 0,-1-1 0 0 0,8 3 0 0 0,-2 0-70 0 0,-4-1-5 0 0,1-1-1 0 0,0 1 1 0 0,0-2-1 0 0,11 5 1 0 0,39 14-873 0 0,1 0-12 0 0,-4-3 380 0 0,-44-15 548 0 0,26 11-340 0 0,-9-1 277 0 0,-20-10 41 0 0,2 2 8 0 0,22 17 32 0 0,-22-17 123 0 0,-3 1 58 0 0,17 15 11 0 0,-17-15 652 0 0,-1 1-49 0 0,9 22 30 0 0,-9-21 569 0 0,-5 0-787 0 0,-2 23-12 0 0,2-23-27 0 0,-2-1-113 0 0,-10 18-49 0 0,10-19-11 0 0,-2 1-22 0 0,-13 20-91 0 0,14-20-44 0 0,-2-2-11 0 0,-15 18-13 0 0,18-19-124 0 0,-1 0-1 0 0,0-1 1 0 0,1 1-1 0 0,-1-1 1 0 0,-6 4-1 0 0,3-2-5 0 0,-5 3 32 0 0,-19 8-90 0 0,2-5-248 0 0,23-9-69 0 0,1-2-907 0 0,-14 1-3796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24 19351 0 0,'0'0'1751'0'0,"-4"7"-1440"0"0,-8 19-229 0 0,9-20 455 0 0,-3 1-234 0 0,-22 25-50 0 0,-3-2-202 0 0,22-22-102 0 0,6-4-43 0 0,-1-1 1 0 0,1 0-1 0 0,-1 0 1 0 0,0-1 0 0 0,-6 4-1 0 0,-27 16-1262 0 0,-1 3-168 0 0,30-20 1245 0 0,3-2 42 0 0,1 0 0 0 0,-1 0 1 0 0,1 1-1 0 0,0-1 0 0 0,-5 6 0 0 0,2-3-23 0 0,-22 23-141 0 0,22-22 501 0 0,3-3 29 0 0,0 0-1 0 0,0 1 1 0 0,0-1-1 0 0,-4 8 1 0 0,-9 12 339 0 0,12-18 225 0 0,2 1 98 0 0,-12 20 17 0 0,11-20 869 0 0,10-1-1476 0 0,-6-6-201 0 0,3 3 1 0 0,0-1 0 0 0,0 1 0 0 0,0-1 0 0 0,0 1 0 0 0,0-1 0 0 0,0 0 0 0 0,5 2 0 0 0,-8-4-3 0 0,1 1-2 0 0,0-1 0 0 0,0 0 0 0 0,0 1 0 0 0,0-1 0 0 0,0 0 0 0 0,0 0 0 0 0,1 1 0 0 0,-1-1 0 0 0,0 0 0 0 0,0 0 0 0 0,2-1 0 0 0,20-10-314 0 0,-15 7 249 0 0,24-15-272 0 0,8-9-9 0 0,-31 23 295 0 0,-3 1-12 0 0,0-1 1 0 0,0 1-1 0 0,8-9 1 0 0,0 1 10 0 0,12-12-47 0 0,29-34-1 0 0,-44 46 81 0 0,49-59-71 0 0,-32 38 94 0 0,-4 4 43 0 0,-17 21-34 0 0,14-14 67 0 0,-4 7 41 0 0,-13 11 723 0 0,2 11-706 0 0,15 24-118 0 0,-20-30-19 0 0,0 0 0 0 0,-1 0 0 0 0,1 0 0 0 0,0 0 0 0 0,-1 0 0 0 0,1 0 1 0 0,-1 0-1 0 0,1 0 0 0 0,-1 0 0 0 0,0 1 0 0 0,0-1 0 0 0,1 0 1 0 0,-1 0-1 0 0,0 3 0 0 0,8 60-81 0 0,-3-10-11 0 0,2-1 13 0 0,-6-43 71 0 0,0-4 2 0 0,0 0-1 0 0,0 0 1 0 0,0 0 0 0 0,0 0-1 0 0,4 7 1 0 0,10 36-2 0 0,1-8 26 0 0,-13-33 1429 0 0,0-12-1318 0 0,8-13 9 0 0,-11 17-131 0 0,1-1 0 0 0,-1 1 1 0 0,0 0-1 0 0,0 0 0 0 0,0-1 0 0 0,0 1 0 0 0,1 0 0 0 0,-1 0 0 0 0,0 0 0 0 0,0-1 0 0 0,0 1 1 0 0,0 0-1 0 0,0 0 0 0 0,0-1 0 0 0,0 1 0 0 0,0 0 0 0 0,0-1 0 0 0,0 1 0 0 0,0 0 1 0 0,0 0-1 0 0,0-1 0 0 0,0 1 0 0 0,0 0 0 0 0,0 0 0 0 0,0-1 0 0 0,0 1 0 0 0,0 0 1 0 0,0-1-1 0 0,0 1 0 0 0,0 0 0 0 0,0 0 0 0 0,-1-1 0 0 0,-16-47 508 0 0,-5-23 192 0 0,11 24-292 0 0,9 40-385 0 0,1 4-10 0 0,0 0 0 0 0,0-1 1 0 0,1 1-1 0 0,-1-1 0 0 0,1 1 1 0 0,0-4-1 0 0,-1-19 28 0 0,5-22-245 0 0,-4 44 83 0 0,2-1-12 0 0,6-15-6 0 0,-6 14-9 0 0,1 2-33 0 0,9-13-14 0 0,-10 13-1 0 0,3 0-324 0 0,13-13 175 0 0,-13 12-954 0 0,20-12-10921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130 430 17967 0 0,'0'7'827'0'0,"2"2"-548"0"0,-2-4-163 0 0,1-1 0 0 0,-1 1 1 0 0,0 0-1 0 0,0-1 0 0 0,-1 1 1 0 0,0 4-1 0 0,-4 40 1256 0 0,2 9 32 0 0,2-45-1246 0 0,0-3-26 0 0,1 0 0 0 0,0 0 0 0 0,1 11-1 0 0,2 13 128 0 0,-3-25-72 0 0,3-3-618 0 0,8 22-17 0 0,-8-22-109 0 0,-3-9-1295 0 0,0 0 1646 0 0,0 1-1 0 0,0-1 0 0 0,0 1 0 0 0,0-1 0 0 0,0 1 0 0 0,-1-1 0 0 0,1 1 1 0 0,-1 0-1 0 0,-1-4 0 0 0,0-1-657 0 0,-1 2 440 0 0,-3-19-1836 0 0,-13-87-3535 0 0,14 82 4355 0 0</inkml:trace>
  <inkml:trace contextRef="#ctx0" brushRef="#br0" timeOffset="1">64 270 1839 0 0,'-14'-101'160'0'0,"13"92"136"0"0,0 1-1 0 0,-1-1 0 0 0,0 1 0 0 0,-4-10 1 0 0,1 2 489 0 0,4 11-554 0 0,-15-50 2573 0 0,1 15 7077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29 295 12895 0 0,'1'10'998'0'0,"4"38"-657"0"0,-5-30-429 0 0,0-2 661 0 0,2 7 4302 0 0,0-10-4271 0 0,6 39 1190 0 0,-4-28-1655 0 0,-1-1-59 0 0,1 0 0 0 0,1-1 0 0 0,1 0 0 0 0,12 27 0 0 0,0-7-293 0 0,-14-31-19 0 0,2-5-57 0 0,15 20-215 0 0,-15-19-96 0 0,-2-11-655 0 0,13-13 1404 0 0,-17 17-132 0 0,0-1 0 0 0,1 1-1 0 0,-1 0 1 0 0,0 0 0 0 0,0 0-1 0 0,1-1 1 0 0,-1 1 0 0 0,0 0 0 0 0,0-1-1 0 0,1 1 1 0 0,-1 0 0 0 0,0 0-1 0 0,0-1 1 0 0,0 1 0 0 0,0 0 0 0 0,0-1-1 0 0,1 1 1 0 0,-1 0 0 0 0,0-1-1 0 0,0 1 1 0 0,0 0 0 0 0,0-1 0 0 0,0 1-1 0 0,0 0 1 0 0,0-1 0 0 0,0 1-1 0 0,0 0 1 0 0,0-1 0 0 0,-1 0 0 0 0,-2-31 1327 0 0,-5-10-301 0 0,7 38-1002 0 0,-35-222 1232 0 0,33 68-1296 0 0,4 132-86 0 0,2 0 1 0 0,0 0-1 0 0,13-47 0 0 0,-4 43-141 0 0,-8 22 199 0 0,-3 5 22 0 0,0 1-1 0 0,-1 0 1 0 0,1 0 0 0 0,1-1-1 0 0,-1 1 1 0 0,0 0-1 0 0,0 0 1 0 0,1 0 0 0 0,1-2-1 0 0,1 0-39 0 0,-1 0-152 0 0,3 1-220 0 0,18-7 252 0 0,-18 7 11 0 0,0 6-160 0 0,22 10 230 0 0,-22-10 20 0 0,1 4-78 0 0,18 20 65 0 0,-19-20-10 0 0,-2 1-1 0 0,10 25 6 0 0,-10-25 22 0 0,-3 2 10 0 0,4 28 2 0 0,-6-18 12 0 0,-7 25 59 0 0,5-33 28 0 0,2-8 13 0 0,0 0 1 0 0,0 0-1 0 0,-1 0 1 0 0,1 0-1 0 0,-1 0 1 0 0,0 0-1 0 0,-4 6 1 0 0,2-3 66 0 0,3-3-34 0 0,-1-1-1 0 0,0 0 0 0 0,0 1 1 0 0,0-1-1 0 0,0 0 0 0 0,0 0 1 0 0,-5 4-1 0 0,1 0 44 0 0,-19 21 398 0 0,19-21-425 0 0,-20 18 352 0 0,20-19-356 0 0,3-3-35 0 0,0 0 1 0 0,0-1-1 0 0,0 1 0 0 0,0-1 1 0 0,0 1-1 0 0,-8 2 0 0 0,-22 15 265 0 0,13-8-178 0 0,8-9-69 0 0,-14 1-73 0 0,25-4-1 0 0,0 0 0 0 0,1 0-1 0 0,-1 0 1 0 0,0 0 0 0 0,1 0 0 0 0,-1 0 0 0 0,0 0-1 0 0,0 0 1 0 0,1 0 0 0 0,-1 0 0 0 0,0 0-1 0 0,1 0 1 0 0,-1-1 0 0 0,-1 1 0 0 0,-20-8-160 0 0,15 2-23 0 0,-16-29-1357 0 0,19 26-454 0 0,-3-18-5070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0,'0'0'923'0'0,"2"8"-602"0"0,2 24 37 0 0,-3-24 3532 0 0,-1 0-1555 0 0,-1 45 771 0 0,8 128-1767 0 0,44 189-1651 0 0,0-1-1120 0 0,-33-199 840 0 0,-12-103 621 0 0,-2-31-2 0 0,-4-28 58 0 0,1-1 38 0 0,4 22 5 0 0,-4-22 95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1375 0 0,'0'0'13174'0'0,"10"2"-8980"0"0,27 7-2176 0 0,-35-8-1885 0 0,1-1 0 0 0,-1 1 0 0 0,0-1 0 0 0,1 0 0 0 0,-1 1 1 0 0,0-1-1 0 0,3-1 0 0 0,156-11 1848 0 0,462-117-1774 0 0,-611 126-326 0 0,16-3-37 0 0,1 0-96 0 0,16-2-204 0 0,-20 2 216 0 0,-19 5-81 0 0,1-1-342 0 0,25-6-145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70 6447 0 0,'0'0'1487'0'0,"-3"-2"-594"0"0,-44-44 3261 0 0,34 35-4136 0 0,9 9-7 0 0,0 1 1 0 0,0-1-1 0 0,0 1 0 0 0,0 0 0 0 0,0 0 0 0 0,0 0 1 0 0,0 0-1 0 0,0 1 0 0 0,-6-1 0 0 0,6 2 90 0 0,1-1-1 0 0,-1 0 0 0 0,1 1 0 0 0,0 0 0 0 0,-1 0 1 0 0,1 0-1 0 0,0 0 0 0 0,0 1 0 0 0,0-1 1 0 0,-5 4-1 0 0,5-3-27 0 0,-3 1 211 0 0,0 0 0 0 0,1 1 0 0 0,-1 0 0 0 0,1 0-1 0 0,0 0 1 0 0,-7 8 0 0 0,8-8-211 0 0,-6 6 261 0 0,1 0 0 0 0,0 0 0 0 0,-8 14 0 0 0,12-18-279 0 0,3-3-11 0 0,-1 1-1 0 0,0-1 1 0 0,1 0 0 0 0,0 1 0 0 0,-3 5-1 0 0,-5 14 139 0 0,6-16-142 0 0,1-4-16 0 0,1 1 0 0 0,1-1 0 0 0,-1 1 0 0 0,0 0 0 0 0,1-1 0 0 0,-2 7 0 0 0,0-2 3 0 0,1-3 0 0 0,0 0 0 0 0,0 1 0 0 0,1-1-1 0 0,-2 9 1 0 0,-3 23 40 0 0,2 9-54 0 0,4-36-13 0 0,0 0 0 0 0,1-1 0 0 0,2 13 0 0 0,10 18 27 0 0,-10-32 316 0 0,5-1-129 0 0,23 21 1 0 0,-24-21-6 0 0,1-4-1 0 0,25 8 0 0 0,-24-8-8 0 0,0-2-32 0 0,27 4-9 0 0,-27-4-6 0 0,1-2-11 0 0,30-1-46 0 0,-30 2-22 0 0,-2-2-2 0 0,34-8-12 0 0,-3 0-61 0 0,-34 9-31 0 0,0-1 0 0 0,0 1 0 0 0,-1-1 0 0 0,10-3 0 0 0,-7 1-13 0 0,0 1-105 0 0,0 1-626 0 0,21-10 84 0 0,-21 9-32 0 0,0 0-1337 0 0,25-14 642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44 11975 0 0,'0'0'1083'0'0,"-3"2"-891"0"0,-12 6 2727 0 0,12-3-1997 0 0,-7 15-486 0 0,7-16 39 0 0,2 33-1288 0 0,1-29 286 0 0,1 1-469 0 0,5 27 545 0 0,-5-27 3 0 0,1 0 112 0 0,5 29 470 0 0,-6-29 202 0 0,1 1 44 0 0,5 31 64 0 0,-5-31 225 0 0,-1-1 99 0 0,6 44 1859 0 0,-6-43-2420 0 0,3 22 2465 0 0,-4-32-2666 0 0,0-1 0 0 0,0 0 0 0 0,0 1 0 0 0,0-1-1 0 0,0 0 1 0 0,0 1 0 0 0,0-1 0 0 0,0 1-1 0 0,1-1 1 0 0,-1 0 0 0 0,0 1 0 0 0,0-1-1 0 0,1 0 1 0 0,-1 1 0 0 0,0-1 0 0 0,1 1-1 0 0,-1-1 1 0 0,1 0 0 0 0,0 0-1 0 0,-1 0 1 0 0,1 0 0 0 0,-1 1-1 0 0,1-1 1 0 0,-1 0-1 0 0,1 0 1 0 0,-1 0-1 0 0,0 0 1 0 0,0 0-1 0 0,1 0 1 0 0,-1 0-1 0 0,0 0 1 0 0,0 0-1 0 0,0 0 1 0 0,0 0-1 0 0,0 0 1 0 0,0 0-1 0 0,0 0 1 0 0,-1-1-1 0 0,-1-30 154 0 0,-1-5-12 0 0,-5-14-54 0 0,5 21-26 0 0,3 0-54 0 0,2 2-13 0 0,3 1 0 0 0,-3 23-3 0 0,-1 1 1 0 0,1-1-1 0 0,-1 0 0 0 0,1 0 1 0 0,3-4-1 0 0,16-19-94 0 0,-9 17-83 0 0,-5 3 117 0 0,-3 4 21 0 0,-1 0-1 0 0,1 0 0 0 0,0 0 0 0 0,0 1 0 0 0,0-1 0 0 0,7-2 0 0 0,-3 1-24 0 0,22-10-566 0 0,-22 10 413 0 0,-3 2-155 0 0,-1 0-1 0 0,1 0 1 0 0,-1 1 0 0 0,1-1-1 0 0,7 0 1 0 0,30-8-6725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97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sync-js-intro-01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s://bit.ly/async-js-intro-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1.png"/><Relationship Id="rId21" Type="http://schemas.openxmlformats.org/officeDocument/2006/relationships/customXml" Target="../ink/ink10.xml"/><Relationship Id="rId42" Type="http://schemas.openxmlformats.org/officeDocument/2006/relationships/image" Target="../media/image5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63.png"/><Relationship Id="rId84" Type="http://schemas.openxmlformats.org/officeDocument/2006/relationships/image" Target="../media/image71.png"/><Relationship Id="rId89" Type="http://schemas.openxmlformats.org/officeDocument/2006/relationships/customXml" Target="../ink/ink44.xml"/><Relationship Id="rId16" Type="http://schemas.openxmlformats.org/officeDocument/2006/relationships/image" Target="../media/image370.png"/><Relationship Id="rId11" Type="http://schemas.openxmlformats.org/officeDocument/2006/relationships/customXml" Target="../ink/ink5.xml"/><Relationship Id="rId32" Type="http://schemas.openxmlformats.org/officeDocument/2006/relationships/image" Target="../media/image451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58.png"/><Relationship Id="rId74" Type="http://schemas.openxmlformats.org/officeDocument/2006/relationships/image" Target="../media/image66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74.png"/><Relationship Id="rId95" Type="http://schemas.openxmlformats.org/officeDocument/2006/relationships/customXml" Target="../ink/ink47.xml"/><Relationship Id="rId22" Type="http://schemas.openxmlformats.org/officeDocument/2006/relationships/image" Target="../media/image40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53.png"/><Relationship Id="rId64" Type="http://schemas.openxmlformats.org/officeDocument/2006/relationships/image" Target="../media/image61.png"/><Relationship Id="rId69" Type="http://schemas.openxmlformats.org/officeDocument/2006/relationships/customXml" Target="../ink/ink34.xml"/><Relationship Id="rId80" Type="http://schemas.openxmlformats.org/officeDocument/2006/relationships/image" Target="../media/image69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35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81.png"/><Relationship Id="rId46" Type="http://schemas.openxmlformats.org/officeDocument/2006/relationships/image" Target="../media/image5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391.png"/><Relationship Id="rId41" Type="http://schemas.openxmlformats.org/officeDocument/2006/relationships/customXml" Target="../ink/ink20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70" Type="http://schemas.openxmlformats.org/officeDocument/2006/relationships/image" Target="../media/image6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73.png"/><Relationship Id="rId91" Type="http://schemas.openxmlformats.org/officeDocument/2006/relationships/customXml" Target="../ink/ink45.xml"/><Relationship Id="rId9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31.png"/><Relationship Id="rId36" Type="http://schemas.openxmlformats.org/officeDocument/2006/relationships/image" Target="../media/image47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40.png"/><Relationship Id="rId31" Type="http://schemas.openxmlformats.org/officeDocument/2006/relationships/customXml" Target="../ink/ink15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68.png"/><Relationship Id="rId81" Type="http://schemas.openxmlformats.org/officeDocument/2006/relationships/customXml" Target="../ink/ink40.xml"/><Relationship Id="rId86" Type="http://schemas.openxmlformats.org/officeDocument/2006/relationships/image" Target="../media/image72.png"/><Relationship Id="rId94" Type="http://schemas.openxmlformats.org/officeDocument/2006/relationships/image" Target="../media/image76.png"/><Relationship Id="rId99" Type="http://schemas.openxmlformats.org/officeDocument/2006/relationships/customXml" Target="../ink/ink49.xml"/><Relationship Id="rId4" Type="http://schemas.openxmlformats.org/officeDocument/2006/relationships/image" Target="../media/image31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381.png"/><Relationship Id="rId39" Type="http://schemas.openxmlformats.org/officeDocument/2006/relationships/customXml" Target="../ink/ink19.xml"/><Relationship Id="rId34" Type="http://schemas.openxmlformats.org/officeDocument/2006/relationships/image" Target="../media/image461.png"/><Relationship Id="rId50" Type="http://schemas.openxmlformats.org/officeDocument/2006/relationships/image" Target="../media/image54.png"/><Relationship Id="rId55" Type="http://schemas.openxmlformats.org/officeDocument/2006/relationships/customXml" Target="../ink/ink27.xml"/><Relationship Id="rId76" Type="http://schemas.openxmlformats.org/officeDocument/2006/relationships/image" Target="../media/image67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75.png"/><Relationship Id="rId2" Type="http://schemas.openxmlformats.org/officeDocument/2006/relationships/image" Target="../media/image6.png"/><Relationship Id="rId29" Type="http://schemas.openxmlformats.org/officeDocument/2006/relationships/customXml" Target="../ink/ink14.xml"/><Relationship Id="rId24" Type="http://schemas.openxmlformats.org/officeDocument/2006/relationships/image" Target="../media/image411.png"/><Relationship Id="rId40" Type="http://schemas.openxmlformats.org/officeDocument/2006/relationships/image" Target="../media/image491.png"/><Relationship Id="rId45" Type="http://schemas.openxmlformats.org/officeDocument/2006/relationships/customXml" Target="../ink/ink22.xml"/><Relationship Id="rId66" Type="http://schemas.openxmlformats.org/officeDocument/2006/relationships/image" Target="../media/image62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70.png"/><Relationship Id="rId19" Type="http://schemas.openxmlformats.org/officeDocument/2006/relationships/customXml" Target="../ink/ink9.xml"/><Relationship Id="rId14" Type="http://schemas.openxmlformats.org/officeDocument/2006/relationships/image" Target="../media/image360.png"/><Relationship Id="rId30" Type="http://schemas.openxmlformats.org/officeDocument/2006/relationships/image" Target="../media/image441.png"/><Relationship Id="rId35" Type="http://schemas.openxmlformats.org/officeDocument/2006/relationships/customXml" Target="../ink/ink17.xml"/><Relationship Id="rId56" Type="http://schemas.openxmlformats.org/officeDocument/2006/relationships/image" Target="../media/image57.png"/><Relationship Id="rId77" Type="http://schemas.openxmlformats.org/officeDocument/2006/relationships/customXml" Target="../ink/ink38.xml"/><Relationship Id="rId100" Type="http://schemas.openxmlformats.org/officeDocument/2006/relationships/image" Target="../media/image79.png"/><Relationship Id="rId8" Type="http://schemas.openxmlformats.org/officeDocument/2006/relationships/image" Target="../media/image330.png"/><Relationship Id="rId51" Type="http://schemas.openxmlformats.org/officeDocument/2006/relationships/customXml" Target="../ink/ink25.xml"/><Relationship Id="rId72" Type="http://schemas.openxmlformats.org/officeDocument/2006/relationships/image" Target="../media/image65.png"/><Relationship Id="rId93" Type="http://schemas.openxmlformats.org/officeDocument/2006/relationships/customXml" Target="../ink/ink46.xml"/><Relationship Id="rId98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Week 04 (Oct 14 – 18)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460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This week in CS 310: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Building and designing web services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sessions on Tuesday, no class on Thursday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Tuesday class sessions are being recorded</a:t>
            </a:r>
          </a:p>
          <a:p>
            <a:pPr marL="461963" marR="0" lvl="0" indent="-2317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02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been released,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steps: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55713" lvl="2" indent="-227013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 web service for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PhotoApp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rewrite client</a:t>
            </a:r>
          </a:p>
          <a:p>
            <a:pPr marL="1255713" lvl="2" indent="-227013">
              <a:spcBef>
                <a:spcPts val="300"/>
              </a:spcBef>
              <a:buFont typeface="+mj-lt"/>
              <a:buAutoNum type="arabicPeriod"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Configure AWS EC2 to host web service</a:t>
            </a:r>
          </a:p>
          <a:p>
            <a:pPr marL="8572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parts due Friday October 25</a:t>
            </a:r>
            <a:r>
              <a:rPr lang="en-US" sz="16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11:59pm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2270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optional readings on JavaScript coding:</a:t>
            </a:r>
          </a:p>
          <a:p>
            <a:pPr marL="914400" marR="0" lvl="1" indent="-2270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https://bit.ly/async-js-intro-01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2270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/>
              </a:rPr>
              <a:t>https://bit.ly/async-js-intro-02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marR="0" lvl="1" indent="-2270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573264" y="2972854"/>
            <a:ext cx="240812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1D31B2-78E6-8E3E-B894-D781A310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6256020" cy="3198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A6B0D-6AB2-057B-5163-2BFD5D38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921642"/>
            <a:ext cx="6873240" cy="3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21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6 -0.03148 L -0.03576 -0.03125 C -0.03732 -0.03171 -0.03871 -0.03217 -0.0401 -0.03241 C -0.046 -0.0331 -0.05816 -0.03379 -0.05816 -0.03379 L -0.08819 -0.03333 C -0.09409 -0.0331 -0.10347 -0.03171 -0.10868 -0.03102 C -0.12586 -0.02917 -0.11701 -0.03055 -0.13385 -0.02893 C -0.1368 -0.0287 -0.13993 -0.02824 -0.14288 -0.02801 C -0.14583 -0.02778 -0.14878 -0.02778 -0.15173 -0.02754 L -0.15833 -0.02731 L -0.15833 -0.02708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6 -0.04097 L 0.07986 -0.04074 L 0.16267 -0.04167 C 0.16649 -0.0419 0.17014 -0.04306 0.17396 -0.04375 C 0.18368 -0.0456 0.18073 -0.04375 0.18472 -0.0463 L 0.18472 -0.04607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E5354-BEC0-80A0-DFF4-8989D12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77E2EFE-7A19-54DE-4281-ECB125B72A68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4C07E-E667-4A59-9620-FC890DF3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6" y="1600200"/>
            <a:ext cx="8400223" cy="327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C53A2B-FCDC-65E9-A6A6-6994BEA877CE}"/>
              </a:ext>
            </a:extLst>
          </p:cNvPr>
          <p:cNvSpPr/>
          <p:nvPr/>
        </p:nvSpPr>
        <p:spPr>
          <a:xfrm>
            <a:off x="4507020" y="2438400"/>
            <a:ext cx="1447800" cy="206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21006-7996-8578-E353-4EC1D842B8F7}"/>
              </a:ext>
            </a:extLst>
          </p:cNvPr>
          <p:cNvSpPr/>
          <p:nvPr/>
        </p:nvSpPr>
        <p:spPr>
          <a:xfrm>
            <a:off x="5457416" y="38862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14:cNvPr>
              <p14:cNvContentPartPr/>
              <p14:nvPr/>
            </p14:nvContentPartPr>
            <p14:xfrm>
              <a:off x="1657385" y="2643725"/>
              <a:ext cx="1603800" cy="29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385" y="2634725"/>
                <a:ext cx="16214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C784B66-3815-4EEA-8ECF-D62D8BF14BC6}"/>
              </a:ext>
            </a:extLst>
          </p:cNvPr>
          <p:cNvGrpSpPr/>
          <p:nvPr/>
        </p:nvGrpSpPr>
        <p:grpSpPr>
          <a:xfrm>
            <a:off x="1772945" y="1946045"/>
            <a:ext cx="2847240" cy="2426040"/>
            <a:chOff x="1772945" y="1946045"/>
            <a:chExt cx="2847240" cy="24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14:cNvPr>
                <p14:cNvContentPartPr/>
                <p14:nvPr/>
              </p14:nvContentPartPr>
              <p14:xfrm>
                <a:off x="3284585" y="1960085"/>
                <a:ext cx="101880" cy="23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5585" y="1951445"/>
                  <a:ext cx="11952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14:cNvPr>
                <p14:cNvContentPartPr/>
                <p14:nvPr/>
              </p14:nvContentPartPr>
              <p14:xfrm>
                <a:off x="3322025" y="1946045"/>
                <a:ext cx="1298160" cy="242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3025" y="1937045"/>
                  <a:ext cx="1315800" cy="24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14:cNvPr>
                <p14:cNvContentPartPr/>
                <p14:nvPr/>
              </p14:nvContentPartPr>
              <p14:xfrm>
                <a:off x="3451625" y="2216045"/>
                <a:ext cx="7693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2985" y="2207405"/>
                  <a:ext cx="786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14:cNvPr>
                <p14:cNvContentPartPr/>
                <p14:nvPr/>
              </p14:nvContentPartPr>
              <p14:xfrm>
                <a:off x="3430745" y="2991845"/>
                <a:ext cx="16596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21745" y="2982845"/>
                  <a:ext cx="183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14:cNvPr>
                <p14:cNvContentPartPr/>
                <p14:nvPr/>
              </p14:nvContentPartPr>
              <p14:xfrm>
                <a:off x="3593825" y="2997965"/>
                <a:ext cx="364680" cy="25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4825" y="2989325"/>
                  <a:ext cx="38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14:cNvPr>
                <p14:cNvContentPartPr/>
                <p14:nvPr/>
              </p14:nvContentPartPr>
              <p14:xfrm>
                <a:off x="4006745" y="2933165"/>
                <a:ext cx="52272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7745" y="2924525"/>
                  <a:ext cx="540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14:cNvPr>
                <p14:cNvContentPartPr/>
                <p14:nvPr/>
              </p14:nvContentPartPr>
              <p14:xfrm>
                <a:off x="1981745" y="2142245"/>
                <a:ext cx="2019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73105" y="2133245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14:cNvPr>
                <p14:cNvContentPartPr/>
                <p14:nvPr/>
              </p14:nvContentPartPr>
              <p14:xfrm>
                <a:off x="2263265" y="2094365"/>
                <a:ext cx="89640" cy="32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54625" y="2085365"/>
                  <a:ext cx="107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14:cNvPr>
                <p14:cNvContentPartPr/>
                <p14:nvPr/>
              </p14:nvContentPartPr>
              <p14:xfrm>
                <a:off x="2152745" y="2236565"/>
                <a:ext cx="24156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44105" y="2227565"/>
                  <a:ext cx="25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14:cNvPr>
                <p14:cNvContentPartPr/>
                <p14:nvPr/>
              </p14:nvContentPartPr>
              <p14:xfrm>
                <a:off x="2413745" y="2105885"/>
                <a:ext cx="99000" cy="27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4745" y="2097245"/>
                  <a:ext cx="11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14:cNvPr>
                <p14:cNvContentPartPr/>
                <p14:nvPr/>
              </p14:nvContentPartPr>
              <p14:xfrm>
                <a:off x="2360825" y="2264645"/>
                <a:ext cx="22464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2185" y="2255645"/>
                  <a:ext cx="24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14:cNvPr>
                <p14:cNvContentPartPr/>
                <p14:nvPr/>
              </p14:nvContentPartPr>
              <p14:xfrm>
                <a:off x="2594465" y="2190485"/>
                <a:ext cx="234360" cy="35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5465" y="2181485"/>
                  <a:ext cx="252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14:cNvPr>
                <p14:cNvContentPartPr/>
                <p14:nvPr/>
              </p14:nvContentPartPr>
              <p14:xfrm>
                <a:off x="1772945" y="3057005"/>
                <a:ext cx="1485360" cy="29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64305" y="3048005"/>
                  <a:ext cx="150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14:cNvPr>
                <p14:cNvContentPartPr/>
                <p14:nvPr/>
              </p14:nvContentPartPr>
              <p14:xfrm>
                <a:off x="2212145" y="3288485"/>
                <a:ext cx="189720" cy="42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3505" y="3279485"/>
                  <a:ext cx="20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14:cNvPr>
                <p14:cNvContentPartPr/>
                <p14:nvPr/>
              </p14:nvContentPartPr>
              <p14:xfrm>
                <a:off x="2414825" y="3523925"/>
                <a:ext cx="202320" cy="17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06185" y="3514925"/>
                  <a:ext cx="21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14:cNvPr>
                <p14:cNvContentPartPr/>
                <p14:nvPr/>
              </p14:nvContentPartPr>
              <p14:xfrm>
                <a:off x="2650625" y="3368765"/>
                <a:ext cx="51840" cy="32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41985" y="3360125"/>
                  <a:ext cx="6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14:cNvPr>
                <p14:cNvContentPartPr/>
                <p14:nvPr/>
              </p14:nvContentPartPr>
              <p14:xfrm>
                <a:off x="2613185" y="3512765"/>
                <a:ext cx="25344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04185" y="3503765"/>
                  <a:ext cx="271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DEF5C1-6B81-424A-7742-C152DD1B26F8}"/>
              </a:ext>
            </a:extLst>
          </p:cNvPr>
          <p:cNvGrpSpPr/>
          <p:nvPr/>
        </p:nvGrpSpPr>
        <p:grpSpPr>
          <a:xfrm>
            <a:off x="4756265" y="2413325"/>
            <a:ext cx="1295640" cy="1571400"/>
            <a:chOff x="4756265" y="2413325"/>
            <a:chExt cx="129564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14:cNvPr>
                <p14:cNvContentPartPr/>
                <p14:nvPr/>
              </p14:nvContentPartPr>
              <p14:xfrm>
                <a:off x="4756265" y="2874485"/>
                <a:ext cx="109908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47265" y="2865485"/>
                  <a:ext cx="111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14:cNvPr>
                <p14:cNvContentPartPr/>
                <p14:nvPr/>
              </p14:nvContentPartPr>
              <p14:xfrm>
                <a:off x="4780745" y="3100565"/>
                <a:ext cx="1271160" cy="88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71745" y="3091925"/>
                  <a:ext cx="1288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14:cNvPr>
                <p14:cNvContentPartPr/>
                <p14:nvPr/>
              </p14:nvContentPartPr>
              <p14:xfrm>
                <a:off x="4947425" y="2537165"/>
                <a:ext cx="208080" cy="14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8425" y="2528525"/>
                  <a:ext cx="22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14:cNvPr>
                <p14:cNvContentPartPr/>
                <p14:nvPr/>
              </p14:nvContentPartPr>
              <p14:xfrm>
                <a:off x="5199065" y="2544365"/>
                <a:ext cx="493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0065" y="2535725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14:cNvPr>
                <p14:cNvContentPartPr/>
                <p14:nvPr/>
              </p14:nvContentPartPr>
              <p14:xfrm>
                <a:off x="5230745" y="2528525"/>
                <a:ext cx="69480" cy="28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22105" y="2519525"/>
                  <a:ext cx="8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14:cNvPr>
                <p14:cNvContentPartPr/>
                <p14:nvPr/>
              </p14:nvContentPartPr>
              <p14:xfrm>
                <a:off x="5332625" y="2529965"/>
                <a:ext cx="11736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23625" y="2520965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14:cNvPr>
                <p14:cNvContentPartPr/>
                <p14:nvPr/>
              </p14:nvContentPartPr>
              <p14:xfrm>
                <a:off x="5453585" y="2533205"/>
                <a:ext cx="118440" cy="38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44945" y="2524565"/>
                  <a:ext cx="136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14:cNvPr>
                <p14:cNvContentPartPr/>
                <p14:nvPr/>
              </p14:nvContentPartPr>
              <p14:xfrm>
                <a:off x="5606945" y="2413325"/>
                <a:ext cx="17280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97945" y="2404325"/>
                  <a:ext cx="19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7E1F9-84FD-1E2D-0A69-97068D2C140A}"/>
              </a:ext>
            </a:extLst>
          </p:cNvPr>
          <p:cNvGrpSpPr/>
          <p:nvPr/>
        </p:nvGrpSpPr>
        <p:grpSpPr>
          <a:xfrm>
            <a:off x="4853825" y="3338885"/>
            <a:ext cx="963360" cy="277920"/>
            <a:chOff x="4853825" y="3338885"/>
            <a:chExt cx="9633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14:cNvPr>
                <p14:cNvContentPartPr/>
                <p14:nvPr/>
              </p14:nvContentPartPr>
              <p14:xfrm>
                <a:off x="4853825" y="3395405"/>
                <a:ext cx="17100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4825" y="3386765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14:cNvPr>
                <p14:cNvContentPartPr/>
                <p14:nvPr/>
              </p14:nvContentPartPr>
              <p14:xfrm>
                <a:off x="5041025" y="3412325"/>
                <a:ext cx="155160" cy="18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2025" y="3403325"/>
                  <a:ext cx="17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14:cNvPr>
                <p14:cNvContentPartPr/>
                <p14:nvPr/>
              </p14:nvContentPartPr>
              <p14:xfrm>
                <a:off x="5198345" y="3372005"/>
                <a:ext cx="15120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9345" y="3363005"/>
                  <a:ext cx="168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14:cNvPr>
                <p14:cNvContentPartPr/>
                <p14:nvPr/>
              </p14:nvContentPartPr>
              <p14:xfrm>
                <a:off x="5383385" y="3441125"/>
                <a:ext cx="8604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74385" y="3432125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14:cNvPr>
                <p14:cNvContentPartPr/>
                <p14:nvPr/>
              </p14:nvContentPartPr>
              <p14:xfrm>
                <a:off x="5545025" y="3355445"/>
                <a:ext cx="122760" cy="21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6025" y="3346445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14:cNvPr>
                <p14:cNvContentPartPr/>
                <p14:nvPr/>
              </p14:nvContentPartPr>
              <p14:xfrm>
                <a:off x="5708465" y="3338885"/>
                <a:ext cx="10872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99825" y="33298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14:cNvPr>
              <p14:cNvContentPartPr/>
              <p14:nvPr/>
            </p14:nvContentPartPr>
            <p14:xfrm>
              <a:off x="5342705" y="4149605"/>
              <a:ext cx="1080" cy="22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2789D27-1A5F-2578-6C61-F852F600E2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34065" y="4140965"/>
                <a:ext cx="187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5CADE49-2908-9F94-4352-1067BD30A950}"/>
              </a:ext>
            </a:extLst>
          </p:cNvPr>
          <p:cNvGrpSpPr/>
          <p:nvPr/>
        </p:nvGrpSpPr>
        <p:grpSpPr>
          <a:xfrm>
            <a:off x="5341625" y="4449125"/>
            <a:ext cx="18360" cy="601200"/>
            <a:chOff x="5341625" y="4449125"/>
            <a:chExt cx="1836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D53A0E-9549-529E-C3EA-65197FCEADE0}"/>
                    </a:ext>
                  </a:extLst>
                </p14:cNvPr>
                <p14:cNvContentPartPr/>
                <p14:nvPr/>
              </p14:nvContentPartPr>
              <p14:xfrm>
                <a:off x="5341625" y="4449125"/>
                <a:ext cx="90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D53A0E-9549-529E-C3EA-65197FCEAD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32985" y="4440125"/>
                  <a:ext cx="26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30952C-F90D-6E05-258A-4A1CF0FF861D}"/>
                    </a:ext>
                  </a:extLst>
                </p14:cNvPr>
                <p14:cNvContentPartPr/>
                <p14:nvPr/>
              </p14:nvContentPartPr>
              <p14:xfrm>
                <a:off x="5344865" y="4689965"/>
                <a:ext cx="15120" cy="360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30952C-F90D-6E05-258A-4A1CF0FF86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35865" y="4680965"/>
                  <a:ext cx="3276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9E549E8-8CC3-34E8-83D9-D057F1AB5FF1}"/>
                  </a:ext>
                </a:extLst>
              </p14:cNvPr>
              <p14:cNvContentPartPr/>
              <p14:nvPr/>
            </p14:nvContentPartPr>
            <p14:xfrm>
              <a:off x="5300585" y="5318165"/>
              <a:ext cx="42120" cy="343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9E549E8-8CC3-34E8-83D9-D057F1AB5FF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91945" y="5309525"/>
                <a:ext cx="5976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AF311F9-F468-9589-4920-A2769F0EE70B}"/>
              </a:ext>
            </a:extLst>
          </p:cNvPr>
          <p:cNvGrpSpPr/>
          <p:nvPr/>
        </p:nvGrpSpPr>
        <p:grpSpPr>
          <a:xfrm>
            <a:off x="4601825" y="5818565"/>
            <a:ext cx="1816920" cy="567000"/>
            <a:chOff x="4601825" y="5818565"/>
            <a:chExt cx="181692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032084-821A-7FC6-7564-05E3C8DFD723}"/>
                    </a:ext>
                  </a:extLst>
                </p14:cNvPr>
                <p14:cNvContentPartPr/>
                <p14:nvPr/>
              </p14:nvContentPartPr>
              <p14:xfrm>
                <a:off x="5318225" y="5854205"/>
                <a:ext cx="11880" cy="69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032084-821A-7FC6-7564-05E3C8DFD7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09585" y="5845205"/>
                  <a:ext cx="29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0D79E2-01D0-F767-CBB5-B64008EB850D}"/>
                    </a:ext>
                  </a:extLst>
                </p14:cNvPr>
                <p14:cNvContentPartPr/>
                <p14:nvPr/>
              </p14:nvContentPartPr>
              <p14:xfrm>
                <a:off x="4722425" y="6003965"/>
                <a:ext cx="225000" cy="35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0D79E2-01D0-F767-CBB5-B64008EB85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3785" y="5995325"/>
                  <a:ext cx="242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3F1E67-0314-09B3-FDD7-7FA96A88A029}"/>
                    </a:ext>
                  </a:extLst>
                </p14:cNvPr>
                <p14:cNvContentPartPr/>
                <p14:nvPr/>
              </p14:nvContentPartPr>
              <p14:xfrm>
                <a:off x="4601825" y="6000365"/>
                <a:ext cx="470160" cy="3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3F1E67-0314-09B3-FDD7-7FA96A88A0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3185" y="5991725"/>
                  <a:ext cx="48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C826F5-03F9-8D44-0963-E8CE7F5A1209}"/>
                    </a:ext>
                  </a:extLst>
                </p14:cNvPr>
                <p14:cNvContentPartPr/>
                <p14:nvPr/>
              </p14:nvContentPartPr>
              <p14:xfrm>
                <a:off x="5039225" y="6155525"/>
                <a:ext cx="24804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C826F5-03F9-8D44-0963-E8CE7F5A12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30225" y="6146525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E16E6-6FD5-48B3-AD0A-9FA6047F1DF4}"/>
                    </a:ext>
                  </a:extLst>
                </p14:cNvPr>
                <p14:cNvContentPartPr/>
                <p14:nvPr/>
              </p14:nvContentPartPr>
              <p14:xfrm>
                <a:off x="5308505" y="6161645"/>
                <a:ext cx="132480" cy="18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E16E6-6FD5-48B3-AD0A-9FA6047F1D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99865" y="6152645"/>
                  <a:ext cx="150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045375-9478-2E33-F887-A3F933CE7953}"/>
                    </a:ext>
                  </a:extLst>
                </p14:cNvPr>
                <p14:cNvContentPartPr/>
                <p14:nvPr/>
              </p14:nvContentPartPr>
              <p14:xfrm>
                <a:off x="5448905" y="5971205"/>
                <a:ext cx="196200" cy="33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045375-9478-2E33-F887-A3F933CE79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39905" y="5962205"/>
                  <a:ext cx="213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268E95-2D4B-33D6-CFC2-0232E5DADA9A}"/>
                    </a:ext>
                  </a:extLst>
                </p14:cNvPr>
                <p14:cNvContentPartPr/>
                <p14:nvPr/>
              </p14:nvContentPartPr>
              <p14:xfrm>
                <a:off x="5625305" y="6154805"/>
                <a:ext cx="217800" cy="14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268E95-2D4B-33D6-CFC2-0232E5DADA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16305" y="6145805"/>
                  <a:ext cx="235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36A165-8AD3-6BF9-0BA1-1EF631D87755}"/>
                    </a:ext>
                  </a:extLst>
                </p14:cNvPr>
                <p14:cNvContentPartPr/>
                <p14:nvPr/>
              </p14:nvContentPartPr>
              <p14:xfrm>
                <a:off x="5908625" y="6020525"/>
                <a:ext cx="51480" cy="26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36A165-8AD3-6BF9-0BA1-1EF631D877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99985" y="6011885"/>
                  <a:ext cx="69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8C9E01-EF2A-1FD2-A653-AB83E27754FF}"/>
                    </a:ext>
                  </a:extLst>
                </p14:cNvPr>
                <p14:cNvContentPartPr/>
                <p14:nvPr/>
              </p14:nvContentPartPr>
              <p14:xfrm>
                <a:off x="6034985" y="6122405"/>
                <a:ext cx="113760" cy="26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8C9E01-EF2A-1FD2-A653-AB83E27754F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25985" y="6113405"/>
                  <a:ext cx="131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F2AB2C-0CD6-3CF4-1997-A7784DA93A55}"/>
                    </a:ext>
                  </a:extLst>
                </p14:cNvPr>
                <p14:cNvContentPartPr/>
                <p14:nvPr/>
              </p14:nvContentPartPr>
              <p14:xfrm>
                <a:off x="6208865" y="5818565"/>
                <a:ext cx="54360" cy="48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F2AB2C-0CD6-3CF4-1997-A7784DA93A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99865" y="5809565"/>
                  <a:ext cx="72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F38DD2-DB4E-5EF0-765C-E6B7CAD2E720}"/>
                    </a:ext>
                  </a:extLst>
                </p14:cNvPr>
                <p14:cNvContentPartPr/>
                <p14:nvPr/>
              </p14:nvContentPartPr>
              <p14:xfrm>
                <a:off x="6045425" y="5998565"/>
                <a:ext cx="373320" cy="65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F38DD2-DB4E-5EF0-765C-E6B7CAD2E7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36425" y="5989925"/>
                  <a:ext cx="390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752EC9-8D15-59B7-62EF-A98A3437C75C}"/>
                    </a:ext>
                  </a:extLst>
                </p14:cNvPr>
                <p14:cNvContentPartPr/>
                <p14:nvPr/>
              </p14:nvContentPartPr>
              <p14:xfrm>
                <a:off x="5629985" y="6118085"/>
                <a:ext cx="161640" cy="17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752EC9-8D15-59B7-62EF-A98A3437C75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21345" y="6109085"/>
                  <a:ext cx="179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0BFD66-191F-8605-26F8-9A2CDFE97546}"/>
                    </a:ext>
                  </a:extLst>
                </p14:cNvPr>
                <p14:cNvContentPartPr/>
                <p14:nvPr/>
              </p14:nvContentPartPr>
              <p14:xfrm>
                <a:off x="5810705" y="6149405"/>
                <a:ext cx="91080" cy="145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0BFD66-191F-8605-26F8-9A2CDFE975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02065" y="6140405"/>
                  <a:ext cx="108720" cy="16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545595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Topics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000998" cy="5060950"/>
          </a:xfrm>
        </p:spPr>
        <p:txBody>
          <a:bodyPr/>
          <a:lstStyle/>
          <a:p>
            <a:pPr marL="227013" indent="-227013"/>
            <a:r>
              <a:rPr lang="en-US" dirty="0"/>
              <a:t>Server-side JavaScript, Node.js and Express</a:t>
            </a:r>
          </a:p>
          <a:p>
            <a:pPr marL="227013" indent="-227013"/>
            <a:r>
              <a:rPr lang="en-US" dirty="0"/>
              <a:t>Asynchronous execution</a:t>
            </a:r>
          </a:p>
          <a:p>
            <a:pPr marL="227013" indent="-227013"/>
            <a:r>
              <a:rPr lang="en-US" dirty="0"/>
              <a:t>Designing a web service</a:t>
            </a:r>
          </a:p>
          <a:p>
            <a:pPr marL="227013" indent="-227013"/>
            <a:r>
              <a:rPr lang="en-US" dirty="0"/>
              <a:t>RESTful APIs</a:t>
            </a:r>
          </a:p>
          <a:p>
            <a:pPr marL="227013" indent="-227013"/>
            <a:r>
              <a:rPr lang="en-US" dirty="0"/>
              <a:t>Other approaches such as </a:t>
            </a:r>
            <a:r>
              <a:rPr lang="en-US" dirty="0" err="1"/>
              <a:t>GraphQL</a:t>
            </a:r>
            <a:endParaRPr lang="en-US" dirty="0"/>
          </a:p>
          <a:p>
            <a:pPr marL="227013" indent="-227013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496710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DB89-43C4-457C-914A-56552BA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06825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Class</a:t>
            </a:r>
            <a:r>
              <a:rPr lang="en-US" kern="0" dirty="0">
                <a:solidFill>
                  <a:prstClr val="black"/>
                </a:solidFill>
              </a:rPr>
              <a:t> sessions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419600"/>
          </a:xfrm>
        </p:spPr>
        <p:txBody>
          <a:bodyPr/>
          <a:lstStyle/>
          <a:p>
            <a:pPr marL="227013" indent="-227013"/>
            <a:r>
              <a:rPr lang="en-US" dirty="0"/>
              <a:t>Summarize key points of lecture</a:t>
            </a:r>
          </a:p>
          <a:p>
            <a:pPr marL="227013" indent="-227013"/>
            <a:r>
              <a:rPr lang="en-US" dirty="0"/>
              <a:t>Work with server-side JavaScript and Node.js</a:t>
            </a:r>
          </a:p>
          <a:p>
            <a:pPr marL="227013" indent="-227013"/>
            <a:r>
              <a:rPr lang="en-US" dirty="0"/>
              <a:t>Asynchronous program design: callbacks vs. Promises</a:t>
            </a:r>
          </a:p>
          <a:p>
            <a:pPr marL="227013" indent="-227013"/>
            <a:endParaRPr lang="en-US" dirty="0"/>
          </a:p>
          <a:p>
            <a:pPr marL="227013" indent="-227013"/>
            <a:endParaRPr lang="en-US" dirty="0"/>
          </a:p>
          <a:p>
            <a:pPr marL="227013" indent="-227013"/>
            <a:r>
              <a:rPr lang="en-US" dirty="0"/>
              <a:t>Note: no class sessions on Thursday, just Tuesday</a:t>
            </a:r>
          </a:p>
        </p:txBody>
      </p:sp>
    </p:spTree>
    <p:extLst>
      <p:ext uri="{BB962C8B-B14F-4D97-AF65-F5344CB8AC3E}">
        <p14:creationId xmlns:p14="http://schemas.microsoft.com/office/powerpoint/2010/main" val="25690253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179</Words>
  <Application>Microsoft Office PowerPoint</Application>
  <PresentationFormat>On-screen Show (4:3)</PresentationFormat>
  <Paragraphs>35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1014</cp:revision>
  <cp:lastPrinted>2016-01-09T20:55:26Z</cp:lastPrinted>
  <dcterms:created xsi:type="dcterms:W3CDTF">2013-01-13T00:19:11Z</dcterms:created>
  <dcterms:modified xsi:type="dcterms:W3CDTF">2024-10-13T19:19:58Z</dcterms:modified>
</cp:coreProperties>
</file>