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5" r:id="rId3"/>
    <p:sldMasterId id="2147483667" r:id="rId4"/>
  </p:sldMasterIdLst>
  <p:notesMasterIdLst>
    <p:notesMasterId r:id="rId20"/>
  </p:notesMasterIdLst>
  <p:handoutMasterIdLst>
    <p:handoutMasterId r:id="rId21"/>
  </p:handoutMasterIdLst>
  <p:sldIdLst>
    <p:sldId id="1208" r:id="rId5"/>
    <p:sldId id="970" r:id="rId6"/>
    <p:sldId id="1235" r:id="rId7"/>
    <p:sldId id="987" r:id="rId8"/>
    <p:sldId id="972" r:id="rId9"/>
    <p:sldId id="967" r:id="rId10"/>
    <p:sldId id="982" r:id="rId11"/>
    <p:sldId id="968" r:id="rId12"/>
    <p:sldId id="1237" r:id="rId13"/>
    <p:sldId id="969" r:id="rId14"/>
    <p:sldId id="989" r:id="rId15"/>
    <p:sldId id="1241" r:id="rId16"/>
    <p:sldId id="964" r:id="rId17"/>
    <p:sldId id="1242" r:id="rId18"/>
    <p:sldId id="1212" r:id="rId1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98FB98"/>
    <a:srgbClr val="92BE50"/>
    <a:srgbClr val="FFFF66"/>
    <a:srgbClr val="666699"/>
    <a:srgbClr val="9900FF"/>
    <a:srgbClr val="0099CC"/>
    <a:srgbClr val="92FF5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9" autoAdjust="0"/>
    <p:restoredTop sz="94196" autoAdjust="0"/>
  </p:normalViewPr>
  <p:slideViewPr>
    <p:cSldViewPr>
      <p:cViewPr varScale="1">
        <p:scale>
          <a:sx n="141" d="100"/>
          <a:sy n="141" d="100"/>
        </p:scale>
        <p:origin x="138" y="6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688" y="6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1040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pPr algn="ctr"/>
            <a:endParaRPr lang="en-US" sz="1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5764107" y="8829967"/>
            <a:ext cx="1244671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CB50AC30-B37F-4D76-906B-329B14AA6A96}" type="slidenum">
              <a:rPr lang="en-US" sz="1400" b="1"/>
              <a:t>‹#›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416091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05:25:08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13 609 8751 0 0,'0'0'3458'0'0,"-3"1"-2548"0"0,-6 4 2176 0 0,32-12 1316 0 0,-6 2-4906 0 0,-12 4 631 0 0,3 1 26 0 0,33 0 175 0 0,-9-2 34 0 0,6-2 36 0 0,352-83 1194 0 0,-294 61-1533 0 0,189-56 373 0 0,-6-17-139 0 0,5-10-65 0 0,-98 54-7 0 0,60-22 695 0 0,-240 74-857 0 0,12-2 15 0 0,-2 3 20 0 0,9-2-21 0 0,-1-1 6 0 0,0 1-9 0 0,-3 3 116 0 0,-16 0-154 0 0,-3 0 7 0 0,-1 1-1 0 0,1-1 0 0 0,0 1 0 0 0,-1 0 0 0 0,1 0 1 0 0,0 0-1 0 0,-1 0 0 0 0,1 0 0 0 0,0 0 0 0 0,-1 0 1 0 0,3 0-1 0 0,-1-1 20 0 0,7-6-64 0 0,-36-18-3084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05:25:13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57 194 9215 0 0,'0'0'2870'0'0,"6"7"-1834"0"0,18 22-11 0 0,-19-22 811 0 0,2-4-947 0 0,17 11-63 0 0,-18-10-262 0 0,-1-4-110 0 0,17 3 360 0 0,-20-3-787 0 0,0 0 1 0 0,-1-1-1 0 0,1 1 0 0 0,-1 0 1 0 0,1-1-1 0 0,-1 1 1 0 0,1-1-1 0 0,-1 1 1 0 0,1-1-1 0 0,-1 0 1 0 0,3-1-1 0 0,-1 0 24 0 0,-1 1-35 0 0,-1 1 0 0 0,1-1 0 0 0,-1 0 0 0 0,1 1 0 0 0,-1-1 1 0 0,1 0-1 0 0,-1 0 0 0 0,0 0 0 0 0,0 0 0 0 0,1 0 1 0 0,-1 0-1 0 0,0 0 0 0 0,1-2 0 0 0,3-2 23 0 0,4-3-19 0 0,-1-1 0 0 0,1 0 0 0 0,-1-1 0 0 0,-1 0 0 0 0,0 0 0 0 0,0 0 1 0 0,-1-1-1 0 0,0 0 0 0 0,-1 0 0 0 0,-1-1 0 0 0,1 0 0 0 0,-2 1 0 0 0,3-15 0 0 0,-5 23 22 0 0,0 0 0 0 0,-1-1 0 0 0,0 1 0 0 0,1 0 0 0 0,-1 0-1 0 0,-1 0 1 0 0,1-1 0 0 0,0 1 0 0 0,-1 0 0 0 0,1 0 0 0 0,-1 0 0 0 0,0 0 0 0 0,0 0-1 0 0,0 0 1 0 0,-1 0 0 0 0,1 0 0 0 0,-1 0 0 0 0,0 1 0 0 0,1-1 0 0 0,-1 0 0 0 0,-4-3 0 0 0,1 4 252 0 0,-3 2-134 0 0,1 0-1 0 0,-16 2 1 0 0,18-2-95 0 0,-2 6-12 0 0,-31 21-55 0 0,-1 7-62 0 0,2 6 8 0 0,25-27 47 0 0,7-8-1 0 0,0 0-1 0 0,1 0 1 0 0,0 1 0 0 0,0 0 0 0 0,-4 8-1 0 0,-17 30-1 0 0,17-28 12 0 0,-8 24 0 0 0,12-27 0 0 0,1 1 0 0 0,-3 15 0 0 0,5-20 0 0 0,0 1 0 0 0,0-1 0 0 0,2 17 0 0 0,0-18 0 0 0,0 0 0 0 0,1 0 0 0 0,0 0 0 0 0,0 0 0 0 0,5 11 0 0 0,-3-12 2 0 0,-1-1 0 0 0,2 1-1 0 0,-1-1 1 0 0,0 0 0 0 0,8 8 0 0 0,-8-10 6 0 0,0 0 0 0 0,0-1 0 0 0,0 0 0 0 0,0 1 0 0 0,0-2 0 0 0,6 4 0 0 0,19 4 66 0 0,-17-9-18 0 0,0-2-26 0 0,0-1 0 0 0,0-1-1 0 0,0 0 1 0 0,-1 0-1 0 0,15-7 1 0 0,10-7 8 0 0,0-3 0 0 0,60-41-1 0 0,-77 46-25 0 0,-1 0-1 0 0,-1-2 1 0 0,0 1-1 0 0,-1-2 0 0 0,-1 0 1 0 0,15-24-1 0 0,28-48-11 0 0,-51 80 11 0 0,-7 10-10 0 0,0-1 0 0 0,0 1 0 0 0,1 0 0 0 0,-1-1 0 0 0,0 1 0 0 0,0 0-1 0 0,0 0 1 0 0,1-1 0 0 0,-1 1 0 0 0,0 0 0 0 0,0 0 0 0 0,1-1 0 0 0,-1 1 0 0 0,0 0 0 0 0,0 0 0 0 0,1 0 0 0 0,-1 0 0 0 0,0-1 0 0 0,1 1 0 0 0,-1 0 0 0 0,0 0 0 0 0,1 0 0 0 0,-1 0 0 0 0,0 0 0 0 0,0 0-1 0 0,1 0 1 0 0,-1 0 0 0 0,0 0 0 0 0,1 0 0 0 0,-1 0 0 0 0,0 0 0 0 0,1 0 0 0 0,-1 0 0 0 0,0 0 0 0 0,1 0 0 0 0,-1 0 0 0 0,0 1 0 0 0,1-1 0 0 0,-1 0 0 0 0,0 0 0 0 0,0 0 0 0 0,1 0 0 0 0,-1 1 0 0 0,1-1-1 0 0,1 3 2 0 0,0 0-1 0 0,0 0 0 0 0,0 1 0 0 0,0-1 0 0 0,0 0 0 0 0,-1 1 0 0 0,0-1 0 0 0,1 1 0 0 0,0 6 0 0 0,0 3-1 0 0,0 0 0 0 0,0 24 0 0 0,-3 21 0 0 0,2-2 0 0 0,4 9 0 0 0,2-18 11 0 0,-6-38 491 0 0,3-11-398 0 0,-3 1-95 0 0,0 1-1 0 0,-1-1 1 0 0,1 1-1 0 0,0-1 1 0 0,0 0-1 0 0,0 1 1 0 0,-1-1-1 0 0,1 0 0 0 0,0 0 1 0 0,0 0-1 0 0,-1 1 1 0 0,1-1-1 0 0,-1 0 1 0 0,1 0-1 0 0,-1 0 0 0 0,1 0 1 0 0,-1-2-1 0 0,1 0 19 0 0,-1 0-1 0 0,0 0 1 0 0,1 0-1 0 0,-2 0 1 0 0,1 0-1 0 0,-1-5 1 0 0,-6-29 367 0 0,-23-72 1 0 0,12 46-59 0 0,14 50-243 0 0,-1 0-10 0 0,4 10-30 0 0,8 6-650 0 0,22 7 432 0 0,-27-9 150 0 0,0 0 1 0 0,0 0 0 0 0,0 0-1 0 0,0 0 1 0 0,0-1 0 0 0,0 1-1 0 0,0-1 1 0 0,1 0 0 0 0,-1 1-1 0 0,0-1 1 0 0,0 0 0 0 0,3-1-1 0 0,1 1-17 0 0,3 1 0 0 0,-1-1-1 0 0,0 0 1 0 0,1 0-1 0 0,11-3 1 0 0,3 0 2 0 0,34-3 28 0 0,100-23 0 0 0,-127 21 1 0 0,0-2 1 0 0,-1 0-1 0 0,0-2 0 0 0,52-31 0 0 0,-68 34 1 0 0,3-4 0 0 0,-5-1 0 0 0,-5 1 0 0 0,-4 2 0 0 0,-3 2-17 0 0,1 8-63 0 0,-3 0 20 0 0,0 0 48 0 0,-10 0-134 0 0,8 3 22 0 0,-17 9 11 0 0,17-8 8 0 0,-2 3 27 0 0,-2 1 56 0 0,3-2-4 0 0,0-1-1 0 0,1 1 0 0 0,-10 12 0 0 0,-10 12-26 0 0,-3 11 42 0 0,-1 9 11 0 0,7 2-11 0 0,18-40-3 0 0,1 0 0 0 0,-4 19 0 0 0,6-22 12 0 0,0 0 0 0 0,1 0 0 0 0,0 0 1 0 0,0 0-1 0 0,3 11 0 0 0,-2-12 2 0 0,1 0 0 0 0,0-1 0 0 0,0 1 0 0 0,1-1 0 0 0,0 1 0 0 0,5 8 0 0 0,-3-9-3 0 0,-1 0 1 0 0,1 0-1 0 0,9 8 0 0 0,-13-13 0 0 0,-1 0 0 0 0,1 0 0 0 0,0 0-1 0 0,0-1 1 0 0,0 1 0 0 0,0 0 0 0 0,0-1-1 0 0,0 1 1 0 0,0-1 0 0 0,0 1-1 0 0,0-1 1 0 0,1 1 0 0 0,32 10-8 0 0,-29-10 11 0 0,0 0 0 0 0,0-1 0 0 0,1 1 0 0 0,7-1 0 0 0,-3 0-3 0 0,-6-1-6 0 0,-1 1 0 0 0,1 0 0 0 0,0-1 0 0 0,0 1 0 0 0,0-1 0 0 0,4-2-1 0 0,-2 2-3 0 0,-3 1-1 0 0,-1 0 0 0 0,1-1 0 0 0,-1 1 0 0 0,0-1 0 0 0,1 0 0 0 0,-1 1 0 0 0,0-1 0 0 0,0 0 1 0 0,0 0-1 0 0,4-3 0 0 0,-4 3-111 0 0,54-33-2375 0 0,-40 21-4706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05:25:13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10967 0 0,'0'0'1103'0'0,"-6"1"-1008"0"0,-21 5 74 0 0,-14 3 1759 0 0,31-7-1548 0 0,5 0-75 0 0,-1-1 0 0 0,0 1 1 0 0,1-1-1 0 0,0 1 0 0 0,-8 4 0 0 0,3-2-89 0 0,5-3-133 0 0,0 1-1 0 0,1 0 1 0 0,-1 0 0 0 0,0 0-1 0 0,1 1 1 0 0,-8 5-1 0 0,-18 11 153 0 0,23-14-36 0 0,1 2-119 0 0,-20 22-84 0 0,25-28-3 0 0,0 0 1 0 0,0 0-1 0 0,0 0 1 0 0,0 0-1 0 0,1 0 1 0 0,-1 0-1 0 0,0 0 1 0 0,1 1-1 0 0,-1-1 1 0 0,1 0-1 0 0,-1 1 1 0 0,0 1 0 0 0,-11 36-137 0 0,8-29-17 0 0,7-1-21 0 0,9 26-62 0 0,-5-20-21 0 0,-2-7 176 0 0,-3-5 32 0 0,1 1-1 0 0,-1 0 1 0 0,1-1 0 0 0,0 1-1 0 0,0-1 1 0 0,5 5-1 0 0,-1-1 48 0 0,-2-1 49 0 0,-1-1 0 0 0,1 0-1 0 0,1-1 1 0 0,5 5 0 0 0,-3-2 15 0 0,-3-2 16 0 0,1 0 0 0 0,0 0 0 0 0,11 6 1 0 0,-8-4-17 0 0,-2-2 9 0 0,0-1 1 0 0,0 1 0 0 0,10 4 0 0 0,35 18 241 0 0,-41-22-254 0 0,33 15 214 0 0,-33-16-212 0 0,33 14 216 0 0,5 5 102 0 0,-22-11-180 0 0,-15-5-21 0 0,9 9-79 0 0,-15-12 189 0 0,-10 6-161 0 0,-11 31 135 0 0,11-31 58 0 0,-4-4 9 0 0,-2 1-216 0 0,-30 19 358 0 0,-2-2-12 0 0,-3-2-29 0 0,1-3-38 0 0,3-3-140 0 0,13-6-223 0 0,18-6-16 0 0,8-3-19 0 0,0 0-1 0 0,0-1 0 0 0,-1 1 0 0 0,1 0 1 0 0,0-1-1 0 0,-1 1 0 0 0,1-1 1 0 0,0 0-1 0 0,-5 0 0 0 0,-12 0-204 0 0,15 0-946 0 0,-30-2-10622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05:25:14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14279 0 0,'0'0'4340'0'0,"5"12"-3666"0"0,12 32-24 0 0,-13-32-2 0 0,-2 0-60 0 0,7 36-250 0 0,-7-37-108 0 0,0 2-26 0 0,11 62 69 0 0,-2-25-194 0 0,2 7 0 0 0,-1-10 0 0 0,3 16-12 0 0,1 7 4 0 0,-3-15 1 0 0,-8-32-12 0 0,9 38-48 0 0,-4-11-35 0 0,-8-41-86 0 0,2-1-6 0 0,9 25-54 0 0,-9-24-268 0 0,-1-19-6478 0 0,-3 2 459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05:25:15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0 227 10135 0 0,'0'0'4551'0'0,"5"-1"-3763"0"0,13-2-48 0 0,-14 2-11 0 0,2 0-51 0 0,28-4 162 0 0,-29 3-722 0 0,18-2 441 0 0,-17 4-482 0 0,19-4 186 0 0,11-4-27 0 0,2 0-161 0 0,18-4-29 0 0,96-15 838 0 0,-111 22-445 0 0,-5 4 128 0 0,-28 1-513 0 0,-5-1-15 0 0,0 1 0 0 0,0 0 0 0 0,0 0 0 0 0,0 0 0 0 0,0 1 0 0 0,0-1 0 0 0,0 1 0 0 0,0-1 0 0 0,3 2-1 0 0,-4-1-34 0 0,0-1 0 0 0,0 0 0 0 0,-1 1-1 0 0,1 0 1 0 0,0-1 0 0 0,-1 1 0 0 0,1 0-1 0 0,-1 0 1 0 0,1 0 0 0 0,0 0 0 0 0,-1 0-1 0 0,0 0 1 0 0,1 1 0 0 0,-1-1 0 0 0,2 3-1 0 0,-1 0-1 0 0,0 0-1 0 0,-1 1 0 0 0,1-1 0 0 0,-1 0 0 0 0,0 1 0 0 0,-1-1 0 0 0,1 1 0 0 0,-1-1 0 0 0,0 9 0 0 0,-7 55-54 0 0,7-13 42 0 0,1-46 11 0 0,0-1 0 0 0,0 0 0 0 0,1 0 0 0 0,0 0 0 0 0,5 14 0 0 0,-4-16 3 0 0,1 0-1 0 0,-1 0 0 0 0,1 0 1 0 0,9 9-1 0 0,-13-15-2 0 0,0 1 3 0 0,1-1-1 0 0,-1 1 1 0 0,1 0 0 0 0,-1-1-1 0 0,1 1 1 0 0,0-1 0 0 0,-1 1-1 0 0,1 0 1 0 0,0-1 0 0 0,-1 0-1 0 0,1 1 1 0 0,0-1 0 0 0,0 1-1 0 0,0-1 1 0 0,-1 0 0 0 0,1 1-1 0 0,1-1 1 0 0,28 9 20 0 0,-18-8 19 0 0,11-6-31 0 0,-14 2 5 0 0,0-1 0 0 0,0 0-1 0 0,0 0 1 0 0,0-1 0 0 0,-1 0 0 0 0,0 0-1 0 0,0-1 1 0 0,-1 0 0 0 0,1 0 0 0 0,-1-1-1 0 0,-1 0 1 0 0,7-8 0 0 0,-5 5 27 0 0,0-1 1 0 0,-1 0 0 0 0,-1-1-1 0 0,0 0 1 0 0,0 0 0 0 0,-1 0-1 0 0,-1 0 1 0 0,5-18-1 0 0,-8 26-27 0 0,0-1 0 0 0,-1 1 0 0 0,1 0 0 0 0,-1 0 0 0 0,0-1 0 0 0,0 1 0 0 0,-1 0 0 0 0,1-1 0 0 0,-1 1 0 0 0,0 0-1 0 0,0 0 1 0 0,0 0 0 0 0,-1-1 0 0 0,-2-4 0 0 0,-2-1 34 0 0,0 0 0 0 0,-1 1 0 0 0,-15-17 0 0 0,14 17-11 0 0,-52-64-351 0 0,25 23-5391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05:25:16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4607 0 0,'2'-2'354'0'0,"5"-4"-64"0"0,34-34 9245 0 0,-32 31-8411 0 0,-7 7-405 0 0,1-1 219 0 0,2-2-844 0 0,-5 6-41 0 0,1-1 0 0 0,-1 0-1 0 0,0 0 1 0 0,1 0-1 0 0,-1 0 1 0 0,0 0-1 0 0,1 0 1 0 0,-1 1 0 0 0,0-1-1 0 0,1 0 1 0 0,-1 0-1 0 0,0 1 1 0 0,1-1-1 0 0,-1 0 1 0 0,0 0-1 0 0,0 1 1 0 0,1-1 0 0 0,-1 0-1 0 0,0 1 1 0 0,0-1-1 0 0,0 0 1 0 0,0 1-1 0 0,1-1 1 0 0,-1 0 0 0 0,0 1-1 0 0,0-1 1 0 0,0 0-1 0 0,0 1 1 0 0,16 41 63 0 0,-12-32 4 0 0,-3 1-7 0 0,5 53 203 0 0,-2-11 128 0 0,0-16-232 0 0,-3-27-50 0 0,1 1-24 0 0,8 36-2 0 0,-8-35-4 0 0,3-1-17 0 0,12 34-10 0 0,-13-34-1 0 0,1-2-4 0 0,17 24-17 0 0,-17-25 62 0 0,3-3-70 0 0,23 15 10 0 0,-31-19-80 0 0,1-1-1 0 0,-1 1 1 0 0,0-1 0 0 0,1 0-1 0 0,0 1 1 0 0,-1-1 0 0 0,1 0-1 0 0,-1 1 1 0 0,1-1-1 0 0,-1 0 1 0 0,1 0 0 0 0,0 1-1 0 0,-1-1 1 0 0,1 0 0 0 0,-1 0-1 0 0,1 0 1 0 0,0 0 0 0 0,1 0-1 0 0,1 1 24 0 0,-1-1-20 0 0,-1 0 1 0 0,0 0-1 0 0,0 0 1 0 0,1 0-1 0 0,-1 0 1 0 0,0 0-1 0 0,0 0 1 0 0,1 0-1 0 0,-1 0 1 0 0,0-1-1 0 0,0 1 1 0 0,1 0-1 0 0,-1-1 1 0 0,0 1-1 0 0,0-1 1 0 0,1 0-1 0 0,9-5 19 0 0,0-1 0 0 0,0 0 1 0 0,-1 0-1 0 0,0-1 0 0 0,-1 0 0 0 0,0-1 0 0 0,0 0 0 0 0,-1-1 1 0 0,0 1-1 0 0,0-1 0 0 0,8-16 0 0 0,-7 9-27 0 0,-1 1 0 0 0,0-1-1 0 0,-1 0 1 0 0,-1-1 0 0 0,0 1 0 0 0,-2-1-1 0 0,4-27 1 0 0,-7 22-4 0 0,-1 20-7 0 0,-1-2-58 0 0,-2-3 0 0 0,2 7-3 0 0,-3 9-15 0 0,-11 25-30 0 0,11-25 4 0 0,4 1-79 0 0,-4 26 161 0 0,5-15-33 0 0,3 26-5 0 0,-4-44 59 0 0,0 0 1 0 0,0 0 0 0 0,1 1 0 0 0,-1-1 0 0 0,1 0 0 0 0,-1 0 0 0 0,1 0 0 0 0,2 3 0 0 0,15 37-87 0 0,-14-32 14 0 0,3-5 8 0 0,27 18 14 0 0,-27-18 50 0 0,-5-4 5 0 0,0 0 0 0 0,1 1 0 0 0,-1-1 0 0 0,0 0-1 0 0,1-1 1 0 0,-1 1 0 0 0,1 0 0 0 0,-1-1 0 0 0,1 1 0 0 0,-1-1-1 0 0,6 0 1 0 0,-2 2 0 0 0,-3-2 13 0 0,-1 1 0 0 0,1-1 1 0 0,0 1-1 0 0,-1-1 0 0 0,1 0 0 0 0,-1 0 0 0 0,1 0 0 0 0,0-1 0 0 0,3 0 0 0 0,2 1 30 0 0,22-6 188 0 0,0-2 89 0 0,-1-1 0 0 0,41-20 0 0 0,-51 19-216 0 0,81-43 312 0 0,-74 38-343 0 0,-3-1-55 0 0,-5 0-13 0 0,-5 0 0 0 0,-4-2 0 0 0,-3 0 0 0 0,0-7 0 0 0,-6 20 0 0 0,-1 0 0 0 0,1-8 0 0 0,-3-2 0 0 0,-3-1 0 0 0,-3 5 11 0 0,-4 1 31 0 0,-3 3-20 0 0,8 5 20 0 0,-12 1-31 0 0,-1 4-24 0 0,11 1-41 0 0,-11 11 22 0 0,15-11-57 0 0,1 2-83 0 0,-14 21 95 0 0,15-20 10 0 0,1 2-61 0 0,-5 27 61 0 0,7-34 60 0 0,1 0-1 0 0,0-1 0 0 0,-1 1 1 0 0,1 0-1 0 0,0-1 0 0 0,0 1 0 0 0,0 0 1 0 0,0 0-1 0 0,1 2 0 0 0,3 38-69 0 0,0-22 21 0 0,9 14 34 0 0,-12-33 18 0 0,-1 1-1 0 0,1 0 0 0 0,0-1 1 0 0,-1 1-1 0 0,1-1 0 0 0,0 1 0 0 0,0-1 1 0 0,2 3-1 0 0,25 29-6 0 0,-20-25 15 0 0,0-1 0 0 0,12 9 0 0 0,20 9 44 0 0,-29-19-36 0 0,-6-4 4 0 0,0 1 1 0 0,0-1-1 0 0,0 0 1 0 0,0 0-1 0 0,10 1 1 0 0,-7 0 10 0 0,-5-1-14 0 0,1-1-1 0 0,-1 0 1 0 0,0 0 0 0 0,1 0-1 0 0,-1-1 1 0 0,1 1 0 0 0,-1-1-1 0 0,7 0 1 0 0,0 2 8 0 0,-5-1-7 0 0,-1-1 0 0 0,1 1-1 0 0,0-1 1 0 0,0 0 0 0 0,0 0 0 0 0,8-2-1 0 0,0 1 12 0 0,0-1-1 0 0,-1 0 1 0 0,1-1-1 0 0,0-1 0 0 0,-1 0 1 0 0,19-8-1 0 0,-20 5-134 0 0,0 0-1 0 0,0 0 1 0 0,-1 0 0 0 0,0-2-1 0 0,0 1 1 0 0,0-1 0 0 0,-1-1-1 0 0,-1 1 1 0 0,0-2 0 0 0,0 1-1 0 0,9-18 1 0 0,-9 9-1022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05:25:16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11055 0 0,'0'0'1318'0'0,"1"11"-392"0"0,2 61 1496 0 0,11 411 2886 0 0,-13-458-4914 0 0,6 35-52 0 0,-4-33-218 0 0,8 28-110 0 0,4-9-27 0 0,-12-38-14 0 0,2-8 1 0 0,-3 0 26 0 0,0 0 0 0 0,0-1 0 0 0,0 0 0 0 0,0 1 1 0 0,0-1-1 0 0,0 0 0 0 0,0 0 0 0 0,0 0 1 0 0,0 0-1 0 0,0-1 0 0 0,0 1 0 0 0,0 0 1 0 0,-1-1-1 0 0,1 1 0 0 0,-1-1 0 0 0,1 0 0 0 0,-1 1 1 0 0,0-1-1 0 0,1 0 0 0 0,-1 0 0 0 0,0 0 1 0 0,1-2-1 0 0,16-28 124 0 0,1 1-1 0 0,41-50 1 0 0,-50 69-114 0 0,0 1 0 0 0,2 0-1 0 0,-1 0 1 0 0,1 1 0 0 0,1 1 0 0 0,0 0 0 0 0,0 1 0 0 0,1 0-1 0 0,14-6 1 0 0,-6 7-10 0 0,4 3 0 0 0,12 3 0 0 0,-32 2 0 0 0,1 0 0 0 0,-1 1 0 0 0,13 3 0 0 0,-13-2-7 0 0,0 0 1 0 0,0 0-1 0 0,0 0 0 0 0,5 4 1 0 0,20 19-170 0 0,-24-21-73 0 0,-2 1-305 0 0,16 18 221 0 0,-15-19-19 0 0,-10 5-847 0 0,-10 27 975 0 0,14-36 216 0 0,0 0-1 0 0,0-1 1 0 0,0 1-1 0 0,-1 0 1 0 0,1 0-1 0 0,0-1 1 0 0,-1 1-1 0 0,1 0 1 0 0,-1 0-1 0 0,1-1 1 0 0,-1 1-1 0 0,1-1 1 0 0,-1 1-1 0 0,1 0 1 0 0,-1-1-1 0 0,1 1 1 0 0,-1-1-1 0 0,0 1 1 0 0,0-1 0 0 0,1 0-1 0 0,-2 1 1 0 0,-35 22-30 0 0,-11 6 365 0 0,7-5 394 0 0,3-2 63 0 0,32-17-646 0 0,3-3-37 0 0,0 0-1 0 0,0 0 0 0 0,-1 0 0 0 0,1 0 1 0 0,-1 0-1 0 0,-4 1 0 0 0,-25 11 524 0 0,1-3-297 0 0,-1-2-121 0 0,1-4-135 0 0,7-3-59 0 0,20-1-331 0 0,0-1 0 0 0,0-1-1 0 0,0 1 1 0 0,0-1 0 0 0,1 0-1 0 0,-7-1 1 0 0,9 1 22 0 0,0 0-1 0 0,1 1 1 0 0,-1-1 0 0 0,0 0-1 0 0,0 0 1 0 0,1 0-1 0 0,-1-1 1 0 0,0 1 0 0 0,1 0-1 0 0,0-1 1 0 0,-1 1 0 0 0,1-1-1 0 0,0 1 1 0 0,-1-1-1 0 0,1 0 1 0 0,0 1 0 0 0,-1-4-1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05:25:17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3 8287 0 0,'0'0'639'0'0,"-4"0"-415"0"0,-10-2 11 0 0,10 1 849 0 0,-44 8 4063 0 0,24-2-4384 0 0,0 0 0 0 0,-35 13 0 0 0,48-14-684 0 0,-20 10-134 0 0,20-10 14 0 0,2 0-58 0 0,0 0-1 0 0,-16 11 1 0 0,-22 13-1088 0 0,19-12 495 0 0,21-12 18 0 0,0 0 88 0 0,-19 13 40 0 0,19-12 8 0 0,5 28 230 0 0,0-22 434 0 0,1-3 266 0 0,4-7-318 0 0,-1 0 0 0 0,0 1 0 0 0,0-1 0 0 0,0 0 0 0 0,0 0 1 0 0,0 1-1 0 0,3 3 0 0 0,19 14 499 0 0,-17-14-446 0 0,21 12 470 0 0,12 6-379 0 0,-32-18-209 0 0,27 14 66 0 0,4-1-61 0 0,-27-13-11 0 0,31 10 48 0 0,1 0 13 0 0,-6-1-11 0 0,-16-4-101 0 0,-17-8-44 0 0,1 2-11 0 0,17 10-21 0 0,-17-11-82 0 0,-9 53 3 0 0,-4-51 627 0 0,-2 2-278 0 0,4-3-4 0 0,0 0 1 0 0,-1-1-1 0 0,1 1 0 0 0,-9 3 0 0 0,-27 14 318 0 0,-6-1-98 0 0,-1-1-180 0 0,0-2-32 0 0,2-3 60 0 0,3-2-4 0 0,3-2-128 0 0,33-9-71 0 0,4 0-9 0 0,0 0 0 0 0,0 0 0 0 0,-1-1 0 0 0,1 1 0 0 0,0-1 0 0 0,0 0 0 0 0,-4 0 0 0 0,1 1-93 0 0,4-1 27 0 0,0 0 0 0 0,0 1 0 0 0,0-1 0 0 0,0 0 0 0 0,0 0-1 0 0,1-1 1 0 0,-1 1 0 0 0,0 0 0 0 0,0 0 0 0 0,0-1 0 0 0,-2 0 0 0 0,-12-3-1524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05:25:18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44 308 5983 0 0,'34'0'623'0'0,"-5"1"-358"0"0,71-7 8015 0 0,-67 2-7122 0 0,-1-1 0 0 0,48-13 0 0 0,-68 14-1065 0 0,0-1 0 0 0,-1 0 0 0 0,0 0 0 0 0,0-1 0 0 0,0-1 0 0 0,-1 0 1 0 0,0 0-1 0 0,0-1 0 0 0,0 0 0 0 0,9-12 0 0 0,-14 15-95 0 0,-1 0 0 0 0,1-1 1 0 0,-1 0-1 0 0,0 0 0 0 0,-1 0 0 0 0,1-1 1 0 0,-1 1-1 0 0,0-1 0 0 0,-1 1 0 0 0,0-1 0 0 0,0 0 1 0 0,0 0-1 0 0,-1 0 0 0 0,0-1 0 0 0,0 1 1 0 0,-1 0-1 0 0,0 0 0 0 0,-1-14 0 0 0,0 18 26 0 0,1 1-1 0 0,-1 0 1 0 0,0-1-1 0 0,1 1 1 0 0,-1 0-1 0 0,0 0 1 0 0,0 0-1 0 0,-1-1 1 0 0,1 1-1 0 0,0 0 1 0 0,-1 0-1 0 0,1 1 1 0 0,-1-1 0 0 0,0 0-1 0 0,1 0 1 0 0,-1 1-1 0 0,0-1 1 0 0,0 1-1 0 0,0 0 1 0 0,0-1-1 0 0,-4 0 1 0 0,-1-1 70 0 0,0 1 1 0 0,0 0-1 0 0,0 1 0 0 0,0-1 1 0 0,-12 0-1 0 0,16 2-83 0 0,0 0 0 0 0,0 0-1 0 0,0 0 1 0 0,0 0 0 0 0,-1 0 0 0 0,1 1-1 0 0,-5 0 1 0 0,0 1 1 0 0,4-2-4 0 0,0 1 0 0 0,0-1 0 0 0,1 1 0 0 0,-1 0 0 0 0,0 0 0 0 0,0 0 1 0 0,-4 3-1 0 0,-3 0-7 0 0,-26 11-1 0 0,-19 17-13 0 0,-5 11-51 0 0,5 6 8 0 0,40-33 51 0 0,-16 21-1 0 0,19-20 13 0 0,-12 22 0 0 0,0 8 61 0 0,17-28 18 0 0,-4 21 2 0 0,7-22 20 0 0,1 16 84 0 0,3-25 38 0 0,3 1 8 0 0,0 2-160 0 0,0-7-25 0 0,-1 0 0 0 0,0 1 0 0 0,0-1 0 0 0,-1 1 0 0 0,1 6 0 0 0,4-5 87 0 0,18 24-4 0 0,-18-23-8 0 0,3-3-35 0 0,24 17-18 0 0,-31-21-69 0 0,0-1 0 0 0,0 1 0 0 0,0 0 0 0 0,0-1 0 0 0,0 1 0 0 0,0-1 0 0 0,0 1 0 0 0,0-1 0 0 0,0 0 0 0 0,0 1 0 0 0,2-1 0 0 0,3 2 17 0 0,-4-1-12 0 0,0 0-1 0 0,0-1 0 0 0,0 1 0 0 0,0-1 1 0 0,1 1-1 0 0,-1-1 0 0 0,0 0 0 0 0,0 0 1 0 0,1 0-1 0 0,2-1 0 0 0,1 1 11 0 0,21-2 86 0 0,-21 2-86 0 0,-4 0-11 0 0,1 0-1 0 0,-1-1 1 0 0,0 1 0 0 0,0 0-1 0 0,1-1 1 0 0,-1 1-1 0 0,0-1 1 0 0,0 0-1 0 0,0 0 1 0 0,0 0 0 0 0,3-1-1 0 0,29-14 72 0 0,57-36 0 0 0,-78 43-65 0 0,0-1 0 0 0,-1 0-1 0 0,0 0 1 0 0,0-1 0 0 0,-1 0 0 0 0,0-1-1 0 0,12-19 1 0 0,-16 17-16 0 0,3-9 0 0 0,0 0 0 0 0,-4 2 0 0 0,-1 2 0 0 0,-1 4 0 0 0,-2 4-11 0 0,-1 9-45 0 0,0 12-240 0 0,5 31 196 0 0,-5-31 11 0 0,2 0 0 0 0,9 28-6 0 0,-5-20 15 0 0,13 23 64 0 0,7 10 16 0 0,1-1 0 0 0,-5-11-11 0 0,-18-32 437 0 0,-3-10-302 0 0,6-8 17 0 0,-7 10-136 0 0,-1 1 0 0 0,0 0 1 0 0,0 0-1 0 0,0 0 0 0 0,0 0 0 0 0,0-1 0 0 0,1 1 0 0 0,-1 0 0 0 0,0 0 1 0 0,0-1-1 0 0,0 1 0 0 0,0 0 0 0 0,0 0 0 0 0,0-1 0 0 0,0 1 0 0 0,0 0 1 0 0,0 0-1 0 0,0 0 0 0 0,0-1 0 0 0,0 1 0 0 0,0 0 0 0 0,0 0 0 0 0,0-1 1 0 0,0 1-1 0 0,0 0 0 0 0,0 0 0 0 0,0-1 0 0 0,-8-46 397 0 0,2-1 0 0 0,1-68-1 0 0,5 108-399 0 0,0-1-1 0 0,0 0 0 0 0,1 0 0 0 0,0 0 0 0 0,1 0 0 0 0,0 1 0 0 0,0-1 0 0 0,1 0 0 0 0,4-9 0 0 0,1 6-1 0 0,5-5 0 0 0,6-1 0 0 0,2 0-15 0 0,-5 6-25 0 0,1 1-1 0 0,21-10 0 0 0,-9 5-1977 0 0,0-2-4132 0 0,-13 7-897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05:25:19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0 179 11831 0 0,'0'0'1514'0'0,"3"9"-321"0"0,10 36 3603 0 0,-1 14-3200 0 0,-9-48-983 0 0,-1-1-77 0 0,0 2-429 0 0,9 32 202 0 0,2-3-249 0 0,-10-32-57 0 0,1-1 0 0 0,0-1 0 0 0,8 15 0 0 0,-7-16 1 0 0,0 0-1 0 0,11 10 1 0 0,-10-11 222 0 0,-4-7-78 0 0,8-4 20 0 0,-8 4 187 0 0,-1 0-158 0 0,2-12-27 0 0,0 0 0 0 0,-1 0 0 0 0,-1 0-1 0 0,0 0 1 0 0,-1 0 0 0 0,-2-15 0 0 0,1-7 16 0 0,9-72-722 0 0,-7 103 456 0 0,2-2-13 0 0,-2 5 10 0 0,19 1-125 0 0,-16 0 144 0 0,2 3-96 0 0,16 6 64 0 0,-16-6 0 0 0,0 0 16 0 0,1 2 67 0 0,-4-2-4 0 0,1 0 1 0 0,0-1-1 0 0,-1 1 0 0 0,1-1 0 0 0,6 2 1 0 0,14 3-44 0 0,7 0 49 0 0,5-4 11 0 0,2-5 0 0 0,-1-3 0 0 0,-23 2 27 0 0,1 0 0 0 0,-1 0 0 0 0,0-2 0 0 0,-1 0-1 0 0,1 0 1 0 0,-1-1 0 0 0,17-13 0 0 0,-23 16-3 0 0,0-2-1 0 0,-1 1 1 0 0,1-1-1 0 0,-1 0 1 0 0,-1 0-1 0 0,1 0 1 0 0,-1-1-1 0 0,0 0 1 0 0,-1 0-1 0 0,1 0 1 0 0,-1-1 0 0 0,-1 0-1 0 0,0 1 1 0 0,4-12-1 0 0,-6 14 23 0 0,0 3-32 0 0,-1 0 0 0 0,0 0 0 0 0,1 1 0 0 0,-1-1-1 0 0,0 0 1 0 0,0 0 0 0 0,0 0 0 0 0,0 1 0 0 0,0-1-1 0 0,0 0 1 0 0,-1 0 0 0 0,1 0 0 0 0,-1 1 0 0 0,1-1-1 0 0,-1 0 1 0 0,0 1 0 0 0,-1-4 0 0 0,-6-8 51 0 0,-5 2-12 0 0,-6 5-42 0 0,14 5-25 0 0,-1 1 0 0 0,0-1 0 0 0,0 1 0 0 0,0 1 0 0 0,1-1 0 0 0,-9 2-1 0 0,10-1 6 0 0,1 0-1 0 0,-1 0 0 0 0,0 0 1 0 0,1 0-1 0 0,-7 3 0 0 0,4-1-4 0 0,2-2-3 0 0,1 0-1 0 0,0 0 1 0 0,0 0 0 0 0,0 1-1 0 0,1-1 1 0 0,-1 1-1 0 0,0 0 1 0 0,-4 3-1 0 0,1 0-13 0 0,-6 3-58 0 0,-17 18 0 0 0,-3 10-6 0 0,2 6 15 0 0,1 4 64 0 0,4 6 16 0 0,4-1 0 0 0,17-38 0 0 0,0 0 0 0 0,-1 14 0 0 0,0 21-11 0 0,5-47 7 0 0,0 0-1 0 0,0 0 1 0 0,0 1-1 0 0,0-1 0 0 0,0 0 1 0 0,0 0-1 0 0,0 1 1 0 0,0-1-1 0 0,1 0 0 0 0,-1 0 1 0 0,0 1-1 0 0,2 1 0 0 0,11 30-85 0 0,-13-32 83 0 0,0 0 0 0 0,1 1 0 0 0,0-1 1 0 0,-1 0-1 0 0,1 0 0 0 0,-1 0 0 0 0,1 0 1 0 0,0 1-1 0 0,0-1 0 0 0,2 1 0 0 0,20 24-73 0 0,-22-25 77 0 0,-1-1-1 0 0,1 1 0 0 0,-1 0 1 0 0,1-1-1 0 0,0 1 1 0 0,-1 0-1 0 0,1-1 0 0 0,0 1 1 0 0,0-1-1 0 0,-1 1 1 0 0,1-1-1 0 0,0 0 1 0 0,0 1-1 0 0,0-1 0 0 0,1 1 1 0 0,34 8-8 0 0,-32-9 11 0 0,0 0 0 0 0,0 0 0 0 0,0 0 0 0 0,1 0 0 0 0,-1-1 0 0 0,7-1 0 0 0,1-2 25 0 0,1-1 1 0 0,-1 1-1 0 0,0-2 0 0 0,0 0 1 0 0,-1 0-1 0 0,13-10 0 0 0,4-5 73 0 0,28-27-1 0 0,-42 34-93 0 0,-1 0 0 0 0,0-1 0 0 0,0 0 0 0 0,15-28 0 0 0,32-74-43 0 0,-27 51-109 0 0,-33 64 72 0 0,2 12-373 0 0,6 32 385 0 0,-6-32 0 0 0,-1 3 11 0 0,9 47 30 0 0,1 0-25 0 0,3-7 36 0 0,-1-12 1 0 0,-4-23-31 0 0,18 27 31 0 0,-20-34 11 0 0,1-1 0 0 0,12 12 0 0 0,9 4 19 0 0,-23-22 330 0 0,-5-4-336 0 0,-1-1-1 0 0,1 1 0 0 0,0-1 1 0 0,0 1-1 0 0,-1-1 1 0 0,1 0-1 0 0,0 0 0 0 0,-1 1 1 0 0,1-1-1 0 0,0 0 1 0 0,0-1-1 0 0,0-1 16 0 0,0 3-24 0 0,-1 0-1 0 0,0 0 0 0 0,0 0 0 0 0,0 0 0 0 0,0 0 0 0 0,0 0 0 0 0,0-1 0 0 0,1 1 0 0 0,-1 0 0 0 0,0 0 1 0 0,0 0-1 0 0,0 0 0 0 0,0-1 0 0 0,0 1 0 0 0,0 0 0 0 0,0 0 0 0 0,0 0 0 0 0,0-1 0 0 0,0 1 0 0 0,0 0 1 0 0,0 0-1 0 0,0 0 0 0 0,0 0 0 0 0,0-1 0 0 0,0 1 0 0 0,0 0 0 0 0,0 0 0 0 0,0 0 0 0 0,0-1 0 0 0,0 1 0 0 0,-26-98 549 0 0,18 74-510 0 0,1-1 1 0 0,1 1-1 0 0,1-1 0 0 0,-3-45 0 0 0,8 58-34 0 0,0-1 1 0 0,1 1-1 0 0,1 0 0 0 0,3-17 0 0 0,-3 24-9 0 0,0-1-1 0 0,0 1 1 0 0,0-1-1 0 0,1 1 1 0 0,0 0-1 0 0,0 0 1 0 0,0 0-1 0 0,0 0 0 0 0,1 1 1 0 0,0 0-1 0 0,6-7 1 0 0,1 2-25 0 0,1 1 1 0 0,0 0-1 0 0,0 1 1 0 0,16-8-1 0 0,51-17-349 0 0,-68 28-299 0 0,5 0 224 0 0,1 1-5260 0 0,9-3-1468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05:25:21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19 10591 0 0,'0'0'1296'0'0,"-1"0"-272"0"0,-6-3 45 0 0,1 0-1 0 0,-1 1 1 0 0,0-1-1 0 0,-9 0 1 0 0,5 1-491 0 0,0 1-1 0 0,-12 0 1 0 0,3 1-895 0 0,1 1 0 0 0,-28 6-1 0 0,31-4-308 0 0,-1 2 217 0 0,8 0-66 0 0,-34 15-1181 0 0,39-19 1206 0 0,-1 4-362 0 0,1-1 751 0 0,1 0 0 0 0,-1 0-1 0 0,1 0 1 0 0,-5 8 0 0 0,4-5 79 0 0,1 0 0 0 0,0 0 0 0 0,-2 9 0 0 0,3-7 555 0 0,8 1-401 0 0,20 29-11 0 0,-26-38-148 0 0,1 0-1 0 0,-1 1 0 0 0,1-1 0 0 0,0 0 1 0 0,0 0-1 0 0,0 0 0 0 0,0 0 1 0 0,0 0-1 0 0,0 0 0 0 0,0 0 1 0 0,0-1-1 0 0,1 2 0 0 0,30 18 122 0 0,-19-11-118 0 0,26 13-72 0 0,5 0 42 0 0,12 5 14 0 0,10 2-73 0 0,-15-7-8 0 0,-4-3-41 0 0,-6-4-50 0 0,-7-4 106 0 0,2 2 87 0 0,-29-10 3944 0 0,-13 4-3461 0 0,-18 23-32 0 0,24-29-456 0 0,0-1-1 0 0,0 1 0 0 0,-1-1 1 0 0,1 1-1 0 0,-1 0 0 0 0,1-1 1 0 0,0 0-1 0 0,-1 1 0 0 0,1-1 1 0 0,-1 1-1 0 0,1-1 0 0 0,-1 1 1 0 0,0-1-1 0 0,1 0 0 0 0,-1 1 1 0 0,1-1-1 0 0,-1 0 0 0 0,0 0 1 0 0,1 1-1 0 0,-1-1 0 0 0,0 0 1 0 0,-36 8 526 0 0,7-2-320 0 0,-1-2-1 0 0,-61 1 0 0 0,-42-16-4337 0 0,126 10 1995 0 0,-11-2-3578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05:25:08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14743 0 0,'1'-1'1136'0'0,"0"-3"-612"0"0,-1 2-159 0 0,1 1 0 0 0,0 0 0 0 0,0-1-1 0 0,0 1 1 0 0,0 0 0 0 0,0 0 0 0 0,1 0-1 0 0,-1-1 1 0 0,2 0 0 0 0,1-1 33 0 0,-4 2-223 0 0,2-2-189 0 0,7 5 1491 0 0,-5 0-1470 0 0,-1 0-1 0 0,1 0 1 0 0,-1 0 0 0 0,0 0-1 0 0,0 1 1 0 0,0-1 0 0 0,4 5-1 0 0,-2 0 0 0 0,0 1-1 0 0,0-1 0 0 0,5 13 1 0 0,-9-18 0 0 0,0 1 0 0 0,0-1 0 0 0,0 1 0 0 0,0 0 0 0 0,0-1 0 0 0,0 4 0 0 0,8 41 21 0 0,-6-35 53 0 0,-1 2 16 0 0,5 41 0 0 0,-5-41 0 0 0,-2-4-64 0 0,0 0 0 0 0,3 19 0 0 0,3 20 48 0 0,1 12 27 0 0,2-1 26 0 0,2 0-2 0 0,1 2 26 0 0,1-1-10 0 0,-5-11-123 0 0,4 20 18 0 0,-2-10-31 0 0,-1-14-40 0 0,-7-37-118 0 0,-14-16-1823 0 0,3-1-68 0 0,1-3-5026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05:25:21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9671 0 0,'0'0'3222'0'0,"6"9"-2018"0"0,17 26-12 0 0,-13-17-94 0 0,6 21-39 0 0,-8-17-10 0 0,7 29-90 0 0,-9-25-374 0 0,5 28-158 0 0,-6-27-38 0 0,5 31-49 0 0,-5-28-185 0 0,11 47-78 0 0,5 12-7 0 0,3-9-56 0 0,3-2 88 0 0,-23-66-70 0 0,13 33 189 0 0,1-2-128 0 0,-14-32 3 0 0,-1-2 0 0 0,11 36-5 0 0,-1 0-47 0 0,-11-37-156 0 0,-13-24-4327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05:25:21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0 166 11975 0 0,'0'0'547'0'0,"7"0"-11"0"0,24 3-344 0 0,28-5 1876 0 0,-23-1-817 0 0,318-6 4442 0 0,-305 7-5591 0 0,90-18-1 0 0,-110 13-79 0 0,0-1 0 0 0,0-1 0 0 0,0-1 0 0 0,32-18 0 0 0,-44 19-22 0 0,6-2 0 0 0,-1-1 0 0 0,4-4-216 0 0,-19 10-9 0 0,-1 2-268 0 0,15-8-3826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05:25:22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1 5063 0 0,'0'0'11612'0'0,"-7"3"-10516"0"0,-18 10-185 0 0,13-10-42 0 0,-20-1 354 0 0,-28 5-460 0 0,32-2-679 0 0,-10 6-74 0 0,-8 10-10 0 0,35-15 4 0 0,1 1-1 0 0,-12 9 1 0 0,13-9 10 0 0,1 1 0 0 0,-12 14 1 0 0,11-11 1 0 0,-13 23 0 0 0,-1 9 85 0 0,20-37-74 0 0,1 0 1 0 0,-1-1-1 0 0,1 1 1 0 0,0 0 0 0 0,-2 10-1 0 0,2-5 5 0 0,-3 8 59 0 0,-1 17-18 0 0,4-17-4 0 0,2 23-41 0 0,0-32 36 0 0,4-1-8 0 0,-2-4-54 0 0,0 0 0 0 0,0-1-1 0 0,1 1 1 0 0,-1-1-1 0 0,1 0 1 0 0,5 6-1 0 0,-6-8-2 0 0,-1-1 1 0 0,1 0-1 0 0,0 1 0 0 0,0-1 1 0 0,0 0-1 0 0,0 0 0 0 0,0 0 1 0 0,0 0-1 0 0,0 0 0 0 0,0-1 0 0 0,0 1 1 0 0,1-1-1 0 0,-1 1 0 0 0,0-1 1 0 0,0 0-1 0 0,3 0 0 0 0,0 0-4 0 0,0-1 0 0 0,-1 0 1 0 0,1-1-1 0 0,0 1 0 0 0,-1-1 0 0 0,1 0 0 0 0,-1 0 0 0 0,1 0 0 0 0,-1-1 1 0 0,0 1-1 0 0,0-1 0 0 0,4-4 0 0 0,7-6 7 0 0,19-20-1 0 0,0-7-161 0 0,-2-1 0 0 0,-1-2 0 0 0,29-55 0 0 0,-49 79-18 0 0,4-6-1628 0 0,-11 35 1720 0 0,16 30 84 0 0,-16-30 82 0 0,-1 0 15 0 0,8 34-6 0 0,-9-33-5 0 0,2 0-26 0 0,18 51 6 0 0,-11-26-43 0 0,-8-27 0 0 0,1-1-211 0 0,8 23 39 0 0,-8-23-257 0 0,23-21-10267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05:25:22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5983 0 0,'0'0'842'0'0,"0"9"310"0"0,0 45 1969 0 0,2 6-65 0 0,1 25-227 0 0,-3-69-2374 0 0,1-1 134 0 0,-1 0 0 0 0,4 16 0 0 0,-1-20-323 0 0,-2-5 92 0 0,0 0 1 0 0,0 0-1 0 0,0 0 0 0 0,-1 8 0 0 0,3-5-9 0 0,10 26-117 0 0,-10-26 151 0 0,1-10-289 0 0,-2 0-85 0 0,0 0-1 0 0,0 0 0 0 0,0 0 0 0 0,-1 0 0 0 0,1 0 0 0 0,0 0 1 0 0,2-2-1 0 0,2-5-7 0 0,-1 0 1 0 0,0 0 0 0 0,0-1-1 0 0,-1 1 1 0 0,0-1-1 0 0,-1 0 1 0 0,3-11-1 0 0,4-7 0 0 0,8-18-4 0 0,2 0 1 0 0,1 1-1 0 0,3 2 0 0 0,30-43 1 0 0,-51 80-14 0 0,1 1 1 0 0,0 0-1 0 0,0 0 1 0 0,6-6-1 0 0,6 1-26 0 0,2 3 20 0 0,-18 6 21 0 0,1 0-1 0 0,-1 0 1 0 0,0 0-1 0 0,1 0 1 0 0,-1 0-1 0 0,0 0 1 0 0,1 0-1 0 0,-1 0 0 0 0,1 0 1 0 0,-1 0-1 0 0,0 0 1 0 0,1 0-1 0 0,-1 0 1 0 0,0 0-1 0 0,1 1 0 0 0,-1-1 1 0 0,0 0-1 0 0,1 0 1 0 0,-1 0-1 0 0,0 0 1 0 0,0 1-1 0 0,1-1 0 0 0,-1 0 1 0 0,0 0-1 0 0,0 1 1 0 0,1-1-1 0 0,-1 0 1 0 0,0 0-1 0 0,0 1 0 0 0,0-1 1 0 0,1 0-1 0 0,-1 1 1 0 0,0 0-1 0 0,0-1 2 0 0,5 5-13 0 0,1 1-1 0 0,-2 0 1 0 0,8 12 0 0 0,-8-11 9 0 0,0 1-1 0 0,-1 1 1 0 0,-1-1 0 0 0,4 15 0 0 0,5 44-39 0 0,-2 3 32 0 0,-2-6 11 0 0,0-17-10 0 0,-5-38-73 0 0,0 0-129 0 0,7 28-35 0 0,-7-27-1 0 0,19-8-4575 0 0,-14 0 4421 0 0,-7-2 344 0 0,0 0 0 0 0,0 0 0 0 0,1 0 0 0 0,-1 0 0 0 0,0 0 1 0 0,0 0-1 0 0,1 0 0 0 0,-1 0 0 0 0,0 0 0 0 0,0 0 0 0 0,1 0 0 0 0,-1 0 0 0 0,0 0 0 0 0,0 0 0 0 0,1 0 0 0 0,-1 0 1 0 0,0 0-1 0 0,0 0 0 0 0,0 0 0 0 0,1 0 0 0 0,-1 0 0 0 0,0 0 0 0 0,0 0 0 0 0,1 0 0 0 0,-1 0 0 0 0,0-1 1 0 0,0 1-1 0 0,0 0 0 0 0,1 0 0 0 0,-1 0 0 0 0,0 0 0 0 0,0-1 0 0 0,0 1 0 0 0,0 0 0 0 0,11-14-5186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05:25:23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284 415 5983 0 0,'0'0'5888'0'0,"-3"-1"-4037"0"0,-1 0-1036 0 0,-1 0 0 0 0,1 0 0 0 0,-1 1 0 0 0,1-1-1 0 0,-1 1 1 0 0,0 0 0 0 0,-7 1 0 0 0,6 0-543 0 0,-1 1 0 0 0,1-1 0 0 0,-1 1 1 0 0,1 0-1 0 0,0 1 0 0 0,-6 3 0 0 0,-16 10-128 0 0,-7 10-86 0 0,-1 10-47 0 0,3 7-11 0 0,9-5-12 0 0,15-21-47 0 0,-6 22-9 0 0,11-29-9 0 0,3 0-149 0 0,0 30 199 0 0,1-31-40 0 0,7-7-277 0 0,-7-2 344 0 0,4 1-15 0 0,0 0 0 0 0,1 0 0 0 0,-1-1 0 0 0,1 1 0 0 0,5-1 0 0 0,-7-1 1 0 0,-2 1 7 0 0,1 0 0 0 0,-1 0 1 0 0,1-1-1 0 0,-1 1 0 0 0,1-1 1 0 0,-1 1-1 0 0,0-1 0 0 0,1 1 0 0 0,-1-1 1 0 0,1 0-1 0 0,-1 0 0 0 0,0 0 1 0 0,0 0-1 0 0,0 0 0 0 0,1 0 0 0 0,-1 0 1 0 0,0 0-1 0 0,0 0 0 0 0,0 0 1 0 0,0-2-1 0 0,15-16 6 0 0,-2-1-1 0 0,0-1 1 0 0,-2 0 0 0 0,0-1-1 0 0,-1 0 1 0 0,-1-1 0 0 0,8-28-1 0 0,1-14-4 0 0,14-98 0 0 0,-27 127-78 0 0,-2-1 1 0 0,-1 1-1 0 0,-2-1 0 0 0,-2 1 0 0 0,-5-39 1 0 0,5 61 8 0 0,0 13 40 0 0,0 11 2 0 0,-6 35-36 0 0,6-21 14 0 0,3 50 98 0 0,2-5 75 0 0,-4-54-61 0 0,7 46 308 0 0,4 21 111 0 0,-2-28-250 0 0,-4-28-2 0 0,-2-10-150 0 0,14 44 276 0 0,1-1-246 0 0,0 2-37 0 0,-1-10-54 0 0,-14-43-22 0 0,0 1-1 0 0,1-1 1 0 0,9 14 0 0 0,-10-17-30 0 0,1-1 1 0 0,1 1 0 0 0,-1-1-1 0 0,8 6 1 0 0,-6-5-216 0 0,-2-7-15 0 0,0 1 149 0 0,-3 1 49 0 0,1-1-1 0 0,-1 1 1 0 0,0 0-1 0 0,1-1 1 0 0,-1 1-1 0 0,0-1 1 0 0,0 1-1 0 0,1-1 1 0 0,-1 0-1 0 0,0 0 1 0 0,0 1-1 0 0,0-1 1 0 0,0 0-1 0 0,0 0 1 0 0,1-2-1 0 0,13-11-1016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05:25:24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46 8751 0 0,'0'0'1686'0'0,"-4"-1"-864"0"0,-38-4 2582 0 0,7 2-1296 0 0,-9-2-1030 0 0,27 2-816 0 0,-1 1-1 0 0,-30-1 1 0 0,37 4-69 0 0,0 0 0 0 0,0 1 0 0 0,0 0 0 0 0,-20 7 0 0 0,27-8-135 0 0,-1 0 0 0 0,1 1 0 0 0,0-1 0 0 0,0 1 0 0 0,0 0 0 0 0,-6 4 0 0 0,2-1 8 0 0,4-3-40 0 0,0 1 0 0 0,-1-1-1 0 0,1 1 1 0 0,0-1 0 0 0,0 1-1 0 0,-5 5 1 0 0,2-1 1 0 0,-7 5 46 0 0,-17 24-13 0 0,21-22-54 0 0,-13 23 0 0 0,16-22-6 0 0,-9 22 0 0 0,13-29 0 0 0,0 0 0 0 0,1 0 0 0 0,0 1 0 0 0,0 8 0 0 0,2 28 12 0 0,0-44-9 0 0,-1 0-1 0 0,1-1 1 0 0,0 1-1 0 0,0 0 1 0 0,1-1 0 0 0,-1 1-1 0 0,0 0 1 0 0,0-1-1 0 0,0 1 1 0 0,0 0-1 0 0,1-1 1 0 0,-1 1-1 0 0,0 0 1 0 0,0-1 0 0 0,1 1-1 0 0,-1-1 1 0 0,1 1-1 0 0,-1 0 1 0 0,0-1-1 0 0,1 1 1 0 0,-1-1 0 0 0,1 0-1 0 0,-1 1 1 0 0,2 0-1 0 0,26 25 89 0 0,-28-26-86 0 0,1 1 1 0 0,-1 0-1 0 0,1-1 1 0 0,0 1-1 0 0,-1-1 1 0 0,1 1-1 0 0,0-1 1 0 0,0 1-1 0 0,-1-1 1 0 0,1 1-1 0 0,0-1 1 0 0,0 0-1 0 0,-1 1 1 0 0,1-1-1 0 0,2 0 1 0 0,3 3 21 0 0,-4-2-16 0 0,0-1 0 0 0,0 1 0 0 0,0 0 0 0 0,0-1 0 0 0,0 1 0 0 0,0-1 0 0 0,0 0 0 0 0,1 0 0 0 0,-1 1 0 0 0,0-2 0 0 0,4 1 0 0 0,27-3 61 0 0,-21-1-46 0 0,0 1 0 0 0,1-1 0 0 0,-1-1 0 0 0,-1-1 0 0 0,1 1 0 0 0,-1-2 0 0 0,0 1 0 0 0,0-2 0 0 0,-1 1 0 0 0,0-2 0 0 0,0 1 0 0 0,-1-1 0 0 0,10-12 0 0 0,-4 3-38 0 0,-1-1 1 0 0,0 0 0 0 0,-2-1 0 0 0,0-1 0 0 0,-1 0 0 0 0,11-31 0 0 0,11-35-401 0 0,-23 63 417 0 0,-8 22 5 0 0,0 0 543 0 0,1 11-489 0 0,12 27 0 0 0,-11-27 0 0 0,-4-4-46 0 0,0 0 0 0 0,1-1 0 0 0,-1 1-1 0 0,1 0 1 0 0,2 7 0 0 0,0-1 3 0 0,-1-2 51 0 0,-1 2 34 0 0,7 33 12 0 0,-6-33 2 0 0,0-1-9 0 0,-1 2-83 0 0,9 35 87 0 0,-1-11-26 0 0,-5-19-1 0 0,3 20-39 0 0,-5-28-126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05:25:24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1 178 5727 0 0,'0'0'282'0'0,"2"9"-124"0"0,8 36 144 0 0,0 16 1754 0 0,-2-4 392 0 0,-6-47-1963 0 0,1 7-126 0 0,2 12 2871 0 0,1 9-1932 0 0,-4-29 4564 0 0,-4-12-5619 0 0,-1-5-125 0 0,0-1 0 0 0,0 0 0 0 0,1-1 0 0 0,0 1 0 0 0,0 0 0 0 0,1-1 0 0 0,1-18 0 0 0,0 2 213 0 0,8-46-1 0 0,-6 61-283 0 0,0 0-1 0 0,1 0 1 0 0,0 1-1 0 0,1-1 1 0 0,7-15-1 0 0,-7 20-55 0 0,0-1 0 0 0,0 1 0 0 0,1-1 0 0 0,0 1 0 0 0,0 0 0 0 0,1 1 0 0 0,0 0-1 0 0,0 0 1 0 0,7-6 0 0 0,12-4 30 0 0,0 1 0 0 0,38-16 0 0 0,1 4-1602 0 0,-1 3-5698 0 0,-41 15 624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05:25:25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504 480 12439 0 0,'0'0'5915'0'0,"-6"1"-4978"0"0,-19 4-103 0 0,14-6-24 0 0,-38-16 351 0 0,31 10-1077 0 0,-1 0 0 0 0,0 2-1 0 0,-34-7 1 0 0,26 11-84 0 0,-15 5 0 0 0,34-2 0 0 0,-1 0 0 0 0,-16 6 0 0 0,16-4 0 0 0,0 0 0 0 0,-16 11 0 0 0,15-9 0 0 0,1 2 0 0 0,-15 14 0 0 0,13-10 0 0 0,-19 27 0 0 0,19-22 0 0 0,-11 25 0 0 0,14-25 0 0 0,-7 25 0 0 0,12-34 0 0 0,1 0 0 0 0,1 1 0 0 0,-1-1 0 0 0,1 15 0 0 0,6 26-11 0 0,-5-48 9 0 0,0 0-1 0 0,0 0 1 0 0,0 0-1 0 0,0 0 1 0 0,0 0-1 0 0,1 1 1 0 0,-1-1-1 0 0,0 0 1 0 0,1-1-1 0 0,-1 1 1 0 0,1 0-1 0 0,0 0 1 0 0,-1 0-1 0 0,1 0 1 0 0,-1 0-1 0 0,2 1 1 0 0,23 28-22 0 0,-25-29 18 0 0,1-1 1 0 0,0 1 0 0 0,-1 0-1 0 0,1 0 1 0 0,0 0 0 0 0,0 0-1 0 0,-1-1 1 0 0,1 1 0 0 0,0 0-1 0 0,0-1 1 0 0,0 1 0 0 0,1 0-1 0 0,20 9-87 0 0,-11-7-3 0 0,14-2 0 0 0,-12-2 16 0 0,8-6 149 0 0,-1 0 0 0 0,0-2 0 0 0,0 0 0 0 0,33-22 0 0 0,-34 17 17 0 0,0-1 0 0 0,-2-1 0 0 0,1-1 0 0 0,-2 0 0 0 0,0-2-1 0 0,-1 1 1 0 0,-1-2 0 0 0,22-40 0 0 0,-10 6 51 0 0,-2-1 1 0 0,23-79 0 0 0,-27 71-232 0 0,-2-2 1 0 0,9-67 0 0 0,-24 113 54 0 0,2-31-69 0 0,-6 38 108 0 0,-2 2-11 0 0,2 7-42 0 0,-1 12-142 0 0,-5 26 171 0 0,6-33 20 0 0,1 0-1 0 0,0 0 0 0 0,0-1 1 0 0,-1 1-1 0 0,1 0 0 0 0,0 0 0 0 0,0-1 1 0 0,1 4-1 0 0,4 45-6 0 0,-1 9 11 0 0,-3-39 7 0 0,6 40 57 0 0,3 13 65 0 0,0 4 3 0 0,0 1 40 0 0,-1-4-11 0 0,-2-20-146 0 0,1 15 38 0 0,2-5 34 0 0,-4-31 4 0 0,-4-25 158 0 0,-1 1-182 0 0,7 26-41 0 0,-6-26 14 0 0,0-14-1163 0 0,-1 0 797 0 0,1 0-1 0 0,-1 0 1 0 0,0 0 0 0 0,0 0-1 0 0,0-7 1 0 0,-1 4-944 0 0,2-9-5888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05:25:25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84 4607 0 0,'0'-2'7115'0'0,"1"0"-6735"0"0,-1 1-79 0 0,0-1 0 0 0,0 1 0 0 0,0 0 0 0 0,0 0-1 0 0,0-1 1 0 0,-1 1 0 0 0,1 0 0 0 0,0 0 0 0 0,0-1 0 0 0,-1 1 0 0 0,1 0-1 0 0,-1 0 1 0 0,1 0 0 0 0,-1 0 0 0 0,0 0 0 0 0,1 0 0 0 0,-1-1 0 0 0,0 1-1 0 0,0 1 1 0 0,0-1 0 0 0,1 0 0 0 0,-3-1 0 0 0,0-2 176 0 0,2 3-339 0 0,0 0 1 0 0,0 0-1 0 0,0 0 0 0 0,0 0 0 0 0,-1 0 0 0 0,1 0 1 0 0,0 0-1 0 0,-1 0 0 0 0,1 0 0 0 0,-1 1 1 0 0,-2-2-1 0 0,-16-6 9 0 0,-1 2 0 0 0,0 0 0 0 0,0 1 1 0 0,-1 1-1 0 0,1 1 0 0 0,-1 0 0 0 0,-25 2 0 0 0,41 1-205 0 0,-1 0 0 0 0,1 0-1 0 0,-1 1 1 0 0,-6 1 0 0 0,2 0-3 0 0,6-1 2 0 0,0-1 0 0 0,0 1 0 0 0,0 0-1 0 0,0 0 1 0 0,0 0 0 0 0,-5 3 0 0 0,1-1-52 0 0,4-2-12 0 0,0 1 0 0 0,0-1 0 0 0,0 1 1 0 0,-9 4-1 0 0,7-2-2 0 0,0-2-232 0 0,1 2 77 0 0,-21 12 31 0 0,20-12 7 0 0,3 4-302 0 0,-12 22 492 0 0,12-23 480 0 0,9 1-242 0 0,13 25 39 0 0,-14-24 20 0 0,3-4 3 0 0,-1 3-169 0 0,-2-4-20 0 0,0 1 0 0 0,1-1 0 0 0,-1 0 0 0 0,9 5 0 0 0,-7-4-21 0 0,20 14 142 0 0,5-1-93 0 0,10 5-83 0 0,-28-16-25 0 0,26 11-189 0 0,1-1-154 0 0,-29-12 303 0 0,32 12-230 0 0,14 3-45 0 0,-7-5 51 0 0,-6-4 74 0 0,-10-1 125 0 0,7 6 68 0 0,-12 1 32 0 0,-23-14 598 0 0,-9 6-444 0 0,-9 25 6 0 0,9-25 13 0 0,-5-5 45 0 0,-1 2-149 0 0,-27 16 343 0 0,-5-1 12 0 0,33-17-381 0 0,-29 12 224 0 0,27-12-225 0 0,-30 10 207 0 0,-9 0 26 0 0,4-3-68 0 0,36-9-197 0 0,-24 3 83 0 0,0-2-38 0 0,-3 0 22 0 0,4-2-11 0 0,3-1-64 0 0,6-1-40 0 0,18 1-99 0 0,0-1-35 0 0,-1-1 99 0 0,4 1 0 0 0,-1 1-1 0 0,1-1 1 0 0,0 1-1 0 0,-1-1 1 0 0,1 1 0 0 0,-5 0-1 0 0,4-2-836 0 0,-11-7-257 0 0,10 7-1134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05:25:09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0 570 1839 0 0,'0'0'1236'0'0,"3"-1"-41"0"0,84-26 5731 0 0,71-26-2765 0 0,-127 39-3657 0 0,-1-1 0 0 0,51-34 1 0 0,49-49 757 0 0,-100 74-1123 0 0,19-18 58 0 0,53-58 0 0 0,5-6 649 0 0,-97 97-433 0 0,1 0-1 0 0,23-12 1 0 0,-31 19 337 0 0,3 9-666 0 0,21 20-16 0 0,-26-27-64 0 0,-1 1 0 0 0,1-1 0 0 0,0 1-1 0 0,-1 0 1 0 0,1 0 0 0 0,-1-1 0 0 0,1 1 0 0 0,-1 0-1 0 0,1 0 1 0 0,-1 0 0 0 0,1-1 0 0 0,-1 1 0 0 0,0 0 0 0 0,0 0-1 0 0,1 0 1 0 0,-1 0 0 0 0,0 0 0 0 0,0 0 0 0 0,0 0-1 0 0,0 1 1 0 0,7 46 64 0 0,-5-24-4 0 0,1 52 98 0 0,-2-18-60 0 0,-1-29 2 0 0,-1 31-4 0 0,1-30-17 0 0,1 29-10 0 0,-1-29-1 0 0,3 42 1 0 0,1 7 6 0 0,1-22-2 0 0,1 10 1 0 0,-5-56 108 0 0,3-13-111 0 0,-2 1-70 0 0,1-1 0 0 0,-2 1 0 0 0,1 0 0 0 0,0-1 1 0 0,0 1-1 0 0,0-1 0 0 0,0 0 0 0 0,-1 1 0 0 0,1-1 0 0 0,-1 0 0 0 0,2-2 0 0 0,0-3 11 0 0,1 0-1 0 0,-1 0 0 0 0,2-7 1 0 0,-1 1 10 0 0,48-120 6 0 0,-46 119-67 0 0,2 0 0 0 0,0 1 1 0 0,0 0-1 0 0,1 0 0 0 0,1 1 0 0 0,0 0 1 0 0,12-11-1 0 0,-17 19 23 0 0,0 0 0 0 0,0 0 0 0 0,0 0 1 0 0,1 1-1 0 0,7-4 0 0 0,-12 7 12 0 0,0-1 0 0 0,0 1 0 0 0,0 0 0 0 0,0-1 0 0 0,0 1 0 0 0,0 0 0 0 0,0 0 0 0 0,0 0 0 0 0,0 0 0 0 0,0 0 0 0 0,0 0 0 0 0,0 0 0 0 0,0 0 0 0 0,1 0 0 0 0,1 1 0 0 0,0 0 0 0 0,-1 0 0 0 0,1 0 0 0 0,-1 0 0 0 0,1 0 0 0 0,-1 0 0 0 0,0 1 0 0 0,1-1 0 0 0,-1 1 0 0 0,0-1 0 0 0,3 4 0 0 0,-1-1 0 0 0,-1 1 0 0 0,1-1 0 0 0,-1 1 0 0 0,0 0 0 0 0,0 0 0 0 0,-1 0 0 0 0,3 9 0 0 0,9 36 11 0 0,-11-28 31 0 0,2 39-31 0 0,-1 7-11 0 0,-1-12-11 0 0,3 3-206 0 0,-4-49 37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05:25:09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9 2303 0 0,'0'0'1599'0'0,"-3"0"-39"0"0,-17-4 2833 0 0,12 3-3378 0 0,1-1 0 0 0,-1 1 1 0 0,1 1-1 0 0,-1-1 0 0 0,1 1 1 0 0,-12 2-1 0 0,14-2-739 0 0,2 0-113 0 0,1 0 1 0 0,-1 1-1 0 0,1-1 1 0 0,-1 1-1 0 0,1-1 1 0 0,0 1-1 0 0,-4 1 1 0 0,0 0 0 0 0,4-2-93 0 0,-1 1 0 0 0,1 0 0 0 0,-1-1 1 0 0,1 1-1 0 0,0 1 0 0 0,0-1 0 0 0,-1 0 0 0 0,-1 2 0 0 0,-26 16 84 0 0,24-14-149 0 0,1 0 0 0 0,0 0 0 0 0,0 1 0 0 0,-6 7 0 0 0,5-3-6 0 0,0-1 0 0 0,-8 19 0 0 0,-3 15 15 0 0,13-25 60 0 0,2-8-28 0 0,1-5 116 0 0,0 0 0 0 0,0 0 0 0 0,0 0 0 0 0,0 10 0 0 0,5-5 96 0 0,8 28-58 0 0,-8-28 139 0 0,0-10-303 0 0,-1 0 1 0 0,1 0-1 0 0,0 1 0 0 0,0-1 0 0 0,3 2 0 0 0,1 0-8 0 0,-7-2-25 0 0,-1 0 0 0 0,1 0 0 0 0,0 0 0 0 0,-1 1 0 0 0,1-1 0 0 0,-1 0 0 0 0,1 0 0 0 0,0 0 0 0 0,-1 0 0 0 0,1 0 0 0 0,-1 0 0 0 0,1-1 0 0 0,-1 1 0 0 0,1 0 0 0 0,0 0 0 0 0,0-1 0 0 0,11-4 19 0 0,-1-1-1 0 0,0-1 1 0 0,-1 0 0 0 0,1 0-1 0 0,-1-1 1 0 0,0 0-1 0 0,10-13 1 0 0,57-74-1 0 0,-8 9-89 0 0,-51 68 14 0 0,-13 29 110 0 0,12 32 29 0 0,-12-32 8 0 0,-4-1 2 0 0,3 31 3 0 0,-3-31 11 0 0,0 2 9 0 0,1 2-79 0 0,0-4 24 0 0,-1 0-1 0 0,0 14 1 0 0,1-13-2 0 0,8 39-51 0 0,0-3-58 0 0,-8-38-190 0 0,2-20-8805 0 0,-2 0 3280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05:25:10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12439 0 0,'0'0'1478'0'0,"1"12"-657"0"0,6 61 1362 0 0,-2-26-1083 0 0,-2-18-111 0 0,28 216 2139 0 0,-23-193-2794 0 0,8 25-38 0 0,1-2-220 0 0,9 21-12 0 0,-10-41-53 0 0,2 6-11 0 0,-1-7-19 0 0,2 2-145 0 0,-16-46 71 0 0,-5-18-815 0 0,-2 1-154 0 0,-6-10 12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05:25:10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 10591 0 0,'0'0'3638'0'0,"7"3"-2265"0"0,1 0-916 0 0,27 9 1651 0 0,-28-9-1724 0 0,27 5 1504 0 0,-25-6-1533 0 0,-5-1-155 0 0,1 0-1 0 0,0 0 1 0 0,0 0-1 0 0,0-1 1 0 0,9 1-1 0 0,28-3 352 0 0,83-13 1 0 0,107-43-324 0 0,-171 41-207 0 0,-40 10-257 0 0,0-2 1 0 0,-1 0-1 0 0,0-2 0 0 0,0 0 1 0 0,22-18-1 0 0,-1 3-1435 0 0,-28 18-5668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05:25:11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57 10135 0 0,'0'0'3286'0'0,"-3"-2"-2076"0"0,-14-7 46 0 0,-1 1 0 0 0,0 0-1 0 0,0 2 1 0 0,-29-7 0 0 0,24 10-1055 0 0,-12 5-161 0 0,29 0-45 0 0,0-1 1 0 0,-1 1-1 0 0,1 0 0 0 0,-6 3 0 0 0,2-1-24 0 0,6-3 4 0 0,1 1 0 0 0,-1 0-1 0 0,1 0 1 0 0,-1 0 0 0 0,1 1 0 0 0,0-1 0 0 0,-6 6 0 0 0,-22 20-78 0 0,20-17 58 0 0,-14 20 1 0 0,-8 20-14 0 0,6 5 102 0 0,7-8 51 0 0,17-39 48 0 0,1 3 17 0 0,-4 36 6 0 0,4-36 1 0 0,4-2-7 0 0,7 27-7 0 0,-7-28-1 0 0,4-3-13 0 0,19 18-55 0 0,-25-24-81 0 0,1 1 0 0 0,-1-1 0 0 0,1 1 1 0 0,-1-1-1 0 0,1 1 0 0 0,-1-1 0 0 0,1 1 1 0 0,0-1-1 0 0,-1 1 0 0 0,1-1 0 0 0,0 0 0 0 0,0 1 1 0 0,-1-1-1 0 0,1 0 0 0 0,0 0 0 0 0,0 1 0 0 0,22 4 24 0 0,-11-5 37 0 0,-1-2-52 0 0,0 0-1 0 0,0-1 1 0 0,0-1-1 0 0,0 0 1 0 0,17-9-1 0 0,5-9-28 0 0,0-2 0 0 0,-2-1 0 0 0,-1-1 0 0 0,-1-2 0 0 0,26-32 0 0 0,-23 21-55 0 0,40-68 0 0 0,-37 54 49 0 0,-33 47 23 0 0,-1 4 0 0 0,1 0 0 0 0,-1 0 0 0 0,0 0 0 0 0,0 0 0 0 0,1 0 0 0 0,-1 1 0 0 0,1-1 0 0 0,0 0 0 0 0,3-2 0 0 0,6-6 11 0 0,-8 8 106 0 0,2 10-64 0 0,15 25-30 0 0,-19-32-19 0 0,0 0 0 0 0,-1 1-1 0 0,1-1 1 0 0,0 0 0 0 0,-1 0-1 0 0,1 1 1 0 0,-1-1 0 0 0,0 0-1 0 0,1 1 1 0 0,-1-1 0 0 0,0 0-1 0 0,0 3 1 0 0,2 9 6 0 0,4 38 63 0 0,-1 3-19 0 0,3-5-32 0 0,-4-30 20 0 0,6 21-50 0 0,-10-39 3 0 0,0 0 0 0 0,0 0-1 0 0,1-1 1 0 0,-1 1-1 0 0,0 0 1 0 0,1 0 0 0 0,-1 0-1 0 0,0 0 1 0 0,1 0-1 0 0,-1 0 1 0 0,1-1 0 0 0,-1 1-1 0 0,1 0 1 0 0,-1 0-1 0 0,1-1 1 0 0,0 1 0 0 0,1 1-1 0 0,22 21-127 0 0,-18-17-10 0 0,-5-6 97 0 0,1 0 1 0 0,-1-1-1 0 0,0 1 0 0 0,0 0 1 0 0,0-1-1 0 0,1 1 0 0 0,-1-1 1 0 0,0 1-1 0 0,0-1 0 0 0,0 1 0 0 0,0-1 1 0 0,1 0-1 0 0,1-1-128 0 0,-1 1-182 0 0,1 0 1 0 0,-1-1-1 0 0,0 1 0 0 0,0 0 0 0 0,1-1 1 0 0,-1 0-1 0 0,0 1 0 0 0,2-4 1 0 0,2 0-3433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05:25:11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293 559 455 0 0,'0'0'4060'0'0,"2"-2"-2774"0"0,-1 2-1085 0 0,0-1-1 0 0,0 1 1 0 0,0-1 0 0 0,-1 1 0 0 0,1-1 0 0 0,0 1 0 0 0,-1-1 0 0 0,1 0-1 0 0,0 1 1 0 0,-1-1 0 0 0,1 0 0 0 0,-1 0 0 0 0,1 0 0 0 0,-1 1 0 0 0,1-1-1 0 0,-1 0 1 0 0,0 0 0 0 0,1 0 0 0 0,-1 0 0 0 0,0 0 0 0 0,0 0-1 0 0,0 0 1 0 0,0 1 0 0 0,1-1 0 0 0,-1 0 0 0 0,-1 0 0 0 0,1 0 0 0 0,0 0-1 0 0,0 0 1 0 0,0 0 0 0 0,0 0 0 0 0,-1 0 0 0 0,1 0 0 0 0,0 0 0 0 0,-1 1-1 0 0,1-1 1 0 0,-1 0 0 0 0,0-1 0 0 0,-1-1 58 0 0,-1 0 1 0 0,1 0 0 0 0,-1 1-1 0 0,0-1 1 0 0,1 1-1 0 0,-1 0 1 0 0,-1-1-1 0 0,1 1 1 0 0,0 1-1 0 0,0-1 1 0 0,-1 0-1 0 0,1 1 1 0 0,-1 0-1 0 0,1-1 1 0 0,-1 2-1 0 0,0-1 1 0 0,1 0-1 0 0,-1 1 1 0 0,-6-1 0 0 0,4 0-136 0 0,5 1-84 0 0,-1 0 0 0 0,0 0 0 0 0,0 0 1 0 0,1-1-1 0 0,-1 2 0 0 0,0-1 0 0 0,0 0 0 0 0,0 0 1 0 0,1 1-1 0 0,-1-1 0 0 0,-3 1 0 0 0,0 0 49 0 0,2-1-30 0 0,1 1-1 0 0,-1-1 0 0 0,1 1 0 0 0,0 0 0 0 0,-1-1 0 0 0,1 1 0 0 0,0 0 1 0 0,0 0-1 0 0,-4 3 0 0 0,-24 11 102 0 0,22-11-7 0 0,1 2-15 0 0,-23 21-54 0 0,16-12-10 0 0,-13 19-26 0 0,21-25 108 0 0,1 2 16 0 0,-16 35-4 0 0,16-35 3 0 0,2 2 10 0 0,-8 38 3 0 0,8-38 0 0 0,3-3-97 0 0,0-1 0 0 0,3 15 1 0 0,-1-11-49 0 0,-1-2 68 0 0,4-2-3 0 0,22 27-5 0 0,-24-33-91 0 0,-1 0 1 0 0,1-1-1 0 0,0 1 1 0 0,0-1-1 0 0,0 0 0 0 0,0 0 1 0 0,0 0-1 0 0,7 2 1 0 0,-6-2-1 0 0,0-1-1 0 0,1 0 1 0 0,-1 0 0 0 0,1 0 0 0 0,-1 0 0 0 0,5-1-1 0 0,-3 0-6 0 0,0-1 0 0 0,0 0 0 0 0,1 0 0 0 0,-1 0-1 0 0,0-1 1 0 0,-1 0 0 0 0,1 0 0 0 0,0-1-1 0 0,-1 0 1 0 0,1 0 0 0 0,-1 0 0 0 0,0 0 0 0 0,0-1-1 0 0,8-7 1 0 0,5-6-1 0 0,-1-1-1 0 0,19-25 1 0 0,-21 23-18 0 0,-1-1-1 0 0,-1-1 1 0 0,-1 0 0 0 0,-1-1-1 0 0,-1 0 1 0 0,-1-1 0 0 0,6-26-1 0 0,30-174-154 0 0,-34 129 285 0 0,0-161 0 0 0,-10 268-171 0 0,2 36-34 0 0,0 8-3 0 0,-3-7 16 0 0,2 23 135 0 0,1-5 15 0 0,-2-43-42 0 0,5 45 99 0 0,2-4-62 0 0,2 9-6 0 0,-7-55-49 0 0,7 36 52 0 0,-8-44-51 0 0,-1-4 8 0 0,0 0 1 0 0,1 1-1 0 0,0-1 1 0 0,3 8-1 0 0,9 27 77 0 0,-11-31 0 0 0,0-3 0 0 0,10 25 0 0 0,-10-25-5 0 0,1 1-17 0 0,10 24 12 0 0,-11-25-46 0 0,2-8-639 0 0,-4 0 579 0 0,0 0 0 0 0,0 0 0 0 0,0 0 0 0 0,0 0 0 0 0,0 0-1 0 0,0 0 1 0 0,0 0 0 0 0,0-1 0 0 0,0 1 0 0 0,0 0 0 0 0,0-1 0 0 0,0 1 0 0 0,0 0-1 0 0,0-1 1 0 0,0 1 0 0 0,0-1 0 0 0,1 0 0 0 0,-1-1-216 0 0,1 0 0 0 0,-1-1 0 0 0,0 1 0 0 0,0 0 0 0 0,0 0 0 0 0,0 0 0 0 0,-1-1 0 0 0,1 1 0 0 0,0-4 0 0 0,4-11-7094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05:25:12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14743 0 0,'0'0'1335'0'0,"0"10"-1004"0"0,-4 31 170 0 0,4-31 126 0 0,3 102 1379 0 0,5 176 419 0 0,-3-156-1785 0 0,0-58-544 0 0,1-1-30 0 0,0-19-42 0 0,-4-43 116 0 0,4-12-72 0 0,-2 1-61 0 0,-3 1-7 0 0,1-1 1 0 0,-1 0 0 0 0,0 0-1 0 0,1 0 1 0 0,-1 0 0 0 0,0-1-1 0 0,1 1 1 0 0,-1 0 0 0 0,0 0-1 0 0,1-1 1 0 0,-1 1 0 0 0,0-1-1 0 0,0 1 1 0 0,1-1 0 0 0,-1 0-1 0 0,0 1 1 0 0,0-1 0 0 0,0 0-1 0 0,0 0 1 0 0,0 0 0 0 0,0 0-1 0 0,0 0 1 0 0,0 0 0 0 0,0 0-1 0 0,0 0 1 0 0,-1 0 0 0 0,2-2-1 0 0,29-73 47 0 0,20-44-448 0 0,-38 93 6 0 0,1 1-1 0 0,24-33 1 0 0,-35 55 334 0 0,-3 3 47 0 0,1-1 0 0 0,0 1 0 0 0,0 0 0 0 0,0 0 0 0 0,0 0 0 0 0,0 0 0 0 0,0 0 0 0 0,0 0 1 0 0,0 0-1 0 0,0 0 0 0 0,0 0 0 0 0,0 0 0 0 0,3 0 0 0 0,11-2-26 0 0,8 6 98 0 0,-18-2 202 0 0,1 7-186 0 0,15 25-2 0 0,-16-25 0 0 0,-2 1 0 0 0,6 28 0 0 0,-6-28 0 0 0,-1 2 0 0 0,6 35 4 0 0,-5-34 17 0 0,-1-1 10 0 0,9 36 1 0 0,-8-35-3 0 0,-1-2-11 0 0,8 31-9 0 0,-8-31-1 0 0,0-1-13 0 0,7 30-43 0 0,3 14 14 0 0,-9-44-107 0 0,1-9-2869 0 0,19 2 1680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06FB9CF0-9058-4EBF-A3F8-9C61AB23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54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230712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fetch( ) is built into Node.js to call another web server from JS.  Will demo / use later.  </a:t>
            </a:r>
          </a:p>
          <a:p>
            <a:endParaRPr lang="en-US" dirty="0"/>
          </a:p>
          <a:p>
            <a:r>
              <a:rPr lang="en-US" dirty="0"/>
              <a:t>Compare https://api.github.com/users/joe-hummel vs. using playground and executing</a:t>
            </a:r>
          </a:p>
          <a:p>
            <a:endParaRPr lang="en-US" dirty="0"/>
          </a:p>
          <a:p>
            <a:r>
              <a:rPr lang="en-US" dirty="0"/>
              <a:t>query {</a:t>
            </a:r>
          </a:p>
          <a:p>
            <a:r>
              <a:rPr lang="en-US" dirty="0"/>
              <a:t>  viewer {</a:t>
            </a:r>
          </a:p>
          <a:p>
            <a:r>
              <a:rPr lang="en-US" dirty="0"/>
              <a:t>    login,</a:t>
            </a:r>
          </a:p>
          <a:p>
            <a:r>
              <a:rPr lang="en-US" dirty="0"/>
              <a:t>    name,</a:t>
            </a:r>
          </a:p>
          <a:p>
            <a:r>
              <a:rPr lang="en-US" dirty="0"/>
              <a:t>    bio,</a:t>
            </a:r>
          </a:p>
          <a:p>
            <a:r>
              <a:rPr lang="en-US" dirty="0"/>
              <a:t>    location,</a:t>
            </a:r>
          </a:p>
          <a:p>
            <a:r>
              <a:rPr lang="en-US" dirty="0"/>
              <a:t>    email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8481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462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getCustomer</a:t>
            </a:r>
            <a:r>
              <a:rPr lang="en-US" dirty="0"/>
              <a:t>(</a:t>
            </a:r>
            <a:r>
              <a:rPr lang="en-US" dirty="0" err="1"/>
              <a:t>cid</a:t>
            </a:r>
            <a:r>
              <a:rPr lang="en-US" dirty="0"/>
              <a:t>), </a:t>
            </a:r>
            <a:r>
              <a:rPr lang="en-US" dirty="0" err="1"/>
              <a:t>getOrder</a:t>
            </a:r>
            <a:r>
              <a:rPr lang="en-US" dirty="0"/>
              <a:t>(</a:t>
            </a:r>
            <a:r>
              <a:rPr lang="en-US" dirty="0" err="1"/>
              <a:t>ord</a:t>
            </a:r>
            <a:r>
              <a:rPr lang="en-US" dirty="0"/>
              <a:t>), </a:t>
            </a:r>
            <a:r>
              <a:rPr lang="en-US" dirty="0" err="1"/>
              <a:t>getProduct</a:t>
            </a:r>
            <a:r>
              <a:rPr lang="en-US" dirty="0"/>
              <a:t>(</a:t>
            </a:r>
            <a:r>
              <a:rPr lang="en-US" dirty="0" err="1"/>
              <a:t>pid</a:t>
            </a:r>
            <a:r>
              <a:rPr lang="en-US" dirty="0"/>
              <a:t>), …</a:t>
            </a:r>
          </a:p>
        </p:txBody>
      </p:sp>
    </p:spTree>
    <p:extLst>
      <p:ext uri="{BB962C8B-B14F-4D97-AF65-F5344CB8AC3E}">
        <p14:creationId xmlns:p14="http://schemas.microsoft.com/office/powerpoint/2010/main" val="3341630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last get is an image download…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8390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25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"Uniform interface that adheres to web server standards"</a:t>
            </a:r>
          </a:p>
        </p:txBody>
      </p:sp>
    </p:spTree>
    <p:extLst>
      <p:ext uri="{BB962C8B-B14F-4D97-AF65-F5344CB8AC3E}">
        <p14:creationId xmlns:p14="http://schemas.microsoft.com/office/powerpoint/2010/main" val="347513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"Uniform interface that adheres to web server standards"</a:t>
            </a:r>
          </a:p>
        </p:txBody>
      </p:sp>
    </p:spTree>
    <p:extLst>
      <p:ext uri="{BB962C8B-B14F-4D97-AF65-F5344CB8AC3E}">
        <p14:creationId xmlns:p14="http://schemas.microsoft.com/office/powerpoint/2010/main" val="3343870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31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Doesn't scale because it ties client to a particular web server (if we have more than one to scale)</a:t>
            </a:r>
          </a:p>
        </p:txBody>
      </p:sp>
    </p:spTree>
    <p:extLst>
      <p:ext uri="{BB962C8B-B14F-4D97-AF65-F5344CB8AC3E}">
        <p14:creationId xmlns:p14="http://schemas.microsoft.com/office/powerpoint/2010/main" val="3008662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getCustomer</a:t>
            </a:r>
            <a:r>
              <a:rPr lang="en-US" dirty="0"/>
              <a:t>(</a:t>
            </a:r>
            <a:r>
              <a:rPr lang="en-US" dirty="0" err="1"/>
              <a:t>cid</a:t>
            </a:r>
            <a:r>
              <a:rPr lang="en-US" dirty="0"/>
              <a:t>), </a:t>
            </a:r>
            <a:r>
              <a:rPr lang="en-US" dirty="0" err="1"/>
              <a:t>getOrder</a:t>
            </a:r>
            <a:r>
              <a:rPr lang="en-US" dirty="0"/>
              <a:t>(</a:t>
            </a:r>
            <a:r>
              <a:rPr lang="en-US" dirty="0" err="1"/>
              <a:t>ord</a:t>
            </a:r>
            <a:r>
              <a:rPr lang="en-US" dirty="0"/>
              <a:t>), </a:t>
            </a:r>
            <a:r>
              <a:rPr lang="en-US" dirty="0" err="1"/>
              <a:t>getProduct</a:t>
            </a:r>
            <a:r>
              <a:rPr lang="en-US" dirty="0"/>
              <a:t>(</a:t>
            </a:r>
            <a:r>
              <a:rPr lang="en-US" dirty="0" err="1"/>
              <a:t>pid</a:t>
            </a:r>
            <a:r>
              <a:rPr lang="en-US" dirty="0"/>
              <a:t>), …</a:t>
            </a:r>
          </a:p>
        </p:txBody>
      </p:sp>
    </p:spTree>
    <p:extLst>
      <p:ext uri="{BB962C8B-B14F-4D97-AF65-F5344CB8AC3E}">
        <p14:creationId xmlns:p14="http://schemas.microsoft.com/office/powerpoint/2010/main" val="2037189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7877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2346161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28CB909-01C5-0048-81B0-8604E356718E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7FE8D68A-910C-AD49-B346-DB2506993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10009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28CB909-01C5-0048-81B0-8604E356718E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7FE8D68A-910C-AD49-B346-DB2506993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76634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28CB909-01C5-0048-81B0-8604E356718E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7FE8D68A-910C-AD49-B346-DB2506993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51203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28CB909-01C5-0048-81B0-8604E356718E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7FE8D68A-910C-AD49-B346-DB2506993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84897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44870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5720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CS 341: http:/www.cs.uic.edu/~i341/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54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Lecture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74851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50520595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90696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2976831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4" y="154984"/>
            <a:ext cx="8729420" cy="805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604" y="1084882"/>
            <a:ext cx="4317247" cy="56258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84882"/>
            <a:ext cx="4297874" cy="5625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932349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357" y="139486"/>
            <a:ext cx="8810786" cy="8834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356" y="1143795"/>
            <a:ext cx="4323826" cy="530023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4357" y="1794724"/>
            <a:ext cx="4323826" cy="49315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43795"/>
            <a:ext cx="4355992" cy="530023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794723"/>
            <a:ext cx="4355991" cy="49315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853472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2809523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5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8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604" y="154984"/>
            <a:ext cx="8729420" cy="883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604" y="1146875"/>
            <a:ext cx="8729420" cy="5594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25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slow">
    <p:cover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api.github.com/users/joe-hummel" TargetMode="External"/><Relationship Id="rId3" Type="http://schemas.openxmlformats.org/officeDocument/2006/relationships/image" Target="../media/image8.png"/><Relationship Id="rId7" Type="http://schemas.openxmlformats.org/officeDocument/2006/relationships/hyperlink" Target="https://docs.github.com/en/graphql/overview/explore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hyperlink" Target="https://api.github.com/users/joe-hummel/repo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NULL"/><Relationship Id="rId26" Type="http://schemas.openxmlformats.org/officeDocument/2006/relationships/image" Target="NULL"/><Relationship Id="rId39" Type="http://schemas.openxmlformats.org/officeDocument/2006/relationships/customXml" Target="../ink/ink18.xml"/><Relationship Id="rId21" Type="http://schemas.openxmlformats.org/officeDocument/2006/relationships/customXml" Target="../ink/ink9.xml"/><Relationship Id="rId34" Type="http://schemas.openxmlformats.org/officeDocument/2006/relationships/image" Target="NULL"/><Relationship Id="rId42" Type="http://schemas.openxmlformats.org/officeDocument/2006/relationships/image" Target="NULL"/><Relationship Id="rId47" Type="http://schemas.openxmlformats.org/officeDocument/2006/relationships/customXml" Target="../ink/ink22.xml"/><Relationship Id="rId50" Type="http://schemas.openxmlformats.org/officeDocument/2006/relationships/image" Target="NULL"/><Relationship Id="rId55" Type="http://schemas.openxmlformats.org/officeDocument/2006/relationships/customXml" Target="../ink/ink26.xml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5.xml"/><Relationship Id="rId16" Type="http://schemas.openxmlformats.org/officeDocument/2006/relationships/image" Target="NULL"/><Relationship Id="rId29" Type="http://schemas.openxmlformats.org/officeDocument/2006/relationships/customXml" Target="../ink/ink13.xml"/><Relationship Id="rId11" Type="http://schemas.openxmlformats.org/officeDocument/2006/relationships/customXml" Target="../ink/ink4.xml"/><Relationship Id="rId24" Type="http://schemas.openxmlformats.org/officeDocument/2006/relationships/image" Target="NULL"/><Relationship Id="rId32" Type="http://schemas.openxmlformats.org/officeDocument/2006/relationships/image" Target="NULL"/><Relationship Id="rId37" Type="http://schemas.openxmlformats.org/officeDocument/2006/relationships/customXml" Target="../ink/ink17.xml"/><Relationship Id="rId40" Type="http://schemas.openxmlformats.org/officeDocument/2006/relationships/image" Target="NULL"/><Relationship Id="rId45" Type="http://schemas.openxmlformats.org/officeDocument/2006/relationships/customXml" Target="../ink/ink21.xml"/><Relationship Id="rId53" Type="http://schemas.openxmlformats.org/officeDocument/2006/relationships/customXml" Target="../ink/ink25.xml"/><Relationship Id="rId58" Type="http://schemas.openxmlformats.org/officeDocument/2006/relationships/image" Target="NULL"/><Relationship Id="rId5" Type="http://schemas.openxmlformats.org/officeDocument/2006/relationships/customXml" Target="../ink/ink1.xml"/><Relationship Id="rId19" Type="http://schemas.openxmlformats.org/officeDocument/2006/relationships/customXml" Target="../ink/ink8.xml"/><Relationship Id="rId4" Type="http://schemas.openxmlformats.org/officeDocument/2006/relationships/image" Target="../media/image4.png"/><Relationship Id="rId9" Type="http://schemas.openxmlformats.org/officeDocument/2006/relationships/customXml" Target="../ink/ink3.xm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customXml" Target="../ink/ink12.xml"/><Relationship Id="rId30" Type="http://schemas.openxmlformats.org/officeDocument/2006/relationships/image" Target="NULL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NULL"/><Relationship Id="rId56" Type="http://schemas.openxmlformats.org/officeDocument/2006/relationships/image" Target="NULL"/><Relationship Id="rId8" Type="http://schemas.openxmlformats.org/officeDocument/2006/relationships/image" Target="NULL"/><Relationship Id="rId51" Type="http://schemas.openxmlformats.org/officeDocument/2006/relationships/customXml" Target="../ink/ink24.xml"/><Relationship Id="rId3" Type="http://schemas.openxmlformats.org/officeDocument/2006/relationships/image" Target="../media/image2.png"/><Relationship Id="rId12" Type="http://schemas.openxmlformats.org/officeDocument/2006/relationships/image" Target="NULL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NULL"/><Relationship Id="rId46" Type="http://schemas.openxmlformats.org/officeDocument/2006/relationships/image" Target="NULL"/><Relationship Id="rId59" Type="http://schemas.openxmlformats.org/officeDocument/2006/relationships/customXml" Target="../ink/ink28.xml"/><Relationship Id="rId20" Type="http://schemas.openxmlformats.org/officeDocument/2006/relationships/image" Target="NULL"/><Relationship Id="rId41" Type="http://schemas.openxmlformats.org/officeDocument/2006/relationships/customXml" Target="../ink/ink19.xml"/><Relationship Id="rId54" Type="http://schemas.openxmlformats.org/officeDocument/2006/relationships/image" Target="NULL"/><Relationship Id="rId1" Type="http://schemas.openxmlformats.org/officeDocument/2006/relationships/slideLayout" Target="../slideLayouts/slideLayout3.xml"/><Relationship Id="rId6" Type="http://schemas.openxmlformats.org/officeDocument/2006/relationships/image" Target="NUL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NULL"/><Relationship Id="rId36" Type="http://schemas.openxmlformats.org/officeDocument/2006/relationships/image" Target="NULL"/><Relationship Id="rId49" Type="http://schemas.openxmlformats.org/officeDocument/2006/relationships/customXml" Target="../ink/ink23.xml"/><Relationship Id="rId57" Type="http://schemas.openxmlformats.org/officeDocument/2006/relationships/customXml" Target="../ink/ink27.xml"/><Relationship Id="rId10" Type="http://schemas.openxmlformats.org/officeDocument/2006/relationships/image" Target="NULL"/><Relationship Id="rId31" Type="http://schemas.openxmlformats.org/officeDocument/2006/relationships/customXml" Target="../ink/ink14.xml"/><Relationship Id="rId44" Type="http://schemas.openxmlformats.org/officeDocument/2006/relationships/image" Target="NULL"/><Relationship Id="rId52" Type="http://schemas.openxmlformats.org/officeDocument/2006/relationships/image" Target="NULL"/><Relationship Id="rId60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381000"/>
            <a:ext cx="8229600" cy="990600"/>
          </a:xfrm>
          <a:solidFill>
            <a:srgbClr val="FFFF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FF"/>
                </a:solidFill>
              </a:rPr>
              <a:t>Web service design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39F286A-CC9D-4BAB-809E-5F08557B4E23}"/>
              </a:ext>
            </a:extLst>
          </p:cNvPr>
          <p:cNvSpPr txBox="1">
            <a:spLocks/>
          </p:cNvSpPr>
          <p:nvPr/>
        </p:nvSpPr>
        <p:spPr>
          <a:xfrm>
            <a:off x="685800" y="1815646"/>
            <a:ext cx="7010400" cy="32135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Designing web services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RESTful APIs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Other design approaches</a:t>
            </a: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en-US" b="1" i="0" dirty="0" err="1">
                <a:solidFill>
                  <a:prstClr val="black"/>
                </a:solidFill>
                <a:latin typeface="Calibri"/>
                <a:cs typeface="+mn-cs"/>
              </a:rPr>
              <a:t>GraphQL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1E00E-19E6-8771-AE74-609F5426E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18" y="5796339"/>
            <a:ext cx="1615382" cy="909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758302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 question #2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8001000" cy="2659088"/>
          </a:xfrm>
        </p:spPr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dirty="0">
                <a:solidFill>
                  <a:srgbClr val="000000"/>
                </a:solidFill>
                <a:latin typeface="Garamond" panose="02020404030301010803"/>
              </a:rPr>
              <a:t>Where to store the contents of a customer's </a:t>
            </a:r>
            <a:r>
              <a:rPr lang="en-US" dirty="0">
                <a:solidFill>
                  <a:srgbClr val="0000FF"/>
                </a:solidFill>
                <a:latin typeface="Garamond" panose="02020404030301010803"/>
              </a:rPr>
              <a:t>shopping cart</a:t>
            </a:r>
            <a:r>
              <a:rPr lang="en-US" b="0" dirty="0">
                <a:solidFill>
                  <a:srgbClr val="000000"/>
                </a:solidFill>
                <a:latin typeface="Garamond" panose="02020404030301010803"/>
              </a:rPr>
              <a:t>? Which do you think is the best option? This decision impacts the API design.</a:t>
            </a:r>
          </a:p>
          <a:p>
            <a:pPr marL="857250" lvl="1" indent="-457200" defTabSz="685800">
              <a:lnSpc>
                <a:spcPct val="90000"/>
              </a:lnSpc>
              <a:spcBef>
                <a:spcPts val="1800"/>
              </a:spcBef>
              <a:buClr>
                <a:srgbClr val="0000FF"/>
              </a:buClr>
              <a:buFont typeface="+mj-lt"/>
              <a:buAutoNum type="alphaUcPeriod"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cs typeface="+mn-cs"/>
              </a:rPr>
              <a:t>Store </a:t>
            </a:r>
            <a:r>
              <a:rPr lang="en-US" i="0" noProof="0" dirty="0">
                <a:solidFill>
                  <a:srgbClr val="000000"/>
                </a:solidFill>
                <a:latin typeface="Garamond" panose="02020404030301010803"/>
                <a:cs typeface="+mn-cs"/>
              </a:rPr>
              <a:t>cart in </a:t>
            </a:r>
            <a:r>
              <a:rPr lang="en-US" i="0" dirty="0">
                <a:solidFill>
                  <a:srgbClr val="000000"/>
                </a:solidFill>
                <a:latin typeface="Garamond" panose="02020404030301010803"/>
                <a:cs typeface="+mn-cs"/>
              </a:rPr>
              <a:t>web server's memory?</a:t>
            </a:r>
          </a:p>
          <a:p>
            <a:pPr marL="857250" lvl="1" indent="-457200" defTabSz="685800">
              <a:lnSpc>
                <a:spcPct val="90000"/>
              </a:lnSpc>
              <a:spcBef>
                <a:spcPts val="1800"/>
              </a:spcBef>
              <a:buClr>
                <a:srgbClr val="0000FF"/>
              </a:buClr>
              <a:buFont typeface="+mj-lt"/>
              <a:buAutoNum type="alphaUcPeriod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cs typeface="+mn-cs"/>
              </a:rPr>
              <a:t>Store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cs typeface="+mn-cs"/>
              </a:rPr>
              <a:t> cart in the database?</a:t>
            </a:r>
          </a:p>
          <a:p>
            <a:pPr marL="857250" lvl="1" indent="-457200" defTabSz="685800">
              <a:lnSpc>
                <a:spcPct val="90000"/>
              </a:lnSpc>
              <a:spcBef>
                <a:spcPts val="1800"/>
              </a:spcBef>
              <a:buClr>
                <a:srgbClr val="0000FF"/>
              </a:buClr>
              <a:buFont typeface="+mj-lt"/>
              <a:buAutoNum type="alphaUcPeriod"/>
              <a:defRPr/>
            </a:pPr>
            <a:r>
              <a:rPr lang="en-US" i="0" baseline="0" dirty="0">
                <a:solidFill>
                  <a:srgbClr val="000000"/>
                </a:solidFill>
                <a:latin typeface="Garamond" panose="02020404030301010803"/>
                <a:cs typeface="+mn-cs"/>
              </a:rPr>
              <a:t>Store</a:t>
            </a:r>
            <a:r>
              <a:rPr lang="en-US" i="0" dirty="0">
                <a:solidFill>
                  <a:srgbClr val="000000"/>
                </a:solidFill>
                <a:latin typeface="Garamond" panose="02020404030301010803"/>
                <a:cs typeface="+mn-cs"/>
              </a:rPr>
              <a:t> cart on the client?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EC5C9E-E51F-9B11-A3AF-22A9F5720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849" y="2025134"/>
            <a:ext cx="1981200" cy="1981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290F23A6-CC35-E527-163C-F2DD85D50D44}"/>
              </a:ext>
            </a:extLst>
          </p:cNvPr>
          <p:cNvSpPr/>
          <p:nvPr/>
        </p:nvSpPr>
        <p:spPr>
          <a:xfrm>
            <a:off x="152400" y="4419600"/>
            <a:ext cx="4056357" cy="1219200"/>
          </a:xfrm>
          <a:prstGeom prst="wedgeRoundRectCallout">
            <a:avLst>
              <a:gd name="adj1" fmla="val 16573"/>
              <a:gd name="adj2" fmla="val -82735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One of these isn't RESTful (and doesn't scale)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One of these can lose the cart…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One of these involves extra network trip…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AEA35C-12A0-8FD6-3A71-4069AF0B4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0096" y="4416214"/>
            <a:ext cx="4171504" cy="1066800"/>
          </a:xfrm>
          <a:prstGeom prst="rect">
            <a:avLst/>
          </a:prstGeom>
        </p:spPr>
      </p:pic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AA71B1DD-5EE4-1A62-BE99-433BC2FA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28359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GraphQL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API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24974"/>
            <a:ext cx="7315200" cy="1923026"/>
          </a:xfrm>
        </p:spPr>
        <p:txBody>
          <a:bodyPr/>
          <a:lstStyle/>
          <a:p>
            <a:pPr marL="227013" indent="-227013"/>
            <a:r>
              <a:rPr lang="en-US" dirty="0" err="1"/>
              <a:t>GraphQL</a:t>
            </a:r>
            <a:r>
              <a:rPr lang="en-US" dirty="0"/>
              <a:t> = graph query language </a:t>
            </a:r>
          </a:p>
          <a:p>
            <a:pPr marL="627063" lvl="1" indent="-227013">
              <a:spcBef>
                <a:spcPts val="1800"/>
              </a:spcBef>
            </a:pPr>
            <a:r>
              <a:rPr lang="en-US" dirty="0"/>
              <a:t>a RESTful alternative...</a:t>
            </a:r>
          </a:p>
          <a:p>
            <a:pPr marL="627063" lvl="1" indent="-227013">
              <a:spcBef>
                <a:spcPts val="1800"/>
              </a:spcBef>
            </a:pPr>
            <a:r>
              <a:rPr lang="en-US" sz="2000" dirty="0"/>
              <a:t>Query-based  vs. endpoint / function based</a:t>
            </a:r>
          </a:p>
          <a:p>
            <a:pPr marL="627063" lvl="1" indent="-227013">
              <a:spcBef>
                <a:spcPts val="1800"/>
              </a:spcBef>
            </a:pPr>
            <a:endParaRPr lang="en-US" sz="2000" dirty="0"/>
          </a:p>
          <a:p>
            <a:pPr marL="627063" lvl="1" indent="-227013">
              <a:spcBef>
                <a:spcPts val="1800"/>
              </a:spcBef>
            </a:pPr>
            <a:r>
              <a:rPr lang="en-US" sz="2000" dirty="0"/>
              <a:t>More powerful for clients / customers</a:t>
            </a:r>
          </a:p>
          <a:p>
            <a:pPr marL="627063" lvl="1" indent="-227013">
              <a:spcBef>
                <a:spcPts val="1800"/>
              </a:spcBef>
            </a:pPr>
            <a:r>
              <a:rPr lang="en-US" sz="2000" dirty="0"/>
              <a:t>Harder to build on the server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FAB263-DFCB-FDC0-32D7-C5B872F6E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457200"/>
            <a:ext cx="2276132" cy="620300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BF82F36B-AA46-8FA7-DEFB-A3B537329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64400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BF82F36B-AA46-8FA7-DEFB-A3B537329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1723" y="6303746"/>
            <a:ext cx="457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4D3A3EF9-A1F4-1E06-B22A-3955DFFD4272}"/>
              </a:ext>
            </a:extLst>
          </p:cNvPr>
          <p:cNvSpPr/>
          <p:nvPr/>
        </p:nvSpPr>
        <p:spPr>
          <a:xfrm>
            <a:off x="5105400" y="3065710"/>
            <a:ext cx="3759084" cy="3259296"/>
          </a:xfrm>
          <a:custGeom>
            <a:avLst/>
            <a:gdLst/>
            <a:ahLst/>
            <a:cxnLst/>
            <a:rect l="l" t="t" r="r" b="b"/>
            <a:pathLst>
              <a:path w="7964657" h="6975792">
                <a:moveTo>
                  <a:pt x="0" y="0"/>
                </a:moveTo>
                <a:lnTo>
                  <a:pt x="7964656" y="0"/>
                </a:lnTo>
                <a:lnTo>
                  <a:pt x="7964656" y="6975792"/>
                </a:lnTo>
                <a:lnTo>
                  <a:pt x="0" y="69757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22E753B-BCFC-6B65-A593-99E9D1234890}"/>
              </a:ext>
            </a:extLst>
          </p:cNvPr>
          <p:cNvSpPr/>
          <p:nvPr/>
        </p:nvSpPr>
        <p:spPr>
          <a:xfrm>
            <a:off x="304653" y="3145402"/>
            <a:ext cx="4424122" cy="567195"/>
          </a:xfrm>
          <a:custGeom>
            <a:avLst/>
            <a:gdLst/>
            <a:ahLst/>
            <a:cxnLst/>
            <a:rect l="l" t="t" r="r" b="b"/>
            <a:pathLst>
              <a:path w="8848243" h="1134390">
                <a:moveTo>
                  <a:pt x="0" y="0"/>
                </a:moveTo>
                <a:lnTo>
                  <a:pt x="8848242" y="0"/>
                </a:lnTo>
                <a:lnTo>
                  <a:pt x="8848242" y="1134391"/>
                </a:lnTo>
                <a:lnTo>
                  <a:pt x="0" y="11343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BF9E0443-CD6B-82F0-DF1C-8D2BEF523D41}"/>
              </a:ext>
            </a:extLst>
          </p:cNvPr>
          <p:cNvSpPr txBox="1"/>
          <p:nvPr/>
        </p:nvSpPr>
        <p:spPr>
          <a:xfrm>
            <a:off x="1789093" y="2627232"/>
            <a:ext cx="1339482" cy="3969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ts val="328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47" b="0" i="0" u="none" strike="noStrike" kern="1200" cap="none" spc="0" normalizeH="0" baseline="0" noProof="0" dirty="0">
                <a:ln>
                  <a:noFill/>
                </a:ln>
                <a:solidFill>
                  <a:srgbClr val="084C6E"/>
                </a:solidFill>
                <a:effectLst/>
                <a:uLnTx/>
                <a:uFillTx/>
                <a:latin typeface="Codec Pro Bold"/>
                <a:ea typeface="+mn-ea"/>
                <a:cs typeface="+mn-cs"/>
              </a:rPr>
              <a:t>REST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8562CF28-14CE-C4C8-93E6-979209ED17D8}"/>
              </a:ext>
            </a:extLst>
          </p:cNvPr>
          <p:cNvSpPr txBox="1"/>
          <p:nvPr/>
        </p:nvSpPr>
        <p:spPr>
          <a:xfrm>
            <a:off x="6118762" y="2590800"/>
            <a:ext cx="1806038" cy="396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ts val="328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47" b="0" i="0" u="none" strike="noStrike" kern="1200" cap="none" spc="0" normalizeH="0" baseline="0" noProof="0">
                <a:ln>
                  <a:noFill/>
                </a:ln>
                <a:solidFill>
                  <a:srgbClr val="084C6E"/>
                </a:solidFill>
                <a:effectLst/>
                <a:uLnTx/>
                <a:uFillTx/>
                <a:latin typeface="Codec Pro Bold"/>
                <a:ea typeface="+mn-ea"/>
                <a:cs typeface="+mn-cs"/>
              </a:rPr>
              <a:t>GraphQL</a:t>
            </a: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039CADFA-D1AF-1AF2-6269-8F22BE81305D}"/>
              </a:ext>
            </a:extLst>
          </p:cNvPr>
          <p:cNvSpPr txBox="1"/>
          <p:nvPr/>
        </p:nvSpPr>
        <p:spPr>
          <a:xfrm>
            <a:off x="1575926" y="4293677"/>
            <a:ext cx="2121408" cy="466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193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85" b="0" i="0" u="none" strike="noStrike" kern="1200" cap="none" spc="0" normalizeH="0" baseline="0" noProof="0">
                <a:ln>
                  <a:noFill/>
                </a:ln>
                <a:solidFill>
                  <a:srgbClr val="084C6E"/>
                </a:solidFill>
                <a:effectLst/>
                <a:uLnTx/>
                <a:uFillTx/>
                <a:latin typeface="Codec Pro Bold"/>
                <a:ea typeface="+mn-ea"/>
                <a:cs typeface="+mn-cs"/>
              </a:rPr>
              <a:t>Still need to parse data to get last 3 repos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671F883C-7F97-4BD1-12CE-97838863CFE4}"/>
              </a:ext>
            </a:extLst>
          </p:cNvPr>
          <p:cNvSpPr/>
          <p:nvPr/>
        </p:nvSpPr>
        <p:spPr>
          <a:xfrm rot="14467439" flipH="1">
            <a:off x="2658493" y="3840723"/>
            <a:ext cx="250837" cy="474090"/>
          </a:xfrm>
          <a:custGeom>
            <a:avLst/>
            <a:gdLst/>
            <a:ahLst/>
            <a:cxnLst/>
            <a:rect l="l" t="t" r="r" b="b"/>
            <a:pathLst>
              <a:path w="501673" h="948180">
                <a:moveTo>
                  <a:pt x="501674" y="0"/>
                </a:moveTo>
                <a:lnTo>
                  <a:pt x="0" y="0"/>
                </a:lnTo>
                <a:lnTo>
                  <a:pt x="0" y="948180"/>
                </a:lnTo>
                <a:lnTo>
                  <a:pt x="501674" y="948180"/>
                </a:lnTo>
                <a:lnTo>
                  <a:pt x="50167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38B681AC-5903-D54C-968C-BF7156D77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3234"/>
            <a:ext cx="7315200" cy="1770626"/>
          </a:xfrm>
        </p:spPr>
        <p:txBody>
          <a:bodyPr/>
          <a:lstStyle/>
          <a:p>
            <a:pPr marL="227013" indent="-227013"/>
            <a:r>
              <a:rPr lang="en-US" sz="2400" dirty="0"/>
              <a:t>GitHub supports both RESTful and </a:t>
            </a:r>
            <a:r>
              <a:rPr lang="en-US" sz="2400" dirty="0" err="1"/>
              <a:t>GraphQL</a:t>
            </a:r>
            <a:r>
              <a:rPr lang="en-US" sz="2400" dirty="0"/>
              <a:t> APIs</a:t>
            </a:r>
          </a:p>
          <a:p>
            <a:pPr marL="227013" indent="-227013"/>
            <a:r>
              <a:rPr lang="en-US" sz="2400" dirty="0"/>
              <a:t>Example:</a:t>
            </a:r>
          </a:p>
          <a:p>
            <a:pPr marL="627063" lvl="1" indent="-227013"/>
            <a:r>
              <a:rPr lang="en-US" sz="2000" dirty="0"/>
              <a:t>Given a username, get most-recent repos (last 3)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9DC4DF-68F6-5B64-6D6B-7B1673114DE1}"/>
              </a:ext>
            </a:extLst>
          </p:cNvPr>
          <p:cNvSpPr txBox="1"/>
          <p:nvPr/>
        </p:nvSpPr>
        <p:spPr>
          <a:xfrm>
            <a:off x="4876800" y="6397823"/>
            <a:ext cx="426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7"/>
              </a:rPr>
              <a:t>https://docs.github.com/en/graphql/overview/explorer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64E6AD-98B2-B934-5A4E-30A27DC1C31E}"/>
              </a:ext>
            </a:extLst>
          </p:cNvPr>
          <p:cNvSpPr txBox="1"/>
          <p:nvPr/>
        </p:nvSpPr>
        <p:spPr>
          <a:xfrm>
            <a:off x="446335" y="5076024"/>
            <a:ext cx="426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8"/>
              </a:rPr>
              <a:t>https://api.github.com/users/joe-hummel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8A7FB3-A89F-154F-E11A-0F380BCA504F}"/>
              </a:ext>
            </a:extLst>
          </p:cNvPr>
          <p:cNvSpPr txBox="1"/>
          <p:nvPr/>
        </p:nvSpPr>
        <p:spPr>
          <a:xfrm>
            <a:off x="461575" y="5461396"/>
            <a:ext cx="426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9"/>
              </a:rPr>
              <a:t>https://api.github.com/users/joe-hummel/repos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94796778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381000"/>
            <a:ext cx="8229600" cy="990600"/>
          </a:xfrm>
          <a:solidFill>
            <a:srgbClr val="FFC0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FF"/>
                </a:solidFill>
              </a:rPr>
              <a:t>That's it, thank you!</a:t>
            </a:r>
            <a:endParaRPr 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483601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DD7259-140D-0098-B24A-6FEE95DC9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023" y="867695"/>
            <a:ext cx="1279377" cy="2392470"/>
          </a:xfrm>
          <a:prstGeom prst="rect">
            <a:avLst/>
          </a:prstGeom>
        </p:spPr>
      </p:pic>
      <p:pic>
        <p:nvPicPr>
          <p:cNvPr id="7" name="Picture 6" descr="Server PNG Clip Art - Best WEB Clipart">
            <a:extLst>
              <a:ext uri="{FF2B5EF4-FFF2-40B4-BE49-F238E27FC236}">
                <a16:creationId xmlns:a16="http://schemas.microsoft.com/office/drawing/2014/main" id="{1D6397A4-EE60-3A3A-AA94-AE8C12976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295400"/>
            <a:ext cx="729435" cy="170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23810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0446F3-3D15-3204-19DD-356E7F57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A magnifying glass with the word example&#10;&#10;Description automatically generated">
            <a:extLst>
              <a:ext uri="{FF2B5EF4-FFF2-40B4-BE49-F238E27FC236}">
                <a16:creationId xmlns:a16="http://schemas.microsoft.com/office/drawing/2014/main" id="{F84165A5-09CD-E71B-C72D-BABE14551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90600"/>
            <a:ext cx="4704588" cy="313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25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API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24974"/>
            <a:ext cx="7315200" cy="1371600"/>
          </a:xfrm>
        </p:spPr>
        <p:txBody>
          <a:bodyPr/>
          <a:lstStyle/>
          <a:p>
            <a:pPr marL="227013" indent="-227013"/>
            <a:r>
              <a:rPr lang="en-US" dirty="0"/>
              <a:t>Programming interface between two applications / systems / servers</a:t>
            </a:r>
          </a:p>
          <a:p>
            <a:pPr marL="627063" lvl="1" indent="-227013"/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FAB263-DFCB-FDC0-32D7-C5B872F6E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895600"/>
            <a:ext cx="6934200" cy="1889734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BF82F36B-AA46-8FA7-DEFB-A3B537329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919809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le: 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02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3F58315-39C4-2AB3-4911-6CA39B3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276F4B-DA69-504A-7309-87BE28CE67C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4800" y="3041331"/>
            <a:ext cx="5416498" cy="347915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PhotoApp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web service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app.get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/stats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{…});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app.get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/users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{…});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app.get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/assets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{…});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app.get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/bucket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{…});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app.get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/image/: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assetid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{…});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438897-E921-EBD3-8171-2C76181EF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066800"/>
            <a:ext cx="5334000" cy="326624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1AB763B-FFF8-750E-5084-7F47CDBA1770}"/>
              </a:ext>
            </a:extLst>
          </p:cNvPr>
          <p:cNvCxnSpPr>
            <a:cxnSpLocks/>
          </p:cNvCxnSpPr>
          <p:nvPr/>
        </p:nvCxnSpPr>
        <p:spPr>
          <a:xfrm flipV="1">
            <a:off x="4038600" y="2286000"/>
            <a:ext cx="519275" cy="11430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6926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 question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391" y="838200"/>
            <a:ext cx="7772400" cy="2057399"/>
          </a:xfrm>
        </p:spPr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200" b="0" i="1" dirty="0">
                <a:solidFill>
                  <a:srgbClr val="000000"/>
                </a:solidFill>
              </a:rPr>
              <a:t>W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 are developing a social media application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200" b="0" i="1" dirty="0">
                <a:solidFill>
                  <a:srgbClr val="000000"/>
                </a:solidFill>
              </a:rPr>
              <a:t>Our API needs to support a user "liking" an image. But a user can only like an image once, if they say they like the same image again and again, the result should still be just one "like".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How would you design this</a:t>
            </a:r>
            <a:r>
              <a:rPr kumimoji="0" lang="en-US" sz="2200" b="0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functionality in the API?</a:t>
            </a:r>
            <a:endParaRPr kumimoji="0" 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EAAF91-216B-4B5D-C35B-55433A5EE610}"/>
              </a:ext>
            </a:extLst>
          </p:cNvPr>
          <p:cNvGrpSpPr/>
          <p:nvPr/>
        </p:nvGrpSpPr>
        <p:grpSpPr>
          <a:xfrm>
            <a:off x="1066800" y="2973433"/>
            <a:ext cx="7010400" cy="863057"/>
            <a:chOff x="1066800" y="2973433"/>
            <a:chExt cx="7010400" cy="86305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264F9C4-E349-B996-20D0-205C1D0D9B8C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1828800" y="2973433"/>
              <a:ext cx="6248400" cy="8630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square" lIns="182562" tIns="92075" rIns="182562" bIns="92075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app.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get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('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/like/image/: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userid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/: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imageid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', (req, res) =&gt; 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...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});</a:t>
              </a:r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91B8B534-8A29-9D06-2EF3-E72CAE96FF02}"/>
                </a:ext>
              </a:extLst>
            </p:cNvPr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>
            <a:xfrm>
              <a:off x="1066800" y="3143976"/>
              <a:ext cx="609600" cy="521969"/>
            </a:xfrm>
            <a:prstGeom prst="rect">
              <a:avLst/>
            </a:prstGeom>
            <a:solidFill>
              <a:srgbClr val="92FF50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91440" rIns="91440" bIns="9144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ts val="1200"/>
                </a:spcBef>
                <a:buFont typeface="Arial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2pPr>
              <a:lvl3pPr marL="1143000" indent="-2286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2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(A)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80BA05-70B5-DE65-9C6B-EA32F2066461}"/>
              </a:ext>
            </a:extLst>
          </p:cNvPr>
          <p:cNvGrpSpPr/>
          <p:nvPr/>
        </p:nvGrpSpPr>
        <p:grpSpPr>
          <a:xfrm>
            <a:off x="1066800" y="4141288"/>
            <a:ext cx="7010400" cy="863057"/>
            <a:chOff x="1066800" y="4141288"/>
            <a:chExt cx="7010400" cy="8630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3CC5A2A-FDD0-BB29-F0A0-7A6F3FF3CCDC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1828800" y="4141288"/>
              <a:ext cx="6248400" cy="8630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square" lIns="182562" tIns="92075" rIns="182562" bIns="92075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app.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put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('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/like/image/: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userid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/: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imageid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', (req, res) =&gt; 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...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});</a:t>
              </a:r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0004BFC2-7FA3-D649-6820-BF8F47DC4B19}"/>
                </a:ext>
              </a:extLst>
            </p:cNvPr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>
            <a:xfrm>
              <a:off x="1066800" y="4311831"/>
              <a:ext cx="609600" cy="521969"/>
            </a:xfrm>
            <a:prstGeom prst="rect">
              <a:avLst/>
            </a:prstGeom>
            <a:solidFill>
              <a:srgbClr val="92FF50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91440" rIns="91440" bIns="9144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ts val="1200"/>
                </a:spcBef>
                <a:buFont typeface="Arial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2pPr>
              <a:lvl3pPr marL="1143000" indent="-2286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2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(B)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46B0B9E-4C1A-5E6D-9954-727BA235777F}"/>
              </a:ext>
            </a:extLst>
          </p:cNvPr>
          <p:cNvGrpSpPr/>
          <p:nvPr/>
        </p:nvGrpSpPr>
        <p:grpSpPr>
          <a:xfrm>
            <a:off x="1066800" y="5309143"/>
            <a:ext cx="7010400" cy="863057"/>
            <a:chOff x="1066800" y="5309143"/>
            <a:chExt cx="7010400" cy="86305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F6A4B0-7C01-DBBB-31E6-1FA298E3613D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1828800" y="5309143"/>
              <a:ext cx="6248400" cy="8630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square" lIns="182562" tIns="92075" rIns="182562" bIns="92075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app.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post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('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/like/image/: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userid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/: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imageid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', (req, res) =&gt; 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...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});</a:t>
              </a: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DDB5E861-8E91-0241-1CA3-05A5FD5CC29A}"/>
                </a:ext>
              </a:extLst>
            </p:cNvPr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>
            <a:xfrm>
              <a:off x="1066800" y="5479686"/>
              <a:ext cx="609600" cy="521969"/>
            </a:xfrm>
            <a:prstGeom prst="rect">
              <a:avLst/>
            </a:prstGeom>
            <a:solidFill>
              <a:srgbClr val="92FF50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91440" rIns="91440" bIns="9144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ts val="1200"/>
                </a:spcBef>
                <a:buFont typeface="Arial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2pPr>
              <a:lvl3pPr marL="1143000" indent="-2286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2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(C)</a:t>
              </a:r>
            </a:p>
          </p:txBody>
        </p:sp>
      </p:grp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296D45AF-A5FF-5C2D-2921-B7263EF55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5298" y="6362115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20313A3-9BD5-41A1-6FDA-8FB3A0900C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1800" y="276589"/>
            <a:ext cx="223687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663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RESTful API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24974"/>
            <a:ext cx="8153400" cy="1371600"/>
          </a:xfrm>
        </p:spPr>
        <p:txBody>
          <a:bodyPr/>
          <a:lstStyle/>
          <a:p>
            <a:pPr marL="227013" indent="-227013"/>
            <a:r>
              <a:rPr lang="en-US" dirty="0"/>
              <a:t>Many web service APIs are said to be "RESTful"</a:t>
            </a:r>
          </a:p>
          <a:p>
            <a:pPr marL="227013" indent="-227013"/>
            <a:r>
              <a:rPr lang="en-US" dirty="0"/>
              <a:t>This is an architectural style with design constraints:</a:t>
            </a:r>
          </a:p>
          <a:p>
            <a:pPr marL="627063" lvl="1" indent="-227013"/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FAB263-DFCB-FDC0-32D7-C5B872F6E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444839"/>
            <a:ext cx="5336192" cy="1454239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BF82F36B-AA46-8FA7-DEFB-A3B537329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D54EF2-5E6C-D5C9-DA5E-61FD6FC3C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5990" y="4119866"/>
            <a:ext cx="3740620" cy="2614834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B9D0202A-D019-B2A4-3773-578CB51AF2D1}"/>
              </a:ext>
            </a:extLst>
          </p:cNvPr>
          <p:cNvGrpSpPr/>
          <p:nvPr/>
        </p:nvGrpSpPr>
        <p:grpSpPr>
          <a:xfrm>
            <a:off x="5401423" y="4001122"/>
            <a:ext cx="3514680" cy="1216800"/>
            <a:chOff x="5401423" y="4001122"/>
            <a:chExt cx="3514680" cy="121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20BBD33-BEDB-8E7D-B9D3-4CAD7EBC7656}"/>
                    </a:ext>
                  </a:extLst>
                </p14:cNvPr>
                <p14:cNvContentPartPr/>
                <p14:nvPr/>
              </p14:nvContentPartPr>
              <p14:xfrm>
                <a:off x="5401423" y="4497202"/>
                <a:ext cx="758160" cy="2214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20BBD33-BEDB-8E7D-B9D3-4CAD7EBC765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92783" y="4488562"/>
                  <a:ext cx="7758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1BE8FFF-92DA-37D3-AED4-6F5CB17594D2}"/>
                    </a:ext>
                  </a:extLst>
                </p14:cNvPr>
                <p14:cNvContentPartPr/>
                <p14:nvPr/>
              </p14:nvContentPartPr>
              <p14:xfrm>
                <a:off x="6344983" y="4167442"/>
                <a:ext cx="78120" cy="312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1BE8FFF-92DA-37D3-AED4-6F5CB17594D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35983" y="4158442"/>
                  <a:ext cx="957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292CE82-E470-D2A4-090B-454F5C2E5BA2}"/>
                    </a:ext>
                  </a:extLst>
                </p14:cNvPr>
                <p14:cNvContentPartPr/>
                <p14:nvPr/>
              </p14:nvContentPartPr>
              <p14:xfrm>
                <a:off x="6168223" y="4157722"/>
                <a:ext cx="456840" cy="286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292CE82-E470-D2A4-090B-454F5C2E5BA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159223" y="4148722"/>
                  <a:ext cx="4744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2A33E7C-1116-A059-C9C1-EEB909A832A4}"/>
                    </a:ext>
                  </a:extLst>
                </p14:cNvPr>
                <p14:cNvContentPartPr/>
                <p14:nvPr/>
              </p14:nvContentPartPr>
              <p14:xfrm>
                <a:off x="6673663" y="4310002"/>
                <a:ext cx="141840" cy="119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2A33E7C-1116-A059-C9C1-EEB909A832A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664663" y="4301002"/>
                  <a:ext cx="1594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CF0693D-E0C2-3093-618E-15CB00D5820B}"/>
                    </a:ext>
                  </a:extLst>
                </p14:cNvPr>
                <p14:cNvContentPartPr/>
                <p14:nvPr/>
              </p14:nvContentPartPr>
              <p14:xfrm>
                <a:off x="6872383" y="4072402"/>
                <a:ext cx="67680" cy="339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CF0693D-E0C2-3093-618E-15CB00D5820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63383" y="4063762"/>
                  <a:ext cx="8532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6F7CDD2-45AC-3E10-0702-7DB7213E4945}"/>
                    </a:ext>
                  </a:extLst>
                </p14:cNvPr>
                <p14:cNvContentPartPr/>
                <p14:nvPr/>
              </p14:nvContentPartPr>
              <p14:xfrm>
                <a:off x="6747823" y="4218562"/>
                <a:ext cx="286920" cy="73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6F7CDD2-45AC-3E10-0702-7DB7213E494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739183" y="4209922"/>
                  <a:ext cx="3045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9C5BE6E-93BF-68AB-385C-1CC4B7204CD3}"/>
                    </a:ext>
                  </a:extLst>
                </p14:cNvPr>
                <p14:cNvContentPartPr/>
                <p14:nvPr/>
              </p14:nvContentPartPr>
              <p14:xfrm>
                <a:off x="7297903" y="4201282"/>
                <a:ext cx="255240" cy="163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9C5BE6E-93BF-68AB-385C-1CC4B7204CD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288903" y="4192642"/>
                  <a:ext cx="2728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8D0A789-CF5A-A23B-56BF-201B78D9970B}"/>
                    </a:ext>
                  </a:extLst>
                </p14:cNvPr>
                <p14:cNvContentPartPr/>
                <p14:nvPr/>
              </p14:nvContentPartPr>
              <p14:xfrm>
                <a:off x="7564303" y="4041802"/>
                <a:ext cx="214560" cy="324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8D0A789-CF5A-A23B-56BF-201B78D9970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555663" y="4033162"/>
                  <a:ext cx="2322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5D017BD-04A1-8494-3521-1AF29A2FA98E}"/>
                    </a:ext>
                  </a:extLst>
                </p14:cNvPr>
                <p14:cNvContentPartPr/>
                <p14:nvPr/>
              </p14:nvContentPartPr>
              <p14:xfrm>
                <a:off x="7813063" y="4001122"/>
                <a:ext cx="155160" cy="315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5D017BD-04A1-8494-3521-1AF29A2FA98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804423" y="3992122"/>
                  <a:ext cx="17280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DE921BB-AFA1-6486-A24D-0AE4DA9BF56B}"/>
                    </a:ext>
                  </a:extLst>
                </p14:cNvPr>
                <p14:cNvContentPartPr/>
                <p14:nvPr/>
              </p14:nvContentPartPr>
              <p14:xfrm>
                <a:off x="7997023" y="4134682"/>
                <a:ext cx="449280" cy="185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E921BB-AFA1-6486-A24D-0AE4DA9BF56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988023" y="4126042"/>
                  <a:ext cx="4669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DF3C119-73AF-B44E-D3B5-09BF01066C09}"/>
                    </a:ext>
                  </a:extLst>
                </p14:cNvPr>
                <p14:cNvContentPartPr/>
                <p14:nvPr/>
              </p14:nvContentPartPr>
              <p14:xfrm>
                <a:off x="8484463" y="4133962"/>
                <a:ext cx="163800" cy="257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DF3C119-73AF-B44E-D3B5-09BF01066C0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475463" y="4125322"/>
                  <a:ext cx="1814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CB3A37E-B596-3074-ABD5-E546AE9211B6}"/>
                    </a:ext>
                  </a:extLst>
                </p14:cNvPr>
                <p14:cNvContentPartPr/>
                <p14:nvPr/>
              </p14:nvContentPartPr>
              <p14:xfrm>
                <a:off x="6635143" y="4569922"/>
                <a:ext cx="68400" cy="274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CB3A37E-B596-3074-ABD5-E546AE9211B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626143" y="4560922"/>
                  <a:ext cx="860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A2B9371-8C08-A6C5-8EFD-03ACF96FDCA0}"/>
                    </a:ext>
                  </a:extLst>
                </p14:cNvPr>
                <p14:cNvContentPartPr/>
                <p14:nvPr/>
              </p14:nvContentPartPr>
              <p14:xfrm>
                <a:off x="6546583" y="4654882"/>
                <a:ext cx="305280" cy="165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A2B9371-8C08-A6C5-8EFD-03ACF96FDCA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537583" y="4646242"/>
                  <a:ext cx="3229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4B5BE90-5B46-B19E-20BB-A82FE30F2C62}"/>
                    </a:ext>
                  </a:extLst>
                </p14:cNvPr>
                <p14:cNvContentPartPr/>
                <p14:nvPr/>
              </p14:nvContentPartPr>
              <p14:xfrm>
                <a:off x="7053823" y="4650202"/>
                <a:ext cx="464400" cy="163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4B5BE90-5B46-B19E-20BB-A82FE30F2C6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044823" y="4641202"/>
                  <a:ext cx="4820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F16896D-AEB1-577B-1AB4-88326D408754}"/>
                    </a:ext>
                  </a:extLst>
                </p14:cNvPr>
                <p14:cNvContentPartPr/>
                <p14:nvPr/>
              </p14:nvContentPartPr>
              <p14:xfrm>
                <a:off x="7556383" y="4493242"/>
                <a:ext cx="203760" cy="292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F16896D-AEB1-577B-1AB4-88326D40875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47383" y="4484602"/>
                  <a:ext cx="2214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907EA6B-2750-C117-D640-DF0954BC5EB2}"/>
                    </a:ext>
                  </a:extLst>
                </p14:cNvPr>
                <p14:cNvContentPartPr/>
                <p14:nvPr/>
              </p14:nvContentPartPr>
              <p14:xfrm>
                <a:off x="7927183" y="4577482"/>
                <a:ext cx="162360" cy="222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907EA6B-2750-C117-D640-DF0954BC5EB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918543" y="4568482"/>
                  <a:ext cx="1800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47043A4-3BED-DC55-EF34-43B59D1F1E8A}"/>
                    </a:ext>
                  </a:extLst>
                </p14:cNvPr>
                <p14:cNvContentPartPr/>
                <p14:nvPr/>
              </p14:nvContentPartPr>
              <p14:xfrm>
                <a:off x="8137063" y="4568482"/>
                <a:ext cx="297360" cy="210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47043A4-3BED-DC55-EF34-43B59D1F1E8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128423" y="4559842"/>
                  <a:ext cx="3150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88CEFF0-B742-91A0-3FAC-C7EE503F1A00}"/>
                    </a:ext>
                  </a:extLst>
                </p14:cNvPr>
                <p14:cNvContentPartPr/>
                <p14:nvPr/>
              </p14:nvContentPartPr>
              <p14:xfrm>
                <a:off x="8504623" y="4528162"/>
                <a:ext cx="411480" cy="190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88CEFF0-B742-91A0-3FAC-C7EE503F1A0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495623" y="4519162"/>
                  <a:ext cx="4291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6516863-46BD-BD8F-718C-7AC3466F5A53}"/>
                    </a:ext>
                  </a:extLst>
                </p14:cNvPr>
                <p14:cNvContentPartPr/>
                <p14:nvPr/>
              </p14:nvContentPartPr>
              <p14:xfrm>
                <a:off x="6766903" y="5050162"/>
                <a:ext cx="183960" cy="167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6516863-46BD-BD8F-718C-7AC3466F5A5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758263" y="5041522"/>
                  <a:ext cx="2016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21800B1-A634-8786-9E1A-10DF9158466A}"/>
                    </a:ext>
                  </a:extLst>
                </p14:cNvPr>
                <p14:cNvContentPartPr/>
                <p14:nvPr/>
              </p14:nvContentPartPr>
              <p14:xfrm>
                <a:off x="7108183" y="4882402"/>
                <a:ext cx="100440" cy="328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21800B1-A634-8786-9E1A-10DF9158466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099543" y="4873762"/>
                  <a:ext cx="1180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65276BA-F33E-E73E-9EF4-FBADBE5EF8E0}"/>
                    </a:ext>
                  </a:extLst>
                </p14:cNvPr>
                <p14:cNvContentPartPr/>
                <p14:nvPr/>
              </p14:nvContentPartPr>
              <p14:xfrm>
                <a:off x="6908743" y="5039002"/>
                <a:ext cx="351000" cy="60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65276BA-F33E-E73E-9EF4-FBADBE5EF8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899743" y="5030362"/>
                  <a:ext cx="3686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4664C0E-821F-9C7E-32E9-7D87C4E00DDD}"/>
                    </a:ext>
                  </a:extLst>
                </p14:cNvPr>
                <p14:cNvContentPartPr/>
                <p14:nvPr/>
              </p14:nvContentPartPr>
              <p14:xfrm>
                <a:off x="7247863" y="5039002"/>
                <a:ext cx="176040" cy="166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4664C0E-821F-9C7E-32E9-7D87C4E00DD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238863" y="5030362"/>
                  <a:ext cx="1936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CBD8922-50E1-6D52-F2C0-8ED03D142B28}"/>
                    </a:ext>
                  </a:extLst>
                </p14:cNvPr>
                <p14:cNvContentPartPr/>
                <p14:nvPr/>
              </p14:nvContentPartPr>
              <p14:xfrm>
                <a:off x="7476823" y="5032882"/>
                <a:ext cx="163440" cy="151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CBD8922-50E1-6D52-F2C0-8ED03D142B2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468183" y="5024242"/>
                  <a:ext cx="1810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0D3247B-6DA0-881C-B8B2-4A62637CECE3}"/>
                    </a:ext>
                  </a:extLst>
                </p14:cNvPr>
                <p14:cNvContentPartPr/>
                <p14:nvPr/>
              </p14:nvContentPartPr>
              <p14:xfrm>
                <a:off x="7670143" y="4922722"/>
                <a:ext cx="156960" cy="283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0D3247B-6DA0-881C-B8B2-4A62637CECE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661503" y="4914082"/>
                  <a:ext cx="1746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737DF46-2F63-0A12-B912-B3622E90274E}"/>
                    </a:ext>
                  </a:extLst>
                </p14:cNvPr>
                <p14:cNvContentPartPr/>
                <p14:nvPr/>
              </p14:nvContentPartPr>
              <p14:xfrm>
                <a:off x="7816303" y="5024602"/>
                <a:ext cx="181800" cy="141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737DF46-2F63-0A12-B912-B3622E90274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807303" y="5015962"/>
                  <a:ext cx="1994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B4A6F74-0781-E9CB-A9B8-A995983CF10C}"/>
                    </a:ext>
                  </a:extLst>
                </p14:cNvPr>
                <p14:cNvContentPartPr/>
                <p14:nvPr/>
              </p14:nvContentPartPr>
              <p14:xfrm>
                <a:off x="8068663" y="5008042"/>
                <a:ext cx="138600" cy="163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B4A6F74-0781-E9CB-A9B8-A995983CF10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060023" y="4999042"/>
                  <a:ext cx="1562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95A79BA-8838-CBD7-A51B-95AB21903F94}"/>
                    </a:ext>
                  </a:extLst>
                </p14:cNvPr>
                <p14:cNvContentPartPr/>
                <p14:nvPr/>
              </p14:nvContentPartPr>
              <p14:xfrm>
                <a:off x="8173423" y="4871602"/>
                <a:ext cx="248400" cy="308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95A79BA-8838-CBD7-A51B-95AB21903F9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164783" y="4862602"/>
                  <a:ext cx="2660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951EBF0-DA19-F352-BFFF-6E42A49C9CA6}"/>
                    </a:ext>
                  </a:extLst>
                </p14:cNvPr>
                <p14:cNvContentPartPr/>
                <p14:nvPr/>
              </p14:nvContentPartPr>
              <p14:xfrm>
                <a:off x="8425783" y="4970962"/>
                <a:ext cx="209520" cy="214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951EBF0-DA19-F352-BFFF-6E42A49C9CA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416783" y="4962322"/>
                  <a:ext cx="227160" cy="232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296251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F42F-3ADF-8F48-9EFC-4A8A4E6EB83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RESTful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4C610-C823-5C4D-8C25-EEA37D495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604" y="1299275"/>
            <a:ext cx="8412996" cy="37299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REST = </a:t>
            </a:r>
            <a:r>
              <a:rPr lang="en-US" b="1" dirty="0" err="1">
                <a:solidFill>
                  <a:schemeClr val="accent6"/>
                </a:solidFill>
              </a:rPr>
              <a:t>REpresentational</a:t>
            </a:r>
            <a:r>
              <a:rPr lang="en-US" b="1" dirty="0">
                <a:solidFill>
                  <a:schemeClr val="accent6"/>
                </a:solidFill>
              </a:rPr>
              <a:t> State Transfer  </a:t>
            </a:r>
            <a:r>
              <a:rPr lang="en-US" dirty="0">
                <a:solidFill>
                  <a:schemeClr val="accent6"/>
                </a:solidFill>
              </a:rPr>
              <a:t>(PhD research)</a:t>
            </a:r>
          </a:p>
          <a:p>
            <a:pPr>
              <a:spcBef>
                <a:spcPts val="1800"/>
              </a:spcBef>
            </a:pPr>
            <a:r>
              <a:rPr lang="en-US" b="1" dirty="0">
                <a:solidFill>
                  <a:schemeClr val="accent6"/>
                </a:solidFill>
              </a:rPr>
              <a:t>RESTful APIs</a:t>
            </a:r>
            <a:r>
              <a:rPr lang="en-US" dirty="0"/>
              <a:t> are supposed to follow HTTP rules, and thus better integrate into web infrastructures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any function called via HTTP </a:t>
            </a:r>
            <a:r>
              <a:rPr lang="en-US" b="1" dirty="0"/>
              <a:t>get</a:t>
            </a:r>
            <a:r>
              <a:rPr lang="en-US" dirty="0"/>
              <a:t> should be </a:t>
            </a:r>
            <a:r>
              <a:rPr lang="en-US" i="1" dirty="0"/>
              <a:t>idempotent, i.e. compute the same result given the same system state</a:t>
            </a:r>
          </a:p>
          <a:p>
            <a:pPr marL="685800" lvl="2" indent="0">
              <a:spcBef>
                <a:spcPts val="1800"/>
              </a:spcBef>
              <a:buNone/>
            </a:pPr>
            <a:r>
              <a:rPr lang="en-US" i="1" dirty="0"/>
              <a:t>          ==&gt; no side-effects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calling an idempotent function over and over again is supposed to be safe, and return the same value to support caching in servers closer to client</a:t>
            </a:r>
          </a:p>
          <a:p>
            <a:pPr marL="342900" lvl="1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AA8DA7-63CE-A1DD-EF3E-CB3CC752F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16205"/>
            <a:ext cx="3740207" cy="956502"/>
          </a:xfrm>
          <a:prstGeom prst="rect">
            <a:avLst/>
          </a:prstGeom>
        </p:spPr>
      </p:pic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EA3E7EB9-6043-4BF6-A9D9-EA59F04C901F}"/>
              </a:ext>
            </a:extLst>
          </p:cNvPr>
          <p:cNvSpPr txBox="1">
            <a:spLocks/>
          </p:cNvSpPr>
          <p:nvPr/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59823E55-4847-F699-ABF7-6F02C6603943}"/>
              </a:ext>
            </a:extLst>
          </p:cNvPr>
          <p:cNvSpPr/>
          <p:nvPr/>
        </p:nvSpPr>
        <p:spPr>
          <a:xfrm>
            <a:off x="1524000" y="5410200"/>
            <a:ext cx="4648200" cy="1066262"/>
          </a:xfrm>
          <a:prstGeom prst="wedgeRoundRectCallout">
            <a:avLst>
              <a:gd name="adj1" fmla="val -27533"/>
              <a:gd name="adj2" fmla="val -98473"/>
              <a:gd name="adj3" fmla="val 16667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Why would a</a:t>
            </a:r>
            <a:r>
              <a:rPr kumimoji="0" lang="en-US" sz="1600" b="0" i="1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request be repeated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? If client doesn't get a timely response, they are allowed to repeat without causing side-effects…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4D2858-8729-63C8-68B7-221D21CA9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4803587"/>
            <a:ext cx="950990" cy="177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1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210"/>
            <a:ext cx="8153400" cy="679361"/>
          </a:xfrm>
        </p:spPr>
        <p:txBody>
          <a:bodyPr/>
          <a:lstStyle/>
          <a:p>
            <a:pPr marL="227013" indent="-227013"/>
            <a:r>
              <a:rPr lang="en-US" dirty="0"/>
              <a:t>RESTful API for a social media app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FAB263-DFCB-FDC0-32D7-C5B872F6E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848257"/>
            <a:ext cx="2492851" cy="679361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BF82F36B-AA46-8FA7-DEFB-A3B537329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id="{BA56EB2F-AF16-4BCC-B78D-C8CF24D9FC08}"/>
              </a:ext>
            </a:extLst>
          </p:cNvPr>
          <p:cNvSpPr txBox="1"/>
          <p:nvPr/>
        </p:nvSpPr>
        <p:spPr>
          <a:xfrm>
            <a:off x="4873280" y="2621116"/>
            <a:ext cx="3618358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15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5E17EB"/>
                </a:solidFill>
                <a:effectLst/>
                <a:uLnTx/>
                <a:uFillTx/>
                <a:latin typeface="Codec Pro Bold"/>
                <a:ea typeface="+mn-ea"/>
                <a:cs typeface="+mn-cs"/>
              </a:rPr>
              <a:t>2. Stateless Operations</a:t>
            </a:r>
          </a:p>
          <a:p>
            <a:pPr marL="286125" marR="0" lvl="1" indent="-143062" algn="l" defTabSz="457200" rtl="0" eaLnBrk="1" fontAlgn="auto" latinLnBrk="0" hangingPunct="1">
              <a:lnSpc>
                <a:spcPts val="15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E17EB"/>
                </a:solidFill>
                <a:effectLst/>
                <a:uLnTx/>
                <a:uFillTx/>
                <a:latin typeface="Codec Pro Bold"/>
                <a:ea typeface="+mn-ea"/>
                <a:cs typeface="+mn-cs"/>
              </a:rPr>
              <a:t>All info that my server needs to know should be in the request</a:t>
            </a:r>
          </a:p>
          <a:p>
            <a:pPr marL="286125" marR="0" lvl="1" indent="-143062" algn="l" defTabSz="457200" rtl="0" eaLnBrk="1" fontAlgn="auto" latinLnBrk="0" hangingPunct="1">
              <a:lnSpc>
                <a:spcPts val="159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E17EB"/>
                </a:solidFill>
                <a:effectLst/>
                <a:uLnTx/>
                <a:uFillTx/>
                <a:latin typeface="Codec Pro Bold"/>
                <a:ea typeface="+mn-ea"/>
                <a:cs typeface="+mn-cs"/>
              </a:rPr>
              <a:t>Doesn’t need info from a previous request</a:t>
            </a: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A2B01EBE-49E7-E48B-66FE-80CBE84C01A3}"/>
              </a:ext>
            </a:extLst>
          </p:cNvPr>
          <p:cNvSpPr txBox="1"/>
          <p:nvPr/>
        </p:nvSpPr>
        <p:spPr>
          <a:xfrm>
            <a:off x="818978" y="2621116"/>
            <a:ext cx="3295822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5E17EB"/>
                </a:solidFill>
                <a:effectLst/>
                <a:uLnTx/>
                <a:uFillTx/>
                <a:latin typeface="Codec Pro Bold"/>
                <a:ea typeface="+mn-ea"/>
                <a:cs typeface="+mn-cs"/>
              </a:rPr>
              <a:t>1. Uniform Interface</a:t>
            </a:r>
          </a:p>
          <a:p>
            <a:pPr marL="285750" marR="0" lvl="0" indent="-174625" algn="l" defTabSz="457200" rtl="0" eaLnBrk="1" fontAlgn="auto" latinLnBrk="0" hangingPunct="1">
              <a:lnSpc>
                <a:spcPts val="159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E17EB"/>
                </a:solidFill>
                <a:effectLst/>
                <a:uLnTx/>
                <a:uFillTx/>
                <a:latin typeface="Codec Pro Bold"/>
                <a:ea typeface="+mn-ea"/>
                <a:cs typeface="+mn-cs"/>
              </a:rPr>
              <a:t>Endpoints refer to one resource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20004F29-A116-D4A0-C7D8-1ED24ABC916D}"/>
              </a:ext>
            </a:extLst>
          </p:cNvPr>
          <p:cNvSpPr txBox="1"/>
          <p:nvPr/>
        </p:nvSpPr>
        <p:spPr>
          <a:xfrm>
            <a:off x="1175954" y="3306916"/>
            <a:ext cx="2515083" cy="1404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278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0" b="0" i="0" u="none" strike="noStrike" kern="1200" cap="none" spc="0" normalizeH="0" baseline="0" noProof="0" dirty="0">
                <a:ln>
                  <a:noFill/>
                </a:ln>
                <a:solidFill>
                  <a:srgbClr val="084C6E"/>
                </a:solidFill>
                <a:effectLst/>
                <a:uLnTx/>
                <a:uFillTx/>
                <a:latin typeface="Anonymous Pro Bold"/>
                <a:ea typeface="+mn-ea"/>
                <a:cs typeface="+mn-cs"/>
              </a:rPr>
              <a:t>/users</a:t>
            </a:r>
          </a:p>
          <a:p>
            <a:pPr marL="0" marR="0" lvl="0" indent="0" algn="l" defTabSz="457200" rtl="0" eaLnBrk="1" fontAlgn="auto" latinLnBrk="0" hangingPunct="1">
              <a:lnSpc>
                <a:spcPts val="278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0" b="0" i="0" u="none" strike="noStrike" kern="1200" cap="none" spc="0" normalizeH="0" baseline="0" noProof="0" dirty="0">
                <a:ln>
                  <a:noFill/>
                </a:ln>
                <a:solidFill>
                  <a:srgbClr val="084C6E"/>
                </a:solidFill>
                <a:effectLst/>
                <a:uLnTx/>
                <a:uFillTx/>
                <a:latin typeface="Anonymous Pro Bold"/>
                <a:ea typeface="+mn-ea"/>
                <a:cs typeface="+mn-cs"/>
              </a:rPr>
              <a:t>/users/:</a:t>
            </a:r>
            <a:r>
              <a:rPr kumimoji="0" lang="en-US" sz="1990" b="0" i="0" u="none" strike="noStrike" kern="1200" cap="none" spc="0" normalizeH="0" baseline="0" noProof="0" dirty="0" err="1">
                <a:ln>
                  <a:noFill/>
                </a:ln>
                <a:solidFill>
                  <a:srgbClr val="084C6E"/>
                </a:solidFill>
                <a:effectLst/>
                <a:uLnTx/>
                <a:uFillTx/>
                <a:latin typeface="Anonymous Pro Bold"/>
                <a:ea typeface="+mn-ea"/>
                <a:cs typeface="+mn-cs"/>
              </a:rPr>
              <a:t>userid</a:t>
            </a:r>
            <a:endParaRPr kumimoji="0" lang="en-US" sz="1990" b="0" i="0" u="none" strike="noStrike" kern="1200" cap="none" spc="0" normalizeH="0" baseline="0" noProof="0" dirty="0">
              <a:ln>
                <a:noFill/>
              </a:ln>
              <a:solidFill>
                <a:srgbClr val="084C6E"/>
              </a:solidFill>
              <a:effectLst/>
              <a:uLnTx/>
              <a:uFillTx/>
              <a:latin typeface="Anonymous Pro Bold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278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0" b="0" i="0" u="none" strike="noStrike" kern="1200" cap="none" spc="0" normalizeH="0" baseline="0" noProof="0" dirty="0">
                <a:ln>
                  <a:noFill/>
                </a:ln>
                <a:solidFill>
                  <a:srgbClr val="084C6E"/>
                </a:solidFill>
                <a:effectLst/>
                <a:uLnTx/>
                <a:uFillTx/>
                <a:latin typeface="Anonymous Pro Bold"/>
                <a:ea typeface="+mn-ea"/>
                <a:cs typeface="+mn-cs"/>
              </a:rPr>
              <a:t>/posts</a:t>
            </a:r>
          </a:p>
          <a:p>
            <a:pPr marL="0" marR="0" lvl="0" indent="0" algn="l" defTabSz="457200" rtl="0" eaLnBrk="1" fontAlgn="auto" latinLnBrk="0" hangingPunct="1">
              <a:lnSpc>
                <a:spcPts val="2786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0" b="0" i="0" u="none" strike="noStrike" kern="1200" cap="none" spc="0" normalizeH="0" baseline="0" noProof="0" dirty="0">
                <a:ln>
                  <a:noFill/>
                </a:ln>
                <a:solidFill>
                  <a:srgbClr val="084C6E"/>
                </a:solidFill>
                <a:effectLst/>
                <a:uLnTx/>
                <a:uFillTx/>
                <a:latin typeface="Anonymous Pro Bold"/>
                <a:ea typeface="+mn-ea"/>
                <a:cs typeface="+mn-cs"/>
              </a:rPr>
              <a:t>/posts/:</a:t>
            </a:r>
            <a:r>
              <a:rPr kumimoji="0" lang="en-US" sz="1990" b="0" i="0" u="none" strike="noStrike" kern="1200" cap="none" spc="0" normalizeH="0" baseline="0" noProof="0" dirty="0" err="1">
                <a:ln>
                  <a:noFill/>
                </a:ln>
                <a:solidFill>
                  <a:srgbClr val="084C6E"/>
                </a:solidFill>
                <a:effectLst/>
                <a:uLnTx/>
                <a:uFillTx/>
                <a:latin typeface="Anonymous Pro Bold"/>
                <a:ea typeface="+mn-ea"/>
                <a:cs typeface="+mn-cs"/>
              </a:rPr>
              <a:t>postid</a:t>
            </a:r>
            <a:endParaRPr kumimoji="0" lang="en-US" sz="1990" b="0" i="0" u="none" strike="noStrike" kern="1200" cap="none" spc="0" normalizeH="0" baseline="0" noProof="0" dirty="0">
              <a:ln>
                <a:noFill/>
              </a:ln>
              <a:solidFill>
                <a:srgbClr val="084C6E"/>
              </a:solidFill>
              <a:effectLst/>
              <a:uLnTx/>
              <a:uFillTx/>
              <a:latin typeface="Anonymous Pro Bold"/>
              <a:ea typeface="+mn-ea"/>
              <a:cs typeface="+mn-cs"/>
            </a:endParaRPr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id="{8F5506A8-A89A-81FE-72F2-A77E021883F1}"/>
              </a:ext>
            </a:extLst>
          </p:cNvPr>
          <p:cNvSpPr txBox="1"/>
          <p:nvPr/>
        </p:nvSpPr>
        <p:spPr>
          <a:xfrm>
            <a:off x="5452965" y="3894225"/>
            <a:ext cx="2515083" cy="68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278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0" b="0" i="0" u="none" strike="noStrike" kern="1200" cap="none" spc="0" normalizeH="0" baseline="0" noProof="0" dirty="0">
                <a:ln>
                  <a:noFill/>
                </a:ln>
                <a:solidFill>
                  <a:srgbClr val="084C6E"/>
                </a:solidFill>
                <a:effectLst/>
                <a:uLnTx/>
                <a:uFillTx/>
                <a:latin typeface="Anonymous Pro Bold"/>
                <a:ea typeface="+mn-ea"/>
                <a:cs typeface="+mn-cs"/>
              </a:rPr>
              <a:t>/posts/1/1000</a:t>
            </a:r>
          </a:p>
          <a:p>
            <a:pPr marL="0" marR="0" lvl="0" indent="0" algn="l" defTabSz="457200" rtl="0" eaLnBrk="1" fontAlgn="auto" latinLnBrk="0" hangingPunct="1">
              <a:lnSpc>
                <a:spcPts val="2786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0" b="0" i="0" u="none" strike="noStrike" kern="1200" cap="none" spc="0" normalizeH="0" baseline="0" noProof="0" dirty="0">
                <a:ln>
                  <a:noFill/>
                </a:ln>
                <a:solidFill>
                  <a:srgbClr val="084C6E"/>
                </a:solidFill>
                <a:effectLst/>
                <a:uLnTx/>
                <a:uFillTx/>
                <a:latin typeface="Anonymous Pro Bold"/>
                <a:ea typeface="+mn-ea"/>
                <a:cs typeface="+mn-cs"/>
              </a:rPr>
              <a:t>/posts/1001/2000</a:t>
            </a:r>
          </a:p>
        </p:txBody>
      </p:sp>
    </p:spTree>
    <p:extLst>
      <p:ext uri="{BB962C8B-B14F-4D97-AF65-F5344CB8AC3E}">
        <p14:creationId xmlns:p14="http://schemas.microsoft.com/office/powerpoint/2010/main" val="5763186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6" grpId="0"/>
      <p:bldP spid="39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rgbClr val="0000FF"/>
                </a:solidFill>
                <a:latin typeface="Calibri"/>
              </a:rPr>
              <a:t>Example: deleting a post?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7772400" cy="4488789"/>
          </a:xfrm>
        </p:spPr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400" b="0" dirty="0">
                <a:solidFill>
                  <a:srgbClr val="000000"/>
                </a:solidFill>
                <a:latin typeface="Garamond" panose="02020404030301010803"/>
              </a:rPr>
              <a:t>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e are developing a social media application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400" b="0" dirty="0">
                <a:solidFill>
                  <a:srgbClr val="000000"/>
                </a:solidFill>
                <a:latin typeface="Garamond" panose="02020404030301010803"/>
              </a:rPr>
              <a:t>We are using HTTP DELETE to implement API function so users can delete their most recent post. Is design good or bad?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i="0" dirty="0">
              <a:solidFill>
                <a:srgbClr val="000000"/>
              </a:solidFill>
              <a:latin typeface="Garamond" panose="02020404030301010803"/>
              <a:cs typeface="+mn-cs"/>
            </a:endParaRPr>
          </a:p>
          <a:p>
            <a:pPr marL="914400" lvl="2" indent="-171450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914400" lvl="2" indent="-171450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/>
            </a:pPr>
            <a:endParaRPr lang="en-US" i="0" dirty="0">
              <a:solidFill>
                <a:srgbClr val="000000"/>
              </a:solidFill>
              <a:latin typeface="Garamond" panose="02020404030301010803"/>
              <a:cs typeface="+mn-cs"/>
            </a:endParaRPr>
          </a:p>
          <a:p>
            <a:pPr marL="914400" lvl="2" indent="-171450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342900" marR="0" lvl="1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This is a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bad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design because DELETE should be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idempotent</a:t>
            </a:r>
            <a:endParaRPr lang="en-US" sz="2400" b="0" dirty="0">
              <a:solidFill>
                <a:srgbClr val="000000"/>
              </a:solidFill>
              <a:latin typeface="Garamond" panose="02020404030301010803"/>
            </a:endParaRPr>
          </a:p>
          <a:p>
            <a:pPr marL="571500" lvl="1" indent="-171450" defTabSz="685800">
              <a:lnSpc>
                <a:spcPct val="90000"/>
              </a:lnSpc>
              <a:spcBef>
                <a:spcPts val="600"/>
              </a:spcBef>
              <a:buFont typeface="Arial"/>
              <a:buChar char="•"/>
              <a:defRPr/>
            </a:pPr>
            <a:r>
              <a:rPr lang="en-US" sz="1800" b="0" i="0" dirty="0">
                <a:solidFill>
                  <a:srgbClr val="000000"/>
                </a:solidFill>
                <a:latin typeface="Garamond" panose="02020404030301010803"/>
                <a:cs typeface="+mn-cs"/>
              </a:rPr>
              <a:t>With above design, repeated calls will keep deleting more and more posts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Better design? Uniquely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identify the post to delete, so repeated calls have no effect: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64F9C4-E349-B996-20D0-205C1D0D9B8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447800" y="2209800"/>
            <a:ext cx="6705600" cy="12939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/user/feed/posts/last/: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userid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});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79E356-BB1D-4686-003F-B76BF9455D6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819400" y="5562600"/>
            <a:ext cx="6096000" cy="11862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/user/feed/posts/: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userid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/: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postid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7715189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HTTP requests and responses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Request methods: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74357" y="1794724"/>
            <a:ext cx="4323826" cy="3964718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GET</a:t>
            </a:r>
            <a:r>
              <a:rPr lang="en-US" dirty="0"/>
              <a:t>: to request data, if repeated should return the same data</a:t>
            </a:r>
          </a:p>
          <a:p>
            <a:pPr>
              <a:spcBef>
                <a:spcPts val="1800"/>
              </a:spcBef>
            </a:pPr>
            <a:r>
              <a:rPr lang="en-US" b="1" dirty="0">
                <a:solidFill>
                  <a:schemeClr val="accent6"/>
                </a:solidFill>
              </a:rPr>
              <a:t>PUT</a:t>
            </a:r>
            <a:r>
              <a:rPr lang="en-US" dirty="0"/>
              <a:t>: to put data on the server, if repeated should have same effect</a:t>
            </a:r>
          </a:p>
          <a:p>
            <a:pPr>
              <a:spcBef>
                <a:spcPts val="1800"/>
              </a:spcBef>
            </a:pPr>
            <a:r>
              <a:rPr lang="en-US" b="1" dirty="0">
                <a:solidFill>
                  <a:schemeClr val="accent6"/>
                </a:solidFill>
              </a:rPr>
              <a:t>POST</a:t>
            </a:r>
            <a:r>
              <a:rPr lang="en-US" dirty="0"/>
              <a:t>: to post data to the server, if repeated treat as new data</a:t>
            </a:r>
          </a:p>
          <a:p>
            <a:pPr>
              <a:spcBef>
                <a:spcPts val="1800"/>
              </a:spcBef>
            </a:pPr>
            <a:r>
              <a:rPr lang="en-US" b="1" dirty="0">
                <a:solidFill>
                  <a:schemeClr val="accent6"/>
                </a:solidFill>
              </a:rPr>
              <a:t>DELETE</a:t>
            </a:r>
            <a:r>
              <a:rPr lang="en-US" dirty="0"/>
              <a:t>: to remove data from the server, if repeated should have the same effect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870558" y="1264404"/>
            <a:ext cx="3892442" cy="397517"/>
          </a:xfrm>
        </p:spPr>
        <p:txBody>
          <a:bodyPr/>
          <a:lstStyle/>
          <a:p>
            <a:r>
              <a:rPr lang="en-US" dirty="0"/>
              <a:t>Response codes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870558" y="1752600"/>
            <a:ext cx="3892442" cy="3964718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200 OK</a:t>
            </a:r>
            <a:r>
              <a:rPr lang="en-US" dirty="0"/>
              <a:t>: success</a:t>
            </a:r>
          </a:p>
          <a:p>
            <a:r>
              <a:rPr lang="en-US" b="1" dirty="0">
                <a:solidFill>
                  <a:schemeClr val="accent6"/>
                </a:solidFill>
              </a:rPr>
              <a:t>301 Moved Permanently</a:t>
            </a:r>
            <a:r>
              <a:rPr lang="en-US" dirty="0"/>
              <a:t>: redirects to another URL</a:t>
            </a:r>
          </a:p>
          <a:p>
            <a:r>
              <a:rPr lang="en-US" b="1" dirty="0">
                <a:solidFill>
                  <a:schemeClr val="accent6"/>
                </a:solidFill>
              </a:rPr>
              <a:t>400 Bad Request</a:t>
            </a:r>
            <a:r>
              <a:rPr lang="en-US" dirty="0"/>
              <a:t>: invalid client request</a:t>
            </a:r>
          </a:p>
          <a:p>
            <a:r>
              <a:rPr lang="en-US" b="1" dirty="0">
                <a:solidFill>
                  <a:schemeClr val="accent6"/>
                </a:solidFill>
              </a:rPr>
              <a:t>403 Forbidden</a:t>
            </a:r>
            <a:r>
              <a:rPr lang="en-US" dirty="0"/>
              <a:t>: lack permission</a:t>
            </a:r>
          </a:p>
          <a:p>
            <a:r>
              <a:rPr lang="en-US" b="1" dirty="0">
                <a:solidFill>
                  <a:schemeClr val="accent6"/>
                </a:solidFill>
              </a:rPr>
              <a:t>404 Not Found</a:t>
            </a:r>
            <a:r>
              <a:rPr lang="en-US" dirty="0"/>
              <a:t>: URL is bad</a:t>
            </a:r>
          </a:p>
          <a:p>
            <a:r>
              <a:rPr lang="en-US" b="1" dirty="0">
                <a:solidFill>
                  <a:schemeClr val="accent6"/>
                </a:solidFill>
              </a:rPr>
              <a:t>500 Internal Server Error</a:t>
            </a:r>
          </a:p>
          <a:p>
            <a:pPr marL="0" indent="0">
              <a:buNone/>
            </a:pPr>
            <a:r>
              <a:rPr lang="mr-IN" dirty="0"/>
              <a:t>…</a:t>
            </a:r>
            <a:r>
              <a:rPr lang="en-US" dirty="0"/>
              <a:t> and many more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A27C7D-78AA-B204-E36C-44B377D2AAEA}"/>
              </a:ext>
            </a:extLst>
          </p:cNvPr>
          <p:cNvSpPr txBox="1">
            <a:spLocks/>
          </p:cNvSpPr>
          <p:nvPr/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83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Theme1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CAB00"/>
      </a:accent1>
      <a:accent2>
        <a:srgbClr val="ED4B11"/>
      </a:accent2>
      <a:accent3>
        <a:srgbClr val="A5A5A5"/>
      </a:accent3>
      <a:accent4>
        <a:srgbClr val="FFC000"/>
      </a:accent4>
      <a:accent5>
        <a:srgbClr val="5B9BD5"/>
      </a:accent5>
      <a:accent6>
        <a:srgbClr val="932092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50B7070-F291-BD48-BD16-063ABE220FC2}" vid="{A4957333-41A6-3442-98BC-DB1C2ACD676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79E3F46-B87E-4110-A958-99191F7F6417}">
  <we:reference id="8ba0e366-a439-4baa-944c-1a9790a138b7" version="1.0.0.3" store="EXCatalog" storeType="EXCatalog"/>
  <we:alternateReferences>
    <we:reference id="WA200002290" version="1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7100</TotalTime>
  <Words>1016</Words>
  <Application>Microsoft Office PowerPoint</Application>
  <PresentationFormat>On-screen Show (4:3)</PresentationFormat>
  <Paragraphs>156</Paragraphs>
  <Slides>15</Slides>
  <Notes>11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Anonymous Pro Bold</vt:lpstr>
      <vt:lpstr>Arial</vt:lpstr>
      <vt:lpstr>Calibri</vt:lpstr>
      <vt:lpstr>Codec Pro Bold</vt:lpstr>
      <vt:lpstr>Consolas</vt:lpstr>
      <vt:lpstr>Garamond</vt:lpstr>
      <vt:lpstr>Times New Roman</vt:lpstr>
      <vt:lpstr>Office Theme</vt:lpstr>
      <vt:lpstr>1_Office Theme</vt:lpstr>
      <vt:lpstr>3_Office Theme</vt:lpstr>
      <vt:lpstr>1_Theme1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RESTful APIs</vt:lpstr>
      <vt:lpstr>PowerPoint Presentation</vt:lpstr>
      <vt:lpstr>PowerPoint Presentation</vt:lpstr>
      <vt:lpstr>HTTP requests and responses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joe.hummel</dc:creator>
  <cp:lastModifiedBy>Joe Hummel, PhD</cp:lastModifiedBy>
  <cp:revision>1752</cp:revision>
  <cp:lastPrinted>2023-04-18T16:10:34Z</cp:lastPrinted>
  <dcterms:created xsi:type="dcterms:W3CDTF">2013-01-13T00:19:11Z</dcterms:created>
  <dcterms:modified xsi:type="dcterms:W3CDTF">2024-10-17T16:17:47Z</dcterms:modified>
</cp:coreProperties>
</file>