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  <p:sldMasterId id="2147483667" r:id="rId5"/>
  </p:sldMasterIdLst>
  <p:notesMasterIdLst>
    <p:notesMasterId r:id="rId24"/>
  </p:notesMasterIdLst>
  <p:handoutMasterIdLst>
    <p:handoutMasterId r:id="rId25"/>
  </p:handoutMasterIdLst>
  <p:sldIdLst>
    <p:sldId id="1208" r:id="rId6"/>
    <p:sldId id="1049" r:id="rId7"/>
    <p:sldId id="934" r:id="rId8"/>
    <p:sldId id="930" r:id="rId9"/>
    <p:sldId id="1222" r:id="rId10"/>
    <p:sldId id="937" r:id="rId11"/>
    <p:sldId id="936" r:id="rId12"/>
    <p:sldId id="947" r:id="rId13"/>
    <p:sldId id="948" r:id="rId14"/>
    <p:sldId id="308" r:id="rId15"/>
    <p:sldId id="951" r:id="rId16"/>
    <p:sldId id="939" r:id="rId17"/>
    <p:sldId id="1223" r:id="rId18"/>
    <p:sldId id="943" r:id="rId19"/>
    <p:sldId id="964" r:id="rId20"/>
    <p:sldId id="929" r:id="rId21"/>
    <p:sldId id="1219" r:id="rId22"/>
    <p:sldId id="1221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92BE50"/>
    <a:srgbClr val="FFFF66"/>
    <a:srgbClr val="666699"/>
    <a:srgbClr val="9900FF"/>
    <a:srgbClr val="0099CC"/>
    <a:srgbClr val="92FF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4196" autoAdjust="0"/>
  </p:normalViewPr>
  <p:slideViewPr>
    <p:cSldViewPr>
      <p:cViewPr varScale="1">
        <p:scale>
          <a:sx n="88" d="100"/>
          <a:sy n="88" d="100"/>
        </p:scale>
        <p:origin x="1341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688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946 189 5527 0 0,'0'0'1668'0'0,"-2"-3"-1072"0"0,-8-7 500 0 0,1-1-1 0 0,0-1 0 0 0,1 0 0 0 0,-10-16 0 0 0,15 21-696 0 0,-1 1 1 0 0,0-1-1 0 0,-1 1 0 0 0,0 1 0 0 0,0-1 0 0 0,0 0 0 0 0,0 1 1 0 0,-1 0-1 0 0,0 1 0 0 0,0-1 0 0 0,0 1 0 0 0,-1 0 0 0 0,1 1 0 0 0,-9-4 1 0 0,-1 0 47 0 0,-1 2 1 0 0,0 0 0 0 0,0 1 0 0 0,-23-3 0 0 0,22 5-262 0 0,0 0 1 0 0,0 2-1 0 0,-26 1 0 0 0,-64 14 163 0 0,76-7-326 0 0,0 1-1 0 0,0 1 1 0 0,1 2-1 0 0,1 2 1 0 0,0 0-1 0 0,-33 22 1 0 0,38-19 19 0 0,-12 12-31 0 0,-1 6-11 0 0,4 4 0 0 0,6 1 12 0 0,4 2 36 0 0,16-29-38 0 0,5-7 1 0 0,0 0 0 0 0,0 1 0 0 0,0-1 0 0 0,-2 14 0 0 0,-8 26 0 0 0,3 12-11 0 0,5 0 0 0 0,8-1 0 0 0,5 0 0 0 0,5 4 0 0 0,4 0 0 0 0,5 1 0 0 0,-15-42-1 0 0,16 36-51 0 0,4 2 41 0 0,6 8 11 0 0,-23-46-1 0 0,18 31-51 0 0,1-1 29 0 0,4 9-25 0 0,0 0 25 0 0,2-2-19 0 0,-1-2 31 0 0,0-7 11 0 0,3-7 0 0 0,-24-27 6 0 0,29 26 52 0 0,-1-5-5 0 0,-3-3-42 0 0,0-3-11 0 0,0-4 0 0 0,7-2 0 0 0,7-3 11 0 0,-33-14 31 0 0,21 1-20 0 0,10-3 31 0 0,2-5 14 0 0,1-8 13 0 0,-37 6-52 0 0,-5 0 12 0 0,0 0-1 0 0,15-6 0 0 0,-14 6-29 0 0,-3 0 17 0 0,0 0 0 0 0,18-9 0 0 0,29-14 49 0 0,-44 21-66 0 0,-1-1 8 0 0,1 1 1 0 0,12-10-1 0 0,146-102-7 0 0,-109 70-45 0 0,-3-4 0 0 0,-1-2 0 0 0,64-78 0 0 0,-97 100 34 0 0,11-15 11 0 0,-1-2 31 0 0,-3 0-20 0 0,-2-2 20 0 0,-5 1-20 0 0,-6 2 20 0 0,-13 35-32 0 0,4-27 51 0 0,-5 8-49 0 0,-3 24-8 0 0,-2-30 45 0 0,-2 8-38 0 0,-3 1 0 0 0,-6-9 31 0 0,1 9-16 0 0,-1 1 0 0 0,-1 1 0 0 0,-1 0-1 0 0,-23-30 1 0 0,-82-88-232 0 0,70 90 144 0 0,-68-70 41 0 0,94 102 22 0 0,-1 1-1 0 0,-2 1 1 0 0,-34-21 0 0 0,44 32-17 0 0,-1 1 1 0 0,0 1-1 0 0,-1 0 0 0 0,0 2 0 0 0,0 0 0 0 0,0 1 0 0 0,0 0 1 0 0,-1 2-1 0 0,0 0 0 0 0,1 1 0 0 0,-31 3 0 0 0,-16 5-282 0 0,-124 29-1 0 0,159-29 198 0 0,-67 18-294 0 0,41-9-1329 0 0,-71 9-1 0 0,97-21 329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271 485 10591 0 0,'0'0'488'0'0,"-1"-2"-12"0"0,-2-6-157 0 0,3 7-228 0 0,-1 1 0 0 0,1-1 0 0 0,-1 1 0 0 0,1-1 0 0 0,-1 1 0 0 0,0 0 0 0 0,1-1-1 0 0,-1 1 1 0 0,1-1 0 0 0,-1 1 0 0 0,0 0 0 0 0,1 0 0 0 0,-1-1 0 0 0,0 1 0 0 0,1 0 0 0 0,-1 0 0 0 0,0 0 0 0 0,1 0 0 0 0,-2 0 0 0 0,1-1 21 0 0,0 1 0 0 0,0 0 1 0 0,0-1-1 0 0,0 1 1 0 0,0 0-1 0 0,0 0 0 0 0,0 0 1 0 0,-1 0-1 0 0,1 0 0 0 0,0 0 1 0 0,0 0-1 0 0,0 0 1 0 0,0 0-1 0 0,0 1 0 0 0,-1-1 1 0 0,-1 1 185 0 0,0-1-170 0 0,1 0 1 0 0,0 1-1 0 0,-1-1 1 0 0,1 0 0 0 0,0 1-1 0 0,-1 0 1 0 0,1-1 0 0 0,-3 2-1 0 0,0 1 76 0 0,2-3-96 0 0,1 1 0 0 0,-1-1 0 0 0,1 1 0 0 0,-1 0 0 0 0,1 0-1 0 0,0 0 1 0 0,-1 1 0 0 0,-2 1 0 0 0,0 1 37 0 0,-6 3 39 0 0,-17 18-152 0 0,-7 10-5 0 0,25-24-41 0 0,6-7-8 0 0,0 1-1 0 0,0-1 1 0 0,1 1-1 0 0,0 0 1 0 0,-6 10 0 0 0,-12 24-40 0 0,0 11 40 0 0,16-38 0 0 0,-4 24 1 0 0,4 7 21 0 0,4-35 53 0 0,7-2 25 0 0,21 18 51 0 0,-26-24-126 0 0,-1 0 1 0 0,0 1 0 0 0,0-1-1 0 0,0 0 1 0 0,0 1 0 0 0,1-1-1 0 0,-1 0 1 0 0,0 0-1 0 0,0 1 1 0 0,1-1 0 0 0,-1 0-1 0 0,0 0 1 0 0,0 0-1 0 0,1 1 1 0 0,-1-1 0 0 0,0 0-1 0 0,1 0 1 0 0,-1 0 0 0 0,0 0-1 0 0,1 0 1 0 0,-1 1-1 0 0,0-1 1 0 0,1 0 0 0 0,-1 0-1 0 0,0 0 1 0 0,1 0-1 0 0,-1 0 1 0 0,0 0 0 0 0,1 0-1 0 0,-1 0 1 0 0,0 0 0 0 0,1 0-1 0 0,-1-1 1 0 0,0 1-1 0 0,1 0 1 0 0,-1 0 0 0 0,1 0-1 0 0,4-2 42 0 0,-4 2-27 0 0,1 0 0 0 0,0-1 0 0 0,-1 1 1 0 0,1-1-1 0 0,0 0 0 0 0,-1 0 0 0 0,1 0 0 0 0,-1 1 1 0 0,1-1-1 0 0,-1-1 0 0 0,0 1 0 0 0,3-2 1 0 0,16-16 148 0 0,0-1 1 0 0,-1 0 0 0 0,-2-2 0 0 0,0 0-1 0 0,-1-1 1 0 0,-1 0 0 0 0,-1-2 0 0 0,12-28 0 0 0,2-14 229 0 0,38-139 1 0 0,-57 173-300 0 0,-2 0 0 0 0,-1 0 0 0 0,-2-1 0 0 0,-1 0 0 0 0,-2 0 0 0 0,-5-60 1 0 0,0 78 83 0 0,3 13-102 0 0,-4 8-13 0 0,2-2-65 0 0,-1 1 0 0 0,1-1 0 0 0,0 1 1 0 0,1 0-1 0 0,-5 8 0 0 0,2 0-9 0 0,-7 24-1 0 0,7-14-50 0 0,-7 49-54 0 0,2-3 38 0 0,-1 14 10 0 0,4-14 39 0 0,5-42-23 0 0,-1 36 36 0 0,2 11 23 0 0,6 7 114 0 0,-2-41-53 0 0,-2-29 4 0 0,1 1 17 0 0,6 34 10 0 0,-6-34 1 0 0,0-2-17 0 0,6 29-59 0 0,-6-28-35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53 9671 0 0,'0'-2'132'0'0,"0"0"-1"0"0,0 0 0 0 0,0 0 0 0 0,-1 0 1 0 0,1-1-1 0 0,-1 1 0 0 0,1 0 1 0 0,-1 0-1 0 0,0 0 0 0 0,0 0 0 0 0,0 0 1 0 0,0 1-1 0 0,0-1 0 0 0,0 0 1 0 0,0 0-1 0 0,-1 1 0 0 0,1-1 0 0 0,-1 1 1 0 0,1-1-1 0 0,-1 1 0 0 0,0-1 1 0 0,1 1-1 0 0,-1 0 0 0 0,0 0 0 0 0,0 0 1 0 0,0 0-1 0 0,0 0 0 0 0,0 0 1 0 0,0 1-1 0 0,0-1 0 0 0,-3 0 0 0 0,0 0-43 0 0,0 0-1 0 0,-1 1 0 0 0,1 0 0 0 0,0 0 1 0 0,0 0-1 0 0,-1 0 0 0 0,1 1 0 0 0,0 0 1 0 0,0 0-1 0 0,0 0 0 0 0,-10 4 0 0 0,3 1-105 0 0,0 1-1 0 0,1 0 0 0 0,0 1 0 0 0,0 0 1 0 0,1 0-1 0 0,0 1 0 0 0,0 1 1 0 0,-8 11-1 0 0,-3 4-65 0 0,2 1 0 0 0,-19 35 0 0 0,27-39 36 0 0,1 4 36 0 0,-2 13 32 0 0,10-30 419 0 0,12-2-303 0 0,31 19 21 0 0,-40-25-148 0 0,-1-1-1 0 0,1 1 0 0 0,0-1 0 0 0,0 0 0 0 0,0 1 1 0 0,0-1-1 0 0,0 0 0 0 0,0 0 0 0 0,0 0 1 0 0,0 0-1 0 0,0 0 0 0 0,0 0 0 0 0,0 0 1 0 0,0 0-1 0 0,0 0 0 0 0,0 0 0 0 0,0 0 1 0 0,0-1-1 0 0,-1 1 0 0 0,1 0 0 0 0,0-1 0 0 0,0 1 1 0 0,0-1-1 0 0,0 1 0 0 0,0-1 0 0 0,-1 1 1 0 0,1-1-1 0 0,0 0 0 0 0,-1 1 0 0 0,1-1 1 0 0,0 0-1 0 0,0 0 0 0 0,3-3 55 0 0,17-16 345 0 0,0-1-1 0 0,-1-1 1 0 0,28-41-1 0 0,-22 28-302 0 0,-16 21-92 0 0,10-13-20 0 0,-19 25 11 0 0,1 1 1 0 0,-1-1-1 0 0,1 1 1 0 0,0 0-1 0 0,-1 0 0 0 0,1-1 1 0 0,0 1-1 0 0,0 0 1 0 0,0 0-1 0 0,0 1 1 0 0,0-1-1 0 0,3-1 1 0 0,-4 2 7 0 0,0 1 1 0 0,0-1 0 0 0,0 0-1 0 0,0 0 1 0 0,-1 1 0 0 0,1-1-1 0 0,0 0 1 0 0,0 1 0 0 0,-1-1-1 0 0,1 1 1 0 0,0-1 0 0 0,0 1-1 0 0,-1-1 1 0 0,1 1 0 0 0,-1 0-1 0 0,1-1 1 0 0,0 1 0 0 0,-1 0-1 0 0,1-1 1 0 0,-1 1 0 0 0,0 0-1 0 0,1 0 1 0 0,-1-1 0 0 0,0 1-1 0 0,1 0 1 0 0,-1 0 0 0 0,0 1-1 0 0,1-1 700 0 0,1 13-590 0 0,7 38-30 0 0,-7-39 54 0 0,-1 0-86 0 0,0 1-52 0 0,-1-6-10 0 0,0 0 0 0 0,1 0 0 0 0,0 0 1 0 0,3 11-1 0 0,-4-19-37 0 0,0 0 1 0 0,0-1-1 0 0,0 1 1 0 0,1 0-1 0 0,-1 0 1 0 0,0 0-1 0 0,0 0 1 0 0,0 0-1 0 0,0 0 1 0 0,0 0-1 0 0,0 0 1 0 0,0 0-1 0 0,0 0 1 0 0,0 0-1 0 0,0 0 1 0 0,0 0-1 0 0,1 0 1 0 0,-1 0-1 0 0,0-1 1 0 0,0 1-1 0 0,0 0 1 0 0,0 0-1 0 0,0 0 1 0 0,0 0-1 0 0,0 0 1 0 0,0 0-1 0 0,1 0 1 0 0,-1 0-1 0 0,0 0 1 0 0,0 0-1 0 0,0 0 1 0 0,0 1-1 0 0,0-1 1 0 0,0 0-1 0 0,0 0 1 0 0,0 0-1 0 0,1 0 1 0 0,-1 0-1 0 0,0 0 1 0 0,0 0-1 0 0,0 0 1 0 0,0 0-1 0 0,0 0 1 0 0,0 0-1 0 0,0 0 0 0 0,0 0 1 0 0,0 0-1 0 0,0 1 1 0 0,0-1-1 0 0,0 0 1 0 0,0 0-1 0 0,1 0 1 0 0,-1 0-1 0 0,0 0 1 0 0,0 0-1 0 0,0 0 1 0 0,5-14-2492 0 0,-1 1-1908 0 0,1 4 262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73 1839 0 0,'7'-13'88'0'0,"11"-27"0"0"0,-16 23 3523 0 0,-2 17-3547 0 0,0 0 0 0 0,0 0-1 0 0,0-1 1 0 0,0 1 0 0 0,0 0 0 0 0,0 0 0 0 0,0 0-1 0 0,0 0 1 0 0,0 0 0 0 0,0 0 0 0 0,0 0-1 0 0,0-1 1 0 0,0 1 0 0 0,0 0 0 0 0,0 0 0 0 0,0 0-1 0 0,0 0 1 0 0,0 0 0 0 0,-1 0 0 0 0,1 0 0 0 0,0 0-1 0 0,0 0 1 0 0,0 0 0 0 0,0 0 0 0 0,0-1-1 0 0,0 1 1 0 0,0 0 0 0 0,0 0 0 0 0,0 0 0 0 0,-1 0-1 0 0,1 0 1 0 0,0 0 0 0 0,0 0 0 0 0,0 0-1 0 0,0 0 1 0 0,0 0 0 0 0,0 0 0 0 0,0 0 0 0 0,-1 0-1 0 0,1 0 1 0 0,-8 7 1404 0 0,-2 6-644 0 0,1 0 0 0 0,0 1 1 0 0,-9 19-1 0 0,-13 34 188 0 0,30-66-1004 0 0,-2 6 110 0 0,0-1 0 0 0,0 1 0 0 0,1 0 0 0 0,-2 9 0 0 0,1-5 1 0 0,1-2 241 0 0,0 3-22 0 0,-3 35-96 0 0,3-36 326 0 0,6 3-488 0 0,13 40-54 0 0,-13-41 163 0 0,6-8-88 0 0,32 15-5 0 0,-39-19-62 0 0,-1 0-1 0 0,1-1 1 0 0,0 1-1 0 0,0-1 1 0 0,0 0-1 0 0,0 1 1 0 0,0-1-1 0 0,0-1 1 0 0,-1 1-1 0 0,1 0 1 0 0,0-1-1 0 0,0 1 1 0 0,0-1-1 0 0,0 0 1 0 0,-1 0-1 0 0,1 0 1 0 0,0 0-1 0 0,-1 0 1 0 0,1-1-1 0 0,-1 1 1 0 0,4-4-1 0 0,3 0 126 0 0,5-4-64 0 0,1 0 1 0 0,-1-1-1 0 0,-1-1 0 0 0,0 0 0 0 0,-1-1 0 0 0,0-1 0 0 0,12-15 0 0 0,-10 9-894 0 0,-1 0 0 0 0,0-1-1 0 0,-2-1 1 0 0,16-37-1 0 0,-19 36-316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11 7831 0 0,'-1'-1'33'0'0,"1"0"0"0"0,-1 0 0 0 0,0 0 0 0 0,1 0 0 0 0,-1 1 0 0 0,0-1 0 0 0,0 0 0 0 0,0 1 0 0 0,1-1 0 0 0,-1 0 0 0 0,-2 0 0 0 0,3 1 62 0 0,0 0 0 0 0,-1 0 0 0 0,1 0 1 0 0,0 0-1 0 0,-1 0 0 0 0,1 0 0 0 0,0 0 1 0 0,-1 0-1 0 0,1 0 0 0 0,0 0 0 0 0,-1 0 1 0 0,1 0-1 0 0,0 0 0 0 0,0 0 0 0 0,-1 1 0 0 0,1-1 1 0 0,0 0-1 0 0,-1 0 0 0 0,1 0 0 0 0,0 0 1 0 0,0 1-1 0 0,-1-1 0 0 0,1 0 0 0 0,0 0 0 0 0,0 1 1 0 0,0-1-1 0 0,-1 0 0 0 0,1 1 0 0 0,-2 3 694 0 0,0 1-1 0 0,0-1 1 0 0,0 1-1 0 0,1 0 1 0 0,-2 9-1 0 0,-7 32-569 0 0,6-23-22 0 0,-2 45 187 0 0,1 14-101 0 0,1-23-214 0 0,3-28-5 0 0,-2 51-10 0 0,0 16-44 0 0,3-19 1 0 0,0-50 32 0 0,3 27-22 0 0,-2-25 22 0 0,4 47-33 0 0,0 0-10 0 0,1-16-10 0 0,-4-50-70 0 0,1-11-960 0 0,-2-1 908 0 0,0 0 0 0 0,1 1 1 0 0,-1-1-1 0 0,0 0 0 0 0,0 0 1 0 0,0 0-1 0 0,0 0 1 0 0,0 0-1 0 0,1-1 0 0 0,-1 1 1 0 0,0 0-1 0 0,0 0 0 0 0,0-1 1 0 0,0 1-1 0 0,0-1 0 0 0,0 1 1 0 0,0-1-1 0 0,0 1 1 0 0,0-1-1 0 0,0 1 0 0 0,0-1 1 0 0,0 0-1 0 0,0 0 0 0 0,-1 0 1 0 0,1 1-1 0 0,0-1 0 0 0,0 0 1 0 0,-1 0-1 0 0,1 0 1 0 0,-1 0-1 0 0,1 0 0 0 0,0-1 1 0 0,6-11-4307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5 8751 0 0,'-2'-1'74'0'0,"0"1"0"0"0,0-1 0 0 0,1 0 0 0 0,-1 1 0 0 0,0-1 0 0 0,0 1 0 0 0,0 0 0 0 0,0 0 0 0 0,0-1 0 0 0,0 1 0 0 0,0 0 0 0 0,0 1 0 0 0,-3-1 0 0 0,2 2 68 0 0,0-1 0 0 0,0 1 0 0 0,0-1-1 0 0,0 1 1 0 0,0 0 0 0 0,1 0 0 0 0,-4 3 0 0 0,-25 21 531 0 0,2 1-1 0 0,0 2 1 0 0,2 0 0 0 0,2 2-1 0 0,-37 56 1 0 0,55-77-621 0 0,4-6-17 0 0,1 0-1 0 0,-1 0 1 0 0,1 0 0 0 0,0 1-1 0 0,0-1 1 0 0,-2 6 0 0 0,-15 38 95 0 0,12-26-2 0 0,-3 23 0 0 0,7-34-5 0 0,4 4-22 0 0,0 43-6 0 0,-1-43 90 0 0,6-2-54 0 0,16 38 18 0 0,-16-38 147 0 0,3-5-185 0 0,26 25-14 0 0,-26-25-1 0 0,0-6-4 0 0,1 1-58 0 0,0-1 0 0 0,1 0 0 0 0,0-1 0 0 0,-1 0 0 0 0,21-1 0 0 0,-1-4-405 0 0,58-18 0 0 0,-39 7-3829 0 0,-37 11 2404 0 0,6-3-2770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2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4 469 13359 0 0,'0'0'38'0'0,"0"0"0"0"0,0 0 1 0 0,0 0-1 0 0,0 0 0 0 0,0 0 0 0 0,0 1 0 0 0,0-1 0 0 0,0 0 0 0 0,0 0 0 0 0,0 0 0 0 0,0 0 0 0 0,0 0 0 0 0,0 0 0 0 0,0 0 0 0 0,0 0 0 0 0,0 0 0 0 0,0 0 1 0 0,0 1-1 0 0,-1-1 0 0 0,1 0 0 0 0,0 0 0 0 0,0 0 0 0 0,0 0 0 0 0,0 0 0 0 0,0 0 0 0 0,0 0 0 0 0,0 0 0 0 0,0 0 0 0 0,0 0 0 0 0,0 0 0 0 0,0 0 1 0 0,0 0-1 0 0,0 0 0 0 0,-1 0 0 0 0,1 0 0 0 0,0 0 0 0 0,0 0 0 0 0,0 0 0 0 0,0 0 0 0 0,0 0 0 0 0,0 0 0 0 0,0 0 0 0 0,0 0 0 0 0,0 0 0 0 0,0 0 0 0 0,-1 0 1 0 0,1 0-1 0 0,0 0 0 0 0,0 0 0 0 0,0 0 0 0 0,0 0 0 0 0,0 0 0 0 0,0 0 0 0 0,0 0 0 0 0,0 0 0 0 0,0 0 0 0 0,0 0 0 0 0,2 14 284 0 0,0 0-552 0 0,0 2 258 0 0,3 24 0 0 0,-2-23-17 0 0,-1-2 64 0 0,0 0 3 0 0,9 59-62 0 0,3-1-4 0 0,-11-59 48 0 0,4-1 0 0 0,18 38-48 0 0,-24-49-7 0 0,0-1 1 0 0,0 1-1 0 0,0-1 0 0 0,0 1 0 0 0,0 0 0 0 0,0-1 0 0 0,0 0 0 0 0,1 1 0 0 0,-1-1 1 0 0,1 0-1 0 0,-1 0 0 0 0,1 1 0 0 0,-1-1 0 0 0,1 0 0 0 0,2 1 0 0 0,-3-2 5 0 0,0 0 0 0 0,0 0 0 0 0,0 0 0 0 0,0 0 0 0 0,0 0 0 0 0,1 0 0 0 0,-1 0 0 0 0,0 0 0 0 0,0 0 0 0 0,0 0-1 0 0,0 0 1 0 0,0-1 0 0 0,0 1 0 0 0,0 0 0 0 0,0-1 0 0 0,0 1 0 0 0,0-1 0 0 0,2 0 0 0 0,1-3 40 0 0,0 1 1 0 0,0-1-1 0 0,-1 0 1 0 0,1 0-1 0 0,-1 0 1 0 0,6-9-1 0 0,-7 11-39 0 0,7-13 43 0 0,0-1 1 0 0,-1 0-1 0 0,7-21 1 0 0,14-54 224 0 0,-11 33-203 0 0,-13 49-88 0 0,-1 12-19 0 0,1 13-36 0 0,-5-16 65 0 0,0 2-78 0 0,3 12-16 0 0,11 55 16 0 0,-10-52 75 0 0,1-1 0 0 0,12 28-1 0 0,-12-35 9 0 0,-1-1-1 0 0,1 0 1 0 0,1 0-1 0 0,-1 0 0 0 0,12 11 1 0 0,-13-15 5 0 0,1 0 1 0 0,-1 0-1 0 0,1 0 0 0 0,0-1 1 0 0,1 0-1 0 0,7 3 1 0 0,-12-5 6 0 0,1 0 1 0 0,0-1-1 0 0,0 1 1 0 0,-1-1-1 0 0,1 0 1 0 0,0 1-1 0 0,0-1 1 0 0,0 0 0 0 0,0 0-1 0 0,-1 0 1 0 0,1-1-1 0 0,0 1 1 0 0,0 0-1 0 0,0-1 1 0 0,-1 1-1 0 0,1-1 1 0 0,0 1 0 0 0,0-1-1 0 0,2-2 1 0 0,0 1 67 0 0,0-1 0 0 0,0 0 0 0 0,0 0 1 0 0,6-8-1 0 0,-9 11-73 0 0,9-13 234 0 0,1-1-1 0 0,-2 0 1 0 0,1 0 0 0 0,-2-1-1 0 0,0 0 1 0 0,-1 0 0 0 0,7-21 0 0 0,1-13 203 0 0,10-55 1 0 0,28-214 109 0 0,-30 165-410 0 0,-23 149-147 0 0,1-3 0 0 0,0 1 0 0 0,1-1 0 0 0,-1 1 0 0 0,5-11 0 0 0,-6 16 0 0 0,0 1 0 0 0,1 0 0 0 0,-1 0 0 0 0,0 0 0 0 0,0 0 1 0 0,0 0-1 0 0,0 0 0 0 0,0 0 0 0 0,0 0 0 0 0,0 0 0 0 0,0 0 0 0 0,0-1 0 0 0,0 1 0 0 0,0 0 0 0 0,0 0 0 0 0,0 0 0 0 0,0 0 0 0 0,0 0 0 0 0,0 0 0 0 0,0 0 0 0 0,0 0 0 0 0,0 0 0 0 0,0 0 1 0 0,0 0-1 0 0,1 0 0 0 0,-1 0 0 0 0,0 0 0 0 0,0 0 0 0 0,0 0 0 0 0,0 0 0 0 0,0 0 0 0 0,0 0 0 0 0,0-1 0 0 0,0 1 0 0 0,0 0 0 0 0,0 0 0 0 0,1 0 0 0 0,-1 0 0 0 0,0 0 0 0 0,0 1 0 0 0,0-1 1 0 0,0 0-1 0 0,0 0 0 0 0,0 0 0 0 0,0 0 0 0 0,0 0 0 0 0,0 0 0 0 0,0 0 0 0 0,1 0 0 0 0,-1 0 0 0 0,0 0 0 0 0,0 0 0 0 0,0 0 0 0 0,0 0 0 0 0,0 0 0 0 0,0 0 0 0 0,0 0 0 0 0,0 0 1 0 0,0 0-1 0 0,0 0 0 0 0,0 1 0 0 0,0-1 0 0 0,0 0 0 0 0,0 0 0 0 0,0 0 0 0 0,0 0 0 0 0,0 0 0 0 0,0 0 0 0 0,0 0 0 0 0,5 17-20 0 0,-5-3-80 0 0,1 35-92 0 0,0-37-4 0 0,-3 6 4 0 0,-5 51 10 0 0,4-38 38 0 0,-4 24 16 0 0,4-27 6 0 0,-3 44 6 0 0,1 7 16 0 0,6-3 20 0 0,9 11 64 0 0,-8-75 19 0 0,0 1 1 0 0,1-1-1 0 0,1 0 0 0 0,9 20 0 0 0,-9-24 10 0 0,1 0-1 0 0,0 0 1 0 0,1-1-1 0 0,0 1 0 0 0,8 7 1 0 0,-13-14-5 0 0,1 1 0 0 0,-1-1 0 0 0,1 0 0 0 0,0 1 0 0 0,0-1 0 0 0,-1 0 0 0 0,1 0 0 0 0,0 0 0 0 0,0 0 0 0 0,0-1 0 0 0,0 1 0 0 0,0 0 0 0 0,0-1 0 0 0,1 1 0 0 0,-1-1 0 0 0,0 0 0 0 0,0 0 0 0 0,0 0 0 0 0,0 0 0 0 0,0 0 0 0 0,1 0 0 0 0,-1-1 0 0 0,0 1 0 0 0,0-1 0 0 0,2 0 0 0 0,4-1 83 0 0,4 0-23 0 0,0-1 1 0 0,0-1 0 0 0,-1 0 0 0 0,1 0 0 0 0,-1-1 0 0 0,0-1 0 0 0,0 0 0 0 0,-1 0 0 0 0,15-12-1 0 0,-12 7-55 0 0,0-1 0 0 0,-1 0 0 0 0,0-1 0 0 0,-1 0 0 0 0,0 0-1 0 0,9-17 1 0 0,-14 20-3 0 0,-1 0 0 0 0,0-1-1 0 0,0 1 1 0 0,-1-1 0 0 0,-1 0-1 0 0,4-18 1 0 0,-6 22-10 0 0,0 0-1 0 0,0 1 1 0 0,-1-1 0 0 0,0 0-1 0 0,0 0 1 0 0,-1 0 0 0 0,0 1 0 0 0,0-1-1 0 0,-1 0 1 0 0,1 1 0 0 0,-1-1-1 0 0,-5-9 1 0 0,7 15 5 0 0,-1 0-1 0 0,0-1 1 0 0,0 1-1 0 0,1-1 1 0 0,-1 1-1 0 0,0 0 1 0 0,0 0-1 0 0,0 0 0 0 0,0-1 1 0 0,-1 1-1 0 0,1 0 1 0 0,0 0-1 0 0,0 0 1 0 0,-1 1-1 0 0,1-1 1 0 0,-1 0-1 0 0,1 0 1 0 0,-1 1-1 0 0,1-1 1 0 0,-1 1-1 0 0,1-1 1 0 0,-3 1-1 0 0,1 0-2 0 0,1 0-1 0 0,-1 0 1 0 0,0 0-1 0 0,0 1 1 0 0,1-1-1 0 0,-1 1 1 0 0,0 0-1 0 0,1 0 1 0 0,-1 0-1 0 0,0 0 1 0 0,-4 3-1 0 0,0 1-31 0 0,-1 1 1 0 0,1-1-1 0 0,-1 1 0 0 0,2 1 0 0 0,-1-1 0 0 0,-9 14 0 0 0,10-13 0 0 0,2-1 13 0 0,1 0-1 0 0,-1-1 1 0 0,1 1-1 0 0,-4 10 1 0 0,2-7 8 0 0,-10 27-46 0 0,2 7 44 0 0,10-33 11 0 0,1 1 0 0 0,1 0 0 0 0,0 0 0 0 0,0 11 0 0 0,1-15 0 0 0,0 1 0 0 0,1 0 0 0 0,0 0 0 0 0,1 0 0 0 0,0-1 0 0 0,0 1 0 0 0,5 12 0 0 0,-3-13 0 0 0,0 0 0 0 0,1 0 0 0 0,-1-1 0 0 0,1 1 0 0 0,1-1 0 0 0,5 6 0 0 0,-9-11 4 0 0,-1 1-1 0 0,1-1 1 0 0,-1 0 0 0 0,1 0-1 0 0,0 1 1 0 0,-1-1 0 0 0,1 0-1 0 0,0-1 1 0 0,0 1-1 0 0,0 0 1 0 0,0 0 0 0 0,0-1-1 0 0,0 1 1 0 0,0-1-1 0 0,0 0 1 0 0,0 0 0 0 0,0 0-1 0 0,3 0 1 0 0,-1 0 11 0 0,0-1 0 0 0,0 0 0 0 0,-1 0 0 0 0,1-1 0 0 0,0 1 0 0 0,4-3 0 0 0,-3 1-3 0 0,6-3 11 0 0,0 0 0 0 0,0-1 0 0 0,-1 0 0 0 0,0-1 0 0 0,0 0 1 0 0,-1-1-1 0 0,0 0 0 0 0,-1-1 0 0 0,1 1 0 0 0,7-14 0 0 0,6-14 138 0 0,31-64 0 0 0,-32 57-131 0 0,-11 24-30 0 0,-6 10 0 0 0,1 0 0 0 0,0 0 0 0 0,1 0 0 0 0,0 1 0 0 0,0-1 0 0 0,1 2 0 0 0,9-11 0 0 0,-15 19 0 0 0,-1 0 0 0 0,0-1 0 0 0,0 1-1 0 0,1 0 1 0 0,-1-1 0 0 0,1 1 0 0 0,-1 0-1 0 0,0 0 1 0 0,1-1 0 0 0,-1 1 0 0 0,0 0 0 0 0,1 0-1 0 0,-1 0 1 0 0,1-1 0 0 0,-1 1 0 0 0,1 0 0 0 0,-1 0-1 0 0,0 0 1 0 0,1 0 0 0 0,-1 0 0 0 0,1 0 0 0 0,-1 0-1 0 0,1 0 1 0 0,-1 0 0 0 0,1 0 0 0 0,-1 0-1 0 0,0 0 1 0 0,1 1 0 0 0,-1-1 0 0 0,1 0 0 0 0,-1 0-1 0 0,1 0 1 0 0,-1 1 0 0 0,0-1 0 0 0,1 0 0 0 0,-1 0-1 0 0,0 1 1 0 0,1-1 0 0 0,-1 0 0 0 0,0 1 0 0 0,1-1-1 0 0,-1 0 1 0 0,0 1 0 0 0,0-1 0 0 0,1 0-1 0 0,-1 1 1 0 0,0-1 0 0 0,0 1 0 0 0,0-1 0 0 0,0 0-1 0 0,1 1 1 0 0,-1-1 0 0 0,0 1 0 0 0,0-1 0 0 0,0 1-1 0 0,0 0 1 0 0,0 0-61 0 0,1 13-4 0 0,5 41 41 0 0,-5-27-19 0 0,1 45 32 0 0,-2-65 13 0 0,0 0-1 0 0,1 0 1 0 0,0 0-1 0 0,1 0 1 0 0,-1 0-1 0 0,6 13 1 0 0,-6-20 0 0 0,-1 0-1 0 0,1 0 1 0 0,0 0 0 0 0,0 0 0 0 0,-1 0 0 0 0,1 0-1 0 0,0 0 1 0 0,0 0 0 0 0,0 0 0 0 0,1 0-1 0 0,-1 0 1 0 0,0-1 0 0 0,0 1 0 0 0,0 0 0 0 0,0-1-1 0 0,1 1 1 0 0,-1-1 0 0 0,0 1 0 0 0,1-1-1 0 0,-1 0 1 0 0,0 1 0 0 0,1-1 0 0 0,1 0 0 0 0,-2 0 2 0 0,0-1 0 0 0,0 1 0 0 0,1-1 0 0 0,-1 0 0 0 0,0 1 0 0 0,0-1 0 0 0,0 0 0 0 0,0 1 0 0 0,0-1 0 0 0,0 0 0 0 0,0 0 0 0 0,0 0 0 0 0,0 0 1 0 0,-1 0-1 0 0,1 0 0 0 0,0 0 0 0 0,-1 0 0 0 0,1 0 0 0 0,-1 0 0 0 0,1-1 0 0 0,-1 1 0 0 0,1 0 0 0 0,-1 0 0 0 0,1-2 0 0 0,0-1 1 0 0,29-69 795 0 0,-17 39-909 0 0,1 0 1 0 0,2 1-1 0 0,34-54 0 0 0,-46 82 89 0 0,0 0 0 0 0,0 0 0 0 0,0 1 0 0 0,1-1 0 0 0,5-4 0 0 0,-8 8 11 0 0,0 0 0 0 0,0-1-1 0 0,0 1 1 0 0,0 0 0 0 0,0 0 0 0 0,0 0 0 0 0,0 1 0 0 0,0-1 0 0 0,1 0-1 0 0,-1 1 1 0 0,0-1 0 0 0,1 1 0 0 0,-1 0 0 0 0,0 0 0 0 0,0 0-1 0 0,1 0 1 0 0,3 1 0 0 0,4 2-67 0 0,-1 8-2 0 0,21 31-4 0 0,-22-32 14 0 0,-4 5-49 0 0,13 47 90 0 0,-10-33-53 0 0,6 39-10 0 0,4 6 18 0 0,-13-58-6 0 0,-2-3-230 0 0,6 41-126 0 0,-6-41-129 0 0,-4-1-2221 0 0,-7 35 1031 0 0,3-27-3693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3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8751 0 0,'-1'-9'452'0'0,"1"5"2139"0"0,6 10-378 0 0,4 11-1437 0 0,14 28-680 0 0,-13-20-16 0 0,16 38-64 0 0,2-3-4 0 0,-28-58-5 0 0,0 0-1 0 0,1 0 0 0 0,-1 0 1 0 0,0 0-1 0 0,1 0 1 0 0,-1 0-1 0 0,1 0 0 0 0,-1-1 1 0 0,4 3-1 0 0,35 34 93 0 0,-30-28 334 0 0,-1-5-255 0 0,4 2-85 0 0,-7-2 38 0 0,2-1-1 0 0,-1-1 1 0 0,14 6 0 0 0,-21-8-73 0 0,1-1 0 0 0,0 0 0 0 0,-1 0 0 0 0,1 1 0 0 0,-1-1 0 0 0,1 0 0 0 0,0 0 0 0 0,-1 0 0 0 0,1 1 0 0 0,0-1 0 0 0,-1 0 0 0 0,1 0 0 0 0,0 0 0 0 0,-1 0 0 0 0,1 0 0 0 0,0 0 0 0 0,-1-1 0 0 0,1 1 0 0 0,-1 0 0 0 0,1 0 0 0 0,0 0 0 0 0,-1-1 0 0 0,1 1 0 0 0,0 0 0 0 0,-1 0 0 0 0,1-1 0 0 0,-1 1 0 0 0,1-1 0 0 0,-1 1 1 0 0,1 0-1 0 0,-1-1 0 0 0,1 0 0 0 0,0-1 70 0 0,0 0 0 0 0,-1 0 1 0 0,1 0-1 0 0,-1 0 0 0 0,1 0 1 0 0,-1 0-1 0 0,0 0 0 0 0,1 0 1 0 0,-1 0-1 0 0,-1-2 0 0 0,0-13 446 0 0,0 1 0 0 0,-9-33 0 0 0,6 30-386 0 0,-4-36-1 0 0,8 46-195 0 0,0 0-1 0 0,0 0 0 0 0,1 0 0 0 0,0 0 0 0 0,0 0 0 0 0,1 0 0 0 0,1 0 0 0 0,-1 0 0 0 0,1 0 1 0 0,1 1-1 0 0,0-1 0 0 0,0 1 0 0 0,1 0 0 0 0,-1 1 0 0 0,2-1 0 0 0,-1 1 0 0 0,11-11 1 0 0,0 2-167 0 0,0 0 0 0 0,2 1 0 0 0,0 1 0 0 0,0 1 0 0 0,24-13 0 0 0,-41 25 173 0 0,70-36-433 0 0,-62 33 26 0 0,1 0 0 0 0,0 1 1 0 0,0 0-1 0 0,0 0 1 0 0,17-1-1 0 0,-22 4-31 0 0,0 0 0 0 0,0 0 0 0 0,0 1 0 0 0,0-1 0 0 0,0 1 0 0 0,0 1 0 0 0,6 1 0 0 0,-3 0-583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3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15 274 6447 0 0,'-1'0'50'0'0,"1"0"0"0"0,-1-1 0 0 0,1 1-1 0 0,-1 0 1 0 0,1 0 0 0 0,-1 0 0 0 0,1-1-1 0 0,-1 1 1 0 0,1 0 0 0 0,-1 0 0 0 0,0 0-1 0 0,1 0 1 0 0,-1 0 0 0 0,1 0-1 0 0,-1 0 1 0 0,1 0 0 0 0,-1 0 0 0 0,0 0-1 0 0,1 0 1 0 0,-2 0 0 0 0,2 1 27 0 0,0-1 0 0 0,0 0 0 0 0,-1 1 0 0 0,1-1 0 0 0,0 0 0 0 0,0 0-1 0 0,0 1 1 0 0,0-1 0 0 0,-1 0 0 0 0,1 1 0 0 0,0-1 0 0 0,0 0 0 0 0,0 1 0 0 0,0-1 0 0 0,0 1 0 0 0,0-1 0 0 0,0 0 0 0 0,0 1 0 0 0,0-1 0 0 0,0 0 0 0 0,0 1 0 0 0,0-1-1 0 0,0 0 1 0 0,1 1 0 0 0,-1 1 130 0 0,1-1-1 0 0,-1 1 0 0 0,1 0 0 0 0,0-1 0 0 0,0 1 0 0 0,0-1 0 0 0,0 1 1 0 0,0-1-1 0 0,0 1 0 0 0,0-1 0 0 0,0 0 0 0 0,3 3 0 0 0,-2-3-205 0 0,0 0 0 0 0,1 0 0 0 0,-1 0 0 0 0,1-1 0 0 0,-1 1 0 0 0,1 0-1 0 0,-1-1 1 0 0,1 0 0 0 0,-1 0 0 0 0,1 0 0 0 0,0 0 0 0 0,-1 0 0 0 0,1 0 0 0 0,3-1 0 0 0,38-12 67 0 0,-33 9-32 0 0,28-11 660 0 0,-1-1 0 0 0,69-42 0 0 0,-95 50-574 0 0,0-1 1 0 0,0 0 0 0 0,-1-1-1 0 0,0 0 1 0 0,-1 0 0 0 0,0-1-1 0 0,-1-1 1 0 0,0 1 0 0 0,0-2-1 0 0,9-18 1 0 0,-17 28-9 0 0,1 0 1 0 0,-1-1-1 0 0,0 1 1 0 0,0 0-1 0 0,0 0 1 0 0,-1-1-1 0 0,1 1 1 0 0,-1-1-1 0 0,0 1 1 0 0,0 0-1 0 0,0-5 1 0 0,0 7-90 0 0,-1 0 0 0 0,1 0 0 0 0,0 0 0 0 0,0-1 0 0 0,-1 1 0 0 0,1 0 0 0 0,-1 0 0 0 0,1 0 0 0 0,-1 0 0 0 0,1 0 0 0 0,-1 0 0 0 0,0 0 0 0 0,1 1 0 0 0,-1-1 0 0 0,0 0 0 0 0,0 0 1 0 0,0 0-1 0 0,1 1 0 0 0,-1-1 0 0 0,0 0 0 0 0,0 1 0 0 0,0-1 0 0 0,0 1 0 0 0,0-1 0 0 0,0 1 0 0 0,0-1 0 0 0,-1 1 0 0 0,1 0 0 0 0,0 0 0 0 0,0 0 0 0 0,0-1 0 0 0,0 1 0 0 0,0 0 0 0 0,0 0 0 0 0,-1 0 0 0 0,1 1 0 0 0,-1-1 0 0 0,-4 1-58 0 0,-1 0 0 0 0,1 1 0 0 0,0-1 0 0 0,0 2-1 0 0,0-1 1 0 0,0 0 0 0 0,0 1 0 0 0,0 0 0 0 0,-8 6 0 0 0,-5 6-358 0 0,-21 20 0 0 0,20-18 160 0 0,2 0 71 0 0,0 1 0 0 0,2 0 0 0 0,0 1 0 0 0,0 1 0 0 0,2 1 0 0 0,-20 39 0 0 0,24-34 160 0 0,8-18 0 0 0,0 0 0 0 0,1 0 0 0 0,0 0 0 0 0,1 16 0 0 0,2-4 7 0 0,6 25 0 0 0,-6-31 254 0 0,7-4-54 0 0,36 39 530 0 0,-36-46-418 0 0,-3 0-283 0 0,1 0 67 0 0,0 0-1 0 0,0-1 1 0 0,1 1-1 0 0,-1-1 1 0 0,1-1-1 0 0,-1 1 1 0 0,1-2-1 0 0,0 1 0 0 0,8-1 1 0 0,-4-1-4 0 0,-1-1 1 0 0,1 0 0 0 0,-1-1-1 0 0,0 0 1 0 0,0-1-1 0 0,16-8 1 0 0,-18 8-668 0 0,-1-2 1 0 0,0 1-1 0 0,0-1 1 0 0,-1 0-1 0 0,7-7 1 0 0,-5 5-520 0 0,-1 1-29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3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12 8287 0 0,'-3'-2'90'0'0,"-1"1"-1"0"0,0-1 1 0 0,0 1-1 0 0,0 0 0 0 0,0 0 1 0 0,0 0-1 0 0,0 0 1 0 0,0 0-1 0 0,0 1 0 0 0,0 0 1 0 0,0 0-1 0 0,0 0 1 0 0,0 1-1 0 0,0-1 0 0 0,0 1 1 0 0,0 0-1 0 0,0 0 1 0 0,-5 2-1 0 0,-22 7 106 0 0,1 1 0 0 0,1 2 0 0 0,0 0-1 0 0,1 2 1 0 0,0 2 0 0 0,1 0 0 0 0,-42 36 0 0 0,68-51-236 0 0,-1-1 12 0 0,0 0 0 0 0,0 1 0 0 0,0-1 0 0 0,0 1 0 0 0,1 0 0 0 0,-1-1 0 0 0,0 1 0 0 0,1 0 0 0 0,0 0 0 0 0,-1 0 0 0 0,1 0 0 0 0,0 0 0 0 0,0 0 0 0 0,0 0 0 0 0,0 1 0 0 0,1-1 0 0 0,-1 0 1 0 0,1 1-1 0 0,-1-1 0 0 0,1 0 0 0 0,0 1 0 0 0,0-1 0 0 0,0 5 0 0 0,0-6-59 0 0,11 8-122 0 0,31 27 146 0 0,-40-35 59 0 0,-1 1 0 0 0,1-1-1 0 0,-1 0 1 0 0,1 1 0 0 0,0-1-1 0 0,0 0 1 0 0,-1 0 0 0 0,1-1-1 0 0,3 2 1 0 0,31 12-16 0 0,-17-7-22 0 0,31 15 32 0 0,6 6 1 0 0,-34-14-33 0 0,26 25 43 0 0,-35-26 21 0 0,17 20 1 0 0,-29-32 24 0 0,0 0 0 0 0,0 1 0 0 0,0-1 0 0 0,0 0 0 0 0,0 1 1 0 0,0-1-1 0 0,-1 1 0 0 0,1-1 0 0 0,0 0 0 0 0,-1 1 0 0 0,1 0 1 0 0,-1-1-1 0 0,0 1 0 0 0,0-1 0 0 0,1 1 0 0 0,-1 0 0 0 0,0-1 0 0 0,0 1 1 0 0,0-1-1 0 0,0 1 0 0 0,-1 0 0 0 0,1-1 0 0 0,0 1 0 0 0,-1-1 1 0 0,1 1-1 0 0,-1-1 0 0 0,0 1 0 0 0,0 1 0 0 0,-2 1 203 0 0,0-1-1 0 0,0 1 0 0 0,0-1 1 0 0,0 0-1 0 0,0 0 0 0 0,-1 0 1 0 0,-4 2-1 0 0,3-1 135 0 0,-6 4 96 0 0,1-1 0 0 0,-2-1-1 0 0,1 1 1 0 0,-19 6 0 0 0,25-11-543 0 0,0 0 0 0 0,-1-1-1 0 0,1 1 1 0 0,0-1 0 0 0,-1 0 0 0 0,1-1-1 0 0,-1 1 1 0 0,1-1 0 0 0,-1 0-1 0 0,1 0 1 0 0,-1-1 0 0 0,1 0 0 0 0,-7-2-1 0 0,10 3-151 0 0,1-1-1 0 0,-1 0 0 0 0,1 1 1 0 0,0-1-1 0 0,-1 0 0 0 0,1 0 1 0 0,0 0-1 0 0,-1 0 0 0 0,-1-3 1 0 0,0 0-850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3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59 122 3223 0 0,'-2'3'759'0'0,"-1"0"-1"0"0,1 0 0 0 0,0 0 0 0 0,0 0 0 0 0,0 1 1 0 0,0-1-1 0 0,0 1 0 0 0,-2 7 0 0 0,1-2-968 0 0,0-3 416 0 0,-4 16 669 0 0,3-11-708 0 0,-7 34 575 0 0,3-8-354 0 0,7-28-4 0 0,1 3-29 0 0,0 36-124 0 0,0-36 373 0 0,7-1-506 0 0,24 33-2 0 0,-31-43-84 0 0,1 0-1 0 0,0 0 1 0 0,-1 0 0 0 0,1-1-1 0 0,0 1 1 0 0,0 0-1 0 0,-1 0 1 0 0,1-1-1 0 0,0 1 1 0 0,0 0 0 0 0,0-1-1 0 0,0 1 1 0 0,0-1-1 0 0,0 1 1 0 0,0-1-1 0 0,0 0 1 0 0,0 1 0 0 0,1-1-1 0 0,-1 0 1 0 0,0 0-1 0 0,0 0 1 0 0,0 0-1 0 0,0 0 1 0 0,0 0 0 0 0,2 0-1 0 0,-1-1 36 0 0,0 1-1 0 0,0-1 1 0 0,0 0-1 0 0,0 0 1 0 0,0 0-1 0 0,0-1 1 0 0,-1 1-1 0 0,4-2 1 0 0,-2 0 41 0 0,5-4 180 0 0,1 0 0 0 0,-2-1-1 0 0,1 0 1 0 0,-1 0 0 0 0,0 0 0 0 0,-1-1-1 0 0,11-19 1 0 0,29-72 1116 0 0,-45 98-1360 0 0,6-17 34 0 0,0 0 0 0 0,-1 0 0 0 0,0 0 0 0 0,-2-1 0 0 0,0 1 0 0 0,-2-1 0 0 0,0 0 0 0 0,-1-39 0 0 0,0 43-1628 0 0,1 9 268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3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6911 0 0,'-2'13'872'0'0,"2"-11"-506"0"0,-1 0 1 0 0,1 0-1 0 0,0 0 0 0 0,0 1 0 0 0,0-1 0 0 0,0 0 0 0 0,1 4 1759 0 0,-1 8-1802 0 0,1 0 0 0 0,2 17 0 0 0,0-12-133 0 0,0 10 353 0 0,9 48 339 0 0,0 2-96 0 0,-3-29-613 0 0,-7-37-86 0 0,1 4-21 0 0,9 71-12 0 0,0 5-44 0 0,-4-27 1 0 0,2-8 45 0 0,-7-43-47 0 0,0-3 18 0 0,-1-12-470 0 0,-2 0 398 0 0,1 0 0 0 0,-1-1-1 0 0,1 1 1 0 0,0 0 0 0 0,-1 0 0 0 0,1 0-1 0 0,-1 0 1 0 0,1 0 0 0 0,-1-1-1 0 0,0 1 1 0 0,1 0 0 0 0,-1-1-1 0 0,1 1 1 0 0,-1 0 0 0 0,1-1 0 0 0,-1 1-1 0 0,0 0 1 0 0,1-1 0 0 0,-1 1-1 0 0,0-1 1 0 0,1 1 0 0 0,-1-1 0 0 0,0 1-1 0 0,1-1 1 0 0,2-17-1971 0 0,-3 15 1567 0 0,2-15-4158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5954 161 455 0 0,'0'-2'84'0'0,"4"-6"-10"0"0,-2 4 0 0 0,6-10-74 0 0,1-2-64 0 0,-2 3 48 0 0,-5-17 20060 0 0,-8 69-19880 0 0,5-29 396 0 0,2 0-448 0 0,5 33-5 0 0,-5-33 50 0 0,-1 1-85 0 0,0 33 2 0 0,-2 34 71 0 0,1-27-132 0 0,-1 14-13 0 0,2-1 0 0 0,-1 4 0 0 0,-1 1 12 0 0,-1-15 49 0 0,2-32 17 0 0,-1 22-6 0 0,-3 2-5 0 0,4-36-58 0 0,-1-1 44 0 0,1 2 0 0 0,-3 29-31 0 0,3-30 31 0 0,-1-1 0 0 0,-3 27-31 0 0,3-27 103 0 0,-2-5-65 0 0,-16 11-37 0 0,16-11 30 0 0,-2-1 0 0 0,-15 10-31 0 0,11-8 20 0 0,-16 4-31 0 0,-6-2-11 0 0,-3-2 11 0 0,3 2 42 0 0,-3-1 12 0 0,-1-1-6 0 0,0-1 13 0 0,11-2-60 0 0,-5 0-12 0 0,-4-2 0 0 0,0-1 0 0 0,0 1 11 0 0,-2-1 31 0 0,0-1-31 0 0,-1 0-11 0 0,-2 1 11 0 0,-1-1 31 0 0,0 1-31 0 0,0 0-11 0 0,-2-1 0 0 0,0 0 0 0 0,2-1 0 0 0,1 1 0 0 0,-1 1 0 0 0,1-1 0 0 0,1 0 0 0 0,0 1 0 0 0,2 0 0 0 0,-1 1 0 0 0,0-1 0 0 0,1 0 0 0 0,1-1 0 0 0,1 2 0 0 0,-2-1 0 0 0,-1 0 0 0 0,-1 1 0 0 0,-2 1 0 0 0,-4 0 0 0 0,-1-1 0 0 0,34 1 0 0 0,-100 5 0 0 0,-46 7 0 0 0,127-9 0 0 0,-11 2 0 0 0,10-4 0 0 0,-167-2 0 0 0,77-3 0 0 0,93 4 0 0 0,-14 3 0 0 0,-55 5 0 0 0,56-5 0 0 0,-3-1 0 0 0,7-1-12 0 0,11-2-36 0 0,16 0 35 0 0,-36-5 14 0 0,12 2-1 0 0,-3-2 0 0 0,1 0 0 0 0,-12-2-8 0 0,-1-1-20 0 0,-70-1 0 0 0,65 9-36 0 0,-90 2-221 0 0,109 1 262 0 0,-29 1-37 0 0,53-3 51 0 0,-37 1-35 0 0,15-2 22 0 0,-3-2-20 0 0,2-1 31 0 0,-1-1 11 0 0,0 0 0 0 0,-2 0 0 0 0,-4 0-60 0 0,9-1-19 0 0,-3 2-31 0 0,5-2 50 0 0,-5-1 38 0 0,1 0-20 0 0,-7-1-29 0 0,35 5 61 0 0,-21-2-76 0 0,-6 0-46 0 0,2-1-4 0 0,-2 2-8 0 0,6 1 71 0 0,-5 0-6 0 0,0-1 13 0 0,-23-2 52 0 0,33 3 9 0 0,-63-4-54 0 0,-46 5 46 0 0,98 0-40 0 0,-1 0 29 0 0,2-1-19 0 0,-1-1 32 0 0,0-2 11 0 0,2 1 0 0 0,2 1 0 0 0,-1 1 0 0 0,-1-1 0 0 0,1 0 0 0 0,0-1 0 0 0,1 1 0 0 0,3 1 0 0 0,-2-1 0 0 0,1 1-13 0 0,-31-3-211 0 0,-12-1 37 0 0,62 5 186 0 0,-15 0-51 0 0,-1 3 41 0 0,-5-1 11 0 0,-2 1 0 0 0,-5 2-53 0 0,6-1-62 0 0,1 1-93 0 0,-1-1 0 0 0,0 0 0 0 0,7 0 122 0 0,-2-2 56 0 0,1 0-18 0 0,2 0 36 0 0,0 1 12 0 0,2 0 0 0 0,0 0 0 0 0,-1 1 0 0 0,-5 4 0 0 0,-10 3 4 0 0,35-10-7 0 0,-27 4-72 0 0,21-3 32 0 0,-19 0 121 0 0,22-2-39 0 0,2 1 329 0 0,-1-1-248 0 0,0 0-129 0 0,1 1 52 0 0,-1 0 1 0 0,1 0-1 0 0,0-1 0 0 0,1 1 0 0 0,-1-1 1 0 0,0 0-1 0 0,0 1 0 0 0,0-1 1 0 0,0 0-1 0 0,0 0 0 0 0,1 0 0 0 0,-1 0 1 0 0,0-1-1 0 0,-1 0 0 0 0,1-1 16 0 0,0 0 0 0 0,1 0-1 0 0,-1 0 1 0 0,1-1 0 0 0,-1 1-1 0 0,1 0 1 0 0,0 0 0 0 0,0-1-1 0 0,1 1 1 0 0,-1-1 0 0 0,0-5-1 0 0,-1-134 651 0 0,4 97-564 0 0,14-78 0 0 0,2-11-32 0 0,2-88-113 0 0,-19 211 0 0 0,-1 3 0 0 0,0 0 0 0 0,0-1 0 0 0,-1 1 0 0 0,0 0 0 0 0,-3-11 0 0 0,2 10 0 0 0,-1 1 0 0 0,1 4-11 0 0,2 3-42 0 0,0 1 0 0 0,2-5 31 0 0,-5 11-20 0 0,-13 24 31 0 0,-8 7 11 0 0,-3-1 0 0 0,2-3 0 0 0,-6 0 0 0 0,-85 72 0 0 0,-11 10 0 0 0,102-90 0 0 0,0 0 0 0 0,-9 8 0 0 0,1-1 0 0 0,6-7 0 0 0,4-7 0 0 0,5-5 11 0 0,7-11 42 0 0,14-12 26 0 0,7-13-52 0 0,0 1-1 0 0,2 1 1 0 0,23-35 0 0 0,52-54 90 0 0,-62 80-108 0 0,16-15-38 0 0,77-66 0 0 0,-54 53 15 0 0,4 1 14 0 0,-48 42 0 0 0,2 0 0 0 0,-1 1 0 0 0,0 1 0 0 0,0 2 0 0 0,2 3 0 0 0,-19 7 0 0 0,1 1 0 0 0,0 0 0 0 0,0 0 0 0 0,9 1 0 0 0,-9 0 0 0 0,1 0 0 0 0,-1 1 0 0 0,0 0 0 0 0,1 0 0 0 0,-1 0 0 0 0,8 3 0 0 0,-5 0 0 0 0,0 0 0 0 0,0 0 0 0 0,0 1 0 0 0,11 9 0 0 0,31 31 0 0 0,-1 4 0 0 0,-2 5 0 0 0,-13-16 11 0 0,-20-25 31 0 0,17 11-20 0 0,-27-21-14 0 0,0 0 0 0 0,0 1 0 0 0,1-2 0 0 0,-1 1 0 0 0,1-1 0 0 0,7 4 0 0 0,-3-2 2 0 0,-1 0 202 0 0,-1-3-153 0 0,21 4-80 0 0,-21-4-151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4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10135 0 0,'3'5'1105'0'0,"-2"22"4"0"0,-2 34-636 0 0,0-33 67 0 0,-2 54 547 0 0,1-25-687 0 0,1-28-59 0 0,0 29-12 0 0,0-29-38 0 0,-2 55-96 0 0,2-69-186 0 0,1 45 66 0 0,2 11-61 0 0,3-3-3 0 0,-4-54-36 0 0,-3-9-811 0 0,-4-17-3799 0 0,2 2 48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4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2 239 11055 0 0,'0'0'34'0'0,"0"1"0"0"0,0-1 0 0 0,-1 0 0 0 0,1 0 0 0 0,0 1 0 0 0,0-1 0 0 0,0 0 0 0 0,0 1 0 0 0,0-1 0 0 0,-1 0 0 0 0,1 1 0 0 0,0-1 0 0 0,0 0 0 0 0,0 1 0 0 0,0-1 0 0 0,0 0 0 0 0,0 1 0 0 0,0-1-1 0 0,0 0 1 0 0,0 1 0 0 0,1-1 0 0 0,-1 0 0 0 0,0 0 0 0 0,0 1 0 0 0,0-1 0 0 0,0 0 0 0 0,0 1 0 0 0,0-1 0 0 0,1 0 0 0 0,-1 1 0 0 0,0-1 0 0 0,0 0 0 0 0,0 0 0 0 0,1 1 0 0 0,-1-1 0 0 0,0 0 0 0 0,0 0 0 0 0,1 0 0 0 0,-1 1 0 0 0,0-1 0 0 0,1 0-1 0 0,-1 0 1 0 0,0 0 0 0 0,1 0 0 0 0,26 13 1381 0 0,-16-7-1239 0 0,-5-3-25 0 0,1-1 0 0 0,-1 1 0 0 0,0-1 0 0 0,1 0 1 0 0,6 1-1 0 0,2 0-25 0 0,0 0 0 0 0,0-1 0 0 0,0 0 0 0 0,0-2 0 0 0,0 1 0 0 0,0-2 0 0 0,25-3 0 0 0,-12-4-203 0 0,1-2 1 0 0,-1 0-1 0 0,39-21 1 0 0,75-53-1674 0 0,-75 44 676 0 0,8-2 68 0 0,38-24-885 0 0,-165 92 1952 0 0,-80 61 412 0 0,107-68-274 0 0,1 0 0 0 0,0 2 0 0 0,-21 26-1 0 0,42-44-172 0 0,0 1-1 0 0,0 0 1 0 0,1-1-1 0 0,-1 1 1 0 0,1 1-1 0 0,0-1 1 0 0,0 0-1 0 0,-2 7 1 0 0,3-9-4 0 0,1-1 0 0 0,0 1-1 0 0,0-1 1 0 0,0 0 0 0 0,-1 1 0 0 0,1-1 0 0 0,1 1 0 0 0,-1-1 0 0 0,0 1 0 0 0,0-1 0 0 0,0 0-1 0 0,1 1 1 0 0,-1-1 0 0 0,1 0 0 0 0,-1 1 0 0 0,1-1 0 0 0,0 0 0 0 0,-1 1 0 0 0,1-1 0 0 0,0 0 0 0 0,0 0-1 0 0,0 0 1 0 0,0 0 0 0 0,0 0 0 0 0,0 0 0 0 0,0 0 0 0 0,0 0 0 0 0,0 0 0 0 0,0 0 0 0 0,0-1 0 0 0,1 1-1 0 0,0 0 1 0 0,9 3 165 0 0,-1 0-1 0 0,1-1 0 0 0,0 0 1 0 0,-1-1-1 0 0,14 1 1 0 0,7 2 118 0 0,-4 0-241 0 0,118 27 248 0 0,-139-30-270 0 0,0-1-1 0 0,-1 2 1 0 0,1-1-1 0 0,-1 1 0 0 0,1-1 1 0 0,4 5-1 0 0,-9-6-29 0 0,0-1 0 0 0,0 1 0 0 0,0 0 1 0 0,0 0-1 0 0,0 0 0 0 0,0 0 0 0 0,0 0 0 0 0,0 0 0 0 0,0 0 0 0 0,-1 0 0 0 0,1 0 0 0 0,0 1 0 0 0,-1-1 0 0 0,1 0 0 0 0,-1 0 0 0 0,1 1 0 0 0,-1-1 0 0 0,0 0 0 0 0,1 1 1 0 0,-1-1-1 0 0,0 0 0 0 0,0 1 0 0 0,0-1 0 0 0,0 0 0 0 0,0 1 0 0 0,0-1 0 0 0,-1 0 0 0 0,1 1 0 0 0,0-1 0 0 0,-1 0 0 0 0,1 1 0 0 0,-1 0 0 0 0,-3 5 269 0 0,0-1 0 0 0,1 0 0 0 0,-2 0 0 0 0,1 0 0 0 0,-1 0 0 0 0,0-1 0 0 0,-11 10 0 0 0,-46 30 923 0 0,22-18-721 0 0,39-26-481 0 0,-63 43 596 0 0,56-39-785 0 0,0 0 0 0 0,0-1-1 0 0,0-1 1 0 0,-1 1 0 0 0,1-1 0 0 0,-14 2-1 0 0,15-5-1477 0 0,5-1 346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3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7 238 5063 0 0,'-1'-4'2793'0'0,"1"4"-2706"0"0,0 0 0 0 0,0 0 1 0 0,0 0-1 0 0,0 0 0 0 0,0 0 0 0 0,-1 0 1 0 0,1 0-1 0 0,0 0 0 0 0,0 0 0 0 0,0 0 1 0 0,0 0-1 0 0,0 0 0 0 0,0 0 1 0 0,0 0-1 0 0,-1 0 0 0 0,0 1 1135 0 0,1-1-1135 0 0,-2 12 1903 0 0,2 20-1796 0 0,0-27 372 0 0,0-3-44 0 0,1 9-381 0 0,-1 2-92 0 0,7 38 391 0 0,3 7-164 0 0,-10-56 1088 0 0,2 7-872 0 0,8 47 368 0 0,-9-41 450 0 0,-2-14-450 0 0,-3-9-302 0 0,-3-21-147 0 0,2 0-1 0 0,0 0 0 0 0,2 0 0 0 0,0-30 1 0 0,3 55-403 0 0,0-6 13 0 0,0-1-1 0 0,0 1 1 0 0,1-1-1 0 0,0 1 1 0 0,0 0 0 0 0,2 0-1 0 0,4-16 1 0 0,-5 21-47 0 0,0 0 0 0 0,1 1 0 0 0,-1-1 0 0 0,1 1 0 0 0,0-1 0 0 0,0 1 0 0 0,0 0 0 0 0,1 0 0 0 0,0 1 1 0 0,-1-1-1 0 0,1 1 0 0 0,0 0 0 0 0,1 0 0 0 0,-1 0 0 0 0,1 0 0 0 0,9-3 0 0 0,-12 5-17 0 0,12-5-906 0 0,26-7-1 0 0,-37 12 667 0 0,1 0 1 0 0,-1 0 0 0 0,1 1-1 0 0,-1-1 1 0 0,1 1-1 0 0,-1 0 1 0 0,1 0 0 0 0,-1 0-1 0 0,1 1 1 0 0,-1-1-1 0 0,1 1 1 0 0,-1 0 0 0 0,6 1-1 0 0,-7-1 146 0 0,0 1-1 0 0,-1-1 1 0 0,1 0-1 0 0,0 1 1 0 0,-1-1 0 0 0,1 1-1 0 0,-1-1 1 0 0,0 1-1 0 0,1 0 1 0 0,-1 0-1 0 0,0 0 1 0 0,0-1-1 0 0,1 5 1 0 0,10 31-387 0 0,-6-15 500 0 0,-5-19 30 0 0,0 0 0 0 0,0 0 0 0 0,0-1 0 0 0,1 1 0 0 0,-1-1 0 0 0,1 1 0 0 0,-1-1 0 0 0,1 1 0 0 0,0-1-1 0 0,0 0 1 0 0,0 0 0 0 0,0 0 0 0 0,1 0 0 0 0,-1 0 0 0 0,0-1 0 0 0,4 3 0 0 0,-4-4 49 0 0,0 1 0 0 0,1 0 1 0 0,-1-1-1 0 0,0 1 0 0 0,1-1 0 0 0,-1 0 1 0 0,1 1-1 0 0,-1-1 0 0 0,1 0 0 0 0,-1-1 0 0 0,1 1 1 0 0,-1 0-1 0 0,0-1 0 0 0,1 1 0 0 0,-1-1 1 0 0,0 0-1 0 0,1 0 0 0 0,-1 0 0 0 0,4-3 1 0 0,4-2 201 0 0,0-1 0 0 0,-1 0 0 0 0,0-1 0 0 0,0 0 0 0 0,-1 0 1 0 0,0-1-1 0 0,-1 0 0 0 0,0 0 0 0 0,0-1 0 0 0,-1 0 0 0 0,0 0 1 0 0,-1-1-1 0 0,0 0 0 0 0,0 1 0 0 0,3-16 0 0 0,-7 22-229 0 0,0-1-1 0 0,-1 1 1 0 0,1-1 0 0 0,-1 1-1 0 0,0-1 1 0 0,0 1 0 0 0,0-1-1 0 0,-1 1 1 0 0,1-1-1 0 0,-1 1 1 0 0,-1-1 0 0 0,-1-6-1 0 0,2 9-13 0 0,0 0 0 0 0,0 1 0 0 0,0-1-1 0 0,0 1 1 0 0,0-1 0 0 0,0 1 0 0 0,0 0-1 0 0,0-1 1 0 0,0 1 0 0 0,-1 0-1 0 0,1 0 1 0 0,-1 0 0 0 0,1 0 0 0 0,-1 0-1 0 0,1 0 1 0 0,-1 0 0 0 0,1 1 0 0 0,-1-1-1 0 0,0 0 1 0 0,1 1 0 0 0,-1-1 0 0 0,0 1-1 0 0,0 0 1 0 0,1 0 0 0 0,-1 0 0 0 0,0-1-1 0 0,0 2 1 0 0,0-1 0 0 0,1 0 0 0 0,-1 0-1 0 0,0 0 1 0 0,1 1 0 0 0,-1-1-1 0 0,-3 2 1 0 0,-2 1-42 0 0,0 0-1 0 0,0 1 0 0 0,0-1 1 0 0,0 2-1 0 0,1-1 1 0 0,-1 1-1 0 0,1-1 0 0 0,0 2 1 0 0,1-1-1 0 0,-10 12 1 0 0,3-2-29 0 0,1 1 1 0 0,0 0 0 0 0,-10 23-1 0 0,13-21 54 0 0,1 0 0 0 0,0 0 0 0 0,-5 27 0 0 0,7-17 3 0 0,4-19 0 0 0,0 0 0 0 0,1 0 0 0 0,0 12 0 0 0,9 34 19 0 0,-6-44 466 0 0,6 0-141 0 0,30 30 10 0 0,-30-30 419 0 0,3-8-588 0 0,36 12-15 0 0,-43-14-149 0 0,0 0 0 0 0,-1 0 0 0 0,1-1 0 0 0,0 0 0 0 0,0 0 0 0 0,0 0 0 0 0,0 0 0 0 0,0-1 0 0 0,-1 1 0 0 0,1-1 0 0 0,0-1 0 0 0,0 1 0 0 0,4-3 0 0 0,1 0 35 0 0,-1-1 0 0 0,0 0 0 0 0,17-13 0 0 0,-21 14-670 0 0,0 0 0 0 0,0-1 0 0 0,0 1 0 0 0,-1-1 1 0 0,0 0-1 0 0,0 0 0 0 0,0-1 0 0 0,0 1 0 0 0,-1-1 0 0 0,5-9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3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76 2303 0 0,'-11'-18'1836'0'0,"7"11"-940"0"0,0 0 0 0 0,0 1-1 0 0,-1 0 1 0 0,1 0 0 0 0,-12-10-1 0 0,15 14-789 0 0,-1 1 0 0 0,0 0-1 0 0,1 0 1 0 0,-1 0-1 0 0,0 1 1 0 0,1-1-1 0 0,-1 0 1 0 0,0 1 0 0 0,0-1-1 0 0,0 1 1 0 0,1 0-1 0 0,-1-1 1 0 0,0 1 0 0 0,0 0-1 0 0,0 0 1 0 0,0 0-1 0 0,0 0 1 0 0,0 0-1 0 0,1 1 1 0 0,-1-1 0 0 0,0 1-1 0 0,0-1 1 0 0,0 1-1 0 0,1 0 1 0 0,-1-1 0 0 0,0 1-1 0 0,0 0 1 0 0,-2 2-1 0 0,-6 4 81 0 0,0 1 1 0 0,0 0-1 0 0,0 1 0 0 0,1-1 0 0 0,1 2 0 0 0,-1-1 0 0 0,2 1 0 0 0,-1 1 0 0 0,1-1 0 0 0,-5 12 1 0 0,5-7 58 0 0,0 0 0 0 0,1 0 0 0 0,0 0 1 0 0,2 1-1 0 0,0 0 0 0 0,0 0 0 0 0,-1 17 1 0 0,5-29 31 0 0,1 6-12 0 0,1 30-1 0 0,-2-30 288 0 0,5 2-264 0 0,11 36 0 0 0,-11-36 360 0 0,3 1-480 0 0,24 36-17 0 0,-31-47-145 0 0,0 0 0 0 0,0-1 0 0 0,1 1-1 0 0,-1 0 1 0 0,0-1 0 0 0,1 1 0 0 0,-1-1 0 0 0,1 0 0 0 0,-1 1 0 0 0,1-1 0 0 0,2 2 0 0 0,40 25 4 0 0,-43-27-15 0 0,0 0-1 0 0,0-1 0 0 0,0 1 1 0 0,0-1-1 0 0,0 1 1 0 0,0-1-1 0 0,0 1 0 0 0,0-1 1 0 0,0 0-1 0 0,0 1 1 0 0,1-1-1 0 0,-1 0 0 0 0,0 0 1 0 0,0 0-1 0 0,0 0 1 0 0,0 0-1 0 0,1 0 0 0 0,-1 0 1 0 0,0 0-1 0 0,0-1 1 0 0,0 1-1 0 0,0 0 0 0 0,0-1 1 0 0,0 1-1 0 0,0-1 1 0 0,0 1-1 0 0,0-1 0 0 0,2-1 1 0 0,-1 0-209 0 0,0 0 0 0 0,0 0 1 0 0,0 0-1 0 0,-1 0 0 0 0,1-1 0 0 0,-1 1 1 0 0,3-5-1 0 0,-3 5-279 0 0,2-5-590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3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120 321 6071 0 0,'2'-3'-324'0'0,"-1"1"634"0"0,0 1 1 0 0,0-1 0 0 0,1 1-1 0 0,-1 0 1 0 0,0-1 0 0 0,0 1-1 0 0,1 0 1 0 0,1-2 0 0 0,-2 3-30 0 0,0 0 0 0 0,0-1 0 0 0,0 1 0 0 0,0 0-1 0 0,0 0 1 0 0,0 0 0 0 0,1 0 0 0 0,-1 0 0 0 0,0 0 0 0 0,0 0 0 0 0,0 0 0 0 0,0 1 0 0 0,0-1 0 0 0,0 0 0 0 0,0 1 0 0 0,1-1 0 0 0,-1 1-247 0 0,1-1 0 0 0,-1 0 0 0 0,0 0 0 0 0,1 0 0 0 0,-1 0-1 0 0,0 0 1 0 0,0-1 0 0 0,1 1 0 0 0,-1 0 0 0 0,0-1 0 0 0,1 1 0 0 0,-1-1-1 0 0,0 1 1 0 0,0-1 0 0 0,0 1 0 0 0,1-1 0 0 0,-1 0 0 0 0,0 0 0 0 0,0 0-1 0 0,2-1 1 0 0,20-24 165 0 0,-19 21-69 0 0,28-31 480 0 0,-19 23-501 0 0,-1 0 1 0 0,0-1-1 0 0,-1-1 1 0 0,-1 0-1 0 0,9-18 1 0 0,-15 26-111 0 0,3-9 158 0 0,8-22 0 0 0,-13 33-104 0 0,-1 1-1 0 0,0 0 1 0 0,0-1 0 0 0,0 1 0 0 0,-1-1-1 0 0,0 0 1 0 0,0 1 0 0 0,0-1 0 0 0,0 1-1 0 0,-2-7 1 0 0,2 11-45 0 0,0-1 0 0 0,0 1 0 0 0,0-1 0 0 0,0 1-1 0 0,0-1 1 0 0,-1 1 0 0 0,1 0 0 0 0,0-1 0 0 0,0 1 0 0 0,-1-1 0 0 0,1 1-1 0 0,0 0 1 0 0,-1-1 0 0 0,1 1 0 0 0,0 0 0 0 0,-1 0 0 0 0,1-1 0 0 0,-1 1-1 0 0,1 0 1 0 0,0 0 0 0 0,-1-1 0 0 0,1 1 0 0 0,-1 0 0 0 0,1 0-1 0 0,-1 0 1 0 0,-15 1 179 0 0,-12 11 45 0 0,6 3-208 0 0,0 2 0 0 0,1 0 0 0 0,0 1 0 0 0,-28 33 0 0 0,20-17-102 0 0,3 1 0 0 0,-25 43-1 0 0,41-61 67 0 0,1-1 0 0 0,1 2 0 0 0,1-1 0 0 0,-8 27 0 0 0,11-23 38 0 0,3-7 98 0 0,1 26 14 0 0,0-31 149 0 0,6 3-76 0 0,17 34 21 0 0,-17-35 249 0 0,5-4-228 0 0,35 20 3 0 0,-34-20 0 0 0,-1-6-2 0 0,6 0-110 0 0,-1 0 1 0 0,1-1-1 0 0,0 0 1 0 0,26-5-1 0 0,-15-2-50 0 0,0-1-1 0 0,-1-1 0 0 0,1-1 1 0 0,-2-1-1 0 0,0-2 0 0 0,0-1 1 0 0,28-20-1 0 0,-44 26-439 0 0,17-16 1 0 0,-23 21-10 0 0,-1 0 0 0 0,0-1 0 0 0,0 0 1 0 0,-1 1-1 0 0,1-1 0 0 0,-1 0 0 0 0,0 0 1 0 0,3-7-1 0 0,-3 2-908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3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5671 0 0,'-3'-6'187'0'0,"-1"1"27"0"0,6 13 1140 0 0,1 0-534 0 0,-1 0 0 0 0,0 1 0 0 0,-1-1 0 0 0,1 0 0 0 0,-2 1 0 0 0,1 9 0 0 0,2 52 957 0 0,-1-22-1289 0 0,-1-36 1058 0 0,2 35-55 0 0,0-9-858 0 0,-2-33-521 0 0,0-3-92 0 0,-1 0-1 0 0,0 0 1 0 0,1 0-1 0 0,-1 1 1 0 0,0-1-1 0 0,0 0 1 0 0,0 0-1 0 0,0 0 1 0 0,0 0-1 0 0,-1 0 1 0 0,0 4-1 0 0,0-6-40 0 0,1 0 1 0 0,-1 0-1 0 0,1-1 0 0 0,-1 1 0 0 0,1 0 0 0 0,-1 0 0 0 0,1 0 1 0 0,-1 0-1 0 0,1-1 0 0 0,-1 1 0 0 0,1 0 0 0 0,-1 0 1 0 0,1-1-1 0 0,0 1 0 0 0,-1 0 0 0 0,1-1 0 0 0,-1 1 0 0 0,1 0 1 0 0,0-1-1 0 0,-1 1 0 0 0,1-1 0 0 0,0 1 0 0 0,-1-1 0 0 0,-7-11-1741 0 0,-10-20-1990 0 0,9 17 2310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3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6 195 3223 0 0,'1'-114'1930'0'0,"1"34"4047"0"0,-10 103-9332 0 0,8-16 2587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3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0 678 919 0 0,'5'5'261'0'0,"3"5"-210"0"0,1 10 4320 0 0,13 30-3316 0 0,-17-37 7 0 0,0 2-52 0 0,14 48-232 0 0,-15-47-104 0 0,0-1-24 0 0,9 47-38 0 0,-9-47-152 0 0,-1-2-68 0 0,15 63 1120 0 0,-7-27-1136 0 0,-8-37 2978 0 0,-2-12-3302 0 0,-1 0 0 0 0,1 0 0 0 0,0 0 0 0 0,-1 0 0 0 0,1 0 0 0 0,0 0 0 0 0,-1 0 1 0 0,1 0-1 0 0,0-1 0 0 0,-1 1 0 0 0,1 0 0 0 0,0 0 0 0 0,-1-1 0 0 0,1 1 1 0 0,-1 0-1 0 0,1-1 0 0 0,0 1 0 0 0,-1 0 0 0 0,1-1 0 0 0,-1 1 0 0 0,1-1 0 0 0,-1 1 1 0 0,1-1-1 0 0,-1 1 0 0 0,0-1 0 0 0,1 1 0 0 0,-1-1 0 0 0,0 1 0 0 0,1-1 1 0 0,-1 0-1 0 0,1-1 0 0 0,-1-1 74 0 0,0 0-1 0 0,0 0 1 0 0,0 0 0 0 0,0 0 0 0 0,0 0 0 0 0,-1-4-1 0 0,-1-7 295 0 0,-1-24 284 0 0,-1-41-38 0 0,4 70-631 0 0,1 0 0 0 0,0 0-1 0 0,0 0 1 0 0,1 0 0 0 0,0 0 0 0 0,5-13 0 0 0,-6 19-36 0 0,1 0 1 0 0,0 0-1 0 0,-1 0 0 0 0,1 1 0 0 0,0-1 1 0 0,0 0-1 0 0,1 1 0 0 0,-1-1 0 0 0,0 1 0 0 0,1 0 1 0 0,0 0-1 0 0,-1 0 0 0 0,1 0 0 0 0,0 1 1 0 0,3-2-1 0 0,5-2-96 0 0,0 1 0 0 0,23-6 1 0 0,-21 8-161 0 0,-1-2 1 0 0,12-4-1 0 0,258-131-631 0 0,-273 133 921 0 0,8-2-71 0 0,21-17 0 0 0,-34 22 84 0 0,0 0-1 0 0,-1 0 1 0 0,1 0-1 0 0,-1 0 1 0 0,0-1-1 0 0,0 0 1 0 0,0 0-1 0 0,0 0 1 0 0,-1 0-1 0 0,5-8 1 0 0,-7 11-22 0 0,0 0 1 0 0,1 0 0 0 0,-1 0-1 0 0,0 1 1 0 0,0-1 0 0 0,1 0-1 0 0,-1-1 1 0 0,0 1 0 0 0,0 0 0 0 0,0 0-1 0 0,0 0 1 0 0,0 0 0 0 0,0 0-1 0 0,-1 0 1 0 0,1 0 0 0 0,0 0-1 0 0,0 1 1 0 0,-1-1 0 0 0,1 0 0 0 0,-1 0-1 0 0,1 0 1 0 0,-1 0 0 0 0,1 0-1 0 0,-1 0 1 0 0,1 0 0 0 0,-1 1-1 0 0,0-1 1 0 0,0 0 0 0 0,1 1 0 0 0,-1-1-1 0 0,0 0 1 0 0,0 1 0 0 0,0-1-1 0 0,0 1 1 0 0,1-1 0 0 0,-1 1-1 0 0,0-1 1 0 0,0 1 0 0 0,0 0 0 0 0,0 0-1 0 0,-2-1 1 0 0,-2 0 11 0 0,0 0 1 0 0,1 0-1 0 0,-1 1 1 0 0,0 0-1 0 0,0-1 1 0 0,0 2-1 0 0,-6 0 1 0 0,-6 2-57 0 0,0 2-1 0 0,0-1 1 0 0,0 2 0 0 0,1 1-1 0 0,0 0 1 0 0,1 1 0 0 0,-1 0-1 0 0,2 1 1 0 0,-1 1 0 0 0,1 0 0 0 0,0 1-1 0 0,1 1 1 0 0,1 0 0 0 0,0 1-1 0 0,0 0 1 0 0,2 1 0 0 0,-1 0-1 0 0,2 1 1 0 0,0 0 0 0 0,0 0-1 0 0,-9 27 1 0 0,11-12 8 0 0,6-25 12 0 0,0 0 0 0 0,1 0 0 0 0,0 0 0 0 0,0 0 0 0 0,0 0 0 0 0,1 0 0 0 0,-1 0 0 0 0,3 8 0 0 0,-1-8 0 0 0,1 1 0 0 0,-1-1 0 0 0,1 1 0 0 0,0-1 0 0 0,0 0 0 0 0,1 0 0 0 0,0 0 0 0 0,-1-1 0 0 0,2 1 0 0 0,4 3 0 0 0,-1-1 3 0 0,0-1 0 0 0,1-1 0 0 0,0 1 0 0 0,12 4 0 0 0,-9-4 66 0 0,-1-4-1 0 0,16 4 4 0 0,51 4 0 0 0,-46-10-250 0 0,1-2 0 0 0,-1 0-1 0 0,0-3 1 0 0,36-8 0 0 0,59-26-4739 0 0,-116 35 3834 0 0,1-1 0 0 0,-1-1 0 0 0,-1 0 0 0 0,1 0-1 0 0,-1-1 1 0 0,0-1 0 0 0,-1 1 0 0 0,0-2 0 0 0,16-17-1 0 0,-21 21 753 0 0,0 0-1 0 0,0-1 1 0 0,-1 1 0 0 0,0-1-1 0 0,0 1 1 0 0,-1-1-1 0 0,0 0 1 0 0,0 0-1 0 0,2-8 1 0 0,-3 10 472 0 0,-1-1 0 0 0,1 1 1 0 0,-1-1-1 0 0,0 1 0 0 0,-1 0 1 0 0,1-1-1 0 0,-1 1 0 0 0,0-1 1 0 0,0 1-1 0 0,0 0 0 0 0,0 0 1 0 0,-1-1-1 0 0,0 1 0 0 0,-3-5 1 0 0,3 6 120 0 0,0 0 1 0 0,0 0 0 0 0,0 0-1 0 0,0 0 1 0 0,-1 0 0 0 0,0 1-1 0 0,1-1 1 0 0,-1 1 0 0 0,0 0-1 0 0,0-1 1 0 0,0 1-1 0 0,0 1 1 0 0,-1-1 0 0 0,1 0-1 0 0,-1 1 1 0 0,1 0 0 0 0,-1 0-1 0 0,1 0 1 0 0,-1 0 0 0 0,1 0-1 0 0,-1 1 1 0 0,0-1 0 0 0,0 1-1 0 0,1 0 1 0 0,-1 1-1 0 0,0-1 1 0 0,1 0 0 0 0,-1 1-1 0 0,-6 2 1 0 0,1-1 36 0 0,0 1-1 0 0,0 1 1 0 0,0 0 0 0 0,1 0 0 0 0,-1 0-1 0 0,1 1 1 0 0,0 1 0 0 0,0-1-1 0 0,1 1 1 0 0,-11 10 0 0 0,8-4-119 0 0,0 1 0 0 0,1 0-1 0 0,1 0 1 0 0,0 1 0 0 0,0 0 0 0 0,2 0 0 0 0,-7 20 0 0 0,11-30-132 0 0,1-1 0 0 0,0 0 1 0 0,0 1-1 0 0,0-1 0 0 0,1 0 1 0 0,-1 1-1 0 0,1-1 0 0 0,0 5 1 0 0,0 1 29 0 0,-2-2 439 0 0,8 6-346 0 0,15 37 42 0 0,-16-37 243 0 0,5-10-230 0 0,34 9-28 0 0,-42-12-174 0 0,1 1 0 0 0,-1-1-1 0 0,1 0 1 0 0,-1 0 0 0 0,1 0-1 0 0,-1 0 1 0 0,1-1 0 0 0,-1 1-1 0 0,1 0 1 0 0,-1-1 0 0 0,0 0-1 0 0,1 0 1 0 0,-1 0 0 0 0,0 0-1 0 0,1 0 1 0 0,-1 0 0 0 0,0 0-1 0 0,0-1 1 0 0,4-3 0 0 0,2 0 57 0 0,4-4-3 0 0,0 0 1 0 0,-1-1-1 0 0,0 0 1 0 0,-1-1-1 0 0,0 0 1 0 0,-1-1-1 0 0,0 0 0 0 0,-1 0 1 0 0,0-1-1 0 0,6-15 1 0 0,6-16 160 0 0,24-81 0 0 0,-25 55-200 0 0,-2-1-1 0 0,-3-1 0 0 0,-4 0 1 0 0,2-97-1 0 0,-20-1 61 0 0,5 132 98 0 0,0 28-18 0 0,3 11-162 0 0,-1 0-1 0 0,1 0 0 0 0,-1 0 1 0 0,1 0-1 0 0,-1 0 1 0 0,1 1-1 0 0,0-1 1 0 0,0 0-1 0 0,-1 0 0 0 0,1 0 1 0 0,0 1-1 0 0,0-1 1 0 0,0 0-1 0 0,1 2 0 0 0,-5 51 10 0 0,-1 23 17 0 0,4-62-40 0 0,-12 302 4 0 0,18-249-7 0 0,6 13 11 0 0,-5-48 32 0 0,11 42-22 0 0,1-10 32 0 0,-9-39 1 0 0,13 28-33 0 0,-10-29 22 0 0,11 22-54 0 0,-17-35-104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5:3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45 206 2303 0 0,'-18'-26'3415'0'0,"15"24"-3176"0"0,1-1 1 0 0,-1 1-1 0 0,1-1 0 0 0,0 0 0 0 0,0 0 1 0 0,0 0-1 0 0,0 0 0 0 0,1-1 0 0 0,-1 1 1 0 0,1 0-1 0 0,0 0 0 0 0,0-1 0 0 0,0 1 1 0 0,0-1-1 0 0,0-3 0 0 0,1 3-44 0 0,1 1 0 0 0,0-1 0 0 0,0 0 0 0 0,0 1 0 0 0,0-1 1 0 0,0 0-1 0 0,1 1 0 0 0,-1 0 0 0 0,1-1 0 0 0,0 1 0 0 0,0 0 0 0 0,0 0 0 0 0,0 0 0 0 0,1 0 0 0 0,-1 0 0 0 0,1 1 0 0 0,0-1 1 0 0,0 1-1 0 0,0 0 0 0 0,0-1 0 0 0,6-2 0 0 0,3-2 182 0 0,1 1 1 0 0,0 0-1 0 0,1 1 0 0 0,19-6 1 0 0,-7 6-130 0 0,0 0 1 0 0,34-2 0 0 0,-23 4-166 0 0,-28 2-78 0 0,7 2 47 0 0,16 2-40 0 0,10 4-1 0 0,-23-2 32 0 0,-6 0-38 0 0,23 12 0 0 0,-29-13-5 0 0,0 1 0 0 0,0-1 0 0 0,-1 1 0 0 0,0 0 0 0 0,0 1 0 0 0,8 9 0 0 0,-7-6-3 0 0,0 1-1 0 0,9 20 1 0 0,-16-30 3 0 0,6 11-54 0 0,-9-1-138 0 0,-8 29 139 0 0,9-35 48 0 0,1 0-1 0 0,-1 0 1 0 0,0-1 0 0 0,-1 1 0 0 0,1-1 0 0 0,0 1-1 0 0,-1-1 1 0 0,0 0 0 0 0,0 0 0 0 0,0 0-1 0 0,0 0 1 0 0,0-1 0 0 0,-1 1 0 0 0,1-1-1 0 0,-1 0 1 0 0,-4 3 0 0 0,0-1 22 0 0,-21 12 7 0 0,-60 22 1 0 0,60-27-21 0 0,29-11-2 0 0,-1 0 0 0 0,1 0 0 0 0,0 0-1 0 0,-1 0 1 0 0,1 0 0 0 0,0 0 0 0 0,-1 0-1 0 0,1 1 1 0 0,0-1 0 0 0,0 0 0 0 0,-1 0-1 0 0,1 0 1 0 0,0 0 0 0 0,-1 0 0 0 0,1 1-1 0 0,0-1 1 0 0,0 0 0 0 0,0 0 0 0 0,-1 0 0 0 0,1 1-1 0 0,0-1 1 0 0,0 0 0 0 0,0 0 0 0 0,-1 1-1 0 0,1-1 1 0 0,0 0 0 0 0,0 0 0 0 0,0 1-1 0 0,0-1 1 0 0,0 0 0 0 0,0 1 0 0 0,0-1 0 0 0,-1 0-1 0 0,1 1 1 0 0,8 4-62 0 0,-6-4 16 0 0,-1 0-88 0 0,8 1-387 0 0,2 0 489 0 0,-3 0-3 0 0,1 1 0 0 0,-1-1-1 0 0,10 5 1 0 0,29 12-20 0 0,7 7 42 0 0,-10 2 1 0 0,-26-14-33 0 0,-12-9 41 0 0,0 1 0 0 0,0-1 1 0 0,0 1-1 0 0,-1 1 0 0 0,6 8 0 0 0,-8-10 5 0 0,-1 1-1 0 0,1-1 0 0 0,-1 0 1 0 0,-1 1-1 0 0,1 0 0 0 0,-1-1 1 0 0,1 12-1 0 0,-1-16 5 0 0,-1 0-1 0 0,0 0 1 0 0,0 0-1 0 0,0-1 1 0 0,0 1-1 0 0,0 0 1 0 0,0 0 0 0 0,-1 0-1 0 0,1 0 1 0 0,0 0-1 0 0,0 0 1 0 0,-1-1-1 0 0,1 1 1 0 0,0 0 0 0 0,-1 0-1 0 0,1 0 1 0 0,-1-1-1 0 0,1 1 1 0 0,-1 0 0 0 0,1 0-1 0 0,-1-1 1 0 0,0 1-1 0 0,1-1 1 0 0,-1 1-1 0 0,0 0 1 0 0,0-1 0 0 0,1 1-1 0 0,-1-1 1 0 0,0 0-1 0 0,0 1 1 0 0,0-1 0 0 0,1 0-1 0 0,-1 1 1 0 0,0-1-1 0 0,0 0 1 0 0,-1 0-1 0 0,-2 2 36 0 0,-12 4 233 0 0,0-1 0 0 0,0-1 0 0 0,-33 6-1 0 0,-53-1 427 0 0,63-6-493 0 0,-1 0-50 0 0,1-1-1 0 0,-78-7 0 0 0,97 2-236 0 0,-24-4-2751 0 0,38 5 1627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5:3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1119 202 3223 0 0,'0'-5'259'0'0,"0"1"-1"0"0,-1-1 1 0 0,0 1-1 0 0,1-1 1 0 0,-1 1-1 0 0,-1 0 0 0 0,1-1 1 0 0,-1 1-1 0 0,0 0 1 0 0,0 0-1 0 0,0 0 0 0 0,0 0 1 0 0,-1 0-1 0 0,1 0 1 0 0,-1 1-1 0 0,0-1 0 0 0,0 1 1 0 0,-1 0-1 0 0,1 0 1 0 0,-1 0-1 0 0,1 0 1 0 0,-1 1-1 0 0,0-1 0 0 0,0 1 1 0 0,0 0-1 0 0,-8-3 1 0 0,0 1 16 0 0,0 1 1 0 0,0 0-1 0 0,0 0 1 0 0,0 1-1 0 0,0 1 1 0 0,0 0 0 0 0,-1 0-1 0 0,-23 3 1 0 0,-3 4 30 0 0,1 1 1 0 0,0 2 0 0 0,-50 18 0 0 0,33-5 338 0 0,-80 43 1 0 0,100-44-415 0 0,2 0-1 0 0,-55 47 1 0 0,-48 66 325 0 0,86-74-484 0 0,38-45-72 0 0,-10 14 0 0 0,-10 22 0 0 0,0 10 0 0 0,4 7 0 0 0,5 2 0 0 0,6-2 0 0 0,6-2 0 0 0,9-44 0 0 0,2 28 0 0 0,2-27 0 0 0,7 44 0 0 0,-5-50 0 0 0,1-1 0 0 0,0 1 0 0 0,13 24 0 0 0,24 32-13 0 0,-42-73 13 0 0,17 23-53 0 0,25 22 39 0 0,14 7 14 0 0,-4-14 27 0 0,-30-26 104 0 0,25 8 14 0 0,-22-12-8 0 0,-12-4-98 0 0,80 14 244 0 0,-34-13-43 0 0,1-2 1 0 0,-1-3-1 0 0,1-2 0 0 0,-1-3 1 0 0,0-3-1 0 0,-1-2 1 0 0,0-3-1 0 0,0-2 1 0 0,-1-3-1 0 0,-2-2 1 0 0,0-3-1 0 0,-1-2 1 0 0,80-50-1 0 0,-113 61-175 0 0,0 0-1 0 0,-1-2 1 0 0,-1 0-1 0 0,0-1 1 0 0,-1-1-1 0 0,-1-1 1 0 0,-1 0-1 0 0,0-1 1 0 0,-2-1 0 0 0,0 0-1 0 0,-2-1 1 0 0,0-1-1 0 0,-1 0 1 0 0,10-32-1 0 0,-11 20 38 0 0,-2-1 0 0 0,-1-1 0 0 0,-2 1 0 0 0,-1-1-1 0 0,-2 0 1 0 0,-1 0 0 0 0,-2 1 0 0 0,-9-55 0 0 0,4 58-65 0 0,-1 1-1 0 0,-2 0 1 0 0,-1 0 0 0 0,-1 0-1 0 0,-2 1 1 0 0,-1 1 0 0 0,-2 0 0 0 0,-1 2-1 0 0,-31-43 1 0 0,31 51-39 0 0,-1 0 1 0 0,-1 1-1 0 0,0 1 0 0 0,-1 1 1 0 0,-2 0-1 0 0,1 2 0 0 0,-38-20 1 0 0,30 21-541 0 0,0 1 1 0 0,0 1 0 0 0,-1 2-1 0 0,-1 0 1 0 0,-63-9 0 0 0,58 15-818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3679 0 0,'-14'-13'15795'0'0,"23"55"-15578"0"0,-7-31 595 0 0,2 0-668 0 0,12 33-9 0 0,-12-34 180 0 0,1 1-237 0 0,18 33 2 0 0,-18-33 152 0 0,1 0-160 0 0,27 56 60 0 0,-10-23-109 0 0,-12-25 20 0 0,19 21-33 0 0,14 10-10 0 0,-4-5 0 0 0,-2 0 0 0 0,1 5 0 0 0,-27-35 2 0 0,23 34 56 0 0,8 15 14 0 0,-12-16-49 0 0,-14-24 20 0 0,22 31-33 0 0,-1-2-10 0 0,-3-5 0 0 0,-1 0 0 0 0,-1 2 0 0 0,3 0 0 0 0,17 21 54 0 0,-13-18-44 0 0,16 21 44 0 0,-14-21-33 0 0,-1-5 22 0 0,1-6-33 0 0,3-2 6 0 0,4-3 64 0 0,0-5 13 0 0,2 0-13 0 0,0-3-24 0 0,-33-20-47 0 0,-7-3 9 0 0,0 0 1 0 0,11 9 0 0 0,22 14-9 0 0,9 3 1 0 0,0 0 31 0 0,1-2-31 0 0,4-2-11 0 0,5-2 0 0 0,2 1 0 0 0,3-2 0 0 0,-2-1 0 0 0,13 3 53 0 0,-21-6-30 0 0,12 1 38 0 0,-2-4 15 0 0,-1-4-20 0 0,16 0 15 0 0,132 14 80 0 0,154-9 243 0 0,-313-20-383 0 0,10 0 0 0 0,-2-1 31 0 0,9 0 22 0 0,-22 0-41 0 0,6 0 25 0 0,2-1 24 0 0,-22 0-44 0 0,-5-1 47 0 0,-26 4-6 0 0,1-2-16 0 0,0 2-44 0 0,-3 0 0 0 0,-1-1 0 0 0,1 1 1 0 0,0-1-1 0 0,-1 0 0 0 0,8-3 0 0 0,6-1-10 0 0,-13 3-58 0 0,-4 2 56 0 0,1 0-1 0 0,-1 0 0 0 0,0 0 0 0 0,1-1 0 0 0,-1 1 0 0 0,0 0 0 0 0,0 0 0 0 0,1-1 1 0 0,-1 1-1 0 0,0 0 0 0 0,0 0 0 0 0,1-1 0 0 0,-1 1 0 0 0,0 0 0 0 0,0-1 0 0 0,0 1 1 0 0,0 0-1 0 0,1-1 0 0 0,-1 1 0 0 0,0 0 0 0 0,0-1 0 0 0,0 0-11 0 0,0 1 0 0 0,0 0-1 0 0,0-1 1 0 0,0 1 0 0 0,1 0-1 0 0,-1-1 1 0 0,0 1-1 0 0,0 0 1 0 0,0-1 0 0 0,0 1-1 0 0,1 0 1 0 0,-1-1 0 0 0,0 1-1 0 0,0 0 1 0 0,1-1 0 0 0,-1 1-1 0 0,0 0 1 0 0,0 0 0 0 0,1 0-1 0 0,-1-1 1 0 0,1 1 0 0 0,-2-1-81 0 0,0 1 0 0 0,0-1 1 0 0,1 1-1 0 0,-1-1 0 0 0,0 0 1 0 0,0 1-1 0 0,1-1 0 0 0,-1 0 1 0 0,0 0-1 0 0,1 0 0 0 0,-2-1 1 0 0,1-1-888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42 5063 0 0,'-1'-2'372'0'0,"0"0"-1"0"0,0 0 0 0 0,0 0 0 0 0,1 0 0 0 0,-1 0 0 0 0,1 0 0 0 0,-1-1 1 0 0,1 1-1 0 0,0 0 0 0 0,0 0 0 0 0,0-1 0 0 0,0 1 0 0 0,1-11 8660 0 0,4 23-8649 0 0,16 30-20 0 0,-15-30 1572 0 0,-3 0-1781 0 0,0 2-98 0 0,-1-6 43 0 0,-1 0 0 0 0,1 0 0 0 0,0 0 0 0 0,5 8 0 0 0,-6-4-31 0 0,5 29-38 0 0,-5-29 51 0 0,0-1 0 0 0,0 26-52 0 0,-2-3 32 0 0,1 2 4 0 0,3 13 0 0 0,2 12-11 0 0,2 14 18 0 0,-2 0 28 0 0,-3-24-18 0 0,0-21-20 0 0,-2 3-41 0 0,-1 5 46 0 0,-1 18 14 0 0,0-3 0 0 0,-2 1-14 0 0,0 3-44 0 0,1-1 20 0 0,1 7 29 0 0,0-15-59 0 0,-1 18 41 0 0,1-19-30 0 0,-1 11 25 0 0,-1 11 24 0 0,2-21-48 0 0,2 9 24 0 0,1 9 24 0 0,-1-20-48 0 0,-1 9 24 0 0,0 11 17 0 0,1-17-54 0 0,0 12-11 0 0,0 15 53 0 0,-1-22-42 0 0,-1 22 42 0 0,2-21-31 0 0,-2 11 31 0 0,1-2 11 0 0,-1 1 0 0 0,-1-5 0 0 0,1 2-11 0 0,0 0-42 0 0,2-40-3 0 0,1 33 37 0 0,1-3-34 0 0,2 11-11 0 0,-1 1 0 0 0,1-3 0 0 0,-1-1 0 0 0,1 10 53 0 0,-3-57-44 0 0,1 35 53 0 0,-2 9 30 0 0,2-8-12 0 0,0-23-13 0 0,0 23-42 0 0,-1-23 23 0 0,2 33-36 0 0,0 21 41 0 0,-2-33-31 0 0,1 41 84 0 0,-2-37-42 0 0,0-8-53 0 0,-1 16 42 0 0,0-16-42 0 0,0 7-11 0 0,0-3 0 0 0,0 8 53 0 0,1-13-42 0 0,0 10 0 0 0,1 0 45 0 0,0 1 18 0 0,-2 1-18 0 0,0 0-34 0 0,0 2 20 0 0,-1-1-31 0 0,-1-2-11 0 0,1-1 0 0 0,0 8 53 0 0,2-10-42 0 0,-1 1-11 0 0,0 6 0 0 0,0 3 0 0 0,0-11 11 0 0,0-29 31 0 0,0 28-19 0 0,-1 4 36 0 0,2-31-5 0 0,-2 27-32 0 0,-1 1 20 0 0,1-1-20 0 0,2-27 20 0 0,-3 27-31 0 0,3 4-11 0 0,0-3 0 0 0,0 2 0 0 0,2 9 72 0 0,0-28-1 0 0,-1-14-17 0 0,2 15-32 0 0,-2-15 20 0 0,2 16-20 0 0,-2-23 34 0 0,1-1 8 0 0,5 26-40 0 0,-6-26 93 0 0,1 0-64 0 0,3 23-31 0 0,-3-23 772 0 0,-7-15-650 0 0,-6-13-34 0 0,-10-30 0 0 0,1 4-52 0 0,-205-470-13 0 0,201 454-52 0 0,-63-184-50 0 0,70 202-1422 0 0,30 79 1383 0 0,-9-26 7 0 0,-1-1 1 0 0,9 27-1 0 0,-12-35 88 0 0,18 52-92 0 0,-6-9 12 0 0,-8-31 69 0 0,10 39-45 0 0,-11-37 48 0 0,-1-1-9 0 0,1-1-1 0 0,7 19 1 0 0,8 25 7 0 0,6 18-42 0 0,-7-22 42 0 0,2 6 11 0 0,0-2 0 0 0,-1-4 0 0 0,-3-3 0 0 0,-1 1 0 0 0,0-3 0 0 0,4 5 0 0 0,0-12 11 0 0,-14-32 263 0 0,6-7-144 0 0,30 3-9 0 0,-30-3-5 0 0,-5-5-16 0 0,1-2-68 0 0,16-17 128 0 0,6-10 31 0 0,17-18-14 0 0,-22 26-90 0 0,120-116 149 0 0,-120 118-178 0 0,13-12 33 0 0,4 0-11 0 0,-4 4-64 0 0,-3 4-16 0 0,-1 1 0 0 0,-3 2 0 0 0,-3 1 0 0 0,-7 6-25 0 0,-16 14-109 0 0,1-2-54 0 0,13-12-17 0 0,-13 12-32 0 0,0 1-123 0 0,11-12-51 0 0,-12 13-6 0 0,1-1-530 0 0,9-12 407 0 0,-10 12-1492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10591 0 0,'7'-11'7232'0'0,"2"22"-6768"0"0,24 35-200 0 0,-24-34-82 0 0,-6-2-20 0 0,15 56 74 0 0,-4-14-149 0 0,-8-28-28 0 0,5 35-38 0 0,-1-3 38 0 0,-9-36 15 0 0,-1-10-55 0 0,0-5 22 0 0,0 0-1 0 0,0 0 1 0 0,0 0 0 0 0,-1 0 0 0 0,0-1-1 0 0,-2 8 1 0 0,2-3 6 0 0,1-6-8 0 0,0 1 0 0 0,-1-1 1 0 0,1 0-1 0 0,-1 1 0 0 0,0-1 0 0 0,0 0 1 0 0,-1 0-1 0 0,-1 5 0 0 0,-6 12 105 0 0,7-15 560 0 0,0-1-488 0 0,0-2-232 0 0,-5 8 362 0 0,5-13-9 0 0,1-9 5 0 0,3-32-180 0 0,2 0-1 0 0,2-1 0 0 0,2 2 0 0 0,2-1 0 0 0,26-73 0 0 0,-28 96-238 0 0,1 0-1 0 0,12-21 1 0 0,-17 34 49 0 0,1 1-1 0 0,0 0 1 0 0,0 0-1 0 0,0 1 1 0 0,1-1-1 0 0,0 1 1 0 0,0 0 0 0 0,13-8-1 0 0,-17 12-5 0 0,-1 1 19 0 0,-1 1 1 0 0,1 0 0 0 0,0-1 0 0 0,-1 1 0 0 0,1-1 0 0 0,0 1-1 0 0,0 0 1 0 0,0-1 0 0 0,0 1 0 0 0,-1 0 0 0 0,1 0-1 0 0,0 0 1 0 0,0 0 0 0 0,0 0 0 0 0,0 0 0 0 0,-1 0 0 0 0,1 0-1 0 0,1 0 1 0 0,3 11-39 0 0,17 30 31 0 0,-21-40 18 0 0,-1 1 0 0 0,1-1 0 0 0,0 1 0 0 0,0 0 0 0 0,-1-1 0 0 0,1 1 0 0 0,-1-1 0 0 0,0 1 0 0 0,1 0-1 0 0,-1 0 1 0 0,0-1 0 0 0,0 3 0 0 0,3 55-49 0 0,-2 2 42 0 0,-5-1 11 0 0,0-3 0 0 0,1-4 0 0 0,2-7 11 0 0,1-37 119 0 0,26-8-15 0 0,-2-2-72 0 0,-23 1-40 0 0,0 0 0 0 0,1-1 0 0 0,-1 1 0 0 0,0-1 0 0 0,0 1 0 0 0,0-1 0 0 0,1 0-1 0 0,-1 1 1 0 0,0-1 0 0 0,0 0 0 0 0,0 0 0 0 0,0 0 0 0 0,0 0 0 0 0,0 0 0 0 0,0 0 0 0 0,-1 0 0 0 0,1 0 0 0 0,0 0 0 0 0,0 0 0 0 0,-1-1 0 0 0,1 1 0 0 0,-1 0 0 0 0,1 0 0 0 0,0-3 0 0 0,1-2 7 0 0,21-48 57 0 0,28-106 0 0 0,-1 3-441 0 0,-49 155 339 0 0,7-16-61 0 0,-8 17 89 0 0,0 1-1 0 0,0-1 1 0 0,0 0-1 0 0,1 1 0 0 0,-1-1 1 0 0,0 1-1 0 0,1-1 1 0 0,-1 1-1 0 0,0 0 0 0 0,1-1 1 0 0,-1 1-1 0 0,0-1 0 0 0,1 1 1 0 0,-1 0-1 0 0,1-1 1 0 0,-1 1-1 0 0,1 0 0 0 0,-1-1 1 0 0,1 1-1 0 0,-1 0 1 0 0,1 0-1 0 0,-1-1 0 0 0,1 1 1 0 0,-1 0-1 0 0,1 0 0 0 0,0 0 1 0 0,1 1-52 0 0,0 10 85 0 0,8 43-16 0 0,-3 14-10 0 0,-2 9 0 0 0,3-14 11 0 0,-4-40 32 0 0,10 31-33 0 0,7 2-60 0 0,-16-45-210 0 0,3-10-4699 0 0,32 3-1236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62 7367 0 0,'-2'-4'349'0'0,"0"0"-1"0"0,0 0 0 0 0,0 1 0 0 0,0-1 1 0 0,-1 1-1 0 0,0-1 0 0 0,1 1 0 0 0,-1 0 0 0 0,0 0 1 0 0,-1 0-1 0 0,1 1 0 0 0,0-1 0 0 0,-7-3 1 0 0,8 4-217 0 0,-1 1 0 0 0,0-1 0 0 0,0 1-1 0 0,0-1 1 0 0,0 1 0 0 0,0 0 0 0 0,-1 0 0 0 0,1 1 0 0 0,0-1 0 0 0,0 1 0 0 0,-1-1 0 0 0,1 1 0 0 0,0 0 0 0 0,-1 0 0 0 0,1 1 0 0 0,0-1 0 0 0,0 1 0 0 0,-4 0 0 0 0,0 3-68 0 0,1-1-1 0 0,0 1 1 0 0,0 1-1 0 0,0-1 1 0 0,0 1 0 0 0,1 0-1 0 0,0 0 1 0 0,0 0 0 0 0,0 1-1 0 0,-6 10 1 0 0,-4 5-51 0 0,-8 16-2 0 0,0 10 32 0 0,15-32-34 0 0,5-9 2 0 0,1 0 1 0 0,-1 0-1 0 0,1 1 1 0 0,0-1 0 0 0,-1 11-1 0 0,-1-6 16 0 0,2-1 21 0 0,-1 0 1 0 0,-1 18-1 0 0,-2 11 40 0 0,5-29 28 0 0,1 1 119 0 0,0 36 56 0 0,0-35 309 0 0,3-1-331 0 0,8 30-12 0 0,-8-31 783 0 0,6-5-870 0 0,31 12 4 0 0,-39-17-158 0 0,1 1-1 0 0,-1-1 0 0 0,0 0 1 0 0,0 0-1 0 0,1 1 0 0 0,-1-1 1 0 0,0 0-1 0 0,0 0 1 0 0,1 0-1 0 0,-1-1 0 0 0,0 1 1 0 0,0 0-1 0 0,1 0 0 0 0,-1-1 1 0 0,0 1-1 0 0,0-1 1 0 0,0 1-1 0 0,1-1 0 0 0,-1 1 1 0 0,0-1-1 0 0,0 0 0 0 0,0 1 1 0 0,0-1-1 0 0,0 0 0 0 0,0 0 1 0 0,0 0-1 0 0,0 0 1 0 0,0-1-1 0 0,3-2 61 0 0,7-7-6 0 0,-2 1 0 0 0,1-2 0 0 0,-1 1 0 0 0,-1-1 1 0 0,0 0-1 0 0,-1-1 0 0 0,0 0 0 0 0,9-26 0 0 0,-2-6-24 0 0,13-66 0 0 0,5-21 29 0 0,-31 128-60 0 0,1 1 1 0 0,-1 0-1 0 0,0 0 0 0 0,1 0 0 0 0,0 0 0 0 0,-1 0 1 0 0,1 0-1 0 0,1 0 0 0 0,2-3 0 0 0,-5 6 25 0 0,3-2 11 0 0,1 15 240 0 0,5 29-295 0 0,-6-20-55 0 0,-2 26 55 0 0,0-18 59 0 0,0-10-54 0 0,4 12 146 0 0,2 15-81 0 0,-6-35 62 0 0,2-2-58 0 0,6 31 20 0 0,-7-30 230 0 0,7-19-1736 0 0,-8 7 1280 0 0,-1 0 0 0 0,0-1 0 0 0,1 1-1 0 0,-1 0 1 0 0,0-1 0 0 0,0 1 0 0 0,0 0-1 0 0,0-1 1 0 0,0 1 0 0 0,-1-2 0 0 0,1-3-435 0 0,0-8-608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0,'0'0'8156'0'0,"7"13"-7337"0"0,21 39 9 0 0,-21-40 76 0 0,-4-1 31 0 0,8 30 7 0 0,-8-30-76 0 0,-1 0-332 0 0,8 34-146 0 0,-7-34-32 0 0,-2 0-30 0 0,6 34-113 0 0,-5-34 111 0 0,0 2-179 0 0,6 37-34 0 0,-6-37 82 0 0,-2-2-113 0 0,4 34-74 0 0,-3-34-66 0 0,-4-8-39 0 0,-5 3 99 0 0,4-7-174 0 0,0-17-810 0 0,2 4 171 0 0,-13-70-4249 0 0,12 61 3432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20 264 4431 0 0,'-3'-31'47'0'0,"-6"-33"236"0"0,6 50 670 0 0,1 1 1 0 0,1-1-1 0 0,0 0 1 0 0,0 0-1 0 0,2 0 1 0 0,3-27-1 0 0,-3 39-827 0 0,0-1-1 0 0,-1 1 1 0 0,1 0-1 0 0,0-1 0 0 0,1 1 1 0 0,-1 0-1 0 0,0-1 1 0 0,1 1-1 0 0,-1 0 0 0 0,1 0 1 0 0,-1 0-1 0 0,5-3 1 0 0,-4 3-842 0 0,1 0 1 0 0,-1 0 0 0 0,1 1 0 0 0,0-1 0 0 0,5-1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0,'0'0'126'0'0,"4"11"-5"0"0,9 33 36 0 0,-10-33 525 0 0,-1 1 220 0 0,10 67 1030 0 0,-5-23-770 0 0,-5-27 76 0 0,3 30 12 0 0,-4-31-45 0 0,3 48 698 0 0,-1-13 566 0 0,-3-49-2202 0 0,4 38 2414 0 0,1-13-2426 0 0,-4-29 203 0 0,1-12-319 0 0,0 0-86 0 0,0-1 1 0 0,1 0-1 0 0,-1 0 1 0 0,0 1-1 0 0,-1-1 1 0 0,1 0-1 0 0,-1-1 1 0 0,3-5-1 0 0,9-34 327 0 0,-5 16-180 0 0,14-40-66 0 0,0-3-325 0 0,46-100 0 0 0,-67 168 168 0 0,22-39-142 0 0,-21 39 158 0 0,-1-1 0 0 0,1 1 0 0 0,0 0 0 0 0,0 0 0 0 0,0 0 0 0 0,0 0 0 0 0,0 0 0 0 0,1 0 0 0 0,-1 0-1 0 0,1 1 1 0 0,-1-1 0 0 0,6-2 0 0 0,-3 4 18 0 0,-5 0 338 0 0,7 11-250 0 0,19 34-23 0 0,-20-34-11 0 0,-3 0-1 0 0,14 48 2 0 0,1 17 4 0 0,-1 1-10 0 0,1-8-48 0 0,-3-16-30 0 0,-12-42-89 0 0,-3-13-700 0 0,1 0 648 0 0,-1 0 0 0 0,1 0 0 0 0,-1-1 0 0 0,0 1-1 0 0,0 0 1 0 0,0 0 0 0 0,0 0 0 0 0,0-1 0 0 0,0 1 0 0 0,-1 0 0 0 0,1 0 0 0 0,-1 0 0 0 0,0 0 0 0 0,1 0 0 0 0,-1 0 0 0 0,0 0 0 0 0,-1-3 0 0 0,-2-3-676 0 0,-2-8-599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198 145 6415 0 0,'-41'3'359'0'0,"22"-2"832"0"0,-1 0 0 0 0,-23 6 0 0 0,37-6-799 0 0,1 0-1 0 0,0 1 1 0 0,-1 0-1 0 0,1 0 0 0 0,0 0 1 0 0,0 1-1 0 0,0 0 0 0 0,1 0 1 0 0,-1 0-1 0 0,1 0 1 0 0,0 1-1 0 0,-6 6 0 0 0,9-10-166 0 0,-3 3-407 0 0,4-2 362 0 0,0 0 0 0 0,0 0 0 0 0,0 0 0 0 0,0 0-1 0 0,0 0 1 0 0,0 0 0 0 0,0 0 0 0 0,0 0 0 0 0,1 1 0 0 0,-1-1 0 0 0,1 1 0 0 0,15 42-56 0 0,-12-33 146 0 0,2-11-130 0 0,0 0-80 0 0,0 0 1 0 0,-1 0-1 0 0,1-1 0 0 0,0 1 0 0 0,-1-1 1 0 0,1-1-1 0 0,-1 1 0 0 0,1-1 0 0 0,-1 0 1 0 0,9-4-1 0 0,-3-1 60 0 0,0-1 1 0 0,0 1 0 0 0,-1-2-1 0 0,0 1 1 0 0,0-2-1 0 0,-1 1 1 0 0,9-12-1 0 0,-13 14 3 0 0,1-1-1 0 0,-1 0 0 0 0,0 0 1 0 0,-1 0-1 0 0,0 0 1 0 0,-1-1-1 0 0,1 0 0 0 0,-2 0 1 0 0,1 0-1 0 0,2-17 1 0 0,-5 23-67 0 0,0 1 1 0 0,0 0 0 0 0,0-1 0 0 0,0 1 0 0 0,0 0 0 0 0,0 0-1 0 0,-1-1 1 0 0,1 1 0 0 0,-1 0 0 0 0,0 0 0 0 0,1-1 0 0 0,-1 1-1 0 0,0 0 1 0 0,0 0 0 0 0,0 0 0 0 0,-1 0 0 0 0,1 0 0 0 0,0 0 0 0 0,-3-1-1 0 0,2 1 9 0 0,-1 0 0 0 0,1 0 0 0 0,-1 0 0 0 0,0 0 0 0 0,0 1 0 0 0,0 0 0 0 0,0-1 0 0 0,0 1 0 0 0,0 0-1 0 0,0 0 1 0 0,-1 1 0 0 0,-2-1 0 0 0,-4 0-168 0 0,0 0 0 0 0,1 1 1 0 0,-1 0-1 0 0,1 1 0 0 0,-1 0 0 0 0,1 1 0 0 0,-1 0 0 0 0,-12 5 0 0 0,5 1-2625 0 0,9-1-4376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27 9215 0 0,'-1'-3'166'0'0,"-1"1"0"0"0,1 0-1 0 0,-1 0 1 0 0,0 0-1 0 0,1 0 1 0 0,-1 0-1 0 0,0 0 1 0 0,0 1 0 0 0,-1-1-1 0 0,-2-2 935 0 0,5 4-1013 0 0,0 0-1 0 0,-1 0 1 0 0,1 0 0 0 0,0-1-1 0 0,0 1 1 0 0,0 0-1 0 0,0 0 1 0 0,0 0-1 0 0,0 0 1 0 0,-1-1 0 0 0,1 1-1 0 0,0 0 1 0 0,0 0-1 0 0,0 0 1 0 0,0 0-1 0 0,-1 0 1 0 0,1 0 0 0 0,0 0-1 0 0,0-1 1 0 0,0 1-1 0 0,-1 0 1 0 0,1 0-1 0 0,0 0 1 0 0,0 0 0 0 0,0 0-1 0 0,-1 0 1 0 0,1 0-1 0 0,0 0 1 0 0,0 0-1 0 0,-1 0 1 0 0,1 0 0 0 0,0 0-1 0 0,0 0 1 0 0,0 1-1 0 0,-1-1 1 0 0,1 0 0 0 0,0 0-1 0 0,-8 4 1055 0 0,6-4-946 0 0,4 16 1886 0 0,6 33-1880 0 0,-6-37-7 0 0,0 1-28 0 0,11 59 146 0 0,-1-14-172 0 0,5 17-50 0 0,1 3-34 0 0,0-4-46 0 0,1-2-10 0 0,2-1 14 0 0,-13-43 39 0 0,17 47 52 0 0,-9-30-29 0 0,6 21-16 0 0,-18-55-125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12 570 12439 0 0,'-1'0'115'0'0,"0"-1"0"0"0,0 0 0 0 0,0 0 0 0 0,0 0 0 0 0,1 0 0 0 0,-1 0-1 0 0,0 0 1 0 0,0 0 0 0 0,1 0 0 0 0,-1 0 0 0 0,1 0 0 0 0,-1 0 0 0 0,1-1 0 0 0,0 1-1 0 0,-1-1 1 0 0,1-1 70 0 0,0 1-1 0 0,1 1 1 0 0,-1-1-1 0 0,1 0 1 0 0,0 0-1 0 0,0 0 1 0 0,-1 0-1 0 0,1 0 0 0 0,2-2 1 0 0,21-36 1470 0 0,40-51 0 0 0,-7 13-1137 0 0,-8 0-277 0 0,-20 32-287 0 0,1 0-1 0 0,46-51 0 0 0,-70 91 46 0 0,0 0 0 0 0,0 0-1 0 0,1 0 1 0 0,0 1 0 0 0,0 0-1 0 0,1 0 1 0 0,-1 1 0 0 0,11-5-1 0 0,-16 9 2 0 0,0-1 0 0 0,-1 0 0 0 0,1 1 0 0 0,0 0 0 0 0,0-1 0 0 0,0 1 0 0 0,0 0 0 0 0,-1 0 0 0 0,1 0 0 0 0,4 1 0 0 0,36 7 23 0 0,-32-6 242 0 0,-2 12-113 0 0,27 42-14 0 0,-33-53-127 0 0,0 1 0 0 0,0-1 1 0 0,0 0-1 0 0,0 1 0 0 0,1 5 1 0 0,14 39 14 0 0,-9-21 38 0 0,8 30-36 0 0,-9-27 20 0 0,9 51-24 0 0,2 15 24 0 0,-4-12-36 0 0,-4-12-12 0 0,-4-5 11 0 0,-4 4 42 0 0,-5-24 22 0 0,2-38 306 0 0,-1-3-241 0 0,-6 20 16 0 0,8-26-149 0 0,0 0-1 0 0,0 0 1 0 0,0 0-1 0 0,0 0 1 0 0,0 0 0 0 0,0 0-1 0 0,0 0 1 0 0,0 1-1 0 0,0-1 1 0 0,0 0-1 0 0,0 0 1 0 0,0 0-1 0 0,0 0 1 0 0,0 0 0 0 0,0 0-1 0 0,0 0 1 0 0,0 0-1 0 0,0 0 1 0 0,0 0-1 0 0,0 1 1 0 0,-1-1-1 0 0,1 0 1 0 0,0 0 0 0 0,0 0-1 0 0,0 0 1 0 0,0 0-1 0 0,0 0 1 0 0,0 0-1 0 0,0 0 1 0 0,0 0 0 0 0,0 0-1 0 0,0 0 1 0 0,0 0-1 0 0,0 0 1 0 0,-1 0-1 0 0,1 0 1 0 0,0 0-1 0 0,0 0 1 0 0,0 0 0 0 0,0 0-1 0 0,0 0 1 0 0,0 0-1 0 0,0 0 1 0 0,0 0-1 0 0,0 0 1 0 0,-1 0 0 0 0,1 0-1 0 0,0 0 1 0 0,0 0-1 0 0,0 0 1 0 0,0 0-1 0 0,0 0 1 0 0,0 0-1 0 0,0 0 1 0 0,-3-6 170 0 0,-1-10-19 0 0,3-4-56 0 0,2 0-1 0 0,0 0 0 0 0,4-22 1 0 0,17-60-34 0 0,-20 91-70 0 0,1-1 2 0 0,0 1 0 0 0,0 0 0 0 0,1 0 0 0 0,1 0 0 0 0,0 0 0 0 0,0 1 0 0 0,13-18 0 0 0,-13 23 0 0 0,0 1-13 0 0,-4 3-53 0 0,6 10-154 0 0,20 27 194 0 0,-21-27-41 0 0,-2 3 0 0 0,9 37 43 0 0,-7-26-18 0 0,6 20 20 0 0,-10-32-38 0 0,1 0-30 0 0,6 32-37 0 0,-7-32-219 0 0,16-23-11100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5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6447 0 0,'1'-1'333'0'0,"1"1"-309"0"0,3 14 2277 0 0,6 32-1817 0 0,-8-34-18 0 0,0 1-2 0 0,9 41 11 0 0,-9-41 45 0 0,0 1 21 0 0,8 42 3 0 0,-8-42-18 0 0,1-1-78 0 0,16 65 752 0 0,-7-32-972 0 0,-9-35 97 0 0,-1 1-197 0 0,13 35-89 0 0,-12-35 3221 0 0,-1-15-2710 0 0,-1 0-483 0 0,0 1 0 0 0,-1 0 0 0 0,1-1 0 0 0,-1 1 0 0 0,1-1 0 0 0,-1 0 0 0 0,0 1 1 0 0,0-1-1 0 0,0 0 0 0 0,-1 0 0 0 0,1 0 0 0 0,0 0 0 0 0,-1 1 0 0 0,0-1 0 0 0,0 0 0 0 0,0 0 0 0 0,0-4 0 0 0,-1-68 731 0 0,0 0-481 0 0,9-85 1 0 0,-7 150-318 0 0,1 1 0 0 0,0-1 0 0 0,3-10 0 0 0,-4 16-59 0 0,2 1 184 0 0,8 6-997 0 0,0 0 848 0 0,35 8-135 0 0,-3-2 138 0 0,-25-7-22 0 0,16-4 32 0 0,1-3 11 0 0,-21 2 40 0 0,-1 0-1 0 0,1-1 1 0 0,-1-1 0 0 0,0-1-1 0 0,0 1 1 0 0,-1-2-1 0 0,0 0 1 0 0,0 0-1 0 0,0-1 1 0 0,10-10 0 0 0,-13 10 37 0 0,-1 0 1 0 0,0-1 0 0 0,0 0-1 0 0,-1 0 1 0 0,0-1 0 0 0,0 0-1 0 0,-1 0 1 0 0,-1-1 0 0 0,0 1-1 0 0,0-1 1 0 0,-1-1 0 0 0,3-12-1 0 0,-5 18-60 0 0,-1 0 0 0 0,0-1-1 0 0,0 1 1 0 0,-1-1 0 0 0,0 1-1 0 0,0-1 1 0 0,-1 1 0 0 0,1 0-1 0 0,-3-7 1 0 0,3 11-19 0 0,-1 0-1 0 0,1 1 1 0 0,-1-1 0 0 0,1 0 0 0 0,-1 1-1 0 0,0-1 1 0 0,0 1 0 0 0,0-1 0 0 0,0 1-1 0 0,0 0 1 0 0,0-1 0 0 0,0 1 0 0 0,-1 0-1 0 0,1 0 1 0 0,0 0 0 0 0,-1-1 0 0 0,1 2-1 0 0,-1-1 1 0 0,1 0 0 0 0,-1 0 0 0 0,1 0-1 0 0,-1 1 1 0 0,1-1 0 0 0,-1 1 0 0 0,0-1-1 0 0,1 1 1 0 0,-1 0 0 0 0,0-1 0 0 0,0 1-1 0 0,1 0 1 0 0,-1 0 0 0 0,0 0 0 0 0,0 0-1 0 0,1 1 1 0 0,-1-1 0 0 0,0 0 0 0 0,1 1-1 0 0,-3 0 1 0 0,-4 2-52 0 0,1 0 0 0 0,-1 0-1 0 0,1 0 1 0 0,-1 1 0 0 0,1 0-1 0 0,1 1 1 0 0,-1 0 0 0 0,0 0 0 0 0,-10 11-1 0 0,2 0-69 0 0,1 0 0 0 0,-19 29-1 0 0,11-9 68 0 0,1 0 0 0 0,-30 78 1 0 0,34-66 13 0 0,-2 24 32 0 0,7 1 22 0 0,9-20 46 0 0,5-30 35 0 0,7 26 39 0 0,-6-36 170 0 0,4-4-153 0 0,23 28-17 0 0,-22-28 110 0 0,2-6-122 0 0,33 10-6 0 0,-42-13-103 0 0,1 1 1 0 0,-1-1-1 0 0,1 0 0 0 0,-1 1 0 0 0,0-1 0 0 0,1 0 0 0 0,-1 0 1 0 0,1 0-1 0 0,-1 0 0 0 0,2 0 0 0 0,5 0 27 0 0,25-4 142 0 0,-5-2-108 0 0,-1-1 1 0 0,0-1-1 0 0,34-15 0 0 0,-46 15-59 0 0,1-1 0 0 0,-1-1 0 0 0,0 0 0 0 0,24-22-1 0 0,-33 26-363 0 0,0 0-1 0 0,0-1 1 0 0,0 0 0 0 0,-1 0-1 0 0,0 0 1 0 0,-1-1-1 0 0,1 1 1 0 0,-1-1-1 0 0,-1 0 1 0 0,1 0-1 0 0,2-15 1 0 0,-4 11-763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555 138 9671 0 0,'0'0'748'0'0,"-4"-12"922"0"0,-10-15-95 0 0,-18-25 0 0 0,30 49-1316 0 0,0 0 1 0 0,-1 0-1 0 0,0 1 0 0 0,1-1 0 0 0,-1 0 0 0 0,0 1 0 0 0,-1-1 0 0 0,-5-2 0 0 0,6 3-167 0 0,-4-2 590 0 0,-15-4-465 0 0,14 6-206 0 0,6 1-14 0 0,-1 0 0 0 0,0 1 0 0 0,1-1-1 0 0,-1 1 1 0 0,0-1 0 0 0,1 1 0 0 0,-1 0 0 0 0,-3 0 0 0 0,-24 1 275 0 0,23-1-213 0 0,4 0-22 0 0,0 0 0 0 0,1 0 0 0 0,-1 0 0 0 0,0 1 0 0 0,0-1-1 0 0,0 1 1 0 0,-4 1 0 0 0,0 0 8 0 0,3-2-20 0 0,0 1 0 0 0,1 0 0 0 0,0 0 0 0 0,-1 0 0 0 0,1 1 0 0 0,-5 2 0 0 0,1-2 7 0 0,2 0-3 0 0,0 0 0 0 0,1 0-1 0 0,0 0 1 0 0,-8 6 0 0 0,-21 12-13 0 0,-10 9-16 0 0,0 4 0 0 0,3 4 0 0 0,3 3 0 0 0,28-29 0 0 0,-13 21 0 0 0,-2 14 12 0 0,17-26 62 0 0,-2 20 66 0 0,7-30 20 0 0,3 0 6 0 0,5 31-8 0 0,-5-31-45 0 0,5-1-17 0 0,15 26-7 0 0,-16-26-2 0 0,3-2-6 0 0,25 21-1 0 0,-18-17 0 0 0,25 10 64 0 0,-33-16-123 0 0,-3-3-5 0 0,-1 0-1 0 0,1 0 0 0 0,0-1 0 0 0,0 1 1 0 0,0-1-1 0 0,6 2 0 0 0,32 8 129 0 0,-18-5-64 0 0,-18-5 0 0 0,3-1-13 0 0,32 3-54 0 0,-1-1-34 0 0,-32-2-94 0 0,-3-1-54 0 0,18-1-14 0 0,-18 2-62 0 0,0-2-259 0 0,14-5-116 0 0,-14 6-20 0 0,-1-1-1011 0 0,13-6 597 0 0,-13 6-882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5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263 137 3679 0 0,'-6'-36'3187'0'0,"4"24"-1758"0"0,0 0 0 0 0,-5-16 0 0 0,6 24-1144 0 0,0 1 1 0 0,-1 0-1 0 0,1 0 1 0 0,-1 0-1 0 0,0 0 1 0 0,1 0-1 0 0,-1 1 1 0 0,-1-1-1 0 0,1 0 1 0 0,0 1-1 0 0,0 0 1 0 0,-1-1-1 0 0,-3-1 1 0 0,5 3-196 0 0,-1 0 1 0 0,1 0-1 0 0,-1 0 1 0 0,0 0-1 0 0,1 1 1 0 0,-1-1-1 0 0,0 1 1 0 0,0-1-1 0 0,1 1 1 0 0,-1 0-1 0 0,0 0 1 0 0,0-1-1 0 0,1 1 0 0 0,-1 0 1 0 0,0 1-1 0 0,0-1 1 0 0,-2 0-1 0 0,1 1-33 0 0,0 0 0 0 0,0 1 0 0 0,0-1 0 0 0,0 1 0 0 0,0-1 0 0 0,0 1 0 0 0,0 0 0 0 0,-4 3 0 0 0,-2 4-57 0 0,1 0 0 0 0,-1 0-1 0 0,-12 20 1 0 0,16-23-28 0 0,2-2-5 0 0,1-1 0 0 0,0 0 0 0 0,0 1 0 0 0,1-1 0 0 0,-4 8 1 0 0,2-3 7 0 0,-31 74-76 0 0,19-33 43 0 0,-2 19 26 0 0,12-40 142 0 0,-3 26 68 0 0,6-29 12 0 0,2 31 352 0 0,3-44-170 0 0,11 36 10 0 0,-11-36 345 0 0,6-6-582 0 0,27 19-3 0 0,-36-25-138 0 0,0 0 1 0 0,1 1-1 0 0,-1-1 1 0 0,0 1 0 0 0,1-1-1 0 0,-1 0 1 0 0,1 1-1 0 0,-1-1 1 0 0,0 0 0 0 0,1 0-1 0 0,-1 1 1 0 0,1-1 0 0 0,-1 0-1 0 0,1 0 1 0 0,-1 0-1 0 0,1 1 1 0 0,-1-1 0 0 0,1 0-1 0 0,-1 0 1 0 0,1 0 0 0 0,-1 0-1 0 0,1 0 1 0 0,-1 0-1 0 0,1 0 1 0 0,-1 0 0 0 0,1 0-1 0 0,0-1 1 0 0,7-1 52 0 0,-1-1 0 0 0,1-1 1 0 0,-1 1-1 0 0,0-1 0 0 0,0-1 0 0 0,0 1 0 0 0,-1-1 1 0 0,10-9-1 0 0,-6 3 12 0 0,0 1 0 0 0,-1-2 0 0 0,-1 1 0 0 0,10-18 0 0 0,2-8 66 0 0,-3-1 0 0 0,18-57 0 0 0,-8-4 17 0 0,0-3 264 0 0,-26 99-380 0 0,6-13 114 0 0,-7 15-135 0 0,0 0 1 0 0,0 1 0 0 0,1-1 0 0 0,-1 1 0 0 0,0-1 0 0 0,1 1 0 0 0,-1-1 0 0 0,0 1 0 0 0,1-1 0 0 0,-1 1 0 0 0,1-1 0 0 0,-1 1 0 0 0,1-1 0 0 0,-1 1 0 0 0,1-1-1 0 0,-1 1 1 0 0,1 0 0 0 0,-1-1 0 0 0,2 1 0 0 0,-2 0 144 0 0,2 13-93 0 0,2 56-54 0 0,-6 10-13 0 0,-2-16-16 0 0,1-16-61 0 0,2 4-15 0 0,2-38 66 0 0,-1-2-145 0 0,1-1-495 0 0,0 2 436 0 0,1 7 23 0 0,2 0-4005 0 0,-2-20 2584 0 0,8-7-2241 0 0,-3 0-961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49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194 731 4607 0 0,'0'-4'229'0'0,"-1"0"0"0"0,0 1 0 0 0,0-1 0 0 0,0 0 0 0 0,0 0 0 0 0,-1 1 0 0 0,1-1-1 0 0,-1 1 1 0 0,0-1 0 0 0,0 1 0 0 0,-5-6 0 0 0,6 8-56 0 0,0 0 0 0 0,-1-1 0 0 0,1 1 0 0 0,0 0 0 0 0,-1 0 0 0 0,1 0 0 0 0,-1 1 0 0 0,1-1 0 0 0,-1 0 0 0 0,1 0 0 0 0,-1 1 0 0 0,1-1 0 0 0,-1 1 0 0 0,0 0 0 0 0,1-1 0 0 0,-1 1 0 0 0,0 0 0 0 0,1 0 0 0 0,-1 0 0 0 0,0 0-1 0 0,0 0 1 0 0,1 0 0 0 0,-1 1 0 0 0,0-1 0 0 0,1 1 0 0 0,-1-1 0 0 0,1 1 0 0 0,-1-1 0 0 0,-2 3 0 0 0,-2 0 246 0 0,0 2 0 0 0,1-1 0 0 0,0 1 0 0 0,-8 8 0 0 0,12-12-428 0 0,-8 12 450 0 0,-10 20-40 0 0,10-14-135 0 0,-9 27-61 0 0,10-20-12 0 0,-6 31-2 0 0,10-28-7 0 0,-2 30-7 0 0,5-31-1 0 0,5 25 3 0 0,-4-50-152 0 0,0 0 0 0 0,0-1 1 0 0,1 1-1 0 0,-1 0 0 0 0,1 0 0 0 0,1 4 1 0 0,11 34 170 0 0,-9-31 2 0 0,4 2 11 0 0,24 32 45 0 0,-24-32 21 0 0,3-8 3 0 0,30 13-20 0 0,-40-17-249 0 0,0 1 0 0 0,0-1 0 0 0,0 0 0 0 0,0 1 0 0 0,0-1 0 0 0,0 0 0 0 0,0 1 0 0 0,0-1-1 0 0,0 0 1 0 0,0 0 0 0 0,1 0 0 0 0,-1 0 0 0 0,0 0 0 0 0,0 0 0 0 0,1 0 0 0 0,6-1 28 0 0,-1 0 0 0 0,1 0 0 0 0,-1-1 0 0 0,0 0 0 0 0,1-1-1 0 0,-1 1 1 0 0,0-2 0 0 0,0 1 0 0 0,7-5 0 0 0,-2-2 27 0 0,0-1 1 0 0,0 0-1 0 0,-1-1 0 0 0,-1 0 0 0 0,0 0 1 0 0,-1-1-1 0 0,0-1 0 0 0,-1 0 1 0 0,0 0-1 0 0,-2 0 0 0 0,8-21 0 0 0,-2-1 53 0 0,-2-1 1 0 0,-1-1-1 0 0,6-60 0 0 0,-11 50-46 0 0,-2-1-1 0 0,-8-77 1 0 0,-23-96 409 0 0,28 221-480 0 0,-12-77 412 0 0,-3 1 0 0 0,-40-112 0 0 0,55 186-413 0 0,-7-16 34 0 0,8 18-33 0 0,-1 0 0 0 0,1 0-1 0 0,-1 0 1 0 0,1 0 0 0 0,-1 0 0 0 0,0 0-1 0 0,1 0 1 0 0,-1 1 0 0 0,0-1 0 0 0,0 0-1 0 0,1 1 1 0 0,-1-1 0 0 0,0 0 0 0 0,0 1-1 0 0,-2-2 1 0 0,2 1 2 0 0,-7 13-23 0 0,-8 30-50 0 0,12-25 35 0 0,-4 22 0 0 0,-1 42-19 0 0,4 83-11 0 0,9-94 53 0 0,12 37 11 0 0,4-17-11 0 0,-11-57-31 0 0,12 46 31 0 0,6 10 11 0 0,-1-7 13 0 0,1-7 58 0 0,-4-18 25 0 0,-19-46-13 0 0,2 1-10 0 0,16 37 0 0 0,-11-26 6 0 0,9 17-51 0 0,-15-30-219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178 125 1839 0 0,'1'-5'4632'0'0,"0"6"-4423"0"0,0 0 0 0 0,0-1 0 0 0,0 1 0 0 0,0 0 0 0 0,0-1-1 0 0,1 1 1 0 0,-1-1 0 0 0,0 1 0 0 0,1-1 0 0 0,-1 0 0 0 0,2 1 0 0 0,13-3 284 0 0,0 1 0 0 0,0-2 0 0 0,24-7 0 0 0,1 1 603 0 0,53-11 701 0 0,107-19 647 0 0,3 17-1228 0 0,-52 23-696 0 0,27-2 192 0 0,-84-5-337 0 0,236-8 456 0 0,-144 24 531 0 0,-186-10-1340 0 0,0 0 0 0 0,0 0-1 0 0,1 0 1 0 0,-1 1 0 0 0,0-1 0 0 0,0 1-1 0 0,0-1 1 0 0,0 1 0 0 0,1-1 0 0 0,-1 1-1 0 0,0-1 1 0 0,0 1 0 0 0,0 0 0 0 0,0 0-1 0 0,0 0 1 0 0,-1-1 0 0 0,1 1-1 0 0,0 0 1 0 0,0 0 0 0 0,0 0 0 0 0,-1 0-1 0 0,1 0 1 0 0,-1 1 0 0 0,1-1 0 0 0,-1 0-1 0 0,1 0 1 0 0,0 2 0 0 0,1 5 16 0 0,0 1 0 0 0,0-1 0 0 0,1 11 0 0 0,0 2 17 0 0,14 41-55 0 0,-3 8 0 0 0,0 8 0 0 0,0 2 0 0 0,3 4 0 0 0,-1 3 0 0 0,-5-11 0 0 0,-1 0 0 0 0,2 2 0 0 0,-1 7 0 0 0,-1 4 0 0 0,-1-3 0 0 0,-2-12 0 0 0,1-4 0 0 0,0 0 0 0 0,0 1 0 0 0,-2 0 0 0 0,-1-4 11 0 0,-3-42 31 0 0,1 33-31 0 0,2 15-11 0 0,2 7 0 0 0,1-2 0 0 0,-2-5 11 0 0,-1-3 31 0 0,-4 0-20 0 0,-1-2 31 0 0,-1 2 0 0 0,1-50-44 0 0,-4 40 46 0 0,-1-2-44 0 0,-3 8-11 0 0,1-9 11 0 0,3-35 31 0 0,-2 22-20 0 0,-4 44 84 0 0,4-47-84 0 0,3-21 20 0 0,-3 32-31 0 0,1 2 0 0 0,5-30 31 0 0,5 25-20 0 0,-1-25 20 0 0,8 36-31 0 0,5 13-11 0 0,2 14 53 0 0,-7-41-31 0 0,-12-44-16 0 0,1 1 0 0 0,0 0 0 0 0,-1-1 0 0 0,0 1 0 0 0,1 0 0 0 0,-2 3 0 0 0,1 38 16 0 0,0-33 287 0 0,-1-3-256 0 0,-7 26-31 0 0,8-33-18 0 0,0-1 0 0 0,-1 1 0 0 0,1 0 0 0 0,0 0 0 0 0,0 0 0 0 0,-1 0 0 0 0,1-1 0 0 0,0 1 0 0 0,-1 0 0 0 0,1 0 0 0 0,-1 0 1 0 0,1-1-1 0 0,-1 1 0 0 0,1 0 0 0 0,-1-1 0 0 0,1 1 0 0 0,-1 0 0 0 0,0-1 0 0 0,1 1 0 0 0,-1-1 0 0 0,0 1 0 0 0,0-1 0 0 0,0 1 0 0 0,-6 3 27 0 0,6-3-20 0 0,-1 1 21 0 0,0 0 0 0 0,-1 1 0 0 0,1-1 0 0 0,-1 0 0 0 0,1-1 0 0 0,-5 3-1 0 0,-8 3 119 0 0,13-7-120 0 0,0 0 1 0 0,0 0-1 0 0,0-1 1 0 0,0 1-1 0 0,0 0 0 0 0,0-1 1 0 0,0 1-1 0 0,0-1 1 0 0,-3-1-1 0 0,1 1-25 0 0,-110-18 274 0 0,54 11-174 0 0,-128-14-19 0 0,-28-5 20 0 0,149 17-106 0 0,-2 2 0 0 0,1 4 0 0 0,0 2 0 0 0,-1 4 0 0 0,-90 13 0 0 0,-119 8-106 0 0,69-9 23 0 0,173-10 33 0 0,-1-2 0 0 0,-43-2 0 0 0,-37-15-3 0 0,75 6-11 0 0,38 8 57 0 0,1 0 0 0 0,-1-1 0 0 0,0 1 0 0 0,1-1 0 0 0,0 1-1 0 0,-1-1 1 0 0,1-1 0 0 0,-5-3 0 0 0,7 5 4 0 0,1 0 0 0 0,-1 0 0 0 0,1 0-1 0 0,-1 0 1 0 0,1 0 0 0 0,0 0 0 0 0,0 0 0 0 0,-1 0 0 0 0,1 0 0 0 0,0 0-1 0 0,0 0 1 0 0,0 0 0 0 0,0-1 0 0 0,0 1 0 0 0,0 0 0 0 0,0 0-1 0 0,1 0 1 0 0,-1 0 0 0 0,0 0 0 0 0,1 0 0 0 0,-1 0 0 0 0,0 0-1 0 0,1 0 1 0 0,-1 0 0 0 0,1 0 0 0 0,0 0 0 0 0,0-1 0 0 0,23-31-35 0 0,-18 26 36 0 0,14-18 2 0 0,2 2 0 0 0,45-40 0 0 0,59-28 0 0 0,-99 73-21 0 0,2 1-1 0 0,53-23 1 0 0,-81 39 21 0 0,1 0 0 0 0,-1 0 0 0 0,0 1 0 0 0,0-1 0 0 0,1 1 0 0 0,-1-1 0 0 0,1 1 0 0 0,-1 0 0 0 0,0-1 0 0 0,1 1 0 0 0,-1 0 0 0 0,1 0 0 0 0,-1 0 0 0 0,1 0 0 0 0,2 0 0 0 0,-25 16-107 0 0,20-15 97 0 0,-26 15-219 0 0,-47 21 1 0 0,-8 4 29 0 0,50-23 160 0 0,1 2 0 0 0,1 1 0 0 0,1 2 0 0 0,1 1 1 0 0,0 0-1 0 0,-37 47 0 0 0,45-42 17 0 0,19-27-31 0 0,1 9 0 0 0,0 32 31 0 0,0-42 21 0 0,0 0 0 0 0,0-1-1 0 0,0 1 1 0 0,0 0 0 0 0,0-1-1 0 0,0 1 1 0 0,0 0 0 0 0,0-1-1 0 0,0 1 1 0 0,0 0 0 0 0,0-1-1 0 0,1 1 1 0 0,-1-1 0 0 0,0 1-1 0 0,0 0 1 0 0,1-1 0 0 0,-1 1-1 0 0,0-1 1 0 0,1 1 0 0 0,-1-1-1 0 0,0 1 1 0 0,1-1 0 0 0,-1 1-1 0 0,1-1 1 0 0,-1 1 0 0 0,1-1-1 0 0,-1 0 1 0 0,1 1 0 0 0,-1-1-1 0 0,1 0 1 0 0,1 1 0 0 0,36 26-21 0 0,-19-16-20 0 0,28 11 31 0 0,16 6 11 0 0,-3-1 0 0 0,4-1 0 0 0,3 1 0 0 0,1 1 0 0 0,-4-1 0 0 0,-4-2 0 0 0,-5-1 0 0 0,-9-4 11 0 0,8 2 42 0 0,-39-17-53 0 0,-9-1 0 0 0,-19-18-1320 0 0,9 7 112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10 100 9215 0 0,'0'0'188'0'0,"-1"-2"86"0"0,1 0 0 0 0,-1 1 0 0 0,1-1 0 0 0,-1 0 0 0 0,1 0 0 0 0,-1 1 0 0 0,1-1 0 0 0,0 0 0 0 0,0 0 0 0 0,0 0 0 0 0,0 1 0 0 0,0-1 0 0 0,1-3 0 0 0,-1 5-260 0 0,1 0 1 0 0,-1 1-1 0 0,0-1 0 0 0,1 0 0 0 0,-1 0 0 0 0,0 1 0 0 0,0-1 1 0 0,1 0-1 0 0,-1 1 0 0 0,0-1 0 0 0,0 0 0 0 0,1 0 0 0 0,-1 1 0 0 0,0-1 1 0 0,0 0-1 0 0,0 1 0 0 0,1-1 0 0 0,-1 1 0 0 0,0-1 0 0 0,0 0 0 0 0,0 1 1 0 0,0-1-1 0 0,0 1 0 0 0,0-1 4 0 0,3 17-8 0 0,6 46-10 0 0,0 7 0 0 0,0-13 14 0 0,-1 1 108 0 0,-7-43-90 0 0,0-2 491 0 0,-1-3-374 0 0,-3 34 3 0 0,3-43-105 0 0,0 0-1 0 0,0 1 1 0 0,0-1-1 0 0,0 0 1 0 0,0 1-1 0 0,-1-1 1 0 0,1 0-1 0 0,0 1 1 0 0,-1-1-1 0 0,1 0 1 0 0,-1 1-1 0 0,0-1 1 0 0,-1 2-1 0 0,2-3-15 0 0,0 0-1 0 0,-1 0 1 0 0,1 1-1 0 0,0-1 1 0 0,0 0-1 0 0,-1 0 1 0 0,1 0-1 0 0,0 0 1 0 0,-1 0-1 0 0,1 0 0 0 0,-1 1 1 0 0,1-1-1 0 0,0 0 1 0 0,-1 0-1 0 0,1 0 1 0 0,0 0-1 0 0,-1 0 1 0 0,1 0-1 0 0,0 0 1 0 0,-1-1-1 0 0,1 1 1 0 0,0 0-1 0 0,-1 0 1 0 0,1 0-1 0 0,0 0 0 0 0,-1 0 1 0 0,1 0-1 0 0,0-1 1 0 0,-1 1-1 0 0,-1-2 115 0 0,0 0 0 0 0,0 1-1 0 0,0-1 1 0 0,0 0 0 0 0,0 0 0 0 0,1-1-1 0 0,-3-2 1 0 0,1-1-3 0 0,1 0 0 0 0,0 0 0 0 0,0 0 0 0 0,0 0 0 0 0,1 0 0 0 0,-1 0 0 0 0,1-10 0 0 0,1-44 300 0 0,0 57-420 0 0,1-26 109 0 0,10-50-1 0 0,-8 65-195 0 0,0 0 0 0 0,1 0-1 0 0,1 0 1 0 0,1 1 0 0 0,10-20-1 0 0,-13 28 14 0 0,1-1-1 0 0,-1 1 0 0 0,1 0 1 0 0,1 0-1 0 0,-1 0 0 0 0,1 0 1 0 0,-1 1-1 0 0,1 0 1 0 0,1 0-1 0 0,-1 0 0 0 0,1 1 1 0 0,-1 0-1 0 0,1 0 0 0 0,0 0 1 0 0,0 0-1 0 0,10-2 1 0 0,-15 5 44 0 0,0 0 4 0 0,0 0 1 0 0,1 0 0 0 0,-1 0-1 0 0,0 0 1 0 0,0 0 0 0 0,0 0 0 0 0,0 0-1 0 0,0 0 1 0 0,0 0 0 0 0,1 1-1 0 0,-1-1 1 0 0,0 0 0 0 0,0 1 0 0 0,0-1-1 0 0,0 1 1 0 0,1 0 0 0 0,3 1-33 0 0,-4-1-56 0 0,6 11-166 0 0,22 40 138 0 0,-21-39-9 0 0,-6 0-119 0 0,9 52 225 0 0,-5 6 34 0 0,-6-54 5 0 0,0-8 7 0 0,0 0-1 0 0,0 0 1 0 0,-1 0 0 0 0,-4 15-1 0 0,5-24-11 0 0,0 0-1 0 0,0 1 0 0 0,0-1 1 0 0,0 0-1 0 0,0 0 0 0 0,0 0 1 0 0,0 0-1 0 0,0 0 0 0 0,0 0 1 0 0,0 0-1 0 0,0 0 0 0 0,0 1 1 0 0,-1-1-1 0 0,1 0 1 0 0,0 0-1 0 0,0 0 0 0 0,0 0 1 0 0,0 0-1 0 0,0 0 0 0 0,0 0 1 0 0,0 1-1 0 0,0-1 0 0 0,0 0 1 0 0,0 0-1 0 0,0 0 0 0 0,0 0 1 0 0,0 0-1 0 0,0 0 0 0 0,1 0 1 0 0,-1 1-1 0 0,0-1 1 0 0,0 0-1 0 0,0 0 0 0 0,0 0 1 0 0,0 0-1 0 0,0 0 0 0 0,0 0 1 0 0,0 0-1 0 0,0 0 0 0 0,0 1 1 0 0,0-1-1 0 0,0 0 0 0 0,1 0 1 0 0,-1 0-1 0 0,0 0 0 0 0,0 0 1 0 0,0 0-1 0 0,0 0 1 0 0,0 0-1 0 0,0 0 0 0 0,0 0 1 0 0,1 0-1 0 0,-1 0 0 0 0,0 0 1 0 0,0 0-1 0 0,7-6 346 0 0,6-11 88 0 0,2-11 34 0 0,14-35 0 0 0,3-7-404 0 0,-26 57-52 0 0,35-59-658 0 0,-36 64 515 0 0,0 0-1 0 0,1 1 1 0 0,0 0 0 0 0,1 0-1 0 0,-1 0 1 0 0,12-8 0 0 0,-16 13 112 0 0,0 1 0 0 0,0 0 1 0 0,0-1-1 0 0,1 1 0 0 0,-1 0 0 0 0,0 1 0 0 0,0-1 1 0 0,0 0-1 0 0,1 0 0 0 0,-1 1 0 0 0,0 0 1 0 0,1-1-1 0 0,-1 1 0 0 0,1 0 0 0 0,-1 0 0 0 0,0 0 1 0 0,1 0-1 0 0,-1 1 0 0 0,0-1 0 0 0,1 1 1 0 0,-1-1-1 0 0,0 1 0 0 0,4 2 0 0 0,-5-3-75 0 0,6 12-177 0 0,4 4 230 0 0,12 26-1 0 0,-15-22 28 0 0,-1 0 0 0 0,5 21 0 0 0,6 40 4 0 0,-3-15-12 0 0,-12-53-49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39 2703 0 0,'-3'-3'244'0'0,"-1"-1"0"0"0,1 1-1 0 0,0 0 1 0 0,-1 0-1 0 0,0 1 1 0 0,0-1-1 0 0,0 1 1 0 0,0 0-1 0 0,0 0 1 0 0,0 0-1 0 0,0 0 1 0 0,-1 1-1 0 0,1-1 1 0 0,-1 1-1 0 0,1 0 1 0 0,-9 0-1 0 0,3 0-85 0 0,0 1 0 0 0,-1 0 0 0 0,1 0 0 0 0,-1 1 0 0 0,1 0 0 0 0,0 1 0 0 0,0 0 0 0 0,0 1 0 0 0,0 0 0 0 0,0 1 0 0 0,1 0 0 0 0,-1 0 0 0 0,1 1 0 0 0,0 0 0 0 0,0 1 0 0 0,1 0 0 0 0,0 0 0 0 0,0 1 0 0 0,0 0 0 0 0,-9 11 0 0 0,9-9-8 0 0,6-7 2 0 0,-1 6-2 0 0,-9 21-12 0 0,9-22 134 0 0,1 4-158 0 0,0 2-96 0 0,0-6 19 0 0,1 1 0 0 0,0-1 0 0 0,0 14 0 0 0,5-8 17 0 0,9 36-28 0 0,-9-37 49 0 0,4-7-50 0 0,1-1 1 0 0,18 5-1 0 0,-18-6-9 0 0,-6-2 13 0 0,-1-1 0 0 0,0 1 0 0 0,1-1 0 0 0,-1 0 0 0 0,1 1-1 0 0,-1-1 1 0 0,1 0 0 0 0,-1 0 0 0 0,0-1 0 0 0,1 1 0 0 0,-1 0 0 0 0,1-1 0 0 0,-1 0 0 0 0,0 1 0 0 0,1-1 0 0 0,-1 0 0 0 0,0 0 0 0 0,0 0-1 0 0,0-1 1 0 0,0 1 0 0 0,4-3 0 0 0,1-1 108 0 0,2-1 152 0 0,0 0 0 0 0,0 0 0 0 0,0-1 1 0 0,-1 0-1 0 0,0-1 0 0 0,-1 1 0 0 0,12-17 0 0 0,-9 8-130 0 0,0 0 0 0 0,-1-1-1 0 0,10-27 1 0 0,-18 43-159 0 0,1-4 0 0 0,0-1 0 0 0,1 1 1 0 0,5-8-1 0 0,-8 12-2 0 0,0 1 0 0 0,0-1 0 0 0,1 1 0 0 0,-1-1 0 0 0,0 1 0 0 0,0-1 0 0 0,1 1 0 0 0,-1-1 0 0 0,1 1 0 0 0,-1 0 0 0 0,0-1 0 0 0,1 1 0 0 0,-1 0-1 0 0,1-1 1 0 0,-1 1 0 0 0,1 0 0 0 0,-1-1 0 0 0,1 1 0 0 0,-1 0 0 0 0,1 0 0 0 0,-1 0 0 0 0,1-1 0 0 0,0 1 0 0 0,-1 0 0 0 0,1 0 0 0 0,-1 0 0 0 0,1 0 0 0 0,-1 0 0 0 0,1 0 0 0 0,-1 0 0 0 0,1 0 0 0 0,0 0 0 0 0,-1 0 0 0 0,1 1 0 0 0,-1-1 0 0 0,1 0 0 0 0,-1 0 0 0 0,1 0 0 0 0,-1 1 0 0 0,1-1 0 0 0,-1 0 0 0 0,1 1 0 0 0,-1-1 0 0 0,1 0 0 0 0,-1 1 0 0 0,1-1 0 0 0,-1 1 0 0 0,0-1 0 0 0,1 0 0 0 0,-1 2 0 0 0,4 1-72 0 0,-4-3 61 0 0,1 1 0 0 0,0-1-1 0 0,-1 1 1 0 0,1 0 0 0 0,-1-1 0 0 0,1 1-1 0 0,-1 0 1 0 0,1-1 0 0 0,-1 1 0 0 0,1 0-1 0 0,-1 0 1 0 0,0 0 0 0 0,1-1 0 0 0,-1 1-1 0 0,0 0 1 0 0,0 0 0 0 0,1 1 0 0 0,-1-1 55 0 0,3 11 28 0 0,8 36-41 0 0,-10-45-18 0 0,-1 0 1 0 0,1 0 0 0 0,-1 0-1 0 0,1 0 1 0 0,-1 6-1 0 0,0 1 18 0 0,-2 71 180 0 0,1-76-204 0 0,1 0 1 0 0,-1 0 0 0 0,-1-1 0 0 0,1 1-1 0 0,-3 6 1 0 0,3-10-178 0 0,1-5-1774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11055 0 0,'-1'2'144'0'0,"1"0"-1"0"0,0 0 1 0 0,-1 0-1 0 0,1 0 1 0 0,0 0-1 0 0,0 0 0 0 0,0 0 1 0 0,0-1-1 0 0,1 1 1 0 0,-1 0-1 0 0,1 3 593 0 0,1 8-284 0 0,7 39 57 0 0,-7-38 475 0 0,0-1-821 0 0,5 51-145 0 0,0-2-34 0 0,-6-50-94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0,'9'4'138'0'0,"-7"-3"-43"0"0,-1 0 1 0 0,1 0-1 0 0,0 0 1 0 0,0 0-1 0 0,0 0 1 0 0,-1 0 0 0 0,1 0-1 0 0,0 0 1 0 0,-1 1-1 0 0,1-1 1 0 0,2 4 2003 0 0,3 8-1435 0 0,25 41 0 0 0,-24-41-29 0 0,-5-1-123 0 0,12 35-52 0 0,-11-35-11 0 0,-2 1 10 0 0,8 38 42 0 0,-7-38 13 0 0,-2-1 4 0 0,6 38-22 0 0,-5-38 247 0 0,0 1-406 0 0,6 40-2 0 0,-7-40 4194 0 0,5-14-4273 0 0,-3 1-217 0 0,-2 0-26 0 0,0 0 0 0 0,0 0 1 0 0,0 0-1 0 0,0-1 0 0 0,1 1 0 0 0,-1 0 0 0 0,0 0 0 0 0,0-1 0 0 0,0 1 1 0 0,0-1-1 0 0,0 1 0 0 0,0-1 0 0 0,0 1 0 0 0,0-1 0 0 0,0 1 1 0 0,0-1-1 0 0,0 0 0 0 0,-1 0 0 0 0,1 1 0 0 0,0-1 0 0 0,0 0 0 0 0,-1 0 1 0 0,1 0-1 0 0,0 0 0 0 0,-1 0 0 0 0,1 0 0 0 0,-1 0 0 0 0,1 0 1 0 0,-1 0-1 0 0,1-2 0 0 0,5-30 409 0 0,21-61 1 0 0,-22 81-485 0 0,0 1 1 0 0,1 0-1 0 0,0 0 1 0 0,1 0-1 0 0,1 1 1 0 0,-1 0 0 0 0,17-17-1 0 0,-22 26 46 0 0,1-1 0 0 0,0 1 0 0 0,-1 0 0 0 0,1 0 0 0 0,0 0 0 0 0,0 0 0 0 0,1 0 0 0 0,-1 1 0 0 0,0-1 0 0 0,1 1 0 0 0,-1 0 0 0 0,1 0 0 0 0,-1 0 0 0 0,1 1 0 0 0,6-1 0 0 0,-3 2 4 0 0,-6-1-49 0 0,7 11-178 0 0,22 35 157 0 0,-29-44 72 0 0,1 0 1 0 0,-1 0 0 0 0,0 0-1 0 0,0 0 1 0 0,0 1 0 0 0,0-1-1 0 0,0 0 1 0 0,-1 0 0 0 0,2 4-1 0 0,13 61-80 0 0,-2-3 19 0 0,-11-52 0 0 0,-4 36-1211 0 0,1-38 1163 0 0,1-10 82 0 0,0 1 1 0 0,0 0-1 0 0,0-1 0 0 0,0 1 0 0 0,0 0 1 0 0,0-1-1 0 0,0 1 0 0 0,-1-1 1 0 0,1 1-1 0 0,0 0 0 0 0,0-1 0 0 0,0 1 1 0 0,-1-1-1 0 0,1 1 0 0 0,0-1 1 0 0,-1 1-1 0 0,1-1 0 0 0,0 1 0 0 0,-1-1 1 0 0,1 1-1 0 0,-1-1 0 0 0,1 1 1 0 0,-1 0-1 0 0,-7-3-830 0 0,6 1 607 0 0,-6-2-571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62 5983 0 0,'-16'-14'155'0'0,"10"8"1147"0"0,1 1-1 0 0,-1 0 1 0 0,0 0-1 0 0,-1 0 1 0 0,1 1-1 0 0,-1 0 1 0 0,1 0 0 0 0,-1 1-1 0 0,-10-4 1 0 0,11 8-676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1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9215 0 0,'-1'0'91'0'0,"1"0"-1"0"0,-1 0 1 0 0,0 1-1 0 0,1-1 0 0 0,-1 0 1 0 0,1 0-1 0 0,-1 1 0 0 0,1-1 1 0 0,-1 0-1 0 0,1 0 1 0 0,-1 1-1 0 0,1-1 0 0 0,0 1 1 0 0,-1-1-1 0 0,1 0 1 0 0,-1 1-1 0 0,1-1 0 0 0,0 1 1 0 0,-1-1-1 0 0,1 1 1 0 0,0-1-1 0 0,0 1 0 0 0,-1 0 1 0 0,-3 12 803 0 0,4-11-30 0 0,-2 8-673 0 0,-2 30-11 0 0,3-30 121 0 0,1 3-157 0 0,3 40-13 0 0,-1-28-52 0 0,5 25-1 0 0,-3-25 30 0 0,9 25-9 0 0,-10-37-10 0 0,1 1-2 0 0,11 44-6 0 0,-8-31-14 0 0,1 20-64 0 0,-5-24-59 0 0,-3 26-122 0 0,0-37-416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9215 0 0,'4'-4'181'0'0,"1"0"-1"0"0,-1 0 0 0 0,1 0 1 0 0,0 1-1 0 0,0-1 0 0 0,0 1 0 0 0,9-4 1 0 0,9-6 298 0 0,16-13-19 0 0,-1-2 0 0 0,-1-2 1 0 0,-2-2-1 0 0,-1-1 1 0 0,-2-1-1 0 0,52-73 0 0 0,-12 1-346 0 0,-36 50-84 0 0,-35 56-30 0 0,5-11 31 0 0,1 2 1 0 0,9-11 0 0 0,-14 18 28 0 0,0 0 0 0 0,1 0 1 0 0,-1 0-1 0 0,0 0 0 0 0,0 1 0 0 0,1-1 0 0 0,-1 1 0 0 0,1-1 1 0 0,0 1-1 0 0,-1 0 0 0 0,1 0 0 0 0,0 0 0 0 0,0 0 0 0 0,3 0 1 0 0,-4 0 163 0 0,-1 1-209 0 0,-1 0 0 0 0,1 0 0 0 0,-1 0 0 0 0,1 0 0 0 0,-1 0 0 0 0,1 0 0 0 0,-1 0 0 0 0,1 0 0 0 0,-1 0 0 0 0,1 0 0 0 0,-1 0 0 0 0,1 0 0 0 0,-1 0 0 0 0,1 0 0 0 0,-1 1 0 0 0,1-1 0 0 0,-1 0 0 0 0,1 0 0 0 0,-1 1 0 0 0,1-1 0 0 0,1 2 179 0 0,0 0 0 0 0,-1 0 0 0 0,1 1 0 0 0,-1-1 0 0 0,1 0 0 0 0,-1 1 0 0 0,0-1 0 0 0,1 6 0 0 0,22 53-17 0 0,-18-45-38 0 0,-3 1-10 0 0,9 66-22 0 0,-4 3-86 0 0,-5-3-21 0 0,-3-3 0 0 0,-4-8 0 0 0,-2-10 0 0 0,-2-9 0 0 0,7-48 2 0 0,-1 1 0 0 0,1-1-1 0 0,-1 0 1 0 0,0 0 0 0 0,0 0 0 0 0,0 0-1 0 0,-5 6 1 0 0,6-9 11 0 0,0 0-1 0 0,0 0 0 0 0,-1 0 1 0 0,1-1-1 0 0,-1 1 0 0 0,0-1 1 0 0,1 1-1 0 0,-1-1 0 0 0,0 1 1 0 0,0-1-1 0 0,0 0 0 0 0,0 0 1 0 0,0 0-1 0 0,0 0 1 0 0,0 0-1 0 0,-4 0 0 0 0,5-1-3 0 0,0 0 0 0 0,0 0 0 0 0,1 0 0 0 0,-1 0 0 0 0,0 0-1 0 0,0 0 1 0 0,0 0 0 0 0,0 0 0 0 0,0-1 0 0 0,0 1 0 0 0,0 0 0 0 0,1-1-1 0 0,-1 1 1 0 0,0-1 0 0 0,0 1 0 0 0,0-1 0 0 0,1 1 0 0 0,-1-1 0 0 0,0 0-1 0 0,1 1 1 0 0,-1-1 0 0 0,1 0 0 0 0,-1 1 0 0 0,0-1 0 0 0,1 0 0 0 0,0 0-1 0 0,-1 1 1 0 0,1-1 0 0 0,-1 0 0 0 0,1 0 0 0 0,0 0 0 0 0,0 0 0 0 0,-1 0-1 0 0,1 0 1 0 0,0 1 0 0 0,0-3 0 0 0,-1-4 43 0 0,0 1 1 0 0,1-1-1 0 0,0-11 1 0 0,2-7 136 0 0,1 0 0 0 0,11-48 0 0 0,-10 60-173 0 0,0 0 0 0 0,0 1 0 0 0,2 0 0 0 0,-1 0 0 0 0,1 0-1 0 0,1 1 1 0 0,12-16 0 0 0,-18 24-21 0 0,1 2 0 0 0,-1-1 1 0 0,1 0-1 0 0,-1 0 0 0 0,1 0 0 0 0,0 1 0 0 0,-1-1 0 0 0,1 1 0 0 0,0-1 1 0 0,0 1-1 0 0,0 0 0 0 0,0 0 0 0 0,1 0 0 0 0,-1 0 0 0 0,0 0 0 0 0,0 0 1 0 0,1 0-1 0 0,-1 1 0 0 0,0-1 0 0 0,1 1 0 0 0,-1 0 0 0 0,0 0 0 0 0,1 0 0 0 0,-1 0 1 0 0,1 0-1 0 0,-1 0 0 0 0,0 1 0 0 0,1-1 0 0 0,-1 1 0 0 0,0 0 0 0 0,1-1 1 0 0,-1 1-1 0 0,3 2 0 0 0,-4-3-139 0 0,7 11-324 0 0,22 29 309 0 0,-22-30-1 0 0,-3 3-213 0 0,14 38 346 0 0,-15-38-66 0 0,-1 0-382 0 0,6 39 274 0 0,-7-39-126 0 0,-2-11 127 0 0,1 0 0 0 0,-1 0 0 0 0,1 0 0 0 0,-1 0 0 0 0,0 0 1 0 0,0 0-1 0 0,0 0 0 0 0,0 0 0 0 0,0 1 0 0 0,0-1 0 0 0,-1 0 0 0 0,0 2 1 0 0,1-2-855 0 0,2-2-30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184 143 3943 0 0,'0'0'83'0'0,"1"-2"12"0"0,1 0-56 0 0,0-1-30 0 0,0-12 325 0 0,-2 15-328 0 0,1-9 834 0 0,0 0-1 0 0,-1 0 0 0 0,1 0 0 0 0,-2 0 1 0 0,1-1-1 0 0,-1 1 0 0 0,-1 0 0 0 0,1 0 1 0 0,-4-9-1 0 0,3 16-399 0 0,-9-10 1099 0 0,10 12-1497 0 0,1 0 0 0 0,-1 0 1 0 0,1 0-1 0 0,-1 0 0 0 0,1 0 1 0 0,0 0-1 0 0,-1-1 0 0 0,1 1 0 0 0,-1 0 1 0 0,1 0-1 0 0,-1 0 0 0 0,1 0 1 0 0,0-1-1 0 0,-1 1 0 0 0,1 0 1 0 0,0 0-1 0 0,-1-1 0 0 0,0 0 1 0 0,1 1 31 0 0,0 0 1 0 0,-1 0 0 0 0,1-1-1 0 0,0 1 1 0 0,-1 0 0 0 0,1-1-1 0 0,-1 1 1 0 0,1 0 0 0 0,0 0-1 0 0,-1 0 1 0 0,1 0 0 0 0,-1-1-1 0 0,1 1 1 0 0,-1 0 0 0 0,1 0-1 0 0,0 0 1 0 0,-1 0 0 0 0,0 0-1 0 0,-4 2 470 0 0,-17 7-61 0 0,17-6-259 0 0,0 2-116 0 0,-2 0-79 0 0,4-3-15 0 0,0 1 0 0 0,0-1 0 0 0,1 1 0 0 0,-1 0 1 0 0,1-1-1 0 0,-1 1 0 0 0,1 0 0 0 0,-3 7 0 0 0,-21 28-17 0 0,22-33-10 0 0,1 0-1 0 0,0 0 0 0 0,0 0 1 0 0,0 0-1 0 0,-3 9 1 0 0,2-4 4 0 0,-3 6-34 0 0,-6 30 32 0 0,9-30 11 0 0,1 0 0 0 0,-1 20 0 0 0,4-20-6 0 0,2 23 0 0 0,-2-37 2 0 0,0-1 0 0 0,1 1 0 0 0,-1-1 0 0 0,0 1 0 0 0,1-1 0 0 0,-1 1 0 0 0,0-1 0 0 0,1 1 0 0 0,0-1 0 0 0,-1 1 0 0 0,2 1 0 0 0,17 33-21 0 0,-14-28-39 0 0,3-4 8 0 0,-8-4 56 0 0,5 3-2 0 0,1 0 0 0 0,0 0-1 0 0,0-1 1 0 0,7 2 0 0 0,-8-3 4 0 0,-1-1 0 0 0,0 0 1 0 0,0 0-1 0 0,0 0 0 0 0,1 0 0 0 0,4-2 0 0 0,-7 2 5 0 0,0 0 0 0 0,0 0 0 0 0,1-1 0 0 0,-1 1 0 0 0,0-1 0 0 0,0 1 0 0 0,0-1 0 0 0,0 0 0 0 0,0 0 0 0 0,2-2 0 0 0,1 0 5 0 0,-2 3-5 0 0,-1-1 0 0 0,0 0 0 0 0,0 0 0 0 0,0 0 0 0 0,-1 0 0 0 0,1 0 0 0 0,0 0-1 0 0,0-1 1 0 0,0 1 0 0 0,-1-1 0 0 0,2-1 0 0 0,3-3 6 0 0,3-3 74 0 0,0 0-1 0 0,0-1 1 0 0,-1 0-1 0 0,0-1 1 0 0,0 0-1 0 0,-1 0 1 0 0,-1-1-1 0 0,0 0 1 0 0,-1 0-1 0 0,0 0 1 0 0,-1-1-1 0 0,0 1 1 0 0,-1-1-1 0 0,0 0 1 0 0,1-16-1 0 0,-4 22 413 0 0,1 8-276 0 0,-2 18-248 0 0,1 3-1 0 0,0-11-54 0 0,0 0-8 0 0,3 33-59 0 0,-3-32 1 0 0,3-1-134 0 0,7 32 109 0 0,-8-32-12 0 0,1 0-261 0 0,7 30-134 0 0,-8-31-138 0 0,2 0-1647 0 0,9 29 1472 0 0,-9-29-5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40 177 5063 0 0,'0'0'852'0'0,"3"14"-480"0"0,10 45 4 0 0,-10-45 43 0 0,-2 3 178 0 0,2 47 78 0 0,-2-47 18 0 0,-1-3-46 0 0,1 42-207 0 0,0-42-89 0 0,-2-4-21 0 0,-3 31-19 0 0,3-30 314 0 0,0-2-442 0 0,-8 27-39 0 0,9-35-119 0 0,0 0 0 0 0,0 0-1 0 0,0 0 1 0 0,0-1 0 0 0,0 1 0 0 0,0 0 0 0 0,-1 0 0 0 0,1-1-1 0 0,0 1 1 0 0,-1 0 0 0 0,1 0 0 0 0,-1-1 0 0 0,1 1-1 0 0,0 0 1 0 0,-1-1 0 0 0,0 1 0 0 0,1-1 0 0 0,-1 1-1 0 0,1-1 1 0 0,-2 2 0 0 0,2-3-8 0 0,-1 1 0 0 0,1 0 0 0 0,0 0 0 0 0,-1 0 0 0 0,1 0 0 0 0,-1 0 0 0 0,1 0 0 0 0,-1 0-1 0 0,1-1 1 0 0,0 1 0 0 0,-1 0 0 0 0,1 0 0 0 0,-1-1 0 0 0,1 1 0 0 0,0 0 0 0 0,-1-1 0 0 0,1 1 0 0 0,0 0 0 0 0,0-1 0 0 0,-1 1 0 0 0,1 0-1 0 0,0-1 1 0 0,-1 0 0 0 0,-11-26 884 0 0,11 26-824 0 0,-4-17 210 0 0,1 0 0 0 0,0 0 0 0 0,1-1 0 0 0,1 1 0 0 0,1-1 0 0 0,1 0-1 0 0,0 1 1 0 0,1-1 0 0 0,1 1 0 0 0,1-1 0 0 0,8-29 0 0 0,-9 42-354 0 0,0 1 0 0 0,0-1 0 0 0,0 1 1 0 0,1 0-1 0 0,0 0 0 0 0,0 0 0 0 0,0 0 0 0 0,1 1 1 0 0,-1-1-1 0 0,1 1 0 0 0,0 0 0 0 0,0 0 0 0 0,1 0 1 0 0,-1 0-1 0 0,1 1 0 0 0,0 0 0 0 0,0 0 0 0 0,0 0 1 0 0,0 0-1 0 0,0 1 0 0 0,1 0 0 0 0,-1 0 0 0 0,1 1 1 0 0,-1-1-1 0 0,1 1 0 0 0,0 0 0 0 0,-1 1 0 0 0,8-1 1 0 0,-11 1-80 0 0,4 1 26 0 0,29 7 96 0 0,16 7 24 0 0,-41-12-5 0 0,-1 0 31 0 0,0 0 0 0 0,1-1 0 0 0,-1 0 0 0 0,1 0 0 0 0,0-1-1 0 0,14 0 1 0 0,-18-2 85 0 0,0 0 0 0 0,0 0 0 0 0,0 0 0 0 0,0-1 0 0 0,-1 0 0 0 0,1 0 0 0 0,0 0 0 0 0,-1-1 0 0 0,1 0 0 0 0,-1 0 0 0 0,0-1 0 0 0,0 1 0 0 0,0-1 0 0 0,0 0 0 0 0,-1 0 0 0 0,0-1 0 0 0,0 1 0 0 0,0-1-1 0 0,4-7 1 0 0,-4 7-53 0 0,-2 1-1 0 0,1-2 0 0 0,0 1 1 0 0,-1 0-1 0 0,0 0 0 0 0,-1-1 1 0 0,1 1-1 0 0,-1-1 0 0 0,0 1 1 0 0,0-1-1 0 0,-1 0 0 0 0,1 0 0 0 0,-1 1 1 0 0,-1-1-1 0 0,1 0 0 0 0,-1 1 1 0 0,0-1-1 0 0,0 0 0 0 0,0 1 1 0 0,-1 0-1 0 0,-2-7 0 0 0,3 10-75 0 0,0 0-1 0 0,0 0 1 0 0,0 0 0 0 0,-1 0-1 0 0,1 0 1 0 0,0 0-1 0 0,-1 0 1 0 0,1 1 0 0 0,-1-1-1 0 0,1 0 1 0 0,-1 1-1 0 0,0-1 1 0 0,0 1-1 0 0,0 0 1 0 0,0 0 0 0 0,0 0-1 0 0,0 0 1 0 0,-4-2-1 0 0,3 2-55 0 0,0 1 0 0 0,0 0-1 0 0,0 0 1 0 0,0 0 0 0 0,0 0-1 0 0,0 0 1 0 0,0 0 0 0 0,0 1-1 0 0,0-1 1 0 0,0 1 0 0 0,1 0-1 0 0,-7 2 1 0 0,0 2-131 0 0,0 0 1 0 0,0 1-1 0 0,0-1 0 0 0,1 2 1 0 0,-1-1-1 0 0,2 1 1 0 0,-10 10-1 0 0,2 2 0 0 0,0 0 0 0 0,-18 34 0 0 0,16-23 171 0 0,-6 20-9 0 0,5 3 32 0 0,14-39 17 0 0,-3 27-1 0 0,4 13 51 0 0,2-43 20 0 0,5 2-3 0 0,13 42-1 0 0,-13-41 640 0 0,6-5-504 0 0,29 29-65 0 0,-37-36-130 0 0,0-1 0 0 0,0 1 1 0 0,0 0-1 0 0,1-1 0 0 0,-1 0 1 0 0,1 1-1 0 0,-1-1 0 0 0,1 0 0 0 0,-1 0 1 0 0,1-1-1 0 0,0 1 0 0 0,-1 0 0 0 0,1-1 1 0 0,0 0-1 0 0,-1 0 0 0 0,1 1 0 0 0,0-2 1 0 0,0 1-1 0 0,-1 0 0 0 0,1 0 0 0 0,0-1 1 0 0,0 0-1 0 0,-1 1 0 0 0,1-1 1 0 0,-1 0-1 0 0,5-2 0 0 0,-1 1-26 0 0,4-3-500 0 0,0 1 0 0 0,-1-2 0 0 0,1 1-1 0 0,-1-1 1 0 0,11-10 0 0 0,-18 14 252 0 0,9-6-959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32 8287 0 0,'-1'-3'209'0'0,"-1"0"-1"0"0,1 0 0 0 0,-1 0 0 0 0,1 0 1 0 0,-1 0-1 0 0,-3-4 0 0 0,4 6-135 0 0,1 1 1 0 0,-1-1-1 0 0,0 0 1 0 0,1 1-1 0 0,-1-1 1 0 0,0 1-1 0 0,0 0 1 0 0,1-1-1 0 0,-1 1 0 0 0,0 0 1 0 0,0-1-1 0 0,0 1 1 0 0,0 0-1 0 0,1 0 1 0 0,-1 0-1 0 0,0-1 1 0 0,0 1-1 0 0,0 0 1 0 0,0 0-1 0 0,0 0 0 0 0,1 0 1 0 0,-1 1-1 0 0,0-1 1 0 0,0 0-1 0 0,0 0 1 0 0,0 0-1 0 0,1 1 1 0 0,-1-1-1 0 0,0 1 0 0 0,0-1 1 0 0,-1 1-1 0 0,-6 6 75 0 0,-1-1-1 0 0,1 1 0 0 0,1 1 1 0 0,-1-1-1 0 0,1 1 1 0 0,1 1-1 0 0,-1-1 0 0 0,-5 11 1 0 0,9-13-139 0 0,-14 21-9 0 0,-9 22 0 0 0,17-33-10 0 0,5-7-8 0 0,0 0 1 0 0,0 0 0 0 0,-4 15-1 0 0,-4 14-12 0 0,7-18-42 0 0,-3 24-7 0 0,8-43 76 0 0,-1 0 0 0 0,1 1 0 0 0,0-1 0 0 0,0 0-1 0 0,0 0 1 0 0,0 1 0 0 0,0-1 0 0 0,0 0 0 0 0,0 0 0 0 0,0 1 0 0 0,0-1 0 0 0,1 0 0 0 0,-1 0-1 0 0,0 0 1 0 0,1 0 0 0 0,-1 1 0 0 0,2 0 0 0 0,18 46 16 0 0,-20-47-5 0 0,1 0 0 0 0,-1-1 0 0 0,0 1 0 0 0,1 0 0 0 0,-1 0 0 0 0,1-1 0 0 0,-1 1 0 0 0,1 0 0 0 0,-1-1 0 0 0,1 1 0 0 0,-1-1 0 0 0,1 1-1 0 0,0-1 1 0 0,-1 1 0 0 0,1-1 0 0 0,0 1 0 0 0,-1-1 0 0 0,1 0 0 0 0,0 1 0 0 0,0-1 0 0 0,-1 0 0 0 0,1 1 0 0 0,0-1 0 0 0,0 0 0 0 0,-1 0 0 0 0,1 0 0 0 0,0 0 0 0 0,0 0-1 0 0,0 0 1 0 0,0 0 0 0 0,-1 0 0 0 0,1 0 0 0 0,0 0 0 0 0,0 0 0 0 0,0-1 0 0 0,-1 1 0 0 0,1 0 0 0 0,0-1 0 0 0,0 1 0 0 0,-1 0 0 0 0,2-1 0 0 0,1-1 50 0 0,4 0 88 0 0,-1-1-1 0 0,0 0 0 0 0,0 0 1 0 0,0-1-1 0 0,0 0 0 0 0,0 0 0 0 0,-1 0 1 0 0,5-6-1 0 0,38-41 699 0 0,-28 22-712 0 0,-1 0-1 0 0,-1 0 1 0 0,-2-2-1 0 0,15-38 1 0 0,-13 28-148 0 0,-17 41 7 0 0,6-15-48 0 0,-6 15 55 0 0,-1-1 0 0 0,0 1 0 0 0,0-1 1 0 0,0 1-1 0 0,0 0 0 0 0,0-1 1 0 0,1 1-1 0 0,-1 0 0 0 0,0-1 1 0 0,0 1-1 0 0,0 0 0 0 0,1 0 1 0 0,-1-1-1 0 0,0 1 0 0 0,0 0 1 0 0,1 0-1 0 0,-1-1 0 0 0,0 1 1 0 0,1 0-1 0 0,-1 0 0 0 0,0 0 0 0 0,1-1 1 0 0,-1 1-1 0 0,0 0 0 0 0,1 0 1 0 0,-1 0-1 0 0,0 0 0 0 0,1 0 1 0 0,-1 0-1 0 0,1 0 0 0 0,-1 0 1 0 0,0 0-1 0 0,1 0 0 0 0,-1 0 1 0 0,1 0-1 0 0,0 2 2 0 0,0-1 27 0 0,-1 20-116 0 0,-3 18-26 0 0,1-22 0 0 0,-2 23-12 0 0,3-29-1 0 0,1 2-204 0 0,0 41 112 0 0,0-41-4 0 0,3-1-2112 0 0,9 39 1707 0 0,-5-35-61 0 0,-3-13-1101 0 0,-1-3-45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143 458 4143 0 0,'-1'-3'-70'0'0,"1"1"173"0"0,-1 1 1 0 0,0-1-1 0 0,0 0 1 0 0,0 0-1 0 0,0 0 1 0 0,0 0-1 0 0,0 1 0 0 0,0-1 1 0 0,-3-2-1 0 0,4 4-5 0 0,-1-1-1 0 0,0 1 0 0 0,0 0 1 0 0,0 0-1 0 0,1-1 1 0 0,-1 1-1 0 0,0 0 0 0 0,0 0 1 0 0,0 0-1 0 0,0 0 1 0 0,0 0-1 0 0,1 0 0 0 0,-1 0 1 0 0,0 1-1 0 0,0-1 0 0 0,0 0 1 0 0,0 0-1 0 0,1 1 1 0 0,-1-1-1 0 0,0 0 0 0 0,0 1 1 0 0,1-1-1 0 0,-1 1 1 0 0,0-1-1 0 0,0 1 0 0 0,1-1 1 0 0,-2 2-1 0 0,-3 2 108 0 0,0 0 1 0 0,0 1-1 0 0,1 0 1 0 0,-1 0-1 0 0,1 0 1 0 0,0 0-1 0 0,1 0 0 0 0,-1 1 1 0 0,-2 6-1 0 0,-4 10 195 0 0,-12 37 1 0 0,18-47-314 0 0,0-3 23 0 0,1 0 0 0 0,0 1-1 0 0,-2 12 1 0 0,-4 18 132 0 0,7-30-96 0 0,2 46 58 0 0,0-44-21 0 0,9-5-115 0 0,28 24-55 0 0,-36-31-11 0 0,-1 0 0 0 0,1 1 1 0 0,-1-1-1 0 0,1 0 0 0 0,0 1 0 0 0,-1-1 0 0 0,1 0 0 0 0,-1 1 0 0 0,1-1 0 0 0,0 0 0 0 0,-1 0 0 0 0,1 0 0 0 0,-1 0 0 0 0,1 0 0 0 0,0 0 1 0 0,-1 0-1 0 0,1 0 0 0 0,0 0 0 0 0,-1 0 0 0 0,1 0 0 0 0,0 0 0 0 0,-1 0 0 0 0,1 0 0 0 0,-1-1 0 0 0,1 1 0 0 0,0 0 0 0 0,-1 0 1 0 0,1-1-1 0 0,-1 1 0 0 0,1 0 0 0 0,0-2 0 0 0,9-14 132 0 0,-8 13-93 0 0,6-16 195 0 0,0 1 0 0 0,-1-1 1 0 0,0 0-1 0 0,5-35 1 0 0,7-83 379 0 0,-18 127-602 0 0,14-447 1399 0 0,-15 417-704 0 0,0 38-50 0 0,0 4-284 0 0,0 9-218 0 0,0 30-396 0 0,-1-26 159 0 0,-2 57 28 0 0,-1 20 176 0 0,2-31-46 0 0,2-30 55 0 0,2 32 24 0 0,1-32 3 0 0,5 31 8 0 0,-3-32 35 0 0,6 28 18 0 0,-5-30 3 0 0,9 24-16 0 0,-12-39-68 0 0,3 3-32 0 0,15 48-4 0 0,-9-34-17 0 0,15 23-90 0 0,-20-39-103 0 0,1-6-5408 0 0,34 31-310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 5063 0 0,'-1'0'175'0'0,"0"-1"0"0"0,0 1 1 0 0,0 0-1 0 0,-1 0 0 0 0,1 0 0 0 0,0 0 0 0 0,0 0 0 0 0,-1 0 0 0 0,1 0 0 0 0,0 0 0 0 0,0 1 0 0 0,0-1 0 0 0,0 0 0 0 0,-1 1 0 0 0,1-1 0 0 0,0 1 0 0 0,0-1 0 0 0,0 1 0 0 0,0-1 0 0 0,0 1 0 0 0,0 0 0 0 0,0 0 0 0 0,0-1 0 0 0,0 1 0 0 0,1 0 0 0 0,-1 0 0 0 0,0 0 0 0 0,0 0 0 0 0,1 0 0 0 0,-2 1 0 0 0,-2 5 433 0 0,-1 0-1 0 0,-5 13 0 0 0,8-17-529 0 0,-1 3 828 0 0,0 5-567 0 0,-8 34-47 0 0,8-34 261 0 0,4 3-314 0 0,0 55 437 0 0,2-57-439 0 0,7 39 3 0 0,-8-39 480 0 0,2 2-480 0 0,10 42 0 0 0,-10-42 432 0 0,-2-2-558 0 0,7 36-188 0 0,-7-36-427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52 10135 0 0,'-4'-3'120'0'0,"-1"0"0"0"0,1 0 0 0 0,-1 0 0 0 0,1 1 0 0 0,-1-1 0 0 0,0 1 0 0 0,0 1 0 0 0,0-1 0 0 0,0 1 0 0 0,0-1 0 0 0,-1 2 0 0 0,1-1 0 0 0,0 0 0 0 0,0 1 0 0 0,-11 1 0 0 0,1 1-1 0 0,-1 1 1 0 0,1 0-1 0 0,-1 1 0 0 0,1 1 0 0 0,1 1 0 0 0,-1 0 0 0 0,1 1 1 0 0,0 0-1 0 0,0 1 0 0 0,1 1 0 0 0,-25 20 0 0 0,16-9-267 0 0,1 0 0 0 0,1 2-1 0 0,0 0 1 0 0,2 1 0 0 0,-24 41-1 0 0,18-20 43 0 0,3 1 0 0 0,2 1 0 0 0,-14 50 0 0 0,13-25 44 0 0,15-51 54 0 0,-2 12-35 0 0,-2 31 54 0 0,7-29 90 0 0,0 36-1 0 0,4-36 31 0 0,6 30 171 0 0,-8-61-239 0 0,1 1 1 0 0,-1 0-1 0 0,1 0 0 0 0,0 0 0 0 0,3 6 0 0 0,16 45 334 0 0,-19-52-350 0 0,0 0 0 0 0,0 0 0 0 0,1 0 0 0 0,-1 0 0 0 0,1-1 0 0 0,-1 1 0 0 0,3 2 0 0 0,29 41 229 0 0,-32-44-252 0 0,0 0-1 0 0,1 0 1 0 0,-1 0-1 0 0,1 0 1 0 0,0 0-1 0 0,0-1 1 0 0,-1 1-1 0 0,1 0 0 0 0,3 1 1 0 0,40 29 201 0 0,-43-30-190 0 0,1 0 0 0 0,0 0 0 0 0,-1-1 0 0 0,1 1 0 0 0,0-1-1 0 0,6 3 1 0 0,0 0 26 0 0,2 0 17 0 0,0 1 0 0 0,1-2 0 0 0,-1 1 0 0 0,1-2 0 0 0,0 1 0 0 0,0-1 1 0 0,12 0-1 0 0,-4-3 91 0 0,0-1 1 0 0,0-1-1 0 0,0-1 1 0 0,0 0 0 0 0,-1-1-1 0 0,0-1 1 0 0,20-10 0 0 0,-5 1 116 0 0,-1-2 0 0 0,60-42 1 0 0,-61 35-261 0 0,-1-1 0 0 0,-1-2 0 0 0,-2-2 0 0 0,0 0 0 0 0,-2-2 0 0 0,-2 0 0 0 0,0-2 0 0 0,-3-1 0 0 0,0-1 0 0 0,22-53 0 0 0,-34 66-32 0 0,-2 1 0 0 0,0-1 0 0 0,-1 0 0 0 0,-1-1 0 0 0,-2 1 0 0 0,0-1 0 0 0,-1 0 0 0 0,-1-28 0 0 0,-3 33 88 0 0,0 1-1 0 0,0-1 0 0 0,-2 1 0 0 0,0-1 1 0 0,-1 1-1 0 0,0 0 0 0 0,-2 1 1 0 0,0-1-1 0 0,-1 1 0 0 0,0 0 0 0 0,-12-15 1 0 0,5 11 220 0 0,0 1 1 0 0,-1 1-1 0 0,-1 0 1 0 0,-26-21-1 0 0,31 29-210 0 0,-1 1-1 0 0,-1 0 1 0 0,0 1 0 0 0,0 0-1 0 0,0 1 1 0 0,-1 1-1 0 0,-25-8 1 0 0,34 13-329 0 0,0-1 1 0 0,0 2-1 0 0,0-1 0 0 0,0 0 1 0 0,-6 1-1 0 0,-8 2-638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8751 0 0,'0'-1'115'0'0,"0"0"-1"0"0,0 0 0 0 0,0 0 1 0 0,0 0-1 0 0,1 0 1 0 0,-1 0-1 0 0,0 0 0 0 0,0 0 1 0 0,0 0-1 0 0,1 0 0 0 0,-1 0 1 0 0,1 0-1 0 0,-1 0 1 0 0,1 0-1 0 0,-1 1 0 0 0,1-1 1 0 0,-1 0-1 0 0,1 0 0 0 0,0 0 1 0 0,-1 1-1 0 0,1-1 1 0 0,0 0-1 0 0,0 1 0 0 0,0-1 1 0 0,1 0-1 0 0,24-16 815 0 0,-13 10-886 0 0,0 2-1 0 0,0 0 1 0 0,1 0 0 0 0,0 1-1 0 0,19-3 1 0 0,74-5 434 0 0,-94 11-305 0 0,1 0-2 0 0,-7 0-65 0 0,0 0 0 0 0,0 1 0 0 0,0 0 0 0 0,1 1 0 0 0,9 1 0 0 0,10 2-17 0 0,-20-3 264 0 0,-4 13-273 0 0,9 40-140 0 0,-11-54 56 0 0,-1 1 0 0 0,0-1 0 0 0,1 1 0 0 0,-1 0 0 0 0,0 0 0 0 0,0-1 1 0 0,0 1-1 0 0,1 0 0 0 0,-1-1 0 0 0,0 1 0 0 0,0 0 0 0 0,0 0 1 0 0,0-1-1 0 0,0 1 0 0 0,0 0 0 0 0,0 0 0 0 0,-1-1 0 0 0,1 1 0 0 0,0 0 1 0 0,0-1-1 0 0,0 1 0 0 0,-1 0 0 0 0,1-1 0 0 0,-1 2 0 0 0,-100 128-1571 0 0,22-33 468 0 0,61-71 1064 0 0,-5 9 44 0 0,7-5 23 0 0,13-24 201 0 0,0 3-109 0 0,-9 38 1827 0 0,21-37-1536 0 0,26 30 36 0 0,-26-30 6 0 0,-1-9-1 0 0,19 4 11 0 0,1-2 0 0 0,-1-2 0 0 0,38-1 0 0 0,-47-1-228 0 0,1-2-1 0 0,-1 1 1 0 0,1-2 0 0 0,-1-1 0 0 0,0 0 0 0 0,23-10 0 0 0,-28 10-592 0 0,-7 2-194 0 0,0 1 0 0 0,0 0 0 0 0,9-7-1 0 0,-13 8 478 0 0,-1 1-1 0 0,-1-1 1 0 0,1 0-1 0 0,0 1 0 0 0,0-1 1 0 0,0 0-1 0 0,0 0 0 0 0,0 0 1 0 0,-1 0-1 0 0,1 0 0 0 0,0 0 1 0 0,-1 0-1 0 0,1 0 1 0 0,-1 0-1 0 0,1 0 0 0 0,-1 0 1 0 0,1-1-1 0 0,-1 1 0 0 0,0 0 1 0 0,0 0-1 0 0,0 0 0 0 0,1 0 1 0 0,-1-1-1 0 0,0 1 1 0 0,-1-2-1 0 0,0-2-1351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8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201 1375 0 0,'-6'-10'965'0'0,"0"0"0"0"0,0 1 0 0 0,-1 0-1 0 0,0 0 1 0 0,0 1 0 0 0,-1 0 0 0 0,-9-7-1 0 0,1 2-272 0 0,0 2-1 0 0,0 0 1 0 0,-20-10-1 0 0,23 14-586 0 0,-1 1 0 0 0,1 1 0 0 0,-1 1 0 0 0,0 0 0 0 0,0 0 0 0 0,0 1 0 0 0,0 1 1 0 0,-17-1-1 0 0,11 3-104 0 0,1 1 0 0 0,-1 0 0 0 0,0 2 1 0 0,1 0-1 0 0,-26 8 0 0 0,6 2-74 0 0,1 2 1 0 0,1 1-1 0 0,0 3 0 0 0,1 0 0 0 0,-39 30 0 0 0,46-29 185 0 0,1 1-1 0 0,1 2 1 0 0,2 1 0 0 0,0 1-1 0 0,1 0 1 0 0,1 2-1 0 0,2 1 1 0 0,1 1 0 0 0,1 1-1 0 0,1 0 1 0 0,2 1-1 0 0,-18 48 1 0 0,29-65-75 0 0,-9 35 91 0 0,0 11-64 0 0,8-31 0 0 0,-2 37 6 0 0,6-2 15 0 0,4-39-12 0 0,5 22 11 0 0,-7-45-73 0 0,0 1 0 0 0,1-1 0 0 0,-1 1 0 0 0,1-1 0 0 0,0 1 0 0 0,0-1 0 0 0,1 4 0 0 0,19 40 77 0 0,-9-23 12 0 0,18 23 50 0 0,-28-44-129 0 0,0 1 0 0 0,-1-1 0 0 0,1 0 0 0 0,0 1 0 0 0,0-1 0 0 0,0 0 0 0 0,4 2 0 0 0,36 33 153 0 0,-39-34-143 0 0,0 0-1 0 0,0-1 1 0 0,1 0-1 0 0,-1 1 0 0 0,5 1 1 0 0,45 25 180 0 0,-49-27-167 0 0,0 0 1 0 0,0 0-1 0 0,0 0 1 0 0,8 2-1 0 0,-1 0 1 0 0,15 4 95 0 0,0 0 1 0 0,43 5-1 0 0,-27-9 106 0 0,1-2 1 0 0,0-2-1 0 0,0-2 0 0 0,0-2 1 0 0,-1-2-1 0 0,0-2 1 0 0,0-1-1 0 0,58-21 1 0 0,-47 10-118 0 0,-1-3-1 0 0,0-1 1 0 0,-2-3 0 0 0,-1-2-1 0 0,85-67 1 0 0,-112 78-57 0 0,-2-1 1 0 0,0 0-1 0 0,0-2 0 0 0,-2-1 0 0 0,-1 0 0 0 0,0-1 1 0 0,22-44-1 0 0,-31 51 25 0 0,-1 0 1 0 0,0-1 0 0 0,-2 1-1 0 0,0-1 1 0 0,-1 0-1 0 0,0 0 1 0 0,-2-1 0 0 0,0 1-1 0 0,-1-1 1 0 0,-1 1-1 0 0,0-1 1 0 0,-1 0 0 0 0,-6-27-1 0 0,1 19-20 0 0,-2 0 0 0 0,0 1 0 0 0,-1 0 0 0 0,-2 1 0 0 0,-1 0 0 0 0,0 0 1 0 0,-2 1-1 0 0,-24-29 0 0 0,24 34-72 0 0,-2 0 1 0 0,0 2 0 0 0,-2 0 0 0 0,1 0-1 0 0,-2 2 1 0 0,0 0 0 0 0,0 2-1 0 0,-1 0 1 0 0,-41-17 0 0 0,35 19-536 0 0,0 1 0 0 0,0 2 0 0 0,-1 0 0 0 0,0 2 0 0 0,0 1 0 0 0,-51 0 1 0 0,51 4-865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2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 5983 0 0,'0'-1'464'0'0,"-1"-5"-122"0"0,-2 1 3774 0 0,6 12 809 0 0,1 3-4863 0 0,-1-4-5 0 0,-1-1 0 0 0,1 1-1 0 0,2 11 1 0 0,-7-10 71 0 0,-2 22 36 0 0,3-22 151 0 0,-1 3 62 0 0,-10 43 409 0 0,2-10 102 0 0,0 4 1 0 0,8-37-766 0 0,0-3 9 0 0,0 0 0 0 0,1 0 1 0 0,-1 13-1 0 0,-3 32 449 0 0,0-3-145 0 0,-2 3-56 0 0,3-9-277 0 0,0 6-15 0 0,0 0-29 0 0,-1 8-49 0 0,2-1-10 0 0,1-2 0 0 0,0-4 0 0 0,4 5 0 0 0,6 4 0 0 0,-5-43 0 0 0,9 28 0 0 0,-8-35 0 0 0,0 1 0 0 0,0-1 0 0 0,1 0 0 0 0,8 11 0 0 0,-1-4 6 0 0,16 16-1 0 0,-26-30 1 0 0,0 0 0 0 0,0 0 0 0 0,1 1 0 0 0,-1-2 0 0 0,1 1 0 0 0,2 2 1 0 0,49 28 3 0 0,14 0-10 0 0,-5-8 0 0 0,3-6 11 0 0,4 1 32 0 0,2-2-33 0 0,1-4-10 0 0,-12-8 11 0 0,-56-4-2 0 0,1 0-1 0 0,-1-1 1 0 0,0 0 0 0 0,1 0 0 0 0,6-1-1 0 0,18-3 46 0 0,21 0 17 0 0,1-2 8 0 0,-2 1 1 0 0,-5 3-67 0 0,20 0-2 0 0,-3 2 31 0 0,-5 3-31 0 0,-11 2 0 0 0,-38-4 0 0 0,0 1 0 0 0,0-1 0 0 0,-1 1 1 0 0,11 4-1 0 0,-6-2-2 0 0,-2-1 147 0 0,0-2-63 0 0,27 3-10 0 0,-28-3 77 0 0,-2-3-93 0 0,22-5-42 0 0,-22 5 34 0 0,1-1-5 0 0,29-8-43 0 0,4 4-31 0 0,-33 6-81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25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2189 270 2303 0 0,'-1'-2'167'0'0,"0"-4"804"0"0,-1 0-1 0 0,-1 1 1 0 0,1-1 0 0 0,-1 1-1 0 0,0 0 1 0 0,-7-9-1 0 0,4 7-833 0 0,-5-8 1189 0 0,0 1 0 0 0,-1 1 0 0 0,-25-22 0 0 0,27 27-977 0 0,0 1 0 0 0,0 1 1 0 0,-1 0-1 0 0,0 0 0 0 0,0 1 1 0 0,-21-7-1 0 0,-125-25 1803 0 0,98 25-1431 0 0,-8-1-349 0 0,-1 2-1 0 0,0 4 0 0 0,0 2 1 0 0,-1 4-1 0 0,1 2 1 0 0,-87 13-1 0 0,57 3-371 0 0,-113 34 0 0 0,-8 30 0 0 0,121-41 0 0 0,57-24 0 0 0,0 1 0 0 0,2 3 0 0 0,0 1 0 0 0,2 2 0 0 0,0 2 0 0 0,2 1 0 0 0,-43 41 0 0 0,51-41 0 0 0,2 1 0 0 0,2 1 0 0 0,0 2 0 0 0,2 0 0 0 0,1 1 0 0 0,1 2 0 0 0,2-1 0 0 0,2 2 0 0 0,-16 45 0 0 0,21-38 0 0 0,2 25 0 0 0,7-8-13 0 0,4-37-41 0 0,6 17 28 0 0,-2-17-28 0 0,13 22 28 0 0,-7-20-28 0 0,28 37 41 0 0,16 11 2 0 0,9-1-42 0 0,11 4-14 0 0,-62-60 48 0 0,10 7-15 0 0,0 0-1 0 0,2-1 1 0 0,31 17-1 0 0,-40-26 24 0 0,98 58-100 0 0,-88-55 58 0 0,2-1 1 0 0,-1-1 0 0 0,47 11 0 0 0,97 13-126 0 0,-129-30 187 0 0,1-1 0 0 0,-1-3 1 0 0,59-3-1 0 0,133-25 391 0 0,-183 19-263 0 0,-1-3 0 0 0,1-2 0 0 0,-2-3 0 0 0,81-33 0 0 0,-114 40-127 0 0,168-84 146 0 0,-135 64-106 0 0,-1-2 1 0 0,59-48 0 0 0,-63 38 37 0 0,-1-2 1 0 0,44-54-1 0 0,-64 64-12 0 0,-1 0 0 0 0,-2-2 0 0 0,-1 0 0 0 0,21-46 0 0 0,-33 58-46 0 0,-1-1 0 0 0,-1 0 0 0 0,-2 0-1 0 0,0 0 1 0 0,-1-1 0 0 0,-1 1 0 0 0,-1-1 0 0 0,-2 0-1 0 0,0 0 1 0 0,-6-37 0 0 0,2 35 1 0 0,-1 0-1 0 0,-1 0 0 0 0,-1 1 1 0 0,-2 0-1 0 0,0 1 1 0 0,-2 0-1 0 0,-1 0 0 0 0,0 1 1 0 0,-24-31-1 0 0,24 39-88 0 0,-1 1 1 0 0,0 1-1 0 0,-1 0 0 0 0,-1 1 0 0 0,0 1 0 0 0,0 0 1 0 0,-1 1-1 0 0,-20-10 0 0 0,27 16-93 0 0,-1 0 1 0 0,0 0-1 0 0,0 1 0 0 0,-1 0 1 0 0,1 1-1 0 0,-1 0 0 0 0,1 1 1 0 0,-1 0-1 0 0,-21 2 0 0 0,22-1-1632 0 0,-1 2-1 0 0,1 0 0 0 0,-11 3 1 0 0,7-2-4744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25:1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14743 0 0,'0'0'1774'0'0,"9"-1"-1580"0"0,1-1-130 0 0,35-2 238 0 0,312-27-160 0 0,-172 14-740 0 0,-92 8-226 0 0,204-11 332 0 0,-278 22 877 0 0,27 6 30 0 0,-44-8-361 0 0,0 1 1 0 0,0-1 0 0 0,1 1 0 0 0,-1-1 0 0 0,0 1 0 0 0,0 0-1 0 0,3 1 1 0 0,31 15 453 0 0,-27-13 32 0 0,0 7 4 0 0,29 31-37 0 0,-36-41-475 0 0,-1 1-1 0 0,0-1 1 0 0,0 1 0 0 0,1-1 0 0 0,-1 1-1 0 0,0-1 1 0 0,0 1 0 0 0,-1-1 0 0 0,1 1-1 0 0,1 3 1 0 0,12 32 247 0 0,-13-34-241 0 0,0-1 0 0 0,-1 1 0 0 0,1 0-1 0 0,-1 0 1 0 0,1-1 0 0 0,-1 5 0 0 0,6 48 201 0 0,-5-26-107 0 0,-3 31-48 0 0,-1-28-11 0 0,-31 209-265 0 0,-62 245-1208 0 0,84-430 1180 0 0,-19 224 176 0 0,29-172-233 0 0,4 0 0 0 0,5-1-1 0 0,5 0 1 0 0,4 0 0 0 0,35 120-1 0 0,-45-205 42 0 0,5 17-455 0 0,1-2 0 0 0,25 56 0 0 0,-9-32 168 0 0,-13-31 3 0 0,16 24 60 0 0,-16-27 251 0 0,28 47 30 0 0,-4-9 274 0 0,-18-29 101 0 0,-15-27 17 0 0,-1 2 14 0 0,16 34 44 0 0,-15-34 17 0 0,-4 35 280 0 0,-1-37-390 0 0,-6 0-39 0 0,-14 24-10 0 0,19-31-116 0 0,-1-1-1 0 0,0 0 1 0 0,1 0 0 0 0,-1 0-1 0 0,0 0 1 0 0,0 0 0 0 0,0 0-1 0 0,1 0 1 0 0,-1 0-1 0 0,-2 1 1 0 0,-12 9 124 0 0,1-1 1 0 0,-2-1-1 0 0,1 0 0 0 0,-1-2 1 0 0,-20 8-1 0 0,8-7 485 0 0,-1-1 1 0 0,1-2-1 0 0,-1 0 1 0 0,-57 0-1 0 0,-118-17 2028 0 0,75 3-1812 0 0,85 6-738 0 0,-45-8-1 0 0,33-2-6549 0 0,40 8-406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0,'0'0'2048'0'0,"3"12"-1890"0"0,8 34-45 0 0,-8-35-17 0 0,2 0-7 0 0,16 33-34 0 0,13 30-220 0 0,-26-52 97 0 0,9 38 1 0 0,-1 5 3 0 0,-3-12 53 0 0,4 7 22 0 0,-2-13 42 0 0,-12-38 11 0 0,2 3 0 0 0,11 35 71 0 0,-12-35 297 0 0,0-3 133 0 0,8 28 31 0 0,-9-28 128 0 0,0 1-658 0 0,2 1-76 0 0,7 25-792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25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1934 12895 0 0,'-3'-2'194'0'0,"1"1"-46"0"0,0 0 0 0 0,0 0 0 0 0,0 0 0 0 0,0 0 0 0 0,1-1 0 0 0,-1 1 0 0 0,-2-3 0 0 0,-3-5-51 0 0,7 7-8 0 0,-1 0 0 0 0,1 0 0 0 0,0 0 0 0 0,0 0 0 0 0,-1 0 1 0 0,1-1-1 0 0,1 1 0 0 0,-1 0 0 0 0,0 0 0 0 0,0 0 0 0 0,2-4 0 0 0,8-24 747 0 0,-6 22-744 0 0,0 0 0 0 0,1 1 1 0 0,0-1-1 0 0,0 1 0 0 0,0 0 0 0 0,1 0 0 0 0,0 0 0 0 0,0 1 0 0 0,9-7 0 0 0,-2 3-165 0 0,0 2 0 0 0,0-1 0 0 0,1 2-1 0 0,24-11 1 0 0,38-9 160 0 0,82-17-1 0 0,-129 36-16 0 0,290-52 2791 0 0,-104 24-1324 0 0,90-22-391 0 0,107-21-508 0 0,166-32-427 0 0,8-2-70 0 0,284-61-74 0 0,-146 53 95 0 0,-32 23 81 0 0,-385 61-74 0 0,-81 12-58 0 0,587-85 177 0 0,-149 8-25 0 0,73-5 1186 0 0,-725 107-1415 0 0,-1-1 16 0 0,-1 0-1 0 0,17-4 1 0 0,22-4 95 0 0,-22 3 143 0 0,-27 6-284 0 0,1 0 0 0 0,0-1 0 0 0,0 1 0 0 0,-1 0 0 0 0,1 0 1 0 0,0-1-1 0 0,-1 1 0 0 0,1 0 0 0 0,-1-1 0 0 0,1 1 0 0 0,0-1 0 0 0,-1 1 0 0 0,1-1 0 0 0,-1 1 0 0 0,1-2 0 0 0,0 2 7 0 0,-1-1-1 0 0,1 1 0 0 0,-1-1 0 0 0,1 1 1 0 0,0-1-1 0 0,-1 1 0 0 0,1-1 0 0 0,-1 1 1 0 0,1-1-1 0 0,0 1 0 0 0,-1 0 0 0 0,1-1 1 0 0,0 1-1 0 0,-1 0 0 0 0,2-1 0 0 0,-4 0 57 0 0,-8-5-2 0 0,5 4-6 0 0,-9-3-47 0 0,0-2-12 0 0,-1-1 0 0 0,-2-1 0 0 0,0-3 0 0 0,-7-4 41 0 0,0 0-1 0 0,0 2 1 0 0,-40-17 0 0 0,0 2 42 0 0,-58-23 52 0 0,23 16-64 0 0,-1 4-1 0 0,-185-33 0 0 0,39 32-70 0 0,220 31 0 0 0,-6 3 0 0 0,7 4-24 0 0,20-4-92 0 0,10 6-768 0 0,15 20 711 0 0,-19-27 164 0 0,-1 1 1 0 0,1 0-1 0 0,-1 0 1 0 0,1 0-1 0 0,0 0 1 0 0,0-1-1 0 0,-1 1 0 0 0,1 0 1 0 0,0-1-1 0 0,0 1 1 0 0,0-1-1 0 0,0 1 1 0 0,0-1-1 0 0,1 1 1 0 0,7 5-29 0 0,-4-3 8 0 0,0 0 0 0 0,1 0 0 0 0,0-1 0 0 0,-1 0 0 0 0,9 3 0 0 0,172 50-187 0 0,51-5-66 0 0,-36-8 36 0 0,425 70 14 0 0,-590-106 232 0 0,9-2 0 0 0,-6 0 0 0 0,-37-4 0 0 0,12 1-1 0 0,-14-1 0 0 0,1 0 1 0 0,-1 0 0 0 0,0 0 0 0 0,0 0-1 0 0,0 0 1 0 0,1 0 0 0 0,-1 0 0 0 0,0 1 0 0 0,0-1-1 0 0,0 0 1 0 0,1 0 0 0 0,-1 0 0 0 0,0 0-1 0 0,0 0 1 0 0,0 0 0 0 0,0 0 0 0 0,1 0-1 0 0,-1 0 1 0 0,0 1 0 0 0,0-1 0 0 0,0 0 0 0 0,0 0-1 0 0,0 0 1 0 0,0 0 0 0 0,1 0 0 0 0,-1 1-1 0 0,0-1 1 0 0,0 0 0 0 0,0 0 0 0 0,0 0-1 0 0,0 1 1 0 0,0-1 0 0 0,0 0 0 0 0,0 0 0 0 0,0 0-1 0 0,0 0 1 0 0,0 1 0 0 0,0-1 0 0 0,0 0-1 0 0,-3 4-5 0 0,0-1-1 0 0,0 0 0 0 0,0 0 1 0 0,-1 0-1 0 0,1 0 0 0 0,-1-1 1 0 0,-4 3-1 0 0,-43 27-46 0 0,-251 177 171 0 0,217-141 70 0 0,-105 110-1 0 0,139-126-63 0 0,-100 108 256 0 0,119-124-320 0 0,-4 3-48 0 0,-14 19-12 0 0,3-4 0 0 0,6-8-32 0 0,0 1-345 0 0,9-8-106 0 0,2 1-404 0 0,8-10 394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25:0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82 7831 0 0,'-12'-18'2402'0'0,"8"11"-1543"0"0,0 0-1 0 0,-1 0 1 0 0,1 1-1 0 0,-1-1 0 0 0,-1 1 1 0 0,1 0-1 0 0,-12-9 1 0 0,16 15-797 0 0,0-1 1 0 0,0 1 0 0 0,0 0-1 0 0,0-1 1 0 0,0 1 0 0 0,0 0-1 0 0,0-1 1 0 0,0 1-1 0 0,0 0 1 0 0,0 0 0 0 0,0 0-1 0 0,0 0 1 0 0,0 0 0 0 0,0 0-1 0 0,0 0 1 0 0,0 1 0 0 0,0-1-1 0 0,0 0 1 0 0,0 0 0 0 0,0 1-1 0 0,0-1 1 0 0,0 1 0 0 0,0-1-1 0 0,0 1 1 0 0,0-1 0 0 0,0 1-1 0 0,1-1 1 0 0,-1 1 0 0 0,0 0-1 0 0,0 0 1 0 0,1-1 0 0 0,-2 2-1 0 0,-3 4 198 0 0,0 1 0 0 0,1-1 0 0 0,-6 10 0 0 0,3-5 189 0 0,-30 47 450 0 0,3 2 0 0 0,-46 109 0 0 0,73-151-813 0 0,1 0 0 0 0,-8 35 0 0 0,5-7-75 0 0,-2 13-11 0 0,1 1 0 0 0,-1 3 0 0 0,3 3 0 0 0,2-2 0 0 0,1-7 0 0 0,0-9 0 0 0,2-2 0 0 0,1 6 53 0 0,0-8 38 0 0,0 0 5 0 0,2 4-27 0 0,0-37-60 0 0,1 32 46 0 0,2 1-44 0 0,1 11-11 0 0,5 12 0 0 0,-3-1 0 0 0,-3-4 0 0 0,-6-5 0 0 0,-4-10 0 0 0,-2-2 0 0 0,0 1 0 0 0,1-4 0 0 0,2 8 0 0 0,3 3 0 0 0,2-5 0 0 0,-2-3 0 0 0,0-10-11 0 0,2-19-45 0 0,0 18-20 0 0,1-16 4 0 0,0 25 7 0 0,-2 5 12 0 0,1-7 31 0 0,0-24-20 0 0,-1 26 31 0 0,5 10 11 0 0,4-10-11 0 0,-6-34-42 0 0,-2-3 0 0 0,-4 21 42 0 0,5-26 11 0 0,-1 0 0 0 0,1 0 0 0 0,-1 0 0 0 0,1 0 0 0 0,-1 0 0 0 0,1 0 0 0 0,-1 0 0 0 0,1 0 0 0 0,-1 0 0 0 0,0 0 0 0 0,0 0 0 0 0,0-1 0 0 0,0 2 0 0 0,1-2 0 0 0,-12 8 0 0 0,3-5 0 0 0,2-3 0 0 0,6-1 0 0 0,-1 1 0 0 0,0-1 0 0 0,1 1 0 0 0,-1-1 0 0 0,1 0 0 0 0,-1 0 0 0 0,1 0 0 0 0,-1 0 0 0 0,1 0 0 0 0,0 0 0 0 0,-1 0 0 0 0,1 0 0 0 0,0 0 0 0 0,0-1 0 0 0,0 1 0 0 0,0-1 0 0 0,0 1 0 0 0,0-1 0 0 0,0 1 0 0 0,0-3 0 0 0,-1 1 0 0 0,-7-11-34 0 0,0 1 0 0 0,-14-16 0 0 0,13 17-12 0 0,1 0 0 0 0,-15-24 0 0 0,7 2 45 0 0,3-1 0 0 0,-16-51-1 0 0,-11-76 123 0 0,21 75-41 0 0,-36-113 112 0 0,55 197-180 0 0,-5-9-13 0 0,5 10 13 0 0,2 11 36 0 0,10 51-188 0 0,2 6 8 0 0,-3-20 120 0 0,9 23-41 0 0,-7-15 42 0 0,3 14 11 0 0,-1 5 0 0 0,-2-5-12 0 0,0-11-49 0 0,0-3-5 0 0,4 21 0 0 0,-6-29 55 0 0,5-2 22 0 0,-11-37 10 0 0,1-8 0 0 0,15-11 1 0 0,-11 5 20 0 0,15-21 49 0 0,-13 15-68 0 0,27-33 23 0 0,2 2 0 0 0,60-50-1 0 0,-17 28-83 0 0,121-74 0 0 0,-176 125-26 0 0,-18 9 36 0 0,27-10-131 0 0,-11 6 70 0 0,-20 7-2 0 0,2 1-11 0 0,24-7-9 0 0,-25 7-1 0 0,3 1-1129 0 0,39 0 626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17047 0 0,'0'0'1847'0'0,"-1"9"-1670"0"0,-4 28-1 0 0,4-28 0 0 0,3 2-29 0 0,6 43-118 0 0,8 9-42 0 0,-11-46-4 0 0,16 41-113 0 0,-17-45 103 0 0,18 41-108 0 0,8 15-63 0 0,-2-5 8 0 0,-6-15 184 0 0,1-3 96 0 0,0 6 294 0 0,-18-39-302 0 0,0-1 166 0 0,-1-3-14 0 0,0 2-166 0 0,-2-3 58 0 0,1-1-1 0 0,0 0 1 0 0,8 14-1 0 0,6 9-91 0 0,-13-23-198 0 0,-2-10-1815 0 0,6-14 764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0,'0'0'6340'0'0,"5"9"-5758"0"0,24 46-49 0 0,-4-9-345 0 0,3 8-161 0 0,-17-30-70 0 0,10 29-26 0 0,-11-26-229 0 0,8 27-74 0 0,-9-26-4 0 0,17 53-210 0 0,-1-9 220 0 0,-21-59 315 0 0,15 35 64 0 0,-4-15 163 0 0,-11-25 16 0 0,0 0 74 0 0,15 24 286 0 0,-14-23 820 0 0,1-7-705 0 0,19 10-158 0 0,-19-10-70 0 0,-2-4-14 0 0,13-8-41 0 0,-10 3-169 0 0,-2 0-169 0 0,-1-1 1 0 0,0 0-1 0 0,-1 0 1 0 0,1 0-1 0 0,-2-1 1 0 0,1 1-1 0 0,-1-1 1 0 0,0 1-1 0 0,0-13 0 0 0,0-9-5 0 0,-4-44 0 0 0,0 54-23 0 0,1 0 0 0 0,1-1 0 0 0,1 1 0 0 0,1 0 0 0 0,8-38 0 0 0,-5 48-7 0 0,3 0-26 0 0,-8 10 13 0 0,1 0 0 0 0,-1 0 0 0 0,0-1 0 0 0,0 1 0 0 0,1 0-1 0 0,-1 0 1 0 0,0 0 0 0 0,0 0 0 0 0,1 0 0 0 0,-1-1 0 0 0,0 1-1 0 0,1 0 1 0 0,-1 0 0 0 0,0 0 0 0 0,0 0 0 0 0,1 0 0 0 0,-1 0-1 0 0,0 0 1 0 0,1 0 0 0 0,-1 0 0 0 0,0 0 0 0 0,1 0-1 0 0,-1 0 1 0 0,0 0 0 0 0,1 1 0 0 0,-1-1 0 0 0,31 3-201 0 0,-24 2 31 0 0,22 18 4 0 0,-21-18-18 0 0,0 3-78 0 0,3 0 166 0 0,28 27-402 0 0,-16-11 226 0 0,-17-18 123 0 0,2 4 58 0 0,22 29 11 0 0,-23-29 4 0 0,0-1 4 0 0,17 31 2 0 0,-18-31 0 0 0,-1 1-2 0 0,11 29-12 0 0,-11-29-2 0 0,-4 0-73 0 0,3 29 172 0 0,-4-38-7 0 0,1-1 0 0 0,-1 1 0 0 0,0-1 1 0 0,0 1-1 0 0,0-1 0 0 0,0 1 1 0 0,0-1-1 0 0,0 1 0 0 0,0 0 1 0 0,0-1-1 0 0,0 1 0 0 0,0-1 1 0 0,0 1-1 0 0,0-1 0 0 0,0 1 0 0 0,0-1 1 0 0,-1 1-1 0 0,1-1 0 0 0,0 1 1 0 0,0-1-1 0 0,-1 1 0 0 0,1-1 1 0 0,0 1-1 0 0,-1-1 0 0 0,1 1 1 0 0,0-1-1 0 0,-1 0 0 0 0,1 1 1 0 0,-1 0-1 0 0,-22 21 163 0 0,18-16 7 0 0,-3-3 4 0 0,-1 2-118 0 0,4-3-9 0 0,0 0 0 0 0,1 0 0 0 0,-1 0 0 0 0,0 0 0 0 0,-10 1 0 0 0,7 0 11 0 0,-25 4 251 0 0,25-5-243 0 0,3-1 4 0 0,-1 0 1 0 0,1 0-1 0 0,-1 0 1 0 0,-8-1-1 0 0,5 1 3 0 0,-27-1 289 0 0,-11-2-147 0 0,0-1-71 0 0,11 1-135 0 0,-2-1-13 0 0,6 0 0 0 0,3 0-20 0 0,-13-3-401 0 0,38 5 138 0 0,1 0-489 0 0,-12-2-216 0 0,12 2-1158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371 156 6911 0 0,'0'0'1246'0'0,"1"-3"-682"0"0,2 1-344 0 0,0-1 1 0 0,-1 0 0 0 0,0 0-1 0 0,0 0 1 0 0,0-1 0 0 0,0 1-1 0 0,0 0 1 0 0,-1-1 0 0 0,1 1-1 0 0,-1-1 1 0 0,0 1 0 0 0,0-1-1 0 0,-1 0 1 0 0,1 0 0 0 0,-1 1-1 0 0,1-1 1 0 0,-1 0 0 0 0,0 0-1 0 0,-1 1 1 0 0,1-1 0 0 0,-2-7-1 0 0,2 10-178 0 0,-1 0-1 0 0,1-1 0 0 0,0 1 0 0 0,-1 0 1 0 0,1 0-1 0 0,0 0 0 0 0,-1-1 1 0 0,0 1-1 0 0,1 0 0 0 0,-1 0 0 0 0,0 0 1 0 0,1 0-1 0 0,-2-1 0 0 0,-1-1 79 0 0,1 0 22 0 0,0 0 1 0 0,0 0 0 0 0,-1 1 0 0 0,1-1 0 0 0,-1 1-1 0 0,0-1 1 0 0,0 1 0 0 0,0 0 0 0 0,0 0 0 0 0,-6-3-1 0 0,6 3-28 0 0,1 1-21 0 0,0 0 1 0 0,0 0 0 0 0,0 0-1 0 0,0 0 1 0 0,0 0 0 0 0,0 0-1 0 0,0 1 1 0 0,0-1 0 0 0,-2 0-1 0 0,-2 0 93 0 0,4 0-87 0 0,-1 0 1 0 0,1 0-1 0 0,-1 0 0 0 0,1 1 0 0 0,-1-1 0 0 0,0 1 0 0 0,1-1 0 0 0,-4 1 1 0 0,-1 0 62 0 0,5-1-89 0 0,0 1-1 0 0,-1 0 1 0 0,1-1-1 0 0,-1 1 1 0 0,1 0 0 0 0,0 0-1 0 0,-1 0 1 0 0,1 1 0 0 0,-1-1-1 0 0,-2 1 1 0 0,-2 1 81 0 0,4-2-91 0 0,0 0 0 0 0,-1 1 0 0 0,1-1 0 0 0,0 1 0 0 0,0-1 0 0 0,0 1-1 0 0,0 0 1 0 0,-4 2 0 0 0,-1 0-7 0 0,4-2-34 0 0,0 0 1 0 0,0 1 0 0 0,-1-1 0 0 0,1 1-1 0 0,0 0 1 0 0,-4 2 0 0 0,1 1 4 0 0,-6 2 40 0 0,-18 16-54 0 0,22-15-17 0 0,0 0-1 0 0,-9 11 1 0 0,8-7-23 0 0,-13 23 1 0 0,13-21 15 0 0,6-8 0 0 0,0 1 1 0 0,1-1 0 0 0,-1 1-1 0 0,1 0 1 0 0,-2 9-1 0 0,-10 28-13 0 0,13-35 12 0 0,0-1-1 0 0,0 1 1 0 0,1 0-1 0 0,0 10 1 0 0,6 33-70 0 0,-5-51 78 0 0,0 0-1 0 0,0 1 1 0 0,0-1 0 0 0,0 1-1 0 0,1-1 1 0 0,-1 0-1 0 0,1 1 1 0 0,-1-1 0 0 0,1 0-1 0 0,-1 0 1 0 0,1 0-1 0 0,1 2 1 0 0,17 29-20 0 0,-19-31 19 0 0,1 0 0 0 0,0 0-1 0 0,-1 0 1 0 0,1 0 0 0 0,0 0 0 0 0,0 0 0 0 0,-1 0 0 0 0,1-1 0 0 0,0 1 0 0 0,0 0-1 0 0,0 0 1 0 0,2 0 0 0 0,-3-1 5 0 0,8 6-22 0 0,0-1 0 0 0,14 6 0 0 0,-17-9 22 0 0,0 0 1 0 0,1 0 0 0 0,-1-1 0 0 0,0 0-1 0 0,1 0 1 0 0,10 0 0 0 0,-7 0 22 0 0,-6-1-8 0 0,-1 0 0 0 0,1-1 1 0 0,0 1-1 0 0,0 0 0 0 0,0-1 0 0 0,0 1 1 0 0,0-1-1 0 0,-1 0 0 0 0,1 0 0 0 0,0 0 1 0 0,-1-1-1 0 0,4 0 0 0 0,12-8 75 0 0,1-1 0 0 0,-1 0 0 0 0,-1-1 0 0 0,0-1 0 0 0,18-18 0 0 0,-23 17-45 0 0,0-1-1 0 0,0 0 0 0 0,-2 0 0 0 0,17-31 1 0 0,-22 35 13 0 0,0 0 0 0 0,-1 0-1 0 0,0 0 1 0 0,0-1 0 0 0,-1 0 0 0 0,-1 0 0 0 0,0 0 0 0 0,0-16 0 0 0,-1 21 203 0 0,-1 5-241 0 0,0 1 0 0 0,0 0 0 0 0,-1 0 0 0 0,1 0 0 0 0,0 0 0 0 0,0 0 1 0 0,-1 0-1 0 0,1 0 0 0 0,0 0 0 0 0,-1 0 0 0 0,1 0 0 0 0,-1 0 0 0 0,0 0 0 0 0,1 0 1 0 0,-2-1-1 0 0,1-2 93 0 0,0 4-114 0 0,0-1 0 0 0,1 0 1 0 0,-1 1-1 0 0,1-1 0 0 0,-1 1 1 0 0,0-1-1 0 0,1 1 0 0 0,-1-1 1 0 0,0 1-1 0 0,0 0 0 0 0,1-1 0 0 0,-1 1 1 0 0,0 0-1 0 0,0 0 0 0 0,1-1 1 0 0,-1 1-1 0 0,0 0 0 0 0,-1 0 1 0 0,2 0-4 0 0,-3-1-102 0 0,-1 8-542 0 0,-13 21 552 0 0,13-21 0 0 0,2 42-152 0 0,2-39 176 0 0,2 1 12 0 0,7 36 38 0 0,-4-26-21 0 0,10 26 32 0 0,2 0-2 0 0,2-5-102 0 0,-14-32 91 0 0,-1-2-86 0 0,1 1-508 0 0,16 27 265 0 0,-15-27-42 0 0,0-5-1377 0 0,21 13 1080 0 0,-20-13-286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16127 0 0,'0'0'1904'0'0,"-7"2"-1744"0"0,-17 4 0 0 0,12-4-26 0 0,-17-2-160 0 0,16 1-45 0 0,-12 0-528 0 0,18 2 176 0 0,-22 8 34 0 0,22-8 173 0 0,0 2 78 0 0,-21 17 12 0 0,21-16 127 0 0,1 2 518 0 0,-19 26 227 0 0,19-26 44 0 0,2 3-93 0 0,-13 30-425 0 0,16-38-260 0 0,0-1 1 0 0,0 0 0 0 0,0 1-1 0 0,1-1 1 0 0,-1 0-1 0 0,0 6 1 0 0,-4 37 62 0 0,3-34-9 0 0,4-1-2 0 0,5 33 0 0 0,-7-41-56 0 0,0 0 0 0 0,0 0-1 0 0,1 0 1 0 0,-1 0 0 0 0,1 0-1 0 0,0 0 1 0 0,0 0 0 0 0,1 2 0 0 0,17 34 82 0 0,-18-36-76 0 0,0 0 0 0 0,0 1 0 0 0,0-1 0 0 0,1-1 0 0 0,-1 1 0 0 0,1 0 0 0 0,1 2 0 0 0,26 28 165 0 0,-15-19 28 0 0,-7-8-137 0 0,-4-2-21 0 0,1 0 1 0 0,0-1-1 0 0,0 1 0 0 0,0-1 1 0 0,0 0-1 0 0,5 2 1 0 0,18 8 91 0 0,-14-7-21 0 0,15 0-7 0 0,-14-4-2 0 0,14-2-6 0 0,-13-1-1 0 0,4-5-52 0 0,-1 0-1 0 0,1-1 1 0 0,-1 0-1 0 0,-1-2 1 0 0,18-12-1 0 0,-17 8-284 0 0,-1-1 0 0 0,0 0-1 0 0,15-20 1 0 0,-23 24-1062 0 0,1-2 0 0 0,13-25 0 0 0,-14 18-5020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2303 0 0,'0'0'3231'0'0,"-3"1"-2974"0"0,0 0-159 0 0,2 0 4 0 0,-1 0 1 0 0,1 0-1 0 0,-1 0 1 0 0,1-1-1 0 0,-1 1 1 0 0,1-1-1 0 0,-1 1 1 0 0,1-1 0 0 0,-1 0-1 0 0,1 1 1 0 0,-1-1-1 0 0,0 0 1 0 0,1 0-1 0 0,-1 0 1 0 0,-12-4 12528 0 0,12 14-12274 0 0,-3 30-5 0 0,3-30 439 0 0,0 0-590 0 0,-6 32-18 0 0,6-32 9 0 0,0 1-119 0 0,-5 33 0 0 0,4-32-40 0 0,-2 23 12 0 0,1 5 33 0 0,-3 18-11 0 0,2 3-14 0 0,-1-1-31 0 0,-2-1 20 0 0,0-1-20 0 0,-2 3 20 0 0,-1 3-20 0 0,0 2 20 0 0,-1 2-20 0 0,-1 1 20 0 0,-1-3-31 0 0,1-4 0 0 0,0 1 31 0 0,2-1-20 0 0,0-2 20 0 0,-1 0-31 0 0,0 11 42 0 0,4-18-42 0 0,1 8-11 0 0,1-3 0 0 0,0-3 0 0 0,-2 0 0 0 0,1-1 0 0 0,1-1 0 0 0,2-1 0 0 0,2-3 0 0 0,1 3 0 0 0,1 11 0 0 0,1 6 0 0 0,-2 0 0 0 0,-1-16 0 0 0,-2-3 0 0 0,-1 0 0 0 0,-1-1 0 0 0,-1-2 0 0 0,-1-1 0 0 0,1-1 0 0 0,-2 2 0 0 0,-2 10 0 0 0,1 3 0 0 0,4-4 0 0 0,2-7 0 0 0,2 2 0 0 0,2-3 0 0 0,-1-10 12 0 0,0-31 193 0 0,2-10-135 0 0,0-15-16 0 0,-6 0-43 0 0,1 1 0 0 0,2 9 31 0 0,-1-11-19 0 0,-3-7 25 0 0,-3-5-36 0 0,-7-17-17 0 0,-3 1 0 0 0,-46-84 0 0 0,-4-8-108 0 0,7-29 177 0 0,56 149-53 0 0,0-5 42 0 0,-1 6 11 0 0,4 12-11 0 0,-2-5-55 0 0,3 8-65 0 0,5 12-145 0 0,8 27 189 0 0,-5-19-19 0 0,9 23 31 0 0,5 14 11 0 0,3 12-53 0 0,-5-12 31 0 0,1 7-20 0 0,-1-8 31 0 0,0-2 0 0 0,-11-30-31 0 0,12 28 31 0 0,2 7 11 0 0,1-1 0 0 0,2-2 0 0 0,-2-13 15 0 0,-17-33 266 0 0,2-4-217 0 0,25 7 0 0 0,-25-8-33 0 0,-5-6-9 0 0,37-96 226 0 0,-34 87-195 0 0,1 0 0 0 0,14-21 0 0 0,-16 28-49 0 0,8-14 77 0 0,-1 3-46 0 0,-4 8 9 0 0,18-22-28 0 0,5-6-5 0 0,-5 9 31 0 0,181-172 352 0 0,-93 101 275 0 0,-104 92-508 0 0,24-23 683 0 0,0-3-797 0 0,-6 3-1319 0 0,4-7-197 0 0,-28 33 126 0 0,8-21-11325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0,'0'0'3350'0'0,"1"10"-2218"0"0,-1 1-772 0 0,0-4-127 0 0,0 1 0 0 0,1-1 0 0 0,0 0 0 0 0,3 11 0 0 0,11 53 279 0 0,33 174-287 0 0,22 311-454 0 0,-65-507 229 0 0,-3-24 44 0 0,4 13-31 0 0,3 1 113 0 0,4 23 555 0 0,-5-27-284 0 0,-6-27-25 0 0,0 3-117 0 0,9 30-51 0 0,-8-31-11 0 0,2-3-51 0 0,13 19-197 0 0,-14-20-161 0 0,-2-9-569 0 0,6-14-245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18431 0 0,'0'0'1668'0'0,"-6"6"-1376"0"0,-15 15-221 0 0,16-16 124 0 0,-2 0 43 0 0,-35 26 213 0 0,0 0-368 0 0,-13 8-114 0 0,38-27-27 0 0,-28 23-437 0 0,35-28 374 0 0,-26 24-549 0 0,28-24 458 0 0,-23 23-1107 0 0,10-8 467 0 0,16-16 96 0 0,0 1 419 0 0,-14 23 178 0 0,14-22 37 0 0,4 2 268 0 0,-1 32 164 0 0,2-32 18 0 0,4-2 28 0 0,11 25 90 0 0,-11-25 40 0 0,4 0 8 0 0,22 26-12 0 0,-15-20-64 0 0,-7-8-287 0 0,-1 0 29 0 0,-1-1 1 0 0,1 0-1 0 0,10 4 0 0 0,-8-2-36 0 0,32 16 320 0 0,12 4-156 0 0,0-1-81 0 0,-10-5-136 0 0,3 0 15 0 0,-6-3-11 0 0,-3-2-20 0 0,1 1-75 0 0,-1 2-343 0 0,-31-16-766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446 125 6911 0 0,'0'0'806'0'0,"2"-3"-316"0"0,-1 0-198 0 0,1 0-1 0 0,0 0 0 0 0,-1-1 0 0 0,0 1 0 0 0,1-1 1 0 0,-1 1-1 0 0,-1-1 0 0 0,1 1 0 0 0,0-1 1 0 0,-1 0-1 0 0,0 1 0 0 0,0-1 0 0 0,0 0 1 0 0,0 1-1 0 0,-1-1 0 0 0,1 1 0 0 0,-1-1 0 0 0,-2-4 1 0 0,3 7-251 0 0,0 0 0 0 0,0 0 0 0 0,-1 0 1 0 0,1 0-1 0 0,0 0 0 0 0,-1 0 1 0 0,1 0-1 0 0,-1 0 0 0 0,1 0 0 0 0,-1 1 1 0 0,0-1-1 0 0,1 0 0 0 0,-1 0 0 0 0,0 1 1 0 0,1-1-1 0 0,-2 0 0 0 0,-1-1 84 0 0,1-1 23 0 0,-1 1 0 0 0,1-1-1 0 0,-1 1 1 0 0,0 0-1 0 0,1 0 1 0 0,-1 0 0 0 0,-1 0-1 0 0,1 1 1 0 0,0-1 0 0 0,-6-1-1 0 0,6 2-83 0 0,1 0 3 0 0,0 0 0 0 0,1 0 0 0 0,-1 1 0 0 0,0-1-1 0 0,0 1 1 0 0,0-1 0 0 0,0 1 0 0 0,0-1 0 0 0,0 1 0 0 0,-4 0-1 0 0,1 0 81 0 0,1-1-39 0 0,1 1 1 0 0,0-1-1 0 0,0 1 1 0 0,-1 0-1 0 0,1 0 1 0 0,-5 1-1 0 0,1-1 43 0 0,3 0-60 0 0,1 0 0 0 0,-1 0 0 0 0,0 0 0 0 0,1 1 0 0 0,-1-1-1 0 0,-6 3 1 0 0,2-1 3 0 0,-6 2 151 0 0,5-1-168 0 0,-26 14 273 0 0,-4 5-312 0 0,-8 11-38 0 0,4 6 0 0 0,3 5 0 0 0,29-30 0 0 0,-11 21 0 0 0,16-25-3 0 0,0 1-1 0 0,-6 19 1 0 0,9-19-11 0 0,0 0 0 0 0,1-1 0 0 0,-3 20 0 0 0,5-19-11 0 0,0 1 0 0 0,2 14 0 0 0,-2-26 23 0 0,0 1 0 0 0,0 0 0 0 0,0-1 0 0 0,0 1 0 0 0,0 0 0 0 0,1-1 0 0 0,-1 1 0 0 0,0 0 0 0 0,0-1 0 0 0,0 1 0 0 0,1 0 0 0 0,-1-1 0 0 0,0 1 0 0 0,1-1 0 0 0,-1 1 0 0 0,0 0 0 0 0,1-1 0 0 0,-1 1 0 0 0,1-1 0 0 0,-1 1 0 0 0,1-1 0 0 0,-1 0 0 0 0,1 1 0 0 0,-1-1 0 0 0,1 0 0 0 0,0 1 0 0 0,0-1 0 0 0,34 25 2 0 0,-35-24 3 0 0,1-1-1 0 0,0 1 1 0 0,0 0 0 0 0,-1-1-1 0 0,1 1 1 0 0,0-1 0 0 0,0 1-1 0 0,0-1 1 0 0,0 0 0 0 0,-1 1-1 0 0,1-1 1 0 0,0 0 0 0 0,0 0-1 0 0,0 1 1 0 0,2-1 0 0 0,21 2 19 0 0,-11-3 26 0 0,-5 0-38 0 0,-4 1 2 0 0,0-1 0 0 0,0 1-1 0 0,0-1 1 0 0,-1 0 0 0 0,1 0 0 0 0,5-3-1 0 0,11-4 100 0 0,-1 0 0 0 0,0-2-1 0 0,-1 0 1 0 0,0-1 0 0 0,0 0-1 0 0,-1-2 1 0 0,-1 0 0 0 0,0-1-1 0 0,-1 0 1 0 0,-1-1 0 0 0,23-30-1 0 0,-29 33-66 0 0,1 0 74 0 0,-1-1 0 0 0,0 0 0 0 0,0-1 0 0 0,-2 1 0 0 0,10-27 0 0 0,-12 28-48 0 0,-4 10 15 0 0,0 0-98 0 0,0-6 150 0 0,0 8-146 0 0,0 1 0 0 0,0-1-1 0 0,0 0 1 0 0,0 0 0 0 0,0 0 0 0 0,0 0-1 0 0,0 0 1 0 0,0 0 0 0 0,0 0-1 0 0,0 0 1 0 0,0 0 0 0 0,0 0-1 0 0,-1 0 1 0 0,1 0 0 0 0,0 1 0 0 0,0-1-1 0 0,0 0 1 0 0,0 0 0 0 0,0 0-1 0 0,0 0 1 0 0,0 0 0 0 0,0 0-1 0 0,0 0 1 0 0,0 0 0 0 0,0 0 0 0 0,0 0-1 0 0,-1 0 1 0 0,1 0 0 0 0,0 0-1 0 0,0 0 1 0 0,0 0 0 0 0,0 0-1 0 0,0 0 1 0 0,0 0 0 0 0,0 0-1 0 0,0 0 1 0 0,0 0 0 0 0,0 0 0 0 0,-1 0-1 0 0,1 0 1 0 0,0 0 0 0 0,0 0-1 0 0,0 0 1 0 0,0 0 0 0 0,0 0-1 0 0,0 0 1 0 0,0-1 0 0 0,0 1 0 0 0,0 0-1 0 0,0 0 1 0 0,0 0 0 0 0,0 0-1 0 0,0 0 1 0 0,0 0 0 0 0,-1 0-1 0 0,1 0 1 0 0,0 0 0 0 0,0 0 0 0 0,0 0-1 0 0,0 0 1 0 0,0-1 0 0 0,0 1-1 0 0,0 0 1 0 0,0 0 0 0 0,0 0-1 0 0,0 0 1 0 0,-17 22-128 0 0,13-16-14 0 0,1 2-1 0 0,-1 2 102 0 0,2-3-12 0 0,-1 0 1 0 0,1 1 0 0 0,-3 11-1 0 0,-7 35-226 0 0,9-41 241 0 0,0-3-1 0 0,1 1 0 0 0,0-1-1 0 0,0 14 1 0 0,-4 26-46 0 0,4-22 4 0 0,0 48 17 0 0,2 21 58 0 0,2 1 15 0 0,5-5 0 0 0,4-8 0 0 0,6-13 0 0 0,1-19 15 0 0,-10-35 60 0 0,11 15 19 0 0,-14-25 2 0 0,3 0 6 0 0,23 26 23 0 0,-23-26 16 0 0,0-3 3 0 0,35 17-38 0 0,-33-18-136 0 0,0-1 0 0 0,13 2 0 0 0,-23-5 30 0 0,1 0-21 0 0,0 1 1 0 0,0-1-1 0 0,0 0 0 0 0,0 0 0 0 0,0 0 1 0 0,0 0-1 0 0,0 0 0 0 0,0 0 0 0 0,0 0 1 0 0,0 0-1 0 0,0 0 0 0 0,0 0 0 0 0,1-1 1 0 0,25-6-322 0 0,-16 2-2 0 0,-6 2 205 0 0,-3 2 18 0 0,0 0 0 0 0,0 0-1 0 0,0 0 1 0 0,0-1 0 0 0,0 1-1 0 0,-1 0 1 0 0,1-1 0 0 0,-1 0-1 0 0,1 1 1 0 0,1-4 0 0 0,17-19-1110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47 5063 0 0,'0'0'8507'0'0,"-6"5"-7323"0"0,-18 15-345 0 0,18-15 918 0 0,4 4-1598 0 0,-5 27-30 0 0,6-34-120 0 0,1-1 0 0 0,0 0 1 0 0,-1 1-1 0 0,1-1 0 0 0,0 0 0 0 0,0 1 0 0 0,0-1 1 0 0,0 1-1 0 0,0-1 0 0 0,1 3 0 0 0,8 44 11 0 0,7 18-20 0 0,-1-18 27 0 0,-8-28 120 0 0,13 25 82 0 0,-14-34 26 0 0,0-3 1 0 0,18 26-26 0 0,-18-26-7 0 0,1-2-6 0 0,17 15-5 0 0,-18-16-17 0 0,1-3-10 0 0,21 6-1 0 0,-27-8-171 0 0,0 1-1 0 0,-1-1 0 0 0,1 0 1 0 0,0 0-1 0 0,-1 0 1 0 0,1 1-1 0 0,0-1 1 0 0,-1 0-1 0 0,1 0 0 0 0,0 0 1 0 0,-1 0-1 0 0,1 0 1 0 0,0 0-1 0 0,-1-1 0 0 0,2 1 1 0 0,3 0 66 0 0,-4 0-46 0 0,1 0 0 0 0,-1-1 1 0 0,1 1-1 0 0,-1 0 1 0 0,1-1-1 0 0,-1 1 1 0 0,0 0-1 0 0,1-1 0 0 0,-1 0 1 0 0,1 1-1 0 0,-1-1 1 0 0,0 0-1 0 0,3-1 1 0 0,23-16 539 0 0,-15 8-491 0 0,-1-1-1 0 0,0 0 1 0 0,-1 0 0 0 0,0-1 0 0 0,-1 0-1 0 0,0-1 1 0 0,-1 0 0 0 0,0 0 0 0 0,10-27-1 0 0,-11 22 6 0 0,-1 0 0 0 0,0 0 0 0 0,-2-1 0 0 0,0 0 0 0 0,-1 0 0 0 0,-1 0 0 0 0,-1-37 0 0 0,-4 25-84 0 0,2 26-27 0 0,1 1-30 0 0,-1 0 1 0 0,0 0-1 0 0,0 1 0 0 0,-1-1 1 0 0,1 1-1 0 0,-3-5 1 0 0,1 2-64 0 0,2 4-251 0 0,-1-1-89 0 0,-7-5-21 0 0,7 5-150 0 0,-9-8-3721 0 0,8 9 2741 0 0,0-6-4723 0 0,2 8 6038 0 0,1-1-1 0 0,-2 0 0 0 0,1 0-390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4143 0 0,'0'0'504'0'0,"5"8"219"0"0,17 27 174 0 0,-17-26 37 0 0,2 0 14 0 0,20 29 24 0 0,-15-22 10 0 0,12 7 2 0 0,-18-17-48 0 0,3 0-201 0 0,28 19-88 0 0,-21-17-21 0 0,9 1 0 0 0,-18-6 4 0 0,2-2 2 0 0,28 6 0 0 0,-35-6-537 0 0,1-1-1 0 0,-1 1 1 0 0,1-1-1 0 0,-1 1 1 0 0,1-1-1 0 0,-1 0 1 0 0,1 0-1 0 0,-1 0 1 0 0,1 0-1 0 0,4-1 1 0 0,0-1 104 0 0,-5 2-108 0 0,1 0 1 0 0,-1 0-1 0 0,0 0 0 0 0,1 0 1 0 0,-1-1-1 0 0,1 1 1 0 0,-1-1-1 0 0,0 0 0 0 0,1 0 1 0 0,2-1-1 0 0,1 0 105 0 0,7-2 394 0 0,-11 4-548 0 0,0-1-1 0 0,-1 1 1 0 0,1-1 0 0 0,0 0 0 0 0,-1 1-1 0 0,1-1 1 0 0,0 0 0 0 0,2-2 0 0 0,9-5 520 0 0,-6 5-415 0 0,-5 1-58 0 0,1 1 0 0 0,0-1 0 0 0,0 1 0 0 0,-1-1 0 0 0,1 0 0 0 0,-1 0 0 0 0,3-2 0 0 0,0 0 8 0 0,-2 2-50 0 0,-1 0 1 0 0,0 0-1 0 0,1 0 0 0 0,-1 0 0 0 0,0 0 1 0 0,3-4-1 0 0,-1 3 5 0 0,-3 2-33 0 0,0 0 1 0 0,0-1-1 0 0,0 1 1 0 0,1 0-1 0 0,-1 0 1 0 0,0-1-1 0 0,0 1 1 0 0,-1 0-1 0 0,1-1 1 0 0,0 1-1 0 0,0-1 1 0 0,0-2-1 0 0,8-19 64 0 0,-1-6-3 0 0,-6 21-53 0 0,-1 6-13 0 0,-1 0 0 0 0,0-1-1 0 0,1 1 1 0 0,-1 0 0 0 0,0-1-1 0 0,0 1 1 0 0,0 0 0 0 0,-1-1-1 0 0,1-1 1 0 0,-1-3 17 0 0,0 0-1 0 0,-1 0 1 0 0,1 1-1 0 0,-1-1 1 0 0,-1 0 0 0 0,1 1-1 0 0,-1 0 1 0 0,-6-10 0 0 0,-3 2-18 0 0,-5 3-13 0 0,14 9-2 0 0,0 1-1 0 0,0 0 1 0 0,0 0-1 0 0,0 1 1 0 0,-5-2-1 0 0,0 1-17 0 0,5 0 5 0 0,1 1 0 0 0,-1 0 0 0 0,1-1 0 0 0,-1 1 0 0 0,0 0 0 0 0,1 0-1 0 0,-1 1 1 0 0,1-1 0 0 0,-1 1 0 0 0,-3 0 0 0 0,0 0-24 0 0,4-1 17 0 0,-1 0 0 0 0,1 1-1 0 0,-1-1 1 0 0,1 1 0 0 0,-1 0 0 0 0,1 0 0 0 0,-1 0-1 0 0,-1 1 1 0 0,-28 12-268 0 0,25-11 231 0 0,4-2 20 0 0,1 0 1 0 0,-1 0 0 0 0,0 1-1 0 0,1-1 1 0 0,-1 1 0 0 0,1 0-1 0 0,-5 3 1 0 0,1-1-21 0 0,2-1 20 0 0,0-1 0 0 0,1 1 0 0 0,-1 0 0 0 0,1 0 0 0 0,-3 4 0 0 0,-1-2 5 0 0,4-3 14 0 0,1 1 0 0 0,-1-1 0 0 0,0 1 0 0 0,1 0 0 0 0,-1 0-1 0 0,1 0 1 0 0,-3 5 0 0 0,-18 26-76 0 0,-1 13 0 0 0,8-4 3 0 0,12-26 12 0 0,2-6 56 0 0,0-6 8 0 0,2 0-1 0 0,-1 1 1 0 0,0-1 0 0 0,1 0 0 0 0,0 1-1 0 0,1 7 1 0 0,-1-1-3 0 0,1 0 0 0 0,3 12 0 0 0,13 37 30 0 0,-16-59 1 0 0,-1 0 0 0 0,1 0 1 0 0,0 0-1 0 0,0 0 1 0 0,0 0-1 0 0,0 0 1 0 0,0 0-1 0 0,0 0 1 0 0,3 2-1 0 0,25 34 159 0 0,-15-22 12 0 0,15 7 9 0 0,-13-13 29 0 0,19 7 17 0 0,-17-10 3 0 0,-7-3-163 0 0,-5-2-16 0 0,1 0 0 0 0,-1 0 0 0 0,1-1 0 0 0,12 2-1 0 0,-8-1-16 0 0,-6 0-14 0 0,1-1 0 0 0,-1 0-1 0 0,1 0 1 0 0,0-1-1 0 0,-1 0 1 0 0,7 0-1 0 0,-1 0 10 0 0,-3 1 5 0 0,0-1 0 0 0,0 0 0 0 0,12-2 0 0 0,-10 2-14 0 0,-4 0-6 0 0,-1-1 1 0 0,1 1 0 0 0,0-1-1 0 0,-1 0 1 0 0,6-2-1 0 0,25-6 49 0 0,2-2-58 0 0,-27 7-24 0 0,16-8-97 0 0,-22 10 66 0 0,-3 1 21 0 0,0 0 0 0 0,0 1-1 0 0,0-1 1 0 0,-1 0-1 0 0,1-1 1 0 0,0 1 0 0 0,-1 0-1 0 0,1 0 1 0 0,0-1 0 0 0,1-1-1 0 0,21-25-1049 0 0,-2-1-5486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8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21 164 17503 0 0,'0'0'3488'0'0,"-3"8"-2994"0"0,-8 26-282 0 0,8-26-92 0 0,0 37-406 0 0,2-36 74 0 0,3 1-393 0 0,2 31 194 0 0,-3-31-6 0 0,0 1 42 0 0,4 32 201 0 0,-4-32 87 0 0,1 1 20 0 0,4 34 25 0 0,0-24 74 0 0,10 20-7 0 0,-12-31 83 0 0,1-4 161 0 0,18 22 69 0 0,-18-21 12 0 0,2-4-20 0 0,23 14-96 0 0,-30-17-220 0 0,1-1 0 0 0,0 1 0 0 0,-1-1 0 0 0,1 1 0 0 0,0-1 0 0 0,0 0 0 0 0,0 1-1 0 0,0-1 1 0 0,0 0 0 0 0,-1 0 0 0 0,1 1 0 0 0,0-1 0 0 0,1 0 0 0 0,4 1 46 0 0,-5 0-37 0 0,1 0 0 0 0,0-1 0 0 0,0 0 0 0 0,0 1 0 0 0,0-1 0 0 0,0 0 0 0 0,0 0 1 0 0,0 0-1 0 0,0-1 0 0 0,0 1 0 0 0,0 0 0 0 0,2-1 0 0 0,4 0 25 0 0,-4 1-23 0 0,-1 0 0 0 0,0-1 0 0 0,1 1 0 0 0,-1-1 1 0 0,0 0-1 0 0,1 0 0 0 0,5-2 0 0 0,8-4 46 0 0,-1 0 0 0 0,0-2 0 0 0,-1 1 0 0 0,0-2-1 0 0,0 0 1 0 0,16-14 0 0 0,-13 5-33 0 0,-1 0-1 0 0,-1 0 1 0 0,-1-2 0 0 0,-1 0-1 0 0,0-1 1 0 0,-2 0-1 0 0,0-1 1 0 0,-2 0 0 0 0,13-42-1 0 0,-20 52 11 0 0,0 1 0 0 0,-1-1 0 0 0,-1 0 0 0 0,0 0 0 0 0,-1 0 0 0 0,-2-22 0 0 0,0 30 19 0 0,-2-9-42 0 0,0 8 23 0 0,-6-4-47 0 0,8 8-54 0 0,-4 4-78 0 0,-16 5 54 0 0,16-5-3 0 0,1 6-93 0 0,-15 24 25 0 0,15-25-20 0 0,2 2-7 0 0,-7 27-5 0 0,8-27-17 0 0,-1 30-148 0 0,2-27 275 0 0,0-10 47 0 0,1 0 0 0 0,0 0 0 0 0,0 0 0 0 0,0 0 0 0 0,0 0 0 0 0,1 0 0 0 0,0 3 0 0 0,11 42-54 0 0,-8-36 74 0 0,0-1 1 0 0,1-1-1 0 0,8 16 0 0 0,-7-17 3 0 0,0 0 0 0 0,0-1 0 0 0,15 15 0 0 0,18 8 11 0 0,-25-23 49 0 0,-7-3-30 0 0,-5-3-9 0 0,1 1 0 0 0,0-1 0 0 0,0 0-1 0 0,0 0 1 0 0,0 0 0 0 0,1-1 0 0 0,-1 1-1 0 0,3 0 1 0 0,2 1 19 0 0,-4-1-14 0 0,-1 0 0 0 0,1-1 0 0 0,0 1-1 0 0,-1-1 1 0 0,1 1 0 0 0,0-1 0 0 0,4-1 0 0 0,2 2 23 0 0,-6 0-11 0 0,1-1 0 0 0,0 0 0 0 0,0 0 0 0 0,-1 0 0 0 0,1-1 0 0 0,7-1 0 0 0,22-5 149 0 0,-1-1 1 0 0,-1-2-1 0 0,39-16 1 0 0,-37 10-59 0 0,-2-1-1 0 0,32-23 1 0 0,-45 26-93 0 0,-1 0 0 0 0,0-1 0 0 0,-2 0 0 0 0,23-27-1 0 0,-33 34-22 0 0,-1 0-1 0 0,0 0 1 0 0,0 0-1 0 0,-1 0 0 0 0,0-1 1 0 0,4-14-1 0 0,-4 4 36 0 0,-2 11-37 0 0,-2 6-2 0 0,1 0 0 0 0,-1 0 0 0 0,1 0 0 0 0,-1 0 0 0 0,0 0 0 0 0,0 0 0 0 0,0 0 0 0 0,0 0 0 0 0,0 0 0 0 0,0 0 0 0 0,-1-3 0 0 0,0-1 20 0 0,1 4-16 0 0,0 0 0 0 0,0 0 0 0 0,0-1-1 0 0,-1 1 1 0 0,1 0 0 0 0,-1 0 0 0 0,0 0 0 0 0,0 0-1 0 0,-1-3 1 0 0,-8-20 60 0 0,6 16-45 0 0,2 6-16 0 0,1-1 0 0 0,-1 0-1 0 0,0 1 1 0 0,-1-1 0 0 0,1 1 0 0 0,0-1-1 0 0,-1 1 1 0 0,0 0 0 0 0,-3-3 0 0 0,-14-11 1 0 0,-8 0-13 0 0,23 15 0 0 0,0 0 0 0 0,0 0 0 0 0,-11-2 0 0 0,9 4-4 0 0,0-1 0 0 0,0 1 0 0 0,-9 0 0 0 0,6 0-16 0 0,7 0 7 0 0,-1 0 0 0 0,1 0 0 0 0,0 1 0 0 0,0-1-1 0 0,0 1 1 0 0,-1 0 0 0 0,1 0 0 0 0,0 0-1 0 0,-3 2 1 0 0,-2-1-11 0 0,3-1 4 0 0,1 1 0 0 0,0-1 0 0 0,-1 1 0 0 0,1 0 0 0 0,-7 4 0 0 0,2-2-4 0 0,6-3 11 0 0,-1 1 0 0 0,0-1-1 0 0,1 1 1 0 0,-1 0 0 0 0,1 1-1 0 0,0-1 1 0 0,-1 0 0 0 0,-2 5-1 0 0,-24 16-58 0 0,17-10 12 0 0,-12 16 32 0 0,14-12-36 0 0,-10 19 32 0 0,11-16-32 0 0,-10 40 36 0 0,4 15-20 0 0,13-54 42 0 0,0 33 0 0 0,3-35 6 0 0,1 0 0 0 0,5 19 0 0 0,8 22 16 0 0,-5-38 61 0 0,13 20 6 0 0,-20-40-70 0 0,-1 1 0 0 0,0-1-1 0 0,1 0 1 0 0,-1 0 0 0 0,1 0 0 0 0,3 4-1 0 0,29 30 118 0 0,-32-34-112 0 0,-1 0 1 0 0,1 0 0 0 0,0-1-1 0 0,0 1 1 0 0,0-1 0 0 0,0 1-1 0 0,4 1 1 0 0,4 3 21 0 0,5 3 26 0 0,-1 0 0 0 0,2-2 0 0 0,18 8 0 0 0,-12-9 35 0 0,1 0-1 0 0,-1-1 1 0 0,1-2-1 0 0,0 0 1 0 0,0-1-1 0 0,0-2 1 0 0,0 0-1 0 0,36-5 1 0 0,13-8 115 0 0,92-27 1 0 0,-122 29-283 0 0,10-5-383 0 0,-6-1-314 0 0,-42 15 398 0 0,0-1-1488 0 0,14-11-5917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11055 0 0,'-1'-1'478'0'0,"-1"0"574"0"0,14 5-488 0 0,31 14-428 0 0,-32-14-28 0 0,30 13 78 0 0,-31-13 34 0 0,-6-2-166 0 0,-1 0 0 0 0,1-1-1 0 0,-1 0 1 0 0,1 0 0 0 0,0 0-1 0 0,4 1 1 0 0,2 0 24 0 0,-3 0 172 0 0,2 0 8 0 0,1 1-172 0 0,-5-1-12 0 0,0-1-1 0 0,1 0 1 0 0,-1 0 0 0 0,0 0-1 0 0,9 0 1 0 0,27 3 468 0 0,-32-3-451 0 0,26 0 380 0 0,119-1 1638 0 0,-124 1-1698 0 0,-1 2-138 0 0,-20-3-227 0 0,27 4 169 0 0,5 3-33 0 0,4 4-92 0 0,3 2 13 0 0,-6 0-22 0 0,-22-5-14 0 0,34 19 29 0 0,-2 3 67 0 0,1 1-5 0 0,-19-12-67 0 0,20 8 133 0 0,-45-22-127 0 0,0-1 3 0 0,28 13 16 0 0,-28-13 4 0 0,0-1 0 0 0,2 1-78 0 0,33 15 220 0 0,14 10-90 0 0,-20-10-104 0 0,-19-10-14 0 0,17 8-33 0 0,-17-7 22 0 0,21 16-20 0 0,-30-19 44 0 0,0 0 10 0 0,29 25-10 0 0,8 8-1 0 0,-35-29-57 0 0,-2-2 45 0 0,-1-2 5 0 0,29 23-36 0 0,15 14 41 0 0,-51-42-59 0 0,0 0 0 0 0,0 0 1 0 0,0 0-1 0 0,0 0 0 0 0,0 0 1 0 0,0 0-1 0 0,1 3 0 0 0,28 40 17 0 0,-18-24 31 0 0,15 28 0 0 0,4 15-42 0 0,-27-50-11 0 0,0 0 0 0 0,5 29 0 0 0,-7-26 5 0 0,-1 23 1 0 0,-2-40-6 0 0,0 22 42 0 0,-5 34-31 0 0,1 11-11 0 0,0 0 0 0 0,1 1 0 0 0,-5-2 0 0 0,0 0 0 0 0,7-14-56 0 0,1-41-237 0 0,-3-6-111 0 0,-10 17-1388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7831 0 0,'-8'-16'3098'0'0,"5"10"-1388"0"0,6 11-1268 0 0,-3-2-386 0 0,1-1 1 0 0,-1 0 0 0 0,0 0 0 0 0,0 0-1 0 0,0 0 1 0 0,0 0 0 0 0,-1 3-1 0 0,1 9 65 0 0,6 20 554 0 0,5 22-484 0 0,-8-42 309 0 0,2 1-411 0 0,14 43-8 0 0,-8-32-14 0 0,-5-15-63 0 0,0 0 1 0 0,17 19-1 0 0,-14-21 0 0 0,0 0-1 0 0,20 15 1 0 0,-28-23 0 0 0,0 0 0 0 0,1 0 0 0 0,-1-1-1 0 0,0 1 1 0 0,0 0 0 0 0,1 0 0 0 0,-1-1 0 0 0,1 1 0 0 0,-1 0 0 0 0,3 0 0 0 0,3 0 36 0 0,-1 1 1 0 0,1-1 0 0 0,-1 0 0 0 0,1-1 0 0 0,-1 0 0 0 0,1 0 0 0 0,-1 0 0 0 0,1-1 0 0 0,-1 0-1 0 0,1 0 1 0 0,9-3 0 0 0,-6-1 124 0 0,1 0 0 0 0,-1-1 1 0 0,1-1-1 0 0,-2 1 0 0 0,1-1 0 0 0,-1-1 0 0 0,0 0 0 0 0,-1 0 0 0 0,1-1 0 0 0,7-11 1 0 0,2-5 217 0 0,-1-1 1 0 0,23-47 0 0 0,-36 65-340 0 0,-1-1-1 0 0,0 1 1 0 0,0-1-1 0 0,-1 0 1 0 0,0 0-1 0 0,1-10 1 0 0,0-54 1 0 0,-3 73-45 0 0,0-1-9 0 0,0 1 0 0 0,0-1 0 0 0,0 0 0 0 0,0 1 1 0 0,0-1-1 0 0,0 1 0 0 0,0-1 0 0 0,0 1 0 0 0,0-1 1 0 0,0 1-1 0 0,0-1 0 0 0,0 1 0 0 0,0-1 0 0 0,0 1 1 0 0,-1-1-1 0 0,1 1 0 0 0,0-1 0 0 0,0 1 0 0 0,0-1 1 0 0,-1 1-1 0 0,1-1 0 0 0,0 1 0 0 0,-1-1 0 0 0,-2 15-321 0 0,4 9-299 0 0,1 31 541 0 0,-1-40-4 0 0,2-1 32 0 0,-3-13 60 0 0,3 12-3 0 0,1 0 1 0 0,0 0-1 0 0,7 13 0 0 0,-8-20 3 0 0,1 1 0 0 0,-1 0 0 0 0,1-1 0 0 0,1 1 0 0 0,-1-1 0 0 0,1-1 0 0 0,0 1 0 0 0,9 7 0 0 0,-8-8 0 0 0,1 0 0 0 0,0-1 0 0 0,0 1 0 0 0,0-2 0 0 0,10 4 0 0 0,-12-4 8 0 0,1-1-1 0 0,-1 0 0 0 0,0-1 1 0 0,1 1-1 0 0,-1-1 1 0 0,0 0-1 0 0,1 0 0 0 0,-1 0 1 0 0,1-1-1 0 0,7-2 1 0 0,-4 0 141 0 0,0 0 1 0 0,1-1 0 0 0,15-9-1 0 0,-20 11-54 0 0,0-1 0 0 0,-1 0-1 0 0,1 0 1 0 0,-1 0 0 0 0,0-1-1 0 0,0 0 1 0 0,0 1 0 0 0,0-1-1 0 0,-1-1 1 0 0,1 1 0 0 0,-1 0-1 0 0,0-1 1 0 0,0 1 0 0 0,-1-1-1 0 0,0 0 1 0 0,0 0 0 0 0,0 0-1 0 0,0 0 1 0 0,-1-1 0 0 0,1 1-1 0 0,-1 0 1 0 0,-1-1 0 0 0,1 1-1 0 0,-1 0 1 0 0,0-1 0 0 0,0 1-1 0 0,-1-1 1 0 0,1 1 0 0 0,-1 0-1 0 0,0-1 1 0 0,-1 1-1 0 0,1 0 1 0 0,-1 0 0 0 0,0 0-1 0 0,-1 0 1 0 0,1 0 0 0 0,-6-7-1 0 0,5 7-29 0 0,-1 0-1 0 0,0 0 0 0 0,-1 0 0 0 0,1 1 0 0 0,-1 0 1 0 0,-9-7-1 0 0,11 9-365 0 0,0 0 0 0 0,-1 0 0 0 0,0 0 1 0 0,-7-2-1 0 0,9 4-374 0 0,0-1-1 0 0,-1 1 1 0 0,1-1 0 0 0,0 1-1 0 0,-1 0 1 0 0,1 0 0 0 0,0 0-1 0 0,0 0 1 0 0,-4 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167 120 4607 0 0,'0'-4'377'0'0,"-1"0"0"0"0,1 0 0 0 0,-1 1 0 0 0,0-1 0 0 0,0 0-1 0 0,0 1 1 0 0,0-1 0 0 0,-1 1 0 0 0,1-1 0 0 0,-1 1-1 0 0,-3-5 1 0 0,4 7-327 0 0,0 0-1 0 0,0-1 1 0 0,0 1-1 0 0,0 0 1 0 0,0 0-1 0 0,0-1 0 0 0,0 1 1 0 0,-1 0-1 0 0,1 0 1 0 0,0 0-1 0 0,-1 0 1 0 0,1 1-1 0 0,-1-1 1 0 0,1 0-1 0 0,-1 1 1 0 0,1-1-1 0 0,-1 1 0 0 0,0-1 1 0 0,1 1-1 0 0,-1 0 1 0 0,0-1-1 0 0,1 1 1 0 0,-1 0-1 0 0,1 0 1 0 0,-1 0-1 0 0,0 1 1 0 0,-1-1-1 0 0,0 1-37 0 0,1 0 0 0 0,0 0 0 0 0,0 1 1 0 0,0-1-1 0 0,0 0 0 0 0,0 1 0 0 0,0-1 0 0 0,0 1 0 0 0,0 0 0 0 0,-1 2 1 0 0,-20 26 200 0 0,1 4-19 0 0,20-32-90 0 0,-1 6 4 0 0,-12 23 18 0 0,11-23 8 0 0,2 1 2 0 0,-8 27 20 0 0,7-27 656 0 0,3 4-534 0 0,-1 37-44 0 0,1-37 734 0 0,8-5-866 0 0,27 24 22 0 0,-34-31-115 0 0,0-1 1 0 0,0 1 0 0 0,-1-1 0 0 0,1 1 0 0 0,0-1 0 0 0,0 1 0 0 0,0-1-1 0 0,0 1 1 0 0,0-1 0 0 0,0 0 0 0 0,0 1 0 0 0,0-1 0 0 0,0 0-1 0 0,0 0 1 0 0,0 0 0 0 0,0 0 0 0 0,0 0 0 0 0,0 0 0 0 0,0 0-1 0 0,0 0 1 0 0,0 0 0 0 0,0 0 0 0 0,0 0 0 0 0,0-1 0 0 0,0 1-1 0 0,-1 0 1 0 0,1-1 0 0 0,0 1 0 0 0,0-1 0 0 0,0 1 0 0 0,0-1 0 0 0,0 1-1 0 0,-1-1 1 0 0,1 0 0 0 0,1 0 0 0 0,1-2 69 0 0,4-2 133 0 0,-1 0 0 0 0,1-1 0 0 0,-2 0 0 0 0,1 0 0 0 0,-1-1 0 0 0,1 1 0 0 0,7-15 0 0 0,-5 6 27 0 0,-1 1 1 0 0,0-2-1 0 0,5-16 0 0 0,-7 13-175 0 0,0 1 0 0 0,-2-1 0 0 0,0-1 0 0 0,-1 1 0 0 0,-1 0 0 0 0,-1 0 0 0 0,-4-39 0 0 0,5 48-63 0 0,3 17-12 0 0,-3-6-45 0 0,1 11-88 0 0,7 36 120 0 0,-7-36-30 0 0,1 0 1 0 0,18 49 42 0 0,10 1 22 0 0,-17-39 32 0 0,23 31 27 0 0,-33-51 2 0 0,-3-9 295 0 0,-5-10 430 0 0,0 6-263 0 0,0-1 0 0 0,1 0-1 0 0,-4-20 1 0 0,7 26-482 0 0,0 0 0 0 0,0 1-1 0 0,0-1 1 0 0,0 1 0 0 0,1-1 0 0 0,0 0 0 0 0,0 1-1 0 0,0 0 1 0 0,0-1 0 0 0,1 1 0 0 0,-1 0-1 0 0,4-7 1 0 0,4-4-256 0 0,0-1 0 0 0,1 2 1 0 0,0-1-1 0 0,1 1 0 0 0,1 1 0 0 0,0 0 0 0 0,1 1 0 0 0,24-18 1 0 0,-35 28-2 0 0,0 1-119 0 0,-1 0 1 0 0,0 0-1 0 0,0 0 0 0 0,1 0 1 0 0,-1 0-1 0 0,1 0 0 0 0,-1 1 1 0 0,1-1-1 0 0,-1 1 0 0 0,1-1 1 0 0,-1 1-1 0 0,1 0 0 0 0,2-1 1 0 0,-2 1-869 0 0,0-2-94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5527 0 0,'7'1'3763'0'0,"4"7"-2257"0"0,-9-6 649 0 0,5 9-1699 0 0,25 48 278 0 0,-27-44-636 0 0,17 43-7 0 0,-17-44-22 0 0,-1 1-15 0 0,14 43-28 0 0,-13-43 49 0 0,-1 0-16 0 0,16 47-34 0 0,-11-33 54 0 0,10 24 30 0 0,-14-39 64 0 0,1-1-87 0 0,19 41 22 0 0,-19-41 246 0 0,23 48-158 0 0,-23-49 102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3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61 224 3223 0 0,'-4'-7'869'0'0,"-1"2"-1"0"0,1-1 1 0 0,-1 0-1 0 0,0 1 1 0 0,-10-8-1 0 0,-2-2 504 0 0,17 15-1307 0 0,-1-1-1 0 0,1 1 1 0 0,0 0-1 0 0,-1 0 1 0 0,1 0-1 0 0,0-1 1 0 0,-1 1-1 0 0,1 0 1 0 0,0 0-1 0 0,-1-1 1 0 0,1 1-1 0 0,0 0 1 0 0,0-1-1 0 0,-1 1 1 0 0,1 0 0 0 0,0-1-1 0 0,0 1 1 0 0,0 0-1 0 0,0-1 1 0 0,0 1-1 0 0,-1-1 1 0 0,1 1-1 0 0,0 0 1 0 0,0-1-1 0 0,0 1 1 0 0,0-1-1 0 0,0 1 1 0 0,0 0 0 0 0,0-1-1 0 0,0 1 1 0 0,0-1-1 0 0,0 1 1 0 0,1 0-1 0 0,-1-1 1 0 0,0 1-1 0 0,0 0 1 0 0,0-1-1 0 0,0 1 1 0 0,1 0-1 0 0,-1-1 1 0 0,0 1-1 0 0,0 0 1 0 0,1-1 0 0 0,-1 1-1 0 0,0 0 1 0 0,0-1-1 0 0,1 1 1 0 0,-1 0-1 0 0,0 0 1 0 0,1 0-1 0 0,-1-1 1 0 0,0 1-1 0 0,1 0 1 0 0,-1 0-1 0 0,0 0 1 0 0,1 0-1 0 0,-1-1 1 0 0,1 1 0 0 0,-1 0-1 0 0,1 0 1 0 0,5-1 391 0 0,0 0 1 0 0,1 0 0 0 0,8 0-1 0 0,-8 0-323 0 0,27-3 460 0 0,0-3 0 0 0,0 0 0 0 0,34-14-1 0 0,44-10 580 0 0,-12 8-579 0 0,46-10 0 0 0,-120 28-516 0 0,-11 1-37 0 0,1 1-1 0 0,-1 1 0 0 0,19 0 1 0 0,-3 1-27 0 0,-2 2-13 0 0,1 4 0 0 0,-22-3 0 0 0,0 1 0 0 0,-1 0 0 0 0,10 5 0 0 0,18 15 11 0 0,-28-18 133 0 0,-1 5-75 0 0,18 34-5 0 0,-13-22-10 0 0,12 42 10 0 0,-6-20-43 0 0,-8-23 22 0 0,13 31-22 0 0,6 12 22 0 0,-4 4-33 0 0,0 6-10 0 0,-5-19-10 0 0,-10-34-33 0 0,15 31 32 0 0,5 14 11 0 0,-4-13 11 0 0,-14-34 32 0 0,18 21-33 0 0,2-2 1 0 0,-25-31 261 0 0,-6-8-241 0 0,-1 0 0 0 0,1 0 0 0 0,-1 0-1 0 0,1 0 1 0 0,-1 0 0 0 0,1 0 0 0 0,-1 0 0 0 0,0 0 0 0 0,0 0 0 0 0,1 1 0 0 0,-1-1 0 0 0,0 0 0 0 0,0 0 0 0 0,0 1 0 0 0,-1-2-1 0 0,-20-12 109 0 0,17 11-99 0 0,-31-20 13 0 0,0-3-1 0 0,-37-33 1 0 0,51 39-35 0 0,2-1 0 0 0,1-1 1 0 0,0-1-1 0 0,-18-29 0 0 0,31 40 2 0 0,-1 1-1 0 0,-1 1 0 0 0,0 0 0 0 0,0 0 0 0 0,-1 0 0 0 0,-1 1 1 0 0,1 0-1 0 0,-1 1 0 0 0,-1 0 0 0 0,-13-8 0 0 0,20 13-19 0 0,8 10 0 0 0,30 34 0 0 0,11 10 0 0 0,-4-2 0 0 0,-2-3 0 0 0,2 1 0 0 0,3 2 0 0 0,0-2 0 0 0,-30-32 0 0 0,19 14 0 0 0,-27-24 0 0 0,1-1 0 0 0,-1 1 0 0 0,1-1 0 0 0,10 4 0 0 0,-14-7 0 0 0,1 1 0 0 0,-1-1 0 0 0,0-1 0 0 0,1 1 0 0 0,-1 0 0 0 0,6-1 0 0 0,-8 0 9 0 0,1 0 1 0 0,-1 0-1 0 0,0-1 0 0 0,0 1 0 0 0,0 0 0 0 0,0-1 1 0 0,1 1-1 0 0,-1-1 0 0 0,0 1 0 0 0,0-1 0 0 0,0 0 1 0 0,0 1-1 0 0,0-1 0 0 0,0 0 0 0 0,-1 0 0 0 0,1 0 1 0 0,0 0-1 0 0,0 0 0 0 0,0 0 0 0 0,-1 0 0 0 0,1 0 1 0 0,-1 0-1 0 0,1 0 0 0 0,-1 0 0 0 0,1 0 0 0 0,-1 0 1 0 0,1 0-1 0 0,-1-1 0 0 0,0 1 0 0 0,0-2 0 0 0,1-8 135 0 0,0 0-1 0 0,-2-15 1 0 0,0-13 80 0 0,3-2-184 0 0,-1 21-4 0 0,0 0 0 0 0,8-40 0 0 0,-1 27-56 0 0,1 1 0 0 0,1 0 0 0 0,17-34 0 0 0,-22 56 11 0 0,0 1 0 0 0,1 0 0 0 0,0 0 0 0 0,0 0 0 0 0,1 1 0 0 0,0 0 0 0 0,0 0 0 0 0,1 0 0 0 0,0 1 0 0 0,1 0 0 0 0,-1 1 0 0 0,1 0 0 0 0,18-9-1 0 0,-21 13-88 0 0,0-1-216 0 0,0 0-1 0 0,-1 0 0 0 0,2 1 0 0 0,-1 0 1 0 0,0 0-1 0 0,0 1 0 0 0,10-1 0 0 0,-7 2-1022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6447 0 0,'-4'0'245'0'0,"1"1"-1"0"0,-1 0 1 0 0,1 0 0 0 0,0 1-1 0 0,-1-1 1 0 0,1 1-1 0 0,0-1 1 0 0,0 1-1 0 0,0 0 1 0 0,0 0-1 0 0,0 1 1 0 0,0-1-1 0 0,-3 4 1 0 0,-7 5 26 0 0,-17 12 273 0 0,1 1 1 0 0,-26 28-1 0 0,42-36-520 0 0,-7 13-24 0 0,16-22-2 0 0,0 1 0 0 0,1-1-1 0 0,0 1 1 0 0,-3 11-1 0 0,-2 38-55 0 0,8-56 54 0 0,0 0 1 0 0,0 1-1 0 0,-1-1 1 0 0,1 1 0 0 0,0-1-1 0 0,1 0 1 0 0,-1 1-1 0 0,0-1 1 0 0,0 0-1 0 0,0 1 1 0 0,1-1 0 0 0,-1 0-1 0 0,1 1 1 0 0,-1-1-1 0 0,2 3 1 0 0,20 43 46 0 0,-17-36 231 0 0,3-5 89 0 0,27 16 18 0 0,-28-19-107 0 0,1 1-1 0 0,-1-1 0 0 0,1 0 1 0 0,0-1-1 0 0,0 0 0 0 0,0-1 0 0 0,0 1 1 0 0,0-1-1 0 0,13 0 0 0 0,-1 0 273 0 0,26 3 649 0 0,63 4 235 0 0,-91-5-1346 0 0,-17-3-85 0 0,0 0 0 0 0,-1 0 1 0 0,1 0-1 0 0,0 1 0 0 0,-1-1 1 0 0,1 0-1 0 0,0 0 0 0 0,-1 1 0 0 0,1-1 1 0 0,0 0-1 0 0,-1 1 0 0 0,1-1 1 0 0,-1 0-1 0 0,1 1 0 0 0,-1-1 0 0 0,1 1 1 0 0,-1-1-1 0 0,1 1 0 0 0,-1-1 1 0 0,0 1-1 0 0,1 0 0 0 0,-1-1 1 0 0,1 2-1 0 0,-8-4-2958 0 0,6 1 1539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7367 0 0,'-2'-11'2297'0'0,"2"11"-2267"0"0,0 0 1 0 0,0 0 0 0 0,0 0 0 0 0,0 0 0 0 0,0 0 0 0 0,0 0 0 0 0,0 0 0 0 0,0 1 0 0 0,0-1-1 0 0,0 0 1 0 0,0 0 0 0 0,0 0 0 0 0,0 0 0 0 0,0 0 0 0 0,0 0 0 0 0,0 0 0 0 0,0 0 0 0 0,0 0-1 0 0,0 0 1 0 0,0 0 0 0 0,0 0 0 0 0,0 0 0 0 0,0 0 0 0 0,0 0 0 0 0,1 0 0 0 0,-1 0-1 0 0,0 0 1 0 0,0 0 0 0 0,0 0 0 0 0,0 0 0 0 0,0 0 0 0 0,0 0 0 0 0,0 0 0 0 0,0 0 0 0 0,0 0-1 0 0,0 0 1 0 0,0 0 0 0 0,0 0 0 0 0,0 0 0 0 0,0 0 0 0 0,0 0 0 0 0,1 0 0 0 0,-1 0-1 0 0,0 0 1 0 0,0 0 0 0 0,0 0 0 0 0,0 0 0 0 0,0 0 0 0 0,0 0 0 0 0,0 0 0 0 0,0 0 0 0 0,0 0-1 0 0,0 0 1 0 0,0 0 0 0 0,0 0 0 0 0,0 0 0 0 0,0 0 0 0 0,0 0 0 0 0,0 0 0 0 0,0 0 0 0 0,0 0-1 0 0,0 0 1 0 0,10 15 1951 0 0,16 32-1838 0 0,-20-35 119 0 0,1-1-150 0 0,17 34-1 0 0,-18-34 71 0 0,1 4-118 0 0,20 43-1 0 0,-20-43 164 0 0,-1-1-48 0 0,18 43 4 0 0,-17-43 192 0 0,-2-2-184 0 0,22 44 656 0 0,-23-43-721 0 0,15 42-118 0 0,-18-53-24 0 0,0 1-1 0 0,0-1 1 0 0,0 0-1 0 0,-1 1 0 0 0,1-1 1 0 0,-1 1-1 0 0,0-1 1 0 0,0 4-1 0 0,1 41-392 0 0,-2-33-35 0 0,-1-11-276 0 0,0-3-101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4143 0 0,'1'-2'297'0'0,"1"0"-1"0"0,-1 1 0 0 0,1-1 1 0 0,-1 1-1 0 0,1-1 0 0 0,-1 1 1 0 0,1 0-1 0 0,0-1 0 0 0,0 1 1 0 0,0 0-1 0 0,0 0 0 0 0,2-1 1 0 0,31-10 636 0 0,-21 7-527 0 0,130-36 1693 0 0,-40 13-1631 0 0,-64 16-378 0 0,313-89 2093 0 0,-294 85-1866 0 0,65-14 1742 0 0,-124 33-989 0 0,-8 5-566 0 0,-17 16-430 0 0,3-3-15 0 0,2 0-61 0 0,1 1 1 0 0,1 1-1 0 0,-19 31 0 0 0,25-34-10 0 0,-3 16 12 0 0,14-30 0 0 0,-1-1 0 0 0,1 1 0 0 0,0 0 0 0 0,0 0 0 0 0,0 0 0 0 0,1 0 0 0 0,0 0 0 0 0,1 7 0 0 0,1-5 0 0 0,0 0 0 0 0,0 0 0 0 0,1 0 0 0 0,0-1 0 0 0,7 13 0 0 0,-10-19 0 0 0,0 0 0 0 0,1 0 0 0 0,-1 0 0 0 0,1 0 0 0 0,-1-1 0 0 0,1 1 0 0 0,0 0 0 0 0,-1 0 0 0 0,1 0 0 0 0,0-1 0 0 0,-1 1 0 0 0,1 0 0 0 0,0-1 0 0 0,0 1 0 0 0,-1-1 0 0 0,1 1 0 0 0,0-1 0 0 0,0 1 0 0 0,0-1 0 0 0,0 0 0 0 0,0 1 0 0 0,0-1 0 0 0,0 0 0 0 0,0 0 0 0 0,0 0 0 0 0,0 0 0 0 0,0 1 0 0 0,0-1 0 0 0,0-1 0 0 0,0 1 0 0 0,0 0 0 0 0,0 0 0 0 0,0 0 0 0 0,0 0 0 0 0,-1-1 0 0 0,1 1 0 0 0,2-1 0 0 0,1 0 0 0 0,3-1 51 0 0,-1 0-1 0 0,0 0 0 0 0,0-1 1 0 0,1 0-1 0 0,-2 0 1 0 0,1 0-1 0 0,0-1 0 0 0,-1 0 1 0 0,1 0-1 0 0,-1 0 0 0 0,0 0 1 0 0,0-1-1 0 0,-1 0 1 0 0,0 0-1 0 0,0 0 0 0 0,6-10 1 0 0,-5 7 47 0 0,0-1 0 0 0,-1 0 0 0 0,0 0 0 0 0,-1 0 0 0 0,1 0 1 0 0,-2-1-1 0 0,1 1 0 0 0,-1-1 0 0 0,-1 0 0 0 0,1-15 0 0 0,-2 17 40 0 0,-1 0-1 0 0,0 0 0 0 0,-1-1 0 0 0,0 1 1 0 0,0 1-1 0 0,0-1 0 0 0,-1 0 1 0 0,0 0-1 0 0,-1 1 0 0 0,0 0 1 0 0,0 0-1 0 0,-9-12 0 0 0,8 13-282 0 0,0 1 0 0 0,0-1-1 0 0,0 1 1 0 0,-1 0 0 0 0,0 0 0 0 0,0 1-1 0 0,-11-7 1 0 0,12 9-652 0 0,0-1-1 0 0,-1 1 0 0 0,1 1 1 0 0,0-1-1 0 0,0 1 1 0 0,-10-2-1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379 360 9215 0 0,'-6'-12'885'0'0,"-4"-9"488"0"0,-25-36-1 0 0,32 51-1349 0 0,-2 1 0 0 0,1 0 0 0 0,0 0 0 0 0,-1 0-1 0 0,0 1 1 0 0,0-1 0 0 0,-1 1 0 0 0,1 1 0 0 0,-1-1 0 0 0,0 1-1 0 0,-7-4 1 0 0,9 6-30 0 0,0 0 0 0 0,0 0-1 0 0,0 1 1 0 0,-1-1 0 0 0,1 1-1 0 0,0 0 1 0 0,0 0 0 0 0,-1 0-1 0 0,1 0 1 0 0,0 1-1 0 0,0 0 1 0 0,0 0 0 0 0,0 0-1 0 0,0 0 1 0 0,0 1 0 0 0,0-1-1 0 0,0 1 1 0 0,0 0 0 0 0,1 0-1 0 0,-1 1 1 0 0,1-1 0 0 0,-4 4-1 0 0,-6 5-106 0 0,0 1-1 0 0,1 0 0 0 0,-21 27 0 0 0,16-15 81 0 0,-2 5-38 0 0,-5 18 14 0 0,6 0 102 0 0,13-25 42 0 0,-4 28 10 0 0,7-37 6 0 0,2-1 2 0 0,3 45 424 0 0,1-44-304 0 0,13 38-25 0 0,-13-38-100 0 0,6-6-1 0 0,32 20 81 0 0,-40-26-157 0 0,-1 0-1 0 0,1 0 1 0 0,0 0 0 0 0,0-1-1 0 0,0 1 1 0 0,0-1 0 0 0,0 1-1 0 0,0-1 1 0 0,1 1 0 0 0,-1-1 0 0 0,0 0-1 0 0,0 0 1 0 0,0 0 0 0 0,0 0-1 0 0,0-1 1 0 0,0 1 0 0 0,0 0-1 0 0,0-1 1 0 0,0 0 0 0 0,0 1-1 0 0,2-2 1 0 0,4-1 100 0 0,0 1 44 0 0,0-2 0 0 0,0 1 1 0 0,0-1-1 0 0,-1-1 0 0 0,0 1 1 0 0,1-1-1 0 0,-2-1 0 0 0,12-10 0 0 0,-4 2 71 0 0,-1 0-1 0 0,19-29 0 0 0,-17 20-89 0 0,-1 1 0 0 0,-2-2 1 0 0,0 0-1 0 0,-1 0 0 0 0,-2-1 0 0 0,-1 0 1 0 0,0-1-1 0 0,-2 0 0 0 0,-1 0 0 0 0,-1 0 1 0 0,-2-1-1 0 0,0 1 0 0 0,-3-45 0 0 0,-1 35-99 0 0,-2 0 0 0 0,-1 0 0 0 0,-11-39 0 0 0,11 59-217 0 0,3 11 36 0 0,3 10-134 0 0,4 8 208 0 0,13 48 47 0 0,2 11 12 0 0,-1-7-10 0 0,-10-38-33 0 0,15 42 32 0 0,1-6 22 0 0,-14-36 32 0 0,12 31-22 0 0,-17-43 38 0 0,-2-3 29 0 0,12 40-7 0 0,-12-39-8 0 0,-1-1-13 0 0,8 39-62 0 0,-8-39-68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 9671 0 0,'-2'-1'129'0'0,"0"-1"-1"0"0,0 0 0 0 0,0 1 0 0 0,0-1 0 0 0,-1 1 0 0 0,1 0 1 0 0,0 0-1 0 0,-1 0 0 0 0,1 0 0 0 0,-1 0 0 0 0,1 0 0 0 0,-1 1 1 0 0,0-1-1 0 0,1 1 0 0 0,-1 0 0 0 0,1 0 0 0 0,-1 0 0 0 0,0 0 1 0 0,1 0-1 0 0,-1 1 0 0 0,0-1 0 0 0,1 1 0 0 0,-1-1 0 0 0,1 1 1 0 0,-1 0-1 0 0,-2 1 0 0 0,-4 3-62 0 0,0-1-1 0 0,1 1 1 0 0,0 0 0 0 0,0 1-1 0 0,-11 9 1 0 0,12-9-150 0 0,6-5 74 0 0,-1 0 0 0 0,1 0 0 0 0,0 1 0 0 0,0-1 0 0 0,-1 0 0 0 0,1 1 0 0 0,0-1 0 0 0,0 0 1 0 0,-1 3-1 0 0,-6 10-134 0 0,3-7 106 0 0,-11 22-114 0 0,3-3 86 0 0,10-20 2 0 0,0 5 11 0 0,-9 45 32 0 0,7 0 10 0 0,5-45 656 0 0,7 2-378 0 0,18 36 44 0 0,-18-37 351 0 0,3-7-331 0 0,33 11-23 0 0,-40-15-256 0 0,0 0-1 0 0,0-1 1 0 0,0 1 0 0 0,1-1-1 0 0,-1 0 1 0 0,0 0 0 0 0,0 0-1 0 0,0 0 1 0 0,0 0 0 0 0,1-1 0 0 0,-1 1-1 0 0,0-1 1 0 0,3-1 0 0 0,1-1 92 0 0,0 0-1 0 0,-1-1 1 0 0,11-7 0 0 0,-8 6-18 0 0,2-3 18 0 0,-1 1-1 0 0,0-1 1 0 0,0-1-1 0 0,-1 0 0 0 0,0 0 1 0 0,0-1-1 0 0,-1 0 1 0 0,0 0-1 0 0,-1-1 1 0 0,0 0-1 0 0,-1-1 0 0 0,0 1 1 0 0,8-25-1 0 0,-13 33-88 0 0,-1-1 0 0 0,1 1 0 0 0,0 0-1 0 0,-1 0 1 0 0,0 0 0 0 0,0-1 0 0 0,0 1 0 0 0,0 0-1 0 0,0 0 1 0 0,-1-1 0 0 0,1 1 0 0 0,-1 0 0 0 0,0 0-1 0 0,0 0 1 0 0,0 0 0 0 0,0 0 0 0 0,-1 0 0 0 0,1 0-1 0 0,-1 0 1 0 0,0 0 0 0 0,1 1 0 0 0,-1-1 0 0 0,-1 1-1 0 0,1-1 1 0 0,0 1 0 0 0,0 0 0 0 0,-1 0 0 0 0,0 0-1 0 0,-3-2 1 0 0,-3-1 37 0 0,0 0 0 0 0,1 1 1 0 0,-1 0-1 0 0,0 1 0 0 0,-1 0 0 0 0,1 1 0 0 0,-1 0 0 0 0,-16-2 1 0 0,8 2-665 0 0,1 1-234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0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2 552 4607 0 0,'-1'0'22'0'0,"1"0"-1"0"0,0 0 1 0 0,0 0 0 0 0,0-1-1 0 0,0 1 1 0 0,0 0-1 0 0,0 0 1 0 0,0-1-1 0 0,0 1 1 0 0,0 0-1 0 0,0-1 1 0 0,0 1-1 0 0,0 0 1 0 0,0 0-1 0 0,0-1 1 0 0,0 1-1 0 0,0 0 1 0 0,0 0 0 0 0,0-1-1 0 0,0 1 1 0 0,0 0-1 0 0,0 0 1 0 0,0-1-1 0 0,0 1 1 0 0,0 0-1 0 0,1 0 1 0 0,-1 0-1 0 0,0-1 1 0 0,0 1-1 0 0,0 0 1 0 0,0 0-1 0 0,1 0 1 0 0,-1-1-1 0 0,0 1 1 0 0,8-7 263 0 0,-7 7-201 0 0,18-19 752 0 0,2 1 0 0 0,0 1 0 0 0,1 1 0 0 0,27-14 0 0 0,-37 24-301 0 0,1 1 0 0 0,0 1 0 0 0,0 0 0 0 0,0 1 0 0 0,0 0 0 0 0,1 1 0 0 0,14 0 0 0 0,15-3 360 0 0,69-11 681 0 0,184-2 1 0 0,-215 19-1254 0 0,160-5 731 0 0,187-9-307 0 0,-292 21-576 0 0,75 0-3 0 0,-101-12 12 0 0,156 0 306 0 0,-191 8-416 0 0,248 4 4 0 0,200-3-20 0 0,-330 2 87 0 0,12 4 176 0 0,60 1-221 0 0,-135-14-78 0 0,129 4 39 0 0,-112 10 26 0 0,108 1-49 0 0,12-14-13 0 0,-10 1 22 0 0,285-30 115 0 0,-314 14-116 0 0,271 6 30 0 0,-478 10-69 0 0,460-15 114 0 0,-265 15-22 0 0,-86 3 2 0 0,171 6-33 0 0,-288-9-62 0 0,158-7 124 0 0,-152 1-100 0 0,3 0 23 0 0,-21 5-27 0 0,0-1 0 0 0,0 1 1 0 0,0 0-1 0 0,0-1 0 0 0,0 0 1 0 0,0 1-1 0 0,0-1 0 0 0,0 0 1 0 0,0 1-1 0 0,0-4 0 0 0,0 3-15 0 0,0-1 0 0 0,-1 1-1 0 0,1-1 1 0 0,-1 1 0 0 0,0-1 0 0 0,1 1-1 0 0,-1-1 1 0 0,0 1 0 0 0,0-1 0 0 0,-1 0-1 0 0,1 1 1 0 0,-1-1 0 0 0,1 1 0 0 0,-1-1-1 0 0,0 1 1 0 0,-1-3 0 0 0,0-4 6 0 0,0 4-13 0 0,0 0 0 0 0,0 1 0 0 0,0-1 0 0 0,0 0 0 0 0,-1 1 0 0 0,0-1 0 0 0,0 1 0 0 0,0 0 0 0 0,0 0 0 0 0,-1 0 0 0 0,1 0 0 0 0,-1 1 0 0 0,0-1 0 0 0,-8-4 0 0 0,-5-3 15 0 0,-2 1 0 0 0,-27-12 1 0 0,-7-3 13 0 0,-124-65 77 0 0,159 82-102 0 0,-1 1-1 0 0,-1 0 0 0 0,-31-5 1 0 0,-62-5-7 0 0,101 16 3 0 0,0 0 0 0 0,0 0 0 0 0,0 1 0 0 0,-21 3 0 0 0,33-3 0 0 0,0 0 0 0 0,-1 0 0 0 0,1 0 0 0 0,-1 1 0 0 0,1-1 0 0 0,-1 0 0 0 0,1 0 1 0 0,0 0-1 0 0,-1 0 0 0 0,1 0 0 0 0,0 1 0 0 0,-1-1 0 0 0,1 0 0 0 0,-1 0 0 0 0,1 0 0 0 0,0 1 0 0 0,0-1 0 0 0,-1 0 0 0 0,1 1 0 0 0,0-1 0 0 0,-1 0 0 0 0,1 1 0 0 0,0-1 0 0 0,0 0 0 0 0,0 1 0 0 0,-1-1 0 0 0,1 0 0 0 0,0 1 0 0 0,0 0 1 0 0,0 0-1 0 0,0 0 0 0 0,0-1 0 0 0,0 1 0 0 0,1 0 0 0 0,-1-1 0 0 0,0 1 0 0 0,0 0 0 0 0,1-1 0 0 0,-1 1 0 0 0,0-1 1 0 0,1 1-1 0 0,-1 0 0 0 0,2 0 0 0 0,18 17-14 0 0,-6-9 8 0 0,1 0-1 0 0,1-1 0 0 0,31 12 1 0 0,54 10-16 0 0,-41-13 17 0 0,28 9-12 0 0,63 20-51 0 0,-128-37 59 0 0,0 0 1 0 0,0 2-1 0 0,-1 1 1 0 0,26 18-1 0 0,-45-27 7 0 0,0-1 0 0 0,0 0-1 0 0,0 1 1 0 0,0 0 0 0 0,-1 0 0 0 0,1 0-1 0 0,-1 0 1 0 0,1 0 0 0 0,-1 1 0 0 0,0-1-1 0 0,-1 0 1 0 0,1 1 0 0 0,0 0-1 0 0,-1-1 1 0 0,0 1 0 0 0,0 0 0 0 0,0 0-1 0 0,0 0 1 0 0,-1 0 0 0 0,1 0 0 0 0,-1-1-1 0 0,0 1 1 0 0,0 0 0 0 0,-1 0 0 0 0,1 0-1 0 0,-1 0 1 0 0,0 0 0 0 0,0 0 0 0 0,0 0-1 0 0,0-1 1 0 0,-1 1 0 0 0,-2 4-1 0 0,-6 8-4 0 0,-2 0-1 0 0,0-1 1 0 0,-21 21-1 0 0,-47 38-13 0 0,56-53 19 0 0,-34 31 2 0 0,37-33-5 0 0,1 1 1 0 0,1 1-1 0 0,1 1 0 0 0,-22 35 0 0 0,37-52-197 0 0,2-4 155 0 0,0 0-1 0 0,1 0 1 0 0,-1 0-1 0 0,1 0 1 0 0,-1 0 0 0 0,1 0-1 0 0,-1 0 1 0 0,1 0-1 0 0,-1 0 1 0 0,1 0 0 0 0,0 2-1 0 0,0-2-117 0 0,0-1 0 0 0,0 1 0 0 0,0-1 0 0 0,0 1 0 0 0,1-1 0 0 0,-1 1-1 0 0,0 0 1 0 0,0-1 0 0 0,1 1 0 0 0,-1-1 0 0 0,0 0 0 0 0,1 1 0 0 0,-1-1 0 0 0,0 1 0 0 0,1-1 0 0 0,-1 1-1 0 0,1-1 1 0 0,0 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508 160 5063 0 0,'0'-1'26'0'0,"4"-5"419"0"0,-1-1 0 0 0,0 0 0 0 0,0 0 0 0 0,-1 0 0 0 0,3-10 0 0 0,-5 15-337 0 0,0-1 1 0 0,0 1-1 0 0,0-1 0 0 0,0 1 1 0 0,0-1-1 0 0,-1 1 0 0 0,1 0 1 0 0,-1-1-1 0 0,1 1 0 0 0,-1 0 1 0 0,0-1-1 0 0,0 1 0 0 0,0 0 1 0 0,0 0-1 0 0,-1-1 0 0 0,1 1 1 0 0,0 0-1 0 0,-1 0 0 0 0,0 1 1 0 0,-2-4-1 0 0,-3-1-23 0 0,-1 0 0 0 0,0 0 0 0 0,0 1 0 0 0,0 0-1 0 0,0 0 1 0 0,-1 1 0 0 0,0 0 0 0 0,0 1 0 0 0,0 0 0 0 0,0 0 0 0 0,0 1 0 0 0,-1 0 0 0 0,1 1 0 0 0,-18-1-1 0 0,-10 2 294 0 0,1 1-1 0 0,-54 9 0 0 0,88-9-377 0 0,-20 2-7 0 0,0 1 0 0 0,-25 9 0 0 0,37-10 2 0 0,0 1-1 0 0,1 0 1 0 0,-1 1-1 0 0,1 0 0 0 0,0 0 1 0 0,-16 13-1 0 0,23-17 1 0 0,1 0 1 0 0,-1 1-1 0 0,1-1 0 0 0,-1 1 0 0 0,1-1 0 0 0,0 1 1 0 0,0 0-1 0 0,-1-1 0 0 0,1 1 0 0 0,0 0 0 0 0,1 0 0 0 0,-1 0 1 0 0,0 0-1 0 0,1 0 0 0 0,-1 0 0 0 0,1 0 0 0 0,-1 0 0 0 0,1 0 1 0 0,0 0-1 0 0,0 0 0 0 0,0 0 0 0 0,0 3 0 0 0,1-2 0 0 0,0 0-1 0 0,0-1 0 0 0,0 1 0 0 0,0 0 0 0 0,0 0 0 0 0,1-1 1 0 0,-1 1-1 0 0,1-1 0 0 0,0 1 0 0 0,0-1 0 0 0,0 0 1 0 0,0 0-1 0 0,0 0 0 0 0,0 0 0 0 0,3 2 0 0 0,12 7 6 0 0,1-1 0 0 0,-1-1 0 0 0,2 0 0 0 0,-1-2 0 0 0,23 7 0 0 0,-15-5 0 0 0,320 107-32 0 0,-339-114 32 0 0,87 31 0 0 0,-81-28 0 0 0,-1 1 0 0 0,0 0 0 0 0,0 1 0 0 0,0 1 0 0 0,11 9 0 0 0,-20-15 9 0 0,-1 0-1 0 0,0 0 1 0 0,0 0-1 0 0,0 0 1 0 0,0 1-1 0 0,0-1 1 0 0,0 1 0 0 0,-1-1-1 0 0,1 1 1 0 0,-1 0-1 0 0,0-1 1 0 0,0 1-1 0 0,0 0 1 0 0,0 0-1 0 0,0 0 1 0 0,0 5-1 0 0,-1-6 5 0 0,0 1 0 0 0,0-1 0 0 0,-1 1 0 0 0,1-1 0 0 0,-1 1 0 0 0,1-1 0 0 0,-1 1 0 0 0,0-1 0 0 0,0 0 0 0 0,0 1 0 0 0,0-1 0 0 0,0 0 0 0 0,-1 0 0 0 0,1 1 0 0 0,-1-1 0 0 0,0 0-1 0 0,1-1 1 0 0,-1 1 0 0 0,-3 3 0 0 0,-7 4 189 0 0,-1 0 0 0 0,0-1 0 0 0,-1 0 0 0 0,1-1 0 0 0,-1-1 0 0 0,-1 0 0 0 0,-20 6 1 0 0,-11 0 344 0 0,-51 6 1 0 0,-120 9 826 0 0,187-25-1002 0 0,0-2 0 0 0,0-1-1 0 0,0-1 1 0 0,1-2 0 0 0,-40-10-1 0 0,57 9 24 0 0,8 1-1922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0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89 2303 0 0,'-3'-2'264'0'0,"1"0"0"0"0,-1 0 0 0 0,1 1 0 0 0,-1-1 0 0 0,0 1 0 0 0,1-1-1 0 0,-5 0 1 0 0,5 1-79 0 0,-1 0 0 0 0,0 0-1 0 0,0-1 1 0 0,1 1 0 0 0,-1-1-1 0 0,1 1 1 0 0,-1-1-1 0 0,1 0 1 0 0,-4-3 0 0 0,6 4-139 0 0,-1 1 0 0 0,0-1 0 0 0,1 0 0 0 0,-1 1 0 0 0,0-1 0 0 0,1 0 0 0 0,-1 1 0 0 0,1-1 0 0 0,-1 0 0 0 0,1 0 0 0 0,0 0 0 0 0,-1 1 0 0 0,1-1 0 0 0,0 0 0 0 0,0 0 0 0 0,-1 0 0 0 0,1 0 0 0 0,0 0 0 0 0,0 1 0 0 0,0-1 0 0 0,0 0 0 0 0,0 0 0 0 0,0 0 0 0 0,0 0 0 0 0,0 0 0 0 0,1 0 0 0 0,-1 0 0 0 0,0 1 0 0 0,0-1 0 0 0,1-1 0 0 0,1 1 44 0 0,-1-1 0 0 0,0 1 0 0 0,1 0 0 0 0,-1 1 0 0 0,1-1 0 0 0,-1 0 0 0 0,1 0 0 0 0,-1 1-1 0 0,1-1 1 0 0,-1 1 0 0 0,1-1 0 0 0,0 1 0 0 0,-1 0 0 0 0,1-1 0 0 0,3 1 0 0 0,74-7 1298 0 0,69-4 534 0 0,-109 10-1488 0 0,69 7-1 0 0,-100-5-417 0 0,0 0-1 0 0,0 0 1 0 0,0 1-1 0 0,-1 0 1 0 0,10 5-1 0 0,-15-7-17 0 0,-1 1 0 0 0,0-1 0 0 0,0 1-1 0 0,1-1 1 0 0,-1 1 0 0 0,0 0-1 0 0,0 0 1 0 0,0 0 0 0 0,0 0 0 0 0,0 0-1 0 0,0 0 1 0 0,0 0 0 0 0,0 0 0 0 0,-1 0-1 0 0,1 0 1 0 0,0 0 0 0 0,0 0-1 0 0,-1 1 1 0 0,1-1 0 0 0,-1 0 0 0 0,1 1-1 0 0,-1-1 1 0 0,0 0 0 0 0,0 1 0 0 0,1-1-1 0 0,-1 0 1 0 0,0 1 0 0 0,0-1-1 0 0,0 0 1 0 0,0 1 0 0 0,-1-1 0 0 0,1 1-1 0 0,0-1 1 0 0,0 0 0 0 0,-1 1 0 0 0,1-1-1 0 0,-2 2 1 0 0,0 2-12 0 0,-1 1 1 0 0,0-1-1 0 0,-1-1 1 0 0,1 1-1 0 0,-1 0 0 0 0,0-1 1 0 0,0 0-1 0 0,-7 6 1 0 0,-41 28-30 0 0,32-25 49 0 0,-32 20 69 0 0,0-3 0 0 0,-86 35-1 0 0,134-63-74 0 0,-1 0 0 0 0,0 0 0 0 0,1 1 0 0 0,0 0 0 0 0,0 0 0 0 0,0 0 0 0 0,-6 5 0 0 0,10-7 0 0 0,-1-1 0 0 0,0 1 0 0 0,1 0 0 0 0,-1 0 0 0 0,1-1 0 0 0,-1 1 0 0 0,1 0 0 0 0,0 0 0 0 0,-1 0 0 0 0,1 0 0 0 0,0 0 0 0 0,-1 0 0 0 0,1 0 0 0 0,0 0 0 0 0,0-1 0 0 0,0 1 0 0 0,0 0 0 0 0,0 2 0 0 0,0-2 0 0 0,1 0 0 0 0,-1 0 0 0 0,1 1 0 0 0,0-1 0 0 0,-1 0 0 0 0,1 0 0 0 0,0 0 0 0 0,-1 0 0 0 0,1 0 0 0 0,0 0 0 0 0,0 0 0 0 0,0 0 0 0 0,0 0 0 0 0,0 0 0 0 0,0-1 0 0 0,0 1 0 0 0,2 0 0 0 0,2 2 0 0 0,0 0 0 0 0,1-1-1 0 0,-1 0 1 0 0,1 0 0 0 0,0 0-1 0 0,9 1 1 0 0,38 3 4 0 0,-27-4 5 0 0,13 1 26 0 0,57 9 146 0 0,-86-10-166 0 0,-1 0 0 0 0,0 1-1 0 0,1 0 1 0 0,-1 0-1 0 0,0 1 1 0 0,-1 0 0 0 0,14 9-1 0 0,-20-12-14 0 0,0 1 0 0 0,0 0 0 0 0,0-1 0 0 0,0 1-1 0 0,0 0 1 0 0,-1 0 0 0 0,1-1 0 0 0,-1 2 0 0 0,1-1-1 0 0,-1 0 1 0 0,0 0 0 0 0,0 0 0 0 0,0 0 0 0 0,0 1 0 0 0,0-1-1 0 0,0 1 1 0 0,-1-1 0 0 0,1 0 0 0 0,-1 1 0 0 0,1-1-1 0 0,-1 5 1 0 0,0-4 1 0 0,-1 0 0 0 0,0-1 0 0 0,1 1 1 0 0,-1 0-1 0 0,0 0 0 0 0,0-1 0 0 0,0 1 0 0 0,-1 0 0 0 0,1-1 0 0 0,0 1 0 0 0,-1-1 0 0 0,0 0 0 0 0,0 1 0 0 0,0-1 0 0 0,0 0 0 0 0,0 0 0 0 0,0 0 0 0 0,-4 2 0 0 0,-10 6 301 0 0,0 0 0 0 0,0-1 0 0 0,-1-1-1 0 0,0-1 1 0 0,0 0 0 0 0,-26 5 0 0 0,-113 17 590 0 0,38-10-1802 0 0,94-14-41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5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11839 11213 4143 0 0,'0'0'47'0'0,"0"0"0"0"0,0 0 0 0 0,0 0 0 0 0,0 0 0 0 0,0 0 0 0 0,0 0-1 0 0,0 0 1 0 0,-1 0 0 0 0,1 0 0 0 0,0 0 0 0 0,0-1 0 0 0,0 1-1 0 0,0 0 1 0 0,0 0 0 0 0,0 0 0 0 0,0 0 0 0 0,0 0 0 0 0,0 0 0 0 0,-1 0-1 0 0,1 0 1 0 0,0 0 0 0 0,0 0 0 0 0,0 0 0 0 0,0-1 0 0 0,0 1-1 0 0,0 0 1 0 0,0 0 0 0 0,0 0 0 0 0,0 0 0 0 0,0 0 0 0 0,0 0 0 0 0,0 0-1 0 0,0 0 1 0 0,0-1 0 0 0,0 1 0 0 0,0 0 0 0 0,0 0 0 0 0,0 0-1 0 0,0 0 1 0 0,0 0 0 0 0,0 0 0 0 0,0 0 0 0 0,0-1 0 0 0,0 1 0 0 0,0 0-1 0 0,0 0 1 0 0,0 0 0 0 0,0 0 0 0 0,0 0 0 0 0,0 0 0 0 0,0 0-1 0 0,0 0 1 0 0,1 0 0 0 0,-1-1 0 0 0,0 1 0 0 0,0 0 0 0 0,0 0 0 0 0,0 0-1 0 0,0 0 1 0 0,0 0 0 0 0,0 0 0 0 0,0 0 0 0 0,0 0 0 0 0,1 0-1 0 0,-1 0 1 0 0,6-6 1101 0 0,16-3 271 0 0,11-3 661 0 0,63-10 523 0 0,219-38 7 0 0,-282 58-2481 0 0,18 4 20 0 0,-22-2-128 0 0,8 1 112 0 0,-3-1 27 0 0,80 0 222 0 0,-62-1-238 0 0,-14 1-14 0 0,1-1 4 0 0,123-10 627 0 0,-118 7-569 0 0,112-6 377 0 0,-128 10-493 0 0,4 1 16 0 0,0 0 2 0 0,0 1-12 0 0,0 1-2 0 0,1-3 0 0 0,-1 1-13 0 0,49-4 26 0 0,130-24 752 0 0,-117 12-714 0 0,-82 12-113 0 0,-6 2-9 0 0,0-1 1 0 0,1 1-1 0 0,-1 1 0 0 0,10-1 0 0 0,14 0-9 0 0,3 0 0 0 0,-1 1 0 0 0,1 1 0 0 0,2-1 0 0 0,3 0 0 0 0,1-1 0 0 0,1 0 0 0 0,0-1 0 0 0,1 2 0 0 0,-2 0 0 0 0,-1 2 0 0 0,1-1 0 0 0,4 1 0 0 0,1 0 0 0 0,1-1 0 0 0,-1 1 0 0 0,-1-2 0 0 0,6 2 54 0 0,-13-2-44 0 0,7 1-10 0 0,2 1 0 0 0,3 1 0 0 0,2 1 11 0 0,1-3 32 0 0,0 1-33 0 0,0 0-10 0 0,8 0 54 0 0,222-3 161 0 0,-92-2-76 0 0,233 0-51 0 0,-392 3-88 0 0,17 1 0 0 0,383-6 69 0 0,-313 1-10 0 0,318-15 69 0 0,-256 4-102 0 0,80-2 12 0 0,-208 17-38 0 0,74-1 64 0 0,-80 0-64 0 0,3 1 0 0 0,-1 1 0 0 0,-3 0 0 0 0,0-1 0 0 0,0-1 0 0 0,1 0 0 0 0,87 1 75 0 0,-96 0-33 0 0,0-3-31 0 0,-8-1-11 0 0,44-6 37 0 0,133-37 1 0 0,-178 39-7 0 0,-1-1 0 0 0,0-2 0 0 0,32-18 0 0 0,-48 23 12 0 0,0 0 0 0 0,-1-1 0 0 0,0 0 0 0 0,0-1 0 0 0,0 0 0 0 0,-1-1 0 0 0,0 0 0 0 0,-1 0 0 0 0,0 0 0 0 0,9-16 0 0 0,-7 6 14 0 0,-1 1-1 0 0,-1-1 1 0 0,-1-1 0 0 0,-1 1-1 0 0,0-1 1 0 0,-2 0 0 0 0,2-21-1 0 0,1-6-26 0 0,3-21 121 0 0,0-126-1 0 0,-21 77-74 0 0,2 31-13 0 0,-22-198 118 0 0,-4 27-181 0 0,28 214 0 0 0,-7-136 45 0 0,9 75-26 0 0,0 39-19 0 0,-12-180 0 0 0,3 17 0 0 0,-2-90 0 0 0,24 49 0 0 0,0 1 0 0 0,-34-401 64 0 0,12 486-10 0 0,11 124-44 0 0,-3-47 38 0 0,-15-168 160 0 0,10 39-208 0 0,3 31 0 0 0,2 125 0 0 0,-8-146 0 0 0,21 62 0 0 0,0-1 0 0 0,24-429 0 0 0,-5 184 0 0 0,-12 111 0 0 0,1 78 0 0 0,3-29 0 0 0,-7 128 0 0 0,30-272 0 0 0,-17 166 0 0 0,-4 26 0 0 0,-9-32 0 0 0,-8 103 0 0 0,8-43 0 0 0,-6-180 75 0 0,-8 163 42 0 0,1 120-117 0 0,-4-187 0 0 0,6 159 0 0 0,4-138 0 0 0,2 179 0 0 0,1-41 0 0 0,-6 84 0 0 0,-1-1 0 0 0,0 1 0 0 0,-1 0 0 0 0,-7-25 0 0 0,-1 4 0 0 0,-9-68 0 0 0,16 87 0 0 0,-1-1 0 0 0,-1 1 0 0 0,-10-27 0 0 0,-7-17 0 0 0,19 52 0 0 0,0-1 0 0 0,-1 1 0 0 0,0 0 0 0 0,-1 1 0 0 0,0-1 0 0 0,0 1 0 0 0,0 0 0 0 0,-1 0 0 0 0,0 1 0 0 0,-1 0 0 0 0,1 0 0 0 0,-1 0 0 0 0,0 1 0 0 0,-13-8 0 0 0,15 11 21 0 0,0 0 1 0 0,0 0-1 0 0,-1 0 0 0 0,1 0 0 0 0,0 1 0 0 0,-1 0 1 0 0,1 0-1 0 0,-1 1 0 0 0,-10 0 0 0 0,-6 1 200 0 0,-24 4 0 0 0,20-2-39 0 0,-177 28-433 0 0,-66 6-478 0 0,-30-9 686 0 0,-43 2-10 0 0,232-23 47 0 0,-340 10-52 0 0,205-34 58 0 0,31 0 0 0 0,-307-8 0 0 0,316 15 387 0 0,-171-19 295 0 0,277 15-1150 0 0,-155-3-1 0 0,-36 1 306 0 0,0 1 154 0 0,160 17 9 0 0,-129-4 0 0 0,-162-5-40 0 0,118 5 16 0 0,-68 18 26 0 0,203-4-68 0 0,-41-6-29 0 0,-4 0-2 0 0,113 1 86 0 0,-185 4-42 0 0,-219 1 53 0 0,410-12 0 0 0,-157-19 0 0 0,123 6 0 0 0,-18 4 0 0 0,-83-9 0 0 0,-37-6 0 0 0,225 21 0 0 0,-186-14 0 0 0,56 3 0 0 0,-141-9 0 0 0,157 13 0 0 0,-95 0 0 0 0,-91 30 0 0 0,125-3 0 0 0,-59 6 0 0 0,26-16 0 0 0,96-6 0 0 0,-377 22 0 0 0,525-23 0 0 0,-292 4 0 0 0,-493-3-64 0 0,603 10 64 0 0,62-2 0 0 0,-233-2 0 0 0,154-5 0 0 0,-4-1 0 0 0,150-2 0 0 0,-109-6 0 0 0,-66-11 0 0 0,55 8 0 0 0,52 4 0 0 0,-258-1 0 0 0,279 7 0 0 0,-418-1 0 0 0,260-13 0 0 0,68 2 0 0 0,134 10 0 0 0,-211 1 0 0 0,38 3 0 0 0,117-4 0 0 0,-336 17 0 0 0,268 7 0 0 0,56-8 0 0 0,-137 33 0 0 0,160-24 0 0 0,-146 12 0 0 0,171-23-23 0 0,51-6 3 0 0,-58 2-1 0 0,75-9 21 0 0,0 2 0 0 0,0-1 0 0 0,0 2 0 0 0,-14 3 0 0 0,25-5-3 0 0,2 0 0 0 0,-1 0 1 0 0,1 0-1 0 0,-1 1 0 0 0,1-1 0 0 0,0 0 0 0 0,-1 0 1 0 0,1 1-1 0 0,-1-1 0 0 0,1 0 0 0 0,-1 1 1 0 0,1-1-1 0 0,0 0 0 0 0,-1 1 0 0 0,1-1 1 0 0,-1 1-1 0 0,1-1 0 0 0,0 0 0 0 0,0 1 0 0 0,-1-1 1 0 0,1 1-1 0 0,0 0 0 0 0,0-1 3 0 0,0 0 0 0 0,0 0 0 0 0,0 1 0 0 0,0-1 0 0 0,0 0 0 0 0,0 0 0 0 0,0 1 0 0 0,0-1 0 0 0,0 0 0 0 0,0 0 0 0 0,0 0 0 0 0,0 1 0 0 0,0-1 0 0 0,0 0 0 0 0,0 0 0 0 0,0 0 0 0 0,0 1 0 0 0,0-1 0 0 0,1 0 0 0 0,-1 0 0 0 0,0 0 0 0 0,0 0 0 0 0,0 1 0 0 0,0-1 0 0 0,0 0 0 0 0,1 0 0 0 0,-1 0 0 0 0,0 0 0 0 0,0 0 0 0 0,0 0 0 0 0,1 1 0 0 0,-1-1 0 0 0,2-1 0 0 0,-6-4 0 0 0,3 5 0 0 0,2-1 0 0 0,-1 0 0 0 0,-2 1 0 0 0,1 0 0 0 0,-1 0 0 0 0,2-2 0 0 0,-1 1 0 0 0,0 0 0 0 0,1 1 0 0 0,-1-1 0 0 0,1 1 0 0 0,0-1 0 0 0,-1 0 0 0 0,1 1 0 0 0,0-1 0 0 0,-1 1 0 0 0,1-1 0 0 0,0 0 0 0 0,0 1 0 0 0,0-1 0 0 0,-1 0 0 0 0,1 0 0 0 0,0 1 0 0 0,0-1 0 0 0,0 0 0 0 0,0 1 0 0 0,0-1 0 0 0,0 0 0 0 0,1 0 0 0 0,0-3 0 0 0,1 1 0 0 0,-1-1 0 0 0,0 0 0 0 0,0 1 0 0 0,0-1 0 0 0,-1 0 0 0 0,0 0 0 0 0,1 0 0 0 0,-1-6 0 0 0,-7-36 0 0 0,2 18 0 0 0,3 15 0 0 0,-1 1 0 0 0,-8-24 0 0 0,6 24 0 0 0,1 0 0 0 0,1 0 0 0 0,-2-15 0 0 0,4 21 0 0 0,0 1 0 0 0,0-1 0 0 0,0 0 0 0 0,-1 1 0 0 0,0-1 0 0 0,0 1 0 0 0,0 0 0 0 0,-6-10 0 0 0,7 14 0 0 0,1 1 0 0 0,-1 0 0 0 0,1 1 0 0 0,0-1 0 0 0,-1 0 0 0 0,1 0 0 0 0,0 1 0 0 0,0-1 0 0 0,-1 0 0 0 0,1 0 0 0 0,0 1 0 0 0,-1-1 0 0 0,1 0 0 0 0,-1 0 0 0 0,1 0 0 0 0,0 0 0 0 0,-1 0 0 0 0,1 0 0 0 0,0 0 0 0 0,-1 0 0 0 0,1 0 0 0 0,-1 0 0 0 0,1 0 0 0 0,0 0 0 0 0,-1 0 0 0 0,1 0 0 0 0,-1 0 0 0 0,1 0 0 0 0,-1 0 0 0 0,1-1 0 0 0,-1 1 0 0 0,1 0 0 0 0,0 0 0 0 0,-1 0 0 0 0,1-1 0 0 0,0 1 0 0 0,-1 0 0 0 0,1-1 0 0 0,0 1 0 0 0,-1 0 0 0 0,1-1 0 0 0,0 1 0 0 0,0 0 0 0 0,0-1 0 0 0,-1 1 0 0 0,1 0 0 0 0,0-1 0 0 0,0 1 0 0 0,0-1 0 0 0,0 1 0 0 0,0-1 0 0 0,-1 1 0 0 0,1 0 0 0 0,0-1 0 0 0,0 0 0 0 0,-4-11 0 0 0,4 12 0 0 0,0 0 0 0 0,0 0 0 0 0,0 0 0 0 0,0 0 0 0 0,0 0 0 0 0,0 0 0 0 0,0 0 0 0 0,0 0 0 0 0,0 0 0 0 0,0 0 0 0 0,0 0 0 0 0,0 0 0 0 0,0 1 0 0 0,-1-1 0 0 0,1 0 0 0 0,0 0 0 0 0,0 0 0 0 0,0 0 0 0 0,0 0 0 0 0,0 0 0 0 0,0 0 0 0 0,0 0 0 0 0,0 0 0 0 0,0 0 0 0 0,0 0 0 0 0,0 0 0 0 0,-1 0 0 0 0,1 0 0 0 0,0 0 0 0 0,0 0 0 0 0,0 0 0 0 0,0 0 0 0 0,0 0 0 0 0,0-1 0 0 0,0 1 0 0 0,0 0 0 0 0,0 0 0 0 0,0 0 0 0 0,0 0 0 0 0,0 0 0 0 0,-1 0 0 0 0,1 0 0 0 0,0 0 0 0 0,0 0 0 0 0,0 0 0 0 0,0 0 0 0 0,0 0 0 0 0,0 0 0 0 0,0 0 0 0 0,0 0 0 0 0,0-1 0 0 0,0 1 0 0 0,0 0 0 0 0,0 0 0 0 0,0 0 0 0 0,0 0 0 0 0,0 0 0 0 0,0 0 0 0 0,0 0 0 0 0,0 0 0 0 0,0 0 0 0 0,0 0 0 0 0,0-1 0 0 0,0 3 0 0 0,-1-1 0 0 0,-1 3 0 0 0,0-1 0 0 0,0 0 0 0 0,0-1 0 0 0,-1 1 0 0 0,1 0 0 0 0,-1-1 0 0 0,0 1 0 0 0,-3 1 0 0 0,-12 13 0 0 0,3 3 0 0 0,-24 42 0 0 0,30-45 0 0 0,-2 0 0 0 0,0 0 0 0 0,-26 30 0 0 0,-16 15 0 0 0,48-58 0 0 0,14-16 0 0 0,18-19 0 0 0,39-55 0 0 0,0 0 0 0 0,-35 51-13 0 0,1 2 1 0 0,3 1-1 0 0,0 1 0 0 0,42-26 0 0 0,-72 53 13 0 0,0 1 0 0 0,0 0 0 0 0,0 1 0 0 0,1-1 0 0 0,-1 1 0 0 0,1 0 0 0 0,-1 0 0 0 0,1 1 0 0 0,0 0 0 0 0,0 0 0 0 0,-1 0 0 0 0,1 0 0 0 0,0 1 0 0 0,0 0 0 0 0,0 1 0 0 0,0-1 0 0 0,0 1 0 0 0,-1 0 0 0 0,1 0 0 0 0,0 1 0 0 0,-1 0 0 0 0,1 0 0 0 0,5 3 0 0 0,2 2 0 0 0,1-1 0 0 0,0 0 0 0 0,0-1 0 0 0,0-1 0 0 0,1 0 0 0 0,-1-1 0 0 0,1 0 0 0 0,0-1 0 0 0,0-1 0 0 0,0 0 0 0 0,0-1 0 0 0,0-1 0 0 0,25-4 0 0 0,-32 3-6 0 0,25-4-73 0 0,-31 5 73 0 0,1 1-1 0 0,-1 0 0 0 0,0 0 1 0 0,1 0-1 0 0,-1 0 1 0 0,1 0-1 0 0,-1 1 1 0 0,0-1-1 0 0,1 1 0 0 0,2 0 1 0 0,-1 4-598 0 0,-2-1-27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2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8316 194 3223 0 0,'0'-2'45'0'0,"0"1"0"0"0,0 0 0 0 0,0 0 0 0 0,0-1 0 0 0,0 1 0 0 0,-1 0 0 0 0,1 0 0 0 0,-1 0 0 0 0,1 0 0 0 0,-1-1 0 0 0,1 1 0 0 0,-1 0 0 0 0,1 0 0 0 0,-1 0 0 0 0,0 0 0 0 0,0 0 0 0 0,0 0 0 0 0,1 0 0 0 0,-3-1 0 0 0,1 1-12 0 0,0-1 0 0 0,0 1 1 0 0,-1 0-1 0 0,1 0 0 0 0,0 0 0 0 0,-1 0 0 0 0,1 0 0 0 0,-6-1 1 0 0,-2 1-66 0 0,0 0 1 0 0,0 0 0 0 0,-17 2 0 0 0,-43 2 1166 0 0,-139-11 0 0 0,-90-7 2299 0 0,185 13-2738 0 0,38-4-586 0 0,-113-23 0 0 0,53 5-52 0 0,-142 7 687 0 0,30 4-74 0 0,113-1-457 0 0,-172 2-1 0 0,70 2-170 0 0,103 1-33 0 0,-146 11-10 0 0,167 2 0 0 0,-50-5 18 0 0,75-1 5 0 0,-126 13 0 0 0,-262 36 285 0 0,368-34 14 0 0,-168 40 0 0 0,201-39-292 0 0,-116 8-1 0 0,4-1 30 0 0,137-13 18 0 0,-42 8 262 0 0,-95 2-1 0 0,-228-17 206 0 0,1-13 128 0 0,202 8-544 0 0,170 2-124 0 0,-25-2 31 0 0,-89 7 1 0 0,107-2 54 0 0,0-1 1 0 0,1-3-1 0 0,-64-11 1 0 0,-49-3 278 0 0,10 20-233 0 0,3 0 80 0 0,-119-11 13 0 0,148 8 1755 0 0,78 3-2500 0 0,1 2 1 0 0,-54 13-1 0 0,23-1 561 0 0,-111 33 81 0 0,161-42-123 0 0,-1 1 0 0 0,1 1 0 0 0,0 1 0 0 0,1 1 0 0 0,0 0 0 0 0,-18 17 0 0 0,24-18-3 0 0,-95 85 0 0 0,92-78 0 0 0,0-1 0 0 0,2 2 0 0 0,-27 40 0 0 0,41-57-1 0 0,-16 28-40 0 0,-16 35-1 0 0,28-54 36 0 0,1 0-1 0 0,1 0 1 0 0,0 1-1 0 0,0-1 1 0 0,1 1-1 0 0,1-1 1 0 0,-1 15-1 0 0,2 2 3 0 0,-1-19-2 0 0,1 0 0 0 0,0 0 1 0 0,1 0-1 0 0,0 0 0 0 0,3 11 0 0 0,0-7 2 0 0,1 0 0 0 0,1 0 0 0 0,0-1-1 0 0,1 0 1 0 0,10 15 0 0 0,27 42 4 0 0,-42-67 0 0 0,49 73 0 0 0,4-14 0 0 0,-43-50 0 0 0,0 0 0 0 0,1-1 0 0 0,0-1 0 0 0,1 0 0 0 0,25 12 0 0 0,-6-3 0 0 0,6 2 0 0 0,1-1 0 0 0,1-1 0 0 0,1-3 0 0 0,0-1 0 0 0,60 10 0 0 0,39-3 0 0 0,-6-1 0 0 0,69 14 0 0 0,-136-26 0 0 0,71-1 0 0 0,-77-7 16 0 0,1 3 0 0 0,-1 3 0 0 0,86 18 0 0 0,-65-5-16 0 0,155 13 0 0 0,-118-27 0 0 0,-43-3 0 0 0,78 13 0 0 0,90 20 0 0 0,-168-28 0 0 0,94-3 0 0 0,-155-4-5 0 0,432-10 74 0 0,-275 7-69 0 0,126 3 0 0 0,144-8 0 0 0,-347 3 0 0 0,210 9 30 0 0,28-2 4 0 0,-115-13-16 0 0,145-13 39 0 0,-274 16-39 0 0,1 3-1 0 0,111 10 1 0 0,94-6 22 0 0,20 1 48 0 0,-204 7-82 0 0,123-8-1 0 0,-214-1 16 0 0,116-3 15 0 0,-107 6-37 0 0,-1 1 0 0 0,47 8-1 0 0,-16 1 2 0 0,1-3 0 0 0,0-2 0 0 0,106-5 0 0 0,39 1 0 0 0,-70 1 0 0 0,-95-4 16 0 0,-1-1 0 0 0,1-1 0 0 0,54-14 0 0 0,-57 7 103 0 0,-1-1 0 0 0,0-3 0 0 0,-1 0 0 0 0,-1-3 0 0 0,-1-1 0 0 0,0-1 0 0 0,48-37 0 0 0,-57 36 52 0 0,-1-1 0 0 0,0-1-1 0 0,-2-1 1 0 0,0-1 0 0 0,-2-1-1 0 0,-1-1 1 0 0,-1-1 0 0 0,21-40-1 0 0,15-60 190 0 0,-47 105-295 0 0,0-1 1 0 0,-2-1-1 0 0,5-40 1 0 0,-9 34 4 0 0,0 0 0 0 0,-2 0 1 0 0,-1 1-1 0 0,-1-1 1 0 0,-2 1-1 0 0,-10-36 1 0 0,-3-7 36 0 0,-16-49 12 0 0,27 99-93 0 0,-2 1 0 0 0,0 0 0 0 0,-18-28 0 0 0,2 12-1 0 0,-2 1 0 0 0,-50-51 0 0 0,63 74-60 0 0,-1 1 0 0 0,1 0 0 0 0,-2 1 0 0 0,0 0 0 0 0,0 2 0 0 0,-1 0 0 0 0,0 0 0 0 0,0 2-1 0 0,-1 0 1 0 0,0 1 0 0 0,0 1 0 0 0,-23-3 0 0 0,15 4-805 0 0,1 1 0 0 0,-32 1 0 0 0,40 2-820 0 0,0 1-1 0 0,-21 5 1 0 0,18-1-3807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3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1091 2759 0 0,'0'-2'1138'0'0,"9"-28"5134"0"0,-8 22-5364 0 0,-1-1-1 0 0,0 1 1 0 0,-1-1 0 0 0,1 1 0 0 0,-2-1 0 0 0,1 1 0 0 0,-1 0 0 0 0,-1-1 0 0 0,-3-7 0 0 0,3 6-504 0 0,-1-1 0 0 0,2 1-1 0 0,-1-1 1 0 0,2 0 0 0 0,-2-12 0 0 0,4 1-333 0 0,1-1 0 0 0,1 1 0 0 0,1 0 0 0 0,1 0-1 0 0,1 0 1 0 0,1 1 0 0 0,0 0 0 0 0,2 0 0 0 0,0 1 0 0 0,2 0 0 0 0,0 1-1 0 0,1 0 1 0 0,26-31 0 0 0,-22 32-66 0 0,0 1 1 0 0,2 1-1 0 0,0 0 0 0 0,1 1 1 0 0,24-15-1 0 0,-2 6 11 0 0,72-30 0 0 0,-86 44-16 0 0,38-9 0 0 0,-37 11 0 0 0,36-14 0 0 0,122-45 0 0 0,-167 61 0 0 0,47-16 0 0 0,-41 16 0 0 0,42-4 0 0 0,-22 4 0 0 0,4-3 0 0 0,-19 3 0 0 0,-13 2 0 0 0,0 1 0 0 0,-2 0 0 0 0,-2-1 0 0 0,-1 1 0 0 0,-2 0 0 0 0,-2-1 0 0 0,-4 1 0 0 0,-2 0 0 0 0,-2 3 0 0 0,0-1 0 0 0,0 1 0 0 0,0 0 0 0 0,0 0 0 0 0,0-1 0 0 0,-1 1 0 0 0,1 0 0 0 0,0 0 0 0 0,0-1 0 0 0,0 1 0 0 0,0 0 0 0 0,0 0 0 0 0,0 0 0 0 0,0-1 0 0 0,0 1 0 0 0,-1 0 0 0 0,1 0 0 0 0,0 0 0 0 0,0-1 0 0 0,0 1 0 0 0,0 0 0 0 0,-1 0 0 0 0,1 0 0 0 0,0 0 0 0 0,0 0 0 0 0,0 0 0 0 0,-1-1 0 0 0,1 1 0 0 0,-4-1 0 0 0,-3-3 0 0 0,0 1 0 0 0,0 1 0 0 0,-1-1 0 0 0,1 1 0 0 0,-1 1 0 0 0,1-1 0 0 0,-1 1 0 0 0,1 0 0 0 0,-9 1 0 0 0,-2-1 0 0 0,-61-8 0 0 0,-120-31 0 0 0,152 26 0 0 0,23 7 0 0 0,1 1 0 0 0,-26-4 0 0 0,27 5 0 0 0,44 0 0 0 0,72-8 0 0 0,-28 4 0 0 0,80-1 0 0 0,-83 10 0 0 0,-28 2 0 0 0,9 0-53 0 0,-15 1 42 0 0,2 0 11 0 0,8 1-26 0 0,-37-4 10 0 0,36 8-18 0 0,-35-7 26 0 0,1-1 0 0 0,-1 1 1 0 0,-1 0-1 0 0,1 0 0 0 0,0 0 0 0 0,0 0 0 0 0,4 2 0 0 0,-1 1-2 0 0,-1-2-54 0 0,-9 6-150 0 0,-13 26 190 0 0,17-33 20 0 0,-1 0 0 0 0,1 1 0 0 0,-1-1-1 0 0,0 0 1 0 0,1 0 0 0 0,-1 0 0 0 0,0 0-1 0 0,0 0 1 0 0,-2 2 0 0 0,-23 23-7 0 0,-7 17 11 0 0,-2 10-11 0 0,5 1-43 0 0,3 1-5 0 0,2 2 47 0 0,1 1 12 0 0,1 3 0 0 0,1 5 0 0 0,1-5 0 0 0,2-11-64 0 0,15-41-264 0 0,0-1-6306 0 0,-15 33 180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3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4143 0 0,'3'-4'222'0'0,"1"-1"-1"0"0,0 1 0 0 0,0 0 1 0 0,0 0-1 0 0,0 0 0 0 0,7-3 1 0 0,2-3 149 0 0,0 0 0 0 0,1 1 0 0 0,0 1 0 0 0,1 1 0 0 0,0 0-1 0 0,0 0 1 0 0,0 2 0 0 0,22-6 0 0 0,368-49 3349 0 0,-126 52-3080 0 0,-73 4-426 0 0,-102 4 341 0 0,156 20 0 0 0,11 1 33 0 0,210-1 508 0 0,-380-14-856 0 0,226 18 312 0 0,76-8 201 0 0,-292-13-440 0 0,83 3 229 0 0,112 2-190 0 0,-105-13-202 0 0,-103 2-100 0 0,-31 0-31 0 0,120 1 94 0 0,12-2 6 0 0,-50 0-90 0 0,324 2 35 0 0,-269-5-61 0 0,66 2 58 0 0,-153 5-29 0 0,148-20 0 0 0,-191 16-32 0 0,109 6 0 0 0,-155 0 0 0 0,159-4 54 0 0,-117-1-31 0 0,0-1 35 0 0,131 10-1 0 0,43 9 61 0 0,-198-16-112 0 0,-28-1 28 0 0,0 2 0 0 0,0 0 0 0 0,1 1 0 0 0,-1 1 0 0 0,22 5 0 0 0,-23-3 13 0 0,1 0 1 0 0,-1-2-1 0 0,1 0 0 0 0,0-1 0 0 0,0 0 0 0 0,0-1 1 0 0,0-2-1 0 0,0 0 0 0 0,30-7 0 0 0,-39 7 31 0 0,0 0-1 0 0,0 0 0 0 0,18 0 1 0 0,-27 2-74 0 0,0 0 0 0 0,1 0 1 0 0,-1 0-1 0 0,0 0 1 0 0,0 0-1 0 0,0 0 0 0 0,0 0 1 0 0,0 0-1 0 0,1 0 1 0 0,-1 0-1 0 0,0 0 0 0 0,0 0 1 0 0,0 0-1 0 0,0 0 1 0 0,0-1-1 0 0,0 1 0 0 0,1 0 1 0 0,-1 0-1 0 0,0 0 1 0 0,0 0-1 0 0,0 0 0 0 0,0 0 1 0 0,0 0-1 0 0,0 0 1 0 0,0 0-1 0 0,0 0 1 0 0,1-1-1 0 0,-1 1 0 0 0,0 0 1 0 0,0 0-1 0 0,0 0 1 0 0,0 0-1 0 0,0 0 0 0 0,0 0 1 0 0,0-1-1 0 0,0 1 1 0 0,0 0-1 0 0,0 0 0 0 0,0 0 1 0 0,0 0-1 0 0,0 0 1 0 0,0-1-1 0 0,0 1 0 0 0,0 0 1 0 0,0 0-1 0 0,0 0 1 0 0,0 0-1 0 0,0 0 1 0 0,0 0-1 0 0,0-1 0 0 0,0 1 1 0 0,0 0-1 0 0,0 0 1 0 0,-1 0-1 0 0,1 0 0 0 0,0 0 1 0 0,0 0-1 0 0,0 0 1 0 0,0-1-1 0 0,0 1 0 0 0,0 0 1 0 0,0 0-1 0 0,0 0 1 0 0,0 0-1 0 0,-1 0 0 0 0,-4-6 188 0 0,-21-7 82 0 0,-34-16-47 0 0,-140-65-80 0 0,174 80-147 0 0,-53-32 0 0 0,63 35 0 0 0,-1 1 0 0 0,0 0 0 0 0,0 1 0 0 0,-22-7 0 0 0,18 13 0 0 0,20 3 0 0 0,1 0 0 0 0,-1 0 0 0 0,0 0 0 0 0,1 0 0 0 0,-1 0 0 0 0,1 0 0 0 0,-1 0 0 0 0,1 0 0 0 0,-1 1 0 0 0,1-1 0 0 0,-1 0 0 0 0,1 0 0 0 0,-1 0 0 0 0,1 1 0 0 0,-1-1 0 0 0,1 0 0 0 0,-1 1 0 0 0,1-1 0 0 0,0 0 0 0 0,-1 1 0 0 0,1-1 0 0 0,-1 0 0 0 0,1 1 0 0 0,0-1 0 0 0,-1 1 0 0 0,1-1 0 0 0,0 1 0 0 0,0-1 0 0 0,-1 1 0 0 0,1-1 0 0 0,0 1 0 0 0,0-1 0 0 0,0 1 0 0 0,0-1 0 0 0,-1 1 0 0 0,2 0 0 0 0,-1 0 0 0 0,0-1 0 0 0,0 1 0 0 0,1-1 0 0 0,-1 1 0 0 0,1-1 0 0 0,-1 1 0 0 0,0-1 0 0 0,1 1 0 0 0,-1-1 0 0 0,1 0 0 0 0,-1 1 0 0 0,1-1 0 0 0,-1 0 0 0 0,1 1 0 0 0,0-1 0 0 0,-1 0 0 0 0,1 1 0 0 0,-1-1 0 0 0,1 0 0 0 0,0 0 0 0 0,-1 0 0 0 0,1 0 0 0 0,-1 0 0 0 0,2 0 0 0 0,20 3 0 0 0,-19-3 0 0 0,47 7-94 0 0,69 19 1 0 0,-20-3 8 0 0,58 5-43 0 0,-146-26 126 0 0,1 1 0 0 0,-1 0 0 0 0,0 0 0 0 0,21 10 0 0 0,-31-13-1 0 0,0 1 1 0 0,1 0-1 0 0,-1 0 1 0 0,0-1-1 0 0,0 1 1 0 0,0 0-1 0 0,0 0 1 0 0,0 0-1 0 0,0 0 1 0 0,0 1-1 0 0,0-1 1 0 0,-1 0-1 0 0,1 0 1 0 0,0 0-1 0 0,-1 1 1 0 0,1-1-1 0 0,-1 0 1 0 0,1 1-1 0 0,0 2 1 0 0,-1-2 1 0 0,0 1 0 0 0,0-1 1 0 0,0 0-1 0 0,0 1 0 0 0,-1-1 1 0 0,1 1-1 0 0,-1-1 0 0 0,0 0 1 0 0,1 1-1 0 0,-3 3 0 0 0,-3 4 1 0 0,0 0-1 0 0,0-1 0 0 0,-16 18 1 0 0,19-23-7 0 0,-50 60-136 0 0,14-15 117 0 0,-59 57 0 0 0,54-63 26 0 0,25-23 0 0 0,-2-1 0 0 0,-39 29 0 0 0,50-41-480 0 0,0-1-1 0 0,-13 5 1 0 0,15-8-807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1839 0 0,'7'-21'539'0'0,"-3"11"2360"0"0,-3 3-2201 0 0,1 1 0 0 0,1-1 0 0 0,0 1 0 0 0,0 0 0 0 0,0 0 0 0 0,0 0 0 0 0,8-10 0 0 0,-10 16-650 0 0,-1 0 0 0 0,0-1 0 0 0,1 1 0 0 0,-1 0 0 0 0,0 0 0 0 0,1 0 0 0 0,-1-1 0 0 0,1 1 1 0 0,-1 0-1 0 0,0 0 0 0 0,1 0 0 0 0,-1 0 0 0 0,1 0 0 0 0,-1 0 0 0 0,0 0 0 0 0,1 0 0 0 0,-1 0 1 0 0,1 0-1 0 0,-1 0 0 0 0,0 0 0 0 0,1 0 0 0 0,-1 0 0 0 0,1 0 0 0 0,-1 0 0 0 0,0 1 0 0 0,1-1 0 0 0,-1 0 1 0 0,0 0-1 0 0,1 0 0 0 0,-1 1 0 0 0,0-1 0 0 0,1 0 0 0 0,-1 0 0 0 0,0 1 0 0 0,1-1 0 0 0,-1 0 0 0 0,0 1 1 0 0,0-1-1 0 0,1 0 0 0 0,-1 1 0 0 0,0-1 0 0 0,0 0 0 0 0,0 1 0 0 0,0-1 0 0 0,1 1 0 0 0,7 19 718 0 0,-7-19-607 0 0,0 1 850 0 0,4 12-706 0 0,15 40-107 0 0,-15-41 89 0 0,0 0-147 0 0,15 41 4 0 0,-15-40 146 0 0,2 0-78 0 0,17 46 272 0 0,-18-45 746 0 0,0-2-664 0 0,-1 4-441 0 0,-1-5 41 0 0,0 0-1 0 0,9 16 1 0 0,-9-14-368 0 0,13 43-110 0 0,-13-42-26 0 0,-3-3 284 0 0,2 38 187 0 0,-2-48-107 0 0,-1 1 1 0 0,0-1-1 0 0,0 1 1 0 0,-1-1-1 0 0,1 1 0 0 0,-1-1 1 0 0,1 1-1 0 0,-1-1 1 0 0,-1 5-1 0 0,1-6-10 0 0,1 0-1 0 0,0-1 1 0 0,-1 1-1 0 0,1 0 1 0 0,-1-1-1 0 0,1 1 1 0 0,-1-1-1 0 0,1 1 1 0 0,-1-1-1 0 0,0 1 1 0 0,1-1-1 0 0,-1 1 1 0 0,1-1-1 0 0,-1 0 1 0 0,0 1-1 0 0,1-1 1 0 0,-1 0-1 0 0,0 1 1 0 0,0-1-1 0 0,1 0 1 0 0,-2 0-1 0 0,0 0 6 0 0,1 0-1 0 0,-1 0 1 0 0,1 0-1 0 0,-1-1 1 0 0,0 1-1 0 0,1-1 1 0 0,-1 1-1 0 0,1-1 1 0 0,0 0 0 0 0,-1 1-1 0 0,1-1 1 0 0,0 0-1 0 0,-1 0 1 0 0,1 0-1 0 0,0 0 1 0 0,0 0-1 0 0,0 0 1 0 0,-1-1 0 0 0,1 1-1 0 0,1 0 1 0 0,-3-3-1 0 0,-4-9 11 0 0,1 0-1 0 0,0 0 1 0 0,1 0-1 0 0,1-1 1 0 0,0 0-1 0 0,1 0 1 0 0,0 0-1 0 0,-1-27 1 0 0,3 18-65 0 0,1 0 0 0 0,1-1-1 0 0,2 1 1 0 0,8-39 0 0 0,-8 48-93 0 0,1 0 1 0 0,1 1-1 0 0,0-1 0 0 0,13-21 0 0 0,-14 27 85 0 0,1 1 1 0 0,0 0-1 0 0,1 0 0 0 0,0 0 1 0 0,0 0-1 0 0,0 1 0 0 0,1 0 1 0 0,14-9-1 0 0,-3 3-113 0 0,76-43-1346 0 0,-82 49 1357 0 0,0 1 1 0 0,0 0-1 0 0,0 1 1 0 0,0 1-1 0 0,0 0 1 0 0,20-3-1 0 0,-28 6 143 0 0,-1 0-1 0 0,1 0 1 0 0,-1 0-1 0 0,1 0 0 0 0,-1 1 1 0 0,1-1-1 0 0,-1 1 1 0 0,6 2-1 0 0,-8-3 4 0 0,-1 0-1 0 0,1 1 0 0 0,0-1 0 0 0,-1 0 1 0 0,1 1-1 0 0,0-1 0 0 0,-1 1 0 0 0,1-1 1 0 0,-1 1-1 0 0,1 0 0 0 0,0-1 1 0 0,-1 1-1 0 0,0-1 0 0 0,1 1 0 0 0,-1 0 1 0 0,1 0-1 0 0,-1-1 0 0 0,0 1 0 0 0,1 0 1 0 0,-1-1-1 0 0,0 1 0 0 0,0 0 1 0 0,0 0-1 0 0,0 0 0 0 0,0-1 0 0 0,1 1 1 0 0,-1 0-1 0 0,-1 0 0 0 0,1-1 0 0 0,0 1 1 0 0,0 0-1 0 0,0 0 0 0 0,0 0 1 0 0,0-1-1 0 0,-1 1 0 0 0,1 0 0 0 0,0 0 1 0 0,-1-1-1 0 0,1 1 0 0 0,-1 0 0 0 0,1-1 1 0 0,0 1-1 0 0,-2 0 0 0 0,-5 11-11 0 0,0-1 0 0 0,-2 0 0 0 0,1 0-1 0 0,-1-1 1 0 0,-1 0 0 0 0,-15 12 0 0 0,-72 47-137 0 0,25-19 95 0 0,67-46 56 0 0,-2 1-11 0 0,0 0 1 0 0,0 1-1 0 0,1 0 1 0 0,0 0-1 0 0,-7 9 1 0 0,11-13 7 0 0,1 0 1 0 0,0-1-1 0 0,0 1 1 0 0,1 0-1 0 0,-1 0 1 0 0,0 0-1 0 0,1-1 1 0 0,-1 1-1 0 0,1 0 1 0 0,-1 0-1 0 0,1 0 1 0 0,0 0-1 0 0,0 0 1 0 0,0 0 0 0 0,0 0-1 0 0,0 0 1 0 0,0 0-1 0 0,0 0 1 0 0,1 0-1 0 0,-1 0 1 0 0,1 0-1 0 0,-1 0 1 0 0,1 0-1 0 0,0-1 1 0 0,0 1-1 0 0,0 0 1 0 0,0 0-1 0 0,0-1 1 0 0,2 3-1 0 0,2 2 11 0 0,0 0 1 0 0,1 0-1 0 0,0-1 0 0 0,0 0 0 0 0,0 0 1 0 0,0 0-1 0 0,1-1 0 0 0,7 5 0 0 0,-11-8 177 0 0,7 5-106 0 0,30 17 2 0 0,-30-17 114 0 0,2 1-93 0 0,35 24-5 0 0,-13-9-6 0 0,-24-15-81 0 0,1-1 1 0 0,12 6-1 0 0,-9-5-1 0 0,119 62 309 0 0,-133-69-322 0 0,0 0 1 0 0,0 0-1 0 0,1 0 0 0 0,-1 0 0 0 0,0 0 1 0 0,0 0-1 0 0,0 0 0 0 0,0 0 0 0 0,1 0 0 0 0,-1 0 1 0 0,0 1-1 0 0,0-1 0 0 0,0 0 0 0 0,0 0 0 0 0,1 0 1 0 0,-1 0-1 0 0,0 0 0 0 0,0 0 0 0 0,0 0 0 0 0,0 0 1 0 0,0 1-1 0 0,0-1 0 0 0,0 0 0 0 0,1 0 1 0 0,-1 0-1 0 0,0 0 0 0 0,0 0 0 0 0,0 1 0 0 0,0-1 1 0 0,0 0-1 0 0,0 0 0 0 0,0 0 0 0 0,0 0 0 0 0,0 1 1 0 0,0-1-1 0 0,0 0 0 0 0,0 0 0 0 0,0 0 0 0 0,0 0 1 0 0,0 1-1 0 0,0-1 0 0 0,0 0 0 0 0,0 0 1 0 0,0 0-1 0 0,0 0 0 0 0,0 1 0 0 0,0-1 0 0 0,-8 4-2090 0 0,4-2-290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3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5527 0 0,'0'-1'59'0'0,"0"1"0"0"0,1-1-1 0 0,-1 1 1 0 0,1-1 0 0 0,-1 1-1 0 0,1 0 1 0 0,-1-1 0 0 0,0 1 0 0 0,1-1-1 0 0,-1 1 1 0 0,1 0 0 0 0,0-1-1 0 0,-1 1 1 0 0,1 0 0 0 0,-1 0-1 0 0,1-1 1 0 0,-1 1 0 0 0,1 0-1 0 0,0 0 1 0 0,-1 0 0 0 0,1 0-1 0 0,0 0 1 0 0,-1 0 0 0 0,1 0-1 0 0,-1 0 1 0 0,1 0 0 0 0,0 0-1 0 0,0 0 1 0 0,1 0 186 0 0,1 0 0 0 0,-1 0 0 0 0,0 1-1 0 0,0-1 1 0 0,0 0 0 0 0,0 1 0 0 0,0-1 0 0 0,3 2 0 0 0,-1 1 53 0 0,-1 0 1 0 0,0 1 0 0 0,0-1-1 0 0,0 1 1 0 0,0-1 0 0 0,0 1-1 0 0,3 7 1 0 0,-5-9 1046 0 0,6 13-913 0 0,20 48-26 0 0,-21-47 131 0 0,0 0-304 0 0,19 47-1 0 0,-19-47 232 0 0,1 0-232 0 0,20 45-2 0 0,-20-45 404 0 0,-1-2-428 0 0,32 66 172 0 0,-17-37 368 0 0,-21-43-741 0 0,0 0 0 0 0,0 0 0 0 0,0 1 0 0 0,0-1 0 0 0,0 0 0 0 0,0 0 0 0 0,0 0 0 0 0,0 0 0 0 0,0 0 0 0 0,0 0-1 0 0,0 0 1 0 0,0 0 0 0 0,0 0 0 0 0,0 0 0 0 0,0 0 0 0 0,0 0 0 0 0,0 0 0 0 0,0 0 0 0 0,0 0 0 0 0,1 1 0 0 0,-1-1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0,0-1 0 0 0,0 1 0 0 0,0 0 0 0 0,0 0 0 0 0,0 0 0 0 0,0 0 0 0 0,0 0 0 0 0,0 0 0 0 0,0 0 0 0 0,1-7 223 0 0,-2-9 45 0 0,-4-33 87 0 0,-5-87-85 0 0,10 108-331 0 0,1-1 0 0 0,8-52 0 0 0,-6 70-7 0 0,-1 0 1 0 0,1 0-1 0 0,1 0 1 0 0,0 1 0 0 0,0 0-1 0 0,1 0 1 0 0,1 0-1 0 0,8-12 1 0 0,-9 15-65 0 0,1 0 0 0 0,0 0 0 0 0,0 1 0 0 0,1 0 0 0 0,0 0 0 0 0,0 1 0 0 0,0 0 0 0 0,1 0 0 0 0,0 1 0 0 0,15-7 0 0 0,-16 8 104 0 0,1 1-1 0 0,-1-1 1 0 0,0 2 0 0 0,1-1-1 0 0,-1 1 1 0 0,1 0 0 0 0,0 1-1 0 0,10 0 1 0 0,-13 0 24 0 0,0 1 0 0 0,-1 0 0 0 0,1 0 0 0 0,0 0 0 0 0,-1 0 0 0 0,1 1 0 0 0,-1 0 0 0 0,1 0-1 0 0,-1 0 1 0 0,0 0 0 0 0,0 1 0 0 0,0 0 0 0 0,0-1 0 0 0,5 6 0 0 0,6 13 11 0 0,16 34 52 0 0,-23-42 28 0 0,-4 2-1 0 0,12 46-22 0 0,-12-46 118 0 0,-4-1-87 0 0,-1 45-11 0 0,1-52-46 0 0,0 1 0 0 0,-1 0 0 0 0,0-1 0 0 0,-1 1 0 0 0,0-1 0 0 0,0 1 0 0 0,0-1 0 0 0,-1 0-1 0 0,-7 13 1 0 0,2-8 56 0 0,0 0-1 0 0,-1 0 1 0 0,-15 14-1 0 0,7-9-16 0 0,-1-1-1 0 0,-1 0 1 0 0,0-1 0 0 0,-1-1 0 0 0,-1 0-1 0 0,0-2 1 0 0,0-1 0 0 0,-2 0-1 0 0,-33 10 1 0 0,40-16-12 0 0,0 0 0 0 0,-1-2 0 0 0,1 0 1 0 0,-1 0-1 0 0,0-2 0 0 0,-28-1 0 0 0,44 1-55 0 0,0-1 0 0 0,0 0-1 0 0,0-1 1 0 0,0 1 0 0 0,1 0 0 0 0,-1 0 0 0 0,0 0 0 0 0,0-1 0 0 0,0 1 0 0 0,0 0-1 0 0,1-1 1 0 0,-1 1 0 0 0,0 0 0 0 0,0-1 0 0 0,0 1 0 0 0,1-1 0 0 0,-1 1-1 0 0,0-1 1 0 0,1 0 0 0 0,-1 1 0 0 0,1-1 0 0 0,-1 0 0 0 0,0 0 0 0 0,1 1 0 0 0,0-1-1 0 0,-1 0 1 0 0,1 0 0 0 0,-1 1 0 0 0,1-1 0 0 0,0 0 0 0 0,0 0 0 0 0,-1-1-1 0 0,1 1-90 0 0,0 0-1 0 0,0 0 1 0 0,0 1 0 0 0,1-1-1 0 0,-1 0 1 0 0,0 0-1 0 0,0 0 1 0 0,1 1-1 0 0,-1-1 1 0 0,0 0-1 0 0,1 0 1 0 0,-1 1-1 0 0,1-1 1 0 0,0-1-1 0 0,0 1-480 0 0,0 0 0 0 0,0 0 0 0 0,0 0 1 0 0,0 0-1 0 0,0 0 0 0 0,0 1 0 0 0,1-1 0 0 0,-1 0 0 0 0,3-1 1 0 0,5-1-5326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3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52 4607 0 0,'-4'-4'565'0'0,"-1"-1"0"0"0,1 0 0 0 0,-1 1 0 0 0,0 0 0 0 0,-1 0-1 0 0,1 1 1 0 0,-1-1 0 0 0,0 1 0 0 0,1 0 0 0 0,-11-3 0 0 0,8 4-409 0 0,0 1 1 0 0,0 0 0 0 0,0 0-1 0 0,0 0 1 0 0,0 1-1 0 0,0 0 1 0 0,0 1 0 0 0,0-1-1 0 0,0 2 1 0 0,0-1 0 0 0,0 1-1 0 0,0 0 1 0 0,-13 7 0 0 0,9-4-144 0 0,0 0 0 0 0,1 2 0 0 0,0-1 0 0 0,0 2 1 0 0,1-1-1 0 0,0 1 0 0 0,-18 19 0 0 0,27-25-18 0 0,-1-1 0 0 0,0 1 1 0 0,1 0-1 0 0,0 0 0 0 0,-1 0 0 0 0,1 0 0 0 0,0 0 0 0 0,0 0 0 0 0,0 1 0 0 0,1-1 0 0 0,-1 0 0 0 0,0 3 0 0 0,1-4 3 0 0,0 0 0 0 0,0 0-1 0 0,0 0 1 0 0,0 0 0 0 0,0 1 0 0 0,1-1-1 0 0,-1 0 1 0 0,0 0 0 0 0,1 0-1 0 0,-1 0 1 0 0,0 0 0 0 0,1 0 0 0 0,0 0-1 0 0,-1-1 1 0 0,1 1 0 0 0,-1 0-1 0 0,1 0 1 0 0,0 0 0 0 0,0 0 0 0 0,0-1-1 0 0,-1 1 1 0 0,1 0 0 0 0,0-1-1 0 0,0 1 1 0 0,0-1 0 0 0,0 1 0 0 0,2 0-1 0 0,45 21-38 0 0,-24-11-2 0 0,29 16-1 0 0,-15-5 25 0 0,34 23-77 0 0,-61-37 84 0 0,-1 0 0 0 0,-1 0 0 0 0,1 1 0 0 0,11 14-1 0 0,-18-20 42 0 0,0 1-1 0 0,-1 0 0 0 0,1 0 0 0 0,-1 0 0 0 0,0 0 1 0 0,0 0-1 0 0,0 0 0 0 0,-1 0 0 0 0,1 1 1 0 0,-1-1-1 0 0,0 0 0 0 0,-1 1 0 0 0,1-1 1 0 0,-1 1-1 0 0,0 5 0 0 0,0-7 1 0 0,-1 1-1 0 0,1-1 1 0 0,-1 1 0 0 0,0-1-1 0 0,0 1 1 0 0,-1-1 0 0 0,1 0-1 0 0,-1 1 1 0 0,1-1 0 0 0,-1 0-1 0 0,0 0 1 0 0,-1 0 0 0 0,1 0 0 0 0,0 0-1 0 0,-1-1 1 0 0,1 1 0 0 0,-1-1-1 0 0,0 0 1 0 0,-3 3 0 0 0,-9 4 385 0 0,0-1 0 0 0,0 0 1 0 0,-1-1-1 0 0,0 0 1 0 0,-1-1-1 0 0,-27 5 0 0 0,4-3 631 0 0,-68 4-1 0 0,40-15-675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93 2303 0 0,'0'-4'395'0'0,"0"0"0"0"0,0 1 0 0 0,-1-1 0 0 0,0 0 0 0 0,1 1-1 0 0,-1-1 1 0 0,0 1 0 0 0,-1-1 0 0 0,1 1 0 0 0,-1 0 0 0 0,1-1-1 0 0,-1 1 1 0 0,0 0 0 0 0,0 0 0 0 0,0 0 0 0 0,-1 0 0 0 0,1 0-1 0 0,-1 1 1 0 0,1-1 0 0 0,-1 1 0 0 0,0 0 0 0 0,0 0 0 0 0,-5-3-1 0 0,3 2-47 0 0,-1 1 0 0 0,1 0-1 0 0,-1 0 1 0 0,1 0 0 0 0,-1 1-1 0 0,0 0 1 0 0,0 0 0 0 0,0 0-1 0 0,0 1 1 0 0,0 0 0 0 0,0 0-1 0 0,0 0 1 0 0,-10 3 0 0 0,3 0-152 0 0,0 0 0 0 0,1 2 1 0 0,0 0-1 0 0,-1 0 0 0 0,2 1 1 0 0,-1 0-1 0 0,1 1 0 0 0,0 1 1 0 0,0-1-1 0 0,-15 16 0 0 0,7-4-173 0 0,2 0-1 0 0,0 1 0 0 0,1 0 0 0 0,-18 33 0 0 0,21-28-21 0 0,8-15 0 0 0,1 1 0 0 0,-2 12 0 0 0,-5 33 12 0 0,11-56-10 0 0,-1 1-1 0 0,1 0 1 0 0,0 0 0 0 0,0-1-1 0 0,0 1 1 0 0,0 0-1 0 0,0 0 1 0 0,0 0 0 0 0,0-1-1 0 0,0 1 1 0 0,0 0-1 0 0,0 0 1 0 0,0 0 0 0 0,0-1-1 0 0,1 1 1 0 0,-1 0-1 0 0,0 0 1 0 0,0-1 0 0 0,1 1-1 0 0,-1 0 1 0 0,1-1-1 0 0,-1 1 1 0 0,1 0 0 0 0,-1-1-1 0 0,1 1 1 0 0,-1-1-1 0 0,1 1 1 0 0,-1 0 0 0 0,2 0-1 0 0,36 40 11 0 0,-37-40-9 0 0,0 0 0 0 0,1 1 0 0 0,-1-1 0 0 0,1 0 0 0 0,-1 0 0 0 0,1 1 0 0 0,-1-1 0 0 0,1 0 0 0 0,0-1 0 0 0,-1 1 0 0 0,1 0 0 0 0,0 0 0 0 0,0-1 0 0 0,0 1 0 0 0,0-1 0 0 0,-1 0 0 0 0,1 1 0 0 0,0-1 0 0 0,0 0 0 0 0,0 0 0 0 0,3 0 0 0 0,2-1-5 0 0,3 1 19 0 0,1-1-1 0 0,-1-1 0 0 0,1 0 1 0 0,-1 0-1 0 0,0-1 1 0 0,13-5-1 0 0,56-30-764 0 0,-46 17-1088 0 0,-14 7-3969 0 0,-12 8 1151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75 5063 0 0,'1'-4'260'0'0,"0"1"-1"0"0,-1-1 0 0 0,0 0 0 0 0,1 1 1 0 0,-1-1-1 0 0,-1 0 0 0 0,1 1 0 0 0,0-1 1 0 0,-1 0-1 0 0,0 1 0 0 0,0-1 0 0 0,0 0 1 0 0,-2-3-1 0 0,3 6-149 0 0,-1 0 1 0 0,1 0-1 0 0,-1-1 1 0 0,0 1-1 0 0,0 0 1 0 0,1 0-1 0 0,-1 0 1 0 0,0 0-1 0 0,0 0 1 0 0,0 0-1 0 0,0 0 1 0 0,-1 0 0 0 0,1 1-1 0 0,0-1 1 0 0,0 0-1 0 0,0 1 1 0 0,0-1-1 0 0,-1 1 1 0 0,1-1-1 0 0,0 1 1 0 0,-1-1-1 0 0,1 1 1 0 0,0 0-1 0 0,-1 0 1 0 0,1 0-1 0 0,-1 0 1 0 0,1 0-1 0 0,0 0 1 0 0,-1 0-1 0 0,1 0 1 0 0,0 0-1 0 0,-1 1 1 0 0,1-1-1 0 0,0 1 1 0 0,-1-1-1 0 0,-1 1 1 0 0,-2 2 53 0 0,-1 1 0 0 0,0-1 1 0 0,1 1-1 0 0,0 0 0 0 0,0 0 0 0 0,0 0 0 0 0,1 1 1 0 0,-8 7-1 0 0,-28 45 551 0 0,36-52-651 0 0,-2 4 72 0 0,1 1 0 0 0,-7 14 0 0 0,7-16-93 0 0,3-4-9 0 0,0 1 0 0 0,-1 0 0 0 0,1-1 1 0 0,1 1-1 0 0,-2 7 0 0 0,-9 24 52 0 0,10-27 268 0 0,5 3-262 0 0,10 39-16 0 0,-13-50-65 0 0,0 0 1 0 0,1 0-1 0 0,-1-1 0 0 0,0 1 0 0 0,1 0 1 0 0,-1 0-1 0 0,1 0 0 0 0,-1-1 0 0 0,1 1 0 0 0,-1 0 1 0 0,1 0-1 0 0,-1-1 0 0 0,1 1 0 0 0,-1 0 0 0 0,1-1 1 0 0,0 1-1 0 0,0-1 0 0 0,-1 1 0 0 0,1-1 1 0 0,0 1-1 0 0,0-1 0 0 0,0 0 0 0 0,-1 1 0 0 0,1-1 1 0 0,0 0-1 0 0,0 0 0 0 0,0 1 0 0 0,0-1 0 0 0,0 0 1 0 0,0 0-1 0 0,-1 0 0 0 0,1 0 0 0 0,0 0 1 0 0,0 0-1 0 0,0-1 0 0 0,0 1 0 0 0,0 0 0 0 0,0 0 1 0 0,0 0-1 0 0,-1-1 0 0 0,1 1 0 0 0,0-1 0 0 0,1 0 1 0 0,2 0 269 0 0,1-1-112 0 0,0 0 0 0 0,0 0 0 0 0,0 0 1 0 0,-1 0-1 0 0,1-1 0 0 0,0 0 0 0 0,-1 0 0 0 0,0 0 0 0 0,7-7 1 0 0,3-4-524 0 0,14-21 0 0 0,-20 25 659 0 0,4-7-268 0 0,-1 0 1 0 0,0-1-1 0 0,8-21 0 0 0,-8 15-26 0 0,-20 61-747 0 0,5-16 583 0 0,-5 38 122 0 0,1 8 31 0 0,8-65 0 0 0,-3 78-16 0 0,10-93-6672 0 0,-4 7 1976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10135 0 0,'2'2'2243'0'0,"9"27"-455"0"0,8 35-1631 0 0,-14-48 31 0 0,-6-9-129 0 0,2 1-1 0 0,-1 0 1 0 0,1 0-1 0 0,2 8 0 0 0,-1-2 9 0 0,0-1 1 0 0,0 22-1 0 0,-1-21-34 0 0,1 43 128 0 0,-2 14 146 0 0,0-26-84 0 0,0-34 7 0 0,0 3-10 0 0,0 2-155 0 0,-1-5 69 0 0,1-1 1 0 0,3 21-1 0 0,4 34 129 0 0,-6-52 274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3679 0 0,'0'0'61'0'0,"-1"0"-1"0"0,1 0 0 0 0,-1 0 1 0 0,0 0-1 0 0,1 0 0 0 0,-1 0 1 0 0,0 1-1 0 0,1-1 0 0 0,-1 0 1 0 0,1 0-1 0 0,-1 1 0 0 0,1-1 1 0 0,-1 0-1 0 0,1 1 0 0 0,-1-1 1 0 0,1 0-1 0 0,-1 1 0 0 0,1-1 1 0 0,-1 1-1 0 0,1-1 0 0 0,-1 1 1 0 0,1-1-1 0 0,-1 2 0 0 0,-4 13 10474 0 0,2 0-10049 0 0,-8 42-124 0 0,7-30-29 0 0,2-12-222 0 0,-4 46 436 0 0,1 17 74 0 0,2-1-408 0 0,2-26-148 0 0,1-22-10 0 0,1 47-32 0 0,3-12 38 0 0,0-40 0 0 0,5 25-80 0 0,-7-37-154 0 0,1-13-381 0 0,0 1 466 0 0,-2 0 37 0 0,-1 0-1 0 0,1 0 1 0 0,0 0 0 0 0,0 0 0 0 0,-1-1 0 0 0,1 1 0 0 0,0 0 0 0 0,0 0-1 0 0,-1-1 1 0 0,1 1 0 0 0,0 0 0 0 0,-1-1 0 0 0,1 1 0 0 0,0-1 0 0 0,-1 1 0 0 0,1 0-1 0 0,-1-1 1 0 0,1 0 0 0 0,-1 1 0 0 0,1-1 0 0 0,-1 1 0 0 0,1-1 0 0 0,-1 0 0 0 0,1 1-1 0 0,-1-1 1 0 0,0 0 0 0 0,0 1 0 0 0,1-1 0 0 0,-1 0 0 0 0,0 0 0 0 0,2-12-1498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5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 12895 0 0,'0'-7'812'0'0,"0"8"-282"0"0,0 9-96 0 0,0-9-39 0 0,1 13-146 0 0,4 45 27 0 0,-3-32 4 0 0,1 54 174 0 0,-2-23-293 0 0,-1-29-8 0 0,2 59 191 0 0,-1-23 48 0 0,2 15 58 0 0,-2-64-196 0 0,0-2 2 0 0,5 41 6 0 0,-5-42 604 0 0,1 1-579 0 0,6 39-40 0 0,-2-34 190 0 0,-6-19-427 0 0,0 0 1 0 0,0 0 0 0 0,0 0-1 0 0,0 0 1 0 0,0 0-1 0 0,1 0 1 0 0,-1 1 0 0 0,0-1-1 0 0,0 0 1 0 0,0 0-1 0 0,0 0 1 0 0,0 0 0 0 0,0 0-1 0 0,0 0 1 0 0,1 0-1 0 0,-1 0 1 0 0,0 0 0 0 0,0 0-1 0 0,0 0 1 0 0,0 0-1 0 0,1 0 1 0 0,-1 0-1 0 0,0 0 1 0 0,0 0 0 0 0,0 0-1 0 0,0 0 1 0 0,0 0-1 0 0,1 0 1 0 0,-1 0 0 0 0,0 0-1 0 0,0 0 1 0 0,0 0-1 0 0,0 0 1 0 0,0 0 0 0 0,0 0-1 0 0,1 0 1 0 0,-1 0-1 0 0,0 0 1 0 0,0 0 0 0 0,0-1-1 0 0,0 1 1 0 0,0 0-1 0 0,0 0 1 0 0,0 0-1 0 0,1 0 1 0 0,-1 0 0 0 0,8-19 614 0 0,-7 17-627 0 0,13-38 225 0 0,2 1-1 0 0,29-54 1 0 0,-38 82-313 0 0,-1 1-1 0 0,1-1 1 0 0,1 1 0 0 0,0 0 0 0 0,0 1 0 0 0,1 0-1 0 0,1 0 1 0 0,-1 1 0 0 0,1 0 0 0 0,0 1-1 0 0,1 0 1 0 0,20-10 0 0 0,-28 16 8 0 0,0 0 0 0 0,1 0 0 0 0,-1 0 0 0 0,0 1-1 0 0,5-1 1 0 0,-6 1-78 0 0,-1 0 0 0 0,0 0-1 0 0,1 0 1 0 0,-1 0 0 0 0,0 0-1 0 0,1 0 1 0 0,-1 0-1 0 0,0 1 1 0 0,0-1 0 0 0,1 1-1 0 0,-1-1 1 0 0,0 1 0 0 0,0-1-1 0 0,0 1 1 0 0,1 0 0 0 0,0 1-1 0 0,5 11-199 0 0,-7-13 360 0 0,5 11-75 0 0,0 1 0 0 0,0 0 0 0 0,3 16 0 0 0,-7-20 65 0 0,0 0 1 0 0,0 1-1 0 0,-1-1 0 0 0,-1 17 0 0 0,0-13 69 0 0,-3-3 31 0 0,0 2-54 0 0,2-5-7 0 0,0 1 0 0 0,-1-1 0 0 0,0 1 0 0 0,0-1 0 0 0,-5 6 0 0 0,2-3 96 0 0,0-1 0 0 0,-1 0 0 0 0,0-1 0 0 0,-1 0 0 0 0,0 0 0 0 0,0 0 0 0 0,0-1 0 0 0,-1-1 0 0 0,0 1 1 0 0,0-1-1 0 0,-18 7 0 0 0,7-5 198 0 0,0-1 0 0 0,0-1 0 0 0,-1 0 1 0 0,-34 2-1 0 0,46-6-242 0 0,-1-1 0 0 0,1 0 0 0 0,0 0 0 0 0,0-1 0 0 0,0 0 0 0 0,-17-5 0 0 0,24 5-123 0 0,0 1 0 0 0,0-1 0 0 0,0 0 0 0 0,-1 0 0 0 0,1 0 0 0 0,0 0 0 0 0,0 0 0 0 0,0 0 0 0 0,0-1-1 0 0,1 1 1 0 0,-1 0 0 0 0,0-1 0 0 0,1 0 0 0 0,-1 1 0 0 0,0-1 0 0 0,1 0 0 0 0,0 0 0 0 0,0 0 0 0 0,-1 0 0 0 0,1 0 0 0 0,0 0-1 0 0,0 0 1 0 0,1 0 0 0 0,-1 0 0 0 0,0-1 0 0 0,1 1 0 0 0,-1 0 0 0 0,1 0 0 0 0,0-1 0 0 0,0 1 0 0 0,0 0 0 0 0,0-3 0 0 0,1 3-247 0 0,-1 0 0 0 0,1 0 1 0 0,-1 0-1 0 0,1 0 1 0 0,0 1-1 0 0,0-1 0 0 0,0 0 1 0 0,0 0-1 0 0,0 1 1 0 0,1-3-1 0 0,0 2-479 0 0,4-6-5107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5983 0 0,'1'-4'374'0'0,"1"1"0"0"0,0-1-1 0 0,0 1 1 0 0,0 0-1 0 0,4-5 1 0 0,-4 5-113 0 0,1 1 0 0 0,-1-1 1 0 0,-1 0-1 0 0,1 1 0 0 0,0-1 1 0 0,-1 0-1 0 0,1 0 0 0 0,-1-1 1 0 0,1-2-1 0 0,-2 5-224 0 0,0 1 0 0 0,0 0 0 0 0,0 0 1 0 0,0 0-1 0 0,0-1 0 0 0,0 1 0 0 0,0 0 0 0 0,0 0 0 0 0,0 0 1 0 0,0-1-1 0 0,0 1 0 0 0,0 0 0 0 0,0 0 0 0 0,0 0 0 0 0,0-1 0 0 0,0 1 1 0 0,0 0-1 0 0,0 0 0 0 0,0 0 0 0 0,0 0 0 0 0,0-1 0 0 0,0 1 1 0 0,0 0-1 0 0,-1 0 0 0 0,1 0 0 0 0,0 0 0 0 0,0-1 0 0 0,0 1 1 0 0,0 0-1 0 0,0 0 0 0 0,-1 0 0 0 0,1 0 0 0 0,0 0 0 0 0,0 0 0 0 0,-1-1 1 0 0,-7 3 808 0 0,-9 7 83 0 0,4-1-495 0 0,0 2-1 0 0,1 0 0 0 0,1 0 0 0 0,-21 24 1 0 0,-31 49 522 0 0,60-79-908 0 0,0 0 1 0 0,0 1-1 0 0,1-1 0 0 0,-4 9 0 0 0,2-4-5 0 0,1-2 78 0 0,-1 1-10 0 0,-10 27-34 0 0,10-26 150 0 0,9 2-172 0 0,17 34-34 0 0,-22-44-18 0 0,0 0 0 0 0,0-1 0 0 0,1 1 1 0 0,-1-1-1 0 0,0 1 0 0 0,1-1 0 0 0,-1 1 0 0 0,1-1 0 0 0,-1 1 1 0 0,1-1-1 0 0,-1 1 0 0 0,1-1 0 0 0,-1 0 0 0 0,1 1 0 0 0,-1-1 1 0 0,1 0-1 0 0,-1 0 0 0 0,1 1 0 0 0,0-1 0 0 0,-1 0 1 0 0,1 0-1 0 0,0 0 0 0 0,-1 0 0 0 0,1 1 0 0 0,-1-1 0 0 0,1 0 1 0 0,0 0-1 0 0,-1 0 0 0 0,1 0 0 0 0,1-1 0 0 0,12-7 117 0 0,-11 6-85 0 0,13-10 112 0 0,0-1-1 0 0,-1 0 1 0 0,15-18-1 0 0,36-49-539 0 0,-17 19-440 0 0,-39 53 579 0 0,-10 8 245 0 0,1 0-1 0 0,-1 0 1 0 0,0 0 0 0 0,0 0-1 0 0,0 0 1 0 0,0 0 0 0 0,1 0-1 0 0,-1 0 1 0 0,0 0 0 0 0,0 1-1 0 0,0-1 1 0 0,0 0 0 0 0,1 0 0 0 0,-1 0-1 0 0,0 0 1 0 0,0 0 0 0 0,0 0-1 0 0,0 0 1 0 0,1 0 0 0 0,-1 0-1 0 0,0 1 1 0 0,0-1 0 0 0,0 0-1 0 0,0 0 1 0 0,0 0 0 0 0,0 0-1 0 0,0 0 1 0 0,1 1 0 0 0,-1-1-1 0 0,0 0 1 0 0,0 0 0 0 0,0 0-1 0 0,0 0 1 0 0,0 1 0 0 0,0-1-1 0 0,0 0 1 0 0,0 0 0 0 0,0 4-27 0 0,0-1 0 0 0,0 0 0 0 0,0 0 0 0 0,-1 1 0 0 0,1-1 0 0 0,-1 0 0 0 0,0 0 0 0 0,-1 5 0 0 0,1-6 7 0 0,-1 10 106 0 0,-9 33 14 0 0,9-33 70 0 0,1-1-94 0 0,-1 35-68 0 0,2-34-121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53 2759 0 0,'-1'-2'207'0'0,"-2"-3"685"0"0,-1 0 1 0 0,1 1-1 0 0,-1-1 0 0 0,0 1 1 0 0,-5-5-1 0 0,-7-9 6315 0 0,22 26-6887 0 0,25 36 624 0 0,-29-34-646 0 0,8 48 340 0 0,-3-19-439 0 0,-6-29-7 0 0,2 14 60 0 0,6 27 217 0 0,-1-13-301 0 0,-6-28 159 0 0,0 1-208 0 0,6 34-21 0 0,-6-34 89 0 0,-1-1-118 0 0,6 28 1 0 0,-3-20 16 0 0,4 19-11 0 0,-6-27 118 0 0,1 0-129 0 0,9 31 3 0 0,-9-30 162 0 0,-1-1-157 0 0,6 32 0 0 0,-6-32 0 0 0,-3-1-12 0 0,-2 25-96 0 0,2-25-209 0 0,-4-8-4001 0 0,3-1 3886 0 0,1 0 0 0 0,0 1 0 0 0,0-1 0 0 0,-1 1 0 0 0,1-1 0 0 0,0 1 0 0 0,-1 0 0 0 0,-2 1-1023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12895 0 0,'-13'2'676'0'0,"10"-2"-617"0"0,-1 0 0 0 0,1 0 0 0 0,0 0 0 0 0,0 1 0 0 0,0 0 0 0 0,0-1 0 0 0,0 1 0 0 0,0 0 0 0 0,0 1 0 0 0,0-1 0 0 0,0 0-1 0 0,0 1 1 0 0,0 0 0 0 0,-4 3 0 0 0,-21 20 273 0 0,11-12-143 0 0,1 2 0 0 0,0 0 0 0 0,-19 26 0 0 0,28-34-124 0 0,5-5-42 0 0,0 1 0 0 0,1-1-1 0 0,-1 1 1 0 0,1-1-1 0 0,-1 1 1 0 0,1 0-1 0 0,0-1 1 0 0,-1 4-1 0 0,-13 28 4 0 0,14-32-22 0 0,1-1 1 0 0,-1 1 0 0 0,0-1 0 0 0,1 1 0 0 0,0 0 0 0 0,-1-1 0 0 0,1 1-1 0 0,0 0 1 0 0,0 0 0 0 0,0 2 0 0 0,-1 4 5 0 0,1 0 0 0 0,1 0 1 0 0,-1 0-1 0 0,1 0 0 0 0,4 15 0 0 0,0-9 53 0 0,1-1 0 0 0,0 0-1 0 0,11 17 1 0 0,-16-29-39 0 0,0 1 1 0 0,-1-1 0 0 0,1 1-1 0 0,0-1 1 0 0,0 0-1 0 0,0 1 1 0 0,0-1-1 0 0,0 0 1 0 0,1 0 0 0 0,-1 1-1 0 0,0-1 1 0 0,0 0-1 0 0,3 1 1 0 0,29 18 340 0 0,-16-11 45 0 0,21 7 174 0 0,-18-10 78 0 0,4 0-247 0 0,1-2-1 0 0,0-1 0 0 0,-1-1 1 0 0,41-1-1 0 0,-43-4-385 0 0,0-2 0 0 0,0 0-1 0 0,0-1 1 0 0,-1-1 0 0 0,0-2-1 0 0,-1 0 1 0 0,1-1 0 0 0,-2 0-1 0 0,34-25 1 0 0,-46 30-341 0 0,0 0 1 0 0,0-1-1 0 0,-1 0 1 0 0,0 0-1 0 0,0 0 0 0 0,0-1 1 0 0,-1 0-1 0 0,0 0 1 0 0,-1 0-1 0 0,1-1 0 0 0,-1 1 1 0 0,4-12-1 0 0,-3 1-1012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11 455 0 0,'5'-2'-541'0'0,"13"-5"2693"0"0,-16 6-1181 0 0,0 1 0 0 0,0 0 0 0 0,0 0 0 0 0,0 0 0 0 0,0 0 1 0 0,0 0-1 0 0,0 1 0 0 0,0-1 0 0 0,2 1 0 0 0,-1-1-478 0 0,-2 0-431 0 0,0 1-1 0 0,0-1 0 0 0,0 0 1 0 0,0 0-1 0 0,0 1 1 0 0,0-1-1 0 0,0 0 0 0 0,0 1 1 0 0,0-1-1 0 0,0 1 1 0 0,-1 0-1 0 0,1-1 0 0 0,0 1 1 0 0,0 0-1 0 0,1 1 1 0 0,29 19 72 0 0,-23-16 262 0 0,-1 10-180 0 0,22 43-12 0 0,-21-43-50 0 0,-6 1-24 0 0,7 50-2 0 0,-6-35 30 0 0,-1 27 122 0 0,-1-28 52 0 0,0 57 334 0 0,-1-34-424 0 0,0-40-33 0 0,0 3-8 0 0,-1 51-14 0 0,0-51-58 0 0,1-3-29 0 0,0 2-63 0 0,-4 45 310 0 0,-1-9-251 0 0,4-39-42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13359 0 0,'-1'0'16'0'0,"-3"0"64"0"0,0 1-1 0 0,0-1 1 0 0,1 1-1 0 0,-1 0 1 0 0,1 0-1 0 0,-1 1 1 0 0,1-1 0 0 0,-1 1-1 0 0,1-1 1 0 0,0 1-1 0 0,-1 0 1 0 0,1 0-1 0 0,0 0 1 0 0,0 1 0 0 0,1-1-1 0 0,-1 1 1 0 0,-2 3-1 0 0,-56 67-25 0 0,38-39-44 0 0,-5 17-10 0 0,25-43 0 0 0,-1 0 0 0 0,1 1 0 0 0,1-1 0 0 0,-3 15 0 0 0,0 34-10 0 0,5-55 8 0 0,0-1 1 0 0,0 0-1 0 0,0 0 0 0 0,0 0 1 0 0,0 1-1 0 0,0-1 1 0 0,0 0-1 0 0,1 0 1 0 0,-1 0-1 0 0,0 1 1 0 0,1-1-1 0 0,-1 0 1 0 0,1 0-1 0 0,-1 0 1 0 0,1 0-1 0 0,0 0 1 0 0,-1 0-1 0 0,1 0 0 0 0,1 2 1 0 0,32 45 74 0 0,-26-36 118 0 0,2-5 18 0 0,28 21-1 0 0,-28-21-5 0 0,-3-4-23 0 0,7 4-26 0 0,1-1 0 0 0,0-1 0 0 0,1 0-1 0 0,19 3 1 0 0,-15-7-142 0 0,28 0 0 0 0,-24-2-2546 0 0,-17 2-1056 0 0,-2 0-974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4 138 5983 0 0,'-1'-9'146'0'0,"0"3"161"0"0,0 1-1 0 0,1-1 0 0 0,-1 0 1 0 0,1 1-1 0 0,1-1 0 0 0,-1 0 0 0 0,1 0 1 0 0,1-7-1 0 0,0 5-44 0 0,1 0 212 0 0,-1-1 0 0 0,7-15 1 0 0,-8 23-346 0 0,-1 0-1 0 0,1 0 1 0 0,-1 0 0 0 0,1-1 0 0 0,0 1-1 0 0,-1 0 1 0 0,1 0 0 0 0,0 0-1 0 0,0 0 1 0 0,0 0 0 0 0,0 0 0 0 0,0 1-1 0 0,0-1 1 0 0,0 0 0 0 0,0 0 0 0 0,0 1-1 0 0,0-1 1 0 0,0 0 0 0 0,0 1-1 0 0,1-1 1 0 0,-1 1 0 0 0,0 0 0 0 0,0-1-1 0 0,1 1 1 0 0,-1 0 0 0 0,0 0 0 0 0,2 0-1 0 0,15 11 2991 0 0,-13 1-2779 0 0,18 34-48 0 0,-18-35-11 0 0,-2 1-19 0 0,9 35-78 0 0,-8-35-31 0 0,-1 2-8 0 0,9 44-9 0 0,-9-43-32 0 0,0-2-9 0 0,0 2-65 0 0,0 2 44 0 0,8 27 1 0 0,3 3 19 0 0,4 28 14 0 0,-14-51-60 0 0,-3 23-36 0 0,-1-45-38 0 0,0 1-1 0 0,0-1 1 0 0,0 0-1 0 0,0 0 1 0 0,0 0 0 0 0,-1 0-1 0 0,1 0 1 0 0,-1 0-1 0 0,1 0 1 0 0,-1 0-1 0 0,0 0 1 0 0,0 0-1 0 0,0 0 1 0 0,0 0-1 0 0,0 0 1 0 0,0-1 0 0 0,0 1-1 0 0,-1 0 1 0 0,1-1-1 0 0,0 1 1 0 0,-1-1-1 0 0,0 1 1 0 0,1-1-1 0 0,-1 0 1 0 0,0 0 0 0 0,-1 1-1 0 0,-2 0-477 0 0,1-1-1 0 0,0 0 1 0 0,-1 0 0 0 0,1 0 0 0 0,-1 0-1 0 0,1-1 1 0 0,-1 0 0 0 0,1 0-1 0 0,-6-1 1 0 0,-3 0-1179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1375 0 0,'0'-3'65'0'0,"0"0"0"0"0,0 0 0 0 0,0 0 0 0 0,1 0 0 0 0,-1 0 0 0 0,1 0 0 0 0,0 0 0 0 0,0 0-1 0 0,0 0 1 0 0,0 0 0 0 0,2-3 0 0 0,0 3 146 0 0,0-1-1 0 0,0 0 1 0 0,0 1 0 0 0,1 0-1 0 0,-1 0 1 0 0,8-5 0 0 0,4-3 226 0 0,0 2 0 0 0,0 0 1 0 0,1 1-1 0 0,0 0 0 0 0,0 2 1 0 0,1-1-1 0 0,0 2 0 0 0,0 1 1 0 0,1 0-1 0 0,-1 1 0 0 0,1 0 1 0 0,0 2-1 0 0,18 0 0 0 0,-24 3 941 0 0,-5 8-1084 0 0,20 31 2 0 0,-21-30 422 0 0,-6 0-276 0 0,-2 35 6 0 0,1-34-29 0 0,0-3-123 0 0,-2 3-213 0 0,2-7-4 0 0,0 1 0 0 0,0 0 0 0 0,0-1-1 0 0,1 10 224 0 0,0-3-119 0 0,1 34-21 0 0,-1-35 413 0 0,9-4-454 0 0,29 20 27 0 0,-36-26-117 0 0,0 0 0 0 0,-1-1 0 0 0,1 1 0 0 0,0-1 0 0 0,-1 1 0 0 0,1-1 0 0 0,0 0 0 0 0,-1 0 0 0 0,1 0 0 0 0,0 0 0 0 0,0 0 0 0 0,-1 0 0 0 0,1 0 0 0 0,0 0 0 0 0,0-1 0 0 0,-1 1 0 0 0,1-1 0 0 0,-1 1 0 0 0,1-1 0 0 0,0 0 0 0 0,-1 0 0 0 0,3-1 0 0 0,4-2 180 0 0,4 0-13 0 0,-1-1 0 0 0,1-1 0 0 0,-1 0-1 0 0,-1 0 1 0 0,1-1 0 0 0,-1-1 0 0 0,0 0 0 0 0,13-14-1 0 0,-13 12-141 0 0,0-1-1 0 0,-1 0 1 0 0,-1-1-1 0 0,0 0 1 0 0,0 0-1 0 0,-1-1 1 0 0,6-15-1 0 0,-12 25-18 0 0,1-1-1 0 0,-1 1 1 0 0,0 0-1 0 0,-1-1 1 0 0,1 1 0 0 0,-1 0-1 0 0,1-1 1 0 0,-1 1-1 0 0,0-1 1 0 0,0 1-1 0 0,0-1 1 0 0,-1 1-1 0 0,1 0 1 0 0,-1-1-1 0 0,0 1 1 0 0,0 0 0 0 0,0-1-1 0 0,0 1 1 0 0,-1 0-1 0 0,1 0 1 0 0,-1 0-1 0 0,0 0 1 0 0,0 0-1 0 0,-3-3 1 0 0,3 3 36 0 0,-2 0 1 0 0,1 1-1 0 0,0-1 1 0 0,-1 1-1 0 0,1 0 1 0 0,-1 0 0 0 0,1 0-1 0 0,-1 0 1 0 0,0 0-1 0 0,0 1 1 0 0,0 0-1 0 0,0 0 1 0 0,0 0-1 0 0,0 0 1 0 0,0 1-1 0 0,-1-1 1 0 0,1 1-1 0 0,0 0 1 0 0,-8 1-1 0 0,-36 8-588 0 0,44-8 116 0 0,1 0 0 0 0,-1 0 0 0 0,1 0 0 0 0,-1 1 1 0 0,1-1-1 0 0,0 1 0 0 0,0 0 0 0 0,0 0 0 0 0,0 1 1 0 0,0-1-1 0 0,-3 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7831 0 0,'1'-2'341'0'0,"-1"2"-292"0"0,0-1 1 0 0,0 1-1 0 0,0 0 0 0 0,0 0 0 0 0,0 0 0 0 0,0 0 0 0 0,0 0 0 0 0,0 0 0 0 0,0 0 1 0 0,0 0-1 0 0,0 0 0 0 0,0 0 0 0 0,0-1 0 0 0,0 1 0 0 0,0 0 0 0 0,0 0 0 0 0,0 0 1 0 0,0 0-1 0 0,0 0 0 0 0,0 0 0 0 0,0 0 0 0 0,0 0 0 0 0,0 0 0 0 0,0-1 0 0 0,0 1 1 0 0,0 0-1 0 0,0 0 0 0 0,0 0 0 0 0,0 0 0 0 0,0 0 0 0 0,1 0 0 0 0,-1 0 0 0 0,0 0 1 0 0,0 0-1 0 0,0 0 0 0 0,0 0 0 0 0,0 0 0 0 0,0 0 0 0 0,0 0 0 0 0,0 0 0 0 0,0 0 1 0 0,0 0-1 0 0,0 0 0 0 0,1 0 0 0 0,-1 0 0 0 0,0 0 0 0 0,0-1 0 0 0,0 1 0 0 0,0 1 1 0 0,0-1-1 0 0,0 0 0 0 0,0 0 0 0 0,0 0 0 0 0,0 0 0 0 0,1 0 0 0 0,-1 0 0 0 0,0 0 1 0 0,0 0-1 0 0,0 0 0 0 0,0 0 0 0 0,0 0 0 0 0,0 0 0 0 0,0 0 0 0 0,0 0 0 0 0,0 0 1 0 0,8 25 630 0 0,5 32-557 0 0,-10-43 152 0 0,1 0-187 0 0,9 41-22 0 0,-9-41 209 0 0,3-2-118 0 0,21 40 3 0 0,-21-39 602 0 0,0-10-444 0 0,25 9 12 0 0,-31-12-282 0 0,1 1 0 0 0,-1-1 0 0 0,1 0 0 0 0,0 0 0 0 0,-1 0 0 0 0,1 0 0 0 0,-1 0 0 0 0,1 0 1 0 0,-1 0-1 0 0,1 0 0 0 0,-1-1 0 0 0,1 1 0 0 0,-1-1 0 0 0,1 1 0 0 0,-1-1 0 0 0,0 1 0 0 0,1-1 0 0 0,-1 0 1 0 0,0 0-1 0 0,2-1 0 0 0,0-1 125 0 0,1 0 0 0 0,-1 0 0 0 0,0 0 0 0 0,4-6 0 0 0,-6 8-122 0 0,12-18 271 0 0,-1-1 1 0 0,-1-1-1 0 0,-1 0 0 0 0,11-31 0 0 0,8-18 171 0 0,-24 59-493 0 0,10-20 0 0 0,-14 29 0 0 0,1 0 0 0 0,-1 0 0 0 0,1 1 0 0 0,-1-1 0 0 0,1 0 0 0 0,-1 0 0 0 0,1 1 0 0 0,0-1 0 0 0,0 1 0 0 0,0 0 0 0 0,3-2 0 0 0,-3 2-18 0 0,-2 1 3 0 0,0-1 0 0 0,1 1 0 0 0,-1 0 1 0 0,0 0-1 0 0,1 0 0 0 0,-1-1 0 0 0,0 1 0 0 0,1 0 0 0 0,-1 0 0 0 0,0 0 0 0 0,1 0 1 0 0,-1 0-1 0 0,1 0 0 0 0,-1 0 0 0 0,0 0 0 0 0,1 0 0 0 0,-1 0 0 0 0,1 0 0 0 0,-1 0 1 0 0,0 0-1 0 0,1 0 0 0 0,0 1 0 0 0,0 0-8 0 0,-1-1-1 0 0,1 1 1 0 0,0 1-1 0 0,0-1 1 0 0,-1 0 0 0 0,1 0-1 0 0,0 0 1 0 0,-1 0 0 0 0,1 0-1 0 0,-1 1 1 0 0,1-1 0 0 0,-1 0-1 0 0,0 0 1 0 0,0 1 0 0 0,1-1-1 0 0,-1 2 1 0 0,10 55-277 0 0,-8-31-11 0 0,-2 49-155 0 0,-3-14 334 0 0,2-30 10 0 0,-4 49 22 0 0,1 6 80 0 0,2-9 168 0 0,5-9 104 0 0,-2-56 558 0 0,0-1-436 0 0,1 1-240 0 0,-1-3 192 0 0,0-1 0 0 0,0 16 0 0 0,-2-20 385 0 0,-3-9-181 0 0,-3-11 117 0 0,0-25-391 0 0,2 0-1 0 0,2 0 1 0 0,2 0-1 0 0,1 0 0 0 0,6-41 1 0 0,1 29-276 0 0,2 1 0 0 0,3 0 0 0 0,24-69 0 0 0,-29 103-103 0 0,0 0-1 0 0,1 0 0 0 0,0 1 1 0 0,2 0-1 0 0,0 1 0 0 0,0-1 1 0 0,2 2-1 0 0,13-14 0 0 0,-16 19-199 0 0,1 0 0 0 0,0 0 0 0 0,1 1 0 0 0,0 1 0 0 0,0 0 0 0 0,0 1 0 0 0,1 0 0 0 0,0 0 0 0 0,0 1 0 0 0,1 1 0 0 0,25-6 0 0 0,-25 8-270 0 0,0 0 0 0 0,-1 1 0 0 0,1 1 0 0 0,25 1 0 0 0,-36-1 222 0 0,5 10-179 0 0,24 27 742 0 0,-24-28 30 0 0,-10-2 102 0 0,-1 2-205 0 0,3-6-50 0 0,0 1 0 0 0,-1-1 0 0 0,1 1 0 0 0,-1-1 0 0 0,0 0 0 0 0,0 1 0 0 0,0-1 0 0 0,-4 4 0 0 0,-23 27 807 0 0,-48 45-1 0 0,-29 8 444 0 0,80-67-1095 0 0,20-14-238 0 0,-1 0-1 0 0,1-1 0 0 0,-1 0 1 0 0,0-1-1 0 0,-1 1 1 0 0,1-1-1 0 0,-1-1 0 0 0,0 1 1 0 0,1-1-1 0 0,-14 2 1 0 0,21-4-73 0 0,-1-1 1 0 0,1 0-1 0 0,-1 0 1 0 0,0 0 0 0 0,1 0-1 0 0,-1 0 1 0 0,1-1-1 0 0,-1 1 1 0 0,0 0 0 0 0,1 0-1 0 0,-1 0 1 0 0,1 0 0 0 0,-1-1-1 0 0,1 1 1 0 0,-1 0-1 0 0,1-1 1 0 0,-1 1 0 0 0,0-1-1 0 0,-1-2-1173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279 533 7831 0 0,'1'-1'145'0'0,"0"-1"-1"0"0,-1 0 1 0 0,1 1-1 0 0,-1-1 1 0 0,0 0-1 0 0,0 1 1 0 0,1-1-1 0 0,-1 0 0 0 0,0 1 1 0 0,0-1-1 0 0,-1 0 1 0 0,1 1-1 0 0,0-1 1 0 0,-1 0-1 0 0,1 1 1 0 0,0-1-1 0 0,-1 0 1 0 0,0 1-1 0 0,1-1 0 0 0,-1 1 1 0 0,0-1-1 0 0,0 1 1 0 0,0 0-1 0 0,-2-3 1 0 0,2 3 51 0 0,-1 0 0 0 0,0 0 0 0 0,1-1 0 0 0,-1 1 0 0 0,0 1 0 0 0,0-1 0 0 0,0 0 0 0 0,0 0 0 0 0,0 1 0 0 0,0-1 0 0 0,0 1 0 0 0,0-1 0 0 0,0 1 0 0 0,0 0 0 0 0,0 0 0 0 0,-1 0 0 0 0,1 0 0 0 0,0 0 0 0 0,0 1 0 0 0,-3 0 0 0 0,-4 1-53 0 0,1 1 0 0 0,-1 0 0 0 0,0 1 1 0 0,1 0-1 0 0,0 0 0 0 0,0 1 0 0 0,0 0 0 0 0,0 0 0 0 0,1 1 0 0 0,0 0 0 0 0,-10 10 0 0 0,-4 7 31 0 0,-33 48 0 0 0,53-69-145 0 0,-7 13 45 0 0,-14 33-4 0 0,19-41-58 0 0,0 1 0 0 0,1 0 1 0 0,0 0-1 0 0,0 0 1 0 0,-1 11-1 0 0,3-15-9 0 0,-1 0-1 0 0,1 1 0 0 0,0-1 0 0 0,1 0 1 0 0,-1 1-1 0 0,1-1 0 0 0,-1 0 1 0 0,1 0-1 0 0,1 1 0 0 0,-1-1 0 0 0,1 0 1 0 0,-1 0-1 0 0,4 4 0 0 0,-3-5 4 0 0,1-1-1 0 0,-1 1 1 0 0,1-1 0 0 0,0 0-1 0 0,0 1 1 0 0,0-1 0 0 0,0-1-1 0 0,0 1 1 0 0,0 0-1 0 0,1-1 1 0 0,-1 0 0 0 0,0 0-1 0 0,6 2 1 0 0,-7-3 2 0 0,0 1 0 0 0,0-1 0 0 0,0 0 1 0 0,0 0-1 0 0,0 1 0 0 0,0-1 0 0 0,0-1 0 0 0,0 1 1 0 0,0 0-1 0 0,0 0 0 0 0,0-1 0 0 0,0 1 0 0 0,0-1 1 0 0,0 1-1 0 0,0-1 0 0 0,0 0 0 0 0,3-2 0 0 0,1 0 22 0 0,8-4 105 0 0,-1-1 1 0 0,-1 0-1 0 0,0 0 0 0 0,0-1 1 0 0,0-1-1 0 0,13-14 0 0 0,-7 4-47 0 0,0-1 1 0 0,22-36-1 0 0,-10 6-103 0 0,-3-1 0 0 0,-2-1-1 0 0,-2-2 1 0 0,-3 0 0 0 0,22-95-1 0 0,-36 122 40 0 0,-1 0 0 0 0,-1 0 0 0 0,-2-1 0 0 0,-1 0 0 0 0,0 1 0 0 0,-6-41 0 0 0,4 68-12 0 0,-3-13 296 0 0,4 13-304 0 0,0 1 0 0 0,0 0-1 0 0,-1 0 1 0 0,1 0 0 0 0,0 0 0 0 0,0 0-1 0 0,0 0 1 0 0,0 0 0 0 0,0 0 0 0 0,-1 0-1 0 0,1 0 1 0 0,0 0 0 0 0,0-1 0 0 0,0 1 0 0 0,0 0-1 0 0,-1 0 1 0 0,1 0 0 0 0,0 0 0 0 0,0 0-1 0 0,0 0 1 0 0,0 0 0 0 0,-1 0 0 0 0,1 1-1 0 0,0-1 1 0 0,0 0 0 0 0,0 0 0 0 0,0 0-1 0 0,-1 0 1 0 0,1 0 0 0 0,0 0 0 0 0,0 0 0 0 0,0 0-1 0 0,0 0 1 0 0,0 0 0 0 0,0 0 0 0 0,-1 1-1 0 0,1-1 1 0 0,0 0 0 0 0,0 0 0 0 0,0 0-1 0 0,0 0 1 0 0,0 1 0 0 0,-10 17 66 0 0,-4 27-70 0 0,1 14 0 0 0,2 18 0 0 0,2 17 0 0 0,1 10 0 0 0,2-2 0 0 0,4-4 0 0 0,1-14 0 0 0,4-10 0 0 0,7 4 0 0 0,4-17-28 0 0,-14-59 32 0 0,1 0 0 0 0,-1-1 0 0 0,1 1 0 0 0,-1 0 0 0 0,1 0 0 0 0,0 0 0 0 0,0-1 0 0 0,0 1-1 0 0,1 1 1 0 0,2-1-1154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0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40 5983 0 0,'-3'-17'2559'0'0,"3"16"-2276"0"0,0-1 0 0 0,0 0 0 0 0,0 0 0 0 0,-1 0 1 0 0,1 1-1 0 0,-1-1 0 0 0,1 0 0 0 0,-1 0 0 0 0,0-1 0 0 0,1 3-235 0 0,-1-1 1 0 0,1 1-1 0 0,0 0 1 0 0,0 0-1 0 0,-1-1 1 0 0,1 1-1 0 0,0 0 1 0 0,0 0-1 0 0,-1 0 1 0 0,1-1-1 0 0,0 1 1 0 0,-1 0-1 0 0,1 0 1 0 0,0 0-1 0 0,-1 0 1 0 0,1 0-1 0 0,0 0 1 0 0,-1 0-1 0 0,1 0 1 0 0,0 0-1 0 0,-1 0 1 0 0,-12 4 630 0 0,4 3-473 0 0,1-1 1 0 0,0 1-1 0 0,0 1 0 0 0,0-1 0 0 0,-12 17 0 0 0,-18 32 209 0 0,35-50-283 0 0,-1 3-4 0 0,-9 25 0 0 0,9-25 66 0 0,12-4-125 0 0,25 14-14 0 0,-32-19-51 0 0,1 0 0 0 0,-1 1 0 0 0,0-1 0 0 0,1 0 0 0 0,-1 0 0 0 0,1-1 0 0 0,-1 1 0 0 0,0 0 0 0 0,1 0 0 0 0,-1-1 0 0 0,0 1 0 0 0,0 0 0 0 0,1-1 0 0 0,-1 0 0 0 0,0 1 0 0 0,0-1 0 0 0,0 0 0 0 0,1 1 0 0 0,-1-1 0 0 0,0 0 0 0 0,0 0 0 0 0,0 0 0 0 0,0 0 0 0 0,-1 0 0 0 0,3-2 0 0 0,0-1-19 0 0,7-6-161 0 0,0 0 0 0 0,-1-1 0 0 0,-1 0 0 0 0,0 0 0 0 0,-1-1 0 0 0,0 0-1 0 0,10-25 1 0 0,-7 15-375 0 0,17-26 0 0 0,-27 48 552 0 0,0 0-6 0 0,0 0 1 0 0,0 0-1 0 0,0 0 1 0 0,0 0 0 0 0,0 0-1 0 0,0 0 1 0 0,0 0 0 0 0,0 0-1 0 0,0 0 1 0 0,0 0 0 0 0,0 1-1 0 0,0-1 1 0 0,0 0 0 0 0,0 0-1 0 0,1 0 1 0 0,-1 0 0 0 0,0 0-1 0 0,0 0 1 0 0,0 0-1 0 0,0 0 1 0 0,0 0 0 0 0,0 0-1 0 0,0 0 1 0 0,0 0 0 0 0,0 0-1 0 0,0 0 1 0 0,0 0 0 0 0,0 0-1 0 0,0 0 1 0 0,0 0 0 0 0,0 0-1 0 0,0 0 1 0 0,0 0-1 0 0,0 0 1 0 0,0 0 0 0 0,0 0-1 0 0,0 0 1 0 0,0 0 0 0 0,0 0-1 0 0,0 0 1 0 0,0 0 0 0 0,0 0-1 0 0,0 0 1 0 0,0 0 0 0 0,0 0-1 0 0,0 0 1 0 0,1 0-1 0 0,-1 0 1 0 0,0 0 0 0 0,0 0-1 0 0,0 0 1 0 0,0 0 0 0 0,0 0-1 0 0,-1 18 560 0 0,-2 27-352 0 0,2-34 242 0 0,1 3-235 0 0,-1 42-61 0 0,0-42 100 0 0,3-2-149 0 0,3 34-69 0 0,-3-35-20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1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 11975 0 0,'-7'-1'1254'0'0,"6"10"-1221"0"0,2 8 572 0 0,-3 52 306 0 0,2 4 97 0 0,-1-17-715 0 0,0-28-79 0 0,0 31-20 0 0,0-30 6 0 0,-1 32 34 0 0,1-30 12 0 0,-1 33 2 0 0,1-32-17 0 0,0 34-72 0 0,0-33-30 0 0,-1 31-8 0 0,1-35-21 0 0,0 40-80 0 0,0 6-9 0 0,3-47 32 0 0,3 22-53 0 0,-3-37-92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1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6 279 10135 0 0,'-6'2'1131'0'0,"15"0"-262"0"0,16 3 393 0 0,4-4-695 0 0,-1 0 1 0 0,0-2-1 0 0,0-1 1 0 0,1-2 0 0 0,-1 0-1 0 0,-1-2 1 0 0,41-14-1 0 0,13-10-101 0 0,88-47 0 0 0,-150 68-383 0 0,1-2 0 0 0,19-15 1 0 0,-30 20-19 0 0,-1-1 0 0 0,0 0 1 0 0,0 0-1 0 0,-1-1 1 0 0,0 0-1 0 0,9-13 1 0 0,-16 20-47 0 0,1 0 0 0 0,0 0 0 0 0,-1 0 0 0 0,1 0 0 0 0,-1 0 0 0 0,1 0 0 0 0,-1 0 0 0 0,0 0 0 0 0,1 0 0 0 0,-1 0 0 0 0,0 0 1 0 0,0-1-1 0 0,0 1 0 0 0,1 0 0 0 0,-1 0 0 0 0,-1 0 0 0 0,1 0 0 0 0,0 0 0 0 0,0-1 0 0 0,0 1 0 0 0,-1 0 0 0 0,1-1 0 0 0,-1 1 1 0 0,0 0-1 0 0,1 1 1 0 0,-1-1-1 0 0,1 0 1 0 0,-1 1-1 0 0,0-1 1 0 0,0 0-1 0 0,1 1 0 0 0,-1-1 1 0 0,0 1-1 0 0,0 0 1 0 0,0-1-1 0 0,0 1 1 0 0,0-1-1 0 0,0 1 1 0 0,0 0-1 0 0,1 0 0 0 0,-1 0 1 0 0,0-1-1 0 0,0 1 1 0 0,0 0-1 0 0,0 0 1 0 0,0 0-1 0 0,0 1 1 0 0,0-1-1 0 0,-1 0 1 0 0,-11 2-53 0 0,1 1 0 0 0,1 0 1 0 0,-1 1-1 0 0,0 0 1 0 0,1 1-1 0 0,0 0 1 0 0,-15 10-1 0 0,5-1-114 0 0,1 1 0 0 0,-31 27 0 0 0,37-27 83 0 0,0-1 0 0 0,1 2-1 0 0,-16 24 1 0 0,7-2 49 0 0,-1 11 5 0 0,16-28-33 0 0,5-10 40 0 0,0-1 1 0 0,1 1-1 0 0,0 11 0 0 0,1-16 5 0 0,0 1-1 0 0,1 0 0 0 0,0 0 1 0 0,0-1-1 0 0,0 1 0 0 0,1 0 1 0 0,0-1-1 0 0,5 9 0 0 0,-4-9 8 0 0,0 0 0 0 0,1-1 1 0 0,0 0-1 0 0,1 0 0 0 0,-1 0 0 0 0,7 5 0 0 0,-10-9-2 0 0,0 0-1 0 0,0 0 0 0 0,0 0 1 0 0,0 0-1 0 0,0 0 0 0 0,1 0 1 0 0,-1-1-1 0 0,0 1 0 0 0,0 0 1 0 0,0-1-1 0 0,3 1 0 0 0,6 2-4 0 0,-1 0 0 0 0,2-1-1 0 0,-1 0 1 0 0,0 0 0 0 0,0-1-1 0 0,1-1 1 0 0,13 0 0 0 0,8-7-1359 0 0,-16 2-3758 0 0,-5 3-571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4143 0 0,'0'0'4408'0'0,"7"1"-3609"0"0,23 5-6 0 0,-22-5 534 0 0,0 0-831 0 0,2 0-325 0 0,-6-1 0 0 0,1 1-1 0 0,0-1 1 0 0,0 0-1 0 0,0 0 1 0 0,0 0 0 0 0,4-2-1 0 0,22-1 218 0 0,-24 2-4 0 0,2 1 4 0 0,41 0 424 0 0,-42-1-676 0 0,24 0 544 0 0,-24 2-544 0 0,25 0 544 0 0,-24-1-544 0 0,26-3 535 0 0,-27 3-548 0 0,-2 0-8 0 0,-1-1 0 0 0,0 1-1 0 0,0-1 1 0 0,8-2 0 0 0,23-6 552 0 0,3-1-62 0 0,0 0-30 0 0,-4 2-191 0 0,-4-1-63 0 0,-4-2-245 0 0,-1 0-121 0 0,-20 6 2 0 0,4-1-2650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0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11696 78 1839 0 0,'-7'-1'659'0'0,"0"0"0"0"0,0 0-1 0 0,0 0 1 0 0,0-1 0 0 0,-10-4-1 0 0,-9-3 262 0 0,4 5-166 0 0,-1 1-1 0 0,-24-1 1 0 0,-22-3 745 0 0,38 3-801 0 0,0 1 0 0 0,0 1-1 0 0,0 2 1 0 0,-40 4-1 0 0,60-2-473 0 0,1-1 0 0 0,-1 1 0 0 0,0 1 0 0 0,1 0 0 0 0,-12 6 0 0 0,17-7-175 0 0,1 0 0 0 0,-1 1 0 0 0,1-1 0 0 0,0 1 1 0 0,0 0-1 0 0,1 0 0 0 0,-1 1 0 0 0,0-1 0 0 0,1 1 1 0 0,0 0-1 0 0,0 0 0 0 0,0 0 0 0 0,-4 8 0 0 0,4-5-5 0 0,-1 1-1 0 0,1-1 0 0 0,1 1 1 0 0,-4 16-1 0 0,-7 26-53 0 0,1 0-5 0 0,-1 5 5 0 0,8-31-33 0 0,-4 40 32 0 0,-3 16 11 0 0,3-6 0 0 0,-1-2 0 0 0,-1 3 0 0 0,1-6-10 0 0,1 0-33 0 0,0 4 32 0 0,3-12 1 0 0,4-36-33 0 0,-2 41 32 0 0,2 21 11 0 0,-1-2 0 0 0,-5-11 0 0 0,-3-19 11 0 0,10-47-2 0 0,-1 0 0 0 0,0 0 0 0 0,0 0 0 0 0,-4 8 1 0 0,1-4-3 0 0,3-5 33 0 0,-1-1 0 0 0,0 1 0 0 0,0-1-1 0 0,0 0 1 0 0,-1 0 0 0 0,0 0 0 0 0,0 0 0 0 0,-1-1 0 0 0,1 1-1 0 0,-1-1 1 0 0,-1 0 0 0 0,1-1 0 0 0,0 1 0 0 0,-1-1-1 0 0,0 0 1 0 0,0-1 0 0 0,0 1 0 0 0,-1-1 0 0 0,1 0-1 0 0,-10 2 1 0 0,-6 1 181 0 0,-1-1-1 0 0,0-2 1 0 0,0 0-1 0 0,-38 0 1 0 0,31-2-153 0 0,-32-1 355 0 0,-91-12 0 0 0,48 2 260 0 0,-310-29 64 0 0,336 34-596 0 0,-101 7-1 0 0,130-1-114 0 0,-25-2-7 0 0,-137-22 0 0 0,93 7 43 0 0,-65 1 103 0 0,63 7-124 0 0,49-2-51 0 0,-106-28 0 0 0,106 21 0 0 0,-97-12 0 0 0,87 21 0 0 0,-412-28 0 0 0,256 39 0 0 0,-79-3 0 0 0,16 0 0 0 0,213 2 0 0 0,-180-10 0 0 0,38-1 0 0 0,202 9 0 0 0,-400-8 0 0 0,38 4 0 0 0,137-7 0 0 0,150 4 0 0 0,-203-15 0 0 0,92 1 0 0 0,-57-3 0 0 0,-393-8 64 0 0,137 6-64 0 0,270 17 0 0 0,-19-1 0 0 0,61 1 0 0 0,50-6 0 0 0,64 4 0 0 0,-94-6 0 0 0,-254-20 0 0 0,273 30 0 0 0,-282 25 0 0 0,195 6 0 0 0,193-16 0 0 0,-115 31 0 0 0,141-28 8 0 0,-76 26 63 0 0,106-32-64 0 0,1 1 0 0 0,-1 1 0 0 0,2 0 0 0 0,-1 1 0 0 0,1 0 0 0 0,-17 14 0 0 0,23-16-7 0 0,1 1 0 0 0,-1 0 0 0 0,1 0 0 0 0,0 0 0 0 0,1 1 0 0 0,-1-1 0 0 0,1 1 0 0 0,-5 16 0 0 0,1 1 0 0 0,-7 42 0 0 0,5-7 0 0 0,4-2 0 0 0,2 12 0 0 0,1-4-10 0 0,2-38-33 0 0,1 43 32 0 0,2 7 11 0 0,-2 2 0 0 0,-2 2 0 0 0,-1 0 0 0 0,0-7 0 0 0,0-8 0 0 0,0 19 0 0 0,0 9 0 0 0,1-21 0 0 0,1 30 0 0 0,-1 5 0 0 0,2-5-12 0 0,0-8-36 0 0,2 5 36 0 0,2 6 12 0 0,1 3 0 0 0,-1 2 0 0 0,1-8 0 0 0,-1-1 0 0 0,1 5 0 0 0,3 70 0 0 0,5 22 0 0 0,-9-126 0 0 0,7 101 0 0 0,-4-102 0 0 0,28 307 0 0 0,-26-307 0 0 0,4 39 0 0 0,2 1 0 0 0,3-3 0 0 0,3 2 0 0 0,0-5 0 0 0,0-3 0 0 0,2-1 0 0 0,-4-5 0 0 0,2 4 0 0 0,0 5 0 0 0,2-2 0 0 0,-1-3 0 0 0,1-4 0 0 0,0-5 0 0 0,1 4 0 0 0,2-3 0 0 0,-2-7 0 0 0,-1-7 0 0 0,2-7 0 0 0,7 13 0 0 0,2-2 0 0 0,-6-17 11 0 0,-17-43 42 0 0,13 21 15 0 0,-10-20 23 0 0,20 31 25 0 0,-26-42 73 0 0,2-1-115 0 0,29 41-44 0 0,-21-31 50 0 0,16 15 11 0 0,8 7-20 0 0,-31-34-62 0 0,8 6 33 0 0,22 13-20 0 0,-21-17 20 0 0,32 16-31 0 0,2-2 0 0 0,-30-17 31 0 0,25 8-20 0 0,-23-10 20 0 0,52 13 29 0 0,-28-8-47 0 0,14 4 35 0 0,13 3-5 0 0,-12-7-43 0 0,0-1-11 0 0,5-1 11 0 0,3 0 31 0 0,6 1-31 0 0,6 2-11 0 0,3-2 11 0 0,3-4 31 0 0,47-1-31 0 0,53 7-11 0 0,-132-8 0 0 0,34 8 0 0 0,7-1 0 0 0,-1 0 0 0 0,-83-11 0 0 0,110 10 0 0 0,449 8 75 0 0,-8-23 14 0 0,-469 1-61 0 0,251-17 37 0 0,-130 5-55 0 0,96-15 86 0 0,-24 3-75 0 0,108-18 43 0 0,-62 14-23 0 0,-263 26-29 0 0,224-32-1 0 0,-108 10 0 0 0,-90 16 8 0 0,169-24 15 0 0,165-29-34 0 0,-81 6 93 0 0,-169 24-58 0 0,-30 8-13 0 0,366-74 137 0 0,32-71 231 0 0,-406 119-364 0 0,94-37 1 0 0,-79 13 8 0 0,85-33 47 0 0,75 14 5 0 0,-227 69-99 0 0,31-6 12 0 0,2 6 0 0 0,0 5 0 0 0,2 6 0 0 0,146 3 0 0 0,258 36 0 0 0,-284 4 0 0 0,341 46 0 0 0,-318-32 0 0 0,255 35 0 0 0,-217-29 0 0 0,-70-9 0 0 0,64 11 71 0 0,50 8-14 0 0,103 6 7 0 0,1-33 30 0 0,-326-28-71 0 0,607-22 180 0 0,-608 4-181 0 0,141-35 0 0 0,-38 5-2 0 0,115-28 44 0 0,-70 14-64 0 0,-121 28 0 0 0,-102 16 0 0 0,1-2 0 0 0,58-27 0 0 0,-47 15 45 0 0,85-48-1 0 0,-128 60-25 0 0,0 0-1 0 0,-1-1 1 0 0,-1-1-1 0 0,0-2 1 0 0,-2 0-1 0 0,24-29 1 0 0,-20 16 102 0 0,-1-1 0 0 0,37-71-1 0 0,20-84 203 0 0,-66 144-313 0 0,18-87-1 0 0,-5-51 24 0 0,-8 46-21 0 0,-4 29 25 0 0,-6-2-1 0 0,-3 1 1 0 0,-6-1-1 0 0,-4 0 1 0 0,-6 1 0 0 0,-27-136-1 0 0,-54-441 28 0 0,26 224-64 0 0,24 296 14 0 0,25 113-1 0 0,2-1 0 0 0,-8-74 0 0 0,20-67-2 0 0,4 89-11 0 0,-4 83 0 0 0,-2 1 0 0 0,0 0 0 0 0,-1-1 0 0 0,-8-25 0 0 0,9 35 0 0 0,1 0 0 0 0,0-1 0 0 0,0-19 0 0 0,0-10 0 0 0,0 29 0 0 0,-8-120 0 0 0,9 87 0 0 0,0 23 0 0 0,1-31 0 0 0,1 33 0 0 0,-1 0 0 0 0,-1-1 0 0 0,-8-39 0 0 0,9 31 0 0 0,0 26 0 0 0,0 0 0 0 0,0 0 0 0 0,0 0 0 0 0,-2-10 0 0 0,2 14 0 0 0,0-1 0 0 0,0 0 0 0 0,0 0 0 0 0,0 0 0 0 0,0 1 0 0 0,1-1 0 0 0,-1 0 0 0 0,1 0 0 0 0,-1 1 0 0 0,1-1 0 0 0,-1 0 0 0 0,2-1 0 0 0,11-21 0 0 0,-11 20 0 0 0,2-2 0 0 0,-2 0 0 0 0,1 0 0 0 0,-1 0 0 0 0,0-1 0 0 0,2-7 0 0 0,2-12 0 0 0,4 3 0 0 0,23-41 0 0 0,-30 58 0 0 0,59-124 0 0 0,-40 63 0 0 0,-9 21 0 0 0,5 5 0 0 0,-13 31 0 0 0,-1-1 0 0 0,0 1 0 0 0,5-20 0 0 0,-8 26 0 0 0,-1 1 0 0 0,0-1 0 0 0,1 0 0 0 0,-1 0 0 0 0,-1 0 0 0 0,1 0 0 0 0,0 0 0 0 0,-1 0 0 0 0,0 0 0 0 0,0 1 0 0 0,0-1 0 0 0,-1 0 0 0 0,1 0 0 0 0,-4-5 0 0 0,-15-30 0 0 0,15 27 0 0 0,-1 1 0 0 0,0 0 0 0 0,-1 0 0 0 0,-11-15 0 0 0,-90-106-6 0 0,11 12 76 0 0,-163-147 58 0 0,186 197-128 0 0,-59-55 0 0 0,83 79 12 0 0,10 9 14 0 0,-55-39 0 0 0,41 42-26 0 0,-64-30 0 0 0,75 43 0 0 0,-44-21 0 0 0,-2 5 0 0 0,-1 3 0 0 0,-2 5 0 0 0,-109-21 0 0 0,134 38-7 0 0,-80-4-1 0 0,-70 8-23 0 0,3 0 2 0 0,-218 12-78 0 0,156 4 33 0 0,-26 5 15 0 0,144-4 1 0 0,-88-12 44 0 0,17-1 17 0 0,-144 4-67 0 0,-16 4 64 0 0,362-3 0 0 0,-63-1 0 0 0,-94-12 0 0 0,95 4 0 0 0,-192 3 0 0 0,1 0 0 0 0,-25-1 0 0 0,-51-5 0 0 0,41-11 0 0 0,103 32 0 0 0,46-1 0 0 0,-235 24-118 0 0,316-24 97 0 0,-117-3-1009 0 0,84-5-202 0 0,92 0-207 0 0,1 1-3915 0 0,1 1-1828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3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2670 8647 6911 0 0,'-1'0'61'0'0,"1"-1"-1"0"0,0 1 0 0 0,0 0 1 0 0,0 0-1 0 0,0 0 0 0 0,0 0 1 0 0,-1 0-1 0 0,1 0 0 0 0,0 0 1 0 0,0 0-1 0 0,0 0 0 0 0,0 0 1 0 0,0 0-1 0 0,-1-1 0 0 0,1 1 0 0 0,0 0 1 0 0,0 0-1 0 0,0 0 0 0 0,0 0 1 0 0,0 0-1 0 0,0-1 0 0 0,0 1 1 0 0,0 0-1 0 0,0 0 0 0 0,0 0 1 0 0,0 0-1 0 0,-1-1 0 0 0,1 1 1 0 0,0 0-1 0 0,0 0 0 0 0,0 0 1 0 0,0 0-1 0 0,0-1 0 0 0,0 1 0 0 0,0 0 1 0 0,0 0-1 0 0,1 0 0 0 0,-1 0 1 0 0,0-1-1 0 0,0 1 0 0 0,0 0 1 0 0,0 0-1 0 0,0 0 0 0 0,0 0 1 0 0,0 0-1 0 0,0-1 0 0 0,0 1 1 0 0,0 0-1 0 0,1 0 0 0 0,10-8 930 0 0,19-3-276 0 0,8 1 536 0 0,75-11-1 0 0,42 6 824 0 0,-79 9-1373 0 0,79-5-273 0 0,1 6 0 0 0,207 22-1 0 0,-106 0-160 0 0,34 4 772 0 0,-147-5-650 0 0,199-5 0 0 0,-59-14 146 0 0,199-14 564 0 0,-373 2-767 0 0,-92 11-272 0 0,0-1-1 0 0,-1 0 1 0 0,0-1 0 0 0,18-9-1 0 0,-25 9-22 0 0,-1 0 0 0 0,1 0 0 0 0,-1-1 0 0 0,-1 0-1 0 0,0 0 1 0 0,0-1 0 0 0,0 0 0 0 0,-1 0 0 0 0,0-1 0 0 0,0 0-1 0 0,-1 0 1 0 0,-1-1 0 0 0,8-14 0 0 0,1-11 140 0 0,-1-1 0 0 0,14-58 0 0 0,-18 56-113 0 0,12-53 134 0 0,-4-1 0 0 0,-4 0-1 0 0,0-128 1 0 0,-1 1 158 0 0,-2 56-82 0 0,0-24 1128 0 0,5-217-2291 0 0,10-131 1343 0 0,-11 318-315 0 0,-16-227 0 0 0,-8 175 120 0 0,-1-4-40 0 0,-17 0-45 0 0,-168-661 410 0 0,65 570-395 0 0,-89-79-49 0 0,46 192-24 0 0,138 202-102 0 0,-20-25 32 0 0,-71-94 30 0 0,-13 12-14 0 0,-137-102-61 0 0,198 187 0 0 0,-175-161 0 0 0,-54-15 0 0 0,54 46 0 0 0,22 17 0 0 0,158 129 0 0 0,-99-52 0 0 0,-124-54 0 0 0,191 107-52 0 0,-2 5 0 0 0,-3 4 0 0 0,-1 5 0 0 0,-2 6 0 0 0,-189-33 0 0 0,-69 27-337 0 0,198 26 266 0 0,-313 5-11 0 0,417 11 113 0 0,-137-8-39 0 0,-36 2 3 0 0,134 11 46 0 0,36-2-16 0 0,-147-7 1 0 0,162 0-19 0 0,43 3 24 0 0,-1-1 0 0 0,1-1 1 0 0,-25-5-1 0 0,39 6 21 0 0,0 0-1 0 0,0-1 1 0 0,0 1 0 0 0,0 0 0 0 0,0-1-1 0 0,1 1 1 0 0,-1-1 0 0 0,0 1-1 0 0,0-1 1 0 0,1 1 0 0 0,-1-1 0 0 0,0 1-1 0 0,0-1 1 0 0,1 0 0 0 0,-1 1-1 0 0,1-1 1 0 0,-1 0 0 0 0,1 0-1 0 0,-1 0 1 0 0,1 1 0 0 0,-1-1 0 0 0,1-1-1 0 0,-1 0-2 0 0,1 0 0 0 0,-1 0 0 0 0,1 1 0 0 0,0-1 0 0 0,0 0 0 0 0,0 0-1 0 0,0 0 1 0 0,0 0 0 0 0,0 0 0 0 0,1-2 0 0 0,1-1 0 0 0,-1 0 0 0 0,1 0 0 0 0,0 0 1 0 0,0 0-1 0 0,1 0 0 0 0,-1 0 0 0 0,4-4 0 0 0,7-6-20 0 0,0 1 1 0 0,1 0-1 0 0,0 1 0 0 0,1 0 1 0 0,19-11-1 0 0,86-46-113 0 0,-66 36 136 0 0,-10 6 0 0 0,-1 3-16 0 0,2 2 0 0 0,0 1 0 0 0,95-29 0 0 0,-58 33-101 0 0,-78 18-98 0 0,-7 2 64 0 0,-14 8-17 0 0,-26 11-18 0 0,-312 145-513 0 0,293-136 686 0 0,-64 34-57 0 0,102-50 59 0 0,1 1 0 0 0,1 1-1 0 0,-23 20 1 0 0,40-32 5 0 0,1 1 0 0 0,0-1-1 0 0,0 1 1 0 0,1-1 0 0 0,-1 1-1 0 0,1 0 1 0 0,0 1 0 0 0,1-1-1 0 0,-1 0 1 0 0,-2 10 0 0 0,4-14-85 0 0,5 11-102 0 0,8 36 118 0 0,-9-36-5 0 0,6-1 23 0 0,30 33 35 0 0,-21-26-20 0 0,27 20 31 0 0,14 4 0 0 0,-2-8-31 0 0,1-2 31 0 0,1 2 11 0 0,-1 2 0 0 0,-3-3 0 0 0,2-1 0 0 0,-3-5 0 0 0,-5-4 0 0 0,0-3 0 0 0,-2-1 0 0 0,-1 6 0 0 0,7 3 0 0 0,-3 0 0 0 0,-12-7-13 0 0,-31-16-54 0 0,2 2-13 0 0,25 22 0 0 0,-25-22-51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5:5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9422 282 6911 0 0,'0'-1'528'0'0,"-2"-2"832"0"0,-21-2 1360 0 0,16 3-2406 0 0,1 0 0 0 0,-1-1 0 0 0,1 1 0 0 0,0-1 0 0 0,0-1 0 0 0,0 1 0 0 0,0-1 0 0 0,1 0 0 0 0,-6-5 0 0 0,3 3 127 0 0,0 0 0 0 0,-1 0 0 0 0,-9-4 0 0 0,-6 0 235 0 0,0 2 0 0 0,-1 0 0 0 0,-45-8 0 0 0,-79-2 846 0 0,143 18-1500 0 0,-115-4 340 0 0,4 0-60 0 0,12-5 90 0 0,-187 11 0 0 0,151 1-392 0 0,103-3 0 0 0,-181-18 61 0 0,82 3-5 0 0,-30-2-44 0 0,-16-2-13 0 0,5-7 1 0 0,49 4 0 0 0,-11 9 0 0 0,-206 7 0 0 0,326 6 0 0 0,-336 14 0 0 0,302-12 0 0 0,-347 27 0 0 0,221-5 1 0 0,-68 6-207 0 0,-218 19 67 0 0,142-18 100 0 0,85-10 14 0 0,-16 0 25 0 0,17-2 0 0 0,-39 3 0 0 0,-118 15 0 0 0,392-37 0 0 0,-198 22 0 0 0,-36-6 0 0 0,-37 26 0 0 0,133-16 0 0 0,-26-3 0 0 0,-111 21 0 0 0,266-41 0 0 0,-193 40 3 0 0,-2-17-16 0 0,-148 14-333 0 0,276-30 274 0 0,-438 28-204 0 0,513-38 276 0 0,-130 7 19 0 0,101-4-7 0 0,0 2-1 0 0,-33 9 1 0 0,51-10-9 0 0,0 1 0 0 0,0 0 1 0 0,-27 15-1 0 0,34-15-3 0 0,0 1-1 0 0,0 0 1 0 0,0 0 0 0 0,1 0-1 0 0,-1 1 1 0 0,1 0 0 0 0,-7 11-1 0 0,2-1 1 0 0,-3 16 0 0 0,1 11 0 0 0,3 5-10 0 0,1 3-33 0 0,8-39 34 0 0,-2 37-53 0 0,1-2 36 0 0,0 17-44 0 0,1 10 13 0 0,-2 13 36 0 0,0 6-22 0 0,0 77-21 0 0,-1-91 53 0 0,1 14 11 0 0,2 3 0 0 0,0 4 0 0 0,-2 60 0 0 0,1-48 0 0 0,3-50 0 0 0,-3 31 0 0 0,-1 6 0 0 0,1 4 0 0 0,-2 54 0 0 0,5-49 0 0 0,0-49 0 0 0,0 26 0 0 0,0 1 0 0 0,2 9-53 0 0,1-28 42 0 0,1 14 11 0 0,1-2-12 0 0,2-5-36 0 0,0-6 36 0 0,1-7 12 0 0,0 0 0 0 0,2 15 0 0 0,1 1 0 0 0,-3-14 0 0 0,-6-46 8 0 0,6 35 38 0 0,2 1-25 0 0,-2-14 31 0 0,-2-11-41 0 0,2 7 75 0 0,5 17 6 0 0,2-4-16 0 0,-7-29 0 0 0,10 23 12 0 0,4 5-10 0 0,-16-37-68 0 0,-1-1 54 0 0,-1 0 28 0 0,15 29-1 0 0,-14-29-22 0 0,2-1-2 0 0,23 29 10 0 0,-14-20 1 0 0,22 16-9 0 0,-28-26 8 0 0,0-5-10 0 0,32 8-41 0 0,-24-8 41 0 0,24-4 12 0 0,12-3-18 0 0,-4 1-49 0 0,0 0-12 0 0,2 1 0 0 0,5 0 0 0 0,5 2 0 0 0,2 2 0 0 0,3 2 0 0 0,0-3 0 0 0,3-2 0 0 0,3-2 0 0 0,5 0 0 0 0,3 1 0 0 0,1 3 0 0 0,7 2 0 0 0,5 3 0 0 0,56 0 0 0 0,94-14 0 0 0,23 1 0 0 0,-212 9 11 0 0,5 1 31 0 0,32 1-31 0 0,54-3-11 0 0,-96-1 0 0 0,7 1 0 0 0,27 2 0 0 0,71 7 53 0 0,-43-4-47 0 0,142-10-1 0 0,91-7 83 0 0,-272 10-37 0 0,-17 0-9 0 0,-32 0-32 0 0,84-4-9 0 0,-9-4 5 0 0,205-12 41 0 0,-228 20-36 0 0,12-2-11 0 0,-8-4 0 0 0,-21 1 11 0 0,67-10 42 0 0,8-1-53 0 0,-81 12 0 0 0,14-2 11 0 0,-39 4 31 0 0,42-4-31 0 0,6-2-11 0 0,-23 0 0 0 0,59-11 0 0 0,89-17 53 0 0,-152 29-42 0 0,27-1-11 0 0,4-1 0 0 0,-4 0 0 0 0,-2 2 0 0 0,12-3 53 0 0,-24 3-42 0 0,13-2-11 0 0,2 3 0 0 0,-2 2 0 0 0,0 1 0 0 0,0-2 0 0 0,-1 1 0 0 0,-3 0 0 0 0,-2 0 0 0 0,1-2 0 0 0,-2 2 0 0 0,0 0 0 0 0,2 2 0 0 0,2 1 11 0 0,1-2 42 0 0,0 0 0 0 0,15-2 11 0 0,-27 1-53 0 0,12 0-11 0 0,3 0 0 0 0,4 1 0 0 0,14-1 53 0 0,-25 1-42 0 0,16 0-11 0 0,1 2 0 0 0,-1 1 0 0 0,-2 2 0 0 0,-12 0 11 0 0,-42-1 31 0 0,44 2-31 0 0,13-1-11 0 0,1-2 0 0 0,3-1 11 0 0,-5 0 42 0 0,-3 1 12 0 0,-1 4 10 0 0,-1-1 14 0 0,3-1-9 0 0,0 0-13 0 0,-2-2-14 0 0,-54 1-44 0 0,39-2 46 0 0,-3-2-44 0 0,9-1-11 0 0,-5 1 0 0 0,-4 3 0 0 0,-1-1 11 0 0,1-2 31 0 0,1 1-31 0 0,-5 0-11 0 0,5-1 53 0 0,-22 0-42 0 0,13-1 42 0 0,-20 2-31 0 0,6-2 31 0 0,5-5 12 0 0,-9-3 7 0 0,-29 11-48 0 0,-6 1-15 0 0,-1 1-1 0 0,1-1 0 0 0,-1 1 1 0 0,1-1-1 0 0,-1 0 0 0 0,1 0 1 0 0,-1 0-1 0 0,0 0 0 0 0,1 0 1 0 0,-1 0-1 0 0,0 0 0 0 0,2-1 0 0 0,3-5 49 0 0,-1 0-1 0 0,0-1 1 0 0,0 1-1 0 0,0-1 0 0 0,-1 0 1 0 0,0 0-1 0 0,0 0 1 0 0,-1 0-1 0 0,0-1 0 0 0,-1 1 1 0 0,0-1-1 0 0,2-13 1 0 0,-1-15 116 0 0,0-65 0 0 0,-4 69-178 0 0,-25-393 249 0 0,5 181-163 0 0,1-533-69 0 0,17 530-13 0 0,18-220 1 0 0,-14 448-1 0 0,21-616-377 0 0,-24 574 343 0 0,-2 0 0 0 0,-4 0-1 0 0,-16-67 1 0 0,18 103 35 0 0,3 10 0 0 0,-2 0 0 0 0,1 0 0 0 0,-12-24 0 0 0,13 34-5 0 0,0 0 0 0 0,0-1 0 0 0,-1 2 0 0 0,0-1 0 0 0,0 0 1 0 0,0 1-1 0 0,-1-1 0 0 0,0 1 0 0 0,0 1 0 0 0,0-1 0 0 0,-1 1 0 0 0,-10-8 0 0 0,6 7 6 0 0,-169-89 196 0 0,144 79-188 0 0,0 1 0 0 0,-1 1 1 0 0,-50-9-1 0 0,-58-2-675 0 0,-171-6 1 0 0,196 28-593 0 0,82 3 312 0 0,15-1 14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4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4143 0 0,'4'0'185'0'0,"0"-1"-1"0"0,-1 1 0 0 0,1-1 0 0 0,0 0 0 0 0,5-3 0 0 0,7 0 177 0 0,78-8 1377 0 0,-58 9-502 0 0,-34 2-612 0 0,27 3 309 0 0,-3-2-122 0 0,10-1 273 0 0,229-31 2434 0 0,-184 23-3240 0 0,7 4 106 0 0,98-13 302 0 0,-141 12-566 0 0,18-3 58 0 0,-52 7-136 0 0,28-8-4 0 0,-34 8-194 0 0,-1 1 0 0 0,0-1 0 0 0,-1 0-1 0 0,1 0 1 0 0,6-5 0 0 0,-7 4-339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4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7367 0 0,'-3'0'792'0'0,"2"3"-730"0"0,0 11 3651 0 0,0-1-3625 0 0,-2 27 736 0 0,6 16-583 0 0,-3-44 229 0 0,2 0-170 0 0,6 40 10 0 0,-6-39 866 0 0,0-2-728 0 0,7 35-25 0 0,-6-34 434 0 0,-1-1-602 0 0,7 34-40 0 0,-7-34 1026 0 0,1 0-1170 0 0,8 32-50 0 0,-8-32-38 0 0,-9-7-900 0 0,6-4 886 0 0,0 0-1 0 0,-1 0 1 0 0,1 0 0 0 0,0 0-1 0 0,0 0 1 0 0,0 1 0 0 0,0-1-1 0 0,0 0 1 0 0,0 0 0 0 0,-1 0-1 0 0,1 0 1 0 0,0 0 0 0 0,0 0-1 0 0,0 0 1 0 0,0 0 0 0 0,0 0-1 0 0,-1 0 1 0 0,1 1 0 0 0,0-1-1 0 0,0 0 1 0 0,0 0 0 0 0,0 0-1 0 0,-1 0 1 0 0,1 0 0 0 0,0 0 0 0 0,0 0-1 0 0,0 0 1 0 0,0 0 0 0 0,-1-1-1 0 0,1 1 1 0 0,0 0 0 0 0,0 0-1 0 0,0 0 1 0 0,0 0 0 0 0,-1 0-1 0 0,1 0 1 0 0,0 0 0 0 0,0 0-1 0 0,0 0 1 0 0,0 0 0 0 0,0-1-1 0 0,-1 1 1 0 0,1 0 0 0 0,0 0-1 0 0,0 0 1 0 0,0 0 0 0 0,0 0-1 0 0,0 0 1 0 0,0-1 0 0 0,0 1-1 0 0,0 0 1 0 0,0 0 0 0 0,0 0 0 0 0,0 0-1 0 0,0-1 1 0 0,-1 1 0 0 0,1 0-1 0 0,-1-3-1332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1:4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466 163 6447 0 0,'-1'-2'89'0'0,"-2"-12"586"0"0,-1 0 0 0 0,0 1 0 0 0,-1-1 1 0 0,-8-14-1 0 0,12 24-546 0 0,-1 1 0 0 0,0 0 0 0 0,0 0 0 0 0,-1 0 0 0 0,1 0 1 0 0,0 1-1 0 0,-1-1 0 0 0,0 0 0 0 0,0 1 0 0 0,0 0 0 0 0,0 0 0 0 0,0 0 0 0 0,0 0 1 0 0,0 0-1 0 0,0 1 0 0 0,-1-1 0 0 0,1 1 0 0 0,-1 0 0 0 0,1 0 0 0 0,-1 0 1 0 0,-6 0-1 0 0,1 1-38 0 0,1 0 0 0 0,-1 1 0 0 0,0 0 0 0 0,1 0 0 0 0,-1 1 0 0 0,1 0 0 0 0,0 1 1 0 0,0 0-1 0 0,-1 0 0 0 0,2 1 0 0 0,-1-1 0 0 0,0 2 0 0 0,1-1 0 0 0,0 1 0 0 0,-8 7 0 0 0,-1 2-42 0 0,0 1 0 0 0,1 1 0 0 0,1 0 0 0 0,-18 26 0 0 0,21-26 23 0 0,-15 27 4 0 0,-3 13 16 0 0,3 4-12 0 0,6 1-64 0 0,5 1-16 0 0,7-10-12 0 0,7-28-36 0 0,1-24 48 0 0,5 73-12 0 0,11 0 24 0 0,-16-73-12 0 0,1 4 8 0 0,0 0 0 0 0,0 0 0 0 0,1 0 0 0 0,-1 0 0 0 0,4 5 0 0 0,24 47 20 0 0,-21-42 63 0 0,3-3 60 0 0,35 36 17 0 0,-44-45-149 0 0,0 1 0 0 0,-1-2 1 0 0,1 1-1 0 0,1 0 1 0 0,-1 0-1 0 0,0-1 0 0 0,0 1 1 0 0,4 1-1 0 0,35 19 176 0 0,-39-20-156 0 0,1-1 0 0 0,-1 0 1 0 0,1 0-1 0 0,-1 0 0 0 0,1 0 0 0 0,4 1 1 0 0,17 3 198 0 0,0 0 1 0 0,1-1 0 0 0,33 0-1 0 0,-31-6 4 0 0,1-1 0 0 0,-1-1 0 0 0,-1-2 0 0 0,1-1 0 0 0,-1-1 0 0 0,0-1 0 0 0,39-19 0 0 0,-44 17-157 0 0,-1-1-1 0 0,0-1 0 0 0,-1 0 1 0 0,-1-2-1 0 0,0 0 0 0 0,19-20 1 0 0,-25 22-16 0 0,0-1 1 0 0,-1 0 0 0 0,-1-1-1 0 0,0 0 1 0 0,-1 0 0 0 0,0-1-1 0 0,-2 0 1 0 0,10-29 0 0 0,-14 32 48 0 0,0 0 1 0 0,-1-1 0 0 0,0 1 0 0 0,-2-1 0 0 0,1 1 0 0 0,-2-1 0 0 0,0 0 0 0 0,-4-22 0 0 0,-3 3 193 0 0,-1 0 0 0 0,-17-41 0 0 0,6 30-141 0 0,-35-59 1 0 0,32 61-179 0 0,11 22-655 0 0,-1 1 0 0 0,0 0-1 0 0,-22-22 1 0 0,24 30-641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5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 5983 0 0,'-1'0'60'0'0,"1"0"-1"0"0,-1 0 0 0 0,1 0 0 0 0,-1-1 1 0 0,1 1-1 0 0,-1 0 0 0 0,0 0 1 0 0,1 0-1 0 0,-1-1 0 0 0,1 1 0 0 0,-1 0 1 0 0,1-1-1 0 0,0 1 0 0 0,-1 0 0 0 0,1-1 1 0 0,-1 1-1 0 0,1 0 0 0 0,0-1 1 0 0,-1 1-1 0 0,1-1 0 0 0,0 1 0 0 0,-1-1 1 0 0,1 1-1 0 0,0-1 0 0 0,-1 1 0 0 0,1-1 1 0 0,0 1-1 0 0,0-1 0 0 0,0 1 1 0 0,0-1-1 0 0,0 0 0 0 0,0 1 0 0 0,0-1 1 0 0,0 1-1 0 0,0-1 0 0 0,0 1 0 0 0,0-1 1 0 0,0 0-1 0 0,0 1 0 0 0,0-1 1 0 0,0 1-1 0 0,0-1 0 0 0,1 1 0 0 0,-1-1 1 0 0,0 1-1 0 0,0-1 0 0 0,1 1 0 0 0,-1-1 1 0 0,0 1-1 0 0,1-1 0 0 0,-1 1 1 0 0,1 0-1 0 0,-1-1 0 0 0,1 0 0 0 0,3-1 47 0 0,0-1 0 0 0,0 1 0 0 0,0 1 1 0 0,0-1-1 0 0,0 0 0 0 0,0 1 0 0 0,0 0 0 0 0,8-1 0 0 0,33-2 1643 0 0,-43 4-1234 0 0,6 1-282 0 0,1-2-154 0 0,30 4 354 0 0,4 5-366 0 0,2 5-40 0 0,-36-10 386 0 0,-4 8-205 0 0,16 31 31 0 0,-15-31 237 0 0,-9-4-324 0 0,-8 22-31 0 0,8-21-8 0 0,0-2-19 0 0,-1 2-80 0 0,2-3-1 0 0,0 0 0 0 0,0-1 0 0 0,-1 1 0 0 0,1-1 0 0 0,-1 0 0 0 0,-6 7 0 0 0,-80 98 132 0 0,83-103-152 0 0,1 1 0 0 0,-1-1 0 0 0,2 1 0 0 0,-1 1 0 0 0,1-1 0 0 0,0 0-1 0 0,0 1 1 0 0,-2 8 0 0 0,6-15 7 0 0,0 0 0 0 0,-1 0 0 0 0,1 0 0 0 0,0 0 0 0 0,0-1 0 0 0,0 1 0 0 0,0 0 0 0 0,0 0 0 0 0,0 0 0 0 0,1 0 0 0 0,-1 0 0 0 0,0 0 0 0 0,0-1 0 0 0,1 1 0 0 0,-1 0 0 0 0,0 0 0 0 0,1 0 0 0 0,-1-1 0 0 0,1 1 0 0 0,-1 0 0 0 0,1 0 0 0 0,0 0 0 0 0,12 5 11 0 0,25 4 46 0 0,-29-7 203 0 0,-1-2-186 0 0,24 2-44 0 0,-25-2 50 0 0,1-1 0 0 0,24 3-53 0 0,24-1-146 0 0,-34-7-3335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5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753 151 5983 0 0,'-31'-28'1400'0'0,"-64"-47"0"0"0,86 68-1256 0 0,-1 1-1 0 0,0 1 0 0 0,0 0 1 0 0,0 0-1 0 0,-1 1 0 0 0,0 0 0 0 0,1 1 1 0 0,-1 0-1 0 0,-1 1 0 0 0,1 0 1 0 0,0 1-1 0 0,0 0 0 0 0,-1 1 0 0 0,-13 1 1 0 0,10 1 48 0 0,0 1 0 0 0,0 0 1 0 0,0 1-1 0 0,1 0 0 0 0,-1 1 0 0 0,1 1 1 0 0,0 1-1 0 0,0 0 0 0 0,-24 17 0 0 0,16-8-151 0 0,1 0 0 0 0,1 2-1 0 0,1 0 1 0 0,0 2 0 0 0,2 0 0 0 0,0 0-1 0 0,1 2 1 0 0,1 0 0 0 0,1 1 0 0 0,-14 33-1 0 0,9-8-40 0 0,5 1-6 0 0,-17 95 0 0 0,24-79-52 0 0,2 29 3 0 0,6-15 32 0 0,3-50-25 0 0,12 40 36 0 0,-11-50 18 0 0,16 35-1 0 0,8-1 87 0 0,-22-43 173 0 0,5 0 73 0 0,37 32 12 0 0,-47-41-313 0 0,0 1-1 0 0,0 0 0 0 0,0-1 1 0 0,0 0-1 0 0,0 1 1 0 0,0-1-1 0 0,0 0 0 0 0,1 0 1 0 0,1 1-1 0 0,39 15 380 0 0,-41-16-352 0 0,1 0-1 0 0,0 0 1 0 0,0 0-1 0 0,-1-1 0 0 0,1 1 1 0 0,4 0-1 0 0,3 0 35 0 0,7 2 101 0 0,0-2 1 0 0,0 0 0 0 0,24-1-1 0 0,-11-3 59 0 0,-1-2 1 0 0,1-1-1 0 0,-1-1 0 0 0,-1-2 0 0 0,1 0 0 0 0,-1-2 0 0 0,-1-1 1 0 0,0-2-1 0 0,-1 0 0 0 0,37-27 0 0 0,-41 22-145 0 0,0 0 0 0 0,-1-1-1 0 0,-1-1 1 0 0,-1 0 0 0 0,-1-2-1 0 0,-1 0 1 0 0,-1-1 0 0 0,-1-1-1 0 0,-1 0 1 0 0,-1-1 0 0 0,11-35-1 0 0,-19 47-27 0 0,-1-1 0 0 0,0 0 0 0 0,-1 0 0 0 0,-1-1 1 0 0,-1 1-1 0 0,0 0 0 0 0,-1-1 0 0 0,0 1 0 0 0,-1-1 0 0 0,-4-17 0 0 0,0 14 24 0 0,0-1 0 0 0,-1 1 0 0 0,-1 0 0 0 0,-1 1 0 0 0,0 0 0 0 0,-2 0 0 0 0,-15-22 0 0 0,-46-48-48 0 0,40 52-932 0 0,13 12-1291 0 0,15 19 766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2:5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9671 0 0,'-9'1'1258'0'0,"12"1"-230"0"0,26 0-308 0 0,-27-2-615 0 0,16 5 106 0 0,22 2 41 0 0,-31-6-154 0 0,33 4 361 0 0,5 4 82 0 0,-36-7-447 0 0,31 4 474 0 0,-30-5-433 0 0,35 2 556 0 0,125-11 1299 0 0,-142 6-1606 0 0,335-22 2577 0 0,-195-2-2392 0 0,-22 2-49 0 0,-122 22-436 0 0,3 1-16 0 0,-16 1-15 0 0,14 2-31 0 0,-20-1 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5:4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99 1375 0 0,'-2'-8'1568'0'0,"-20"-15"1221"0"0,9 8-979 0 0,10 13-1249 0 0,1-1 0 0 0,0 0-1 0 0,0 1 1 0 0,0-1 0 0 0,0 0 0 0 0,1 0-1 0 0,-3-5 1 0 0,1 0 2053 0 0,3 3-2183 0 0,4 2 3282 0 0,1 1-3706 0 0,-4 1-82 0 0,0 0-1 0 0,1 0 0 0 0,-1 1 0 0 0,1-1 0 0 0,-1 1 0 0 0,1-1 1 0 0,-1 1-1 0 0,1-1 0 0 0,-1 1 0 0 0,4 0 0 0 0,14-1-355 0 0,15 2 624 0 0,-2 1-92 0 0,-24-1-5 0 0,0 0-7 0 0,1-1-60 0 0,-4 0-7 0 0,0 0 0 0 0,0 1 0 0 0,0-1 0 0 0,0 1 0 0 0,9 3 1 0 0,26 8-9 0 0,-33-10-14 0 0,-1 1 0 0 0,1 0 0 0 0,-1 1 0 0 0,0-1 0 0 0,0 1 0 0 0,5 4 0 0 0,-3 0-5 0 0,-1-1 0 0 0,13 17-1 0 0,-20-24 6 0 0,6 9-77 0 0,-8-2-15 0 0,-7 21-32 0 0,7-21 3 0 0,-2-3 7 0 0,-15 14 21 0 0,12-12 153 0 0,-1 0 0 0 0,0-1 0 0 0,0 1 0 0 0,0-2 0 0 0,-11 6 0 0 0,-48 13 463 0 0,45-16-481 0 0,6-4 12 0 0,4 1-44 0 0,1 1-10 0 0,3 0-12 0 0,6-3 711 0 0,7 8-980 0 0,15 33-242 0 0,-15-33-49 0 0,3-2-415 0 0,22 25 959 0 0,-22-25-52 0 0,-1 1-192 0 0,21 25 267 0 0,-21-25 66 0 0,-10-1 46 0 0,-7 23 18 0 0,10-30-119 0 0,0-1 0 0 0,0 1 1 0 0,0-1-1 0 0,0 1 0 0 0,0-1 0 0 0,0 1 0 0 0,-1-1 0 0 0,1 1 0 0 0,0-1 0 0 0,0 1 0 0 0,0-1 0 0 0,-1 0 0 0 0,1 1 1 0 0,0-1-1 0 0,-1 1 0 0 0,1-1 0 0 0,0 0 0 0 0,-1 1 0 0 0,1-1 0 0 0,-1 1 0 0 0,-9 4 285 0 0,1 0 0 0 0,-1-1 1 0 0,0 0-1 0 0,-1 0 0 0 0,1-1 0 0 0,-16 2 0 0 0,-68 4 1164 0 0,75-8-1342 0 0,-8 1-1331 0 0,-53-4 0 0 0,78 2 268 0 0,-10 0-6590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0,'0'0'8544'0'0,"8"5"-7640"0"0,23 15-370 0 0,-23-15 171 0 0,-6 5-410 0 0,6 27-149 0 0,-6-28-67 0 0,-2 3-14 0 0,-1 58 146 0 0,0-1 106 0 0,-1 2 29 0 0,0 5 36 0 0,1-4 78 0 0,1-4 112 0 0,0 0-104 0 0,-2-6-144 0 0,1-26-169 0 0,0-27-22 0 0,1 1-6 0 0,-2 1-78 0 0,1-4 55 0 0,0 0 1 0 0,0 0-1 0 0,1 0 0 0 0,1 11 1 0 0,0 17-19 0 0,-1-26 176 0 0,2-12-188 0 0,2-2-42 0 0,0-1 1 0 0,0 1-1 0 0,-1-1 0 0 0,1 0 0 0 0,-2 0 1 0 0,4-7-1 0 0,12-46-51 0 0,1 1-308 0 0,-8 30 118 0 0,20-47-300 0 0,-25 64 421 0 0,0 0-1 0 0,1 1 1 0 0,0-1 0 0 0,14-14-1 0 0,13-5-175 0 0,-26 24 191 0 0,12-6 58 0 0,4-2 15 0 0,4 2 0 0 0,-23 10 0 0 0,1 0 0 0 0,0 0 0 0 0,0 0 0 0 0,7 0 0 0 0,23 3-10 0 0,-36-1 7 0 0,1 0 1 0 0,0 0 0 0 0,0 0 0 0 0,0 1 0 0 0,-1-1 0 0 0,1 0 0 0 0,0 0 0 0 0,0 1 0 0 0,-1-1 0 0 0,1 0 0 0 0,0 1 0 0 0,-1-1 0 0 0,1 1 0 0 0,0-1 0 0 0,-1 1 0 0 0,1-1 0 0 0,-1 1 0 0 0,1-1 0 0 0,0 1 0 0 0,0 1 0 0 0,31 30 2 0 0,-30-31 5 0 0,-1 1-1 0 0,0-1 1 0 0,0 0 0 0 0,0 0 0 0 0,0 1 0 0 0,0-1-1 0 0,0 1 1 0 0,0-1 0 0 0,0 0 0 0 0,-1 1-1 0 0,2 3 1 0 0,16 40 75 0 0,-14-34-12 0 0,-1-2-4 0 0,13 48 144 0 0,-7-23-136 0 0,-6-25-1 0 0,-1 0 0 0 0,7 27 14 0 0,-7-27-16 0 0,-1-1-15 0 0,2 27-86 0 0,-2-26-187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5:4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9 150 455 0 0,'-8'-4'11406'0'0,"9"4"-11392"0"0,-1 1 0 0 0,1-1 1 0 0,-1 0-1 0 0,1 0 1 0 0,-1 0-1 0 0,1-1 0 0 0,0 1 1 0 0,-1 0-1 0 0,1 0 0 0 0,-1 0 1 0 0,1 0-1 0 0,-1 0 0 0 0,1-1 1 0 0,-1 1-1 0 0,1 0 1 0 0,-1-1-1 0 0,2 0 0 0 0,-1 1 70 0 0,0-1-1 0 0,0 0 0 0 0,0 1 0 0 0,1-1 0 0 0,-1 0 0 0 0,0 1 1 0 0,1 0-1 0 0,-1-1 0 0 0,0 1 0 0 0,1 0 0 0 0,-1-1 0 0 0,2 1 1 0 0,4-1 52 0 0,20-2 970 0 0,13 1 440 0 0,10-2-544 0 0,-9-1-36 0 0,9-2-301 0 0,3 1-93 0 0,5 0-240 0 0,-45 4-286 0 0,38-2 172 0 0,146-15 191 0 0,-52-6 121 0 0,33-5 88 0 0,-138 24-544 0 0,13-2 80 0 0,-13 4-26 0 0,-4 1 0 0 0,-10 2-64 0 0,-20 0-26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5:5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9404 5215 3679 0 0,'0'0'284'0'0,"-1"-2"-186"0"0,-1-5 2344 0 0,2 5-1088 0 0,-1-1-1024 0 0,1 1 1 0 0,0-1-1 0 0,1 0 1 0 0,-1 0-1 0 0,0 0 1 0 0,1 0-1 0 0,0 1 1 0 0,0-1-1 0 0,0 0 1 0 0,0 0-1 0 0,0 1 1 0 0,0-1-1 0 0,0 1 0 0 0,3-3 1 0 0,-3 3-51 0 0,10-6 240 0 0,-9 6 220 0 0,4 1-404 0 0,15-5 31 0 0,-16 5 373 0 0,2 0-420 0 0,31 0 833 0 0,-7 1-896 0 0,-23 0 254 0 0,1 1-263 0 0,44 6 465 0 0,-5 0-161 0 0,-13-2-376 0 0,-27-3 0 0 0,2 0 0 0 0,28 6 0 0 0,-29-6-18 0 0,1 0-86 0 0,2 1-63 0 0,-2-1 17 0 0,-1 1 0 0 0,19 7 1 0 0,19 9 29 0 0,9 4-46 0 0,-5 2 5 0 0,-10-5 57 0 0,-35-18-48 0 0,-1 0 1 0 0,0 1-1 0 0,0 0 0 0 0,0 0 1 0 0,7 6-1 0 0,-4-2 9 0 0,0-2 173 0 0,1 2-108 0 0,28 22-24 0 0,-19-13 9 0 0,15 19-4 0 0,-17-18-10 0 0,12 18 11 0 0,-15-17 12 0 0,14 17-4 0 0,12 19 84 0 0,-32-45-97 0 0,-2 1-1 0 0,2 1-62 0 0,-2-4 5 0 0,0 1 0 0 0,-1 0 0 0 0,6 16 0 0 0,12 28 36 0 0,3 15-31 0 0,-5 1 34 0 0,-5-12 21 0 0,-10-33 0 0 0,6 20-9 0 0,-6-21-9 0 0,2 20-36 0 0,-5-20 19 0 0,4 30-31 0 0,-3 1 0 0 0,-3-32 31 0 0,-2 31-31 0 0,-6 4-11 0 0,-5 2 11 0 0,-3 4 31 0 0,-5 13 22 0 0,9-36-42 0 0,6-20 20 0 0,-12 25-31 0 0,13-33-7 0 0,-17 31 45 0 0,-1-4-38 0 0,-6 9 0 0 0,-4-1 31 0 0,0-6-31 0 0,5-12 0 0 0,16-17 31 0 0,-17 17-31 0 0,2-2-11 0 0,-1-2 0 0 0,-1 0 11 0 0,0-2 31 0 0,1-1-20 0 0,-1 0 20 0 0,-1-3-20 0 0,0-3 20 0 0,2 1-20 0 0,-3 1 20 0 0,-2 1-20 0 0,-2 1 20 0 0,-1 2-31 0 0,0-2-11 0 0,1 1 0 0 0,0-1 0 0 0,-2 0 0 0 0,0-2 0 0 0,-2 0 0 0 0,27-12 2 0 0,-23 7 49 0 0,1-2-29 0 0,-204 41 149 0 0,8-1-25 0 0,-118 23-82 0 0,-6-29 0 0 0,88-27-36 0 0,-44 5 8 0 0,-133 5 25 0 0,148-15 6 0 0,-27 0-67 0 0,-65 5 0 0 0,33-7 0 0 0,148-9 0 0 0,-205-6 0 0 0,136-10 0 0 0,-162-14 0 0 0,193 8 0 0 0,-124-15 0 0 0,-46-11 0 0 0,-81-37-63 0 0,464 77 62 0 0,-523-140 661 0 0,385 88-318 0 0,-193-98 0 0 0,249 102-262 0 0,-284-154-8 0 0,276 128-72 0 0,40 24 0 0 0,-15-10 64 0 0,3-5 0 0 0,4-3 0 0 0,-132-143 0 0 0,149 132-48 0 0,3-3 0 0 0,4-2 0 0 0,-92-174 0 0 0,32 12 3 0 0,95 184-2 0 0,-37-127 0 0 0,21-5 51 0 0,8-2 0 0 0,-20-376-1 0 0,69-166 61 0 0,31 309 71 0 0,-19 211-126 0 0,-7 37-73 0 0,26-201 0 0 0,18-86 0 0 0,-10 170 0 0 0,-4 40 0 0 0,-3 21-64 0 0,-21 131 47 0 0,26-108-30 0 0,-14 74 14 0 0,-2 7 2 0 0,-4 39-33 0 0,-25 89 50 0 0,-1 8 4 0 0,-1 0 0 0 0,0 0 0 0 0,0-1 0 0 0,1-8 0 0 0,-2 12 10 0 0,-2 0 0 0 0,0 2 0 0 0,-1 4 0 0 0,-8 14 0 0 0,1 0 0 0 0,-4 12 0 0 0,-1 1 0 0 0,-1 1 0 0 0,-18 33 0 0 0,-2-2 0 0 0,-3-1 0 0 0,-3-2 0 0 0,-50 57 0 0 0,75-97 0 0 0,-36 39 0 0 0,31-39 0 0 0,3-3 0 0 0,6-8 0 0 0,12-10 0 0 0,1 1 0 0 0,-1-1 0 0 0,1 0 0 0 0,-1 1 0 0 0,1-1 0 0 0,-1 0 0 0 0,1 1 0 0 0,-1-1 0 0 0,0 0 0 0 0,1 1 0 0 0,-1-1 0 0 0,0 0 0 0 0,1 0 0 0 0,-1 0 0 0 0,1 0 0 0 0,-1 0 0 0 0,0 0 0 0 0,0 0 0 0 0,1 0 0 0 0,-1 0 0 0 0,0 0 0 0 0,1 0 0 0 0,-1 0 0 0 0,0 0 0 0 0,1 0 0 0 0,-1-1 0 0 0,1 1 0 0 0,-1 0 0 0 0,0 0 0 0 0,0-2 0 0 0,0 2 0 0 0,0-1 0 0 0,1 0 0 0 0,-1 0 0 0 0,1 0 0 0 0,-1 0 0 0 0,1 0 0 0 0,0 0 0 0 0,-1 0 0 0 0,1 0 0 0 0,0 0 0 0 0,0-1 0 0 0,-1 0 0 0 0,-1-5 5 0 0,1 1 0 0 0,-1-1-1 0 0,1 1 1 0 0,1-1 0 0 0,-1-13 0 0 0,4-35 29 0 0,-2 47-33 0 0,7-50-140 0 0,3 1 1 0 0,2 0-1 0 0,3 1 0 0 0,40-98 1 0 0,-46 132 87 0 0,0 0 0 0 0,1 1 0 0 0,18-26 0 0 0,-22 38 48 0 0,0 0 1 0 0,0 1-1 0 0,1 0 0 0 0,0 0 1 0 0,0 1-1 0 0,1 0 0 0 0,0 0 0 0 0,0 1 1 0 0,12-6-1 0 0,-15 9-45 0 0,19-4 20 0 0,8 2-47 0 0,-26 3-1 0 0,1 3-4 0 0,24 3 47 0 0,-24-3-47 0 0,1 2 0 0 0,27 9 52 0 0,-17-3-20 0 0,29 26 25 0 0,-34-22 9 0 0,-1 0 0 0 0,13 15 0 0 0,19 30-8 0 0,-28-34-20 0 0,26 40 31 0 0,4 7 11 0 0,1 0 0 0 0,-2 0 0 0 0,-2-2 0 0 0,4 5 73 0 0,-24-35 3 0 0,-18-30 55 0 0,1 1-67 0 0,19 32 0 0 0,-19-32 0 0 0,-1 1-11 0 0,21 45-42 0 0,-8-2-32 0 0,-15-44-81 0 0,-5-1-784 0 0,-5 25-500 0 0,2-24-4211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98 6911 0 0,'-4'-7'1044'0'0,"-1"-3"371"0"0,0-1-1 0 0,-1 1 1 0 0,-8-10-1 0 0,12 17-1222 0 0,-1 0 0 0 0,0 0 1 0 0,0 0-1 0 0,0 1 0 0 0,-1-1 0 0 0,1 1 0 0 0,0-1 0 0 0,-1 1 1 0 0,0 0-1 0 0,1 1 0 0 0,-1-1 0 0 0,-5-1 0 0 0,2 1-119 0 0,1 0 0 0 0,-1 1 0 0 0,0 0-1 0 0,1 0 1 0 0,-1 1 0 0 0,0 0 0 0 0,1 0-1 0 0,-1 0 1 0 0,0 1 0 0 0,1 0 0 0 0,-1 0-1 0 0,0 1 1 0 0,1 0 0 0 0,0 0 0 0 0,-1 0-1 0 0,1 1 1 0 0,0 0 0 0 0,0 0 0 0 0,1 0-1 0 0,-1 1 1 0 0,1 0 0 0 0,-10 9 0 0 0,-4 5-216 0 0,1 1 1 0 0,0 1-1 0 0,-27 43 1 0 0,20-23 113 0 0,-23 52 0 0 0,45-85 85 0 0,0 0 1 0 0,0 0-1 0 0,-4 14 1 0 0,4-10 1 0 0,1-4 19 0 0,-1 0 1 0 0,1 0-1 0 0,-2 14 1 0 0,2-11-7 0 0,0-1 189 0 0,1 1 27 0 0,-4 33 7 0 0,4-32 125 0 0,3-2-318 0 0,3 31-6 0 0,-3-31 74 0 0,7 0-102 0 0,28 24-71 0 0,-28-24-81 0 0,37-8-101 0 0,-32-2 125 0 0,38-26 350 0 0,-24 10-3302 0 0,-3 0 1270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9 12439 0 0,'-2'-1'196'0'0,"-1"0"1"0"0,1-1-1 0 0,-1 1 0 0 0,0 0 0 0 0,0 1 0 0 0,0-1 0 0 0,1 0 0 0 0,-1 1 0 0 0,0 0 0 0 0,0-1 0 0 0,0 1 0 0 0,-6 1 1 0 0,4 0 130 0 0,-1 0 0 0 0,0 0 0 0 0,1 1 0 0 0,-1-1 1 0 0,1 2-1 0 0,-6 2 0 0 0,-2 2 150 0 0,1 1-1 0 0,0 0 1 0 0,0 0-1 0 0,-16 17 1 0 0,12-8-455 0 0,1 0 1 0 0,0 2 0 0 0,-19 31-1 0 0,-26 61-795 0 0,48-86 546 0 0,9-19 184 0 0,0 0-1 0 0,1 0 1 0 0,0 0 0 0 0,-2 9-1 0 0,-5 19-69 0 0,1 2 102 0 0,7-29 607 0 0,3-7-580 0 0,0 0-1 0 0,0 1 0 0 0,0-1 1 0 0,1 0-1 0 0,-1-1 1 0 0,0 1-1 0 0,0 0 1 0 0,0-1-1 0 0,1 1 0 0 0,-1-1 1 0 0,0 0-1 0 0,0 1 1 0 0,0-1-1 0 0,0 0 1 0 0,0 0-1 0 0,-1-1 0 0 0,1 1 1 0 0,0 0-1 0 0,0-1 1 0 0,-1 1-1 0 0,1-1 0 0 0,-1 1 1 0 0,1-1-1 0 0,-1 0 1 0 0,1 1-1 0 0,-1-1 1 0 0,0 0-1 0 0,0 0 0 0 0,1-3 1 0 0,58-138-61 0 0,-27 60-606 0 0,-31 78 552 0 0,0 1-1 0 0,0 0 1 0 0,1 0 0 0 0,-1 0 0 0 0,1 0-1 0 0,7-6 1 0 0,-9 9-69 0 0,6 13-566 0 0,22 35 802 0 0,-22-35 57 0 0,-4 2 16 0 0,0 2-94 0 0,8 48 146 0 0,-5-21-98 0 0,-5-33-6 0 0,1 3-15 0 0,8 48-49 0 0,-1-10 28 0 0,-4-32 1 0 0,6 19-58 0 0,-8-28-142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11975 0 0,'0'0'923'0'0,"-1"6"-602"0"0,-2 2-244 0 0,2-4 197 0 0,0-1-1 0 0,0 1 1 0 0,0 0 0 0 0,1 0-1 0 0,-1 0 1 0 0,1 7-1 0 0,-4 51 1786 0 0,-6 210-168 0 0,10-151-1101 0 0,-1-45-590 0 0,0 4-160 0 0,0-14-40 0 0,-1-10 0 0 0,0-14-12 0 0,2-34-84 0 0,-2-3-460 0 0,-7 13 252 0 0,9-18 286 0 0,0 0 0 0 0,0 0 0 0 0,0 0 1 0 0,0 1-1 0 0,-1-1 0 0 0,1 0 0 0 0,0 0 0 0 0,0 0 0 0 0,0 0 0 0 0,0 0 0 0 0,0 1 0 0 0,0-1 0 0 0,0 0 1 0 0,0 0-1 0 0,0 0 0 0 0,0 0 0 0 0,-1 0 0 0 0,1 0 0 0 0,0 0 0 0 0,0 0 0 0 0,0 1 0 0 0,0-1 0 0 0,0 0 1 0 0,0 0-1 0 0,-1 0 0 0 0,1 0 0 0 0,0 0 0 0 0,0 0 0 0 0,0 0 0 0 0,0 0 0 0 0,-1 0 0 0 0,1 0 0 0 0,0 0 0 0 0,0 0 1 0 0,0 0-1 0 0,0 0 0 0 0,0 0 0 0 0,-1 0 0 0 0,1 0 0 0 0,0 0 0 0 0,0 0 0 0 0,0 0 0 0 0,0 0 0 0 0,0 0 1 0 0,-1-1-1 0 0,1 1 0 0 0,0 0 0 0 0,0 0 0 0 0,0 0 0 0 0,0 0 0 0 0,0 0 0 0 0,0 0 0 0 0,0 0 0 0 0,-1 0 1 0 0,1-1-1 0 0,0 1 0 0 0,0 0 0 0 0,0 0 0 0 0,0 0 0 0 0,0 0 0 0 0,0 0 0 0 0,0-1 0 0 0,0 1 0 0 0,0 0 0 0 0,-4-9-909 0 0,4 8 786 0 0,-5-20-1889 0 0,3 6 580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14279 0 0,'0'0'1298'0'0,"-1"8"-1069"0"0,-2 21-102 0 0,0 8 714 0 0,2 11 234 0 0,-16 229 1122 0 0,10-30-1268 0 0,5-169-913 0 0,-1 0-16 0 0,-2-18 0 0 0,1-11-34 0 0,3-39-137 0 0,-16 13-13088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12407 0 0,'0'0'1248'0'0,"4"11"-1146"0"0,12 31 31 0 0,-15-39-42 0 0,0 0 0 0 0,0 0 0 0 0,0 0-1 0 0,-1 0 1 0 0,1 1 0 0 0,-1 2 0 0 0,22 253 3066 0 0,-20-175-2263 0 0,-17 166-1 0 0,6-189-876 0 0,0-14 10 0 0,8-41 18 0 0,-1 0 0 0 0,1 0-1 0 0,-1-1 1 0 0,-3 9 0 0 0,1-6 0 0 0,2 0 91 0 0,-1-6 12 0 0,-6 8 51 0 0,9-10-186 0 0,0 1 0 0 0,0-1 1 0 0,0 0-1 0 0,0 0 0 0 0,-1 0 0 0 0,1 1 1 0 0,0-1-1 0 0,0 0 0 0 0,-1 0 1 0 0,1 0-1 0 0,0 0 0 0 0,0 1 0 0 0,0-1 1 0 0,-1 0-1 0 0,1 0 0 0 0,0 0 0 0 0,0 0 1 0 0,-1 0-1 0 0,1 0 0 0 0,0 0 1 0 0,-1 0-1 0 0,1 0 0 0 0,0 0 0 0 0,0 0 1 0 0,-1 0-1 0 0,1 0 0 0 0,0 0 0 0 0,-1 0 1 0 0,1 0-1 0 0,0 0 0 0 0,0 0 0 0 0,-1 0 1 0 0,1 0-1 0 0,0 0 0 0 0,0 0 1 0 0,-1-1-1 0 0,1 1 0 0 0,0 0 0 0 0,0 0 1 0 0,0 0-1 0 0,-1 0 0 0 0,1-1 0 0 0,0 1 1 0 0,0 0-1 0 0,0 0 0 0 0,-1 0 1 0 0,1-1-1 0 0,0 1 0 0 0,-6-13 177 0 0,6 12-170 0 0,-2-6-16 0 0,1 1 0 0 0,-1-1 0 0 0,1 1 0 0 0,1-1 0 0 0,-1 0 0 0 0,1 1 0 0 0,1-1 0 0 0,-1 0 0 0 0,1 1 0 0 0,0-1 0 0 0,0 1 0 0 0,1-1 0 0 0,3-9 0 0 0,-2 10-77 0 0,-1-1 0 0 0,1 1 0 0 0,1-1 0 0 0,-1 1 0 0 0,1 0-1 0 0,0 0 1 0 0,0 1 0 0 0,1-1 0 0 0,-1 1 0 0 0,1 0 0 0 0,1 0-1 0 0,8-6 1 0 0,-7 8-137 0 0,1 0-1 0 0,-1 0 1 0 0,0 1-1 0 0,14-2 0 0 0,-19 3 248 0 0,5 0-373 0 0,4 4-738 0 0,31 9 484 0 0,-31-9 12 0 0,-1 4-436 0 0,28 19 526 0 0,-29-20 31 0 0,-3 5-398 0 0,16 33 623 0 0,-16-33 102 0 0,-11 21-60 0 0,4-22 200 0 0,-2 1 174 0 0,-4-1 87 0 0,-1-1-1 0 0,0-1 1 0 0,-1 1 0 0 0,1-1 0 0 0,-1-1 0 0 0,-1 0 0 0 0,-10 7 0 0 0,-79 40 2112 0 0,86-48-2079 0 0,-1 0 0 0 0,-1-1 0 0 0,1-1 0 0 0,-1 0 0 0 0,0-1 0 0 0,1 0 0 0 0,-1-1 0 0 0,-1-1 0 0 0,-27-1 0 0 0,18-6-666 0 0,24 6 223 0 0,0 0 1 0 0,0 0 0 0 0,0-1-1 0 0,1 1 1 0 0,-1 0-1 0 0,0-1 1 0 0,0 1-1 0 0,1-1 1 0 0,-1 1 0 0 0,0-1-1 0 0,1 0 1 0 0,-1 1-1 0 0,1-1 1 0 0,-1 0-1 0 0,0 1 1 0 0,1-1 0 0 0,0 0-1 0 0,-1 1 1 0 0,1-1-1 0 0,-1 0 1 0 0,1 0-1 0 0,0 0 1 0 0,0 1 0 0 0,-1-1-1 0 0,1 0 1 0 0,0-2-1 0 0,1-2-1121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2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383 127 5063 0 0,'-2'-7'496'0'0,"-1"1"0"0"0,0 0-1 0 0,0-1 1 0 0,0 1 0 0 0,-1 0-1 0 0,0 1 1 0 0,0-1 0 0 0,0 1-1 0 0,-10-10 1 0 0,6 8 127 0 0,1 0 0 0 0,-1 1 0 0 0,0 0 1 0 0,-1 0-1 0 0,0 0 0 0 0,-11-4 0 0 0,16 8-472 0 0,-1 1 0 0 0,1-1 0 0 0,-1 1 0 0 0,0 0 0 0 0,1 0 0 0 0,-1 0 0 0 0,0 1 0 0 0,0 0 0 0 0,0-1 0 0 0,1 2 0 0 0,-1-1 0 0 0,0 1 0 0 0,-6 1 0 0 0,4 0-26 0 0,1 0 0 0 0,-1 1 0 0 0,1 0 0 0 0,-1 0 0 0 0,1 0 0 0 0,0 1 0 0 0,1 0 0 0 0,-8 7 0 0 0,0 0-6 0 0,1 1 0 0 0,1 1 0 0 0,1 0 0 0 0,0 1 0 0 0,0 0 0 0 0,-13 27 0 0 0,11-14-30 0 0,-1 7 1 0 0,-1 19 4 0 0,11-40-67 0 0,1 0 0 0 0,0 19-1 0 0,2-23-23 0 0,1 1 1 0 0,-1-1-1 0 0,1 0 0 0 0,5 17 0 0 0,-3-15 1 0 0,1-1-1 0 0,11 19 1 0 0,-15-29-4 0 0,0 0 2 0 0,0 1 0 0 0,1 0 0 0 0,-1-1 0 0 0,0 1 0 0 0,1 0 0 0 0,-1-1 0 0 0,0 1 0 0 0,1 0 0 0 0,-1-1 0 0 0,1 1 0 0 0,-1-1 0 0 0,1 1 0 0 0,-1-1 0 0 0,1 1-1 0 0,0-1 1 0 0,-1 0 0 0 0,1 1 0 0 0,0-1 0 0 0,-1 0 0 0 0,1 1 0 0 0,0-1 0 0 0,-1 0 0 0 0,1 0 0 0 0,0 0 0 0 0,-1 1 0 0 0,2-1 0 0 0,39 10 73 0 0,-41-10-69 0 0,1 1 0 0 0,0-1-1 0 0,-1 0 1 0 0,1 0 0 0 0,0 0 0 0 0,0 1 0 0 0,-1-1 0 0 0,1 0 0 0 0,0 0 0 0 0,-1 0-1 0 0,1 0 1 0 0,0 0 0 0 0,0 0 0 0 0,-1 0 0 0 0,1 0 0 0 0,0-1 0 0 0,0 1-1 0 0,-1 0 1 0 0,2-1 0 0 0,17-8 92 0 0,0-1-1 0 0,0-1 1 0 0,-1-1-1 0 0,-1 0 0 0 0,0-1 1 0 0,-1-1-1 0 0,16-17 1 0 0,-2-2-83 0 0,-2-1-1 0 0,37-58 1 0 0,-59 84-15 0 0,2-6 0 0 0,1 1 0 0 0,0 0 0 0 0,19-19 0 0 0,-12 19-27 0 0,-11 12 7 0 0,-1 0 1 0 0,-1 0-59 0 0,1 11-679 0 0,15 29 761 0 0,-18-38 10 0 0,0 1-1 0 0,0-1 1 0 0,-1 1 0 0 0,1-1-1 0 0,-1 1 1 0 0,1-1 0 0 0,-1 1-1 0 0,1 0 1 0 0,-1-1 0 0 0,0 4 0 0 0,5 56 502 0 0,-3-25-302 0 0,-1-27 242 0 0,-1 0-240 0 0,2 31-66 0 0,-1-31 84 0 0,1 1-130 0 0,4 29-128 0 0,-4-29-398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11975 0 0,'-19'10'1474'0'0,"14"-7"-684"0"0,1 0 1 0 0,-1 1 0 0 0,1 0 0 0 0,0 0-1 0 0,-5 6 1 0 0,2-3-554 0 0,-17 18 100 0 0,2 0 1 0 0,0 1-1 0 0,1 1 0 0 0,2 1 1 0 0,1 1-1 0 0,-26 55 0 0 0,30-46-337 0 0,-2 21-17 0 0,10-8-70 0 0,5-41-17 0 0,4 2 0 0 0,9 38-1 0 0,-9-38-6 0 0,4-4-1 0 0,21 26 0 0 0,-21-26 40 0 0,3-2 167 0 0,28 18 69 0 0,-28-18 17 0 0,1-4 5 0 0,32 10 4 0 0,-24-10 2 0 0,12-3 0 0 0,-15-1-12 0 0,6-6-91 0 0,-1 0 0 0 0,0-1 0 0 0,-1-1-1 0 0,27-17 1 0 0,-30 15-388 0 0,-1-1 0 0 0,-1 0 0 0 0,0-1 0 0 0,-1 0 0 0 0,0-1 0 0 0,-1-1 0 0 0,-1 0 1 0 0,10-18-1 0 0,-10 11-811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17503 0 0,'0'0'1588'0'0,"-2"8"-1225"0"0,-10 21 72 0 0,10-22 86 0 0,-1 7 20 0 0,-6 39-61 0 0,6-23-269 0 0,-16 216 10 0 0,19-245-221 0 0,-7 105-52 0 0,-24 128 0 0 0,16-157-276 0 0,2-16-9 0 0,3-19 306 0 0,-4 4 14 0 0,12-37-63 0 0,-2-1 3 0 0,-9 25-46 0 0,9-25-113 0 0,1-5-1497 0 0,-9 9 797 0 0,9-10-1011 0 0,5-9-3928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2759 0 0,'0'0'9022'0'0,"7"9"-7941"0"0,17 25-88 0 0,-18-25 654 0 0,-3 2-1220 0 0,7 34-197 0 0,-8-34 50 0 0,0 0-162 0 0,3 30-42 0 0,-1-13 22 0 0,-1-3-59 0 0,-3 8 180 0 0,1 6-197 0 0,0-29 3278 0 0,-1-13-3180 0 0,-1-7-52 0 0,1 3-26 0 0,0-1 1 0 0,0 1-1 0 0,1 0 1 0 0,2-14-1 0 0,0 4-3 0 0,1-8-9 0 0,10-30 0 0 0,-11 46-88 0 0,0 0 1 0 0,1 0-1 0 0,0 0 1 0 0,0 0-1 0 0,1 1 1 0 0,1 0-1 0 0,6-8 1 0 0,-9 12 40 0 0,0-1-36 0 0,1 1-1 0 0,-1 0 1 0 0,1 0-1 0 0,0 0 1 0 0,0 1 0 0 0,0 0-1 0 0,1-1 1 0 0,-1 1 0 0 0,7-3-1 0 0,-6 4 22 0 0,-3 1 15 0 0,-1 0-1 0 0,1 0 0 0 0,0 0 0 0 0,1 0 0 0 0,-1 0 1 0 0,0 1-1 0 0,0-1 0 0 0,3 0 0 0 0,20-4-78 0 0,2 0 1 0 0,-2 3 24 0 0,10-1 16 0 0,-26 3 51 0 0,0 0 1 0 0,18 4-1 0 0,31 11 58 0 0,-18-7-44 0 0,11-5 1 0 0,-5-5 32 0 0,-12-3-13 0 0,-24 3 83 0 0,0 0-1 0 0,-1-1 0 0 0,1 0 1 0 0,11-6-1 0 0,-16 7-102 0 0,5-2 185 0 0,-9 4-185 0 0,0 0 0 0 0,0-1 0 0 0,-1 1 0 0 0,1-1 0 0 0,0 1 0 0 0,0 0 0 0 0,0-1 0 0 0,-1 1 0 0 0,1-1 0 0 0,0 0 0 0 0,-1 1 0 0 0,1-1 0 0 0,0 0 0 0 0,4-4 137 0 0,-2 1-119 0 0,0 2-14 0 0,0-1 0 0 0,0 1 0 0 0,0-1 0 0 0,-1 0 1 0 0,1 0-1 0 0,-1-1 0 0 0,0 1 0 0 0,0 0 0 0 0,0-1 0 0 0,-1 1 0 0 0,1-1 1 0 0,-1 0-1 0 0,0 1 0 0 0,0-1 0 0 0,1-6 0 0 0,0-16-14 0 0,-3 20 0 0 0,-1 2 0 0 0,1 0 12 0 0,0 2 0 0 0,1-1 0 0 0,-1 0 0 0 0,0 0 0 0 0,-1 0 0 0 0,1 0 1 0 0,0 0-1 0 0,-1 1 0 0 0,0-1 0 0 0,1 1 0 0 0,-1-1 0 0 0,0 1 0 0 0,0 0 0 0 0,-1 0 0 0 0,1 0 0 0 0,0 0 0 0 0,-1 0 0 0 0,1 0 0 0 0,-1 0 0 0 0,1 1 0 0 0,-1 0 0 0 0,0-1 0 0 0,0 1 0 0 0,0 0 0 0 0,0 0 0 0 0,-4 0 1 0 0,4 0-16 0 0,0 1 0 0 0,-1-1 0 0 0,1 1 1 0 0,-1 0-1 0 0,1 0 0 0 0,0 1 1 0 0,-1-1-1 0 0,1 1 0 0 0,0-1 0 0 0,-7 3 1 0 0,7-2 9 0 0,-2 1-64 0 0,-1 0 1 0 0,1 0-1 0 0,0 1 1 0 0,0-1-1 0 0,0 1 1 0 0,1 0 0 0 0,-7 6-1 0 0,7-6 38 0 0,-9 5-125 0 0,11-7 133 0 0,1 0 1 0 0,-1 1-1 0 0,0-1 0 0 0,1 0 0 0 0,-1 1 0 0 0,1-1 1 0 0,-3 3-1 0 0,-8 10-143 0 0,-16 19-94 0 0,22-27 217 0 0,2-2 12 0 0,1-1 1 0 0,1 1 0 0 0,-1-1-1 0 0,0 1 1 0 0,1 0 0 0 0,-3 6-1 0 0,-20 36-123 0 0,20-37 120 0 0,2-5 8 0 0,1 0 1 0 0,-1 0-1 0 0,1 0 1 0 0,0 1-1 0 0,1-1 1 0 0,-1 1 0 0 0,0 5-1 0 0,-2 0-7 0 0,2-3 2 0 0,0-1 0 0 0,0 1-1 0 0,0-1 1 0 0,0 10 0 0 0,-4 16-4 0 0,5-13-25 0 0,4 26 47 0 0,-3-43 6 0 0,0 0 1 0 0,0-1-1 0 0,0 1 0 0 0,0 0 1 0 0,0 0-1 0 0,1-1 0 0 0,-1 1 1 0 0,1-1-1 0 0,1 4 0 0 0,12 30 59 0 0,-10-26 31 0 0,2-2 128 0 0,27 28 339 0 0,-24-30-294 0 0,29 15-82 0 0,-21-14-33 0 0,-8-3-104 0 0,-4-1-2 0 0,0-1 1 0 0,1 0-1 0 0,0 0 1 0 0,7 1 0 0 0,-5-1-4 0 0,-2 0-3 0 0,-1 0 0 0 0,1 0 1 0 0,-1-1-1 0 0,9 0 0 0 0,-5 0-1 0 0,27-1 151 0 0,-28 2-164 0 0,-5-1-17 0 0,0 0 0 0 0,1 0 0 0 0,-1 0 0 0 0,0 0 0 0 0,0-1 0 0 0,0 0 0 0 0,0 1 0 0 0,1-1 0 0 0,2-1 0 0 0,2 0-1 0 0,24-9 72 0 0,-2-1-65 0 0,2-4-57 0 0,-23 11-12 0 0,17-11-341 0 0,-3-1-148 0 0,-19 14 378 0 0,-2 2 55 0 0,0 0 0 0 0,-1 0 1 0 0,1 0-1 0 0,-1-1 0 0 0,1 1 1 0 0,-1-1-1 0 0,1 1 0 0 0,-1-1 1 0 0,2-2-1 0 0,0 0-248 0 0,3-2-132 0 0,1-6-4666 0 0,4-8-731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 11519 0 0,'0'0'528'0'0,"-1"0"-16"0"0,-3 0-221 0 0,0 2 268 0 0,-90 84 3050 0 0,-34 63-3328 0 0,69-61-661 0 0,40-53 274 0 0,-4 22 84 0 0,5 6 22 0 0,14-49 0 0 0,-2 31 0 0 0,6 10 27 0 0,1-43 101 0 0,2-2 5 0 0,10 28 22 0 0,-9-29 428 0 0,3 1-257 0 0,24 29-6 0 0,-24-29 232 0 0,3-3-288 0 0,28 20-17 0 0,-29-21 58 0 0,1-3-177 0 0,31 7-10 0 0,-23-7-54 0 0,13 1-79 0 0,-23-3-125 0 0,0-1-83 0 0,23 2-29 0 0,-23-1-118 0 0,0 0-3568 0 0,31 1-1714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0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51 268 9215 0 0,'-1'0'101'0'0,"1"0"-1"0"0,0 0 0 0 0,-1 0 0 0 0,1 0 1 0 0,-1 0-1 0 0,1 0 0 0 0,0 0 0 0 0,-1 0 1 0 0,1 0-1 0 0,-1 0 0 0 0,1 0 0 0 0,0 0 1 0 0,-1 0-1 0 0,1 0 0 0 0,-1 1 0 0 0,1-1 1 0 0,0 0-1 0 0,-1 0 0 0 0,1 0 0 0 0,0 1 1 0 0,-1-1-1 0 0,1 0 0 0 0,0 0 0 0 0,0 1 0 0 0,-1-1 1 0 0,1 0-1 0 0,0 1 0 0 0,0-1 0 0 0,-1 0 1 0 0,1 1-1 0 0,0-1 0 0 0,0 0 0 0 0,0 1 1 0 0,-1 0-1 0 0,-6 14 205 0 0,6-11-223 0 0,-12 34 0 0 0,12-31-73 0 0,0-2 46 0 0,-1 2 15 0 0,-3 23 2 0 0,3-22 0 0 0,1 1 11 0 0,-2 27 45 0 0,2-27 21 0 0,1-1 3 0 0,-1 27-9 0 0,0-26-40 0 0,2 0-21 0 0,-1 2-52 0 0,0-6 7 0 0,0 1 0 0 0,1-1 0 0 0,-1 1 0 0 0,1-1 0 0 0,0 1-1 0 0,3 5 1 0 0,5 26 27 0 0,-7-27 896 0 0,8-7-790 0 0,32 11 4 0 0,-41-14-158 0 0,1 0-1 0 0,-1 0 1 0 0,0 0 0 0 0,0 0-1 0 0,1 0 1 0 0,-1 0-1 0 0,0 0 1 0 0,1 0-1 0 0,-1 0 1 0 0,0-1 0 0 0,0 1-1 0 0,1 0 1 0 0,-1-1-1 0 0,0 1 1 0 0,0-1 0 0 0,0 1-1 0 0,0-1 1 0 0,1 0-1 0 0,-1 0 1 0 0,0 1-1 0 0,0-1 1 0 0,0 0 0 0 0,-1 0-1 0 0,1 0 1 0 0,0 0-1 0 0,1-2 1 0 0,3-2 62 0 0,10-11-124 0 0,-1 0-1 0 0,-1 0 1 0 0,-1-2 0 0 0,17-28-1 0 0,-14 21 87 0 0,26-34 0 0 0,-33 52 41 0 0,-7 7 587 0 0,4 9-548 0 0,4 7-108 0 0,8 20 0 0 0,4 31-12 0 0,-17-57 0 0 0,-1 1 0 0 0,1-1 0 0 0,11 18 0 0 0,-11-22 6 0 0,0 0 1 0 0,0-1-1 0 0,0 0 0 0 0,1 1 0 0 0,0-2 0 0 0,0 1 0 0 0,9 6 1 0 0,-8-7 34 0 0,1 0 0 0 0,0-1 1 0 0,0 0-1 0 0,0-1 0 0 0,7 3 1 0 0,-13-5-30 0 0,-1 0 1 0 0,1 0-1 0 0,-1 1 1 0 0,1-1 0 0 0,-1 0-1 0 0,1 0 1 0 0,-1 0-1 0 0,1 1 1 0 0,-1-1 0 0 0,1 0-1 0 0,0 0 1 0 0,-1 0 0 0 0,1 0-1 0 0,-1 0 1 0 0,1 0-1 0 0,-1 0 1 0 0,1 0 0 0 0,0 0-1 0 0,-1-1 1 0 0,1 1-1 0 0,-1 0 1 0 0,1 0 0 0 0,0-1-1 0 0,4-1 89 0 0,-3 1-43 0 0,0 0 0 0 0,0 0-1 0 0,0 0 1 0 0,0 0 0 0 0,-1 0 0 0 0,1 0 0 0 0,0-1 0 0 0,2-1 0 0 0,7-9 194 0 0,0 0 0 0 0,0 0 0 0 0,-1-1 0 0 0,0-1 0 0 0,-1 0 0 0 0,-1 0 0 0 0,0 0 0 0 0,8-24 1 0 0,39-132 128 0 0,-22 9-381 0 0,-13 51 0 0 0,-19 105-5 0 0,0 0-1 0 0,0 1 0 0 0,0-1 1 0 0,1 0-1 0 0,-1 1 0 0 0,1-1 1 0 0,0 1-1 0 0,1 0 0 0 0,-1 0 1 0 0,1-1-1 0 0,3-3 0 0 0,-5 8-78 0 0,3 12-1208 0 0,14 36 1060 0 0,-17-46 207 0 0,0 0-1 0 0,-1 0 1 0 0,1 0-1 0 0,0 0 1 0 0,-1 0-1 0 0,0 1 1 0 0,1 3-1 0 0,0 4-40 0 0,1 32-248 0 0,-2 4 212 0 0,4 10 24 0 0,3 8 62 0 0,6 4 16 0 0,4-9 11 0 0,-16-57-5 0 0,-1 1-1 0 0,1-1 1 0 0,0 0 0 0 0,0 0 0 0 0,0 0-1 0 0,0 0 1 0 0,0-1 0 0 0,0 1-1 0 0,2 2 1 0 0,27 35 78 0 0,-23-29 462 0 0,4-4-348 0 0,35 17-12 0 0,-34-17 35 0 0,-6-6-184 0 0,1 1-1 0 0,0-1 1 0 0,9 3-1 0 0,-5-1-9 0 0,6-2 47 0 0,-8-1-48 0 0,-6 1-13 0 0,0 0 0 0 0,1-1 0 0 0,-1 1 0 0 0,0-1 0 0 0,1 0 0 0 0,-1 0 0 0 0,0 0 0 0 0,5-2 1 0 0,15-7 8 0 0,-16 7-3 0 0,-1-1 0 0 0,0 0 0 0 0,0 1 0 0 0,0-2 1 0 0,0 1-1 0 0,0-1 0 0 0,-1 0 0 0 0,0 0 0 0 0,0 0 0 0 0,-1-1 0 0 0,1 0 0 0 0,-1 0 0 0 0,6-12 0 0 0,-7 13-1 0 0,-1-1 0 0 0,0 0-1 0 0,0 0 1 0 0,-1 1 0 0 0,0-1-1 0 0,0 0 1 0 0,0-1 0 0 0,-1 1 0 0 0,0 0-1 0 0,0 0 1 0 0,0 0 0 0 0,-1 0-1 0 0,0 0 1 0 0,0 0 0 0 0,0 0-1 0 0,-5-10 1 0 0,3 7 13 0 0,0 0 1 0 0,-1 0 1 0 0,-6-11 0 0 0,9 18-20 0 0,0 0 1 0 0,-1-1-1 0 0,1 1 0 0 0,-1 1 1 0 0,0-1-1 0 0,1 0 1 0 0,-1 0-1 0 0,0 1 0 0 0,0-1 1 0 0,0 1-1 0 0,0-1 0 0 0,0 1 1 0 0,0 0-1 0 0,-4-1 1 0 0,4 2-13 0 0,-1 0 0 0 0,0 1 0 0 0,0 0 0 0 0,1-1 1 0 0,-1 1-1 0 0,0 0 0 0 0,1 0 0 0 0,-1 0 1 0 0,1 1-1 0 0,-1-1 0 0 0,1 1 0 0 0,-4 2 1 0 0,3-2-32 0 0,1 0 1 0 0,0 0 0 0 0,0 1-1 0 0,0-1 1 0 0,0 0 0 0 0,0 0-1 0 0,1 1 1 0 0,-1 0 0 0 0,-1 4-1 0 0,-5 13-36 0 0,5-12 55 0 0,2-5 5 0 0,0 0 1 0 0,0 0-1 0 0,0 0 1 0 0,1 1-1 0 0,-1-1 0 0 0,1 0 1 0 0,0 0-1 0 0,0 0 0 0 0,1 6 1 0 0,-1 2 1 0 0,1 0 1 0 0,3 12-1 0 0,12 30-6 0 0,-16-51 7 0 0,0-1 0 0 0,1 1 0 0 0,0-1 0 0 0,-1 0 0 0 0,1 1 0 0 0,0-1 1 0 0,-1 0-1 0 0,1 1 0 0 0,0-1 0 0 0,0 0 0 0 0,0 0 0 0 0,0 0 1 0 0,0 0-1 0 0,2 1 0 0 0,-3-2 3 0 0,6 7 1 0 0,1-1-1 0 0,0 0 1 0 0,0-1 0 0 0,13 8 0 0 0,-13-10 11 0 0,0 0 0 0 0,0-1 0 0 0,0 0 0 0 0,1 0 0 0 0,9 1 0 0 0,-17-3-12 0 0,12 2 81 0 0,-5-4-1 0 0,22-6 0 0 0,-26 7-66 0 0,-1 1 0 0 0,1-1 0 0 0,0 0 0 0 0,-1 0 0 0 0,1 0 0 0 0,-1 0 0 0 0,0 0 0 0 0,1 0 0 0 0,3-4 0 0 0,1 0 14 0 0,7-3 33 0 0,-1-1 0 0 0,0-1 0 0 0,-1 0 0 0 0,0 0 0 0 0,0-1 0 0 0,-2-1 0 0 0,13-15 0 0 0,12-14 57 0 0,-18 24-108 0 0,-2 5-22 0 0,-14 12 10 0 0,-1 0 0 0 0,1 0 0 0 0,-1-1 0 0 0,1 1 0 0 0,-1 0 0 0 0,1 0 0 0 0,-1 0-1 0 0,1 0 1 0 0,-1-1 0 0 0,1 1 0 0 0,-1 0 0 0 0,1 0 0 0 0,-1 0 0 0 0,1 0 0 0 0,-1 0 0 0 0,1 0 0 0 0,-1 0 0 0 0,1 1-1 0 0,-1-1 1 0 0,1 0 0 0 0,-1 0 0 0 0,2 1 0 0 0,35 4-36 0 0,-28-3-93 0 0,-3 8-365 0 0,16 31 429 0 0,-16-30 3 0 0,-3-1 11 0 0,12 30 62 0 0,-15-39-6 0 0,0-1-1 0 0,0 1 1 0 0,0-1 0 0 0,0 1-1 0 0,0-1 1 0 0,0 1 0 0 0,0-1-1 0 0,1 1 1 0 0,-1-1-1 0 0,0 0 1 0 0,0 1 0 0 0,1-1-1 0 0,-1 1 1 0 0,0-1 0 0 0,0 1-1 0 0,1-1 1 0 0,-1 0 0 0 0,0 1-1 0 0,1-1 1 0 0,-1 0-1 0 0,1 1 1 0 0,-1-1 0 0 0,0 0-1 0 0,1 0 1 0 0,-1 1 0 0 0,1-1-1 0 0,-1 0 1 0 0,1 0-1 0 0,-1 0 1 0 0,1 0 0 0 0,-1 0-1 0 0,1 1 1 0 0,-1-1 0 0 0,1 0-1 0 0,-1 0 1 0 0,1 0 0 0 0,36 4 103 0 0,-36-4-97 0 0,0 0 0 0 0,0 0 0 0 0,0 0 0 0 0,0-1 1 0 0,0 1-1 0 0,0 0 0 0 0,0-1 0 0 0,0 1 0 0 0,0-1 0 0 0,0 1 0 0 0,0-1 0 0 0,0 1 0 0 0,0-1 0 0 0,-1 0 0 0 0,1 1 0 0 0,0-1 0 0 0,0 0 0 0 0,-1 0 0 0 0,1 1 0 0 0,0-1 1 0 0,-1 0-1 0 0,1 0 0 0 0,-1 0 0 0 0,1 0 0 0 0,-1 0 0 0 0,1 0 0 0 0,-1 0 0 0 0,0 0 0 0 0,1-1 0 0 0,1-3 55 0 0,21-40 368 0 0,-16 28-423 0 0,2 0 0 0 0,0 0 0 0 0,1 1 0 0 0,0 1 0 0 0,19-22 0 0 0,-27 36-43 0 0,-1-1 1 0 0,1 1 0 0 0,0-1 0 0 0,-1 1 0 0 0,1-1 0 0 0,0 1 0 0 0,0 0 0 0 0,2-1 0 0 0,1-1-27 0 0,-1 1-130 0 0,2 0-28 0 0,16-6-7 0 0,-16 6-6 0 0,49-1-1095 0 0,-45 5 1244 0 0,28 10-2 0 0,-29-10-9 0 0,1 6 33 0 0,34 31 65 0 0,-8 3 77 0 0,-30-33 124 0 0,-1 2-96 0 0,17 34 22 0 0,-17-34 154 0 0,-1 0-148 0 0,12 35-29 0 0,-12-34-12 0 0,-2-3-1 0 0,8 28-5 0 0,7 18-40 0 0,-15-45-153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0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50 201 8751 0 0,'-3'-1'300'0'0,"1"0"-1"0"0,-1 1 1 0 0,0-1-1 0 0,0 1 0 0 0,0 0 1 0 0,1 0-1 0 0,-1 0 1 0 0,0 0-1 0 0,0 1 0 0 0,0-1 1 0 0,0 1-1 0 0,1 0 1 0 0,-1-1-1 0 0,0 1 1 0 0,-3 2-1 0 0,5-2 198 0 0,1 6-390 0 0,-1 0-102 0 0,1 1 1 0 0,0-1-1 0 0,2 10 0 0 0,10 35 6 0 0,6 8 56 0 0,-15-50 401 0 0,2 1-254 0 0,12 35 5 0 0,-12-35 1562 0 0,-2-1-1510 0 0,11 29-38 0 0,-11-29-10 0 0,-15-28 720 0 0,3-4-691 0 0,0 0 0 0 0,2 0 1 0 0,-8-37-1 0 0,13 51-297 0 0,1 0-1 0 0,0 0 1 0 0,0 0 0 0 0,1 0 0 0 0,0 0-1 0 0,1 0 1 0 0,0 0 0 0 0,0 0 0 0 0,0 0-1 0 0,1 0 1 0 0,1 1 0 0 0,-1-1 0 0 0,1 1-1 0 0,5-10 1 0 0,-5 13-47 0 0,0 0-1 0 0,0 0 1 0 0,1 0-1 0 0,-1 0 0 0 0,1 1 1 0 0,7-5-1 0 0,-10 7-27 0 0,2 1-25 0 0,-1 0 120 0 0,1 0 0 0 0,0-1 0 0 0,-1 1 0 0 0,1-1 0 0 0,0 0 0 0 0,3-1 0 0 0,1 0-15 0 0,-1 1-80 0 0,4 1-94 0 0,1-1 179 0 0,-5 1-20 0 0,0 0 0 0 0,0 0 1 0 0,0 0-1 0 0,0 1 1 0 0,9 2-1 0 0,-2-1 19 0 0,38 5-233 0 0,-4-2 193 0 0,-26-4 21 0 0,29-2 55 0 0,0-4 53 0 0,-12-1 10 0 0,-34 5-50 0 0,-1 0 0 0 0,1 1-1 0 0,-1-1 1 0 0,1 1-1 0 0,5 0 1 0 0,-1-3 106 0 0,1 1-75 0 0,26-10 190 0 0,-27 8-136 0 0,1 0 0 0 0,-1-1 0 0 0,0 1 1 0 0,0-2-1 0 0,11-9 0 0 0,-16 13-56 0 0,0-1 0 0 0,-1 1 0 0 0,1-1 0 0 0,-1 0 1 0 0,0 0-1 0 0,0 0 0 0 0,0 0 0 0 0,0 0 0 0 0,-1 0 0 0 0,1-1 1 0 0,-1 1-1 0 0,0-1 0 0 0,0 1 0 0 0,0-1 0 0 0,0 1 1 0 0,-1-1-1 0 0,1 1 0 0 0,-1-1 0 0 0,0-5 0 0 0,-1 4 25 0 0,0 1 1 0 0,0-1-1 0 0,0 1 0 0 0,0-1 0 0 0,-1 1 0 0 0,1 0 1 0 0,-1-1-1 0 0,0 1 0 0 0,-1 0 0 0 0,1 0 0 0 0,-4-4 1 0 0,5 7-71 0 0,0 0 1 0 0,0 0-1 0 0,0 0 1 0 0,0 0 0 0 0,0 0-1 0 0,0 0 1 0 0,0 0-1 0 0,0 0 1 0 0,-1 1 0 0 0,1-1-1 0 0,0 0 1 0 0,-1 1 0 0 0,1-1-1 0 0,0 1 1 0 0,-1 0-1 0 0,1-1 1 0 0,-1 1 0 0 0,1 0-1 0 0,0 0 1 0 0,-1 0-1 0 0,1 0 1 0 0,-1 0 0 0 0,1 0-1 0 0,-1 0 1 0 0,1 0-1 0 0,0 1 1 0 0,-1-1 0 0 0,1 1-1 0 0,0-1 1 0 0,-1 1-1 0 0,1-1 1 0 0,0 1 0 0 0,-1 0-1 0 0,1-1 1 0 0,0 1-1 0 0,0 0 1 0 0,0 0 0 0 0,0 0-1 0 0,-2 2 1 0 0,-3 3-132 0 0,0 0 0 0 0,0 0 1 0 0,0 1-1 0 0,1-1 0 0 0,0 1 1 0 0,1 0-1 0 0,-1 1 0 0 0,1-1 1 0 0,1 1-1 0 0,-5 13 0 0 0,1 1-14 0 0,5-16 131 0 0,0-1 1 0 0,1 1-1 0 0,0-1 0 0 0,0 1 0 0 0,0 6 0 0 0,0-1 8 0 0,0 6-34 0 0,4 18 43 0 0,0-15 57 0 0,7 25 29 0 0,-8-34 110 0 0,2-1-74 0 0,13 30 8 0 0,-13-29 612 0 0,5-1-494 0 0,24 30-14 0 0,-24-30 346 0 0,1-3-459 0 0,29 20-8 0 0,-29-21 179 0 0,1-4-222 0 0,-11-2-70 0 0,12 2-12 0 0,24 0 1 0 0,-33-2-11 0 0,-1 0 0 0 0,1 0 0 0 0,0-1 0 0 0,0 1 0 0 0,0-1 0 0 0,-1 0 0 0 0,1 0 0 0 0,4-2 1 0 0,-3 1-261 0 0,-1 0-26 0 0,-2 1 281 0 0,2 0-225 0 0,-1-1 1 0 0,1 0-1 0 0,-1 0 0 0 0,1 0 1 0 0,-1 0-1 0 0,0 0 0 0 0,0 0 1 0 0,2-4-1 0 0,1 0-816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152 103 1375 0 0,'2'-16'1523'0'0,"-1"13"-1269"0"0,0 0 0 0 0,0 0-1 0 0,0 0 1 0 0,-1-1 0 0 0,1 1 0 0 0,-1 0 0 0 0,1 0-1 0 0,-1 0 1 0 0,0 0 0 0 0,-1-1 0 0 0,1 1-1 0 0,0 0 1 0 0,-2-6 0 0 0,1 7-229 0 0,1 0 1 0 0,-1 0-1 0 0,0 0 1 0 0,1 1-1 0 0,-1-1 0 0 0,0 0 1 0 0,0 0-1 0 0,0 1 1 0 0,0-1-1 0 0,-1 1 0 0 0,1-1 1 0 0,0 1-1 0 0,-1-1 1 0 0,1 1-1 0 0,-1 0 0 0 0,1-1 1 0 0,-1 1-1 0 0,1 0 1 0 0,-1 0-1 0 0,0 0 1 0 0,0 1-1 0 0,0-1 0 0 0,-3-1 1 0 0,1 1-64 0 0,0 1 1 0 0,0-1 0 0 0,0 1 0 0 0,0 0-1 0 0,-1 0 1 0 0,1 1 0 0 0,0-1-1 0 0,0 1 1 0 0,0 0 0 0 0,0 0-1 0 0,1 0 1 0 0,-8 3 0 0 0,6-1 70 0 0,0 0 0 0 0,1 0 0 0 0,0 0 0 0 0,0 1 0 0 0,0-1 0 0 0,0 1 0 0 0,0 0 0 0 0,1 0 1 0 0,-1 0-1 0 0,1 1 0 0 0,-5 8 0 0 0,1 1-37 0 0,5-4-55 0 0,0 17 59 0 0,1-20 69 0 0,6 3-1 0 0,14 33 22 0 0,-14-33 588 0 0,4-2-436 0 0,28 21-29 0 0,-28-22 378 0 0,2-1-446 0 0,33 19-17 0 0,-33-19 105 0 0,-1-1-154 0 0,32 12 1 0 0,-32-12 4361 0 0,-12 2-3937 0 0,-7 21-33 0 0,8-26-442 0 0,0-1 1 0 0,1 0-1 0 0,-1-1 0 0 0,0 1 1 0 0,0 0-1 0 0,0 0 1 0 0,0 0-1 0 0,0 0 0 0 0,0-1 1 0 0,0 1-1 0 0,0 0 0 0 0,0-1 1 0 0,0 1-1 0 0,0-1 0 0 0,0 1 1 0 0,0-1-1 0 0,-1 0 1 0 0,1 1-1 0 0,0-1 0 0 0,0 0 1 0 0,0 0-1 0 0,-3 0 0 0 0,-3 1 153 0 0,-13 4-252 0 0,-24 1 1 0 0,1-3-3026 0 0,38-4 1557 0 0,0 0-2578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7487 0 0,'0'0'838'0'0,"-1"8"-310"0"0,0 1-304 0 0,-2 30 1480 0 0,2-28-1554 0 0,0-3 33 0 0,1 0-1 0 0,0 0 1 0 0,1 12 0 0 0,-1-14-149 0 0,1-1-1 0 0,0 1 1 0 0,0-1-1 0 0,0 1 1 0 0,4 8-1 0 0,-1-5-9 0 0,1 0 0 0 0,0-1 0 0 0,8 11 0 0 0,-6-10 666 0 0,1-11-274 0 0,27-6 70 0 0,-31 6-225 0 0,1 0 0 0 0,-1 0 0 0 0,0 0 0 0 0,0-1 0 0 0,1 0 0 0 0,-2 0 0 0 0,1 0 0 0 0,0 0 0 0 0,0 0 0 0 0,-1-1 0 0 0,0 1 0 0 0,4-6 0 0 0,3-4 484 0 0,-1 4-395 0 0,-1 0 1 0 0,0-1 0 0 0,-1 0-1 0 0,0-1 1 0 0,-1 0 0 0 0,0 0-1 0 0,0 0 1 0 0,-1-1 0 0 0,-1 0-1 0 0,0 0 1 0 0,-1 0 0 0 0,3-17-1 0 0,-6 28-345 0 0,0-1-1 0 0,0 0 1 0 0,0 1 0 0 0,-1-1-1 0 0,1 0 1 0 0,-1 1-1 0 0,1-1 1 0 0,-1 0 0 0 0,1 1-1 0 0,-1-1 1 0 0,0 1-1 0 0,0-1 1 0 0,-2-2-1 0 0,3 3-100 0 0,-1 1-1 0 0,1-1 0 0 0,-1 0 0 0 0,1 1 0 0 0,-1-1 0 0 0,1 0 0 0 0,-1 1 0 0 0,0-1 0 0 0,0 1 0 0 0,1-1 0 0 0,-1 1 0 0 0,0-1 0 0 0,0 1 0 0 0,1 0 0 0 0,-1-1 0 0 0,0 1 0 0 0,0 0 0 0 0,0-1 0 0 0,1 1 0 0 0,-1 0 0 0 0,0 0 0 0 0,0 0 0 0 0,0 0 0 0 0,0 0 0 0 0,0 0 0 0 0,0 0 0 0 0,1 0 0 0 0,-2 0 0 0 0,-14 9-7135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1375 0 0,'5'3'11251'0'0,"15"40"-10887"0"0,-15-32 301 0 0,-1 2-521 0 0,12 37-68 0 0,-9-25-6 0 0,12 33-56 0 0,0-2 8 0 0,-15-44 188 0 0,1-1-106 0 0,14 34 28 0 0,-15-34 728 0 0,1 0-562 0 0,11 31-64 0 0,-11-31 454 0 0,-3-1-630 0 0,5 29-32 0 0,-5-29 22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12439 0 0,'0'0'2480'0'0,"7"13"-2074"0"0,24 40 22 0 0,-24-40 10 0 0,-1 1 2 0 0,29 66 100 0 0,-11-21-446 0 0,-7-19-100 0 0,12 37-198 0 0,-24-63 76 0 0,19 36-369 0 0,-19-40 218 0 0,-1 0-191 0 0,11 28 286 0 0,-11-29 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11 125 8495 0 0,'-10'-10'5060'0'0,"18"9"-4529"0"0,27 0-19 0 0,-26 1 431 0 0,0-1-517 0 0,2 1-279 0 0,33-4 796 0 0,-34 4-870 0 0,28-7 268 0 0,-1-1 85 0 0,-2-1 36 0 0,4-1 36 0 0,-1-2 44 0 0,-3 2-130 0 0,-4 0-176 0 0,-6 2-142 0 0,6-2-153 0 0,-2 0-338 0 0,-23 8-123 0 0,-1 0-1182 0 0,20-8-4642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3 211 5983 0 0,'0'0'464'0'0,"-1"-1"209"0"0,0 2-1035 0 0,7 11 5130 0 0,16 31-4648 0 0,-16-33-7 0 0,2 1-35 0 0,26 34-134 0 0,-16-24-3 0 0,21 16 60 0 0,13 11 419 0 0,-44-40 3243 0 0,2-4-3350 0 0,28 12-21 0 0,-38-16-282 0 0,1 0 0 0 0,-1 1 0 0 0,0-1 0 0 0,1 0 0 0 0,-1 0 0 0 0,0 0 0 0 0,1 0 0 0 0,-1 0 0 0 0,0 0 0 0 0,1 0 0 0 0,-1 0 0 0 0,0 0 0 0 0,1 0 0 0 0,-1 0 0 0 0,0 0 0 0 0,1 0 0 0 0,-1 0-1 0 0,0 0 1 0 0,1 0 0 0 0,-1 0 0 0 0,0 0 0 0 0,0-1 0 0 0,1 1 0 0 0,-1 0 0 0 0,0 0 0 0 0,1 0 0 0 0,-1 0 0 0 0,0-1 0 0 0,0 1 0 0 0,1 0 0 0 0,-1 0 0 0 0,0-1 0 0 0,0 1 0 0 0,0 0 0 0 0,1 0 0 0 0,-1-1 0 0 0,0 1 0 0 0,0 0 0 0 0,0-1 0 0 0,0 1-1 0 0,0 0 1 0 0,0-1 0 0 0,1 1 0 0 0,-1 0 0 0 0,0-1 0 0 0,0 1 0 0 0,0 0 0 0 0,0-1 0 0 0,0 1 0 0 0,0 0 0 0 0,0-1 0 0 0,0 1 0 0 0,-1-1 0 0 0,-2-17 271 0 0,2 16-250 0 0,-13-47 367 0 0,10 35-379 0 0,-1 0 1 0 0,2-1-1 0 0,0 0 1 0 0,-3-27 0 0 0,6 39-44 0 0,0 1 22 0 0,0 0 1 0 0,0 1-1 0 0,0-1 0 0 0,1 0 1 0 0,-1 0-1 0 0,0 1 1 0 0,1-1-1 0 0,-1 0 1 0 0,1 1-1 0 0,0-1 1 0 0,-1 0-1 0 0,1 1 1 0 0,0-1-1 0 0,0 1 0 0 0,0-1 1 0 0,0 1-1 0 0,0-1 1 0 0,2-1-1 0 0,-2 0 2 0 0,7-3-20 0 0,7-4-36 0 0,-4 7 8 0 0,-3 0 39 0 0,-4 2 3 0 0,-1 0-1 0 0,1 0 1 0 0,-1 0 0 0 0,1 1 0 0 0,-1-1 0 0 0,1 1-1 0 0,-1 0 1 0 0,7 1 0 0 0,39-1-5 0 0,9 1 11 0 0,-10-1 16 0 0,-38 0 63 0 0,-3-1 10 0 0,1 1-56 0 0,-4-1 8 0 0,-1 1-1 0 0,1-1 0 0 0,0 1 0 0 0,-1-1 0 0 0,1 0 1 0 0,5-2-1 0 0,2-1 52 0 0,0-1 1 0 0,0 1-1 0 0,-1-2 0 0 0,1 1 1 0 0,-1-2-1 0 0,-1 1 0 0 0,16-14 1 0 0,-21 15-72 0 0,-1 1 1 0 0,0-1 0 0 0,0 0 0 0 0,0 0-1 0 0,0 0 1 0 0,-1 0 0 0 0,0 0 0 0 0,0 0-1 0 0,-1-1 1 0 0,1 1 0 0 0,-1-1 0 0 0,1-6-1 0 0,-2 8-11 0 0,0 1-1 0 0,0 0 0 0 0,0-1 1 0 0,0 1-1 0 0,0 0 1 0 0,-1-1-1 0 0,1 1 0 0 0,-1 0 1 0 0,0 0-1 0 0,0 0 1 0 0,0-1-1 0 0,0 1 0 0 0,-1 0 1 0 0,1 0-1 0 0,-1 1 0 0 0,0-1 1 0 0,0 0-1 0 0,0 0 1 0 0,0 1-1 0 0,0-1 0 0 0,-1 1 1 0 0,-2-2-1 0 0,3 2-40 0 0,-1 0-1 0 0,1 1 1 0 0,-1-1 0 0 0,0 1-1 0 0,0 0 1 0 0,1-1-1 0 0,-1 1 1 0 0,0 1 0 0 0,0-1-1 0 0,0 0 1 0 0,0 1 0 0 0,0-1-1 0 0,0 1 1 0 0,0 0-1 0 0,-5 1 1 0 0,4-1-27 0 0,0 1 0 0 0,0 0 1 0 0,0 1-1 0 0,0-1 0 0 0,0 1 0 0 0,0 0 0 0 0,1 0 0 0 0,-1 0 1 0 0,-6 5-1 0 0,1 1-34 0 0,0 0 0 0 0,1 1-1 0 0,-1 0 1 0 0,2 0 0 0 0,0 1 0 0 0,-7 11 0 0 0,4-6-67 0 0,4-1 71 0 0,2-2-36 0 0,-4 10 2 0 0,7-18 110 0 0,-1-1 1 0 0,1 0-1 0 0,0 1 0 0 0,0 0 1 0 0,1-1-1 0 0,-1 1 1 0 0,1-1-1 0 0,0 6 1 0 0,0 0-3 0 0,0 10-50 0 0,5 22 62 0 0,-3-30 622 0 0,4-1-318 0 0,19 33 0 0 0,-19-33 564 0 0,6-3-578 0 0,35 20 0 0 0,-36-20 288 0 0,1-5-296 0 0,37 6-34 0 0,-37-6-20 0 0,-3-2-2 0 0,26 0-10 0 0,-26 0-48 0 0,-1-2-26 0 0,1 1-95 0 0,27-7 160 0 0,-27 7-189 0 0,-5 0-6 0 0,0 0 0 0 0,1 0 0 0 0,-1 0 0 0 0,0-1 0 0 0,6-2 0 0 0,10-5-10 0 0,1-1-119 0 0,-17 9-280 0 0,-3 0 330 0 0,0 1-1 0 0,0-1 1 0 0,0 1 0 0 0,0-1-1 0 0,0 1 1 0 0,0-1 0 0 0,0 0-1 0 0,0 1 1 0 0,0-1 0 0 0,0 0-1 0 0,0 0 1 0 0,1-1 0 0 0,-2 1-38 0 0,3-4-1809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64 6911 0 0,'0'0'315'0'0,"1"-2"-7"0"0,0-4 171 0 0,0 0 1 0 0,-1-1-1 0 0,1-11 0 0 0,-1 17-369 0 0,0-1 1 0 0,-1 1-1 0 0,1 0 0 0 0,0 0 0 0 0,0 0 1 0 0,-1 0-1 0 0,1 0 0 0 0,0 0 1 0 0,-1 0-1 0 0,1 0 0 0 0,-1 0 0 0 0,1 0 1 0 0,-1 0-1 0 0,0 0 0 0 0,1 0 0 0 0,-1 0 1 0 0,0 1-1 0 0,0-1 0 0 0,0 0 1 0 0,1 0-1 0 0,-1 1 0 0 0,-2-2 0 0 0,2 2-87 0 0,0 0 0 0 0,0-1-1 0 0,0 1 1 0 0,-1 0 0 0 0,1 0-1 0 0,0 0 1 0 0,0 0 0 0 0,0 0-1 0 0,-1 0 1 0 0,1 0 0 0 0,0 0-1 0 0,0 1 1 0 0,0-1 0 0 0,-1 0-1 0 0,1 1 1 0 0,0-1 0 0 0,0 1-1 0 0,0-1 1 0 0,0 1 0 0 0,0 0-1 0 0,-1 1 1 0 0,-23 18-37 0 0,21-16 29 0 0,-11 10-13 0 0,2 1 0 0 0,0 0 0 0 0,0 1 0 0 0,-18 31 0 0 0,29-44 46 0 0,0 0 1 0 0,1 0 0 0 0,-1 0 0 0 0,1 1 0 0 0,-1-1 0 0 0,0 4-1 0 0,0 1 27 0 0,1-6-36 0 0,0 0 0 0 0,0 0 0 0 0,1 1 0 0 0,-1-1 0 0 0,0 0 0 0 0,1 1 0 0 0,-1-1 0 0 0,1 1 0 0 0,0 4 0 0 0,0 0 43 0 0,-1-1 196 0 0,1 2 12 0 0,0 26 4 0 0,0-26 594 0 0,4 2-592 0 0,-1 3-197 0 0,-1-6 30 0 0,0 0 0 0 0,0-1 0 0 0,7 13 0 0 0,0-12-54 0 0,28 20-49 0 0,-28-20 4 0 0,0-7-282 0 0,24 0 70 0 0,-24 0-84 0 0,-4-4-349 0 0,15-8-154 0 0,-15 9-29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282 145 1951 0 0,'0'0'84'0'0,"3"-2"-26"0"0,18-20 349 0 0,-17 11 563 0 0,-2 5-678 0 0,1 1 57 0 0,-1 1 0 0 0,0 0-1 0 0,0 0 1 0 0,-1-1 0 0 0,1 0-1 0 0,-1 1 1 0 0,0-1 0 0 0,0 1-1 0 0,0-1 1 0 0,-1 0 0 0 0,0 0 0 0 0,0 0-1 0 0,0 1 1 0 0,-1-8 0 0 0,0 10 273 0 0,1 0-498 0 0,-1 1 0 0 0,0 0 0 0 0,1 0 0 0 0,-1 1 0 0 0,0-1 0 0 0,1 0-1 0 0,-1 0 1 0 0,0 0 0 0 0,0 0 0 0 0,-2-1 0 0 0,1 1 89 0 0,0-1 0 0 0,0 1 1 0 0,-1-1-1 0 0,1 1 0 0 0,-1 0 0 0 0,1 0 0 0 0,-1 0 0 0 0,1 0 1 0 0,-1 1-1 0 0,0-1 0 0 0,1 1 0 0 0,-6-1 0 0 0,7 1-195 0 0,-4 0 169 0 0,0-1 0 0 0,0 1 0 0 0,0 0 0 0 0,-1 0 0 0 0,1 1 0 0 0,0 0 0 0 0,0 0 0 0 0,-8 2 0 0 0,8-1-172 0 0,2-2 32 0 0,0 0 1 0 0,0 1-1 0 0,1 0 1 0 0,-1 0-1 0 0,0 0 1 0 0,0 0-1 0 0,-4 3 1 0 0,0-1 25 0 0,-1 0 61 0 0,-9 5 6 0 0,2 3-22 0 0,9-8-93 0 0,3-2-10 0 0,1 0 0 0 0,0 1 0 0 0,-1-1 0 0 0,1 1 0 0 0,0 0 0 0 0,-1 0 0 0 0,1 0 0 0 0,-2 2 0 0 0,-2 1 29 0 0,-18 19 227 0 0,6-2-97 0 0,14-17-7 0 0,-2 4-40 0 0,-17 25-21 0 0,17-25-2 0 0,2 2-5 0 0,-10 31-23 0 0,10-31-11 0 0,3-2-1 0 0,-4 29 11 0 0,4-28 172 0 0,3 1-113 0 0,6 34-4 0 0,-6-34 52 0 0,3-3-102 0 0,-5-8-80 0 0,4 6 14 0 0,0 0-1 0 0,0-1 0 0 0,0 0 1 0 0,8 7-1 0 0,-10-10-12 0 0,0-1 1 0 0,0 0 0 0 0,0 1-1 0 0,1-1 1 0 0,-1 0-1 0 0,0 0 1 0 0,1 0 0 0 0,-1-1-1 0 0,0 1 1 0 0,1-1-1 0 0,-1 1 1 0 0,1-1 0 0 0,-1 0-1 0 0,4 0 1 0 0,0 0 7 0 0,-1 0 0 0 0,1-1 0 0 0,-1 0-1 0 0,0 0 1 0 0,9-3 0 0 0,-6 1 10 0 0,-4 2-5 0 0,-1 0 1 0 0,1-1 0 0 0,-1 1-1 0 0,0-1 1 0 0,0 0 0 0 0,0 0 0 0 0,5-5-1 0 0,-1 3 10 0 0,-3 2-4 0 0,0-1 0 0 0,0 0 0 0 0,-1 1 0 0 0,1-2 0 0 0,2-2 0 0 0,13-13 4 0 0,-2 0 0 0 0,30-41 0 0 0,-33 37 98 0 0,16-36-1 0 0,-25 47-39 0 0,-1 0-1 0 0,0 0 1 0 0,0 0-1 0 0,3-26 1 0 0,-7 35 259 0 0,-5 11-281 0 0,-15 22-37 0 0,19-29-19 0 0,0 0 0 0 0,0 1-1 0 0,1-1 1 0 0,-1 0 0 0 0,0 1 0 0 0,1-1 0 0 0,-1 0 0 0 0,1 1 0 0 0,-1-1 0 0 0,1 3 0 0 0,-11 47 6 0 0,3 15-10 0 0,7 0 0 0 0,5-16-13 0 0,-4-44-9 0 0,1 0 0 0 0,0 0 0 0 0,0 1 0 0 0,1-1 0 0 0,2 7 0 0 0,-1-3-26 0 0,0-1-205 0 0,4-4-2685 0 0,21 14 2152 0 0,-21-14-414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26 195 3223 0 0,'0'0'4752'0'0,"8"0"-3960"0"0,3 0-516 0 0,28-4 1551 0 0,-10-1-1655 0 0,-22 4 65 0 0,-2-2-111 0 0,17-9 56 0 0,-17 9 30 0 0,-2-1 4 0 0,1 1-125 0 0,0-1 0 0 0,0-1-1 0 0,-1 1 1 0 0,1-1 0 0 0,-1 1-1 0 0,-1-1 1 0 0,1 0 0 0 0,-1 0-1 0 0,1 0 1 0 0,-1 0 0 0 0,-1 0-1 0 0,1-1 1 0 0,-1 1 0 0 0,1-7-1 0 0,-2 6-46 0 0,0 0 1 0 0,-1 0-1 0 0,0 1 0 0 0,0-1 0 0 0,0 0 0 0 0,-1 1 1 0 0,0-1-1 0 0,0 1 0 0 0,-3-7 0 0 0,4 11-26 0 0,0-1-1 0 0,0 1 1 0 0,1 0-1 0 0,-1-1 1 0 0,0 1 0 0 0,0 0-1 0 0,0 0 1 0 0,0 0-1 0 0,0 0 1 0 0,-1 0-1 0 0,1 0 1 0 0,0 0-1 0 0,0 0 1 0 0,-1 0 0 0 0,1 1-1 0 0,-1-1 1 0 0,1 0-1 0 0,0 1 1 0 0,-1-1-1 0 0,1 1 1 0 0,-1 0-1 0 0,1-1 1 0 0,-1 1 0 0 0,1 0-1 0 0,-1 0 1 0 0,0 0-1 0 0,1 0 1 0 0,-1 0-1 0 0,1 0 1 0 0,-1 1 0 0 0,1-1-1 0 0,-1 0 1 0 0,1 1-1 0 0,-1-1 1 0 0,1 1-1 0 0,0 0 1 0 0,-1-1-1 0 0,-1 2 1 0 0,-3 1-169 0 0,0 1 1 0 0,0-1-1 0 0,0 1 0 0 0,0 0 1 0 0,1 1-1 0 0,0-1 0 0 0,0 1 1 0 0,0 0-1 0 0,0 0 0 0 0,1 1 1 0 0,0-1-1 0 0,-5 10 0 0 0,-11 18-289 0 0,16-28 373 0 0,2-3 38 0 0,0 1 0 0 0,1-1 1 0 0,-1 0-1 0 0,1 0 0 0 0,0 1 1 0 0,0-1-1 0 0,-1 1 1 0 0,0 4-1 0 0,-5 14-68 0 0,5-16 7 0 0,2-1 77 0 0,-1 0 0 0 0,1 0 0 0 0,0 0-1 0 0,-1 0 1 0 0,-1 4 0 0 0,0 1 23 0 0,1-2 170 0 0,3 2-59 0 0,7 28 169 0 0,-7-28 460 0 0,4 1-359 0 0,16 28 29 0 0,-16-29 457 0 0,3-1-445 0 0,29 24-33 0 0,-28-25 370 0 0,1-2-377 0 0,34 13 34 0 0,-34-14 452 0 0,0-3-466 0 0,2 1-303 0 0,-5 0 35 0 0,1-1-1 0 0,16 0 0 0 0,15-4 300 0 0,-32 3-330 0 0,0-1-54 0 0,1 0-50 0 0,-4 1 4 0 0,0-1 1 0 0,0 0-1 0 0,0 1 1 0 0,-1-2 0 0 0,7-1-1 0 0,12-3-46 0 0,-4 1-347 0 0,1-3-280 0 0,-16 5 269 0 0,0 1-475 0 0,10-8-177 0 0,-10 7-880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11055 0 0,'0'0'2498'0'0,"0"11"-1786"0"0,-4 31-54 0 0,3-36-556 0 0,1 1-1 0 0,-1-1 0 0 0,1 0 1 0 0,1 1-1 0 0,0 9 1 0 0,1-4-4 0 0,-1-2 182 0 0,1 1-39 0 0,10 36-131 0 0,-6-24-88 0 0,10 19-192 0 0,-12-31-105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1839 0 0,'-3'-7'160'0'0,"1"1"-160"0"0,2 2 0 0 0,0 2 832 0 0,0 1 136 0 0,-1-3 24 0 0,-1-1 8 0 0,0-1-24 0 0,-1 1-8 0 0,1 1 968 0 0,-1 4-1816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 11055 0 0,'0'0'1002'0'0,"5"10"-824"0"0,13 31-123 0 0,-14-31 344 0 0,4 1-169 0 0,24 32 25 0 0,-25-32 94 0 0,2 1 41 0 0,27 32 8 0 0,-27-32-51 0 0,0-5-227 0 0,28 23-95 0 0,-27-22 282 0 0,-6-11-75 0 0,16-8 59 0 0,-19 9-239 0 0,0 1 1 0 0,0 0-1 0 0,0-1 0 0 0,-1 0 1 0 0,1 1-1 0 0,0-1 1 0 0,-1 1-1 0 0,1-1 1 0 0,-1 0-1 0 0,1 0 1 0 0,-1 1-1 0 0,0-1 1 0 0,1 0-1 0 0,-1 0 1 0 0,0 1-1 0 0,0-1 1 0 0,-1 0-1 0 0,1-2 1 0 0,0-4 180 0 0,0-59 1160 0 0,-1 48-1249 0 0,1 0 0 0 0,1 0-1 0 0,6-36 1 0 0,-5 50-417 0 0,0 0 1 0 0,0 0-1 0 0,0 0 0 0 0,1 0 0 0 0,-1 0 0 0 0,1 0 0 0 0,4-4 1 0 0,-6 7 22 0 0,1 2-226 0 0,0 0 447 0 0,0 0-1 0 0,0 0 1 0 0,0-1 0 0 0,-1 1-1 0 0,1-1 1 0 0,0 1-1 0 0,0-1 1 0 0,-1 0 0 0 0,3-1-1 0 0,1 0-32 0 0,0 0-116 0 0,4 2-205 0 0,34 1 382 0 0,-25 1 15 0 0,-11-1 72 0 0,0 0 0 0 0,0-1 0 0 0,12 0 0 0 0,18-1 148 0 0,-27 1 48 0 0,-3-2 8 0 0,22-2-5 0 0,-22 3-38 0 0,0-2-21 0 0,33-11 218 0 0,-34 12-375 0 0,-4 1-28 0 0,1 1 0 0 0,-1-1 0 0 0,1 0-1 0 0,-1-1 1 0 0,1 1 0 0 0,-1 0 0 0 0,3-3 0 0 0,1 1 23 0 0,15-11 251 0 0,-17 11-259 0 0,15-13 197 0 0,-14 10-174 0 0,1 0-1 0 0,-1 0 0 0 0,0-1 1 0 0,-1 0-1 0 0,0 0 0 0 0,0 0 1 0 0,0 0-1 0 0,3-10 1 0 0,-6 12-29 0 0,1 0 0 0 0,-1-1 0 0 0,1 0 0 0 0,-1 1 0 0 0,-1-1 1 0 0,1 0-1 0 0,-1 1 0 0 0,0-1 0 0 0,-1 0 0 0 0,1 0 1 0 0,-1 1-1 0 0,0-1 0 0 0,-3-9 0 0 0,2 11-15 0 0,1 0 1 0 0,-1 0-1 0 0,0 0 0 0 0,0 0 1 0 0,-1 0-1 0 0,1 0 0 0 0,-1 0 0 0 0,0 1 1 0 0,0-1-1 0 0,-4-3 0 0 0,5 5-37 0 0,-1 1-1 0 0,1-1 1 0 0,0 1 0 0 0,-1-1-1 0 0,0 1 1 0 0,1 0 0 0 0,-1 0-1 0 0,0 0 1 0 0,1 1-1 0 0,-1-1 1 0 0,0 0 0 0 0,0 1-1 0 0,0 0 1 0 0,1 0 0 0 0,-1 0-1 0 0,0 0 1 0 0,-5 1 0 0 0,2 0-91 0 0,1 0 0 0 0,-1 1 1 0 0,0-1-1 0 0,1 1 0 0 0,-1 1 1 0 0,1-1-1 0 0,-1 1 0 0 0,1 0 1 0 0,0 0-1 0 0,0 1 0 0 0,1-1 1 0 0,-1 1-1 0 0,-6 7 0 0 0,-6 10-27 0 0,-2 9 35 0 0,5 5 29 0 0,5-3 35 0 0,7-16-22 0 0,0 34 32 0 0,6-3 26 0 0,-2-38 57 0 0,4 2 9 0 0,17 35 7 0 0,-17-34 176 0 0,3-3-120 0 0,27 27-10 0 0,-35-35-126 0 0,1 1 1 0 0,-1-1 0 0 0,1 1 0 0 0,-1-1 0 0 0,1 0-1 0 0,0 0 1 0 0,0 0 0 0 0,-1 0 0 0 0,4 2 0 0 0,11 4 19 0 0,20 7 0 0 0,-25-10-83 0 0,0-1 0 0 0,1-1 1 0 0,18 3-1 0 0,-21-6-196 0 0,1 1 164 0 0,-5 0 2 0 0,0 0 1 0 0,1-1-1 0 0,-1 0 1 0 0,0 1-1 0 0,8-4 1 0 0,22-4-1358 0 0,-28 6 1078 0 0,3-1-154 0 0,6-3-3965 0 0,12-5-548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36:2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380 449 4143 0 0,'0'-2'122'0'0,"0"1"-1"0"0,0-1 0 0 0,0 0 0 0 0,0 0 0 0 0,0 0 0 0 0,-1 0 0 0 0,1 0 0 0 0,-1 0 0 0 0,1 0 1 0 0,-1 0-1 0 0,0 1 0 0 0,0-1 0 0 0,0 0 0 0 0,1 1 0 0 0,-2-1 0 0 0,1 0 0 0 0,0 1 0 0 0,0-1 1 0 0,0 1-1 0 0,-1 0 0 0 0,1-1 0 0 0,-1 1 0 0 0,1 0 0 0 0,-1 0 0 0 0,0 0 0 0 0,1 0 0 0 0,-1 0 0 0 0,0 0 1 0 0,-2-1-1 0 0,-1 1 181 0 0,1 0 1 0 0,-1 0 0 0 0,1 0-1 0 0,-1 1 1 0 0,1 0 0 0 0,-1 0-1 0 0,0 0 1 0 0,1 0 0 0 0,-1 1-1 0 0,1-1 1 0 0,-1 1 0 0 0,1 0-1 0 0,-1 1 1 0 0,1-1 0 0 0,0 1-1 0 0,-1 0 1 0 0,1 0 0 0 0,-6 4-1 0 0,-3 2 29 0 0,1 1 0 0 0,0 0 0 0 0,0 0 0 0 0,-16 19 0 0 0,3 1-327 0 0,0 1 1 0 0,2 1 0 0 0,2 1-1 0 0,-27 50 1 0 0,32-47-59 0 0,0 4 16 0 0,15-38 44 0 0,1 1 1 0 0,-1-1-1 0 0,1 1 1 0 0,-1-1-1 0 0,1 1 1 0 0,0-1-1 0 0,-1 1 1 0 0,1 3-1 0 0,-2 28 62 0 0,1-24 1015 0 0,11-9-763 0 0,30 2 21 0 0,-38-2-313 0 0,0-1 1 0 0,-1 1-1 0 0,1 0 0 0 0,0-1 0 0 0,-1 0 0 0 0,1 1 1 0 0,0-1-1 0 0,-1 0 0 0 0,1 0 0 0 0,-1 0 0 0 0,1 0 1 0 0,-1 0-1 0 0,1 0 0 0 0,-1 0 0 0 0,0 0 0 0 0,0 0 1 0 0,1-1-1 0 0,-1 1 0 0 0,1-2 0 0 0,3-4 122 0 0,20-20 454 0 0,-2-2 1 0 0,-1-1 0 0 0,-1 0 0 0 0,29-60 0 0 0,-16 17-582 0 0,26-87-1 0 0,-46 117-134 0 0,-2-1 0 0 0,-2 0 1 0 0,-2-1-1 0 0,-2 0 0 0 0,0-70 0 0 0,-5 106 112 0 0,-1 3-14 0 0,0 5-70 0 0,0 9-244 0 0,1 22 211 0 0,2 2-53 0 0,3 27-101 0 0,1 12 50 0 0,2 0 74 0 0,-7-57 129 0 0,8 43 134 0 0,-7-43-50 0 0,10 39 298 0 0,-10-39-285 0 0,13 39 448 0 0,6 14 291 0 0,-1-5-192 0 0,-6-25-445 0 0,-11-27-12 0 0,1 1-29 0 0,26 54-52 0 0,-13-27-166 0 0,-14-28-400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342 159 2759 0 0,'5'-16'770'0'0,"-1"6"33"0"0,0-1 0 0 0,-1 1 0 0 0,-1-1 0 0 0,2-16-1 0 0,-3 25-592 0 0,-1-1-1 0 0,0 0 0 0 0,0 0 1 0 0,-1 0-1 0 0,1 1 0 0 0,0-1 1 0 0,-1 0-1 0 0,0 0 0 0 0,0 1 1 0 0,0-1-1 0 0,0 1 0 0 0,0-1 1 0 0,0 1-1 0 0,-1-1 0 0 0,1 1 1 0 0,-1-1-1 0 0,1 1 0 0 0,-1 0 1 0 0,0 0-1 0 0,0 0 0 0 0,0 0 1 0 0,-4-3-1 0 0,3 3-46 0 0,0 1 0 0 0,0-1 0 0 0,0 1 1 0 0,0-1-1 0 0,0 1 0 0 0,0 0 0 0 0,0 0 0 0 0,-1 0 1 0 0,1 1-1 0 0,0-1 0 0 0,0 1 0 0 0,-1 0 0 0 0,-3-1 0 0 0,2 2-5 0 0,-1 0-1 0 0,0 0 0 0 0,1 0 0 0 0,-1 0 0 0 0,1 1 1 0 0,-11 4-1 0 0,1 2-88 0 0,1 0 0 0 0,0 1 0 0 0,1 1 0 0 0,-16 13 1 0 0,7-3-246 0 0,-36 40 0 0 0,48-48 121 0 0,1 0 0 0 0,1 0 0 0 0,0 1 0 0 0,0 0 0 0 0,-8 21 0 0 0,12-19 66 0 0,-4 19 45 0 0,6-24-47 0 0,1-1 53 0 0,3 3 3 0 0,7 39-70 0 0,-9-50 1 0 0,0-1 1 0 0,0 1 0 0 0,0 0-1 0 0,0 0 1 0 0,0 0 0 0 0,0 0-1 0 0,1 0 1 0 0,-1-1 0 0 0,0 1-1 0 0,1 0 1 0 0,-1 0 0 0 0,0-1-1 0 0,1 1 1 0 0,-1 0 0 0 0,1 0-1 0 0,-1-1 1 0 0,1 1 0 0 0,-1 0-1 0 0,1-1 1 0 0,0 1 0 0 0,-1-1-1 0 0,1 1 1 0 0,0-1 0 0 0,-1 1-1 0 0,2 0 1 0 0,37 25-74 0 0,-37-25-2 0 0,0 0 0 0 0,0 0 1 0 0,0 1-1 0 0,1-2 1 0 0,-1 1-1 0 0,0 0 0 0 0,1 0 1 0 0,-1-1-1 0 0,0 1 1 0 0,1-1-1 0 0,-1 0 1 0 0,0 0-1 0 0,1 0 0 0 0,-1 0 1 0 0,1 0-1 0 0,-1 0 1 0 0,0-1-1 0 0,1 1 0 0 0,-1-1 1 0 0,0 1-1 0 0,3-2 1 0 0,2 0-615 0 0,4-2-2589 0 0,1-2-920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22 8287 0 0,'0'-1'63'0'0,"0"0"-1"0"0,-1 0 1 0 0,1-1-1 0 0,-1 1 1 0 0,1 0-1 0 0,-1 0 1 0 0,1 0-1 0 0,-1 0 1 0 0,0 0-1 0 0,1 0 1 0 0,-1 1-1 0 0,0-1 1 0 0,0 0-1 0 0,0 0 1 0 0,1 0-1 0 0,-1 1 1 0 0,0-1-1 0 0,0 0 1 0 0,0 1-1 0 0,0-1 1 0 0,0 1-1 0 0,0-1 1 0 0,-1 1-1 0 0,1 0 1 0 0,0-1-1 0 0,0 1 1 0 0,0 0-1 0 0,0 0 1 0 0,0-1-1 0 0,-1 1 1 0 0,1 0-1 0 0,0 0 1 0 0,0 1-1 0 0,0-1 1 0 0,0 0-1 0 0,0 0 1 0 0,-2 1-1 0 0,-5 2 162 0 0,0-1 0 0 0,0 2-1 0 0,0-1 1 0 0,1 1 0 0 0,0 0 0 0 0,0 1 0 0 0,0-1 0 0 0,-9 9-1 0 0,-6 7-259 0 0,-19 23 1 0 0,34-34 95 0 0,-13 15-54 0 0,2 1 0 0 0,0 1 0 0 0,-19 39 0 0 0,36-62 96 0 0,-2 5-2 0 0,-6 23-17 0 0,7-23 550 0 0,13-3-361 0 0,33 15 0 0 0,-43-20-258 0 0,0 1 0 0 0,0-1 0 0 0,0 0 0 0 0,-1 0 0 0 0,1 1 0 0 0,0-1 0 0 0,0 0 0 0 0,0 0 0 0 0,0 0-1 0 0,0 0 1 0 0,0 0 0 0 0,0 0 0 0 0,0-1 0 0 0,0 1 0 0 0,0 0 0 0 0,-1 0 0 0 0,1-1 0 0 0,0 1 0 0 0,0 0 0 0 0,0-1 0 0 0,0 1 0 0 0,-1-1-1 0 0,1 1 1 0 0,0-1 0 0 0,0 1 0 0 0,-1-1 0 0 0,1 0 0 0 0,0 1 0 0 0,-1-1 0 0 0,1 0 0 0 0,-1 1 0 0 0,1-2 0 0 0,3-2 88 0 0,17-17 591 0 0,30-41 1 0 0,11-11-379 0 0,-60 71-312 0 0,0-1-4 0 0,0 1 0 0 0,0 0-1 0 0,1 0 1 0 0,0 0 0 0 0,-1 0 0 0 0,1 0-1 0 0,3-2 1 0 0,-5 4 3 0 0,0 0 1 0 0,-1 0-1 0 0,1 0 1 0 0,0 0-1 0 0,0 0 1 0 0,-1 0-1 0 0,1 0 1 0 0,0 0-1 0 0,0 0 1 0 0,-1 0-1 0 0,1 0 1 0 0,0 0-1 0 0,0 1 1 0 0,-1-1-1 0 0,1 0 1 0 0,0 0-1 0 0,-1 1 1 0 0,1-1-1 0 0,0 1 1 0 0,-1-1-1 0 0,1 0 1 0 0,0 1-1 0 0,-1-1 1 0 0,1 1-1 0 0,-1 0 1 0 0,1-1-1 0 0,-1 1 1 0 0,1-1-1 0 0,-1 1 1 0 0,0 0-1 0 0,1-1 1 0 0,-1 1-1 0 0,0 0 1 0 0,1-1-1 0 0,-1 3 1 0 0,12 27 402 0 0,-12-28-214 0 0,2 10-67 0 0,9 36 245 0 0,-9-36 973 0 0,1 0-4136 0 0,7 35 2458 0 0,-8-34-1052 0 0,-4-18 97 0 0,1 3 533 0 0,1-3-301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10591 0 0,'15'-30'1152'0'0,"-14"30"-961"0"0,0 0-1 0 0,0 1 1 0 0,0-1-1 0 0,-1 0 1 0 0,1 1-1 0 0,0-1 1 0 0,0 1-1 0 0,0-1 1 0 0,-1 1-1 0 0,1 0 0 0 0,0-1 1 0 0,-1 1-1 0 0,1 0 1 0 0,0-1-1 0 0,0 2 1 0 0,-1-1-71 0 0,3 14 218 0 0,6 44-62 0 0,-7-33-27 0 0,-5 43 219 0 0,-2 7-159 0 0,-1-4-59 0 0,1-16-217 0 0,-1 8 10 0 0,1 5-33 0 0,0-5-10 0 0,1 4-40 0 0,1-110-7060 0 0,3 29 2888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3223 0 0,'1'1'278'0'0,"0"0"-1"0"0,-1 0 0 0 0,1 0 0 0 0,-1 0 1 0 0,1 0-1 0 0,-1 0 0 0 0,1 1 0 0 0,-1-1 0 0 0,0 0 1 0 0,0 0-1 0 0,1 1 0 0 0,-1-1 0 0 0,0 2 0 0 0,1 7 3310 0 0,0 7-2751 0 0,2 50-42 0 0,-2-38-165 0 0,-1 41 467 0 0,-1-24-596 0 0,0-35-159 0 0,1 5-70 0 0,-2 74 341 0 0,1-39-536 0 0,1-38-11 0 0,0-1 1 0 0,-2 61-149 0 0,3-89-1764 0 0,4-23 0 0 0,-3 24-1128 0 0,0-3-1027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3:23:1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4607 0 0,'0'0'27'0'0,"0"0"-1"0"0,0 1 1 0 0,0-1-1 0 0,0 0 0 0 0,0 0 1 0 0,0 0-1 0 0,0 0 1 0 0,0 0-1 0 0,0 0 0 0 0,0 0 1 0 0,0 0-1 0 0,0 1 1 0 0,0-1-1 0 0,0 0 0 0 0,0 0 1 0 0,0 0-1 0 0,0 0 1 0 0,0 0-1 0 0,0 0 0 0 0,1 0 1 0 0,-1 0-1 0 0,0 0 1 0 0,0 1-1 0 0,0-1 0 0 0,0 0 1 0 0,0 0-1 0 0,0 0 1 0 0,0 0-1 0 0,0 0 0 0 0,0 0 1 0 0,0 0-1 0 0,0 0 1 0 0,1 0-1 0 0,-1 0 0 0 0,0 0 1 0 0,0 0-1 0 0,0 0 0 0 0,0 0 1 0 0,0 0-1 0 0,0 0 1 0 0,0 0-1 0 0,0 0 0 0 0,0 0 1 0 0,1 0-1 0 0,-1 0 1 0 0,0 0-1 0 0,0 0 0 0 0,0 0 1 0 0,0 0-1 0 0,0 0 1 0 0,0 0-1 0 0,0 0 0 0 0,0 0 1 0 0,1 0-1 0 0,-1 0 1 0 0,0 0-1 0 0,0 0 0 0 0,0 0 1 0 0,0 0-1 0 0,0 0 1 0 0,0-1-1 0 0,0 1 0 0 0,0 0 1 0 0,0 0-1 0 0,0 0 1 0 0,0 0-1 0 0,0 0 0 0 0,0 0 1 0 0,1 0-1 0 0,5 26 4838 0 0,1 26-4100 0 0,-5-39-252 0 0,-1 5-109 0 0,1 53-19 0 0,-2-39-35 0 0,0-16-261 0 0,-4 49 235 0 0,3-50-266 0 0,-5 43 211 0 0,5-45-227 0 0,-7 37 170 0 0,0-9-136 0 0,6-31 1118 0 0,-3 6-682 0 0,2-13-406 0 0,3-8 179 0 0,3-5-202 0 0,0 0 0 0 0,0 1 0 0 0,1-1 0 0 0,0 1 0 0 0,0 0 0 0 0,1 0 0 0 0,1 0-1 0 0,0 1 1 0 0,0 0 0 0 0,0 0 0 0 0,1 0 0 0 0,0 1 0 0 0,1 0 0 0 0,-1 0 0 0 0,1 1 0 0 0,1 0 0 0 0,-1 0 0 0 0,1 1-1 0 0,0 0 1 0 0,18-7 0 0 0,-22 11-89 0 0,0 0 0 0 0,0 1-1 0 0,0-1 1 0 0,0 1 0 0 0,0 0-1 0 0,0 0 1 0 0,0 0 0 0 0,0 1 0 0 0,0 0-1 0 0,0 0 1 0 0,0 0 0 0 0,0 0-1 0 0,-1 1 1 0 0,7 3 0 0 0,-8-4-90 0 0,6 10-359 0 0,27 33 149 0 0,-27-34-12 0 0,-7 4-713 0 0,8 41 824 0 0,-9-54 202 0 0,-1 0 0 0 0,0 0-1 0 0,1 0 1 0 0,-1 0 0 0 0,0 0-1 0 0,0 0 1 0 0,0 0 0 0 0,0 0 0 0 0,0 0-1 0 0,0 0 1 0 0,0 0 0 0 0,0 0-1 0 0,0 0 1 0 0,0 0 0 0 0,-1 0 0 0 0,1 0-1 0 0,-1 2 1 0 0,-2 3 7 0 0,0 0 1 0 0,0-1-1 0 0,-1 1 1 0 0,1-1-1 0 0,-1 1 1 0 0,-1-1-1 0 0,1 0 1 0 0,-1-1-1 0 0,0 1 0 0 0,-7 5 1 0 0,-9 2 360 0 0,-1-1-1 0 0,0 0 1 0 0,0-2 0 0 0,-1-1-1 0 0,0 0 1 0 0,-1-2 0 0 0,-35 6-1 0 0,47-11-178 0 0,1 0-1 0 0,-16 0 0 0 0,23-1-206 0 0,1 0 0 0 0,0 0-1 0 0,0-1 1 0 0,-1 1 0 0 0,1-1-1 0 0,0 0 1 0 0,0 0 0 0 0,0 0-1 0 0,-1 0 1 0 0,1 0 0 0 0,0-1-1 0 0,-4-2 1 0 0,6 3-82 0 0,0 0-1 0 0,0 0 1 0 0,1 0 0 0 0,-1 0-1 0 0,0 0 1 0 0,1 0 0 0 0,-1-1-1 0 0,0 1 1 0 0,1 0 0 0 0,-1 0-1 0 0,1 0 1 0 0,0-1 0 0 0,-1 1-1 0 0,1 0 1 0 0,0 0 0 0 0,0-1-1 0 0,0 1 1 0 0,0 0 0 0 0,0-1 0 0 0,0 1-1 0 0,0 0 1 0 0,1-2 0 0 0,2-7-1228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B1E31-8139-D340-BE89-3F6CE06B35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5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55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226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1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99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File System in the documentation --- e.g. read functions return promises!  Because FS could be on a separate machine…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782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45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improves throughput (# of users we </a:t>
            </a:r>
            <a:r>
              <a:rPr lang="en-US"/>
              <a:t>can support)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5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4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File System in the documentation --- e.g. read functions return promises!  Because FS could be on a separate machine…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78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File System in the documentation --- e.g. read functions return promises!  Because FS could be on a separate machine…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0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3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3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18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90570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51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654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990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748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435150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8681093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054501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43945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337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325098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28388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6858"/>
      </p:ext>
    </p:extLst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7097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653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15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92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40465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834850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3409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2071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400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94231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CC0D2-6C89-6648-A386-A42E42762079}"/>
              </a:ext>
            </a:extLst>
          </p:cNvPr>
          <p:cNvSpPr txBox="1"/>
          <p:nvPr userDrawn="1"/>
        </p:nvSpPr>
        <p:spPr>
          <a:xfrm>
            <a:off x="8545429" y="154983"/>
            <a:ext cx="451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E72132-18A4-A340-91B0-EAA9D08BB4B8}" type="slidenum">
              <a:rPr lang="en-US" sz="1350" smtClean="0"/>
              <a:pPr algn="r"/>
              <a:t>‹#›</a:t>
            </a:fld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4840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150.xml"/><Relationship Id="rId3" Type="http://schemas.openxmlformats.org/officeDocument/2006/relationships/image" Target="../media/image12.png"/><Relationship Id="rId7" Type="http://schemas.openxmlformats.org/officeDocument/2006/relationships/customXml" Target="../ink/ink147.xml"/><Relationship Id="rId12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customXml" Target="../ink/ink149.xml"/><Relationship Id="rId5" Type="http://schemas.openxmlformats.org/officeDocument/2006/relationships/image" Target="../media/image13.png"/><Relationship Id="rId15" Type="http://schemas.openxmlformats.org/officeDocument/2006/relationships/customXml" Target="../ink/ink151.xml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customXml" Target="../ink/ink148.xm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ystem-design-netflix-a-complete-architect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customXml" Target="../ink/ink8.xml"/><Relationship Id="rId42" Type="http://schemas.openxmlformats.org/officeDocument/2006/relationships/image" Target="NULL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6.xml"/><Relationship Id="rId40" Type="http://schemas.openxmlformats.org/officeDocument/2006/relationships/image" Target="NULL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NULL"/><Relationship Id="rId66" Type="http://schemas.openxmlformats.org/officeDocument/2006/relationships/image" Target="NULL"/><Relationship Id="rId74" Type="http://schemas.openxmlformats.org/officeDocument/2006/relationships/image" Target="NULL"/><Relationship Id="rId5" Type="http://schemas.openxmlformats.org/officeDocument/2006/relationships/image" Target="../media/image5.png"/><Relationship Id="rId61" Type="http://schemas.openxmlformats.org/officeDocument/2006/relationships/customXml" Target="../ink/ink28.xml"/><Relationship Id="rId19" Type="http://schemas.openxmlformats.org/officeDocument/2006/relationships/customXml" Target="../ink/ink7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1.xml"/><Relationship Id="rId30" Type="http://schemas.openxmlformats.org/officeDocument/2006/relationships/image" Target="NULL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customXml" Target="../ink/ink32.xml"/><Relationship Id="rId8" Type="http://schemas.openxmlformats.org/officeDocument/2006/relationships/image" Target="NULL"/><Relationship Id="rId51" Type="http://schemas.openxmlformats.org/officeDocument/2006/relationships/customXml" Target="../ink/ink23.xml"/><Relationship Id="rId72" Type="http://schemas.openxmlformats.org/officeDocument/2006/relationships/image" Target="NULL"/><Relationship Id="rId3" Type="http://schemas.openxmlformats.org/officeDocument/2006/relationships/hyperlink" Target="https://nodejs.org/api/documentation.html" TargetMode="External"/><Relationship Id="rId12" Type="http://schemas.openxmlformats.org/officeDocument/2006/relationships/image" Target="NULL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NULL"/><Relationship Id="rId41" Type="http://schemas.openxmlformats.org/officeDocument/2006/relationships/customXml" Target="../ink/ink18.xm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NULL"/><Relationship Id="rId31" Type="http://schemas.openxmlformats.org/officeDocument/2006/relationships/customXml" Target="../ink/ink13.xm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NULL"/><Relationship Id="rId39" Type="http://schemas.openxmlformats.org/officeDocument/2006/relationships/customXml" Target="../ink/ink17.xml"/><Relationship Id="rId34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customXml" Target="../ink/ink25.xml"/><Relationship Id="rId7" Type="http://schemas.openxmlformats.org/officeDocument/2006/relationships/customXml" Target="../ink/ink1.xml"/><Relationship Id="rId71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.xml"/><Relationship Id="rId21" Type="http://schemas.openxmlformats.org/officeDocument/2006/relationships/customXml" Target="../ink/ink43.xml"/><Relationship Id="rId42" Type="http://schemas.openxmlformats.org/officeDocument/2006/relationships/image" Target="NULL"/><Relationship Id="rId63" Type="http://schemas.openxmlformats.org/officeDocument/2006/relationships/customXml" Target="../ink/ink64.xml"/><Relationship Id="rId84" Type="http://schemas.openxmlformats.org/officeDocument/2006/relationships/image" Target="NULL"/><Relationship Id="rId138" Type="http://schemas.openxmlformats.org/officeDocument/2006/relationships/image" Target="NULL"/><Relationship Id="rId159" Type="http://schemas.openxmlformats.org/officeDocument/2006/relationships/customXml" Target="../ink/ink112.xml"/><Relationship Id="rId170" Type="http://schemas.openxmlformats.org/officeDocument/2006/relationships/image" Target="NULL"/><Relationship Id="rId205" Type="http://schemas.openxmlformats.org/officeDocument/2006/relationships/customXml" Target="../ink/ink120.xml"/><Relationship Id="rId226" Type="http://schemas.openxmlformats.org/officeDocument/2006/relationships/image" Target="NULL"/><Relationship Id="rId247" Type="http://schemas.openxmlformats.org/officeDocument/2006/relationships/customXml" Target="../ink/ink141.xml"/><Relationship Id="rId107" Type="http://schemas.openxmlformats.org/officeDocument/2006/relationships/customXml" Target="../ink/ink86.xml"/><Relationship Id="rId11" Type="http://schemas.openxmlformats.org/officeDocument/2006/relationships/customXml" Target="../ink/ink38.xml"/><Relationship Id="rId32" Type="http://schemas.openxmlformats.org/officeDocument/2006/relationships/image" Target="NULL"/><Relationship Id="rId53" Type="http://schemas.openxmlformats.org/officeDocument/2006/relationships/customXml" Target="../ink/ink59.xml"/><Relationship Id="rId74" Type="http://schemas.openxmlformats.org/officeDocument/2006/relationships/image" Target="NULL"/><Relationship Id="rId128" Type="http://schemas.openxmlformats.org/officeDocument/2006/relationships/image" Target="NULL"/><Relationship Id="rId149" Type="http://schemas.openxmlformats.org/officeDocument/2006/relationships/customXml" Target="../ink/ink107.xml"/><Relationship Id="rId5" Type="http://schemas.openxmlformats.org/officeDocument/2006/relationships/customXml" Target="../ink/ink35.xml"/><Relationship Id="rId95" Type="http://schemas.openxmlformats.org/officeDocument/2006/relationships/customXml" Target="../ink/ink80.xml"/><Relationship Id="rId160" Type="http://schemas.openxmlformats.org/officeDocument/2006/relationships/image" Target="NULL"/><Relationship Id="rId216" Type="http://schemas.openxmlformats.org/officeDocument/2006/relationships/image" Target="NULL"/><Relationship Id="rId237" Type="http://schemas.openxmlformats.org/officeDocument/2006/relationships/customXml" Target="../ink/ink136.xml"/><Relationship Id="rId258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customXml" Target="../ink/ink54.xml"/><Relationship Id="rId64" Type="http://schemas.openxmlformats.org/officeDocument/2006/relationships/image" Target="NULL"/><Relationship Id="rId118" Type="http://schemas.openxmlformats.org/officeDocument/2006/relationships/image" Target="NULL"/><Relationship Id="rId139" Type="http://schemas.openxmlformats.org/officeDocument/2006/relationships/customXml" Target="../ink/ink102.xml"/><Relationship Id="rId85" Type="http://schemas.openxmlformats.org/officeDocument/2006/relationships/customXml" Target="../ink/ink75.xml"/><Relationship Id="rId150" Type="http://schemas.openxmlformats.org/officeDocument/2006/relationships/image" Target="NULL"/><Relationship Id="rId171" Type="http://schemas.openxmlformats.org/officeDocument/2006/relationships/customXml" Target="../ink/ink118.xml"/><Relationship Id="rId206" Type="http://schemas.openxmlformats.org/officeDocument/2006/relationships/image" Target="NULL"/><Relationship Id="rId227" Type="http://schemas.openxmlformats.org/officeDocument/2006/relationships/customXml" Target="../ink/ink131.xml"/><Relationship Id="rId248" Type="http://schemas.openxmlformats.org/officeDocument/2006/relationships/image" Target="NULL"/><Relationship Id="rId12" Type="http://schemas.openxmlformats.org/officeDocument/2006/relationships/image" Target="NULL"/><Relationship Id="rId33" Type="http://schemas.openxmlformats.org/officeDocument/2006/relationships/customXml" Target="../ink/ink49.xml"/><Relationship Id="rId108" Type="http://schemas.openxmlformats.org/officeDocument/2006/relationships/image" Target="NULL"/><Relationship Id="rId129" Type="http://schemas.openxmlformats.org/officeDocument/2006/relationships/customXml" Target="../ink/ink97.xml"/><Relationship Id="rId54" Type="http://schemas.openxmlformats.org/officeDocument/2006/relationships/image" Target="NULL"/><Relationship Id="rId75" Type="http://schemas.openxmlformats.org/officeDocument/2006/relationships/customXml" Target="../ink/ink70.xml"/><Relationship Id="rId96" Type="http://schemas.openxmlformats.org/officeDocument/2006/relationships/image" Target="NULL"/><Relationship Id="rId140" Type="http://schemas.openxmlformats.org/officeDocument/2006/relationships/image" Target="NULL"/><Relationship Id="rId161" Type="http://schemas.openxmlformats.org/officeDocument/2006/relationships/customXml" Target="../ink/ink113.xml"/><Relationship Id="rId217" Type="http://schemas.openxmlformats.org/officeDocument/2006/relationships/customXml" Target="../ink/ink126.xml"/><Relationship Id="rId6" Type="http://schemas.openxmlformats.org/officeDocument/2006/relationships/image" Target="NULL"/><Relationship Id="rId238" Type="http://schemas.openxmlformats.org/officeDocument/2006/relationships/image" Target="NULL"/><Relationship Id="rId23" Type="http://schemas.openxmlformats.org/officeDocument/2006/relationships/customXml" Target="../ink/ink44.xml"/><Relationship Id="rId119" Type="http://schemas.openxmlformats.org/officeDocument/2006/relationships/customXml" Target="../ink/ink92.xml"/><Relationship Id="rId44" Type="http://schemas.openxmlformats.org/officeDocument/2006/relationships/image" Target="NULL"/><Relationship Id="rId65" Type="http://schemas.openxmlformats.org/officeDocument/2006/relationships/customXml" Target="../ink/ink65.xml"/><Relationship Id="rId86" Type="http://schemas.openxmlformats.org/officeDocument/2006/relationships/image" Target="NULL"/><Relationship Id="rId130" Type="http://schemas.openxmlformats.org/officeDocument/2006/relationships/image" Target="NULL"/><Relationship Id="rId151" Type="http://schemas.openxmlformats.org/officeDocument/2006/relationships/customXml" Target="../ink/ink108.xml"/><Relationship Id="rId207" Type="http://schemas.openxmlformats.org/officeDocument/2006/relationships/customXml" Target="../ink/ink121.xml"/><Relationship Id="rId228" Type="http://schemas.openxmlformats.org/officeDocument/2006/relationships/image" Target="NULL"/><Relationship Id="rId249" Type="http://schemas.openxmlformats.org/officeDocument/2006/relationships/customXml" Target="../ink/ink142.xml"/><Relationship Id="rId13" Type="http://schemas.openxmlformats.org/officeDocument/2006/relationships/customXml" Target="../ink/ink39.xml"/><Relationship Id="rId109" Type="http://schemas.openxmlformats.org/officeDocument/2006/relationships/customXml" Target="../ink/ink87.xml"/><Relationship Id="rId34" Type="http://schemas.openxmlformats.org/officeDocument/2006/relationships/image" Target="NULL"/><Relationship Id="rId55" Type="http://schemas.openxmlformats.org/officeDocument/2006/relationships/customXml" Target="../ink/ink60.xml"/><Relationship Id="rId76" Type="http://schemas.openxmlformats.org/officeDocument/2006/relationships/image" Target="NULL"/><Relationship Id="rId97" Type="http://schemas.openxmlformats.org/officeDocument/2006/relationships/customXml" Target="../ink/ink81.xml"/><Relationship Id="rId120" Type="http://schemas.openxmlformats.org/officeDocument/2006/relationships/image" Target="NULL"/><Relationship Id="rId141" Type="http://schemas.openxmlformats.org/officeDocument/2006/relationships/customXml" Target="../ink/ink103.xml"/><Relationship Id="rId7" Type="http://schemas.openxmlformats.org/officeDocument/2006/relationships/customXml" Target="../ink/ink36.xml"/><Relationship Id="rId162" Type="http://schemas.openxmlformats.org/officeDocument/2006/relationships/image" Target="NULL"/><Relationship Id="rId218" Type="http://schemas.openxmlformats.org/officeDocument/2006/relationships/image" Target="NULL"/><Relationship Id="rId239" Type="http://schemas.openxmlformats.org/officeDocument/2006/relationships/customXml" Target="../ink/ink137.xml"/><Relationship Id="rId250" Type="http://schemas.openxmlformats.org/officeDocument/2006/relationships/image" Target="NULL"/><Relationship Id="rId24" Type="http://schemas.openxmlformats.org/officeDocument/2006/relationships/image" Target="NULL"/><Relationship Id="rId45" Type="http://schemas.openxmlformats.org/officeDocument/2006/relationships/customXml" Target="../ink/ink55.xml"/><Relationship Id="rId66" Type="http://schemas.openxmlformats.org/officeDocument/2006/relationships/image" Target="NULL"/><Relationship Id="rId87" Type="http://schemas.openxmlformats.org/officeDocument/2006/relationships/customXml" Target="../ink/ink76.xml"/><Relationship Id="rId110" Type="http://schemas.openxmlformats.org/officeDocument/2006/relationships/image" Target="NULL"/><Relationship Id="rId131" Type="http://schemas.openxmlformats.org/officeDocument/2006/relationships/customXml" Target="../ink/ink98.xml"/><Relationship Id="rId152" Type="http://schemas.openxmlformats.org/officeDocument/2006/relationships/image" Target="NULL"/><Relationship Id="rId208" Type="http://schemas.openxmlformats.org/officeDocument/2006/relationships/image" Target="NULL"/><Relationship Id="rId229" Type="http://schemas.openxmlformats.org/officeDocument/2006/relationships/customXml" Target="../ink/ink132.xml"/><Relationship Id="rId240" Type="http://schemas.openxmlformats.org/officeDocument/2006/relationships/image" Target="NULL"/><Relationship Id="rId14" Type="http://schemas.openxmlformats.org/officeDocument/2006/relationships/image" Target="NULL"/><Relationship Id="rId35" Type="http://schemas.openxmlformats.org/officeDocument/2006/relationships/customXml" Target="../ink/ink50.xml"/><Relationship Id="rId56" Type="http://schemas.openxmlformats.org/officeDocument/2006/relationships/image" Target="NULL"/><Relationship Id="rId77" Type="http://schemas.openxmlformats.org/officeDocument/2006/relationships/customXml" Target="../ink/ink71.xml"/><Relationship Id="rId100" Type="http://schemas.openxmlformats.org/officeDocument/2006/relationships/image" Target="NULL"/><Relationship Id="rId8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customXml" Target="../ink/ink93.xml"/><Relationship Id="rId142" Type="http://schemas.openxmlformats.org/officeDocument/2006/relationships/image" Target="NULL"/><Relationship Id="rId163" Type="http://schemas.openxmlformats.org/officeDocument/2006/relationships/customXml" Target="../ink/ink114.xml"/><Relationship Id="rId219" Type="http://schemas.openxmlformats.org/officeDocument/2006/relationships/customXml" Target="../ink/ink127.xml"/><Relationship Id="rId3" Type="http://schemas.openxmlformats.org/officeDocument/2006/relationships/image" Target="../media/image7.png"/><Relationship Id="rId214" Type="http://schemas.openxmlformats.org/officeDocument/2006/relationships/image" Target="NULL"/><Relationship Id="rId230" Type="http://schemas.openxmlformats.org/officeDocument/2006/relationships/image" Target="NULL"/><Relationship Id="rId235" Type="http://schemas.openxmlformats.org/officeDocument/2006/relationships/customXml" Target="../ink/ink135.xml"/><Relationship Id="rId251" Type="http://schemas.openxmlformats.org/officeDocument/2006/relationships/customXml" Target="../ink/ink143.xml"/><Relationship Id="rId256" Type="http://schemas.openxmlformats.org/officeDocument/2006/relationships/image" Target="NULL"/><Relationship Id="rId25" Type="http://schemas.openxmlformats.org/officeDocument/2006/relationships/customXml" Target="../ink/ink45.xml"/><Relationship Id="rId46" Type="http://schemas.openxmlformats.org/officeDocument/2006/relationships/image" Target="NULL"/><Relationship Id="rId67" Type="http://schemas.openxmlformats.org/officeDocument/2006/relationships/customXml" Target="../ink/ink66.xml"/><Relationship Id="rId116" Type="http://schemas.openxmlformats.org/officeDocument/2006/relationships/image" Target="NULL"/><Relationship Id="rId137" Type="http://schemas.openxmlformats.org/officeDocument/2006/relationships/customXml" Target="../ink/ink101.xml"/><Relationship Id="rId158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53.xml"/><Relationship Id="rId62" Type="http://schemas.openxmlformats.org/officeDocument/2006/relationships/image" Target="NULL"/><Relationship Id="rId83" Type="http://schemas.openxmlformats.org/officeDocument/2006/relationships/customXml" Target="../ink/ink74.xml"/><Relationship Id="rId88" Type="http://schemas.openxmlformats.org/officeDocument/2006/relationships/image" Target="NULL"/><Relationship Id="rId111" Type="http://schemas.openxmlformats.org/officeDocument/2006/relationships/customXml" Target="../ink/ink88.xml"/><Relationship Id="rId132" Type="http://schemas.openxmlformats.org/officeDocument/2006/relationships/image" Target="NULL"/><Relationship Id="rId153" Type="http://schemas.openxmlformats.org/officeDocument/2006/relationships/customXml" Target="../ink/ink109.xml"/><Relationship Id="rId209" Type="http://schemas.openxmlformats.org/officeDocument/2006/relationships/customXml" Target="../ink/ink122.xml"/><Relationship Id="rId204" Type="http://schemas.openxmlformats.org/officeDocument/2006/relationships/image" Target="NULL"/><Relationship Id="rId220" Type="http://schemas.openxmlformats.org/officeDocument/2006/relationships/image" Target="NULL"/><Relationship Id="rId225" Type="http://schemas.openxmlformats.org/officeDocument/2006/relationships/customXml" Target="../ink/ink130.xml"/><Relationship Id="rId241" Type="http://schemas.openxmlformats.org/officeDocument/2006/relationships/customXml" Target="../ink/ink138.xml"/><Relationship Id="rId246" Type="http://schemas.openxmlformats.org/officeDocument/2006/relationships/image" Target="NULL"/><Relationship Id="rId15" Type="http://schemas.openxmlformats.org/officeDocument/2006/relationships/customXml" Target="../ink/ink40.xml"/><Relationship Id="rId36" Type="http://schemas.openxmlformats.org/officeDocument/2006/relationships/image" Target="NULL"/><Relationship Id="rId57" Type="http://schemas.openxmlformats.org/officeDocument/2006/relationships/customXml" Target="../ink/ink61.xml"/><Relationship Id="rId106" Type="http://schemas.openxmlformats.org/officeDocument/2006/relationships/image" Target="NULL"/><Relationship Id="rId127" Type="http://schemas.openxmlformats.org/officeDocument/2006/relationships/customXml" Target="../ink/ink96.xml"/><Relationship Id="rId10" Type="http://schemas.openxmlformats.org/officeDocument/2006/relationships/image" Target="NULL"/><Relationship Id="rId31" Type="http://schemas.openxmlformats.org/officeDocument/2006/relationships/customXml" Target="../ink/ink48.xml"/><Relationship Id="rId52" Type="http://schemas.openxmlformats.org/officeDocument/2006/relationships/image" Target="NULL"/><Relationship Id="rId73" Type="http://schemas.openxmlformats.org/officeDocument/2006/relationships/customXml" Target="../ink/ink69.xm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customXml" Target="../ink/ink82.xml"/><Relationship Id="rId101" Type="http://schemas.openxmlformats.org/officeDocument/2006/relationships/customXml" Target="../ink/ink83.xml"/><Relationship Id="rId122" Type="http://schemas.openxmlformats.org/officeDocument/2006/relationships/image" Target="NULL"/><Relationship Id="rId143" Type="http://schemas.openxmlformats.org/officeDocument/2006/relationships/customXml" Target="../ink/ink104.xml"/><Relationship Id="rId148" Type="http://schemas.openxmlformats.org/officeDocument/2006/relationships/image" Target="NULL"/><Relationship Id="rId164" Type="http://schemas.openxmlformats.org/officeDocument/2006/relationships/image" Target="NULL"/><Relationship Id="rId169" Type="http://schemas.openxmlformats.org/officeDocument/2006/relationships/customXml" Target="../ink/ink117.xml"/><Relationship Id="rId4" Type="http://schemas.openxmlformats.org/officeDocument/2006/relationships/image" Target="../media/image4.png"/><Relationship Id="rId9" Type="http://schemas.openxmlformats.org/officeDocument/2006/relationships/customXml" Target="../ink/ink37.xml"/><Relationship Id="rId210" Type="http://schemas.openxmlformats.org/officeDocument/2006/relationships/image" Target="NULL"/><Relationship Id="rId215" Type="http://schemas.openxmlformats.org/officeDocument/2006/relationships/customXml" Target="../ink/ink125.xml"/><Relationship Id="rId236" Type="http://schemas.openxmlformats.org/officeDocument/2006/relationships/image" Target="NULL"/><Relationship Id="rId257" Type="http://schemas.openxmlformats.org/officeDocument/2006/relationships/customXml" Target="../ink/ink146.xml"/><Relationship Id="rId26" Type="http://schemas.openxmlformats.org/officeDocument/2006/relationships/image" Target="NULL"/><Relationship Id="rId231" Type="http://schemas.openxmlformats.org/officeDocument/2006/relationships/customXml" Target="../ink/ink133.xml"/><Relationship Id="rId252" Type="http://schemas.openxmlformats.org/officeDocument/2006/relationships/image" Target="NULL"/><Relationship Id="rId47" Type="http://schemas.openxmlformats.org/officeDocument/2006/relationships/customXml" Target="../ink/ink56.xml"/><Relationship Id="rId68" Type="http://schemas.openxmlformats.org/officeDocument/2006/relationships/image" Target="NULL"/><Relationship Id="rId89" Type="http://schemas.openxmlformats.org/officeDocument/2006/relationships/customXml" Target="../ink/ink77.xml"/><Relationship Id="rId112" Type="http://schemas.openxmlformats.org/officeDocument/2006/relationships/image" Target="NULL"/><Relationship Id="rId133" Type="http://schemas.openxmlformats.org/officeDocument/2006/relationships/customXml" Target="../ink/ink99.xml"/><Relationship Id="rId154" Type="http://schemas.openxmlformats.org/officeDocument/2006/relationships/image" Target="NULL"/><Relationship Id="rId16" Type="http://schemas.openxmlformats.org/officeDocument/2006/relationships/image" Target="NULL"/><Relationship Id="rId221" Type="http://schemas.openxmlformats.org/officeDocument/2006/relationships/customXml" Target="../ink/ink128.xml"/><Relationship Id="rId242" Type="http://schemas.openxmlformats.org/officeDocument/2006/relationships/image" Target="NULL"/><Relationship Id="rId37" Type="http://schemas.openxmlformats.org/officeDocument/2006/relationships/customXml" Target="../ink/ink51.xml"/><Relationship Id="rId58" Type="http://schemas.openxmlformats.org/officeDocument/2006/relationships/image" Target="NULL"/><Relationship Id="rId79" Type="http://schemas.openxmlformats.org/officeDocument/2006/relationships/customXml" Target="../ink/ink72.xml"/><Relationship Id="rId102" Type="http://schemas.openxmlformats.org/officeDocument/2006/relationships/image" Target="NULL"/><Relationship Id="rId123" Type="http://schemas.openxmlformats.org/officeDocument/2006/relationships/customXml" Target="../ink/ink94.xml"/><Relationship Id="rId144" Type="http://schemas.openxmlformats.org/officeDocument/2006/relationships/image" Target="NULL"/><Relationship Id="rId90" Type="http://schemas.openxmlformats.org/officeDocument/2006/relationships/image" Target="NULL"/><Relationship Id="rId165" Type="http://schemas.openxmlformats.org/officeDocument/2006/relationships/customXml" Target="../ink/ink115.xml"/><Relationship Id="rId211" Type="http://schemas.openxmlformats.org/officeDocument/2006/relationships/customXml" Target="../ink/ink123.xml"/><Relationship Id="rId232" Type="http://schemas.openxmlformats.org/officeDocument/2006/relationships/image" Target="NULL"/><Relationship Id="rId253" Type="http://schemas.openxmlformats.org/officeDocument/2006/relationships/customXml" Target="../ink/ink144.xml"/><Relationship Id="rId27" Type="http://schemas.openxmlformats.org/officeDocument/2006/relationships/customXml" Target="../ink/ink46.xml"/><Relationship Id="rId48" Type="http://schemas.openxmlformats.org/officeDocument/2006/relationships/image" Target="NULL"/><Relationship Id="rId69" Type="http://schemas.openxmlformats.org/officeDocument/2006/relationships/customXml" Target="../ink/ink67.xml"/><Relationship Id="rId113" Type="http://schemas.openxmlformats.org/officeDocument/2006/relationships/customXml" Target="../ink/ink89.xml"/><Relationship Id="rId134" Type="http://schemas.openxmlformats.org/officeDocument/2006/relationships/image" Target="NULL"/><Relationship Id="rId80" Type="http://schemas.openxmlformats.org/officeDocument/2006/relationships/image" Target="NULL"/><Relationship Id="rId155" Type="http://schemas.openxmlformats.org/officeDocument/2006/relationships/customXml" Target="../ink/ink110.xml"/><Relationship Id="rId222" Type="http://schemas.openxmlformats.org/officeDocument/2006/relationships/image" Target="NULL"/><Relationship Id="rId243" Type="http://schemas.openxmlformats.org/officeDocument/2006/relationships/customXml" Target="../ink/ink139.xml"/><Relationship Id="rId17" Type="http://schemas.openxmlformats.org/officeDocument/2006/relationships/customXml" Target="../ink/ink41.xml"/><Relationship Id="rId38" Type="http://schemas.openxmlformats.org/officeDocument/2006/relationships/image" Target="NULL"/><Relationship Id="rId59" Type="http://schemas.openxmlformats.org/officeDocument/2006/relationships/customXml" Target="../ink/ink62.xml"/><Relationship Id="rId103" Type="http://schemas.openxmlformats.org/officeDocument/2006/relationships/customXml" Target="../ink/ink84.xml"/><Relationship Id="rId124" Type="http://schemas.openxmlformats.org/officeDocument/2006/relationships/image" Target="NULL"/><Relationship Id="rId70" Type="http://schemas.openxmlformats.org/officeDocument/2006/relationships/image" Target="NULL"/><Relationship Id="rId91" Type="http://schemas.openxmlformats.org/officeDocument/2006/relationships/customXml" Target="../ink/ink78.xml"/><Relationship Id="rId145" Type="http://schemas.openxmlformats.org/officeDocument/2006/relationships/customXml" Target="../ink/ink105.xml"/><Relationship Id="rId166" Type="http://schemas.openxmlformats.org/officeDocument/2006/relationships/image" Target="NULL"/><Relationship Id="rId1" Type="http://schemas.openxmlformats.org/officeDocument/2006/relationships/slideLayout" Target="../slideLayouts/slideLayout3.xml"/><Relationship Id="rId212" Type="http://schemas.openxmlformats.org/officeDocument/2006/relationships/image" Target="NULL"/><Relationship Id="rId233" Type="http://schemas.openxmlformats.org/officeDocument/2006/relationships/customXml" Target="../ink/ink134.xml"/><Relationship Id="rId254" Type="http://schemas.openxmlformats.org/officeDocument/2006/relationships/image" Target="NULL"/><Relationship Id="rId28" Type="http://schemas.openxmlformats.org/officeDocument/2006/relationships/image" Target="NULL"/><Relationship Id="rId49" Type="http://schemas.openxmlformats.org/officeDocument/2006/relationships/customXml" Target="../ink/ink57.xml"/><Relationship Id="rId114" Type="http://schemas.openxmlformats.org/officeDocument/2006/relationships/image" Target="NULL"/><Relationship Id="rId60" Type="http://schemas.openxmlformats.org/officeDocument/2006/relationships/image" Target="NULL"/><Relationship Id="rId81" Type="http://schemas.openxmlformats.org/officeDocument/2006/relationships/customXml" Target="../ink/ink73.xml"/><Relationship Id="rId135" Type="http://schemas.openxmlformats.org/officeDocument/2006/relationships/customXml" Target="../ink/ink100.xml"/><Relationship Id="rId156" Type="http://schemas.openxmlformats.org/officeDocument/2006/relationships/image" Target="NULL"/><Relationship Id="rId202" Type="http://schemas.openxmlformats.org/officeDocument/2006/relationships/image" Target="NULL"/><Relationship Id="rId223" Type="http://schemas.openxmlformats.org/officeDocument/2006/relationships/customXml" Target="../ink/ink129.xml"/><Relationship Id="rId244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customXml" Target="../ink/ink52.xml"/><Relationship Id="rId50" Type="http://schemas.openxmlformats.org/officeDocument/2006/relationships/image" Target="NULL"/><Relationship Id="rId104" Type="http://schemas.openxmlformats.org/officeDocument/2006/relationships/image" Target="NULL"/><Relationship Id="rId125" Type="http://schemas.openxmlformats.org/officeDocument/2006/relationships/customXml" Target="../ink/ink95.xml"/><Relationship Id="rId146" Type="http://schemas.openxmlformats.org/officeDocument/2006/relationships/image" Target="NULL"/><Relationship Id="rId167" Type="http://schemas.openxmlformats.org/officeDocument/2006/relationships/customXml" Target="../ink/ink116.xml"/><Relationship Id="rId71" Type="http://schemas.openxmlformats.org/officeDocument/2006/relationships/customXml" Target="../ink/ink68.xml"/><Relationship Id="rId92" Type="http://schemas.openxmlformats.org/officeDocument/2006/relationships/image" Target="NULL"/><Relationship Id="rId213" Type="http://schemas.openxmlformats.org/officeDocument/2006/relationships/customXml" Target="../ink/ink124.xml"/><Relationship Id="rId234" Type="http://schemas.openxmlformats.org/officeDocument/2006/relationships/image" Target="NUL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47.xml"/><Relationship Id="rId255" Type="http://schemas.openxmlformats.org/officeDocument/2006/relationships/customXml" Target="../ink/ink145.xml"/><Relationship Id="rId40" Type="http://schemas.openxmlformats.org/officeDocument/2006/relationships/image" Target="NULL"/><Relationship Id="rId115" Type="http://schemas.openxmlformats.org/officeDocument/2006/relationships/customXml" Target="../ink/ink90.xml"/><Relationship Id="rId136" Type="http://schemas.openxmlformats.org/officeDocument/2006/relationships/image" Target="NULL"/><Relationship Id="rId157" Type="http://schemas.openxmlformats.org/officeDocument/2006/relationships/customXml" Target="../ink/ink111.xml"/><Relationship Id="rId61" Type="http://schemas.openxmlformats.org/officeDocument/2006/relationships/customXml" Target="../ink/ink63.xml"/><Relationship Id="rId82" Type="http://schemas.openxmlformats.org/officeDocument/2006/relationships/image" Target="NULL"/><Relationship Id="rId203" Type="http://schemas.openxmlformats.org/officeDocument/2006/relationships/customXml" Target="../ink/ink119.xml"/><Relationship Id="rId19" Type="http://schemas.openxmlformats.org/officeDocument/2006/relationships/customXml" Target="../ink/ink42.xml"/><Relationship Id="rId224" Type="http://schemas.openxmlformats.org/officeDocument/2006/relationships/image" Target="NULL"/><Relationship Id="rId245" Type="http://schemas.openxmlformats.org/officeDocument/2006/relationships/customXml" Target="../ink/ink140.xml"/><Relationship Id="rId30" Type="http://schemas.openxmlformats.org/officeDocument/2006/relationships/image" Target="NULL"/><Relationship Id="rId105" Type="http://schemas.openxmlformats.org/officeDocument/2006/relationships/customXml" Target="../ink/ink85.xml"/><Relationship Id="rId126" Type="http://schemas.openxmlformats.org/officeDocument/2006/relationships/image" Target="NULL"/><Relationship Id="rId147" Type="http://schemas.openxmlformats.org/officeDocument/2006/relationships/customXml" Target="../ink/ink106.xml"/><Relationship Id="rId168" Type="http://schemas.openxmlformats.org/officeDocument/2006/relationships/image" Target="NULL"/><Relationship Id="rId51" Type="http://schemas.openxmlformats.org/officeDocument/2006/relationships/customXml" Target="../ink/ink58.xml"/><Relationship Id="rId72" Type="http://schemas.openxmlformats.org/officeDocument/2006/relationships/image" Target="NULL"/><Relationship Id="rId93" Type="http://schemas.openxmlformats.org/officeDocument/2006/relationships/customXml" Target="../ink/ink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psignal.com/2021/02/03/improving-node-application-performance-with-cluster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pm2.keymetrics.io/docs/usage/quick-start/" TargetMode="External"/><Relationship Id="rId4" Type="http://schemas.openxmlformats.org/officeDocument/2006/relationships/hyperlink" Target="https://nodejs.org/api/clus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>
                <a:solidFill>
                  <a:srgbClr val="0000FF"/>
                </a:solidFill>
              </a:rPr>
              <a:t>Scalability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Horizontal vs. vertical scaling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Scaling 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7A7-E00C-D444-AC4E-CA96BEC1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6070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Vertical Scaling pros and cons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2CA917-6793-C645-8706-554A3BDE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604" y="1084883"/>
            <a:ext cx="4317247" cy="41729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Easy to write your programs to run on a single machine.</a:t>
            </a: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dirty="0"/>
              <a:t>Most languages support multi threads / processes</a:t>
            </a: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dirty="0"/>
              <a:t>Most “off the shelf” software is written to run on one machine.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dirty="0" err="1"/>
              <a:t>Eg.</a:t>
            </a:r>
            <a:r>
              <a:rPr lang="en-US" dirty="0"/>
              <a:t>: MySQL, node.js,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dirty="0"/>
              <a:t>Modern servers can do a lot of work in parallel with ~96 cores.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42BA5B-3193-BE4E-8DB2-39C4EEEBC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362450" cy="5625884"/>
          </a:xfrm>
        </p:spPr>
        <p:txBody>
          <a:bodyPr>
            <a:normAutofit/>
          </a:bodyPr>
          <a:lstStyle/>
          <a:p>
            <a:pPr>
              <a:buSzPct val="150000"/>
              <a:buFont typeface="System Font Regular"/>
              <a:buChar char="×"/>
            </a:pPr>
            <a:r>
              <a:rPr lang="en-US" dirty="0"/>
              <a:t> Cannot handle huge workloads </a:t>
            </a:r>
            <a:br>
              <a:rPr lang="en-US" dirty="0"/>
            </a:br>
            <a:r>
              <a:rPr lang="en-US" dirty="0"/>
              <a:t>  (millions of requests)</a:t>
            </a:r>
          </a:p>
          <a:p>
            <a:pPr>
              <a:spcBef>
                <a:spcPts val="2400"/>
              </a:spcBef>
              <a:buSzPct val="150000"/>
              <a:buFont typeface="System Font Regular"/>
              <a:buChar char="×"/>
            </a:pPr>
            <a:r>
              <a:rPr lang="en-US" dirty="0"/>
              <a:t> Single point of failure.</a:t>
            </a:r>
          </a:p>
          <a:p>
            <a:pPr>
              <a:spcBef>
                <a:spcPts val="2400"/>
              </a:spcBef>
              <a:buSzPct val="150000"/>
              <a:buFont typeface="System Font Regular"/>
              <a:buChar char="×"/>
            </a:pPr>
            <a:r>
              <a:rPr lang="en-US" dirty="0"/>
              <a:t> Price/performance ratio is poor for top-of-the-line machines.</a:t>
            </a:r>
          </a:p>
          <a:p>
            <a:pPr lvl="1">
              <a:buSzPct val="150000"/>
              <a:buFont typeface="System Font Regular"/>
              <a:buChar char="×"/>
            </a:pPr>
            <a:r>
              <a:rPr lang="en-US" dirty="0"/>
              <a:t> 48 2-core machines are much cheaper than 1 96-core machine</a:t>
            </a:r>
          </a:p>
          <a:p>
            <a:pPr>
              <a:buSzPct val="150000"/>
              <a:buFont typeface="System Font Regular"/>
              <a:buChar char="×"/>
            </a:pP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5F493F8-EAF6-5BCD-C4D9-772C7258AB06}"/>
              </a:ext>
            </a:extLst>
          </p:cNvPr>
          <p:cNvSpPr/>
          <p:nvPr/>
        </p:nvSpPr>
        <p:spPr>
          <a:xfrm>
            <a:off x="457200" y="5761960"/>
            <a:ext cx="4724400" cy="856283"/>
          </a:xfrm>
          <a:prstGeom prst="wedgeRoundRectCallout">
            <a:avLst>
              <a:gd name="adj1" fmla="val -26246"/>
              <a:gd name="adj2" fmla="val -104457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Vertical scaling is not scalable!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Horizontal scaling enables true scalability…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2B6EC-4A4E-E667-2506-D0A32FF8B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5" y="5705286"/>
            <a:ext cx="582402" cy="716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25F57-91EC-A409-4350-9393A46E7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00" y="5705286"/>
            <a:ext cx="582402" cy="71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178F8-AC02-5F45-E255-B0E2230F4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5" y="5705286"/>
            <a:ext cx="582402" cy="7160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6D1016-0741-0DD5-524F-A4755A0EB66D}"/>
              </a:ext>
            </a:extLst>
          </p:cNvPr>
          <p:cNvCxnSpPr>
            <a:cxnSpLocks/>
          </p:cNvCxnSpPr>
          <p:nvPr/>
        </p:nvCxnSpPr>
        <p:spPr>
          <a:xfrm>
            <a:off x="5658881" y="6570074"/>
            <a:ext cx="324081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0F499-DAF2-C41C-915D-CE2D026580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715000"/>
            <a:ext cx="582402" cy="7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50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D758-AE06-FF4E-ADAD-F9BD592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973699"/>
            <a:ext cx="8729420" cy="1718532"/>
          </a:xfrm>
        </p:spPr>
        <p:txBody>
          <a:bodyPr>
            <a:normAutofit/>
          </a:bodyPr>
          <a:lstStyle/>
          <a:p>
            <a:r>
              <a:rPr lang="en-US" dirty="0"/>
              <a:t>You need a machine to distribute the incoming requests…</a:t>
            </a:r>
          </a:p>
          <a:p>
            <a:r>
              <a:rPr lang="en-US" b="1" dirty="0">
                <a:solidFill>
                  <a:srgbClr val="0000FF"/>
                </a:solidFill>
              </a:rPr>
              <a:t>Load balancer </a:t>
            </a:r>
            <a:r>
              <a:rPr lang="en-US" dirty="0"/>
              <a:t>=&gt; makes a cluster of servers act like one </a:t>
            </a:r>
            <a:r>
              <a:rPr lang="en-US" i="1" dirty="0"/>
              <a:t>BIG</a:t>
            </a:r>
            <a:r>
              <a:rPr lang="en-US" dirty="0"/>
              <a:t> server</a:t>
            </a:r>
          </a:p>
          <a:p>
            <a:r>
              <a:rPr lang="en-US" dirty="0"/>
              <a:t>The </a:t>
            </a:r>
            <a:r>
              <a:rPr lang="en-US" b="1" dirty="0"/>
              <a:t>load balancer </a:t>
            </a:r>
            <a:r>
              <a:rPr lang="en-US" dirty="0"/>
              <a:t>provides the same interface as a single server --- e.g. </a:t>
            </a:r>
            <a:r>
              <a:rPr lang="en-US" b="1" u="sng" dirty="0"/>
              <a:t>acts</a:t>
            </a:r>
            <a:r>
              <a:rPr lang="en-US" dirty="0"/>
              <a:t> like a web server operating on a single network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8D7BE-1C38-F44D-A7C6-E6E4B5ECA293}"/>
              </a:ext>
            </a:extLst>
          </p:cNvPr>
          <p:cNvSpPr txBox="1"/>
          <p:nvPr/>
        </p:nvSpPr>
        <p:spPr>
          <a:xfrm>
            <a:off x="1796526" y="3761668"/>
            <a:ext cx="1459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HTTP request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1139059-FD1F-3A40-B0E2-C7CC4751E5C6}"/>
              </a:ext>
            </a:extLst>
          </p:cNvPr>
          <p:cNvSpPr/>
          <p:nvPr/>
        </p:nvSpPr>
        <p:spPr>
          <a:xfrm rot="16200000">
            <a:off x="2803354" y="3025573"/>
            <a:ext cx="341174" cy="2240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B18D98-2BB5-7D40-99F3-BDB4B751D0A0}"/>
              </a:ext>
            </a:extLst>
          </p:cNvPr>
          <p:cNvGrpSpPr/>
          <p:nvPr/>
        </p:nvGrpSpPr>
        <p:grpSpPr>
          <a:xfrm>
            <a:off x="-79237" y="3204702"/>
            <a:ext cx="2310769" cy="2223495"/>
            <a:chOff x="4562816" y="2058632"/>
            <a:chExt cx="1892812" cy="1892812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0B0D764-7F59-1C42-8448-B3B845D5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816" y="2058632"/>
              <a:ext cx="1892812" cy="1892812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9542D69-A0EB-C840-A82C-46F3BF1DB9B8}"/>
                </a:ext>
              </a:extLst>
            </p:cNvPr>
            <p:cNvSpPr/>
            <p:nvPr/>
          </p:nvSpPr>
          <p:spPr>
            <a:xfrm>
              <a:off x="5103036" y="3444770"/>
              <a:ext cx="844681" cy="263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81CDB47-69DE-E591-9C5D-AF25F2F5F7FE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Horizontal scaling =&gt; load balancer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156FC-28A9-BFF3-09A8-28FD0FC142B7}"/>
              </a:ext>
            </a:extLst>
          </p:cNvPr>
          <p:cNvGrpSpPr/>
          <p:nvPr/>
        </p:nvGrpSpPr>
        <p:grpSpPr>
          <a:xfrm>
            <a:off x="3544354" y="3200400"/>
            <a:ext cx="5186748" cy="2844996"/>
            <a:chOff x="3657600" y="3234810"/>
            <a:chExt cx="5186748" cy="284499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537284-8DFF-734D-8033-C96622B0CE74}"/>
                </a:ext>
              </a:extLst>
            </p:cNvPr>
            <p:cNvCxnSpPr>
              <a:cxnSpLocks/>
            </p:cNvCxnSpPr>
            <p:nvPr/>
          </p:nvCxnSpPr>
          <p:spPr>
            <a:xfrm>
              <a:off x="4207475" y="4765049"/>
              <a:ext cx="4182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968893-2BA3-F14D-8F3B-4C6A30EC429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162" y="3906722"/>
              <a:ext cx="0" cy="8490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0A07FE-83BD-E24A-80EF-3122A4C57750}"/>
                </a:ext>
              </a:extLst>
            </p:cNvPr>
            <p:cNvCxnSpPr>
              <a:cxnSpLocks/>
            </p:cNvCxnSpPr>
            <p:nvPr/>
          </p:nvCxnSpPr>
          <p:spPr>
            <a:xfrm>
              <a:off x="4207475" y="4750509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F2474A-9A33-AA42-A1A9-45061B66BE3C}"/>
                </a:ext>
              </a:extLst>
            </p:cNvPr>
            <p:cNvCxnSpPr>
              <a:cxnSpLocks/>
            </p:cNvCxnSpPr>
            <p:nvPr/>
          </p:nvCxnSpPr>
          <p:spPr>
            <a:xfrm>
              <a:off x="5039700" y="4750508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C3CA2FC-3AF9-5B44-849C-D262F9F5EAB0}"/>
                </a:ext>
              </a:extLst>
            </p:cNvPr>
            <p:cNvCxnSpPr>
              <a:cxnSpLocks/>
            </p:cNvCxnSpPr>
            <p:nvPr/>
          </p:nvCxnSpPr>
          <p:spPr>
            <a:xfrm>
              <a:off x="5895408" y="4762862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7C38328-9B49-FD47-998B-BD07144E934E}"/>
                </a:ext>
              </a:extLst>
            </p:cNvPr>
            <p:cNvCxnSpPr>
              <a:cxnSpLocks/>
            </p:cNvCxnSpPr>
            <p:nvPr/>
          </p:nvCxnSpPr>
          <p:spPr>
            <a:xfrm>
              <a:off x="6710953" y="4753025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5100E6-3DBA-104A-9CFC-B33C920908C9}"/>
                </a:ext>
              </a:extLst>
            </p:cNvPr>
            <p:cNvCxnSpPr>
              <a:cxnSpLocks/>
            </p:cNvCxnSpPr>
            <p:nvPr/>
          </p:nvCxnSpPr>
          <p:spPr>
            <a:xfrm>
              <a:off x="7543178" y="4753023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7D926D-7F4B-4049-92C9-419C4C35137E}"/>
                </a:ext>
              </a:extLst>
            </p:cNvPr>
            <p:cNvCxnSpPr>
              <a:cxnSpLocks/>
            </p:cNvCxnSpPr>
            <p:nvPr/>
          </p:nvCxnSpPr>
          <p:spPr>
            <a:xfrm>
              <a:off x="8389618" y="4765378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B7E8A9-C827-A84F-A92F-E2A7D6D5EC47}"/>
                </a:ext>
              </a:extLst>
            </p:cNvPr>
            <p:cNvCxnSpPr>
              <a:cxnSpLocks/>
            </p:cNvCxnSpPr>
            <p:nvPr/>
          </p:nvCxnSpPr>
          <p:spPr>
            <a:xfrm>
              <a:off x="5659394" y="3906722"/>
              <a:ext cx="5925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60FC91-2A9B-5C48-BCD5-3BDAF705B59A}"/>
                </a:ext>
              </a:extLst>
            </p:cNvPr>
            <p:cNvSpPr txBox="1"/>
            <p:nvPr/>
          </p:nvSpPr>
          <p:spPr>
            <a:xfrm>
              <a:off x="5061005" y="3234810"/>
              <a:ext cx="2486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Load-balanced cluster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87CBBC-EA44-8941-9C77-EA5CB83E05B6}"/>
                </a:ext>
              </a:extLst>
            </p:cNvPr>
            <p:cNvSpPr/>
            <p:nvPr/>
          </p:nvSpPr>
          <p:spPr>
            <a:xfrm>
              <a:off x="5586702" y="5768478"/>
              <a:ext cx="633511" cy="197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BA49AA2-3860-C94A-9BEA-3F5E1BC90057}"/>
                </a:ext>
              </a:extLst>
            </p:cNvPr>
            <p:cNvSpPr/>
            <p:nvPr/>
          </p:nvSpPr>
          <p:spPr>
            <a:xfrm>
              <a:off x="3657600" y="3689414"/>
              <a:ext cx="5186748" cy="2339983"/>
            </a:xfrm>
            <a:prstGeom prst="roundRect">
              <a:avLst>
                <a:gd name="adj" fmla="val 969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3D0E9C-7568-4C4C-9E4A-1F8DD1B1FFE6}"/>
                </a:ext>
              </a:extLst>
            </p:cNvPr>
            <p:cNvSpPr txBox="1"/>
            <p:nvPr/>
          </p:nvSpPr>
          <p:spPr>
            <a:xfrm>
              <a:off x="4277665" y="3868864"/>
              <a:ext cx="9018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Load</a:t>
              </a:r>
              <a:b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</a:b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Balancer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009C9E-8EEF-A04B-AB30-E9C2C3ADB01B}"/>
                </a:ext>
              </a:extLst>
            </p:cNvPr>
            <p:cNvSpPr txBox="1"/>
            <p:nvPr/>
          </p:nvSpPr>
          <p:spPr>
            <a:xfrm>
              <a:off x="3959698" y="5756641"/>
              <a:ext cx="4637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Workers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5A3347-644C-C0DE-044C-9797D45F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38" y="3796078"/>
              <a:ext cx="582402" cy="7160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BC51C-CF09-F764-0E77-3FEDBE2B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274" y="5013591"/>
              <a:ext cx="582402" cy="71606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D58928-D2FE-63D0-2C12-1EA5F036B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804" y="5010944"/>
              <a:ext cx="582402" cy="7160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726D35-6413-5094-1F82-733EDCE0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087" y="5011098"/>
              <a:ext cx="582402" cy="7160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6A6E48-5E62-9B86-88D8-47C6CB42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617" y="5008451"/>
              <a:ext cx="582402" cy="7160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9BE4C81-922F-CD50-2149-583D5630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548" y="5023526"/>
              <a:ext cx="582402" cy="7160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390B8B-BA7B-0115-98AB-8D872631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078" y="5020879"/>
              <a:ext cx="582402" cy="716068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755FDA65-1EE8-FE48-BF72-F8A9905C0D1C}"/>
              </a:ext>
            </a:extLst>
          </p:cNvPr>
          <p:cNvSpPr txBox="1">
            <a:spLocks/>
          </p:cNvSpPr>
          <p:nvPr/>
        </p:nvSpPr>
        <p:spPr>
          <a:xfrm>
            <a:off x="228600" y="6248400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841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E4E12-84F7-9098-E7DE-F37E59DF2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4" y="2826555"/>
            <a:ext cx="3276600" cy="1928758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machines (VMs)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11" y="914400"/>
            <a:ext cx="8000998" cy="1676400"/>
          </a:xfrm>
        </p:spPr>
        <p:txBody>
          <a:bodyPr/>
          <a:lstStyle/>
          <a:p>
            <a:pPr marL="227013" indent="-227013"/>
            <a:r>
              <a:rPr lang="en-US" dirty="0"/>
              <a:t>In the cloud we think in terms of virtual hardware</a:t>
            </a:r>
          </a:p>
          <a:p>
            <a:pPr marL="627063" lvl="1" indent="-227013"/>
            <a:r>
              <a:rPr lang="en-US" dirty="0"/>
              <a:t>You don't rent a physical computer</a:t>
            </a:r>
          </a:p>
          <a:p>
            <a:pPr marL="627063" lvl="1" indent="-227013"/>
            <a:r>
              <a:rPr lang="en-US" dirty="0"/>
              <a:t>You rent a "virtual" computer that can live / run anywhere</a:t>
            </a:r>
          </a:p>
          <a:p>
            <a:pPr marL="627063" lvl="1" indent="-227013">
              <a:spcBef>
                <a:spcPts val="600"/>
              </a:spcBef>
            </a:pPr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2E8AA-BD6D-28AD-615A-05B38E47B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899" y="4006426"/>
            <a:ext cx="3086101" cy="2314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E2F59-7010-9C23-2F57-B400EF9D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636" y="5474991"/>
            <a:ext cx="1536709" cy="8382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79E4CA-72C0-A39A-1678-2B6198923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275384"/>
            <a:ext cx="956295" cy="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58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E4E12-84F7-9098-E7DE-F37E59DF2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4" y="2826555"/>
            <a:ext cx="3276600" cy="1928758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machines (VMs)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11" y="914400"/>
            <a:ext cx="8000998" cy="1676400"/>
          </a:xfrm>
        </p:spPr>
        <p:txBody>
          <a:bodyPr/>
          <a:lstStyle/>
          <a:p>
            <a:pPr marL="227013" indent="-227013"/>
            <a:r>
              <a:rPr lang="en-US" dirty="0"/>
              <a:t>In the cloud we think in terms of virtual hardware</a:t>
            </a:r>
          </a:p>
          <a:p>
            <a:pPr marL="627063" lvl="1" indent="-227013"/>
            <a:r>
              <a:rPr lang="en-US" dirty="0"/>
              <a:t>You don't rent a physical computer</a:t>
            </a:r>
          </a:p>
          <a:p>
            <a:pPr marL="627063" lvl="1" indent="-227013"/>
            <a:r>
              <a:rPr lang="en-US" dirty="0"/>
              <a:t>You rent a "virtual" computer that can live / run anywhere</a:t>
            </a:r>
          </a:p>
          <a:p>
            <a:pPr marL="627063" lvl="1" indent="-227013">
              <a:spcBef>
                <a:spcPts val="600"/>
              </a:spcBef>
            </a:pPr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2E8AA-BD6D-28AD-615A-05B38E47B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899" y="4006426"/>
            <a:ext cx="3086101" cy="2314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E2F59-7010-9C23-2F57-B400EF9D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636" y="5474991"/>
            <a:ext cx="1536709" cy="8382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79E4CA-72C0-A39A-1678-2B6198923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275384"/>
            <a:ext cx="956295" cy="7261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17C05D3-BF87-7500-FB13-63F0F277AF63}"/>
              </a:ext>
            </a:extLst>
          </p:cNvPr>
          <p:cNvGrpSpPr/>
          <p:nvPr/>
        </p:nvGrpSpPr>
        <p:grpSpPr>
          <a:xfrm>
            <a:off x="1564134" y="5206560"/>
            <a:ext cx="5125680" cy="1270440"/>
            <a:chOff x="1411734" y="5057758"/>
            <a:chExt cx="5125680" cy="12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E27C54-CC96-268A-6AD1-4B6EE67B72E4}"/>
                    </a:ext>
                  </a:extLst>
                </p14:cNvPr>
                <p14:cNvContentPartPr/>
                <p14:nvPr/>
              </p14:nvContentPartPr>
              <p14:xfrm>
                <a:off x="1411734" y="5588038"/>
                <a:ext cx="505080" cy="45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E27C54-CC96-268A-6AD1-4B6EE67B72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2734" y="5579038"/>
                  <a:ext cx="5227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2F6767-C8D4-1B54-2E55-0FFA8E57DE80}"/>
                    </a:ext>
                  </a:extLst>
                </p14:cNvPr>
                <p14:cNvContentPartPr/>
                <p14:nvPr/>
              </p14:nvContentPartPr>
              <p14:xfrm>
                <a:off x="1791894" y="5724478"/>
                <a:ext cx="899280" cy="597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2F6767-C8D4-1B54-2E55-0FFA8E57DE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82894" y="5715838"/>
                  <a:ext cx="91692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9509B2-C378-6600-DF9B-1A23937F7EB5}"/>
                    </a:ext>
                  </a:extLst>
                </p14:cNvPr>
                <p14:cNvContentPartPr/>
                <p14:nvPr/>
              </p14:nvContentPartPr>
              <p14:xfrm>
                <a:off x="3182214" y="5252518"/>
                <a:ext cx="510840" cy="107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9509B2-C378-6600-DF9B-1A23937F7E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73214" y="5243518"/>
                  <a:ext cx="528480" cy="10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950F92-4D49-5E54-FE79-B5FB41F42440}"/>
                    </a:ext>
                  </a:extLst>
                </p14:cNvPr>
                <p14:cNvContentPartPr/>
                <p14:nvPr/>
              </p14:nvContentPartPr>
              <p14:xfrm>
                <a:off x="3556974" y="5057758"/>
                <a:ext cx="2980440" cy="69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950F92-4D49-5E54-FE79-B5FB41F424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47974" y="5048758"/>
                  <a:ext cx="2998080" cy="71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A5FFEB-E2C3-9EF1-55DA-43CD91A25D35}"/>
                  </a:ext>
                </a:extLst>
              </p14:cNvPr>
              <p14:cNvContentPartPr/>
              <p14:nvPr/>
            </p14:nvContentPartPr>
            <p14:xfrm>
              <a:off x="1689774" y="4457400"/>
              <a:ext cx="333000" cy="86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A5FFEB-E2C3-9EF1-55DA-43CD91A25D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81134" y="4448400"/>
                <a:ext cx="350640" cy="8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24370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EC2 instance types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1676400"/>
          </a:xfrm>
        </p:spPr>
        <p:txBody>
          <a:bodyPr/>
          <a:lstStyle/>
          <a:p>
            <a:pPr marL="227013" indent="-227013">
              <a:spcBef>
                <a:spcPts val="1800"/>
              </a:spcBef>
            </a:pPr>
            <a:r>
              <a:rPr lang="en-US" dirty="0"/>
              <a:t>AWS offers different VMs at different price points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t3.nano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(2 cores, 0.5GB, remote SSD disk) $.0052/hour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m5d.24xlarge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(96 cores, 384GB, local SSD disk) $5.424/hour</a:t>
            </a:r>
          </a:p>
          <a:p>
            <a:pPr marL="627063" lvl="1" indent="-227013">
              <a:spcBef>
                <a:spcPts val="1800"/>
              </a:spcBef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91B4D-1718-67F9-B657-6E62ABD6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7" y="2819400"/>
            <a:ext cx="32512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C54B62-2ECA-0A00-9AD9-DFEDDF63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94" y="3185768"/>
            <a:ext cx="2268377" cy="35814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1EE0A-E595-AC72-2C25-12521638C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114800"/>
            <a:ext cx="3519513" cy="202407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416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48598" cy="1714500"/>
          </a:xfrm>
        </p:spPr>
        <p:txBody>
          <a:bodyPr/>
          <a:lstStyle/>
          <a:p>
            <a:pPr marL="227013" indent="-227013"/>
            <a:r>
              <a:rPr lang="en-US" sz="2400" dirty="0"/>
              <a:t>JavaScript first appeared as client-side, scripting language</a:t>
            </a:r>
          </a:p>
          <a:p>
            <a:pPr marL="227013" indent="-227013">
              <a:spcBef>
                <a:spcPts val="900"/>
              </a:spcBef>
            </a:pPr>
            <a:r>
              <a:rPr lang="en-US" sz="2400" dirty="0">
                <a:solidFill>
                  <a:srgbClr val="0000FF"/>
                </a:solidFill>
              </a:rPr>
              <a:t>Node.js </a:t>
            </a:r>
            <a:r>
              <a:rPr lang="en-US" sz="2400" dirty="0"/>
              <a:t>is runtime engine for executing JS outside browser</a:t>
            </a:r>
          </a:p>
          <a:p>
            <a:pPr marL="227013" indent="-227013">
              <a:spcBef>
                <a:spcPts val="900"/>
              </a:spcBef>
            </a:pPr>
            <a:r>
              <a:rPr lang="en-US" sz="2400" dirty="0">
                <a:solidFill>
                  <a:srgbClr val="0000FF"/>
                </a:solidFill>
              </a:rPr>
              <a:t>Node.js </a:t>
            </a:r>
            <a:r>
              <a:rPr lang="en-US" sz="2400" dirty="0"/>
              <a:t>designed for server-side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76874-C41E-4FD4-29EB-2053895D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7004776" cy="274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1209-76A0-EC11-D2BE-F42AD3C6594E}"/>
              </a:ext>
            </a:extLst>
          </p:cNvPr>
          <p:cNvSpPr/>
          <p:nvPr/>
        </p:nvSpPr>
        <p:spPr>
          <a:xfrm>
            <a:off x="4492988" y="2781300"/>
            <a:ext cx="3848101" cy="3581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8100">
                <a:solidFill>
                  <a:srgbClr val="FF0000"/>
                </a:solidFill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4C5147D-8ACA-47FC-1F53-7A985DA8CD14}"/>
              </a:ext>
            </a:extLst>
          </p:cNvPr>
          <p:cNvSpPr txBox="1">
            <a:spLocks/>
          </p:cNvSpPr>
          <p:nvPr/>
        </p:nvSpPr>
        <p:spPr>
          <a:xfrm>
            <a:off x="5241302" y="6057900"/>
            <a:ext cx="2351472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08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Single-threaded with large software library (MySQL, S3, …)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600" dirty="0">
                <a:hlinkClick r:id="rId3"/>
              </a:rPr>
              <a:t>https://nodejs.org/api/documentation.html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70413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83013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953787" y="2299013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70008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 running on 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98368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222788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24987" y="1326968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38CB4-B061-F1C2-ACDA-423C46557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657600"/>
            <a:ext cx="4114800" cy="3056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5F07F-F410-1FD0-3B8D-46614F7CE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639311"/>
            <a:ext cx="3587922" cy="10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360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Scalability?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13" y="3589188"/>
            <a:ext cx="8000998" cy="2506812"/>
          </a:xfrm>
        </p:spPr>
        <p:txBody>
          <a:bodyPr/>
          <a:lstStyle/>
          <a:p>
            <a:pPr marL="227013" indent="-227013"/>
            <a:r>
              <a:rPr lang="en-US" dirty="0">
                <a:solidFill>
                  <a:srgbClr val="0000FF"/>
                </a:solidFill>
              </a:rPr>
              <a:t>Vertical scaling </a:t>
            </a:r>
            <a:r>
              <a:rPr lang="en-US" dirty="0"/>
              <a:t>is easy, rent more cores / RAM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Instant scalability, but cores may sit idle most of the time (wasting $)</a:t>
            </a:r>
          </a:p>
          <a:p>
            <a:pPr marL="227013" indent="-227013">
              <a:spcBef>
                <a:spcPts val="2400"/>
              </a:spcBef>
            </a:pPr>
            <a:r>
              <a:rPr lang="en-US" dirty="0">
                <a:solidFill>
                  <a:srgbClr val="0000FF"/>
                </a:solidFill>
              </a:rPr>
              <a:t>Horizontal scaling </a:t>
            </a:r>
            <a:r>
              <a:rPr lang="en-US" dirty="0"/>
              <a:t>supports any # of users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May take a few minutes for machines to startup (some users wait)</a:t>
            </a:r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4AD2D-2369-D198-55E0-2186413F4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2" y="1421952"/>
            <a:ext cx="582402" cy="71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67511-1786-9B93-B4AC-FCE16275A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17" y="1421952"/>
            <a:ext cx="582402" cy="716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4F792-9CEC-FC5E-32AF-D2E681193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2" y="1421952"/>
            <a:ext cx="582402" cy="716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5172E-2406-8E4D-F31F-C2714787645F}"/>
              </a:ext>
            </a:extLst>
          </p:cNvPr>
          <p:cNvSpPr txBox="1"/>
          <p:nvPr/>
        </p:nvSpPr>
        <p:spPr>
          <a:xfrm>
            <a:off x="1447808" y="998388"/>
            <a:ext cx="242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4B11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Vertical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scaling makes your machine(s) bigger and stronger.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Think more cores, RAM.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90FBE-6D31-5DFC-65F4-1D8A6204E87D}"/>
              </a:ext>
            </a:extLst>
          </p:cNvPr>
          <p:cNvSpPr txBox="1"/>
          <p:nvPr/>
        </p:nvSpPr>
        <p:spPr>
          <a:xfrm>
            <a:off x="3995098" y="2425745"/>
            <a:ext cx="38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Horizontal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scaling adds more machines.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Think of them standing side-by-side.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A8DAA-BE69-11BE-42C7-94040A6F1CDC}"/>
              </a:ext>
            </a:extLst>
          </p:cNvPr>
          <p:cNvCxnSpPr>
            <a:cxnSpLocks/>
          </p:cNvCxnSpPr>
          <p:nvPr/>
        </p:nvCxnSpPr>
        <p:spPr>
          <a:xfrm flipV="1">
            <a:off x="3917172" y="914400"/>
            <a:ext cx="0" cy="134522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AD80E1-7D9C-49F6-156A-0C08942ED7CB}"/>
              </a:ext>
            </a:extLst>
          </p:cNvPr>
          <p:cNvCxnSpPr>
            <a:cxnSpLocks/>
          </p:cNvCxnSpPr>
          <p:nvPr/>
        </p:nvCxnSpPr>
        <p:spPr>
          <a:xfrm>
            <a:off x="3995098" y="2286740"/>
            <a:ext cx="362181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36D51FB-4C02-771A-2B2D-AD9A1BE3A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17" y="1431666"/>
            <a:ext cx="582402" cy="7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9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Scalability of 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3810000"/>
          </a:xfrm>
        </p:spPr>
        <p:txBody>
          <a:bodyPr/>
          <a:lstStyle/>
          <a:p>
            <a:pPr marL="227013" indent="-227013">
              <a:spcBef>
                <a:spcPts val="1800"/>
              </a:spcBef>
            </a:pPr>
            <a:r>
              <a:rPr lang="en-US" sz="2400" dirty="0">
                <a:solidFill>
                  <a:srgbClr val="0000FF"/>
                </a:solidFill>
              </a:rPr>
              <a:t>Node.js </a:t>
            </a:r>
            <a:r>
              <a:rPr lang="en-US" sz="2400" dirty="0"/>
              <a:t>is single-threaded…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Even so, it can support 10-100 clients</a:t>
            </a:r>
          </a:p>
          <a:p>
            <a:pPr marL="227013" indent="-227013">
              <a:spcBef>
                <a:spcPts val="1800"/>
              </a:spcBef>
            </a:pPr>
            <a:r>
              <a:rPr lang="en-US" sz="2400" dirty="0">
                <a:solidFill>
                  <a:srgbClr val="0000FF"/>
                </a:solidFill>
              </a:rPr>
              <a:t>Netflix</a:t>
            </a:r>
            <a:r>
              <a:rPr lang="en-US" sz="2400" dirty="0"/>
              <a:t> uses Node.js to serve 1M+ users</a:t>
            </a:r>
          </a:p>
          <a:p>
            <a:pPr marL="227013" indent="-227013">
              <a:spcBef>
                <a:spcPts val="1800"/>
              </a:spcBef>
            </a:pPr>
            <a:endParaRPr lang="en-US" sz="2400" dirty="0"/>
          </a:p>
          <a:p>
            <a:pPr marL="227013" indent="-227013">
              <a:spcBef>
                <a:spcPts val="1800"/>
              </a:spcBef>
            </a:pPr>
            <a:r>
              <a:rPr lang="en-US" sz="2400" dirty="0"/>
              <a:t>How?</a:t>
            </a:r>
          </a:p>
          <a:p>
            <a:pPr marL="627063" lvl="1" indent="-227013"/>
            <a:r>
              <a:rPr lang="en-US" sz="2000" dirty="0"/>
              <a:t>Let's talk about various strategies…</a:t>
            </a:r>
          </a:p>
          <a:p>
            <a:pPr marL="627063" lvl="1" indent="-227013"/>
            <a:r>
              <a:rPr lang="en-US" sz="2000" dirty="0"/>
              <a:t>You can read about Netflix software architecture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91B4D-1718-67F9-B657-6E62ABD68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0" y="3810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1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Single-threaded with large software library (MySQL, S3, …)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600" dirty="0">
                <a:hlinkClick r:id="rId3"/>
              </a:rPr>
              <a:t>https://nodejs.org/api/documentation.html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70413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83013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953787" y="2299013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6391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Single-threaded with large software library (MySQL, S3, …)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600" dirty="0">
                <a:hlinkClick r:id="rId3"/>
              </a:rPr>
              <a:t>https://nodejs.org/api/documentation.html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70413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83013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953787" y="2299013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C0D6AA-7635-E7A5-B234-D82EE9198F47}"/>
                  </a:ext>
                </a:extLst>
              </p14:cNvPr>
              <p14:cNvContentPartPr/>
              <p14:nvPr/>
            </p14:nvContentPartPr>
            <p14:xfrm>
              <a:off x="4632220" y="5521069"/>
              <a:ext cx="671400" cy="617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C0D6AA-7635-E7A5-B234-D82EE9198F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3220" y="5512429"/>
                <a:ext cx="6890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000709-16FA-AD72-0381-EB01DE74C93E}"/>
                  </a:ext>
                </a:extLst>
              </p14:cNvPr>
              <p14:cNvContentPartPr/>
              <p14:nvPr/>
            </p14:nvContentPartPr>
            <p14:xfrm>
              <a:off x="4794940" y="4420549"/>
              <a:ext cx="349200" cy="1020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000709-16FA-AD72-0381-EB01DE74C9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5940" y="4411909"/>
                <a:ext cx="36684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406929-A91D-759B-0D6B-23D1725CA854}"/>
                  </a:ext>
                </a:extLst>
              </p14:cNvPr>
              <p14:cNvContentPartPr/>
              <p14:nvPr/>
            </p14:nvContentPartPr>
            <p14:xfrm>
              <a:off x="4170700" y="2795149"/>
              <a:ext cx="542520" cy="31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406929-A91D-759B-0D6B-23D1725CA8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1700" y="2786509"/>
                <a:ext cx="560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524B70-E325-99DC-3A75-A1F1AB772DBE}"/>
                  </a:ext>
                </a:extLst>
              </p14:cNvPr>
              <p14:cNvContentPartPr/>
              <p14:nvPr/>
            </p14:nvContentPartPr>
            <p14:xfrm>
              <a:off x="5221180" y="2999269"/>
              <a:ext cx="459360" cy="392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524B70-E325-99DC-3A75-A1F1AB772D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2180" y="2990629"/>
                <a:ext cx="4770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1C3F9AE-1577-8829-B13B-8FE000904B58}"/>
              </a:ext>
            </a:extLst>
          </p:cNvPr>
          <p:cNvGrpSpPr/>
          <p:nvPr/>
        </p:nvGrpSpPr>
        <p:grpSpPr>
          <a:xfrm>
            <a:off x="3780100" y="4023109"/>
            <a:ext cx="2155680" cy="843840"/>
            <a:chOff x="3780100" y="4023109"/>
            <a:chExt cx="2155680" cy="84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917C3F-C909-7EFC-1C82-8F0FE69699AB}"/>
                    </a:ext>
                  </a:extLst>
                </p14:cNvPr>
                <p14:cNvContentPartPr/>
                <p14:nvPr/>
              </p14:nvContentPartPr>
              <p14:xfrm>
                <a:off x="4576060" y="4165309"/>
                <a:ext cx="51840" cy="23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917C3F-C909-7EFC-1C82-8F0FE69699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67060" y="4156669"/>
                  <a:ext cx="69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006D76-B117-1051-7D59-6A15D6DB058F}"/>
                    </a:ext>
                  </a:extLst>
                </p14:cNvPr>
                <p14:cNvContentPartPr/>
                <p14:nvPr/>
              </p14:nvContentPartPr>
              <p14:xfrm>
                <a:off x="4478500" y="4252429"/>
                <a:ext cx="221760" cy="3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006D76-B117-1051-7D59-6A15D6DB05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69860" y="4243789"/>
                  <a:ext cx="23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E08AC8-C8E9-1F7B-E590-AB4B7352C844}"/>
                    </a:ext>
                  </a:extLst>
                </p14:cNvPr>
                <p14:cNvContentPartPr/>
                <p14:nvPr/>
              </p14:nvContentPartPr>
              <p14:xfrm>
                <a:off x="4712500" y="4109869"/>
                <a:ext cx="186480" cy="29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E08AC8-C8E9-1F7B-E590-AB4B7352C8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03860" y="4100869"/>
                  <a:ext cx="204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4A4EBB-FE35-5D71-7EBF-20B769CDFCD8}"/>
                    </a:ext>
                  </a:extLst>
                </p14:cNvPr>
                <p14:cNvContentPartPr/>
                <p14:nvPr/>
              </p14:nvContentPartPr>
              <p14:xfrm>
                <a:off x="4973860" y="4168909"/>
                <a:ext cx="32940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4A4EBB-FE35-5D71-7EBF-20B769CDFC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64860" y="4159909"/>
                  <a:ext cx="347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6AFECB-853A-97A3-D354-A4C3A5374A41}"/>
                    </a:ext>
                  </a:extLst>
                </p14:cNvPr>
                <p14:cNvContentPartPr/>
                <p14:nvPr/>
              </p14:nvContentPartPr>
              <p14:xfrm>
                <a:off x="5270860" y="4181149"/>
                <a:ext cx="12780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6AFECB-853A-97A3-D354-A4C3A5374A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61860" y="4172149"/>
                  <a:ext cx="145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BD1461-8F85-4824-A5F1-620C95CBEB29}"/>
                    </a:ext>
                  </a:extLst>
                </p14:cNvPr>
                <p14:cNvContentPartPr/>
                <p14:nvPr/>
              </p14:nvContentPartPr>
              <p14:xfrm>
                <a:off x="5437540" y="4023109"/>
                <a:ext cx="129960" cy="29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BD1461-8F85-4824-A5F1-620C95CBEB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28900" y="4014469"/>
                  <a:ext cx="147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328388-FDEC-EF76-3D74-F9FE7EA892FD}"/>
                    </a:ext>
                  </a:extLst>
                </p14:cNvPr>
                <p14:cNvContentPartPr/>
                <p14:nvPr/>
              </p14:nvContentPartPr>
              <p14:xfrm>
                <a:off x="3780100" y="4489669"/>
                <a:ext cx="2155680" cy="37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328388-FDEC-EF76-3D74-F9FE7EA892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71100" y="4481029"/>
                  <a:ext cx="21733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7768E8-5619-FD73-A8E1-023E1E05A5CB}"/>
              </a:ext>
            </a:extLst>
          </p:cNvPr>
          <p:cNvGrpSpPr/>
          <p:nvPr/>
        </p:nvGrpSpPr>
        <p:grpSpPr>
          <a:xfrm>
            <a:off x="5969260" y="3960469"/>
            <a:ext cx="2593800" cy="1479600"/>
            <a:chOff x="5969260" y="3960469"/>
            <a:chExt cx="2593800" cy="14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54D9CA-C52E-FAD5-F588-7D0D25679E25}"/>
                    </a:ext>
                  </a:extLst>
                </p14:cNvPr>
                <p14:cNvContentPartPr/>
                <p14:nvPr/>
              </p14:nvContentPartPr>
              <p14:xfrm>
                <a:off x="5969260" y="3960469"/>
                <a:ext cx="1215000" cy="72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54D9CA-C52E-FAD5-F588-7D0D25679E2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60620" y="3951829"/>
                  <a:ext cx="12326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9EB5C8-4997-A5E6-ADDF-48B66FC9BCF1}"/>
                    </a:ext>
                  </a:extLst>
                </p14:cNvPr>
                <p14:cNvContentPartPr/>
                <p14:nvPr/>
              </p14:nvContentPartPr>
              <p14:xfrm>
                <a:off x="7144660" y="4601989"/>
                <a:ext cx="199800" cy="20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9EB5C8-4997-A5E6-ADDF-48B66FC9BC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36020" y="4592989"/>
                  <a:ext cx="217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4092BE-5279-B31B-90B9-CE28B734C71D}"/>
                    </a:ext>
                  </a:extLst>
                </p14:cNvPr>
                <p14:cNvContentPartPr/>
                <p14:nvPr/>
              </p14:nvContentPartPr>
              <p14:xfrm>
                <a:off x="7325380" y="4646269"/>
                <a:ext cx="116640" cy="17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4092BE-5279-B31B-90B9-CE28B734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16740" y="4637269"/>
                  <a:ext cx="134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55AFBE-CC31-CFD2-495B-5FAECE9456C2}"/>
                    </a:ext>
                  </a:extLst>
                </p14:cNvPr>
                <p14:cNvContentPartPr/>
                <p14:nvPr/>
              </p14:nvContentPartPr>
              <p14:xfrm>
                <a:off x="7461820" y="4545829"/>
                <a:ext cx="83160" cy="251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55AFBE-CC31-CFD2-495B-5FAECE9456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52820" y="4536829"/>
                  <a:ext cx="100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5F9E1B-9D46-BA6E-0C5F-8BA667CE02B0}"/>
                    </a:ext>
                  </a:extLst>
                </p14:cNvPr>
                <p14:cNvContentPartPr/>
                <p14:nvPr/>
              </p14:nvContentPartPr>
              <p14:xfrm>
                <a:off x="7538500" y="4562029"/>
                <a:ext cx="98280" cy="26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5F9E1B-9D46-BA6E-0C5F-8BA667CE02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29500" y="4553389"/>
                  <a:ext cx="115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0C6D24-C9D3-81C5-DB94-FD77A88E3EB4}"/>
                    </a:ext>
                  </a:extLst>
                </p14:cNvPr>
                <p14:cNvContentPartPr/>
                <p14:nvPr/>
              </p14:nvContentPartPr>
              <p14:xfrm>
                <a:off x="7616620" y="4557349"/>
                <a:ext cx="245160" cy="25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0C6D24-C9D3-81C5-DB94-FD77A88E3E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7620" y="4548349"/>
                  <a:ext cx="262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72072C-81AC-2D8A-9045-0855DDFE67F0}"/>
                    </a:ext>
                  </a:extLst>
                </p14:cNvPr>
                <p14:cNvContentPartPr/>
                <p14:nvPr/>
              </p14:nvContentPartPr>
              <p14:xfrm>
                <a:off x="7859980" y="4647709"/>
                <a:ext cx="180000" cy="18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72072C-81AC-2D8A-9045-0855DDFE67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50980" y="4638709"/>
                  <a:ext cx="197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0C714A-9583-E0DC-D3BC-D2C91BBB6738}"/>
                    </a:ext>
                  </a:extLst>
                </p14:cNvPr>
                <p14:cNvContentPartPr/>
                <p14:nvPr/>
              </p14:nvContentPartPr>
              <p14:xfrm>
                <a:off x="8052580" y="4716109"/>
                <a:ext cx="18540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0C714A-9583-E0DC-D3BC-D2C91BBB67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3580" y="4707469"/>
                  <a:ext cx="203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4C60F9-B120-0896-A603-A8FA4B655843}"/>
                    </a:ext>
                  </a:extLst>
                </p14:cNvPr>
                <p14:cNvContentPartPr/>
                <p14:nvPr/>
              </p14:nvContentPartPr>
              <p14:xfrm>
                <a:off x="8232580" y="4438189"/>
                <a:ext cx="86400" cy="46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4C60F9-B120-0896-A603-A8FA4B6558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23940" y="4429189"/>
                  <a:ext cx="1040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97B1BD-2527-8504-ACDF-701B27C0F44B}"/>
                    </a:ext>
                  </a:extLst>
                </p14:cNvPr>
                <p14:cNvContentPartPr/>
                <p14:nvPr/>
              </p14:nvContentPartPr>
              <p14:xfrm>
                <a:off x="8306380" y="4566349"/>
                <a:ext cx="189000" cy="26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97B1BD-2527-8504-ACDF-701B27C0F4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97740" y="4557349"/>
                  <a:ext cx="206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A895B7-46DA-01AE-4D51-7FF1E8B38A50}"/>
                    </a:ext>
                  </a:extLst>
                </p14:cNvPr>
                <p14:cNvContentPartPr/>
                <p14:nvPr/>
              </p14:nvContentPartPr>
              <p14:xfrm>
                <a:off x="7355620" y="5037949"/>
                <a:ext cx="24588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A895B7-46DA-01AE-4D51-7FF1E8B38A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46980" y="5029309"/>
                  <a:ext cx="263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2F14D0-8C66-5672-4F60-121B2952490C}"/>
                    </a:ext>
                  </a:extLst>
                </p14:cNvPr>
                <p14:cNvContentPartPr/>
                <p14:nvPr/>
              </p14:nvContentPartPr>
              <p14:xfrm>
                <a:off x="7613740" y="5075029"/>
                <a:ext cx="139680" cy="16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2F14D0-8C66-5672-4F60-121B295249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04740" y="5066389"/>
                  <a:ext cx="157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2634B0-8975-97DA-365A-F84A0B9E4A75}"/>
                    </a:ext>
                  </a:extLst>
                </p14:cNvPr>
                <p14:cNvContentPartPr/>
                <p14:nvPr/>
              </p14:nvContentPartPr>
              <p14:xfrm>
                <a:off x="7746580" y="5059189"/>
                <a:ext cx="248760" cy="202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2634B0-8975-97DA-365A-F84A0B9E4A7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37580" y="5050189"/>
                  <a:ext cx="266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551672-CAA9-2260-C831-5CED2AD7C3FD}"/>
                    </a:ext>
                  </a:extLst>
                </p14:cNvPr>
                <p14:cNvContentPartPr/>
                <p14:nvPr/>
              </p14:nvContentPartPr>
              <p14:xfrm>
                <a:off x="8021620" y="5014189"/>
                <a:ext cx="541440" cy="266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551672-CAA9-2260-C831-5CED2AD7C3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12620" y="5005189"/>
                  <a:ext cx="55908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A1B86-DFCB-0992-ABBE-C4666F54E6A7}"/>
              </a:ext>
            </a:extLst>
          </p:cNvPr>
          <p:cNvGrpSpPr/>
          <p:nvPr/>
        </p:nvGrpSpPr>
        <p:grpSpPr>
          <a:xfrm>
            <a:off x="2464660" y="1744318"/>
            <a:ext cx="1408320" cy="824040"/>
            <a:chOff x="2464660" y="1744318"/>
            <a:chExt cx="140832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C4A5CF-84C4-CD66-EE1C-98C949E450DA}"/>
                    </a:ext>
                  </a:extLst>
                </p14:cNvPr>
                <p14:cNvContentPartPr/>
                <p14:nvPr/>
              </p14:nvContentPartPr>
              <p14:xfrm>
                <a:off x="3253060" y="2044558"/>
                <a:ext cx="619920" cy="523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C4A5CF-84C4-CD66-EE1C-98C949E450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44060" y="2035918"/>
                  <a:ext cx="6375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E86D5A-C94E-FE92-652B-AD7F4F359BBE}"/>
                    </a:ext>
                  </a:extLst>
                </p14:cNvPr>
                <p14:cNvContentPartPr/>
                <p14:nvPr/>
              </p14:nvContentPartPr>
              <p14:xfrm>
                <a:off x="2464660" y="1867798"/>
                <a:ext cx="276120" cy="13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E86D5A-C94E-FE92-652B-AD7F4F359B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55660" y="1859158"/>
                  <a:ext cx="293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9C9517-A09B-78C6-6124-37226811DFC3}"/>
                    </a:ext>
                  </a:extLst>
                </p14:cNvPr>
                <p14:cNvContentPartPr/>
                <p14:nvPr/>
              </p14:nvContentPartPr>
              <p14:xfrm>
                <a:off x="2774980" y="1833238"/>
                <a:ext cx="16488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9C9517-A09B-78C6-6124-37226811D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66340" y="1824238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28ED40-E201-0655-5A08-48603450747A}"/>
                    </a:ext>
                  </a:extLst>
                </p14:cNvPr>
                <p14:cNvContentPartPr/>
                <p14:nvPr/>
              </p14:nvContentPartPr>
              <p14:xfrm>
                <a:off x="2980180" y="1744318"/>
                <a:ext cx="89280" cy="20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28ED40-E201-0655-5A08-4860345074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71180" y="1735318"/>
                  <a:ext cx="106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282038-3106-CAA4-9E61-2279791AE429}"/>
                    </a:ext>
                  </a:extLst>
                </p14:cNvPr>
                <p14:cNvContentPartPr/>
                <p14:nvPr/>
              </p14:nvContentPartPr>
              <p14:xfrm>
                <a:off x="3037060" y="1788958"/>
                <a:ext cx="134640" cy="16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282038-3106-CAA4-9E61-2279791AE4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28060" y="1780318"/>
                  <a:ext cx="152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AEEF2B-233D-39A2-516B-EC4DAD10B9F4}"/>
                    </a:ext>
                  </a:extLst>
                </p14:cNvPr>
                <p14:cNvContentPartPr/>
                <p14:nvPr/>
              </p14:nvContentPartPr>
              <p14:xfrm>
                <a:off x="2744380" y="2042398"/>
                <a:ext cx="79560" cy="19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AEEF2B-233D-39A2-516B-EC4DAD10B9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35740" y="2033758"/>
                  <a:ext cx="97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2BB418-2AC1-20B6-2D98-FD1760C8E005}"/>
                    </a:ext>
                  </a:extLst>
                </p14:cNvPr>
                <p14:cNvContentPartPr/>
                <p14:nvPr/>
              </p14:nvContentPartPr>
              <p14:xfrm>
                <a:off x="2659060" y="2092798"/>
                <a:ext cx="326160" cy="132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2BB418-2AC1-20B6-2D98-FD1760C8E0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50060" y="2083798"/>
                  <a:ext cx="343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F94B56-D635-25B0-8989-37F66C05366A}"/>
                    </a:ext>
                  </a:extLst>
                </p14:cNvPr>
                <p14:cNvContentPartPr/>
                <p14:nvPr/>
              </p14:nvContentPartPr>
              <p14:xfrm>
                <a:off x="2771380" y="2279638"/>
                <a:ext cx="196920" cy="262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F94B56-D635-25B0-8989-37F66C0536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62740" y="2270998"/>
                  <a:ext cx="214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4EFCAB-4EF9-7861-F633-87FFBF3CFC15}"/>
                    </a:ext>
                  </a:extLst>
                </p14:cNvPr>
                <p14:cNvContentPartPr/>
                <p14:nvPr/>
              </p14:nvContentPartPr>
              <p14:xfrm>
                <a:off x="2993500" y="2359918"/>
                <a:ext cx="11268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4EFCAB-4EF9-7861-F633-87FFBF3CFC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84500" y="2351278"/>
                  <a:ext cx="1303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971873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1445F-B1D1-1D8D-546F-2300D1C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600"/>
            <a:ext cx="6980525" cy="41090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E8694-4C1C-78A8-7FD7-7039E0A9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35" y="3851374"/>
            <a:ext cx="5355371" cy="295486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7391402" y="76200"/>
            <a:ext cx="1676398" cy="5334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896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8CF01A3-CAB4-2891-8899-7FAC480E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28" y="301790"/>
            <a:ext cx="7628772" cy="44906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E8694-4C1C-78A8-7FD7-7039E0A9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35" y="3750733"/>
            <a:ext cx="5355371" cy="295486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7391402" y="76200"/>
            <a:ext cx="1676398" cy="5334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5DCEFA-46CA-CE21-AB17-BD665188F865}"/>
              </a:ext>
            </a:extLst>
          </p:cNvPr>
          <p:cNvGrpSpPr/>
          <p:nvPr/>
        </p:nvGrpSpPr>
        <p:grpSpPr>
          <a:xfrm>
            <a:off x="5705740" y="697798"/>
            <a:ext cx="3358080" cy="332640"/>
            <a:chOff x="5705740" y="697798"/>
            <a:chExt cx="33580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F62AFD-A5E4-42DB-7834-3551942A720A}"/>
                    </a:ext>
                  </a:extLst>
                </p14:cNvPr>
                <p14:cNvContentPartPr/>
                <p14:nvPr/>
              </p14:nvContentPartPr>
              <p14:xfrm>
                <a:off x="5705740" y="744958"/>
                <a:ext cx="2792520" cy="28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F62AFD-A5E4-42DB-7834-3551942A72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7100" y="735958"/>
                  <a:ext cx="2810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119434-026D-563D-9FAE-720CA7C6D556}"/>
                    </a:ext>
                  </a:extLst>
                </p14:cNvPr>
                <p14:cNvContentPartPr/>
                <p14:nvPr/>
              </p14:nvContentPartPr>
              <p14:xfrm>
                <a:off x="8584660" y="701038"/>
                <a:ext cx="268920" cy="23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119434-026D-563D-9FAE-720CA7C6D5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76020" y="692398"/>
                  <a:ext cx="286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D89A40-217B-AD4D-A0F1-A50C0B2E8574}"/>
                    </a:ext>
                  </a:extLst>
                </p14:cNvPr>
                <p14:cNvContentPartPr/>
                <p14:nvPr/>
              </p14:nvContentPartPr>
              <p14:xfrm>
                <a:off x="8889940" y="697798"/>
                <a:ext cx="173880" cy="231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D89A40-217B-AD4D-A0F1-A50C0B2E85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81300" y="689158"/>
                  <a:ext cx="19152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B37F4AD-831F-5DDF-F984-3F15C06F1F72}"/>
                  </a:ext>
                </a:extLst>
              </p14:cNvPr>
              <p14:cNvContentPartPr/>
              <p14:nvPr/>
            </p14:nvContentPartPr>
            <p14:xfrm>
              <a:off x="1988380" y="1048438"/>
              <a:ext cx="6710760" cy="4037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B37F4AD-831F-5DDF-F984-3F15C06F1F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9380" y="1039438"/>
                <a:ext cx="6728400" cy="40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34A1A10-8DF9-05E9-1F10-E300DDBDE165}"/>
                  </a:ext>
                </a:extLst>
              </p14:cNvPr>
              <p14:cNvContentPartPr/>
              <p14:nvPr/>
            </p14:nvContentPartPr>
            <p14:xfrm>
              <a:off x="2069020" y="1209718"/>
              <a:ext cx="3134160" cy="580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34A1A10-8DF9-05E9-1F10-E300DDBDE1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0020" y="1201078"/>
                <a:ext cx="3151800" cy="59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9617C1-A668-334A-29E5-FAF8D74CD26E}"/>
              </a:ext>
            </a:extLst>
          </p:cNvPr>
          <p:cNvGrpSpPr/>
          <p:nvPr/>
        </p:nvGrpSpPr>
        <p:grpSpPr>
          <a:xfrm>
            <a:off x="5267260" y="1255438"/>
            <a:ext cx="3367080" cy="259560"/>
            <a:chOff x="5267260" y="1255438"/>
            <a:chExt cx="33670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D32CBB-4422-85F7-92C5-128B48F3E6F9}"/>
                    </a:ext>
                  </a:extLst>
                </p14:cNvPr>
                <p14:cNvContentPartPr/>
                <p14:nvPr/>
              </p14:nvContentPartPr>
              <p14:xfrm>
                <a:off x="5267260" y="1291078"/>
                <a:ext cx="2657880" cy="223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D32CBB-4422-85F7-92C5-128B48F3E6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8260" y="1282078"/>
                  <a:ext cx="2675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63E4DC-7AA2-40A3-358F-E80F182D6B79}"/>
                    </a:ext>
                  </a:extLst>
                </p14:cNvPr>
                <p14:cNvContentPartPr/>
                <p14:nvPr/>
              </p14:nvContentPartPr>
              <p14:xfrm>
                <a:off x="8034940" y="1255438"/>
                <a:ext cx="225720" cy="218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63E4DC-7AA2-40A3-358F-E80F182D6B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25940" y="1246798"/>
                  <a:ext cx="243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58463F-C8DC-C93E-08B8-3EA51BE1FDE0}"/>
                    </a:ext>
                  </a:extLst>
                </p14:cNvPr>
                <p14:cNvContentPartPr/>
                <p14:nvPr/>
              </p14:nvContentPartPr>
              <p14:xfrm>
                <a:off x="8281540" y="1295038"/>
                <a:ext cx="219960" cy="216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58463F-C8DC-C93E-08B8-3EA51BE1FD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72900" y="1286398"/>
                  <a:ext cx="237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420CE6-C6FE-1177-038C-BEF6EE57BB42}"/>
                    </a:ext>
                  </a:extLst>
                </p14:cNvPr>
                <p14:cNvContentPartPr/>
                <p14:nvPr/>
              </p14:nvContentPartPr>
              <p14:xfrm>
                <a:off x="8492860" y="1261198"/>
                <a:ext cx="141480" cy="19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420CE6-C6FE-1177-038C-BEF6EE57BB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83860" y="1252558"/>
                  <a:ext cx="1591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9F318C2-B9F4-55E5-FE6D-D9A4D6D67D54}"/>
              </a:ext>
            </a:extLst>
          </p:cNvPr>
          <p:cNvGrpSpPr/>
          <p:nvPr/>
        </p:nvGrpSpPr>
        <p:grpSpPr>
          <a:xfrm>
            <a:off x="1297540" y="1463158"/>
            <a:ext cx="7888680" cy="2998080"/>
            <a:chOff x="1297540" y="1463158"/>
            <a:chExt cx="7888680" cy="29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A2C24E0-7AAA-698B-06F6-ECCCAAC4B39A}"/>
                    </a:ext>
                  </a:extLst>
                </p14:cNvPr>
                <p14:cNvContentPartPr/>
                <p14:nvPr/>
              </p14:nvContentPartPr>
              <p14:xfrm>
                <a:off x="8105860" y="3905758"/>
                <a:ext cx="153000" cy="150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A2C24E0-7AAA-698B-06F6-ECCCAAC4B3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97220" y="3897118"/>
                  <a:ext cx="170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E6EE81F-811A-979F-8A75-544D83453D56}"/>
                    </a:ext>
                  </a:extLst>
                </p14:cNvPr>
                <p14:cNvContentPartPr/>
                <p14:nvPr/>
              </p14:nvContentPartPr>
              <p14:xfrm>
                <a:off x="8268940" y="3888478"/>
                <a:ext cx="79560" cy="135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E6EE81F-811A-979F-8A75-544D83453D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0300" y="3879838"/>
                  <a:ext cx="97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E72B5C-2598-AB5C-DAFA-9F73E273F9D5}"/>
                    </a:ext>
                  </a:extLst>
                </p14:cNvPr>
                <p14:cNvContentPartPr/>
                <p14:nvPr/>
              </p14:nvContentPartPr>
              <p14:xfrm>
                <a:off x="8415820" y="3781558"/>
                <a:ext cx="21960" cy="20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E72B5C-2598-AB5C-DAFA-9F73E273F9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07180" y="3772918"/>
                  <a:ext cx="39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7FE610-5E98-32F6-AAD6-F80544F066BC}"/>
                    </a:ext>
                  </a:extLst>
                </p14:cNvPr>
                <p14:cNvContentPartPr/>
                <p14:nvPr/>
              </p14:nvContentPartPr>
              <p14:xfrm>
                <a:off x="8506540" y="3749518"/>
                <a:ext cx="19800" cy="23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7FE610-5E98-32F6-AAD6-F80544F066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97900" y="3740878"/>
                  <a:ext cx="37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40BEB7-55DA-EFF0-9E2D-B7D3806CC0C0}"/>
                    </a:ext>
                  </a:extLst>
                </p14:cNvPr>
                <p14:cNvContentPartPr/>
                <p14:nvPr/>
              </p14:nvContentPartPr>
              <p14:xfrm>
                <a:off x="8564500" y="3717118"/>
                <a:ext cx="145080" cy="255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40BEB7-55DA-EFF0-9E2D-B7D3806CC0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55860" y="3708118"/>
                  <a:ext cx="162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02E211-FCEC-6A7B-4CEF-75EEF2CE76A8}"/>
                    </a:ext>
                  </a:extLst>
                </p14:cNvPr>
                <p14:cNvContentPartPr/>
                <p14:nvPr/>
              </p14:nvContentPartPr>
              <p14:xfrm>
                <a:off x="8721100" y="3834478"/>
                <a:ext cx="96840" cy="118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02E211-FCEC-6A7B-4CEF-75EEF2CE76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12460" y="3825478"/>
                  <a:ext cx="114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4E5E7B8-7DE1-6A5D-AA31-0FC85C425C69}"/>
                    </a:ext>
                  </a:extLst>
                </p14:cNvPr>
                <p14:cNvContentPartPr/>
                <p14:nvPr/>
              </p14:nvContentPartPr>
              <p14:xfrm>
                <a:off x="8828020" y="3815038"/>
                <a:ext cx="235440" cy="156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4E5E7B8-7DE1-6A5D-AA31-0FC85C425C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19020" y="3806038"/>
                  <a:ext cx="253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1C4BFC-AA17-A3AC-DC55-0C6E5FF7E1ED}"/>
                    </a:ext>
                  </a:extLst>
                </p14:cNvPr>
                <p14:cNvContentPartPr/>
                <p14:nvPr/>
              </p14:nvContentPartPr>
              <p14:xfrm>
                <a:off x="9017020" y="3693718"/>
                <a:ext cx="59760" cy="262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1C4BFC-AA17-A3AC-DC55-0C6E5FF7E1E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08020" y="3685078"/>
                  <a:ext cx="77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EB78B4-8F5C-4703-CE60-3F0C07F64E7C}"/>
                    </a:ext>
                  </a:extLst>
                </p14:cNvPr>
                <p14:cNvContentPartPr/>
                <p14:nvPr/>
              </p14:nvContentPartPr>
              <p14:xfrm>
                <a:off x="9060940" y="3756718"/>
                <a:ext cx="113400" cy="16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EB78B4-8F5C-4703-CE60-3F0C07F64E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2300" y="3748078"/>
                  <a:ext cx="131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F440C9-00CF-9992-5FFF-F095E9F86211}"/>
                    </a:ext>
                  </a:extLst>
                </p14:cNvPr>
                <p14:cNvContentPartPr/>
                <p14:nvPr/>
              </p14:nvContentPartPr>
              <p14:xfrm>
                <a:off x="8152660" y="4145158"/>
                <a:ext cx="70200" cy="207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F440C9-00CF-9992-5FFF-F095E9F8621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43660" y="4136518"/>
                  <a:ext cx="87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F0F2B6-AF14-B175-27B5-2CBE0F84D36E}"/>
                    </a:ext>
                  </a:extLst>
                </p14:cNvPr>
                <p14:cNvContentPartPr/>
                <p14:nvPr/>
              </p14:nvContentPartPr>
              <p14:xfrm>
                <a:off x="8128540" y="4230118"/>
                <a:ext cx="222840" cy="11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F0F2B6-AF14-B175-27B5-2CBE0F84D3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19900" y="4221118"/>
                  <a:ext cx="24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CEDCAC-D380-D40C-2A54-00D4870B5EBF}"/>
                    </a:ext>
                  </a:extLst>
                </p14:cNvPr>
                <p14:cNvContentPartPr/>
                <p14:nvPr/>
              </p14:nvContentPartPr>
              <p14:xfrm>
                <a:off x="8498620" y="4164958"/>
                <a:ext cx="282600" cy="296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CEDCAC-D380-D40C-2A54-00D4870B5E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89980" y="4156318"/>
                  <a:ext cx="300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8DB9A5-88FC-BD19-3915-CCFEB6DB619B}"/>
                    </a:ext>
                  </a:extLst>
                </p14:cNvPr>
                <p14:cNvContentPartPr/>
                <p14:nvPr/>
              </p14:nvContentPartPr>
              <p14:xfrm>
                <a:off x="8778700" y="4006558"/>
                <a:ext cx="168480" cy="330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8DB9A5-88FC-BD19-3915-CCFEB6DB61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69700" y="3997558"/>
                  <a:ext cx="186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0EFD22-3DB1-09D5-68E1-533AB563110B}"/>
                    </a:ext>
                  </a:extLst>
                </p14:cNvPr>
                <p14:cNvContentPartPr/>
                <p14:nvPr/>
              </p14:nvContentPartPr>
              <p14:xfrm>
                <a:off x="8958340" y="4214278"/>
                <a:ext cx="69840" cy="82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0EFD22-3DB1-09D5-68E1-533AB56311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49340" y="4205278"/>
                  <a:ext cx="87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B74AF5-43DC-A159-3287-5542CE2636D9}"/>
                    </a:ext>
                  </a:extLst>
                </p14:cNvPr>
                <p14:cNvContentPartPr/>
                <p14:nvPr/>
              </p14:nvContentPartPr>
              <p14:xfrm>
                <a:off x="9075700" y="3988558"/>
                <a:ext cx="9360" cy="344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B74AF5-43DC-A159-3287-5542CE2636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66700" y="3979918"/>
                  <a:ext cx="27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5B72BF-BB56-4A0B-CBAF-55DD97B2F448}"/>
                    </a:ext>
                  </a:extLst>
                </p14:cNvPr>
                <p14:cNvContentPartPr/>
                <p14:nvPr/>
              </p14:nvContentPartPr>
              <p14:xfrm>
                <a:off x="8935660" y="4110598"/>
                <a:ext cx="250560" cy="177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5B72BF-BB56-4A0B-CBAF-55DD97B2F4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26660" y="4101598"/>
                  <a:ext cx="268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8BA6F8-D051-A9A0-8C13-5E3FFF96DA35}"/>
                    </a:ext>
                  </a:extLst>
                </p14:cNvPr>
                <p14:cNvContentPartPr/>
                <p14:nvPr/>
              </p14:nvContentPartPr>
              <p14:xfrm>
                <a:off x="1297540" y="1463158"/>
                <a:ext cx="6720120" cy="2759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8BA6F8-D051-A9A0-8C13-5E3FFF96DA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88900" y="1454158"/>
                  <a:ext cx="6737760" cy="27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68E664C-CF26-B7A7-ABAB-7A2290E090D4}"/>
                  </a:ext>
                </a:extLst>
              </p14:cNvPr>
              <p14:cNvContentPartPr/>
              <p14:nvPr/>
            </p14:nvContentPartPr>
            <p14:xfrm>
              <a:off x="5330620" y="2329678"/>
              <a:ext cx="2199600" cy="3112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68E664C-CF26-B7A7-ABAB-7A2290E090D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321620" y="2321038"/>
                <a:ext cx="2217240" cy="31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C1A01F2-5CD5-4AC1-179B-0B19EC4AB261}"/>
                  </a:ext>
                </a:extLst>
              </p14:cNvPr>
              <p14:cNvContentPartPr/>
              <p14:nvPr/>
            </p14:nvContentPartPr>
            <p14:xfrm>
              <a:off x="1409140" y="2553238"/>
              <a:ext cx="3593880" cy="16336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C1A01F2-5CD5-4AC1-179B-0B19EC4AB2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00140" y="2544598"/>
                <a:ext cx="3611520" cy="165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BD52802-DC67-2399-706F-222A7AA999A5}"/>
              </a:ext>
            </a:extLst>
          </p:cNvPr>
          <p:cNvGrpSpPr/>
          <p:nvPr/>
        </p:nvGrpSpPr>
        <p:grpSpPr>
          <a:xfrm>
            <a:off x="1597060" y="3859678"/>
            <a:ext cx="5163120" cy="2732400"/>
            <a:chOff x="1597060" y="3859678"/>
            <a:chExt cx="5163120" cy="27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AA79BD-3787-7227-B757-F9B80933447C}"/>
                    </a:ext>
                  </a:extLst>
                </p14:cNvPr>
                <p14:cNvContentPartPr/>
                <p14:nvPr/>
              </p14:nvContentPartPr>
              <p14:xfrm>
                <a:off x="6126940" y="5207158"/>
                <a:ext cx="388440" cy="49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AA79BD-3787-7227-B757-F9B8093344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18300" y="5198158"/>
                  <a:ext cx="406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059376-5C75-C363-B02D-442B5AB74AB9}"/>
                    </a:ext>
                  </a:extLst>
                </p14:cNvPr>
                <p14:cNvContentPartPr/>
                <p14:nvPr/>
              </p14:nvContentPartPr>
              <p14:xfrm>
                <a:off x="5960260" y="5009158"/>
                <a:ext cx="21600" cy="152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059376-5C75-C363-B02D-442B5AB74AB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51260" y="5000518"/>
                  <a:ext cx="39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675DE4-9AB9-D8D6-075D-D166A646BB94}"/>
                    </a:ext>
                  </a:extLst>
                </p14:cNvPr>
                <p14:cNvContentPartPr/>
                <p14:nvPr/>
              </p14:nvContentPartPr>
              <p14:xfrm>
                <a:off x="5785300" y="4879918"/>
                <a:ext cx="308160" cy="33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675DE4-9AB9-D8D6-075D-D166A646BB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76660" y="4870918"/>
                  <a:ext cx="325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D20C71-387A-39C0-14C1-B6CA71E3BD3D}"/>
                    </a:ext>
                  </a:extLst>
                </p14:cNvPr>
                <p14:cNvContentPartPr/>
                <p14:nvPr/>
              </p14:nvContentPartPr>
              <p14:xfrm>
                <a:off x="5869180" y="5474998"/>
                <a:ext cx="119520" cy="150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D20C71-387A-39C0-14C1-B6CA71E3BD3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60540" y="5465998"/>
                  <a:ext cx="137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46BE0E-50DE-8362-D1EF-F24C8A7781DA}"/>
                    </a:ext>
                  </a:extLst>
                </p14:cNvPr>
                <p14:cNvContentPartPr/>
                <p14:nvPr/>
              </p14:nvContentPartPr>
              <p14:xfrm>
                <a:off x="5725540" y="5339638"/>
                <a:ext cx="332280" cy="405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46BE0E-50DE-8362-D1EF-F24C8A7781D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16540" y="5330638"/>
                  <a:ext cx="349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561E5F-6E47-4E35-976B-F7D8C9A926EF}"/>
                    </a:ext>
                  </a:extLst>
                </p14:cNvPr>
                <p14:cNvContentPartPr/>
                <p14:nvPr/>
              </p14:nvContentPartPr>
              <p14:xfrm>
                <a:off x="6125860" y="5588038"/>
                <a:ext cx="464040" cy="31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561E5F-6E47-4E35-976B-F7D8C9A926E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16860" y="5579398"/>
                  <a:ext cx="481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FB6DF3E-5090-C36D-9C11-32B8E0B290C6}"/>
                    </a:ext>
                  </a:extLst>
                </p14:cNvPr>
                <p14:cNvContentPartPr/>
                <p14:nvPr/>
              </p14:nvContentPartPr>
              <p14:xfrm>
                <a:off x="5792140" y="5781718"/>
                <a:ext cx="163080" cy="181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FB6DF3E-5090-C36D-9C11-32B8E0B290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3140" y="5773078"/>
                  <a:ext cx="180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89F8A46-EE7D-2075-181A-402D9165D3BF}"/>
                    </a:ext>
                  </a:extLst>
                </p14:cNvPr>
                <p14:cNvContentPartPr/>
                <p14:nvPr/>
              </p14:nvContentPartPr>
              <p14:xfrm>
                <a:off x="6135940" y="5903758"/>
                <a:ext cx="411120" cy="54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89F8A46-EE7D-2075-181A-402D9165D3B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27300" y="5894758"/>
                  <a:ext cx="428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4686FF1-6CD7-23D5-76E6-86F1E9201983}"/>
                    </a:ext>
                  </a:extLst>
                </p14:cNvPr>
                <p14:cNvContentPartPr/>
                <p14:nvPr/>
              </p14:nvContentPartPr>
              <p14:xfrm>
                <a:off x="2996380" y="3859678"/>
                <a:ext cx="3763800" cy="2732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4686FF1-6CD7-23D5-76E6-86F1E920198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87740" y="3850678"/>
                  <a:ext cx="3781440" cy="27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B3A8F98-22D4-8FFB-76C8-0EA6D4E610F3}"/>
                    </a:ext>
                  </a:extLst>
                </p14:cNvPr>
                <p14:cNvContentPartPr/>
                <p14:nvPr/>
              </p14:nvContentPartPr>
              <p14:xfrm>
                <a:off x="1669060" y="5377438"/>
                <a:ext cx="162360" cy="210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B3A8F98-22D4-8FFB-76C8-0EA6D4E610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60060" y="5368798"/>
                  <a:ext cx="180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75CE928-D105-F7D4-73DE-B0A17A194F2F}"/>
                    </a:ext>
                  </a:extLst>
                </p14:cNvPr>
                <p14:cNvContentPartPr/>
                <p14:nvPr/>
              </p14:nvContentPartPr>
              <p14:xfrm>
                <a:off x="1808020" y="5369518"/>
                <a:ext cx="125640" cy="195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75CE928-D105-F7D4-73DE-B0A17A194F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99380" y="5360518"/>
                  <a:ext cx="143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17FDF60-F6BD-A810-9704-03E7758ABC21}"/>
                    </a:ext>
                  </a:extLst>
                </p14:cNvPr>
                <p14:cNvContentPartPr/>
                <p14:nvPr/>
              </p14:nvContentPartPr>
              <p14:xfrm>
                <a:off x="1990180" y="5261878"/>
                <a:ext cx="21600" cy="308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17FDF60-F6BD-A810-9704-03E7758ABC2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81180" y="5253238"/>
                  <a:ext cx="39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5CB9607-9279-9635-B762-EAF56693DDE7}"/>
                    </a:ext>
                  </a:extLst>
                </p14:cNvPr>
                <p14:cNvContentPartPr/>
                <p14:nvPr/>
              </p14:nvContentPartPr>
              <p14:xfrm>
                <a:off x="2075500" y="5231278"/>
                <a:ext cx="23400" cy="340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CB9607-9279-9635-B762-EAF56693DDE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66500" y="5222278"/>
                  <a:ext cx="41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EEDDB4C-F8CF-3D95-BF51-191033A802FA}"/>
                    </a:ext>
                  </a:extLst>
                </p14:cNvPr>
                <p14:cNvContentPartPr/>
                <p14:nvPr/>
              </p14:nvContentPartPr>
              <p14:xfrm>
                <a:off x="2128060" y="5203558"/>
                <a:ext cx="144720" cy="348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EEDDB4C-F8CF-3D95-BF51-191033A802F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19420" y="5194558"/>
                  <a:ext cx="162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0ECB76-3D3D-905A-EA08-684E763DFC97}"/>
                    </a:ext>
                  </a:extLst>
                </p14:cNvPr>
                <p14:cNvContentPartPr/>
                <p14:nvPr/>
              </p14:nvContentPartPr>
              <p14:xfrm>
                <a:off x="2312020" y="5359798"/>
                <a:ext cx="187200" cy="167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0ECB76-3D3D-905A-EA08-684E763DFC9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03020" y="5350798"/>
                  <a:ext cx="204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7E0145-2C46-5EC4-2CB2-DEDD5C3E8BA6}"/>
                    </a:ext>
                  </a:extLst>
                </p14:cNvPr>
                <p14:cNvContentPartPr/>
                <p14:nvPr/>
              </p14:nvContentPartPr>
              <p14:xfrm>
                <a:off x="2559340" y="5320198"/>
                <a:ext cx="187200" cy="224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7E0145-2C46-5EC4-2CB2-DEDD5C3E8B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50340" y="5311198"/>
                  <a:ext cx="204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297E658-067E-2A6C-8DFF-3C88D437B810}"/>
                    </a:ext>
                  </a:extLst>
                </p14:cNvPr>
                <p14:cNvContentPartPr/>
                <p14:nvPr/>
              </p14:nvContentPartPr>
              <p14:xfrm>
                <a:off x="2759500" y="5144158"/>
                <a:ext cx="65520" cy="370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297E658-067E-2A6C-8DFF-3C88D437B8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50500" y="5135158"/>
                  <a:ext cx="831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4CE14A4-4676-71FC-427C-B91F1C577E29}"/>
                    </a:ext>
                  </a:extLst>
                </p14:cNvPr>
                <p14:cNvContentPartPr/>
                <p14:nvPr/>
              </p14:nvContentPartPr>
              <p14:xfrm>
                <a:off x="2803060" y="5271598"/>
                <a:ext cx="129960" cy="284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4CE14A4-4676-71FC-427C-B91F1C577E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94420" y="5262958"/>
                  <a:ext cx="147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307693B-82CB-3F6B-89D9-AE11786E63A2}"/>
                    </a:ext>
                  </a:extLst>
                </p14:cNvPr>
                <p14:cNvContentPartPr/>
                <p14:nvPr/>
              </p14:nvContentPartPr>
              <p14:xfrm>
                <a:off x="1597060" y="5732398"/>
                <a:ext cx="721800" cy="237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307693B-82CB-3F6B-89D9-AE11786E63A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88060" y="5723758"/>
                  <a:ext cx="7394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047912C-4673-C14C-F015-7D61ED09A96F}"/>
              </a:ext>
            </a:extLst>
          </p:cNvPr>
          <p:cNvGrpSpPr/>
          <p:nvPr/>
        </p:nvGrpSpPr>
        <p:grpSpPr>
          <a:xfrm>
            <a:off x="1581580" y="5912038"/>
            <a:ext cx="1256760" cy="553680"/>
            <a:chOff x="1581580" y="5912038"/>
            <a:chExt cx="125676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4847E73-6D98-9B21-E3A8-30FB7781E717}"/>
                    </a:ext>
                  </a:extLst>
                </p14:cNvPr>
                <p14:cNvContentPartPr/>
                <p14:nvPr/>
              </p14:nvContentPartPr>
              <p14:xfrm>
                <a:off x="1581580" y="6016078"/>
                <a:ext cx="270000" cy="180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4847E73-6D98-9B21-E3A8-30FB7781E7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72580" y="6007438"/>
                  <a:ext cx="287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F57428E-C762-99A4-AE9B-5676B8FE7F04}"/>
                    </a:ext>
                  </a:extLst>
                </p14:cNvPr>
                <p14:cNvContentPartPr/>
                <p14:nvPr/>
              </p14:nvContentPartPr>
              <p14:xfrm>
                <a:off x="1874620" y="6045238"/>
                <a:ext cx="76680" cy="128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F57428E-C762-99A4-AE9B-5676B8FE7F0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65620" y="6036238"/>
                  <a:ext cx="94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10FDAAE-7C93-8DC4-5080-BD97D83AFC16}"/>
                    </a:ext>
                  </a:extLst>
                </p14:cNvPr>
                <p14:cNvContentPartPr/>
                <p14:nvPr/>
              </p14:nvContentPartPr>
              <p14:xfrm>
                <a:off x="1988020" y="6057118"/>
                <a:ext cx="83520" cy="93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10FDAAE-7C93-8DC4-5080-BD97D83AFC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79380" y="6048478"/>
                  <a:ext cx="101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2C3430C-CCE6-107A-CA50-ADDC0CCEC8F6}"/>
                    </a:ext>
                  </a:extLst>
                </p14:cNvPr>
                <p14:cNvContentPartPr/>
                <p14:nvPr/>
              </p14:nvContentPartPr>
              <p14:xfrm>
                <a:off x="2149660" y="5949118"/>
                <a:ext cx="59760" cy="165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2C3430C-CCE6-107A-CA50-ADDC0CCEC8F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41020" y="5940118"/>
                  <a:ext cx="77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0EB6ED2-E5F8-86D9-2C7C-6E29DF498D13}"/>
                    </a:ext>
                  </a:extLst>
                </p14:cNvPr>
                <p14:cNvContentPartPr/>
                <p14:nvPr/>
              </p14:nvContentPartPr>
              <p14:xfrm>
                <a:off x="2304460" y="5912038"/>
                <a:ext cx="77040" cy="173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0EB6ED2-E5F8-86D9-2C7C-6E29DF498D1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95820" y="5903398"/>
                  <a:ext cx="94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658178E-D744-4C38-B261-388148B8D664}"/>
                    </a:ext>
                  </a:extLst>
                </p14:cNvPr>
                <p14:cNvContentPartPr/>
                <p14:nvPr/>
              </p14:nvContentPartPr>
              <p14:xfrm>
                <a:off x="2272420" y="5984758"/>
                <a:ext cx="180720" cy="45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658178E-D744-4C38-B261-388148B8D66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63780" y="5975758"/>
                  <a:ext cx="198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5451275-464D-D20B-398E-F9B8C875B6A4}"/>
                    </a:ext>
                  </a:extLst>
                </p14:cNvPr>
                <p14:cNvContentPartPr/>
                <p14:nvPr/>
              </p14:nvContentPartPr>
              <p14:xfrm>
                <a:off x="1657900" y="6297238"/>
                <a:ext cx="295560" cy="168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5451275-464D-D20B-398E-F9B8C875B6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49260" y="6288238"/>
                  <a:ext cx="31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61320DD-248D-6C44-7065-D35CCAAA4C78}"/>
                    </a:ext>
                  </a:extLst>
                </p14:cNvPr>
                <p14:cNvContentPartPr/>
                <p14:nvPr/>
              </p14:nvContentPartPr>
              <p14:xfrm>
                <a:off x="1964260" y="6275638"/>
                <a:ext cx="63360" cy="132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61320DD-248D-6C44-7065-D35CCAAA4C7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55260" y="6266998"/>
                  <a:ext cx="8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4B9390-E291-939C-7243-E2819E13ECDF}"/>
                    </a:ext>
                  </a:extLst>
                </p14:cNvPr>
                <p14:cNvContentPartPr/>
                <p14:nvPr/>
              </p14:nvContentPartPr>
              <p14:xfrm>
                <a:off x="2090980" y="6239278"/>
                <a:ext cx="153360" cy="144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4B9390-E291-939C-7243-E2819E13ECD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82340" y="6230638"/>
                  <a:ext cx="171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B3D1F5C-DD75-50BD-F8DF-7EAE5A05CA37}"/>
                    </a:ext>
                  </a:extLst>
                </p14:cNvPr>
                <p14:cNvContentPartPr/>
                <p14:nvPr/>
              </p14:nvContentPartPr>
              <p14:xfrm>
                <a:off x="2280700" y="6240358"/>
                <a:ext cx="16560" cy="92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B3D1F5C-DD75-50BD-F8DF-7EAE5A05CA3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71700" y="6231718"/>
                  <a:ext cx="34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A0F89F4-BCFF-4DD6-73F4-D0A53DE3E982}"/>
                    </a:ext>
                  </a:extLst>
                </p14:cNvPr>
                <p14:cNvContentPartPr/>
                <p14:nvPr/>
              </p14:nvContentPartPr>
              <p14:xfrm>
                <a:off x="2289340" y="6151078"/>
                <a:ext cx="6840" cy="16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A0F89F4-BCFF-4DD6-73F4-D0A53DE3E98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80700" y="6142078"/>
                  <a:ext cx="24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6A0983F-2689-17B8-D666-57787F5EEECB}"/>
                    </a:ext>
                  </a:extLst>
                </p14:cNvPr>
                <p14:cNvContentPartPr/>
                <p14:nvPr/>
              </p14:nvContentPartPr>
              <p14:xfrm>
                <a:off x="2365660" y="6153238"/>
                <a:ext cx="287640" cy="2084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6A0983F-2689-17B8-D666-57787F5EEEC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56660" y="6144598"/>
                  <a:ext cx="305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08B643D-48E1-20DB-3152-EFE4F87AA458}"/>
                    </a:ext>
                  </a:extLst>
                </p14:cNvPr>
                <p14:cNvContentPartPr/>
                <p14:nvPr/>
              </p14:nvContentPartPr>
              <p14:xfrm>
                <a:off x="2632420" y="5994838"/>
                <a:ext cx="205920" cy="294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08B643D-48E1-20DB-3152-EFE4F87AA45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23420" y="5986198"/>
                  <a:ext cx="22356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85DBA76-18F0-0F03-88B1-AABF8A5067B2}"/>
              </a:ext>
            </a:extLst>
          </p:cNvPr>
          <p:cNvGrpSpPr/>
          <p:nvPr/>
        </p:nvGrpSpPr>
        <p:grpSpPr>
          <a:xfrm>
            <a:off x="5851180" y="1899118"/>
            <a:ext cx="1927800" cy="909720"/>
            <a:chOff x="5851180" y="1899118"/>
            <a:chExt cx="192780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FDF24DF-028E-7537-F1B8-8ED965894CE0}"/>
                    </a:ext>
                  </a:extLst>
                </p14:cNvPr>
                <p14:cNvContentPartPr/>
                <p14:nvPr/>
              </p14:nvContentPartPr>
              <p14:xfrm>
                <a:off x="5851180" y="2195398"/>
                <a:ext cx="131400" cy="155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FDF24DF-028E-7537-F1B8-8ED965894CE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42540" y="2186398"/>
                  <a:ext cx="149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6E4661-4D57-DA70-138D-A58CE0F2BB46}"/>
                    </a:ext>
                  </a:extLst>
                </p14:cNvPr>
                <p14:cNvContentPartPr/>
                <p14:nvPr/>
              </p14:nvContentPartPr>
              <p14:xfrm>
                <a:off x="5992300" y="2185318"/>
                <a:ext cx="111600" cy="119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6E4661-4D57-DA70-138D-A58CE0F2BB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83300" y="2176318"/>
                  <a:ext cx="129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12BB9A-FFB3-B206-DF72-0A99DE6A0856}"/>
                    </a:ext>
                  </a:extLst>
                </p14:cNvPr>
                <p14:cNvContentPartPr/>
                <p14:nvPr/>
              </p14:nvContentPartPr>
              <p14:xfrm>
                <a:off x="6181300" y="2055718"/>
                <a:ext cx="15480" cy="233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12BB9A-FFB3-B206-DF72-0A99DE6A08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72660" y="2047078"/>
                  <a:ext cx="33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8227A3-7652-26D5-6FE5-431D2A913533}"/>
                    </a:ext>
                  </a:extLst>
                </p14:cNvPr>
                <p14:cNvContentPartPr/>
                <p14:nvPr/>
              </p14:nvContentPartPr>
              <p14:xfrm>
                <a:off x="6243220" y="2070838"/>
                <a:ext cx="5760" cy="18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8227A3-7652-26D5-6FE5-431D2A91353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34220" y="2062198"/>
                  <a:ext cx="23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FF444E9-4F3E-1BCA-164F-2FBC1FFBC9C1}"/>
                    </a:ext>
                  </a:extLst>
                </p14:cNvPr>
                <p14:cNvContentPartPr/>
                <p14:nvPr/>
              </p14:nvContentPartPr>
              <p14:xfrm>
                <a:off x="6269500" y="2011078"/>
                <a:ext cx="135000" cy="228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FF444E9-4F3E-1BCA-164F-2FBC1FFBC9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60860" y="2002078"/>
                  <a:ext cx="152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6D2343-C4C0-1EE9-EB6F-BBC31257827D}"/>
                    </a:ext>
                  </a:extLst>
                </p14:cNvPr>
                <p14:cNvContentPartPr/>
                <p14:nvPr/>
              </p14:nvContentPartPr>
              <p14:xfrm>
                <a:off x="6389380" y="2097838"/>
                <a:ext cx="120600" cy="12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6D2343-C4C0-1EE9-EB6F-BBC31257827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80740" y="2089198"/>
                  <a:ext cx="138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18B3BE-989D-267E-1378-A75C0ED3D10B}"/>
                    </a:ext>
                  </a:extLst>
                </p14:cNvPr>
                <p14:cNvContentPartPr/>
                <p14:nvPr/>
              </p14:nvContentPartPr>
              <p14:xfrm>
                <a:off x="6517180" y="2083438"/>
                <a:ext cx="127440" cy="14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18B3BE-989D-267E-1378-A75C0ED3D10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08180" y="2074438"/>
                  <a:ext cx="145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E6BCAC-E05D-9CFA-FAEB-DDF6849B273D}"/>
                    </a:ext>
                  </a:extLst>
                </p14:cNvPr>
                <p14:cNvContentPartPr/>
                <p14:nvPr/>
              </p14:nvContentPartPr>
              <p14:xfrm>
                <a:off x="6665140" y="1899118"/>
                <a:ext cx="24480" cy="344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E6BCAC-E05D-9CFA-FAEB-DDF6849B273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56500" y="1890478"/>
                  <a:ext cx="42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F6C2FF0-B0E7-6FBB-B75B-07D766109818}"/>
                    </a:ext>
                  </a:extLst>
                </p14:cNvPr>
                <p14:cNvContentPartPr/>
                <p14:nvPr/>
              </p14:nvContentPartPr>
              <p14:xfrm>
                <a:off x="6709420" y="1975438"/>
                <a:ext cx="136440" cy="23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F6C2FF0-B0E7-6FBB-B75B-07D7661098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00420" y="1966438"/>
                  <a:ext cx="154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AA65A4-1D9F-2BA1-B8A9-10C15638B86B}"/>
                    </a:ext>
                  </a:extLst>
                </p14:cNvPr>
                <p14:cNvContentPartPr/>
                <p14:nvPr/>
              </p14:nvContentPartPr>
              <p14:xfrm>
                <a:off x="7064380" y="1920358"/>
                <a:ext cx="590400" cy="306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AA65A4-1D9F-2BA1-B8A9-10C15638B86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55740" y="1911358"/>
                  <a:ext cx="608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AA1EB6-7E2D-CA2C-90B5-2E3082989C8E}"/>
                    </a:ext>
                  </a:extLst>
                </p14:cNvPr>
                <p14:cNvContentPartPr/>
                <p14:nvPr/>
              </p14:nvContentPartPr>
              <p14:xfrm>
                <a:off x="6398380" y="2374318"/>
                <a:ext cx="226800" cy="183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AA1EB6-7E2D-CA2C-90B5-2E3082989C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89380" y="2365678"/>
                  <a:ext cx="244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4B73E7D-2820-7D18-406C-010E0F16C833}"/>
                    </a:ext>
                  </a:extLst>
                </p14:cNvPr>
                <p14:cNvContentPartPr/>
                <p14:nvPr/>
              </p14:nvContentPartPr>
              <p14:xfrm>
                <a:off x="6614740" y="2380438"/>
                <a:ext cx="154440" cy="184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4B73E7D-2820-7D18-406C-010E0F16C8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05740" y="2371438"/>
                  <a:ext cx="172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424C76-E474-FC97-8B75-AC35538CF2DB}"/>
                    </a:ext>
                  </a:extLst>
                </p14:cNvPr>
                <p14:cNvContentPartPr/>
                <p14:nvPr/>
              </p14:nvContentPartPr>
              <p14:xfrm>
                <a:off x="6735700" y="2361718"/>
                <a:ext cx="136800" cy="204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424C76-E474-FC97-8B75-AC35538CF2D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27060" y="2353078"/>
                  <a:ext cx="154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49DBAF-1A33-7763-E9A0-718B14BF2E89}"/>
                    </a:ext>
                  </a:extLst>
                </p14:cNvPr>
                <p14:cNvContentPartPr/>
                <p14:nvPr/>
              </p14:nvContentPartPr>
              <p14:xfrm>
                <a:off x="6886540" y="2361718"/>
                <a:ext cx="88560" cy="157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49DBAF-1A33-7763-E9A0-718B14BF2E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77900" y="2353078"/>
                  <a:ext cx="106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B8B05D1-5104-F1A9-4ACE-25D350D41D7A}"/>
                    </a:ext>
                  </a:extLst>
                </p14:cNvPr>
                <p14:cNvContentPartPr/>
                <p14:nvPr/>
              </p14:nvContentPartPr>
              <p14:xfrm>
                <a:off x="7055380" y="2260918"/>
                <a:ext cx="41760" cy="255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B8B05D1-5104-F1A9-4ACE-25D350D41D7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46740" y="2251918"/>
                  <a:ext cx="59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9161C3-3ABA-7CD6-E47C-4C01AD421FEF}"/>
                    </a:ext>
                  </a:extLst>
                </p14:cNvPr>
                <p14:cNvContentPartPr/>
                <p14:nvPr/>
              </p14:nvContentPartPr>
              <p14:xfrm>
                <a:off x="7211980" y="2233558"/>
                <a:ext cx="6840" cy="24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9161C3-3ABA-7CD6-E47C-4C01AD421F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02980" y="2224558"/>
                  <a:ext cx="24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01B31B1-CF4C-2FF7-0518-28DC122D84B5}"/>
                    </a:ext>
                  </a:extLst>
                </p14:cNvPr>
                <p14:cNvContentPartPr/>
                <p14:nvPr/>
              </p14:nvContentPartPr>
              <p14:xfrm>
                <a:off x="7113340" y="2294038"/>
                <a:ext cx="293760" cy="225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01B31B1-CF4C-2FF7-0518-28DC122D84B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4340" y="2285038"/>
                  <a:ext cx="311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DEC1A8E-D4FA-53D1-1117-780FDD0C7960}"/>
                    </a:ext>
                  </a:extLst>
                </p14:cNvPr>
                <p14:cNvContentPartPr/>
                <p14:nvPr/>
              </p14:nvContentPartPr>
              <p14:xfrm>
                <a:off x="6859900" y="2627758"/>
                <a:ext cx="182880" cy="181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DEC1A8E-D4FA-53D1-1117-780FDD0C79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51260" y="2618758"/>
                  <a:ext cx="200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568BC40-BEAB-916B-8F3C-C07403E58B16}"/>
                    </a:ext>
                  </a:extLst>
                </p14:cNvPr>
                <p14:cNvContentPartPr/>
                <p14:nvPr/>
              </p14:nvContentPartPr>
              <p14:xfrm>
                <a:off x="7021540" y="2607958"/>
                <a:ext cx="88560" cy="185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568BC40-BEAB-916B-8F3C-C07403E58B1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540" y="2598958"/>
                  <a:ext cx="106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6E22A7A-CA3D-E20B-E00A-F211B9FB3581}"/>
                    </a:ext>
                  </a:extLst>
                </p14:cNvPr>
                <p14:cNvContentPartPr/>
                <p14:nvPr/>
              </p14:nvContentPartPr>
              <p14:xfrm>
                <a:off x="7080580" y="2582038"/>
                <a:ext cx="192600" cy="212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6E22A7A-CA3D-E20B-E00A-F211B9FB358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71940" y="2573398"/>
                  <a:ext cx="21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816FDF9-1C22-9FBD-509F-2BDF42E276A5}"/>
                    </a:ext>
                  </a:extLst>
                </p14:cNvPr>
                <p14:cNvContentPartPr/>
                <p14:nvPr/>
              </p14:nvContentPartPr>
              <p14:xfrm>
                <a:off x="7294780" y="2631358"/>
                <a:ext cx="17640" cy="117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816FDF9-1C22-9FBD-509F-2BDF42E276A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85780" y="2622358"/>
                  <a:ext cx="35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0C95CCA-CE7C-1C88-B7D4-C39F42A9DC34}"/>
                    </a:ext>
                  </a:extLst>
                </p14:cNvPr>
                <p14:cNvContentPartPr/>
                <p14:nvPr/>
              </p14:nvContentPartPr>
              <p14:xfrm>
                <a:off x="7280740" y="2535958"/>
                <a:ext cx="3240" cy="70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0C95CCA-CE7C-1C88-B7D4-C39F42A9DC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72100" y="2527318"/>
                  <a:ext cx="20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8065588-2E6A-7ABE-5E6B-824E0E5CD94F}"/>
                    </a:ext>
                  </a:extLst>
                </p14:cNvPr>
                <p14:cNvContentPartPr/>
                <p14:nvPr/>
              </p14:nvContentPartPr>
              <p14:xfrm>
                <a:off x="7348060" y="2346958"/>
                <a:ext cx="430920" cy="400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8065588-2E6A-7ABE-5E6B-824E0E5CD94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39060" y="2338318"/>
                  <a:ext cx="44856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DA47737-CEF3-80AF-6330-6A455D03DFCD}"/>
              </a:ext>
            </a:extLst>
          </p:cNvPr>
          <p:cNvGrpSpPr/>
          <p:nvPr/>
        </p:nvGrpSpPr>
        <p:grpSpPr>
          <a:xfrm>
            <a:off x="3199060" y="1866358"/>
            <a:ext cx="1959120" cy="2124720"/>
            <a:chOff x="3199060" y="1866358"/>
            <a:chExt cx="1959120" cy="21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CE309CE-6ED2-1F7A-DE2A-BF08784C814B}"/>
                    </a:ext>
                  </a:extLst>
                </p14:cNvPr>
                <p14:cNvContentPartPr/>
                <p14:nvPr/>
              </p14:nvContentPartPr>
              <p14:xfrm>
                <a:off x="3424060" y="2749798"/>
                <a:ext cx="217800" cy="216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CE309CE-6ED2-1F7A-DE2A-BF08784C814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15060" y="2740798"/>
                  <a:ext cx="235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308346A-5D34-DA73-DACD-BA45CB2ABFE8}"/>
                    </a:ext>
                  </a:extLst>
                </p14:cNvPr>
                <p14:cNvContentPartPr/>
                <p14:nvPr/>
              </p14:nvContentPartPr>
              <p14:xfrm>
                <a:off x="3199060" y="2586718"/>
                <a:ext cx="585000" cy="543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308346A-5D34-DA73-DACD-BA45CB2ABFE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90060" y="2577718"/>
                  <a:ext cx="6026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6905021-756C-916A-580E-A195A2E0CDBC}"/>
                    </a:ext>
                  </a:extLst>
                </p14:cNvPr>
                <p14:cNvContentPartPr/>
                <p14:nvPr/>
              </p14:nvContentPartPr>
              <p14:xfrm>
                <a:off x="4043620" y="2112598"/>
                <a:ext cx="350640" cy="1878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6905021-756C-916A-580E-A195A2E0CDB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34980" y="2103958"/>
                  <a:ext cx="368280" cy="18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5CD65C5-5A1D-2D24-A90D-71882EB1D8B0}"/>
                    </a:ext>
                  </a:extLst>
                </p14:cNvPr>
                <p14:cNvContentPartPr/>
                <p14:nvPr/>
              </p14:nvContentPartPr>
              <p14:xfrm>
                <a:off x="4254220" y="2018278"/>
                <a:ext cx="228960" cy="187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5CD65C5-5A1D-2D24-A90D-71882EB1D8B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45220" y="2009638"/>
                  <a:ext cx="246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B44B7E1-B196-B7C0-6412-32B8E31622EF}"/>
                    </a:ext>
                  </a:extLst>
                </p14:cNvPr>
                <p14:cNvContentPartPr/>
                <p14:nvPr/>
              </p14:nvContentPartPr>
              <p14:xfrm>
                <a:off x="4494700" y="2029438"/>
                <a:ext cx="123480" cy="178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B44B7E1-B196-B7C0-6412-32B8E3162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86060" y="2020438"/>
                  <a:ext cx="141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459B18F-0F80-E762-AFB5-6302726B06BC}"/>
                    </a:ext>
                  </a:extLst>
                </p14:cNvPr>
                <p14:cNvContentPartPr/>
                <p14:nvPr/>
              </p14:nvContentPartPr>
              <p14:xfrm>
                <a:off x="4672540" y="2007478"/>
                <a:ext cx="36720" cy="153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459B18F-0F80-E762-AFB5-6302726B06B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63900" y="1998478"/>
                  <a:ext cx="5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A20FBE9-B3F2-ED95-AC35-B20EF4A6B719}"/>
                    </a:ext>
                  </a:extLst>
                </p14:cNvPr>
                <p14:cNvContentPartPr/>
                <p14:nvPr/>
              </p14:nvContentPartPr>
              <p14:xfrm>
                <a:off x="4676500" y="1905958"/>
                <a:ext cx="16560" cy="95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A20FBE9-B3F2-ED95-AC35-B20EF4A6B71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67500" y="1897318"/>
                  <a:ext cx="34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002F8A9-2194-8CE3-2313-5D58B77812FF}"/>
                    </a:ext>
                  </a:extLst>
                </p14:cNvPr>
                <p14:cNvContentPartPr/>
                <p14:nvPr/>
              </p14:nvContentPartPr>
              <p14:xfrm>
                <a:off x="4736260" y="1937998"/>
                <a:ext cx="149400" cy="210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002F8A9-2194-8CE3-2313-5D58B77812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27260" y="1928998"/>
                  <a:ext cx="167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DEFA41D-9C44-B18D-2D40-0AE26F0BCF7C}"/>
                    </a:ext>
                  </a:extLst>
                </p14:cNvPr>
                <p14:cNvContentPartPr/>
                <p14:nvPr/>
              </p14:nvContentPartPr>
              <p14:xfrm>
                <a:off x="4662820" y="1866358"/>
                <a:ext cx="84960" cy="96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DEFA41D-9C44-B18D-2D40-0AE26F0BCF7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54180" y="1857358"/>
                  <a:ext cx="102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5E8EA58-2439-8C34-01D6-C3C62BCEBF14}"/>
                    </a:ext>
                  </a:extLst>
                </p14:cNvPr>
                <p14:cNvContentPartPr/>
                <p14:nvPr/>
              </p14:nvContentPartPr>
              <p14:xfrm>
                <a:off x="4355380" y="2240398"/>
                <a:ext cx="74520" cy="295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5E8EA58-2439-8C34-01D6-C3C62BCEBF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346380" y="2231398"/>
                  <a:ext cx="92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86C7446-3920-7413-1F2A-0343AA0412F1}"/>
                    </a:ext>
                  </a:extLst>
                </p14:cNvPr>
                <p14:cNvContentPartPr/>
                <p14:nvPr/>
              </p14:nvContentPartPr>
              <p14:xfrm>
                <a:off x="4303900" y="2228518"/>
                <a:ext cx="298080" cy="299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86C7446-3920-7413-1F2A-0343AA0412F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95260" y="2219518"/>
                  <a:ext cx="315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CC23FF2-E88F-A84D-2C93-D539D0E80A75}"/>
                    </a:ext>
                  </a:extLst>
                </p14:cNvPr>
                <p14:cNvContentPartPr/>
                <p14:nvPr/>
              </p14:nvContentPartPr>
              <p14:xfrm>
                <a:off x="4653460" y="2213398"/>
                <a:ext cx="262080" cy="259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CC23FF2-E88F-A84D-2C93-D539D0E80A7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644460" y="2204398"/>
                  <a:ext cx="279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5D14B09-402F-B1E2-A403-48BD2E3D1039}"/>
                    </a:ext>
                  </a:extLst>
                </p14:cNvPr>
                <p14:cNvContentPartPr/>
                <p14:nvPr/>
              </p14:nvContentPartPr>
              <p14:xfrm>
                <a:off x="4855780" y="2205118"/>
                <a:ext cx="134640" cy="211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5D14B09-402F-B1E2-A403-48BD2E3D103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47140" y="2196118"/>
                  <a:ext cx="152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9F3F5F7-4C66-8669-8BDF-9A3ADA30F55A}"/>
                    </a:ext>
                  </a:extLst>
                </p14:cNvPr>
                <p14:cNvContentPartPr/>
                <p14:nvPr/>
              </p14:nvContentPartPr>
              <p14:xfrm>
                <a:off x="4998340" y="1922158"/>
                <a:ext cx="159840" cy="445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9F3F5F7-4C66-8669-8BDF-9A3ADA30F55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989340" y="1913518"/>
                  <a:ext cx="177480" cy="46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205698-20E2-835D-A465-6FC531D6A71B}"/>
              </a:ext>
            </a:extLst>
          </p:cNvPr>
          <p:cNvGrpSpPr/>
          <p:nvPr/>
        </p:nvGrpSpPr>
        <p:grpSpPr>
          <a:xfrm>
            <a:off x="-1700" y="414478"/>
            <a:ext cx="1349280" cy="1275120"/>
            <a:chOff x="-1700" y="414478"/>
            <a:chExt cx="1349280" cy="12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4FFB1C-6FAE-3C73-B6F0-351566BCC8FA}"/>
                    </a:ext>
                  </a:extLst>
                </p14:cNvPr>
                <p14:cNvContentPartPr/>
                <p14:nvPr/>
              </p14:nvContentPartPr>
              <p14:xfrm>
                <a:off x="31780" y="414478"/>
                <a:ext cx="736560" cy="1275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4FFB1C-6FAE-3C73-B6F0-351566BCC8F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140" y="405838"/>
                  <a:ext cx="75420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268C8F-11A0-4001-50E6-CDAC9B9DC7D8}"/>
                    </a:ext>
                  </a:extLst>
                </p14:cNvPr>
                <p14:cNvContentPartPr/>
                <p14:nvPr/>
              </p14:nvContentPartPr>
              <p14:xfrm>
                <a:off x="103420" y="569638"/>
                <a:ext cx="212040" cy="162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268C8F-11A0-4001-50E6-CDAC9B9DC7D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780" y="560638"/>
                  <a:ext cx="229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CC507F-937D-0F6E-CC3C-A45E4843F898}"/>
                    </a:ext>
                  </a:extLst>
                </p14:cNvPr>
                <p14:cNvContentPartPr/>
                <p14:nvPr/>
              </p14:nvContentPartPr>
              <p14:xfrm>
                <a:off x="318700" y="582598"/>
                <a:ext cx="118800" cy="11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CC507F-937D-0F6E-CC3C-A45E4843F8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09700" y="573958"/>
                  <a:ext cx="136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DAAEF5-1196-44A8-7602-3D9663ABF281}"/>
                    </a:ext>
                  </a:extLst>
                </p14:cNvPr>
                <p14:cNvContentPartPr/>
                <p14:nvPr/>
              </p14:nvContentPartPr>
              <p14:xfrm>
                <a:off x="498340" y="573598"/>
                <a:ext cx="11880" cy="9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DAAEF5-1196-44A8-7602-3D9663ABF2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89340" y="564598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EB630A-7DB0-BBE6-4145-8B477CF73056}"/>
                    </a:ext>
                  </a:extLst>
                </p14:cNvPr>
                <p14:cNvContentPartPr/>
                <p14:nvPr/>
              </p14:nvContentPartPr>
              <p14:xfrm>
                <a:off x="533260" y="530038"/>
                <a:ext cx="150840" cy="149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EB630A-7DB0-BBE6-4145-8B477CF7305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4620" y="521038"/>
                  <a:ext cx="168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A401FA-223C-09BE-3326-B5C1C7C1FAD0}"/>
                    </a:ext>
                  </a:extLst>
                </p14:cNvPr>
                <p14:cNvContentPartPr/>
                <p14:nvPr/>
              </p14:nvContentPartPr>
              <p14:xfrm>
                <a:off x="468820" y="451558"/>
                <a:ext cx="34560" cy="2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A401FA-223C-09BE-3326-B5C1C7C1FA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60180" y="442558"/>
                  <a:ext cx="52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70AD31-779B-AA7E-688B-255277A22EE6}"/>
                    </a:ext>
                  </a:extLst>
                </p14:cNvPr>
                <p14:cNvContentPartPr/>
                <p14:nvPr/>
              </p14:nvContentPartPr>
              <p14:xfrm>
                <a:off x="138340" y="836758"/>
                <a:ext cx="25200" cy="19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70AD31-779B-AA7E-688B-255277A22EE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9700" y="827758"/>
                  <a:ext cx="42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6C9FC4-02F9-39C6-5032-34629199D872}"/>
                    </a:ext>
                  </a:extLst>
                </p14:cNvPr>
                <p14:cNvContentPartPr/>
                <p14:nvPr/>
              </p14:nvContentPartPr>
              <p14:xfrm>
                <a:off x="-1700" y="756478"/>
                <a:ext cx="279360" cy="25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6C9FC4-02F9-39C6-5032-34629199D87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-10700" y="747838"/>
                  <a:ext cx="297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1BF00F-1E4D-8BCB-A7B6-AFE816674136}"/>
                    </a:ext>
                  </a:extLst>
                </p14:cNvPr>
                <p14:cNvContentPartPr/>
                <p14:nvPr/>
              </p14:nvContentPartPr>
              <p14:xfrm>
                <a:off x="330940" y="811198"/>
                <a:ext cx="166680" cy="20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1BF00F-1E4D-8BCB-A7B6-AFE81667413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2300" y="802558"/>
                  <a:ext cx="184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ED68FB-242B-AA9D-3A6F-150E2E7DF46C}"/>
                    </a:ext>
                  </a:extLst>
                </p14:cNvPr>
                <p14:cNvContentPartPr/>
                <p14:nvPr/>
              </p14:nvContentPartPr>
              <p14:xfrm>
                <a:off x="478540" y="828118"/>
                <a:ext cx="117360" cy="15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ED68FB-242B-AA9D-3A6F-150E2E7DF46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69900" y="819118"/>
                  <a:ext cx="135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B728F3-270F-80A2-3E90-9F19F5A86598}"/>
                    </a:ext>
                  </a:extLst>
                </p14:cNvPr>
                <p14:cNvContentPartPr/>
                <p14:nvPr/>
              </p14:nvContentPartPr>
              <p14:xfrm>
                <a:off x="629020" y="661798"/>
                <a:ext cx="115920" cy="319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B728F3-270F-80A2-3E90-9F19F5A8659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0020" y="652798"/>
                  <a:ext cx="133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081C7B-33AA-42A1-9084-2D7814D941B5}"/>
                    </a:ext>
                  </a:extLst>
                </p14:cNvPr>
                <p14:cNvContentPartPr/>
                <p14:nvPr/>
              </p14:nvContentPartPr>
              <p14:xfrm>
                <a:off x="1102420" y="859078"/>
                <a:ext cx="27000" cy="15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081C7B-33AA-42A1-9084-2D7814D941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93420" y="850438"/>
                  <a:ext cx="4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E7684D-E6FF-1043-98C0-FBDADE4F4FA7}"/>
                    </a:ext>
                  </a:extLst>
                </p14:cNvPr>
                <p14:cNvContentPartPr/>
                <p14:nvPr/>
              </p14:nvContentPartPr>
              <p14:xfrm>
                <a:off x="936820" y="737038"/>
                <a:ext cx="350640" cy="41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E7684D-E6FF-1043-98C0-FBDADE4F4FA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7820" y="728038"/>
                  <a:ext cx="368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2F1985-9348-9757-889B-A3F9B752C153}"/>
                    </a:ext>
                  </a:extLst>
                </p14:cNvPr>
                <p14:cNvContentPartPr/>
                <p14:nvPr/>
              </p14:nvContentPartPr>
              <p14:xfrm>
                <a:off x="1023220" y="1303678"/>
                <a:ext cx="194400" cy="19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2F1985-9348-9757-889B-A3F9B752C15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14220" y="1294678"/>
                  <a:ext cx="212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5958BF-FDB2-43DC-91BE-6B3391FCB6C0}"/>
                    </a:ext>
                  </a:extLst>
                </p14:cNvPr>
                <p14:cNvContentPartPr/>
                <p14:nvPr/>
              </p14:nvContentPartPr>
              <p14:xfrm>
                <a:off x="834580" y="1184878"/>
                <a:ext cx="513000" cy="43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5958BF-FDB2-43DC-91BE-6B3391FCB6C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5580" y="1176238"/>
                  <a:ext cx="530640" cy="45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370907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Vertical scaling of 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11" y="914400"/>
            <a:ext cx="8000998" cy="990600"/>
          </a:xfrm>
        </p:spPr>
        <p:txBody>
          <a:bodyPr/>
          <a:lstStyle/>
          <a:p>
            <a:pPr marL="227013" indent="-227013"/>
            <a:r>
              <a:rPr lang="en-US" dirty="0"/>
              <a:t>Replicate node.js across the cores…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BF67A-281B-7FDF-CAEC-517C7401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5600"/>
            <a:ext cx="4149657" cy="2079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D361AE-69D9-80D9-AAA3-B40CA43A5C36}"/>
              </a:ext>
            </a:extLst>
          </p:cNvPr>
          <p:cNvSpPr/>
          <p:nvPr/>
        </p:nvSpPr>
        <p:spPr>
          <a:xfrm>
            <a:off x="6723192" y="877147"/>
            <a:ext cx="2209800" cy="15511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38100">
                <a:solidFill>
                  <a:srgbClr val="FF0000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8EAF5-CB74-03FE-6C64-CC767CBE495D}"/>
              </a:ext>
            </a:extLst>
          </p:cNvPr>
          <p:cNvSpPr txBox="1"/>
          <p:nvPr/>
        </p:nvSpPr>
        <p:spPr>
          <a:xfrm>
            <a:off x="7060642" y="196661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B54B0B-A0C7-9D03-B5E2-6A031D0E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914400"/>
            <a:ext cx="2009693" cy="1107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03285C-17FF-0E12-5062-5CE88C44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048000"/>
            <a:ext cx="802821" cy="609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8521EA-74CA-8046-77E1-BD27B0296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713" y="3713356"/>
            <a:ext cx="802821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E288DF-A9BB-0A84-3D2F-7796C262C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534" y="2819400"/>
            <a:ext cx="802821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2DA295-535E-905F-A63A-87F83826E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210" y="3505200"/>
            <a:ext cx="802821" cy="60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BF5439-7D4E-CA54-8E83-898085013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847" y="3110360"/>
            <a:ext cx="802821" cy="609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D89CEFC-25FD-0DCA-0F0B-0C17B774A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160" y="3775716"/>
            <a:ext cx="802821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67966A-4F47-8F8F-B67B-A3A19B863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981" y="2881760"/>
            <a:ext cx="802821" cy="609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5C61F5-6206-5598-C212-20E5BED6C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657" y="3567560"/>
            <a:ext cx="80282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06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ode.js cluster module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10" y="838200"/>
            <a:ext cx="8100989" cy="990600"/>
          </a:xfrm>
        </p:spPr>
        <p:txBody>
          <a:bodyPr/>
          <a:lstStyle/>
          <a:p>
            <a:pPr marL="227013" indent="-227013"/>
            <a:r>
              <a:rPr lang="en-US" dirty="0">
                <a:solidFill>
                  <a:srgbClr val="0000FF"/>
                </a:solidFill>
              </a:rPr>
              <a:t>Cluster</a:t>
            </a:r>
            <a:r>
              <a:rPr lang="en-US" dirty="0"/>
              <a:t> offers scale-up functionality (</a:t>
            </a:r>
            <a:r>
              <a:rPr lang="en-US" dirty="0">
                <a:hlinkClick r:id="rId3"/>
              </a:rPr>
              <a:t>ref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ref</a:t>
            </a:r>
            <a:r>
              <a:rPr lang="en-US" dirty="0"/>
              <a:t>)</a:t>
            </a:r>
          </a:p>
          <a:p>
            <a:pPr marL="227013" indent="-227013"/>
            <a:r>
              <a:rPr lang="en-US" dirty="0">
                <a:solidFill>
                  <a:srgbClr val="0000FF"/>
                </a:solidFill>
              </a:rPr>
              <a:t>PM2</a:t>
            </a:r>
            <a:r>
              <a:rPr lang="en-US" dirty="0"/>
              <a:t> is another good option (</a:t>
            </a:r>
            <a:r>
              <a:rPr lang="en-US" dirty="0">
                <a:hlinkClick r:id="rId5"/>
              </a:rPr>
              <a:t>ref</a:t>
            </a:r>
            <a:r>
              <a:rPr lang="en-US" dirty="0"/>
              <a:t>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4810" y="6356349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670BE-6207-6C3D-680D-BC95CA1CD31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2146062"/>
            <a:ext cx="5638800" cy="4387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require("cluster");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totalCPUs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require("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cpus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().length;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 app;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cluster.isMaster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console.log(`Main process ${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process.pid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has started`);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console.log(`Number of CPUs is ${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totalCPUs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}`);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// replicate across the cores: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for (let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totalCPUs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cluster.fork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console.log(`Working process ${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process.pid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started`);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app = express();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handlers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C1C5A-65D6-4017-04D0-6A97A1B97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5410200"/>
            <a:ext cx="264246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1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5.xml><?xml version="1.0" encoding="utf-8"?>
<a:theme xmlns:a="http://schemas.openxmlformats.org/drawingml/2006/main" name="2_Theme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00937B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7081</TotalTime>
  <Words>861</Words>
  <Application>Microsoft Office PowerPoint</Application>
  <PresentationFormat>On-screen Show (4:3)</PresentationFormat>
  <Paragraphs>118</Paragraphs>
  <Slides>18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Consolas</vt:lpstr>
      <vt:lpstr>Garamond</vt:lpstr>
      <vt:lpstr>System Font Regular</vt:lpstr>
      <vt:lpstr>Times New Roman</vt:lpstr>
      <vt:lpstr>Wingdings</vt:lpstr>
      <vt:lpstr>Office Theme</vt:lpstr>
      <vt:lpstr>1_Office Theme</vt:lpstr>
      <vt:lpstr>3_Office Theme</vt:lpstr>
      <vt:lpstr>Theme1</vt:lpstr>
      <vt:lpstr>2_Theme1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Vertical Scaling pros and 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1740</cp:revision>
  <cp:lastPrinted>2023-04-18T16:10:34Z</cp:lastPrinted>
  <dcterms:created xsi:type="dcterms:W3CDTF">2013-01-13T00:19:11Z</dcterms:created>
  <dcterms:modified xsi:type="dcterms:W3CDTF">2024-10-22T01:24:33Z</dcterms:modified>
</cp:coreProperties>
</file>