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</p:sldMasterIdLst>
  <p:notesMasterIdLst>
    <p:notesMasterId r:id="rId25"/>
  </p:notesMasterIdLst>
  <p:handoutMasterIdLst>
    <p:handoutMasterId r:id="rId26"/>
  </p:handoutMasterIdLst>
  <p:sldIdLst>
    <p:sldId id="1208" r:id="rId4"/>
    <p:sldId id="1060" r:id="rId5"/>
    <p:sldId id="1020" r:id="rId6"/>
    <p:sldId id="1021" r:id="rId7"/>
    <p:sldId id="1001" r:id="rId8"/>
    <p:sldId id="1002" r:id="rId9"/>
    <p:sldId id="1051" r:id="rId10"/>
    <p:sldId id="1003" r:id="rId11"/>
    <p:sldId id="1004" r:id="rId12"/>
    <p:sldId id="1209" r:id="rId13"/>
    <p:sldId id="1007" r:id="rId14"/>
    <p:sldId id="1008" r:id="rId15"/>
    <p:sldId id="1024" r:id="rId16"/>
    <p:sldId id="1025" r:id="rId17"/>
    <p:sldId id="1026" r:id="rId18"/>
    <p:sldId id="1065" r:id="rId19"/>
    <p:sldId id="1210" r:id="rId20"/>
    <p:sldId id="1049" r:id="rId21"/>
    <p:sldId id="1064" r:id="rId22"/>
    <p:sldId id="964" r:id="rId23"/>
    <p:sldId id="106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8FB98"/>
    <a:srgbClr val="33CCFF"/>
    <a:srgbClr val="92BE50"/>
    <a:srgbClr val="FFFF66"/>
    <a:srgbClr val="666699"/>
    <a:srgbClr val="9900FF"/>
    <a:srgbClr val="0099CC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9" autoAdjust="0"/>
    <p:restoredTop sz="93497" autoAdjust="0"/>
  </p:normalViewPr>
  <p:slideViewPr>
    <p:cSldViewPr>
      <p:cViewPr varScale="1">
        <p:scale>
          <a:sx n="165" d="100"/>
          <a:sy n="165" d="100"/>
        </p:scale>
        <p:origin x="42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18:44:21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5154 5819 32255 0,'-2'-2'2864'0,"-1"0"-2288"0,1 1-576 0,2 1 0 0,0 0 1328 0,0 0 144 0,0-1 48 0,-3 0 0 0,1 0-800 0,1 0-144 0,-1-1-48 0,2 2 0 0,0 0-368 0,0 0-160 0,0 0 128 0,0 0-128 16,0 0 0-16,0 0 0 0,0 46 0 0,0-46-176 16,0 0 176-16,10 48 0 0,-10-48-144 0,11 42 144 15,-11-42 0-15,13 48 0 0,-13-48 0 0,14 54 0 16,-14-54 192-16,15 54-32 0,-15-54-16 0,16 57 0 15,-16-57-144-15,16 54 192 0,-16-54-192 0,14 52 192 16,-14-52-64-16,14 46-128 0,-14-46 192 0,14 40-64 16,-14-40 16-16,0 0 0 0,19 43 0 0,-19-43 0 0,0 0 48 0,0 0 0 15,0 0 0-15,22 31 0 0,-22-31 32 0,0 0 16 16,0 0 0-16,0 0 0 0,0 0 16 0,0 0 0 16,0 0 0-16,0 0 0 0,3-7 16 0,-3 2 16 15,-1-1 0-15,-1-2 0 0,2-2-128 0,-2-2-32 16,2 1 0-16,-1-1 0 0,1 1-128 0,0-1 0 15,0 0 0-15,1 1 0 0,1 2 0 0,-2 0 0 16,3 2 0-16,-3 1 0 0,2 1 0 0,1 0 0 16,-3 5 0-16,3-6 0 0,-3 6 0 0,0 0 0 15,10-4 0-15,-10 4 0 0,0 0 0 0,0 0 0 16,0 0 0-16,0 0 0 0,0 0-128 0,30 15 128 16,-30-15 0-16,0 0 0 0,0 0 0 0,0 0 0 15,29 27 0-15,-29-27 0 0,0 0 0 0,0 0 0 0,26 29 0 0,-26-29 0 16,0 0-128-16,0 0 128 0,24 40 0 0,-24-40 0 15,0 0 0-15,19 35 0 0,-19-35 0 0,0 0 0 16,0 0 0-16,19 44 0 0,-19-44 0 0,0 0 0 16,0 0 0-16,0 0 0 0,22 42 0 0,-22-42 0 15,0 0 0-15,0 0 0 0,0 0 0 0,0 0 0 16,0 0-208-16,0 0 16 0,23 33 16 0,-23-33 0 31,0 0-576-31,0 0-112 0,0 0-32 0,8-6-17920 0</inkml:trace>
  <inkml:trace contextRef="#ctx0" brushRef="#br0" timeOffset="533.03">5574 5721 36863 0,'0'0'3264'0,"0"0"-2608"0,0 0-528 0,0 0-128 0,0 0 496 15,0 0 64-15,0 0 16 0,0 0 0 0,0 0-80 0,23 37-16 0,-23-37 0 0,0 0 0 0,16 49-352 0,-16-49-128 0,11 43 0 0,-11-43 144 0,8 53-144 0,-8-53 0 0,9 64 0 0,-9-64 0 16,9 64 0-16,-9-64 0 0,6 63 0 0,-6-63 0 16,9 62 0-16,-9-62 0 0,7 55 0 0,-7-55 0 15,10 50 0-15,-10-50 0 0,7 45 0 0,-7-45 0 0,7 40 144 0,-7-40 0 16,0 0 0-16,10 51 0 0,-10-51-16 0,0 0-128 16,0 0 192-16,12 44-64 0,-12-44-128 0,0 0 0 15,0 0 0-15,0 0 0 0,0 0 0 0,0 0-144 16,0 0 0-16,0 0 0 15,0 0-1248-15,0 0-240 0</inkml:trace>
  <inkml:trace contextRef="#ctx0" brushRef="#br0" timeOffset="833.09">5445 6189 911 0,'0'0'0'0,"-1"-3"0"0,1 3 0 0,-2-2 0 16,2 2 4544-16,0 0 816 0,3-2 160 0,-3 2 48 16,6-3-2544-16,-1 1-496 0,3-1-96 0,1-2-32 15,3 2-512-15,2 0-96 0,1-1-32 0,2 1 0 16,2 0-832-16,0 0-160 0,0 0-48 0,1-1 0 16,-1 2-416-16,2-1-96 0,-2 1-16 0,-3-1 0 15,2 1-192-15,-1 0 144 0,-2 0-144 0,-1 0 128 16,-14 2-128-16,26-2 0 0,-26 2 0 0,24-3 0 15,-24 3 0-15,22 0 0 0,-22 0 0 0,19 0 0 16,-19 0-176-16,0 0 176 0,23 0-128 0,-23 0 128 16,0 0-1072-16,0 0-128 15,18 2-16-15,-18-2-14912 0</inkml:trace>
  <inkml:trace contextRef="#ctx0" brushRef="#br0" timeOffset="1150.08">5947 5704 28559 0,'-3'-2'2544'0,"1"0"-2032"16,2 1-512-16,0 0 0 0,0 1 2176 0,0 0 352 15,4-1 64-15,-3 0 16 0,-1 1-1808 0,0 0-352 16,0 0-80-16,0 0-16 0,0 0-48 0,23 43-16 15,-23-43 0-15,11 41 0 0,-11-41-144 0,9 57-16 16,-9-57-128-16,13 73 192 0,-8-35-192 0,-5-38 0 0,11 74 0 0,-11-74 0 16,13 69 0-16,-13-69 0 0,11 69 0 0,-11-69 0 15,11 61-208-15,-11-61 64 0,12 49 16 0,-12-49 0 16,11 42 128-16,-11-42 0 0,0 0 0 0,13 51 0 16,-13-51 0-16,0 0 0 0,0 0 0 0,9 45 0 15,-9-45 0-15,0 0-208 0,0 0 48 0,0 0 16 31,0 0-1536-31,0 0-304 0</inkml:trace>
  <inkml:trace contextRef="#ctx0" brushRef="#br0" timeOffset="1416.27">5899 6160 9215 0,'0'0'816'0,"0"0"-656"0,0 0-160 0,0 0 0 0,0 0 3840 0,0 0 752 15,0 0 144-15,0 0 16 0,0 0-2160 0,0 0-432 16,0 0-96-16,0 0-16 0,0 0-576 0,32 26-112 16,-32-26-16-16,26 3-16 0,-26-3-656 0,27-1-128 15,-12 0-32-15,-15 1 0 0,31-3-272 0,-18 1-64 16,2 0-16-16,-4 0 0 0,3-1-160 0,-14 3 0 16,21-6 0-16,-21 6 128 0,16-3-128 0,-16 3 0 15,16-4 0-15,-16 4 0 0,0 0-272 0,17-2 16 16,-17 2 0-16,0 0 0 15,0 0-1024-15,0 0-208 0,0 0-48 0,23 4-14720 0</inkml:trace>
  <inkml:trace contextRef="#ctx0" brushRef="#br0" timeOffset="1933.02">6294 6177 32255 0,'0'0'1424'0,"0"0"304"0,0 0-1392 0,0 0-336 0,7 44 0 0,-7-44 0 16,0 0 512-16,0 0 48 0,11 64 0 0,-5-25 0 16,-1 6 752-16,0 3 160 0,0 1 16 0,1 1 16 15,-3-1-1056-15,0 0-192 0,-1-2-64 0,0-1 0 16,-1-4-192-16,-1-6 0 0,0-36 0 0,2 59 0 16,-2-59 0-16,2 42 0 0,-2-42 0 0,0 0 0 0,1 40 208 0,-1-40-48 15,0 0-16-15,0 0 0 0,0 0 112 0,0 0 0 16,0 0 16-16,0 0 0 0,0 0 48 0,0 0 0 15,-6-10 0-15,2-5 0 0,1-4-32 0,0-5 0 16,0-3 0-16,0-4 0 0,1-4-288 0,1-2-192 16,-1-1 16-16,2-6 16 0,2-6-160 0,-1-2-16 15,3 0-16-15,-3 3 0 0,4 3 208 0,-1 3 144 16,0 5-192-16,1 2 192 0,1 5 0 0,2 4-128 16,-2 3 128-16,4 3 0 0,1 2 0 0,1 2 0 15,0 6 0-15,1 4 0 0,1 1 0 0,-2 4-128 16,-12 2 128-16,26 2 0 0,-26-2-256 0,26 9 64 15,-26-9 16-15,29 12 0 0,-29-12-16 0,0 0-16 16,39 27 0-16,-39-27 0 0,0 0-32 0,36 32 0 0,-36-32 0 0,0 0 0 16,28 31 112-16,-28-31 128 0,0 0-208 0,0 0 80 15,14 39 128-15,-14-39 0 0,0 0 0 0,-16 30 0 16,16-30 320-16,-21 21-16 0,21-21 0 0,-25 18 0 16,25-18-48-16,-28 17-16 0,28-17 0 0,-29 14 0 15,14-9-48-15,-1 0 0 0,1-1 0 0,-1-1 0 16,3 1-192-16,-3-3 0 0,2-1 0 0,1 0 0 15,1-1-192-15,-2-2-96 0,2 1-16 0,2-1-11904 16,2 1-2384-16</inkml:trace>
  <inkml:trace contextRef="#ctx0" brushRef="#br0" timeOffset="4283.45">11599 6259 21183 0,'-2'-2'1888'0,"2"2"-1504"0,0-2-384 0,0 2 0 0,0 0 1536 0,0 0 224 0,0 0 48 0,4-2 16 0,-4 2-512 0,3-2-96 0,-3 2-32 0,0 0 0 0,0 0-800 0,0 0-176 16,0 0-16-16,0 0-16 0,27 36-176 0,-27-36 0 16,0 0 0-16,16 50 128 0,-16-50 96 0,11 42 16 15,-11-42 0-15,15 41 0 0,-15-41-64 0,0 0-16 16,20 53 0-16,-20-53 0 0,0 0 112 0,24 45 32 16,-24-45 0-16,0 0 0 0,26 41 256 0,-26-41 48 0,0 0 16 0,0 0 0 15,26 29-160-15,-26-29-16 0,0 0-16 0,22 9 0 16,-22-9-96-16,14 0-16 0,-9-3 0 0,0-1 0 15,1 0-128-15,-1-2-48 0,1-3 0 0,-1 0 0 16,-2-1-144-16,2 0 0 0,-3-3 144 0,1 1-144 16,2-1 0-16,-2 1 0 0,-1-1 0 0,-1 1 0 15,1-1 0-15,-2 2 0 0,1 0 0 0,1 1 0 16,-2 1 0-16,0-1 0 0,3 3 0 0,-3 0 0 16,2-1 0-16,1 2 0 0,2 0 0 0,-2 1 0 15,0-1 0-15,2 1 0 0,0 0 0 0,1 0 0 16,-1 2 0-16,0-1 0 0,1 1 0 0,-1 1 0 15,-5 2 0-15,11-2 0 0,-11 2 0 0,0 0 0 0,0 0 0 0,0 0 0 16,24 14 0-16,-24-14 0 0,0 0 0 0,0 0 0 16,0 0 0-16,19 44 0 0,-19-44 0 0,0 0 0 15,0 0 0-15,7 44 0 0,-7-44 0 0,0 0 0 16,0 0 0-16,1 45-128 0,-1-45 128 0,0 0 0 16,0 0 0-16,0 0 0 0,-1 43 0 0,1-43 0 15,0 0 0-15,0 0 0 0,0 0 0 0,0 0 0 16,0 0 0-16,0 0 0 0,0 0 0 0,0 0 0 15,0 0 0-15,16 3 0 0,-13-8 128 0,0-1-128 16,0-2 160-16,-1 0-160 0,1 0 0 0,1-3 0 16,0 1 0-16,1-2 0 0,0 2 0 0,0-2 0 15,0 1-176-15,1 1 176 0,0-2-272 0,-1 2 64 16,0 1 16-16,-2 0 0 0,3 2 192 0,-3-2-192 16,2 2 192-16,-1 1-192 0,-1 0 192 0,0 3 0 0,2 0 0 15,-2 0 0-15,-3 3 0 0,0 0 0 0,0 0 0 0,0 0 0 16,0 0 0-16,0 0 0 0,0 0 0 0,0 0 0 15,0 0 0-15,0 0 0 0,19 32 0 0,-19-32 0 16,0 0 144-16,0 0-144 0,11 41 0 0,-11-41 144 16,0 0-144-16,0 0 0 0,13 41 0 0,-13-41 128 15,0 0-128-15,0 0 0 0,16 36 0 0,-16-36 0 16,0 0 0-16,0 0 0 0,0 0 0 0,0 0 0 16,21 40 0-16,-21-40 0 0,0 0 0 0,0 0 0 31,0 0-512-31,0 0-96 0,0 0-16 0,0 0 0 0,24 15-976 0,-21-16-192 0,-1-1-32 15,1 1-13152-15</inkml:trace>
  <inkml:trace contextRef="#ctx0" brushRef="#br0" timeOffset="4716.09">12291 6361 28559 0,'0'0'2544'0,"0"0"-2032"0,0 0-512 0,0 0 0 0,0 0 1632 0,0 0 224 0,0 0 64 0,0 0 0 0,21 31-672 0,-21-31-128 0,0 0-32 0,20 32 0 0,-20-32-592 0,0 0-128 0,21 31-32 0,-21-31 0 16,0 0-336-16,0 0 0 0,25 32 0 0,-25-32 0 15,0 0 0-15,0 0 0 0,24 20 0 0,-24-20 0 16,0 0 0-16,0 0-192 0,0 0 64 0,24 13 0 16,-24-13-688-1,0 0-128-15,0 0-16 0,0 0-16 0,16 3-1280 0,-14-6-256 16</inkml:trace>
  <inkml:trace contextRef="#ctx0" brushRef="#br0" timeOffset="4969.58">12574 6315 28559 0,'0'0'1264'0,"0"0"272"16,0-4-1232-16,0 4-304 0,0 0 0 0,0 0 0 0,0 0 1744 0,0 0 304 15,0 0 48-15,0 0 16 0,0 0-832 0,0 0-144 16,-12 42-48-16,12-42 0 0,-14 38-704 0,14-38-160 16,-20 47-32-16,20-47 0 0,-28 58-192 0,13-25 0 15,-1 2 128-15,1 1-128 0,-2 5 0 0,-2 2 0 0,-2 5 128 16,-1-1-128-16,0-1 0 0,1-7 0 0,6-5 0 0,-1-5 0 15,16-29 0-15,-27 52 0 0,27-52-160 0,-21 41 160 16,21-41 0-16,0 0 0 0,-16 37 0 0,16-37 0 16,0 0 0-16,0 0 0 0,0 0 0 0,0 0 0 31,0 0-496-31,0 0-16 0,0 0 0 0,5-11-11248 0,0-2-2256 0</inkml:trace>
  <inkml:trace contextRef="#ctx0" brushRef="#br0" timeOffset="5570.2">12930 6344 18431 0,'0'0'1632'0,"0"0"-1312"0,0 0-320 0,0 0 0 0,0 0 3216 0,0 0 576 0,0 0 112 0,-7-2 32 0,7 2-2112 0,-14-3-416 0,3 1-96 0,-5 1-16 0,1 4-1296 0,-4-1 0 0,0 2-192 0,-2 1 0 31,1 0-672-31,0 0-128 0,1 2-32 0,0-1 0 16,19-6-256-16,-29 14-48 0,29-14-16 0,-24 11 0 16,24-11 256-16,0 0 64 0,-22 14 0 0,22-14 0 15,0 0 240-15,0 0 48 0,0 0 16 0,0 0 0 0,0 0 720 0,0 0 208 0,8 47 16 0,-8-47 0 16,0 0 336-16,24 28 64 0,-24-28 16 0,0 0 0 15,30 31-128-15,-30-31-32 0,21 20 0 0,-21-20 0 16,24 19-336-16,-24-19-144 0,24 15 128 0,-24-15-128 16,22 15 0-16,-22-15 0 0,24 11 0 0,-24-11 0 15,0 0 0-15,28 14-144 0,-28-14 144 0,0 0 0 0,0 0 0 0,22 11 0 16,-22-11 0-16,0 0 0 0,0 0 464 0,0 0 48 16,0 0 16-16,0 0 0 0,0 0 464 0,-21 32 96 15,21-32 0-15,-21 13 16 0,21-13-240 0,-24 13-48 16,24-13-16-16,-28 12 0 0,28-12-416 0,-26 10-64 15,26-10-32-15,-24 8 0 0,24-8-288 0,-18 5 0 16,18-5-128-16,-19 2 128 16,19-2-1392-16,-16 1-176 0,16-1-32 0,-10-2-8144 15,10 2-1632-15</inkml:trace>
  <inkml:trace contextRef="#ctx0" brushRef="#br0" timeOffset="6133.6">13229 6484 11055 0,'0'0'976'0,"8"-3"-784"0,-8 3-192 0,3-2 0 0,-3 2 4096 0,0-2 784 0,0 2 160 0,0-3 16 0,0 0-1808 0,-1-1-368 0,-3-1-80 0,-1-1-16 0,-4 0-1824 0,-2 1-384 0,-2 1-64 0,0 0 0 16,-3 2-512-16,0 0 0 0,0 4-176 0,-3 0 176 16,2 3-416-16,0 2 32 0,17-7 16 0,-35 21 0 15,35-21 112-15,-32 30 0 0,32-30 16 0,-27 38 0 16,27-38 240-16,-21 38 0 0,21-38 0 0,-12 41-144 0,12-41 144 0,0 0 0 16,-2 44 160-16,2-44-160 0,0 0 352 0,0 0-32 15,24 34 0-15,-24-34 0 0,22 7-192 0,-22-7-128 16,23-1 160-16,-11-5-160 0,3 1 160 0,1-3-160 15,1-1 160-15,-2-1-160 0,1 1 160 0,0-3-160 16,-2 0 160-16,2-2-160 0,0-2 0 0,-3 1 128 16,3-1-128-16,-5 2 0 0,2 1 128 0,-3 2-128 15,-1 1 176-15,-3 2-176 0,1 2 160 0,-4 0-160 16,-1 3 128-16,0 1-128 0,-2 2 160 0,0 0-160 16,0 0 192-16,0 0-192 0,0 0 224 0,0 0-64 15,0 0-16-15,-26 38 0 0,26-38-144 0,-22 37 0 16,22-37 0-16,-26 53 0 0,8-15 0 0,0 1 0 15,1-3 0-15,1-1 0 0,3-2-176 0,13-33 176 0,-24 58-128 0,24-58 128 16,-14 54 0-16,14-54-160 0,-2 47 160 0,2-47 0 16,4 39 0-16,-4-39 0 0,0 0 0 0,15 49 0 15,-15-49 0-15,0 0-128 0,26 35 128 0,-26-35 0 16,0 0-320-16,31 15 32 0,-31-15 16 0,19-3 0 31,-10 0-944-31,-1-4-192 0,2-2-48 0,-1-2-15120 0</inkml:trace>
  <inkml:trace contextRef="#ctx0" brushRef="#br0" timeOffset="6618.8">13301 6734 14735 0,'0'0'1312'0,"0"0"-1056"0,0 0-256 0,0 0 0 0,0 0 3200 0,0 0 576 0,0 0 112 0,0 0 16 0,0 0-1696 0,0 0-352 0,0 0-64 0,0 0 0 0,0 0-864 0,0 0-160 16,0 0-48-16,11-6 0 0,3-4-160 0,-2-1-48 16,2-3 0-16,1-1 0 0,2-2-240 0,-1-1-48 15,-1 0-16-15,2-1 0 0,2-2-208 0,-1-1 0 16,-2 0 128-16,3-1-128 0,-3 0 0 0,1 1 128 16,0 1-128-16,-1 0 0 0,-1 3 208 0,-3-2-48 15,-1 1-16-15,0 0 0 0,-4 3 96 0,-1 0 16 16,2 0 0-16,-3 1 0 0,-2 1 0 0,-1 1 16 15,-1 1 0-15,-1 0 0 0,-1 3-64 0,-1 0-16 16,-1 2 0-16,0 2 0 0,-1 2-192 0,-3 1 0 0,7 2 0 0,-18 2 0 16,18-2-224-16,-28 12 16 0,28-12 0 0,-38 25 0 15,16-8-80-15,1 4-16 0,-3 3 0 0,0 3 0 16,2 4 112-16,3 0 0 0,2-1 16 0,17-30 0 16,-31 62 176-16,31-62 0 0,-18 59 0 0,18-59 0 15,-11 57 0-15,11-57 0 0,-2 52 0 0,2-52-128 16,5 45 128-16,-5-45 0 0,14 38 0 0,-14-38 0 15,18 35 144-15,-18-35-144 0,24 25 192 0,-24-25-192 16,27 17 256-16,-27-17-64 0,32 12-16 0,-13-8 0 16,0-2 80-16,2-1 32 0,-3-1 0 0,3 0 0 15,1-1-112-15,-1 1-32 0,0-1 0 0,-4 0 0 0,-1 1-144 16,0-2-144-16,-16 2 144 0,26-2-208 16,-26 2-496-16,19 0-80 15,-19 0-32-15,0 0-17648 0</inkml:trace>
  <inkml:trace contextRef="#ctx0" brushRef="#br0" timeOffset="12366.52">12658 8410 22111 0,'0'-4'1968'0,"0"1"-1584"0,0 3-384 0,0-2 0 0,0 2 1952 0,-2-2 304 0,2 0 64 0,-1-3 16 0,-3-1-48 0,1-2-16 0,-3 1 0 0,1-1 0 0,-1 0-1312 0,-1 1-272 0,-2 1-48 0,2-1-16 16,-1 0-368-16,-1 1-64 0,1 1 0 0,-1 0-16 15,-1-1-176-15,1 2 0 0,-3 2 0 0,4 0 0 16,-1 2 0-16,-3 2 0 0,2 2-192 0,-1 4 192 16,11-8-288-16,-24 20 64 0,24-20 16 0,-25 28 0 15,25-28 48-15,-24 35 16 0,24-35 0 0,-26 45 0 16,26-45 144-16,-21 49-128 0,21-49 128 0,-13 42-128 0,13-42 128 0,-7 38 144 16,7-38-16-16,0 0-128 0,0 44 256 0,0-44-48 15,0 0-16-15,0 0 0 0,20 39-192 0,-20-39 144 16,0 0-144-16,0 0 128 0,33 11-128 0,-23-13 160 15,-1-2-160-15,1-1 160 0,-1-3-160 0,-1 0 192 16,1 0-192-16,-1-3 192 0,1 1-192 0,-2-1 0 16,1 1 144-16,-3-2-144 0,3 0 0 0,-3 0 0 15,0 2 0-15,-2 0 0 0,2 0 0 0,-1 2 0 16,-1 0 0-16,-1-1 0 0,-2 2 0 0,3 0 0 16,-1 0 0-16,-2 2 0 0,2 0 0 0,-1 0 0 15,-1 2 0-15,2-2 0 0,-2 2 0 0,0 1 0 16,0 2 0-16,0-2 0 0,0 2 0 0,0-1 128 15,0 1-128-15,0 0 0 0,0 0 128 0,0 0-128 0,0 0 128 0,0 0-128 16,0 0 0-16,0 0 0 16,0 0 0-16,0 0 0 0,0 0 0 0,0 0 0 0,0 0 0 0,17 41 0 15,-17-41 0-15,0 0 0 0,0 0 0 0,0 0 0 16,14 44 0-16,-14-44 0 0,0 0 0 0,0 0 0 16,10 41 0-16,-10-41 0 0,0 0 0 0,0 0 0 15,12 49 0-15,-12-49 0 0,0 0 0 0,0 0 0 16,9 45 0-16,-9-45 0 0,0 0 0 0,0 0 0 15,8 42 0-15,-8-42 0 0,0 0 0 0,0 0 0 16,0 0 0-16,9 42 0 0,-9-42 0 0,0 0 0 16,0 0 0-16,0 0-240 0,0 0 64 0,0 0 16 15,0 0-400-15,0 0-80 0,0 0 0 0,0 0-16 16,0 0-1168-16,22 4-224 0,-18-11-64 0,-1-2-13200 16</inkml:trace>
  <inkml:trace contextRef="#ctx0" brushRef="#br0" timeOffset="13165.84">12690 8388 11967 0,'0'0'1072'0,"0"-3"-864"0,0 3-208 0,0-2 0 0,0 2 1920 0,0 0 352 0,0 0 64 0,2-4 16 0,-1 1 352 0,2 1 80 0,-3-1 16 0,0 3 0 15,5-3-1264-15,-5 3-240 0,0 0-48 0,0 0-16 16,0 0-800-16,0 0-176 0,0 0-16 0,0 0-16 16,0 0-16-16,0 0 0 0,0 0 0 0,13 42 0 0,-13-42-48 0,0 0-16 15,2 47 0-15,-2-47 0 16,0 0 16-16,1 55 0 0,-1-55 0 0,3 41 0 0,-3-41-160 0,8 41 0 15,-8-41 144-15,0 0-144 0,13 51 144 0,-13-51-144 16,0 0 192-16,21 38-192 0,-21-38 224 0,0 0-64 16,0 0-16-16,33 29 0 0,-33-29 48 0,0 0 0 15,26 3 0-15,-18-6 0 0,0-1 80 0,0-2 32 16,0-2 0-16,3-1 0 0,-3-1-160 0,0-3-16 16,0 0-128-16,0-2 192 0,0 0-192 0,-3 1 0 15,3-2 0-15,-3-1 0 0,1 2 0 0,-1-2 0 16,1 1 0-16,-1 0 0 0,-2 1 0 0,1 2 0 15,-3-1-160-15,1 2 160 0,-2 3 0 0,0 1 0 16,0 1 0-16,0 2-128 0,0 2 128 0,-2 1 0 16,2 2 0-16,0 0 0 0,0 0 144 0,0 0-144 0,0 0 192 0,0 0-192 15,-11 37 128-15,11-37-128 0,0 0 0 0,-8 44 0 16,8-44 0-16,-5 40 0 0,5-40 0 0,-1 45 0 16,1-45 0-16,0 46 0 0,0-46 0 0,0 0-144 15,12 56 144-15,-12-56-208 0,0 0 80 0,24 41 128 16,-24-41-320-16,0 0 48 0,32 23 16 0,-32-23 0 15,28 3 256-15,-14-5 0 0,-3-1-128 0,2-1 128 16,0-4 160-16,1-2 96 0,2-3 0 0,0-2 16 16,0-3-16-16,0-2-16 0,-1 0 0 0,-1-1 0 15,-1 0-80-15,-2 1-16 0,-1 0 0 0,-1 1 0 16,-3 1 48-16,-2 3 16 0,-1-1 0 0,-3 2 0 0,0 1 32 16,-2 0 0-16,-3 2 0 0,2 0 0 0,-3 2-48 0,3 2-16 15,-2 1 0-15,0 0 0 0,0 3-384 0,-2 0-80 16,2 1-16-16,-2 1 0 15,2 0-368-15,5 1-80 0,-11 2-16 0,11-2-11456 16,0 0-2304-16</inkml:trace>
  <inkml:trace contextRef="#ctx0" brushRef="#br0" timeOffset="13867.26">13522 8417 9215 0,'0'0'816'0,"0"0"-656"0,0 0-160 0,0 0 0 0,0 0 4416 0,0 0 864 0,0 0 160 0,0 0 48 0,-9 0-2288 0,0-1-464 0,1 0-96 0,-3 0-16 0,1-1-1792 0,-2 1-352 0,0 0-80 0,2 0-16 16,-2 0-704-16,2-1-160 0,-2 2-32 0,2-1 0 16,-1 1-432-16,1 1-80 0,1 2-32 0,1-1 0 15,8-2-144-15,-16 8-16 0,16-8-16 0,0 0 0 16,-20 18 400-16,20-18 64 0,0 0 32 0,0 0 0 0,-16 29 496 0,16-29 112 16,0 0 128-16,0 0-208 0,0 0 640 0,0 0 128 15,5 46 16-15,-5-46 16 0,0 0 0 0,0 0 0 16,0 0 0-16,29 33 0 0,-29-33-112 0,0 0-32 15,28 21 0-15,-28-21 0 0,0 0-320 0,31 17-128 16,-31-17 0-16,24 11 144 0,-24-11-144 0,29 11-224 16,-29-11 48-16,24 9 16 0,-24-9-112 0,0 0-32 15,29 13 0-15,-29-13 0 0,0 0 304 0,0 0 0 16,29 18 0-16,-29-18 0 0,0 0 208 0,0 0 112 0,0 0 0 0,0 0 16 16,0 0 432-16,0 0 64 0,12 39 32 0,-12-39 0 15,0 0-144-15,0 0-16 0,-19 25-16 0,19-25 0 16,0 0-288-16,-24 20-48 0,24-20-16 0,-20 13 0 15,20-13-64-15,-21 11-16 0,21-11 0 0,-20 9 0 16,20-9-64-16,-17 7 0 0,8-5-16 0,2-2 0 16,0 1-176-16,1 0 0 0,6-1 0 0,-11-1 0 15,11 1-752-15,-8-1-16 16,8 1-16-16,-7-1 0 0,7 1-752 0,0 0-128 0,-2-4-48 16,2 4-8400-16,0 0-1696 0</inkml:trace>
  <inkml:trace contextRef="#ctx0" brushRef="#br0" timeOffset="14149.42">13661 8615 15663 0,'0'0'688'0,"0"0"144"0,0 0-656 0,0 0-176 0,0 0 0 0,0 0 0 0,19 5 1856 0,-19-5 320 0,0 0 80 16,0 0 16-16,0 0 272 0,32 12 48 0,-32-12 16 0,0 0 0 0,22 4-1488 0,-15-5-288 0,1 0-64 0,-2 0-16 0,2-1-256 0,-1 0-48 16,-1 0-16-16,2-1 0 0,-2-1-144 0,1 1-32 15,-1 0 0-15,1 0 0 0,-3 1-64 0,3-1 0 16,-1 1-16-16,-1 0 0 0,-2 0-176 0,2-1 0 0,-2 2 0 0,1 0 128 16,-4 1-128-16,7-1 0 15,-5 0 0-15,0 0 0 16,-2 1-624-16,0 0-48 0,6-2-16 0,-6 2 0 15,0 0-1456-15,0 0-288 0</inkml:trace>
  <inkml:trace contextRef="#ctx0" brushRef="#br0" timeOffset="15216.92">14378 8560 8287 0,'0'0'736'0,"0"0"-592"0,0 0-144 0,0 0 0 0,-10 2 4096 0,10-2 768 0,0 0 176 0,-7 0 16 0,-2 0-2416 0,-1 0-480 0,-4-1-112 0,-1 1 0 0,0 0-1072 0,-1 0-208 0,-1-1-32 0,2 1-16 16,0-1-576-16,-1 1-144 0,2-1 0 0,-1 0 0 15,1 1-176-15,1 0-64 0,0 1-16 0,-1 0 0 16,3 1-16-16,-2 0-16 0,2 2 0 0,-2-1 0 15,13-3-32-15,-21 11-16 0,21-11 0 0,-19 11 0 16,19-11 16-16,0 0 16 0,-21 20 0 0,21-20 0 16,0 0 304-16,0 0-160 0,0 0 160 0,-14 36-128 15,14-36 128-15,0 0 224 0,0 0-48 0,0 0-16 16,17 42-32-16,-17-42 0 0,0 0 0 0,29 24 0 16,-29-24-128-16,24 16 128 0,-24-16-128 0,32 12 128 15,-32-12-128-15,32 13 0 0,-32-13 0 0,31 10 0 16,-31-10 0-16,30 12 0 0,-30-12 0 0,30 12 0 15,-30-12 0-15,27 13 0 0,-27-13 0 0,24 11 0 0,-24-11-144 16,0 0 144-16,29 22 0 0,-29-22 0 0,0 0 0 0,0 0-128 16,24 32 128-16,-24-32 0 0,0 0 0 0,0 0 0 15,0 0 0-15,-1 39 0 0,1-39 608 0,0 0 176 16,-18 21 48-16,18-21 0 0,0 0 112 0,-29 19 16 16,29-19 16-16,-25 15 0 0,9-9-528 0,4-1-128 15,-3 0 0-15,0-2-16 0,2 0-144 0,-1 1-32 16,1-3 0-16,-1 0 0 0,2 1-128 0,0-2 0 15,2-1 0-15,-1 1 128 0,1-1-128 0,2-1 0 16,-1 0 0-16,1-1 0 16,1 0-464-16,1 1-32 0,1 0 0 0,0 0 0 15,5 2-784-15,-6-5-176 0,6 5-16 0,-2-4-9248 16,2 1-1840-16</inkml:trace>
  <inkml:trace contextRef="#ctx0" brushRef="#br0" timeOffset="15933.58">14416 8735 21183 0,'0'0'1888'0,"-5"-3"-1504"0,5 3-384 0,0 0 0 0,0 0 2944 0,0-3 512 0,0 3 96 0,0-4 32 0,-2 1-2544 0,2-2-496 0,2 1-96 0,1 0-32 0,4 0-16 0,0-1 0 15,3 1 0-15,0-2 0 0,3 1-272 0,2 1-128 16,0-1 0-16,4 1 128 0,0 0-128 0,0 3 0 15,-2 0 0-15,2 1 0 0,0 1-192 0,-3 1 192 16,0 1-160-16,0-1 160 0,-16-2 0 0,29 5 0 16,-29-5-128-16,30 6 128 0,-30-6 0 0,24 5 0 15,-24-5 0-15,19 7 0 0,-19-7 0 0,0 0 0 16,0 0 0-16,0 0 0 0,0 0 0 0,0 0 0 16,0 0 0-16,0 0 0 0,0 0 0 0,-8 38 0 0,8-38 0 15,-20 12 0-15,20-12 224 0,-24 11-16 16,24-11 0-16,-28 13 0 0,28-13-80 0,-27 12 0 0,27-12-128 0,-28 16 192 15,28-16-192-15,-26 15 0 0,26-15 0 0,-20 17 0 16,20-17 0-16,0 0 0 0,-24 27 0 0,24-27-160 16,0 0 160-16,0 0-160 0,-22 34 160 0,22-34-160 15,0 0 160-15,0 0-160 0,0 0 160 0,0 0-160 16,-2 43 160-16,2-43 0 0,0 0 0 0,0 0 0 16,0 0 0-16,29 31 0 0,-29-31 0 0,0 0 0 15,29 11 0-15,-29-11 0 0,24 8 0 0,-24-8 0 16,21 8 0-16,-21-8 0 0,0 0 0 0,26 10 0 15,-26-10 0-15,0 0 0 0,0 0 0 0,20 10 0 16,-20-10 0-16,0 0 0 0,0 0 0 0,0 0 0 0,0 0 0 16,0 0 144-16,0 0-144 0,0 0 160 0,0 0 192 0,0 0 32 15,-20 27 16-15,20-27 0 0,-23 9 16 0,23-9 0 16,-25 10 0-16,9-6 0 0,1 1-144 0,-2-2-16 16,-1 0-16-16,-1-1 0 0,1 1-48 0,-1 0 0 15,-2 0 0-15,-1-1 0 0,3 0-192 0,0-1 0 16,2 1 128-16,0 0-128 0,-2-1-160 0,2 1-80 15,0 0-16-15,-2 0 0 16,0 2-672-16,4-2-144 0,-1 0-16 0,2-1-10448 16,1 1-2096-16</inkml:trace>
  <inkml:trace contextRef="#ctx0" brushRef="#br0" timeOffset="18432.55">7603 7594 16575 0,'0'0'1472'0,"3"-2"-1168"0,-3 2-304 0,0 0 0 0,0 0 1136 0,0 0 160 0,0 0 48 0,0 0 0 0,3-2 160 0,-3 2 32 0,0 0 16 0,2-3 0 0,-2 3-336 0,0 0-64 15,0 0 0-15,-11 1-16 0,11-1-704 0,-13 3-144 16,13-3-32-16,-15 4 0 0,15-4-96 0,-17 5-32 16,17-5 0-16,-19 5 0 0,19-5 352 0,-21 5 64 15,21-5 16-15,-22 5 0 0,22-5 224 0,-20 4 48 16,6-2 16-16,4-1 0 0,-2 1-208 0,0-1-32 15,0 0-16-15,0 0 0 0,-2 1-208 0,0-1-32 0,2 0-16 16,-5-1 0-16,2 1-64 0,-1 0-16 0,-1 0 0 0,-1 0 0 16,-1 2-64-16,-2-2 0 0,0 0-16 0,-3 0 0 15,0 0-176-15,0 0 192 0,-1 1-192 0,-1-1 192 16,-1 1-192-16,1-1 160 0,-1 0-160 0,-1 1 160 16,2-1-160-16,0-1 160 0,-1 1-160 0,-2-1 160 15,0-1-160-15,-4 1 128 0,1 0-128 0,0 0 128 16,-3 1-128-16,-1 0 0 0,0 0 144 0,2 0-144 15,1 0 0-15,-1 0 128 0,0-1-128 0,-1 0 0 16,3-1 0-16,-1 1 0 0,-3 0 0 0,-2 1 128 16,-1 0-128-16,1 1 0 0,1 1 0 0,-1-1 0 15,4 0 0-15,-1 0 128 0,3 0-128 0,-3-1 0 16,1 1 0-16,1-1 144 0,-1 0-144 0,1 0 0 0,-2 1 0 0,1 1 0 16,0 2 0-16,-1-1 0 0,3 1 0 0,-3-2 0 15,3 1 0-15,0-1 0 0,2 0 0 16,1-1 0-16,-2 0 0 0,-1 0 0 0,-1 1 0 0,2 1 0 15,1 0 0-15,-2 2 0 0,3-2 0 0,2 0 0 16,0 1 0-16,1-2 0 0,2 0 0 0,0-1 0 16,2 1 0-16,1-2-144 0,0-1 144 0,2-1-160 15,1 1 160-15,-1 0-160 0,3-2 160 0,0 2 0 16,0 0 0-16,0-1 0 0,3 1 0 0,-1 0 0 16,1 0 0-16,-1 0 0 0,4 0 0 0,-1 1 0 15,1-1 0-15,1 0 0 0,1 0 128 0,1 2-128 16,0-2 128-16,0 1-128 0,4-1 0 0,-2 1 0 15,2 0 0-15,-2 0 128 0,4-1-128 0,-1 1 0 16,0-1 0-16,2 0 0 0,0 0 0 0,0 0 0 0,0 0 0 0,0 0 0 16,2-1 0-16,-2 0 0 0,3 0 0 0,3-1 0 15,-2-1 0-15,2 1 0 0,-1-1 0 0,4 0 0 16,-2-1 0-16,3 0 0 0,1 0 0 0,-2-2 0 16,4 1 0-16,0-1 0 0,1 0 0 0,2-2 128 15,0 1-128-15,2-1 128 0,1-1-128 0,0 1 128 16,2 0-128-16,0-2 0 0,1 0 0 0,-1-2 128 15,1 2-128-15,-1-3 0 0,0 2 0 0,-2-1 128 16,-1 2-128-16,-1 0 0 0,-1 1 0 0,-1 1 0 16,2-2 0-16,-1 2 0 0,-1 1 0 0,-1 2 0 15,-1-2 0-15,-2 2 0 0,1 0 0 0,-2 1 0 16,-1 0 0-16,-3 0 0 0,2 1 0 0,-2 1 0 16,-4 1 0-16,1 0 0 0,-3 1 0 0,0 0-128 0,0 0 128 0,0 0-128 15,0 0 128-15,0 0-128 0,0 0-64 0,0 0 0 16,-13 6 0-16,4-3 0 0,-1 1 192 0,-4 1-160 15,1 0 160-15,-5 0-160 0,1 3 160 0,-4-2 0 16,2 2 0-16,-2-1-128 0,0 2 128 0,-1 0 0 16,-1 2 0-16,-1-1 0 0,0 1 0 0,0-2 0 15,2 1 0-15,-2 1-128 0,2-2 128 0,1 1-128 16,3-3 128-16,-1 1-128 0,0 0 128 0,1 0 0 16,2-1-144-16,0 0 144 0,4 1 0 0,2-2-176 15,0 0 176-15,-1 0-128 0,11-6 128 0,0 0 0 16,0 0 0-16,-16 20 0 0,16-20 0 0,0 0 0 15,0 0 0-15,0 0 0 0,0 0 0 0,0 0 0 16,0 0 0-16,21 41-128 0,-21-41 128 0,0 0 0 0,35 23 0 16,-35-23 0-16,27 15 0 0,-27-15 0 0,37 15 0 0,-16-7 0 15,-21-8 0-15,38 14 0 0,-14-5 0 0,0 0-128 16,-2 0 128-16,1-1 0 0,-1 0 0 0,-1-1 0 16,-21-7 0-16,39 12 0 0,-19-6 0 0,1 0 0 15,-21-6 0-15,40 12 144 0,-40-12-144 0,39 9 160 16,-39-9-160-16,34 8 0 0,-34-8 144 0,31 5-144 15,-31-5 0-15,24 3 0 0,-24-3 0 0,17 1-128 32,-17-1-976-32,0 0-192 0</inkml:trace>
  <inkml:trace contextRef="#ctx0" brushRef="#br0" timeOffset="19632.62">6112 8050 33167 0,'-3'-3'2944'0,"0"0"-2352"0,1 2-464 15,0 0-128-15,2 0 976 0,-3 0 176 0,-3-1 48 0,-4-1 0 0,-2-2-384 0,-1 1-80 0,-2 1-16 0,1 1 0 0,-2 2-528 0,2 2-192 0,1 0 144 0,-2 2-144 16,2 2-128-16,-3 1-128 0,2 3 0 0,-2 0-16 16,3 3-96-16,0-1-16 0,-1 1 0 0,14-13 0 15,-25 36 384-15,10-13 0 0,15-23-144 0,-19 49 144 16,19-49 0-16,-14 50 0 0,14-50 0 0,-4 38 0 15,4-38 128-15,0 0 96 0,13 55 16 0,-13-55 0 0,0 0-112 0,30 43 0 16,-30-43-128-16,28 17 192 0,-28-17-192 0,33 5 144 16,-15-8-144-16,1-4 128 0,2-1 128 0,-2-3 0 15,2-4 16-15,0-3 0 0,1 0-272 0,0-4 160 16,-1-3-160-16,0-1 128 0,-5-1-128 0,2 1 0 16,-4 0-160-16,-1-1 160 0,-2 1 0 0,-3 0-144 15,0 0 144-15,-2-1 0 0,-1 2 0 0,-2 0 0 16,1 1 0-16,-3 1 128 0,-1 1 80 0,0 0 32 15,-1 1 0-15,-1 1 0 0,-1-1-32 0,-2 4 0 16,0 1 0-16,-1 0 0 0,1 3-32 0,-2 1-16 16,3 2 0-16,-4 1 0 0,3 3-32 0,0 2-128 15,0 2 192-15,-1 2-64 0,1 1-128 0,0 2 0 0,-1-1 0 0,6-2 0 16,0 0-208-16,-16 23 16 0,16-23 16 0,0 0 0 16,-13 40 176-16,13-40-208 0,0 0 80 0,-8 55 128 15,8-55-128-15,2 49 128 0,-2-49 0 0,6 54 0 16,-6-54 0-16,11 57 0 0,-11-57 0 0,13 52 0 15,-13-52 0-15,15 45 0 0,-15-45 0 0,17 38 0 16,-17-38 0-16,0 0 0 0,21 45 0 0,-21-45 128 16,0 0-128-16,22 39 160 0,-22-39-160 0,0 0 160 15,0 0-160-15,0 0 0 0,26 37 0 0,-26-37 0 16,0 0 0-16,0 0 0 0,0 0 0 0,0 0 0 16,0 0-512-16,0 0 0 0,0 0 16 0,0 0 0 15,22 4-1808-15,-20-9-352 0</inkml:trace>
  <inkml:trace contextRef="#ctx0" brushRef="#br0" timeOffset="20199.3">6544 8060 21183 0,'0'0'944'0,"0"0"192"0,3-3-912 0,-3 3-224 0,0 0 0 0,0-2 0 0,0 2 2304 0,0 0 432 0,-5-1 80 0,0 0 0 0,-2 1-640 0,-1 0-144 0,-1 1-32 0,-3 2 0 0,2 2-1360 0,-4 1-256 0,1 2-64 0,-5 0-16 16,1 1-496-16,2 1-112 0,-1 1-16 0,1 2 0 31,0 4-192-31,-3 0-64 0,4 2 0 0,1 1 0 0,13-20 400 0,-21 42 176 0,21-42-160 0,-11 35 160 16,11-35 0-16,0 0 0 0,0 39-128 0,0-39 128 15,0 0 0-15,0 0 0 0,0 0 0 0,32 25 0 16,-32-25 368-16,19-3-48 0,-7-2 0 0,0-2 0 16,1-3 192-16,0-1 48 0,0-1 0 0,1-2 0 15,-1 0-416-15,0-1-144 0,-2-2 0 0,0 2 144 16,-3-1-144-16,1 1 0 0,-2 1-160 0,1-2 160 15,-3 3-160-15,1-2 160 0,-3 5-160 0,1-1 160 0,-3 3 0 0,1-1-144 16,-2 4 144-16,2 1 0 0,-1 1 0 0,-1 3 0 16,0-2 0-16,0 2 0 0,0 0 176 0,0 0-48 15,0 0 0-15,0 0 0 0,0 0-128 0,0 0 0 16,2 44 0-16,-2-44 0 0,0 0 0 0,3 43 0 16,-3-43 128-16,0 0-128 0,2 56 0 0,-2-56 0 15,0 0 0-15,7 51 128 0,-7-51-128 0,0 0 0 16,9 43 0-16,-9-43 0 0,0 0 0 0,0 0 0 15,15 43 0-15,-15-43 0 0,0 0-288 0,0 0-32 16,0 0-16-16,0 0 0 16,0 0-848-16,0 0-160 0,28 18-48 0,-25-23-14352 0</inkml:trace>
  <inkml:trace contextRef="#ctx0" brushRef="#br0" timeOffset="20516.5">6633 7739 28559 0,'-3'0'2544'0,"3"0"-2032"0,-2 0-512 0,2 0 0 0,0 0 1408 0,0 0 176 0,0 0 32 0,0 0 16 0,0 0-1056 0,0 0-224 0,0 0-32 0,-2 49-16 0,2-49 272 0,0 0 64 0,2 52 16 0,-2-52 0 16,4 44-448-16,-4-44-80 0,6 51-128 0,-6-51 176 0,10 55-176 15,-10-55 0-15,11 58 0 0,-11-58 0 16,11 50 0-16,-11-50 0 0,11 40 0 0,-11-40 0 16,0 0 0-16,13 53 0 0,-13-53 0 0,0 0 0 15,13 46 0-15,-13-46 0 0,0 0 0 0,10 40 0 0,-10-40 0 0,0 0 0 16,0 0 0-16,0 0 0 0,17 42-176 0,-17-42-64 16,0 0-16-16,0 0 0 15,0 0-1280-15,0 0-256 0,0 0-48 0,0 0-12880 16</inkml:trace>
  <inkml:trace contextRef="#ctx0" brushRef="#br0" timeOffset="21172.97">6381 8041 16575 0,'0'0'1472'0,"0"-2"-1168"0,0 2-304 0,0 0 0 15,0 0 2624-15,0 0 448 0,11-2 112 0,-11 2 16 16,16-3-1408-16,-16 3-288 0,28-2-48 0,-11 1-16 16,0 2-352-16,2-1-80 0,0 1-16 0,1-1 0 15,-1 1-704-15,2 0-144 16,0-1-16-16,1-1-128 0,0 0 0 0,1-1 0 0,1 0 0 0,-2 0 0 16,-1-1 0-16,2-2 0 0,-1 1 0 0,0 0 0 15,-1 0 0-15,0 0 0 0,0-2 0 0,-2 1 0 16,0 0 352-16,-3 0 16 0,2 0 0 0,-5-1 0 15,1 2 160-15,-3 0 48 0,0 0 0 0,-1 0 0 0,-1 1-336 16,-2-1-64-16,-1 1-16 0,-2 0 0 0,0 0 0 0,-1 0 0 16,-1 1 0-16,-2 0 0 0,0 2-16 0,0-3 0 15,-2 2 0-15,-1-3 0 0,-1 2 48 0,-3-1 0 16,1 1 0-16,-4 0 0 0,0 1-64 0,-1 1-128 16,0 1 192-16,0 1-64 0,-2 1-128 0,2 3 0 15,-2 1 0-15,0 1 0 0,13-8 0 0,-27 21 0 16,27-21 0-16,-24 27 0 0,24-27 0 0,-25 34 0 15,25-34 0-15,-20 36 0 0,20-36 0 0,-17 36 0 16,17-36 0-16,-13 33 0 0,13-33 0 0,0 0 0 16,-3 40 0-16,3-40 0 0,0 0 0 0,0 0 0 15,0 0 0-15,22 41 0 0,-22-41-144 0,0 0 144 16,26 4 0-16,-17-7 0 0,3-2 0 0,0-1 0 16,0-1 0-16,0-4 0 0,1 1 0 0,0-2 0 0,-2-1 0 15,3-1 0-15,-4 2 0 0,-2-3 0 0,3 1 0 16,-3 0 0-16,-3-1 0 0,3 1 0 0,-3-2 0 0,0 3 0 15,-2 0 0-15,3 0-128 0,-4 2 128 0,-1 1 0 16,1 3-160-16,0 2 160 0,-2 2-128 0,0 3 128 16,0 0 0-16,0 0-128 0,0 0 128 0,0 0 0 15,0 0 0-15,0 0 0 0,-7 46 0 0,7-46 0 16,-6 40 0-16,6-40 0 0,-7 45 0 0,7-45 0 16,-6 45 144-16,6-45-144 0,-3 43 192 0,3-43-192 15,0 0 272-15,-2 54-48 0,2-54-16 0,0 0 0 16,5 44-208-16,-5-44 0 0,0 0 0 0,8 40 0 15,-8-40-192-15,0 0-144 0,0 0-32 0,0 0-12432 16,0 0-2480-16</inkml:trace>
  <inkml:trace contextRef="#ctx0" brushRef="#br0" timeOffset="22233.7">3663 11015 26719 0,'0'0'2368'0,"0"0"-1888"0,0 0-480 0,0 0 0 0,0 0 1728 0,0 0 256 0,0 0 64 0,0 0 0 0,0 0-512 0,0 0-112 0,-15 17-16 0,15-17 0 16,0 0-912-16,0 0-192 0,0 0-48 0,-12 22 0 31,12-22-528-31,0 0-112 0,0 0-32 0,0 0 0 16,0 0-1744-16,-13 25-336 0</inkml:trace>
  <inkml:trace contextRef="#ctx0" brushRef="#br0" timeOffset="22449.9">3562 11353 20271 0,'0'0'896'0,"0"0"192"0,0 0-880 0,0 0-208 16,0 0 0-16,0 0 0 0,0 0 640 0,-11 23 96 15,11-23 16-15,0 0 0 0,0 0-432 0,-13 21-64 16,13-21-32-16,0 0 0 16,0 0-3008-16,-10 6-608 0,7-8-112 0,-1-1-16 0</inkml:trace>
  <inkml:trace contextRef="#ctx0" brushRef="#br0" timeOffset="22616.99">3477 11501 12895 0,'0'0'1152'0,"0"0"-928"0,0 0-224 0,-11 14 0 16,11-14 1344-16,0 0 208 0,0 0 48 0,-8 17 16 15,8-17-848-15,-14 23-192 0,14-23-16 0,-10 20-16 32,10-20-880-32,0 0-176 0,0 0-48 0,-11 21 0 0</inkml:trace>
  <inkml:trace contextRef="#ctx0" brushRef="#br0" timeOffset="22800.68">3346 11797 19343 0,'0'0'1728'0,"0"0"-1392"0,0 0-336 0,0 0 0 0,0 0 1088 0,-11 22 128 15,11-22 48-15,0 0 0 0,-16 29-896 0,16-29-176 16,-13 24-48-16,13-24 0 15,-13 16-1648-15,13-16-336 0,0 0-64 0,-14 19-16 16</inkml:trace>
  <inkml:trace contextRef="#ctx0" brushRef="#br0" timeOffset="22965.87">3162 12047 17503 0,'0'0'1552'0,"0"0"-1232"15,0 0-320-15,0 0 0 0,0 0 1488 0,0 0 240 0,-11 20 64 16,11-20 0-16,0 0-1504 0,-16 26-288 0,16-26 0 0,0 0-128 31,-13 24-2304-31,13-24-448 0,0 0-80 0,-11 8-32 0</inkml:trace>
  <inkml:trace contextRef="#ctx0" brushRef="#br0" timeOffset="23134.33">3023 12344 4607 0,'0'0'400'0,"-9"18"-400"0,9-18 0 0,0 0 0 0,0 0 1664 0,-9 16 240 16,9-16 48-16,0 0 16 16,0 0-2160-16,-9 25-448 0,9-25-64 0,-10 18-32 0,10-18 736 0,0 0 0 15</inkml:trace>
  <inkml:trace contextRef="#ctx0" brushRef="#br0" timeOffset="23285.9">2970 12504 17503 0,'0'0'1552'0,"0"0"-1232"16,0 0-320-16,0 0 0 0,0 0 2480 0,0 0 432 16,-8 20 96-16,8-20 0 0,0 0-2112 0,-8 23-416 15,8-23-96-15,0 0 0 16,0 0-3232-16,-11 16-640 0,6-16-128 0,0 1-32 0</inkml:trace>
  <inkml:trace contextRef="#ctx0" brushRef="#br0" timeOffset="24349.33">942 12824 15663 0,'0'0'1392'0,"-5"-1"-1120"0,2 0-272 0,1 1 0 0,2 0 2640 0,-3 0 480 0,3 0 80 0,-2 0 32 0,1 0-1312 0,-4 1-272 0,0 0-48 0,2 0-16 0,0 1-800 0,3-2-144 0,-7 8-48 0,7-8 0 16,0 0-592-16,-9 19 0 0,9-19 0 0,-5 18 0 15,5-18-208-15,-5 25-16 0,5-25 0 0,-5 36 0 31,5-36-224-31,-6 45-32 0,6-45-16 0,3 55 0 0,-3-24 320 0,0-31 176 0,10 63-192 0,-10-63 192 16,14 57 0-16,-14-57 0 0,20 55 0 0,-20-55 0 16,24 43 0-16,-24-43 0 0,28 36 0 0,-28-36 0 15,32 28 0-15,-32-28 128 0,0 0 0 0,48 21 16 16,-48-21 592-16,29-2 112 0,-29 2 32 0,31-14 0 16,-14 3 48-16,-1-4 16 0,0-2 0 0,2-4 0 15,-3 1-416-15,0-3-80 0,-1-1 0 0,-1 1-16 0,-2 0-304 16,-4 1-128-16,-1 0 128 0,-1 1-128 0,-4 2 128 15,-1 0-128-15,-1 2 0 0,-1-1 128 0,-1 1-128 0,-1 2 0 16,0 0 0-16,-1-1 0 0,2 1 0 0,-2-1 0 16,-1-1 0-16,3 1 0 15,-2 2-528-15,3 1-48 0,-1 1 0 0,1 3 0 16,2 0-1552-16,-1 2-320 0,2 1-64 0,1 1-12240 0</inkml:trace>
  <inkml:trace contextRef="#ctx0" brushRef="#br0" timeOffset="25050.23">1444 12854 29487 0,'0'0'1296'0,"0"0"288"0,0 0-1264 0,5 36-320 0,-5-36 0 0,0 0 0 16,0 0 224-16,9 38-16 0,-9-38 0 15,9 69 0-15,-3-20 240 0,0 0 64 0,-1-4 0 0,-2-6 0 16,2-5-144-16,-5-34-32 0,5 56 0 0,-5-56 0 15,4 41-80-15,-4-41-32 0,0 0 0 0,2 38 0 16,-2-38 256-16,0 0 48 0,0 0 16 0,0 0 0 16,-14 12 288-16,9-15 48 0,0-1 16 0,-2-2 0 15,0-1-416-15,-1-3-80 0,-3-1-16 0,3-3 0 16,-2 0-240-16,-1-3-144 0,1 0 160 0,-1-2-160 16,3 0 0-16,0-2 128 0,0-1-128 0,2-2 0 15,1 1 0-15,3-2 0 0,-1 2 0 0,3 0 0 0,0 4 0 0,2 1 0 16,1 3 0-16,0 0 0 0,2 5-176 15,0-2 176-15,1 3-160 0,4-2 160 0,-2 2-240 0,6-1 48 16,-2-1 16-16,3 1 0 0,1-1-112 0,1 1-32 16,0 0 0-16,0 0 0 0,-2 2 112 0,1-1 16 15,1 1 0-15,0 1 0 0,-17 7 192 0,33-11 0 16,-33 11 0-16,29-7 0 0,-29 7-176 0,0 0 176 16,34-2-192-16,-34 2 192 0,0 0-416 0,0 0 32 15,0 0 0-15,0 0 0 0,36 13 16 0,-36-13 16 16,0 0 0-16,0 0 0 0,-5 24 192 0,5-24 160 15,-14 20-208-15,6-9 80 0,-3 0 128 0,-2 3-128 16,-3 1 128-16,-3 2-128 0,4 0-128 0,-4-2 0 16,2 3-16-16,-2-2 0 0,2-1 272 0,0 1 0 15,1-1-128-15,1-2 128 0,1 3 0 0,1-3 0 0,1 0 0 0,0-2 0 16,1 2 0-16,3-4 0 0,8-9 0 0,-16 16 0 16,16-16 176-16,0 0 80 0,-10 18 32 0,10-18 0 15,0 0 176-15,0 0 48 0,0 0 0 0,0 0 0 16,0 0-192-16,15 37-16 0,-15-37-16 0,0 0 0 15,0 0 16-15,40 21 0 0,-40-21 0 0,0 0 0 16,34 13-96-16,-34-13-16 0,0 0 0 0,41 10 0 16,-41-10-64-16,0 0 0 0,40 8-128 0,-40-8 192 15,0 0-192-15,39 11 176 0,-39-11-176 0,0 0 160 16,0 0-160-16,41 13 0 0,-41-13 0 0,0 0 0 16,0 0 0-16,0 0 0 0,38 16 128 0,-38-16-128 15,0 0 0-15,0 0 0 0,0 0 0 0,0 0 0 0,0 0 0 16,36 18-272-16,-36-18 64 0,0 0 16 15,0 0-1376 1,0 0-272-16,0 0-48 0,17-10-13600 0</inkml:trace>
  <inkml:trace contextRef="#ctx0" brushRef="#br0" timeOffset="25448.94">1871 12697 35007 0,'0'0'1552'0,"0"0"320"0,0 0-1488 0,0 0-384 0,0 0 0 0,0 0 0 0,0 0 624 0,-3 29 48 0,3-29 16 0,3 32 0 0,-3-32-256 0,5 52-48 0,-5-52-16 0,3 58 0 0,-1-27-96 0,1 2-16 0,0 1 0 0,-1-1 0 16,-1 1-256-16,-1-3 0 0,0-1 0 0,0-30 0 15,0 50-192-15,0-50 48 0,0 42 16 0,0-42 0 16,0 30 128-16,0-30-128 0,0 0 128 0,2 31-128 15,-2-31 128-15,0 0 0 0,0 0 0 0,0 0 128 16,11 32 32-16,-11-32 16 0,0 0 0 0,0 0 0 16,0 0 80-16,0 0 0 0,0 0 16 0,0 0 0 15,39 18-272-15,-39-18 128 0,0 0-128 0,0 0 0 16,35 1 128-16,-35-1-128 0,0 0 0 0,35 1 0 16,-35-1 0-16,0 0 0 0,39-1 0 0,-39 1 0 15,31-2 160-15,-31 2-160 0,28-4 128 0,-28 4-128 16,28-5 160-16,-28 5-160 0,28-4 192 0,-28 4-192 15,25-6 0-15,-25 6 0 0,23-6 0 0,-23 6 0 0,0 0 0 0,27-8-192 16,-27 8 0-16,0 0 0 16,24-10-928-1,-24 10-176-15,0 0-48 0,17-10-15456 0</inkml:trace>
  <inkml:trace contextRef="#ctx0" brushRef="#br0" timeOffset="26665.98">3106 12915 20271 0,'0'0'1792'0,"-6"-1"-1424"0,6 1-368 0,0 0 0 0,-5 0 1696 0,5 0 272 0,-8 1 48 0,2-1 16 0,-4 2-432 0,-3-1-96 0,0 2-16 0,2 1 0 0,2 1-768 0,-2 0-144 0,1 1-48 0,0 1 0 15,-1 2-528-15,1-1 0 0,-1 3-160 0,2 1 160 16,9-12-256-16,-18 27 80 15,18-27 16-15,-17 32 0 0,17-32 160 0,-17 41 0 0,17-41 0 0,-14 45-128 16,14-45 128-16,-8 43 0 0,8-43 0 0,-3 38 0 16,3-38 0-16,0 0 0 0,8 45 0 0,-8-45 128 15,0 0 48-15,0 0 16 0,27 32 0 0,-27-32 0 16,0 0 128-16,32 2 48 0,-32-2 0 0,29-10 0 16,-15 1-128-16,2-4-32 0,0 1 0 0,-3-3 0 15,5 0 64-15,-4-2 16 0,2 0 0 0,-2-1 0 16,-1 3-288-16,0-4 0 0,-2 1 0 0,2-1 0 15,-5 1 144-15,0 0-144 0,0 1 0 0,-2 3 144 16,-1 0-144-16,0 1 0 0,1 0 0 0,-4 2 0 0,1 1 0 0,-1 2 0 16,-1 0 0-16,1 1 0 0,-2 7-240 0,2-9 80 15,-2 9 16-15,1-8 0 0,-1 8-112 0,0 0-32 16,0 0 0-16,0 0 0 0,0 0 288 0,0 0 128 16,0 0-128-16,0 0 192 0,0 0 80 0,0 0 16 15,0 0 0-15,0 0 0 0,0 0-96 0,0 0 0 16,0 0-16-16,0 0 0 0,0 0 0 0,0 0 0 15,0 41 0-15,0-41 0 0,0 0-176 0,2 35 192 16,-2-35-192-16,0 0 192 0,2 41-48 0,-2-41 0 16,0 0 0-16,4 43 0 0,-4-43-144 0,0 0 160 15,6 40-160-15,-6-40 160 0,0 0-160 0,0 0 0 16,9 36 144-16,-9-36-144 0,0 0 192 0,0 0-48 16,0 0 0-16,0 0 0 0,0 0-16 0,0 0-128 0,0 0 192 0,0 0-64 15,0 0-128-15,0 0 128 0,0 0-128 0,0 0 128 16,0 0 80-16,0 0 16 0,0 0 0 0,0 0 0 15,0 0-16-15,14-14 0 0,-13 5 0 0,1-1 0 16,-2 1-208-16,3-2 144 0,-1 0-144 0,1-2 128 16,1 1-128-16,0 0 0 0,-1 1 0 0,0 1 0 15,-3 10 0-15,7-15 0 0,-7 15-160 0,8-12 160 16,-8 12-176-16,0 0 176 0,11-12-192 0,-11 12 192 16,0 0-144-16,16-9 144 0,-16 9 0 0,0 0-144 15,0 0 144-15,0 0-192 0,0 0 192 0,32 11-192 16,-32-11 192-16,0 0-208 0,0 0 80 0,0 0 128 15,29 36-176-15,-29-36 176 0,0 0-128 0,17 37 128 16,-17-37 0-16,0 0-160 0,18 40 160 0,-18-40 0 0,0 0 0 0,13 38-128 16,-13-38 128-16,0 0 0 0,17 38 0 0,-17-38 0 15,0 0 0-15,10 38 0 0,-10-38 0 0,0 0 0 16,7 39 0-16,-7-39 144 0,0 0-144 0,6 35 128 16,-6-35-128-16,0 0 128 0,0 0-128 0,0 0 0 15,3 32 144-15,-3-32-144 0,0 0 0 0,0 0 0 16,0 0 0-16,0 0 0 15,0 0-592-15,-2-9-96 0,2 2-16 16,0-1-17120-16</inkml:trace>
  <inkml:trace contextRef="#ctx0" brushRef="#br0" timeOffset="26999.7">3621 12634 9215 0,'0'0'816'0,"-2"-9"-656"0,2 9-160 0,0 0 0 0,0 0 2048 0,0 0 384 0,0-6 80 0,0 6 16 0,-2-9 160 0,2 9 16 0,-2-4 16 0,2 4 0 16,0 0-1456-16,0 0-304 0,-5 28-48 0,5-28-16 16,-1 34-432-16,1-34-80 0,-2 45-32 0,2-45 0 15,-3 54 192-15,1-23 32 0,0 2 16 0,1-2 0 16,1-31-16-16,-2 61 0 0,0-25 0 0,2 0 0 15,0 0-256-15,0-2-64 0,0-1-16 0,0-33 0 16,4 58 0-16,-4-58 0 0,1 50 0 0,-1-50 0 16,4 44 64-16,-4-44 16 0,1 33 0 0,-1-33 0 0,0 0-96 0,0 0-16 15,5 35 0-15,-5-35 0 0,0 0-208 0,0 0 128 16,0 0-128-16,0 0 0 0,0 0-224 0,0 0-144 16,2-16-16-16,-2 5-17280 15</inkml:trace>
  <inkml:trace contextRef="#ctx0" brushRef="#br0" timeOffset="27200.39">3650 13054 18431 0,'0'0'1632'0,"0"0"-1312"15,0 0-320-15,0 0 0 0,0 0 2784 0,0 0 480 16,0 0 112-16,0 0 16 0,29 37-1248 0,-29-37-240 16,0 0-48-16,29 38-16 0,-29-38-1216 0,0 0-240 15,29 36-64-15,-29-36 0 0,0 0-320 0,30 31 0 16,-30-31 0-16,0 0 0 0,30 26 0 0,-30-26-208 0,0 0 48 0,31 24 16 31,-31-24-720-31,0 0-144 0,0 0-16 0,33 21-16 16,-33-21-1072-16,0 0-192 0</inkml:trace>
  <inkml:trace contextRef="#ctx0" brushRef="#br0" timeOffset="27400.28">3981 13002 21183 0,'0'0'944'0,"0"0"192"0,0 0-912 0,0 0-224 0,0 0 0 0,0 0 0 15,0 0 2112-15,0 0 368 0,0 0 80 0,-9 28 0 16,9-28-352-16,-18 49-80 0,7-18-16 0,-2 0 0 16,0 3-1280-16,-3 2-256 0,2 4-48 0,-2 1-16 15,0 0-368-15,3 1-144 0,-1-2 0 0,2-3 144 0,1-1-144 0,2-3 0 16,-1-4 0-16,2 0 0 0,2-2 0 0,-1-1 0 16,7-26 0-16,-11 47 0 0,11-47 0 0,-6 39-144 15,6-39 144-15,-4 29-208 16,4-29-624-16,0 0-128 0,0 0-32 0,0 31-10176 15,0-31-2032-15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2T02:36:45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14013 6303 25791 0,'0'0'2304'0,"-2"-5"-1856"0,2 5-448 16,0 0 0-16,0 0 560 0,0 0 16 0,0-5 0 0,0 5 0 0,-1-7 576 0,1 7 112 0,-2-5 16 0,2 5 16 0,0-4-688 0,0 4-144 0,0 0-16 0,0 0-16 0,0 0-240 0,0 0-64 0,0 0 0 0,0 0 0 0,0 0 336 0,0 0 64 0,14 38 16 0,-14-38 0 0,0 0-160 0,0 0-16 15,5 40-16-15,-5-40 0 16,0 0-128-16,0 0-32 0,7 44 0 0,-7-44 0 16,0 0-64-16,0 0 0 0,5 43-128 15,-5-43 192-15,0 0 64 0,0 0 0 0,4 49 0 0,-4-49 0 16,0 0-32-16,2 48 0 0,-2-48 0 0,0 0 0 0,1 56-96 0,-1-56 0 15,0 44-128-15,0-44 192 0,-1 50-192 16,1-50 144-16,-2 51-144 0,2-51 128 0,-3 53-128 0,3-53 0 16,-1 53 144-16,1-53-144 0,-2 52 0 0,2-52 0 15,-2 60 0-15,2-60 0 0,0 67 0 0,0-67 128 16,2 67-128-16,-2-67 0 16,3 68 0-16,-3-68 0 0,3 64 0 0,-3-64 128 0,2 61-128 0,-2-61 0 15,1 58 0-15,-1-58 0 0,0 68 0 0,0-31 0 0,0 1 0 0,-1 0 128 16,-1-2-128-16,-1 1 0 15,2-1 0-15,-1-1 0 0,2-35 0 0,-2 67 0 0,-1-31 0 0,1 1 128 16,-1-2-128-16,0 5 128 16,1 1-128-16,-1 1 128 0,-1 0-128 0,0-3 128 15,1-3-128-15,1 0 128 0,2-36-128 0,-3 72 0 16,2-30 0-16,-1 3 128 0,0-2-128 0,-1 2 0 0,3 0 0 0,-4 0 0 16,0-2 0-16,1-1 0 15,1 0 0-15,-1 2 0 0,2 4 0 0,-1 0 0 0,0 0 0 0,-1-1 0 16,3-2 0-16,-3-1 0 0,3-3 0 0,0 3 0 0,-1 4 0 15,1 2 0-15,-2-2 0 0,2 3 0 16,0 1 0-16,-2-1 0 0,2-3 0 0,-1-1 0 16,1-6 0-16,-2 6 0 0,2 7 0 0,0 3 128 15,0-2-128-15,2-4 0 0,-1-3 0 0,-1-1 0 16,0 0 0-16,0 1 0 0,2 2 0 0,-2 4 0 16,2 4 0-16,-2 0 0 0,0-2 0 0,0-1 0 0,-2-5 0 0,2 5 0 15,-2 7 0-15,1 0 0 0,-1 1 0 0,0-5 0 16,1-6 0-16,-1 6 0 15,-1 7 0-15,1 4 0 0,1 0 0 0,-1-3 0 0,-1-3 0 0,3-1 0 16,0 2 0-16,0 1 0 0,3 1 0 0,-3 0 0 16,3-1 0-16,-1-2 0 0,0 1 0 0,1 1 0 15,-2 1 0-15,1 4 0 0,1 0 0 16,1-2 0-16,0-3 0 0,-1-2 0 0,1 5 0 0,0 2 128 16,3 0-128-16,1-2 0 15,0-3 0-15,-2 3 0 0,4 3 0 0,-2-1 128 0,0-1-128 0,1-4 0 16,-1-2 0-16,2 1 128 0,-2-1-128 15,2 3 0-15,-1 2 0 0,1-1 0 0,-2-5 0 0,1-3 0 16,-1 3 0-16,1 0 0 0,-2 0 0 0,1-3 0 16,-1-1 0-16,1-4 0 0,-2-1 0 0,1-2 0 15,-1 0 0-15,0 4 0 0,1 1 0 0,-1-1 0 16,-1-2 0-16,3-1 0 0,-3-2 0 0,-2-2 0 16,2 1 0-16,1 3 0 0,0 0 0 0,-1-2 0 15,0 0 0-15,0-4 0 0,1-2 0 0,-1-1 0 16,0 1 0-16,-2-3 0 0,2 1 0 0,-1-2 0 15,1-1 0-15,-3-2 0 0,3-3 0 0,-3-2 0 0,1-1 0 0,-1-3 128 16,-1-2 0-16,-1-26 0 0,4 50 0 0,-4-50 0 16,2 49 32-16,-2-49 16 0,3 45 0 0,-3-45 0 15,2 43-16-15,-2-43 0 0,0 36 0 0,0-36 0 16,-2 32-160-16,2-32 0 0,0 25 0 0,0-25 128 16,0 0-128-16,0 0 0 0,-7 28 0 0,7-28 0 15,0 0 0-15,0 0 0 0,0 0 0 0,0 0 0 16,0 0 128-16,0 0-128 0,0 0 128 0,0 0-128 15,0 0 288-15,-20-8-32 0,20 8 0 0,-14-20 0 16,7 6-128-16,-5-5-128 0,2-2 192 0,-2-6-192 0,-2-1 0 0,0-3 0 16,-2-2 0-16,-2-4 0 15,1 2-176-15,-2-2 16 0,-2 1 0 0,0 0 0 0,-3 0 160 0,-3 0-208 16,6 2 80-16,-6-4 128 16,2-1-240-16,-1 2 80 0,4 1 16 0,2 4 0 0,-1 3 144 0,2 4 144 15,3 2-16-15,3 3-128 0,-1 2 352 0,3 2-32 16,1 2-16-16,1 4 0 0,9 10-304 0,-13-15 128 15,13 15-128-15,0 0 0 0,-13-6 0 0,13 6 0 16,0 0 0-16,0 0 0 0,0 0 0 0,0 0-192 16,0 0 0-16,0 41 0 15,0-41-256-15,11 50-64 0,-1-18 0 0,-2 2 0 16,3 4 64-16,0 2 16 0,1 2 0 0,2-1 0 0,0-3 176 16,-1-3 48-16,3-3 0 0,-1-1 0 0,-1-3 208 0,2 0 0 15,-3 0 0-15,1-1 0 0,1-2 0 0,0 0 0 0,0 0 0 0,-1-2 0 16,-1-1 272-16,0-1 0 0,3 0 0 0,-16-21 0 15,27 39-64-15,-27-39-16 0,27 30 0 0,-27-30 0 16,24 22-48-16,-24-22-16 0,24 13 0 16,-24-13 0-16,0 0-128 0,34 10 0 0,-34-10 144 15,25-2-144-15,-25 2 0 0,21-9 0 0,-21 9 0 0,29-17 0 0,-29 17 0 16,30-24 0-16,-14 9 0 0,2-2 0 16,1-2 0-16,2-1 128 0,0-2-128 0,1-1 0 15,0 0 0-15,-1 3 0 0,-3 1 0 0,1-1 128 0,0 2-352 0,0-1-64 16,0 1-16-16,-2 1 0 15,0 1-272-15,1-1-64 0,-5-1-16 0,3-2-11696 16,-3 0-2320-16</inkml:trace>
  <inkml:trace contextRef="#ctx0" brushRef="#br0" timeOffset="1930">13242 5238 35007 0,'-5'-1'3120'0,"0"1"-2496"0,5 0-496 0,0 0-128 0,0 0 624 0,0 0 96 0,0 0 32 0,0 0 0 0,-24 30-752 0,24-30 0 0,-26 38 0 0,11-13-208 0,-3 3 208 0,0 3 0 0,-3 2 192 0,-1 3-192 15,1-1 0-15,-3 0 0 0,4-2 0 0,-1-3 0 16,5-2 0-16,0-3 128 0,16-25-128 0,-26 42 0 15,26-42 0-15,-19 35 0 0,19-35 0 0,0 0 0 16,-17 37 0-16,17-37-256 0,0 0 32 0,0 0 0 31,-9 37-768-31,9-37-160 0,0 0-16 0,0 0-16 0,0 0-1024 0,0 0-208 0,34 19-32 0,-34-19-9632 16</inkml:trace>
  <inkml:trace contextRef="#ctx0" brushRef="#br0" timeOffset="2318.29">13727 5369 35007 0,'-2'-3'1552'0,"0"0"320"0,-1 0-1488 0,0 1-384 16,3 2 0-16,-5-2 0 0,5 2 960 0,-9-1 112 15,-1 1 16-15,-3-1 16 0,-3 4-880 0,-1 1-224 16,-1 3 0-16,2 2 0 0,-2 1 0 0,18-10 0 0,-27 24 0 0,27-24-160 31,-22 28-416-31,22-28-64 0,0 0-32 0,-7 38 0 16,7-38-352-16,0 0-80 0,27 29-16 0,-27-29 0 15,36 16 464-15,-36-16 80 0,41 14 32 0,-41-14 0 0,43 14 544 0,-43-14-128 0,42 12 128 0,-42-12 0 16,40 12 0-16,-40-12 0 16,37 11 0-16,-37-11 0 0,27 11 0 0,-27-11 0 0,0 0 128 0,27 15-128 15,-27-15 0-15,0 0 0 0,0 0 0 0,0 0 0 0,-11 40 0 0,11-40 224 16,-24 24-64-16,8-12-16 15,-2 3 304-15,-1-1 48 0,-1 0 16 0,3 0 0 0,2-3 128 0,-3 2 48 16,-3 2 0-16,-3 1 0 16,3 0-16-16,0-2 0 0,2 1 0 0,2-1 0 0,17-14-416 0,-29 22-96 15,29-22-16-15,-21 19 0 16,21-19-864-16,0 0-176 0,0 0-48 0,-15 20 0 31,15-20-1680-31,0 0-320 0</inkml:trace>
  <inkml:trace contextRef="#ctx0" brushRef="#br0" timeOffset="2562.07">14078 5074 36863 0,'0'0'1632'0,"0"0"336"0,0 0-1584 0,0 0-384 0,0 0 0 0,0 0 0 0,0 0 800 0,0 0 80 0,0 0 16 0,0 0 0 16,18 38-704-16,-18-38-192 15,6 46 0-15,-6-46 0 0,4 66 160 0,-3-25-32 16,1 6-128-16,-2 2 192 0,2 1-192 0,-2-2 0 16,1-2 0-16,4-4 0 0,-2-6 0 0,-3-36-256 15,8 62 16-15,-8-62 16 16,11 53-704-16,-11-53-144 0,8 42-16 0,-8-42-16 16,0 0-656-16,10 47-128 0,-10-47-32 0,0 0 0 15,0 0-1104-15,0 0-240 0</inkml:trace>
  <inkml:trace contextRef="#ctx0" brushRef="#br0" timeOffset="3080.46">13806 5624 22111 0,'0'0'1968'16,"0"0"-1584"-16,0 0-384 0,0 0 0 16,0 0 1664-16,10-5 256 0,-10 5 64 0,21-5 0 15,-2 1-1184-15,5-1-224 0,8 0-64 0,3-1 0 16,0 0 128-16,-1 2 0 0,6 0 16 0,-2-1 0 0,-1 0-528 0,0-3-128 15,-5 1 0-15,0-2 0 16,-2-2-464-16,-3 1-80 0,2 0-16 0,-5 1 0 16,0 0-624-16,-5 0-128 0,-2 2-32 0,0 1 0 15,-4-2 736-15,-13 8 144 0,18-10 16 0,-18 10 16 0,9-6 560 0,-9 6 128 16,0 0 0-16,0 0 16 0,0 0 1648 0,0 0 320 16,-17 7 64-16,17-7 0 0,-26 15-1968 0,26-15-336 15,-31 22-192-15,14-7 32 0,-2 2 576 0,2 1 112 16,0 0 32-16,17-18 0 0,-33 41 96 0,33-41 32 0,-20 41 0 0,20-41 0 15,-16 39-336-15,16-39-64 16,0 0-16-16,-3 49 0 0,3-49-144 0,0 0-128 0,0 0 192 0,13 36-192 16,-13-36 0-16,0 0 0 15,0 0-240-15,32 5 80 0,-21-9-16 0,5-6 0 16,-1-1 0-16,4-5 0 0,0 0-16 0,0-3-16 16,0-1 0-16,1-1 0 15,-1-1-288-15,2-1-48 0,-4 1-16 0,0 1 0 0,-2 0 256 0,-2 3 48 0,-3 1 16 0,-2 4 0 0,-1 3 240 0,-2 4 160 16,-5 6-32-1,0 0 0-15,0 0 576 0,0 0 96 0,0 0 32 0,0 0 0 0,0 0-288 0,18 41-48 16,-18-41-16-16,3 41 0 16,-3-41-288-16,2 46-64 0,-2-46-128 0,1 50 192 0,-1-50-192 15,5 48 0-15,-5-48 0 0,5 43 0 16,-5-43-208-16,11 41-144 0,-11-41-32 0,0 0 0 31,16 40-1536-31,-16-40-304 0,0 0-64 0,0 0-12752 0</inkml:trace>
  <inkml:trace contextRef="#ctx0" brushRef="#br0" timeOffset="3329.88">14816 5038 34095 0,'0'0'3024'16,"0"0"-2416"-16,0 0-480 0,0 0-128 0,0 0 1424 0,0 0 272 0,0 48 48 0,0-48 16 0,3 57-1344 0,2-16-272 0,0 6-144 0,-2 3 160 0,3 1-160 0,-1-1 192 0,3-2-192 0,-3-3 192 0,4-5-192 0,-2-4-144 0,-7-36 144 0,19 59-208 0,-19-59-496 0,15 46-112 0,-15-46-16 0,15 41 0 16,-15-41-672-16,15 33-144 0,-15-33-16 0,0 0-16 15,13 36-368-15,-13-36-80 0,0 0-16 0,0 0-9760 0</inkml:trace>
  <inkml:trace contextRef="#ctx0" brushRef="#br0" timeOffset="3802.36">14546 5492 32255 0,'0'0'1424'0,"0"0"304"0,-10-4-1392 0,10 4-336 0,0 0 0 0,0 0 0 15,0 0 992-15,0 0 128 0,0-7 32 0,0 7 0 16,6-7-896-16,-6 7-256 0,21-9 128 0,-5 6-128 15,3 0 0-15,2 0 0 0,3 1 0 0,0-1 0 16,-3 1-336 0,6-1-96-16,5 1-16 0,2 0 0 0,2 0 448 0,0-2-128 0,2 0 128 0,-3-2 0 15,2-2-1472 1,-2 1-224-16,-3-1-32 0,0 0-16 0,-3 1 992 0,-2 2 208 0,-3 0 32 0,0 0 16 0,-3 2 496 0,1 0 128 16,-3 2 16-16,-19 1 0 0,33 1 592 0,-33-1 112 15,22 4 32-15,-22-4 0 0,0 0 144 0,0 0 16 16,0 0 16-16,0 0 0 0,17 33-656 0,-17-33-128 15,0 0-16-15,-14 34-16 0,14-34-240 0,-13 30 0 16,13-30 0-16,-17 34 0 0,17-34 0 0,-13 32 0 0,13-32 0 0,0 0 0 16,-5 40 0-16,5-40-128 15,0 0 128-15,5 36 0 0,-5-36 0 0,0 0 0 0,16 33-128 0,-16-33 128 16,0 0-160-16,26 27 32 16,-26-27 0-16,0 0 0 0,32 24 128 0,-32-24 0 15,24 13-144-15,-24-13 144 0,0 0 0 0,28 18 0 0,-28-18 0 0,0 0 0 16,0 0 336-16,0 0-16 0,0 0 0 0,0 0 0 15,-4 41 288-15,4-41 48 0,-24 17 16 0,24-17 0 16,-29 20-240-16,29-20-48 0,-39 21-16 0,18-10 0 16,-1-1-208-16,-2 0-32 0,2 2-128 0,-2-2 192 15,1 1-432-15,1-2-80 0,1 1-32 0,1 0-16880 16</inkml:trace>
  <inkml:trace contextRef="#ctx0" brushRef="#br0" timeOffset="4905.09">13768 8168 15663 0,'0'0'1392'0,"-2"-11"-1120"0,2 11-272 0,0 0 0 0,0 0 1344 0,-3-10 192 0,3 10 64 0,-5-18 0 0,2 4 272 0,-1-1 64 0,0-2 16 0,0 1 0 0,0 2-992 0,-1 1-192 16,2 1-32-16,-1 1-16 0,0 3-496 0,1 1-96 16,3 7-128-16,-8-9 176 0,8 9 144 0,0 0 16 15,-11-2 16-15,11 2 0 16,0 0 64-16,-15 13 16 0,15-13 0 0,-14 22 0 16,14-22-432-16,-10 29 0 0,10-29 0 0,-9 36 0 15,9-36 0-15,-3 34 0 0,3-34 0 0,3 34 0 0,-3-34 256 16,0 0-48-16,19 42 0 0,-19-42 0 0,0 0 32 0,35 28 0 15,-35-28 0-15,29 8 0 0,-29-8-64 0,30-1-16 16,-10-3 0-16,-1-4 0 0,0-4 144 0,0 0 16 16,0-1 16-16,2-2 0 0,2-3-336 0,-1-2 0 15,2 0 0-15,-2-1 128 0,-1 0-128 0,-5-2-256 16,2 1 64-16,-4 1 0 0,-3 1 192 0,-4 2 0 16,1 2 0-16,-4 1 0 0,0 0 224 0,-3 4 80 0,-1 0 16 0,0 11 0 15,-1-11 224-15,1 11 48 16,0 0 16-16,-10-5 0 0,10 5-304 0,0 0-64 0,-21 12-16 0,21-12 0 15,-24 23-224-15,24-23 0 0,-27 35 0 0,10-14 0 16,-1 1 0-16,-1 2 0 0,4 2 0 0,1-2 0 16,14-24 0-16,-22 43 0 0,22-43 0 0,-12 37 0 15,12-37 0-15,0 0 0 0,0 42 0 0,0-42 0 16,0 0 0-16,0 0-160 0,24 35 160 0,-24-35-128 16,0 0 128-16,34 5 0 0,-34-5 0 0,35-9-128 15,-17 1 128-15,4-4 224 0,4-3-48 0,0-1-16 16,2-2-32-16,-2-3-128 0,-1 0 192 0,-1-2-64 15,-3-1-128-15,-3 0 0 0,-1 1 0 0,-2 1 0 0,-4 2 0 16,-3-1 0-16,1 1 0 0,-4 2 0 0,-1 4 0 0,-3 0-176 16,-1 0 176-16,-3 5-128 0,1 2 128 0,-3 1-128 15,-4 1 128-15,9 5-128 0,-21-1 128 0,7 4 128 16,-4 4-128-16,-2 1 176 16,0 2-176-16,-1 3 0 0,-1 1 0 0,-4 3 0 0,-4 4 0 0,-2 2 0 15,3 2 0-15,0-1 0 0,2 1 0 0,5-1 0 0,1-1 0 0,2 0 0 16,19-23 0-16,-26 42 0 15,26-42 128-15,-16 41-128 0,16-41 128 0,-6 35-128 0,6-35 192 0,0 0-64 16,10 40-128-16,-10-40 192 16,0 0-192-16,30 24 192 0,-30-24-192 0,32 5 0 15,-10-7 0-15,2-3 0 0,3-4 0 0,2-3 128 16,3-4-128-16,0-4 0 0,-1 0 128 0,-4-2-128 0,-1 0 0 0,-4-2 128 16,-3 1-128-16,-5-1 0 15,-4 2 0-15,-2 0 0 0,-5 1 0 0,-3 1 0 0,-3 3 128 0,-2 2-128 16,-3 1 224-16,-3 2 16 0,1 2 0 0,-5 1 0 15,-2-1 64-15,-2 4 16 0,0 3 0 0,-2 1 0 16,-1 3-320-16,0 2-224 0,2 1 32 0,-1 2 16 31,2 1-464-31,0 0-80 0,19-7-32 0,-24 16-11888 0,24-16-2384 0</inkml:trace>
  <inkml:trace contextRef="#ctx0" brushRef="#br0" timeOffset="5399.98">14619 7761 35007 0,'0'0'1552'0,"0"0"320"0,0 0-1488 0,0 0-384 0,0 0 0 0,0 0 0 0,-16 17 704 0,16-17 64 0,0 0 0 0,-19 37 16 0,19-37-160 0,-24 53-48 0,12-22 0 0,2 2 0 0,1-2-368 0,0-1-80 0,9-30 0 0,-8 55-128 0,8-55 0 0,0 39 0 0,0-39-240 0,0 0 80 31,17 32-528-31,-17-32-96 0,0 0-32 0,29 4 0 16,-29-4-96-16,24-14-32 0,-10 2 0 0,0-4 0 0,3-4 672 0,-2-2 128 16,2-3 144-16,-3 1-208 0,1 1 208 0,-1-1 160 15,-1-3-32-15,-2 2 0 0,1 0 64 0,-3 1 0 0,-3 1 0 0,-1 5 0 16,0 6 64-16,-2 3 0 15,-3 9 16-15,0 0 0 0,0 0 64 0,0 0 16 16,0 0 0-16,0 0 0 0,-11 45-208 0,11-45-144 16,-10 65 192-16,4-26-192 0,3 0 448 0,1-1-32 0,-1-3 0 15,3-35 0-15,5 59 32 0,-5-59 16 0,11 40 0 0,-11-40 0 16,19 27-224-16,-19-27-48 0,27 15-16 0,-27-15 0 16,34 5-176-16,-34-5 0 0,37-6 0 0,-19-1 128 15,2-5-128-15,-1-2 0 0,1-3 0 0,-1-4 0 16,-3-1-240-16,0-1 80 0,-5-1 16 0,2-1 0 15,-5 0-304 1,0 0-48-16,-4 0-16 0,0 0 0 16,-3 1-208-16,-1 1-48 0,0 0-16 0,0 4 0 0,-1 5-1472 0,-1 3-304 0,2 11-48 0,-3-8-10480 15</inkml:trace>
  <inkml:trace contextRef="#ctx0" brushRef="#br0" timeOffset="5802.82">15168 7895 11967 0,'0'0'1072'0,"0"0"-864"15,0 0-208-15,0 0 0 0,0 0 5024 0,0 0 960 16,0 0 192-16,0 0 32 0,0-7-3712 0,0 7-768 0,0 0-128 0,-7-4-48 16,7 4-1104-16,0 0-208 15,0 0-48-15,-19 8-16 0,19-8-176 0,0 0-256 0,-20 26 64 0,20-26 16 31,-15 28-224-31,15-28-48 0,-11 31-16 0,11-31 0 0,0 0 48 0,-7 38 16 0,7-38 0 0,0 0 0 32,0 0-384-32,15 35-80 0,-15-35-16 0,0 0 0 15,22 6 256-15,-22-6 48 0,20-5 16 0,-20 5 0 0,22-14 1184 0,-10 5 224 0,0-2 48 16,2-1 16-16,-2-2-48 0,0 2-16 0,-2-2 0 0,-1 0 0 16,1-1-272-16,-2 1-64 0,1 2-16 0,-4 1 0 15,-5 11-192-15,5-13-48 0,-5 13 0 0,0 0 0 0,0 0-96 0,0 0-32 16,0 0 0-16,0 0 0 15,0 0-128-15,0 0 0 0,-5 32 0 0,5-32 0 0,-6 35 0 0,6-35 0 16,-8 39 0-16,8-39 0 16,-6 39-176-16,6-39 176 0,-2 31-128 0,2-31 128 0,0 0-320 0,3 33 0 15,-3-33 16-15,0 0 0 16,0 0-1136-16,0 0-224 0,21 26-64 0,-21-26-14176 0</inkml:trace>
  <inkml:trace contextRef="#ctx0" brushRef="#br0" timeOffset="5980.3">15582 7707 18431 0,'0'0'1632'0,"0"0"-1312"0,0 0-320 16,0 0 0-16,0 0 4688 0,0 0 880 16,0 0 160-16,-3 43 32 0,3-43-4160 0,-3 43-848 0,3-43-176 0,-2 67-16 15,2-34-416-15,0-33-144 0,3 63 0 0,-3-63 144 31,8 48-1168-31,-8-48-224 0</inkml:trace>
  <inkml:trace contextRef="#ctx0" brushRef="#br0" timeOffset="6250.05">15945 7278 37775 0,'0'0'3360'0,"0"0"-2688"15,0 0-544-15,-11 34-128 16,11-34 992-16,0 0 160 0,-8 59 48 0,-1-9 0 0,-1 18-880 0,-3 13-192 16,0-2-128-16,1-2 192 15,0-4-192-15,1-4 0 0,3-3-192 0,0-8 192 16,3-8-640 0,1-9-16-16,2-9 0 0,2-32 0 0,3 42-1200 0,-3-42-224 0,0 0-48 0,0 0-16 15,0 0-336-15,0 0-64 0,0 0-16 0,0 0 0 16,0 0 80-16,0 0 16 0,-11-27 0 0,4 4-5216 15</inkml:trace>
  <inkml:trace contextRef="#ctx0" brushRef="#br0" timeOffset="6330.44">15760 7875 9903 0,'-7'-87'208'0,"7"71"48"0,0 16 16 0,0 0 16 0,0 0-288 0,3-10 0 0,1 0 0 0,5-4 0 0,4-5 4352 0,6-3 800 16,2 1 160-16,3 1 48 0,5 3-3072 0,-2 2-624 16,3 1-112-16,3 3-16 0,3 2-1536 0,1 0-208 15,1 1-96-15,1 2-9776 16,-2 0-1952-16</inkml:trace>
  <inkml:trace contextRef="#ctx0" brushRef="#br0" timeOffset="7110.24">13856 9926 19343 0,'0'0'1728'0,"0"0"-1392"0,-3-8-336 16,3 8 0-16,0 0 4560 0,0 0 848 0,0 0 160 0,0 0 48 0,-8-7-4000 0,8 7-784 0,0 0-176 0,0 0-16 0,0 0-512 0,0 0-128 0,0 0 0 0,0 0 0 0,-3 33-192 0,3-33-96 0,0 0-32 0,6 47 0 31,-6-47-160-31,0 0-32 0,21 43-16 0,-21-43 0 16,0 0-112-16,32 25 0 0,-32-25-16 0,25 5 0 0,-25-5 352 0,28-1 80 0,-28 1 16 0,28-10 0 15,-15 2 592-15,2-2 128 0,-1 0 32 0,-3-3 0 16,3 0 96-16,-2-2 0 0,-3 0 16 0,-1 0 0 0,-1 0-368 0,-4 1-80 16,2-1-16-16,-5 1 0 15,-2 2-64-15,-1 1-128 0,3 11 176 0,-10-16-176 16,10 16 240-16,-14-11-64 0,14 11-16 0,-19-2 0 16,19 2-160-16,-29 8 0 0,13 0 0 0,-2 3 0 0,1 2 0 0,-1 4 0 15,-1 2 0-15,3 3 0 0,0 1 0 0,16-23 0 16,-21 43 0-16,21-43 0 0,-13 39 0 0,13-39 0 15,-3 33 0-15,3-33 0 0,0 0 0 0,8 36 128 16,-8-36-128-16,0 0 192 0,21 24-192 0,-21-24 192 16,0 0-192-16,29 11 192 0,-29-11-192 0,0 0 192 15,35 0-192-15,-35 0 192 0,24-8-16 0,-24 8 0 16,24-13 0-16,-24 13 0 0,19-15-176 0,-19 15 0 0,11-17 144 16,-11 17-144-16,7-17 0 0,-7 17 0 15,3-19 0-15,-3 19-128 0,-3-19-112 0,1 8-16 16,1 0 0-16,-3-1 0 15,1 2-560-15,-2-2-112 0,2 0-32 0,-3 0-16864 0</inkml:trace>
  <inkml:trace contextRef="#ctx0" brushRef="#br0" timeOffset="7580.21">14262 9574 29487 0,'0'0'2624'0,"0"0"-2112"0,0 0-512 0,0 0 0 0,0 0 2320 0,0 0 368 0,0 0 64 0,0 0 0 0,8 43-1984 0,-8-43-384 0,9 52-96 0,-4-19-16 0,0 2-272 0,0 0 128 0,2 2-128 0,-2-2 0 15,2 0 0-15,-7-35 0 0,17 58 0 0,-17-58 0 16,19 41-192-16,-19-41-128 0,29 29-48 0,-29-29 0 31,35 13-480-31,-35-13-112 0,34-1 0 0,-17-5-16 16,2-2 384-16,0-4 80 0,-3-2 0 0,2-3 16 0,-1-1 496 0,-2-2 0 0,1-4 0 0,1-3 0 0,-4 0 272 0,2 1-48 15,-4 1-16-15,0 1 0 0,-1 1-80 0,-4 5-128 16,2 1 176-16,-5 4-176 0,-3 13 448 0,5-11-32 16,-5 11 0-16,0 0 0 0,0 0-64 0,0 0-16 15,-3 30 0-15,3-30 0 0,-7 46-336 0,7-46 0 16,-9 63 0-16,6-30 0 0,1 0 0 0,2-33 0 16,2 61 0-16,-2-61 0 0,12 49 256 0,-12-49 0 0,18 35-16 0,-18-35 0 15,27 22-16-15,-27-22 0 16,29 13 0-16,-29-13 0 0,29 1-32 0,-29-1-16 15,32-11 0-15,-15 1 0 0,1-4-32 0,-2-2 0 0,2-3 0 0,-2-2 0 16,-2-3-144-16,0 0 192 16,-4-1-192-16,0 0 192 0,-4 1-192 0,-1 1 0 0,-2 0 144 15,0 1-144-15,-3 0 0 0,-3 2 0 16,2 1 0-16,-1 2 0 16,0 2-512-16,1 4-128 0,1 11-32 0,-2-16 0 15,2 16-1888-15,0 0-368 0</inkml:trace>
  <inkml:trace contextRef="#ctx0" brushRef="#br0" timeOffset="7981.9">15334 9723 34095 0,'0'0'1504'0,"0"0"320"0,0 0-1456 0,0 0-368 0,0 0 0 0,0 0 0 0,0 0 1120 0,0 0 160 0,0 0 16 0,0 0 16 0,-25 7-608 0,25-7-128 0,-23 7-32 0,23-7 0 0,-24 9-416 0,24-9-128 0,-27 15 0 0,27-15 0 0,-26 16-176 0,26-16-80 15,-19 18-32-15,19-18 0 16,0 0-192-16,-19 25-32 0,19-25-16 0,0 0 0 16,0 0-48-16,0 0 0 0,-8 31 0 15,8-31 0-15,0 0 128 0,0 0 0 0,0 0 16 0,0 0 0 0,24 9 752 0,-24-9 160 16,0 0 32-16,22-4 0 0,-22 4 288 0,16-7 64 0,-16 7 16 0,17-8 0 15,-17 8-352-15,0 0-64 16,20-9-16-16,-20 9 0 0,0 0-192 0,16-8-32 0,-16 8-16 0,0 0 0 16,0 0-32-16,0 0-16 15,0 0 0-15,0 0 0 0,0 0-160 0,0 0 192 0,22 6-192 0,-22-6 192 16,0 0-192-16,0 0 0 16,0 0 0-16,0 0-176 0,12 29-64 0,-12-29-16 15,0 0 0-15,0 0 0 16,0 0-448-16,17 30-80 0,-17-30-32 0,0 0 0 15,0 0-1696-15,0 0-352 0</inkml:trace>
  <inkml:trace contextRef="#ctx0" brushRef="#br0" timeOffset="8150.19">15574 9711 33167 0,'0'0'1472'0,"0"0"304"0,0 0-1424 0,0 0-352 0,0 0 0 0,0 0 0 16,0 31 1216-16,0-31 192 0,0 0 16 0,-5 40 16 15,5-40-688-15,-5 45-144 0,5-45-32 0,-5 44 0 16,5-44-576-16,0 44 0 0,0-44 0 0,2 36 0 16,-2-36-1264-16,0 0-272 0,8 36-48 0,-8-36-9392 15,0 0-1888-15</inkml:trace>
  <inkml:trace contextRef="#ctx0" brushRef="#br0" timeOffset="8409.94">15852 9150 22111 0,'0'0'1968'0,"0"0"-1584"16,0 0-384-16,0 0 0 0,2 36 4320 0,-2-36 784 0,0 0 144 0,0 0 48 16,0 59-3888-16,0-19-784 15,0 9-160-15,2 6-16 0,-1 4-448 0,1 1 0 0,3 3 0 0,-2-2 0 16,5 0-256-16,-2-5-48 0,-1-7 0 0,2 1 0 31,0 4-176-31,1-2-32 0,2-3-16 0,0-7 0 0,-2-4-432 0,1-8-64 0,-9-30-32 0,15 44 0 31,-15-44-352-31,14 28-64 0,-14-28 0 0,0 0-16 0,0 0-656 16,0 0-128-16,21 13-32 0,-21-13-8928 0</inkml:trace>
  <inkml:trace contextRef="#ctx0" brushRef="#br0" timeOffset="8650.2">15630 9569 39615 0,'0'0'1760'0,"0"0"352"0,0 0-1680 0,0 0-432 0,0 0 0 0,0 0 0 0,0 0 704 0,0 0 48 15,35 11 16-15,-35-11 0 0,47 3-384 0,-17-2-64 16,2 1 0-16,2-4-16 0,-2 1-112 0,-2-1-32 15,2-1 0-15,-2 0 0 16,-1-1-464-16,0-2-80 0,1-1-32 0,-4-1 0 16,1 0-784-16,-3-3-144 0,-3 2-48 0,-5-2-16144 15</inkml:trace>
  <inkml:trace contextRef="#ctx0" brushRef="#br0" timeOffset="8835.17">15396 9140 26719 0,'0'0'2368'0,"-7"-4"-1888"0,7 4-480 0,0 0 0 15,0 0 3392-15,0 0 576 0,0 0 112 0,0 0 16 16,-10-5-2880-16,10 5-576 0,0 0-112 0,0 0-16 31,0 0-880-31,0 0-160 0,0 0-48 0,27 8-18096 0</inkml:trace>
  <inkml:trace contextRef="#ctx0" brushRef="#br0" timeOffset="9700.1">14214 11948 4607 0,'0'0'400'0,"0"0"-400"0,-19 5 0 0,19-5 0 0,0 0 6704 0,0 0 1248 0,0 0 256 0,-24 5 48 0,24-5-5328 0,-27 9-1072 0,11-2-224 0,-1 2-32 0,17-9-1152 0,-28 23-208 0,28-23-48 0,-22 32-16 0,22-32-176 0,-21 44 0 16,13-20 0-16,0 2 0 0,0 6-224 0,2-1 80 15,1-2 16-15,0-3 0 0,5-26-64 0,-2 44 0 16,2-44 0-16,5 34 0 0,-5-34 192 0,8 29 0 0,-8-29-144 0,0 0 144 15,16 28-288-15,-16-28 16 16,0 0 0-16,0 0 0 0,32 8 144 0,-32-8 128 16,19-13-192-16,-19 13 192 0,24-26 320 0,-11 9 160 15,-2-1 32-15,2-3 16 0,-3-3-240 0,-2-1-48 16,1 0-16-16,-6-1 0 0,1 1-96 0,-3 0 0 16,-1 3-128-16,-1 0 192 0,-3 2 16 0,0 1 0 0,-4 1 0 0,1 2 0 15,-1 3-32-15,-3 2-16 16,11 11 0-16,-20-13 0 0,5 8-160 0,-1 5 0 0,-3 3 0 0,-2 3 0 15,0 3-192-15,-3 5 16 0,-3 3 16 0,3 4 0 0,-1 1-32 0,2 1-16 16,2 1 0-16,2 0 0 16,3 0 208-16,0 0 0 0,3 1-160 0,2-1 160 0,11-24 0 15,-14 43 0-15,14-43 0 0,-5 36 0 16,5-36 0-16,3 30 0 0,-3-30 0 0,0 0 0 0,15 35 0 0,-15-35 0 16,0 0 0-16,33 18 0 15,-33-18 0-15,29 0 0 0,-29 0 0 0,35-13 0 0,-14 4 0 0,0-4 128 16,-1-2 32-16,1-2 0 0,-2-3 48 0,-4 0 16 15,-1 0 0-15,-2-1 0 0,-3 1 16 16,-3 2 0-16,-2 3 0 0,-3-4 0 0,-1-1 48 0,-3 1 16 16,0 4 0-16,-2 0 0 0,-3 0 80 15,0 3 0-15,0-1 16 0,-3 3 0 0,11 10-144 0,-22-16-16 16,22 16-16-16,-20-10 0 16,20 10-576-16,-16-6-112 0,16 6-32 0,-16-6 0 15,16 6-688-15,0 0-144 0</inkml:trace>
  <inkml:trace contextRef="#ctx0" brushRef="#br0" timeOffset="10180.29">14536 11857 38703 0,'0'0'1712'0,"0"0"352"0,0 0-1648 0,0 0-416 0,0 0 0 0,0 0 0 16,0 0 576-16,0 0 16 0,0 0 16 0,0 0 0 0,5 31-272 0,-5-31-48 0,0 36-16 0,0-36 0 0,1 47-272 0,1-19 0 0,-2 1 0 0,4-1 0 15,-4-28 0-15,4 51-176 0,-4-51 0 0,6 36 0 32,-6-36-208-32,0 0-32 0,0 0-16 0,24 26 0 15,-24-26-144-15,0 0-48 0,24-5 0 0,-24 5 0 0,18-20 624 0,-10 5 0 0,3-2 144 0,0-2-16 16,-1-1 160-16,1 0 32 0,-3-1 16 0,3-2 0 15,1-1-96-15,-3 1-32 0,2 2 0 0,-6 4 0 0,2 2-208 0,-7 15 0 16,7-19 0-16,-7 19 0 16,0 0 0-16,0 0 0 0,0 0 0 0,0 0-160 0,0 0-160 0,0 0-16 15,4 47-16-15,-4-47 0 16,-2 54 224-16,2-22 128 0,0 2-160 0,3-1 160 0,-1-2 0 0,3-3 0 16,-5-28 208-16,16 47-64 15,-16-47 304-15,22 30 48 0,-22-30 16 0,29 19 0 0,-29-19-208 0,32 7-48 16,-32-7 0-16,32-5 0 0,-32 5-112 0,27-5-16 15,-27 5-128-15,26-20 192 0,-26 20-192 0,20-27 0 16,-13 10 0-16,-1-1 0 0,-1-1-176 0,-2-2 176 16,0 1-160-16,-3 0 160 0,0 1-192 0,-3-1 192 15,0-3-208-15,0-1 80 16,-2 2-592-16,3 1-112 0,-1 2-32 0,3 4-10720 16,0 15-2128-16</inkml:trace>
  <inkml:trace contextRef="#ctx0" brushRef="#br0" timeOffset="10572.92">15243 11930 22111 0,'0'0'976'0,"0"0"208"0,0 0-944 0,0 0-240 0,0 0 0 0,0 0 0 0,0 0 2320 0,0 0 432 0,0 0 64 0,0 0 32 0,0 0-944 0,-29 6-192 0,29-6-48 0,-29 8 0 0,29-8-912 0,-32 14-192 0,32-14-48 0,-36 20 0 0,36-20-512 0,-33 23 0 15,33-23-240-15,-27 26 80 16,27-26-128-16,-19 23-32 0,19-23 0 0,0 0 0 16,-14 25-160-16,14-25-32 0,0 0-16 0,0 0 0 15,0 0-160-15,0 0-16 0,0 0-16 0,0 0 0 0,24 14 720 0,-24-14 0 16,0 0 0-16,22-13 0 16,-22 13 720-16,24-18 48 0,-10 7 0 0,0-3 0 15,0 1-176-15,-3-1-16 0,-11 14-16 0,24-22 0 0,-24 22-176 0,16-16-16 0,-16 16-16 0,0 0 0 16,17-12-96-16,-17 12-32 15,0 0 0-15,0 0 0 0,0 0-32 0,0 0-16 16,0 0 0-16,0 0 0 0,10 33-48 0,-10-33-128 16,0 0 192-16,-3 39-64 0,3-39-128 0,-2 32 0 0,2-32 0 15,0 33 0-15,0-33-272 0,0 27-48 16,0-27 0-16,0 0 0 16,4 28-320-16,-4-28-80 0,0 0-16 0,0 0 0 15,0 0-1920-15,0 0-384 0</inkml:trace>
  <inkml:trace contextRef="#ctx0" brushRef="#br0" timeOffset="10770.09">15468 11963 28559 0,'0'0'2544'0,"0"0"-2032"0,-5 26-512 0,5-26 0 0,0 0 2080 0,0 0 320 16,-7 33 64-16,7-33 16 15,-5 55-1696-15,3-22-336 0,1-2-64 0,-1-5 0 32,2-26-720-32,0 42-144 0,0-42-32 0,3 27 0 15,-3-27-1856-15,0 0-384 0</inkml:trace>
  <inkml:trace contextRef="#ctx0" brushRef="#br0" timeOffset="11099.92">15673 11152 41471 0,'0'0'1840'0,"0"0"368"0,0 0-1760 0,0 0-448 15,0 0 0-15,0 0 0 0,0 0 368 0,0 0-16 16,5 31 0-16,-5-31 0 0,10 50-176 0,-4-11-48 0,2 4 0 0,0 5 0 15,2 1-128-15,-1 2 0 0,2 3 0 0,-1 2 0 16,3 5 0-16,-2-2 0 0,0 0 0 0,-1-5 0 16,3-3-272-16,-4-3-48 0,2-1 0 0,-1-2 0 15,-2-2 32-15,0-5 0 0,-2 1 0 0,-1-7 0 16,0-3 48-16,-5-29 16 0,8 44 0 0,-8-44 0 16,0 27-16-16,0-27 0 0,0 0 0 0,0 0 0 15,0 0-416 1,-19 14-96-16,19-14-16 0,-26-15-15920 0</inkml:trace>
  <inkml:trace contextRef="#ctx0" brushRef="#br0" timeOffset="11250.29">15614 11862 21183 0,'0'0'944'0,"0"0"192"15,0 0-912-15,8-13-224 0,-8 13 0 0,0 0 0 0,0 0 3040 0,0 0 560 16,21-6 112-16,-21 6 32 16,30-3-1536-16,-30 3-304 0,40-1-64 0,-19 0-16 0,3 0-1120 0,-24 1-240 15,45-1-32-15,-45 1-16 0,40-3-416 0,-40 3-224 16,30-3 32-16,-30 3 0 15,0 0-832 1,26-5-144-16,-26 5-48 0,0 0-16256 0</inkml:trace>
  <inkml:trace contextRef="#ctx0" brushRef="#br0" timeOffset="11405.01">15302 11441 41471 0,'0'0'1840'0,"-21"3"368"0,21-3-1760 0,0 0-448 0,-20 4 0 0,20-4 0 15,0 0 560-15,0 0 16 16,0 0 16-16,-23 3 0 0,23-3-592 0,0 0-128 0,0 0-32 0,0 0-8400 31,8-16-1680-31,8 0-320 0</inkml:trace>
  <inkml:trace contextRef="#ctx0" brushRef="#br0" timeOffset="14470.19">21893 5275 29487 0,'0'-3'2624'0,"0"1"-2112"0,0 2-512 0,0 0 0 0,0 0 1392 0,0 0 160 0,0 0 48 0,-2-2 0 0,2 2-800 0,0 0-160 0,0 0-16 0,0 0-16 0,0 0-480 0,0 0-128 0,0 0 0 0,-3 49 0 0,3-49 0 0,0 0 0 15,5 48 0-15,-5-48 0 16,3 41 0-16,-3-41 0 0,6 45 160 0,-6-45-160 16,7 47 288-16,-7-47-32 0,6 47-16 0,-6-47 0 15,5 44-16-15,-5-44 0 0,1 43 0 0,-1-43 0 16,0 42-16-16,0-42 0 0,2 42 0 0,-2-42 0 0,0 38-32 0,0-38-16 15,3 39 0-15,-3-39 0 0,5 36-160 0,-5-36 160 16,4 39-160-16,-4-39 160 0,4 41-160 0,-4-41 192 16,5 43-192-16,-5-43 192 0,3 45-192 0,-3-45 0 15,5 50 144-15,-5-50-144 0,3 59 0 0,-3-59 0 16,0 69 0-16,2-33 128 0,-2 3-128 0,0-3 0 16,2-1 0-16,-2-35 0 0,1 64 0 0,-1-64 0 15,3 64 0-15,-3-64 0 0,0 56 128 0,0-56-128 16,3 63 128-16,-3-63-128 0,3 70 224 0,1-36-32 15,-4-34 0-15,8 65 0 0,-8-65-16 0,9 61-16 0,-9-61 0 0,10 60 0 16,-10-60-160-16,11 61 128 16,-11-61-128-16,11 63 128 0,-11-63-128 0,15 60 0 0,-15-60 0 0,13 55 0 15,-13-55 0-15,12 47 0 16,-12-47 0-16,8 37 0 0,-8-37 0 0,0 0 0 0,7 44 0 0,-7-44 0 16,0 0 0-16,-2 37 0 15,2-37 0-15,0 0 128 0,-6 31-128 0,6-31 192 0,0 0-192 0,0 0 192 16,-13 37-192-16,13-37 0 0,0 0 144 0,0 0-144 0,0 0 0 0,-13 28 0 15,13-28 0-15,0 0 0 16,0 0 0-16,0 0 0 0,0 0 0 0,0 0 0 16,0 0 0-16,-21 8 0 0,21-8 0 0,0 0 128 15,-15-6-128-15,15 6 0 0,-15-8 128 0,15 8-128 16,-18-14 0-16,9 5 144 0,-2-1-144 0,-1-1 0 16,0-2 224-16,-1 1-64 0,-2-3-16 0,1-2 0 15,1-1-144-15,-3-2 0 0,3-2 0 0,-3 0 128 0,2 0-128 0,3-1 0 16,-2 3 0-16,0-1 128 15,-1 2-128-15,1-1 0 0,0 1 0 0,2 3 0 0,0 3 0 0,3 1 128 16,1 3-128-16,7 9 0 0,-11-11 128 0,11 11-128 16,-8-6 128-16,8 6-128 15,0 0 0-15,0 0 0 0,0 0 0 0,0 0 0 16,0 0 0-16,-8 35-304 0,8-35 48 0,3 37 16 0,-3-37-80 16,5 50-32-16,-5-50 0 0,8 56 0 0,-8-56 128 0,16 51 32 15,-16-51 0-15,19 43 0 0,-19-43 192 0,24 34-192 16,-24-34 192-16,26 29-192 0,-26-29 192 0,29 21 0 15,-29-21 0-15,29 13 0 0,-29-13 128 0,29 5 0 16,-29-5 16-16,31-3 0 31,-16 0 48-31,4-4 0 0,3-1 0 0,-1-1 0 0,1-3-48 0,1 0 0 0,1-2 0 0,0 0 0 0,-3 1-16 0,-3-1 0 16,1 1 0-16,-2-1 0 0,-2 0-128 0,2-1 0 16,-3 0 0-16,0 1 0 15,0 1-352-15,-3 1-48 0,2-1-16 0,-3 3 0 16,0 1-416-16,-1 1-64 0,-9 8-32 0,15-10-17264 0</inkml:trace>
  <inkml:trace contextRef="#ctx0" brushRef="#br0" timeOffset="15580.29">21887 7532 40543 0,'0'0'1792'0,"0"0"384"0,0 0-1744 0,0 0-432 0,0 0 0 0,0 0 0 0,0 0 144 0,0 0-144 0,0 0 160 0,0 0-160 0,-24 19 0 0,24-19 128 0,0 0-128 0,-26 22 0 0,26-22 0 0,-21 15 0 0,21-15 0 0,-27 19 0 0,27-19 0 0,-37 23 0 0,16-9-160 0,-3-1 160 0,-3 2-128 0,0 0 128 0,-3 1-128 0,-1 1 128 0,2 0 0 0,-3 1 0 0,-1 2 0 0,-3 2-128 15,-2 2 128-15,-1 0 0 0,-2 1 0 0,-4 0 128 16,-3 1-128-16,-1-2 0 16,-1 0 128-16,2-2-128 0,3-2 176 0,1 0-48 0,1-1 0 0,-1-1 0 15,-7 0 0-15,0 1 0 0,0 1 0 0,-2 1 0 16,3 2-128-16,1 1 192 0,1 1-192 0,1 0 192 16,1-1-192-16,-4 1 128 0,-3 2-128 0,-2-1 128 15,0 0-128-15,4-2 0 0,3-1 0 0,0-1 128 16,8-2-128-16,-2-3 0 0,-4-1 0 0,3-1 0 0,1-3 0 0,2 0 0 15,2-2 0-15,4-2 0 16,4-1 0-16,3-2 0 0,3-1 0 0,1-1 0 0,3-1 144 16,2 0 0-16,18-2 0 0,-37 3 0 0,37-3 96 0,-32 1 16 15,32-1 0-15,-29 1 0 16,29-1 0-16,-22 1 16 0,22-1 0 0,-21 1 0 0,21-1 704 16,0 0 144-16,-21 3 32 0,21-3 0 15,0 0-1712-15,0 0-336 16,0 0-64-16,0 0 0 0,0 0 1568 0,-19 13 320 0,19-13 64 0,0 0 16 15,0 0-1696-15,0 0-336 0,0 0-64 0,0 0 0 0,9 37 832 0,-9-37 256 16,0 0 0-16,0 0 0 0,14 43 688 0,-14-43 256 16,6 37 48-16,-6-37 16 0,6 47-816 0,-6-47-192 15,3 54 0-15,-3-54 0 0,-1 62 0 0,-1-29 0 16,-2 3 0-16,-1 2 0 0,0 5 0 0,0 5 0 16,0 3 0-16,-1 4 0 0,3-2 128 0,-2 0-128 15,0 0 0-15,0 3 144 16,-1 1-848-16,3 1-192 0,0 3-16 0,-1-2-16 0,3-1 768 0,-1-3 160 15,0-2 0-15,-1 3 0 0,3 2 0 0,0 1 0 16,0 1 0-16,0-4 0 0,0-2 0 0,2-2 0 16,-1 2 0-16,1 0 0 0,1 1 0 0,-1 1 0 0,3-1 0 0,2-5 0 15,-2-6 0-15,0-5-128 0,2-3 128 0,-2-3 0 16,2 0 0-16,-2-4 0 0,0 0 0 0,0-3 0 16,1-1 784-16,-6-25 272 0,5 41 48 0,-5-41 16 31,3 26-1504-31,-3-26-320 0,0 0-48 0,0 0-16 0,0 0 768 0,0 0 0 0,0 0 240 0,0 0-64 15,0 0 16-15,-24-2 16 0,24 2 0 0,-22-30 0 16,10 10-208-16,-3-5 0 0,-3-4 0 0,1-5 0 16,0-2 0-16,-2-3-128 0,2 1 128 0,2-2-208 15,-1 2 208-15,2 1 0 0,1 3 0 0,2 5 0 0,1 4 0 0,4 6 0 16,-2 6-128-16,8 13 128 16,-6-18 0-16,6 18 160 0,0 0-32 0,0 0 0 15,0 0 0-15,0 0 0 0,0 0 0 0,0 0 0 0,0 0-400 0,0 28-96 16,0-28-16-16,12 43 0 15,-5-15-128-15,1 4-16 0,1-2-16 0,1 0 0 0,0-1 208 0,1-3 32 16,-11-26 16-16,22 46 0 0,-22-46 288 0,24 35 0 16,-24-35 0-16,29 30 0 0,-29-30 0 0,36 22 224 15,-36-22-64-15,39 11-16 0,-39-11 64 0,43 0 16 16,-43 0 0-16,48-11 0 0,-22-2-224 0,4-5-208 0,2-6 32 0,0-7 16 31,2-4-416-31,-1-4-96 0,-2 1-16 0,4-13-18464 0</inkml:trace>
  <inkml:trace contextRef="#ctx0" brushRef="#br0" timeOffset="16331.42">21864 7572 30399 0,'0'0'2704'0,"0"0"-2160"0,0 0-544 0,-16 0 0 0,16 0 2112 0,0 0 320 16,0 0 64-16,0 0 16 0,0 0-1728 0,0 0-336 0,0 0-80 0,0 0-16 0,-9 44-192 0,9-44-32 0,7 40-128 0,-7-40 192 0,10 56-192 0,-2-22 0 16,0 5 128-16,-2 3-128 0,1 6 0 0,2 3 0 15,-2 2 0-15,1 2 0 0,1 2-208 0,-1 2 16 0,-1 2 0 0,2 2 0 16,1 1 16-16,-2-1 16 16,3 1 0-16,-3-1 0 0,0 0 160 0,0 3 0 0,-1 4 128 0,-1 0-128 15,0-4 304-15,1 2-16 0,-2 2 0 0,0 3 0 16,2 2-32-16,-2-1-16 0,-2-2 0 0,1 0 0 15,-1 0-16-15,-1 3 0 0,-1-2 0 0,-1-4 0 16,0-3-224-16,-1-2 144 0,-1-1-144 0,2 2 128 16,0-5-128-16,2-3 0 0,-1-4 0 0,2-6 0 0,-1-5-128 15,-1-6 128-15,2-2 0 0,-1-5 0 16,3-4 0-16,-2-2 0 0,-3-23 128 0,8 37-128 16,-8-37 320-16,5 23-32 0,-5-23 0 0,0 0 0 15,0 0-80-15,0 0-16 0,0 0 0 0,0 0 0 16,0 0-192-16,0 0 144 0,0 0-144 0,0 0 128 0,-3-22-128 0,-2 2 0 15,-3-5 0-15,0-6 128 16,-3-1-128-16,1-4 0 0,-2-3-160 0,0-3 160 0,-2 2-192 0,2 0 192 16,0 0-208-16,2 5 80 15,-1 5-64-15,3 2 0 0,0 7 0 0,-1 3 0 0,9 18 192 0,-12-23-128 16,12 23 128-16,0 0-128 16,0 0 128-16,-17-7 0 0,17 7 128 0,0 0-128 0,-15 25 0 0,15-25 0 15,-11 38 0-15,6-11 0 16,2 6-384-16,3 2 0 0,-2 4 0 0,2-1 0 0,2 1 192 0,0-1 32 15,1-4 16-15,0-2 0 0,2-3 144 0,3-1 176 16,0-2-48-16,-8-26 0 16,19 40 128-16,-19-40 0 0,29 33 16 0,-10-20 0 0,2-3 80 0,3-3 16 15,1-4 0-15,2-4 0 0,2-3-80 0,0-5-16 16,2-4 0-16,2-5 0 0,-2-5-272 0,-1-5-192 16,0-4 16-16,-1-3 16 15,0-2-416-15,-2-5-96 0,0-4-16 0,3-6-18576 0</inkml:trace>
  <inkml:trace contextRef="#ctx0" brushRef="#br0" timeOffset="17520.12">22250 7426 20271 0,'0'0'1792'0,"0"0"-1424"0,0 0-368 0,0 0 0 0,0 0 4416 0,0 0 832 0,0 0 144 0,0 0 48 0,0 0-4080 0,0 0-800 0,0 0-176 0,0 0-16 0,0 0-192 0,0 0-48 0,0 0 0 0,24 3 0 0,-24-3-128 0,31 13 0 16,-31-13 0-16,39 22 0 0,-15-7 0 0,4 2 0 15,1 2 0-15,2 1 0 0,-1 1 0 0,2-1-176 16,2 2 176-16,0 1-192 0,-1 0 0 0,-1-1-16 0,0 0 0 0,0 0 0 16,-3-2 208-16,3 1-144 15,1 1 144-15,3 2-128 0,2 4 128 0,-1-1 0 0,1 2 0 0,-1-1 128 16,1 0 128-16,-1 1 48 16,-5 0 0-16,0 2 0 0,-1-3 0 0,2 2 0 0,1 1 0 0,2 4 0 15,2 1-112-15,-2 2 0 0,3 4-16 0,-1-1 0 16,0 1-176-16,-1-2 0 15,0-2 144-15,-2-3-144 0,-3-4 0 0,3-2 0 16,2-2 0-16,0-2 0 0,1-3 0 0,-1 1 0 0,3-1 0 0,-1-1 128 16,-3-1 64-16,0-1 0 0,-3-3 16 0,-3 0 0 15,-1-2-64-15,-1-2-16 16,2 0 0-16,-2-2 0 0,0 1 64 0,-1-4 0 0,0 0 0 0,-3-1 0 16,0-1 0-16,-3-1 0 0,-21-4 0 0,40 4 0 15,-40-4-64-15,35 2 0 0,-35-2 0 0,29-1 0 16,-29 1-128-16,24-1 0 0,-24 1 0 0,21-3 0 0,-21 3 0 0,0 0 0 15,22-3 0-15,-22 3 0 16,0 0 0-16,0 0 0 0,19-6 0 0,-19 6 0 0,0 0 0 0,0 0 0 16,0 0 0-16,0 0 0 15,0 0 0-15,0 0 0 0,0 0 0 0,0 0 0 0,0 0 0 0,0 0 0 16,0 0 0-16,0 0 0 16,0 0 0-16,0 0 0 0,0 0-128 0,0 0 128 0,0 0 0 0,0 0 0 15,0 0 0-15,0 0 0 0,0 0-128 0,4 30 128 16,-4-30 0-16,0 0 0 0,0 0 0 0,-7 37 0 15,7-37 0-15,0 0 0 0,-3 43-224 0,3-43 80 0,-4 39 16 0,4-39 0 16,-4 45-48-16,4-45 0 16,-2 54 0-16,2-23 0 0,0 2 176 0,0 2 0 0,0 0-144 0,0 3 144 15,0-2 0-15,0 4 0 16,-1 2 0-16,1 4 0 0,-2 3 0 0,-1 4 0 0,3 4 0 0,0 1 0 16,0 0 0-16,2 0 0 15,-1-4 0-15,1 0 0 0,1 0 0 0,1-2 160 16,0-1-160-16,-1-2 160 0,2 0-160 0,1-5 0 15,2-3 0-15,-3-3 0 0,2-4 0 0,-3-2 0 16,4 0-144-16,-3-1 144 0,0 1 0 0,0 0 0 16,1-2 0-16,0-1 0 0,-1-2 288 0,-1-1-32 15,0-2-16-15,0-1 0 0,-4-23 0 0,7 40 0 0,-7-40 0 16,5 36 0-16,-5-36-240 0,5 30 128 0,-5-30-128 0,2 23 0 16,-2-23 0-16,0 0 0 0,0 0 0 0,1 22 0 15,-1-22 0-15,0 0-192 0,0 0 192 0,0 0-160 16,0 0 160-16,0 0 0 0,0 0-144 0,0 0 144 15,0 0 144-15,0 0 112 0,0 0 0 0,-11-25 16 16,11 25 112-16,-11-24 0 0,11 24 16 0,-16-38 0 16,5 14-208-16,-1-4-32 0,-2-3-16 0,1-4 0 15,-3-3-288-15,-1-2-64 0,4-2-16 0,-3 2 0 16,0 5-128-16,5 3-32 0,-2 3 0 0,0 4 0 0,2 5 176 0,0 2 16 16,-2 3 16-16,13 15 0 15,-20-20 48-15,20 20 0 0,-20-10 0 0,20 10 0 0,0 0 128 0,-26-1 0 16,26 1-144-16,0 0 144 0,-28 16-192 0,28-16 16 15,-15 27 16-15,15-27 0 16,-12 47-208-16,7-17-32 0,1 5-16 0,3 5 0 16,2 2 160-16,-1 1 48 0,5 0 0 0,0-5 0 0,1-8 208 15,1-6 0-15,1-1 144 0,-8-23-144 0,22 36 352 0,-22-36-32 16,24 26 0-16,-24-26 0 0,33 18-32 0,-33-18-16 16,36 10 0-16,-14-10 0 0,-1-2 176 0,5-4 16 0,-1-3 16 15,3-4 0-15,5-3-208 0,2-3-32 0,1-2-16 0,0-2 0 16,-2 1-224-16,1 0 0 0,-3-2-192 0,-3 0 192 31,-3 1-624-31,-2 1-16 0,-2 2 0 0,-3 1 0 16,-3 3-432-16,-16 16-80 0</inkml:trace>
  <inkml:trace contextRef="#ctx0" brushRef="#br0" timeOffset="19680.21">19543 10952 23039 0,'0'0'2048'0,"0"0"-1648"0,0 0-400 0,0 0 0 0,0 0 704 0,0 0 48 0,0 0 16 0,0 0 0 0,0 0 48 0,0 0 16 0,0 0 0 0,0 0 0 16,0 0-32-16,-2 35 0 0,2-35 0 0,0 0 0 16,0 0-288-16,24 32-48 0,-24-32-16 0,0 0 0 15,29 29-32-15,-29-29-16 0,26 23 0 0,-26-23 0 16,27 28 16-16,-27-28 0 0,30 33 0 0,-30-33 0 0,31 35 16 0,-31-35 0 16,30 38 0-16,-30-38 0 15,35 39-80-15,-35-39-16 0,37 45 0 0,-13-20 0 0,3 1-128 0,1 2-16 16,2-2-16-16,0 1 0 0,2 0-176 0,3 2 128 15,2 2-128-15,1 3 128 0,-2 1-128 0,5 1 0 16,-1-1 0-16,2 2 0 0,6 0 0 0,2 3 0 16,2 0 0-16,-2 0 0 0,1 3 0 0,-1 4 0 15,-1 1 0-15,-1 2 0 0,3 1 0 0,1-2 0 16,-1-3-128-16,3-1 128 0,-1-2 0 0,-4-2 0 16,-2-3 0-16,-1-1 0 0,-4-2 0 0,3 2 240 15,1 1-48-15,-1-1 0 0,0-2 80 0,-4 0 16 16,0-1 0-16,-5 0 0 0,-2-1-16 0,-1-1 0 15,-4 2 0-15,-2-2 0 0,-1 0-96 0,1 4-32 0,0 0 0 0,-3 1 0 16,2-3-144-16,-2-1 192 16,-2-4-192-16,-4-2 192 0,1-3-192 0,-3-1 192 0,-2 0-192 0,-14-23 192 15,26 40-192-15,-26-40 192 16,21 35-192-16,-21-35 192 0,16 31-192 0,-16-31 0 0,11 25 144 0,-11-25-144 16,0 0 0-16,14 32 144 15,-14-32-144-15,0 0 0 0,12 26 128 0,-12-26-128 16,0 0 0-16,0 0 0 0,12 24 0 0,-12-24 0 0,0 0 0 0,0 0 0 15,0 0 0-15,0 0 0 0,0 0 0 0,15 22 0 16,-15-22 0-16,0 0 0 0,0 0 0 0,0 0 0 16,0 0 208-16,0 0-64 0,0 0-16 0,0 0 0 15,0 0-128-15,0 0 192 0,0 0-192 0,0 0 192 16,0 0-64-16,0 0 0 0,0 0 0 0,0 0 0 16,0 0 64-16,0 0 0 0,0 0 0 0,0 0 0 0,0 0-64 0,0 0 0 15,0 0 0-15,0 0 0 0,0 0-128 0,0 0 0 16,0 0 0-16,-2-16 0 0,2 16 0 0,0 0 0 15,0 0 0-15,0 0 0 0,-5-18 0 0,5 18 0 16,0 0 0-16,-6-15 0 0,6 15 0 0,0 0 0 16,-8-19 0-16,8 19 0 0,-6-18 0 0,6 18 0 15,-8-23 0-15,8 23 0 0,-10-28 0 0,7 12 0 16,-2 0 0-16,0-1 0 0,-1-1 192 16,0-1-64-16,-1 1 0 0,1-2 0 0,-1-1-128 0,-1 0 192 15,2 0-192-15,-2 0 192 0,0 1-192 0,0 1 0 16,1 1 144-16,0 0-144 0,0 3 0 0,2-1 0 15,-1 1 0-15,6 15 0 0,-13-27 0 0,13 27 0 16,-10-26 0-16,10 26 0 0,-9-23 0 0,9 23 0 0,-7-19-192 0,7 19 64 16,-3-14-80-16,3 14-16 15,0 0 0-15,0 0 0 0,-3-17 0 0,3 17 0 0,0 0 0 0,0 0 0 16,0 0-32-16,0 0 0 16,0 0 0-16,0 0 0 0,27 9 0 0,-27-9-16 15,0 0 0-15,29 30 0 0,-29-30 16 0,22 34 16 0,-22-34 0 0,26 47 0 16,-12-19 16-16,-2 1 0 0,2 2 0 0,-3-1 0 15,2-1-32-15,0-1 0 0,0-2 0 0,-13-26 0 0,22 44 128 16,-22-44 128-16,24 39-208 0,-24-39 80 16,19 34 128-16,-19-34 0 0,16 29 0 0,-16-29 0 15,13 24 0-15,-13-24 0 0,0 0 0 0,8 28 0 16,-8-28 272-16,0 0-16 0,0 0 0 0,0 0 0 0,-13 24 64 16,13-24 0-16,0 0 0 0,-28 7 0 15,28-7 0-15,-28 0 0 0,28 0 0 0,-35-7 0 0,35 7 16 16,-37-12 16-16,17 4 0 0,0-1 0 0,-1 1-160 0,-3-2-48 15,0-2 0-15,-3 1 0 0,0-1-16 0,3 2 0 16,0 0 0-16,3 1 0 0,0 1-128 0,4 0 0 16,-1 1 0-16,18 7 0 0,-27-12-160 0,27 12-112 15,-22-12-32-15,22 12 0 16,-17-15-384-16,17 15-80 0,-14-17 0 0,14 17-16 16,-10-23-624-16,6 8-128 0</inkml:trace>
  <inkml:trace contextRef="#ctx0" brushRef="#br0" timeOffset="20218.41">21971 10780 36863 0,'0'0'1632'0,"0"0"336"0,0 0-1584 0,0 0-384 0,0 0 0 0,0 0 0 0,0 0 368 0,-12 39-16 0,12-39 0 0,0 50 0 0,0-12 16 0,1 7 0 0,2 4 0 0,0 6 0 0,-1 2-192 0,1 6-48 0,2 3 0 0,-2 2 0 0,2 1-128 0,-2 1 0 15,0 4 0-15,0 2 0 16,1 6 0-16,-1-5 0 0,0-2 0 0,-1 0 0 0,0 0 0 0,-1 1 0 16,-1 2 0-16,3-7 0 0,-3-7 0 0,0 0 0 15,0-3 0-15,-3 0 128 0,3-2 192 0,-3-2 48 16,3-2 0-16,-2-4 0 0,1-3-32 0,1-2 0 15,0 0 0-15,0-2 0 0,0-2-48 0,1-2-16 16,-1-2 0-16,0-5 0 0,0-33-32 0,4 53-16 16,-4-53 0-16,4 41 0 0,-4-41-16 0,5 29 0 15,-5-29 0-15,0 0 0 0,10 31-32 0,-10-31-16 16,0 0 0-16,0 0 0 0,0 0-160 0,17 18-192 16,-17-18 32-16,0 0 16 15,0 0-400-15,0 0-80 0,16-11-16 0,-16 11 0 16,8-17-240-16,-8 17-48 0,10-27-16 0,-2 9-17168 0</inkml:trace>
  <inkml:trace contextRef="#ctx0" brushRef="#br0" timeOffset="21150.02">24404 11087 34095 0,'0'0'3024'0,"0"0"-2416"0,0 0-480 0,0 0-128 0,0 0 592 0,0 0 112 0,0 0 0 0,0 0 16 0,-27 20-336 0,27-20-64 0,-24 25 0 0,24-25-16 0,-29 35-96 0,29-35-16 0,-35 46 0 0,15-21 0 15,-3 3 48-15,-1 2 0 0,-3 0 0 0,1 0 0 16,-3 0 16-16,0 3 0 0,-1 0 0 0,-3 3 0 16,0 2-112-16,0 3-16 0,1-3 0 0,-2 3 0 0,-6 2 64 15,-1 0 16-15,-1 1 0 0,-3-2 0 16,4-1 64-16,-4 4 16 0,2 5 0 0,-2 2 0 15,3 3-96-15,-4 3-32 0,-4-1 0 0,-3 2 0 0,-2-3-160 0,2 0 0 16,0 4 0-16,3-2 0 0,4 0 0 16,0-3 0-16,-1-4 0 0,1-4 0 0,1-4 0 0,1-3 0 15,2 0 0-15,0-1 0 0,2 0 0 16,5-1 0-16,3-3 128 0,3-4-128 16,4-5 272-16,-1-4-16 0,4-3-16 0,-1-3 0 15,1-3 0-15,22-13 0 0,-39 16 0 0,39-16 0 0,-33 9-240 0,33-9 0 16,-22-1 0-16,22 1 0 0,0 0 192 0,-18-16-64 0,18 16-128 0,-4-20 192 15,4 6 32-15,2-4 0 16,3-4 0-16,2-5 0 0,1-5-224 0,4-4 0 0,1-5 128 0,3-1-128 16,3-2 0-16,2 0 0 15,0 3-144-15,1 3 144 0,-2 2-160 0,-1 3 160 16,0 1-160-16,-5 3 160 0,-1 5-352 0,-2 4 32 16,-3 5 0-16,-3 3 0 0,-5 12 32 0,0 0 16 0,0 0 0 15,0 0 0-15,0 0 64 0,0 0 16 0,0 0 0 0,0 0 0 31,-16 38-192-31,16-38-48 0,-21 51 0 0,5-19 0 16,-5 5-64-16,-1 3-16 0,-5 5 0 0,-2 2 0 16,0 3 64-16,-4 2 0 0,2-1 0 0,1-3 0 0,2-1 688 0,0-4 144 0,6-2 16 0,2-4 16 15,4-4 96-15,1-1 0 16,3-1 16-16,3-4 0 0,9-27-144 0,-10 48-48 0,10-48 0 0,0 38 0 16,0-38-144-16,8 31-48 0,-8-31 0 0,16 21 0 15,-16-21-144-15,22 15 0 0,-22-15 144 0,29 7-144 16,-29-7 0-16,35 0 0 0,-15-2 0 0,0-3 128 31,1-2-480-31,-2-2-96 0,0 1 0 0,-4-2-16 16,-15 10-1008-16,27-20-208 0,-27 20-48 0,18-21-15040 0</inkml:trace>
  <inkml:trace contextRef="#ctx0" brushRef="#br0" timeOffset="21809.92">22185 13384 31327 0,'0'0'2784'0,"0"0"-2224"0,0 0-560 0,0 0 0 0,0 0 2192 0,0 0 336 0,0 0 64 0,0 0 16 0,0 0-1792 0,-22 3-368 0,22-3-64 0,0 0 0 0,-26 16-384 0,26-16 144 0,-19 23-144 0,19-23 0 16,-20 31 0-16,20-31 0 0,-21 40-240 0,21-40 80 16,-16 48 160-16,8-22-208 15,3 0 80-15,5-26 128 0,-5 49 0 0,5-49 0 0,2 44 0 0,-2-44 0 16,8 39 160-16,-8-39 0 0,17 29 0 16,-17-29 0-16,23 20-160 0,-23-20 192 0,25 11-192 0,-25-11 192 15,24 3 128-15,-24-3 16 0,24-2 16 0,-24 2 0 16,23-13-112-16,-23 13-32 0,20-23 0 0,-11 8 0 15,-3-1-208-15,2-2 128 0,-3 0-128 0,-2-1 0 0,-3 2 208 0,0 0-48 16,-2 0-16-16,2 17 0 16,-6-27 128-16,6 27 32 0,-13-22 0 0,13 22 0 0,-17-18-112 0,17 18 0 15,-24-10-16-15,24 10 0 16,-31-2-176-16,31 2 0 0,-40 5 0 0,16 1 0 0,0 3-256 0,0 1 80 16,2 1 16-16,-1 1 0 15,1 4-16-15,3-1 0 0,1 3 0 0,18-18 0 0,-29 37 176 0,29-37-192 16,-19 34 192-16,19-34-192 0,-11 31 64 0,11-31 0 0,0 26 0 0,0-26 0 15,0 0 128-15,11 32-192 16,-11-32 192-16,0 0-192 0,26 22 192 0,-26-22 0 16,27 8 0-16,-27-8 128 0,32 2 64 0,-32-2 0 15,37-6 16-15,-37 6 0 0,38-13 16 0,-19 5 0 16,-2-2 0-16,-17 10 0 0,31-22-64 0,-18 8-16 16,1-1 0-16,-4 0 0 0,-10 15 80 0,14-27 16 15,-14 27 0-15,7-29 0 0,-7 29 80 0,-2-27 32 0,2 27 0 0,-10-25 0 16,10 25 16-16,-17-24 0 0,6 13 0 15,-4 0 0-15,1 2-160 0,-2 1-16 0,-2 1-16 0,-1 2 0 16,0 2-176-16,0 2 0 0,1 0 0 0,18 1 128 16,-33 1-256-16,33-1-64 0,-26 4-16 0,26-4 0 31,-19 2-480-31,19-2-80 0,0 0-32 0,0 0 0 0,0 0-416 0,0 0-64 0,0 0-32 0,3-16-11872 16,-3 16-2368-16</inkml:trace>
  <inkml:trace contextRef="#ctx0" brushRef="#br0" timeOffset="22310.1">22880 13293 35007 0,'0'0'1552'0,"0"0"320"0,0 0-1488 0,0 0-384 0,0 0 0 0,0 0 0 0,0 0 1024 0,0 0 128 0,0 0 16 0,-23 12 16 0,23-12-480 0,0 0-112 0,-22 35-16 0,22-35 0 0,-16 38-368 0,16-38-80 16,-11 50 0-16,11-50-128 0,-10 53 144 0,10-53-144 15,-3 54 0-15,3-54 144 0,3 47-144 0,-3-47 0 16,8 37 144-16,-8-37-144 0,13 26 0 0,-13-26 144 16,0 0-144-16,21 19 0 0,-21-19 0 0,0 0 0 15,24-3 0-15,-24 3 0 0,19-17 0 0,-19 17 256 0,22-28-48 0,-10 10-16 16,0 0 48-16,-2-3 0 0,1 0 0 0,-3-1 0 15,0 2-240-15,0 1 0 0,-2 1 0 0,-1 0 0 16,0 3-256-16,-5 15 64 0,5-22 16 0,-5 22 0 16,0 0-128-16,0 0-16 0,0 0-16 15,0 0 0-15,0 0 64 0,0 0 16 0,24 21 0 0,-24-21 0 16,0 0 256-16,16 37 0 0,-16-37 0 0,16 25 0 16,-16-25 256-16,15 23 96 0,-15-23 32 0,20 15 0 15,-20-15 0-15,0 0 0 0,32 4 0 0,-32-4 0 0,24-9 0 16,-24 9 16-16,21-19 0 0,-21 19 0 15,19-26-96-15,-8 10-32 0,-3-2 0 0,-1-2 0 0,-2 1-144 0,-1-1-128 16,-1 1 192-16,-3-1-192 16,0 0 0-16,-1 0 0 0,-3-1 0 0,0 1 0 0,1 1-176 0,0 1-144 15,-1 2-16-15,4 16-16 16,-5-25-416-16,5 25-64 0,-7-16-32 0,7 16-11936 16,0 0-2400-16</inkml:trace>
  <inkml:trace contextRef="#ctx0" brushRef="#br0" timeOffset="22732.79">23547 13248 26719 0,'0'0'2368'0,"0"0"-1888"0,0 0-480 0,0 0 0 0,0 0 2240 0,0 0 336 0,0 0 80 0,0 0 16 0,0 0-1264 0,0 0-256 0,-27 9-64 0,27-9 0 0,0 0-768 0,-26 16-144 0,26-16-48 0,-22 14 0 16,22-14-128-16,-23 18 0 0,23-18 0 0,-20 22 0 16,20-22-128-16,-20 24-16 0,20-24 0 0,-14 25 0 15,14-25 144-15,-10 26-128 0,10-26 128 16,0 0-128-16,-8 37 128 0,8-37 0 0,0 0 0 0,6 27 128 16,-6-27 32-16,0 0 16 15,0 0 0-15,15 24 0 0,-15-24 0 0,0 0 0 0,0 0 0 0,24 9 0 16,-24-9 16-16,0 0 0 0,23-3 0 0,-23 3 0 0,19-7-16 15,-19 7 0-15,17-14 0 0,-17 14 0 16,18-15 0-16,-18 15 0 0,16-16 0 0,-16 16 0 0,11-14-32 0,-11 14 0 16,0 0 0-16,15-13 0 15,-15 13 48-15,0 0 16 0,0 0 0 0,0 0 0 16,0 0-208-16,0 0 0 0,0 0 0 0,0 0 0 16,0 0-256-16,0 0-112 0,20 15-16 0,-20-15 0 15,0 0-160 1,0 0-32-16,8 27-16 0,-8-27 0 0,0 0-640 0,0 0-128 0,11 26-32 0,-11-26-15472 15</inkml:trace>
  <inkml:trace contextRef="#ctx0" brushRef="#br0" timeOffset="22900.24">23724 13336 31327 0,'0'0'2784'0,"0"0"-2224"16,0 0-560-16,0 0 0 0,0 0 1840 0,0 0 256 15,-6 31 48-15,6-31 16 0,0 27-1488 0,0-27-288 0,0 38-64 0,0-38-16 16,6 38-432-16,-6-38-96 0,10 25-16 16,-10-25-17392-16</inkml:trace>
  <inkml:trace contextRef="#ctx0" brushRef="#br0" timeOffset="23239.5">23972 12727 36863 0,'0'0'1632'0,"0"0"336"0,0 0-1584 0,7 32-384 0,-7-32 0 0,0 0 0 0,3 33 944 0,-3-33 96 15,3 56 32-15,0-6 0 16,-1 12-640-16,-1 6-128 0,1 2-32 0,0-3 0 0,-1 0-272 0,1-4 0 16,1-4 0-16,2-7 0 15,0-5-208-15,-1-7-160 0,1-5-16 0,0-6-16 16,-5-29-656-16,8 42-128 0,-8-42-32 0,0 0 0 15,6 29 352 1,-6-29 64-16,0 0 16 0,0 0 0 0,0 0 432 0,0 0 96 0,0 0 0 0,-22-19 16 16,22 19-352-16,-17-23-80 0,7 8-16 0,1-1 0 15,0-2 224-15,1-1 32 0,1-2 16 0,2 0 0 0,1 1 416 0,1 1-160 0,5-3 160 16,1 2 0-16,4 2 512 0,2 0 192 16,4 1 64-16,1 2 0 0,-1 2 176 0,8-1 32 0,1-1 16 0,7 2 0 15,3-3-992-15,2 2 0 16,2 0-144-16,0-1-15024 0</inkml:trace>
  <inkml:trace contextRef="#ctx0" brushRef="#br0" timeOffset="24113.19">22152 13941 39615 0,'0'0'3520'0,"0"0"-2816"0,0 0-560 15,0 0-144-15,0 0 656 0,0 0 112 0,0 0 0 0,0 0 16 0,-18 17-368 0,18-17-80 0,0 0-16 0,-7 30 0 0,7-30-192 0,5 32-128 0,-5-32 160 0,10 46-160 0,-3-17 0 0,2 6 0 0,-2 8 0 0,-1 7 0 0,3 7 0 0,-2 6 0 0,-2 7 0 0,0 5 0 0,0 8 0 0,1 3 0 0,-1 2 0 0,-2 2 0 16,4-1 0-16,-4-1 0 0,4-1 0 0,-2-2 0 15,-1-2 0-15,-1 0 0 0,0 1 0 0,-1-3 0 16,0-3 192-16,0-3-64 0,-2 1-128 0,-2-4 192 16,2-3 48-16,-2-3 0 0,0-6 0 0,2-7 0 15,-3-6 48-15,1-2 16 0,-1-4 0 0,1-3 0 16,-1-5-16-16,-2-3 0 0,-1-4 0 0,6-26 0 16,-8 37-16-16,8-37 0 0,-12 21 0 0,12-21 0 15,0 0-80-15,0 0 0 0,-20 8-16 0,20-8 0 16,0 0-176-16,-18-15 0 0,18 15-160 0,-19-29 160 15,9 7-192-15,-2-3 192 0,2-4-208 0,-2-4 80 0,0-6 128 16,1-1 0-16,-2-4 0 0,1 0 0 0,0 1 192 0,0 1-48 16,0-1 0-16,1 3 0 0,3 4-144 0,0 3 192 15,3 5-192-15,-3 4 192 0,5 5-192 0,3 19-176 16,-8-25 48-16,8 25 0 0,0 0 128 0,0 0-192 16,0 0 192-16,0 0-192 0,0 0-112 0,0 0-16 15,0 0-16-15,0 0 0 16,-2 23-224-16,2-23-32 0,5 50-16 0,0-16 0 15,0 2 112-15,3 2 32 0,-2-1 0 0,2 0 0 0,3-2 464 0,-1-3 0 0,3-4 0 16,0-3 0-16,2-3 208 0,0-6 96 0,3-2 16 16,-18-14 0-16,39 19 0 0,-16-13 0 0,2-4 0 0,1-2 0 15,1-3 96-15,4-4 32 16,-2-3 0-16,4-3 0 0,1-3 0 0,4-4 0 0,-1 0 0 0,-2 0 0 16,-1-1-448-16,1 0-176 15,-3 2 16-15,-2-1 0 0,-1 1-608 16,0 3-128-16,-4 1-32 0,-1 2 0 0,-1 1-160 0,-1 1-48 0,2 1 0 0,0 0-17728 15</inkml:trace>
  <inkml:trace contextRef="#ctx0" brushRef="#br0" timeOffset="30732.93">22645 4983 25791 0,'0'0'2304'0,"0"0"-1856"0,0 0-448 0,0 0 0 0,0 0 2480 0,0 0 400 0,0 0 64 0,0 0 32 0,0 0-2064 0,-7 36-400 0,7-36-96 0,-9 36-16 0,9-36-400 0,-10 45 0 0,10-45 128 0,-11 50-128 16,11-50 0-16,-13 53 0 0,13-53 0 0,-16 60 0 16,16-60 0-16,-19 62 0 0,9-28 0 0,-1-1 0 15,0 0 0-15,1-1 0 0,-2-2 0 0,2-1 0 0,10-29 208 0,-21 53 16 16,21-53 0-16,-16 42 0 16,16-42 16-16,-10 38 0 0,10-38 0 0,0 0 0 15,-5 43-240-15,5-43 0 0,0 0-144 0,0 0 144 16,7 36-1104-16,-7-36-128 0,0 0-32 15,0 0-14992-15</inkml:trace>
  <inkml:trace contextRef="#ctx0" brushRef="#br0" timeOffset="31100.08">23080 5250 35935 0,'-13'1'3200'0,"13"-1"-2560"16,-16 3-512-16,16-3-128 0,0 0 400 0,0 0 64 15,-19 13 16-15,19-13 0 16,-37 20-768-16,13-6-160 0,0 3-16 0,3 0-16 0,5-1 224 0,16-16 32 16,-22 30 16-16,22-30 0 15,0 0-752-15,0 0-128 0,3 39-48 0,-3-39 0 16,0 0-96-16,27 26-32 0,-27-26 0 0,28 15 0 15,-28-15 640-15,33 12 128 0,-33-12 32 0,35 8 0 0,-35-8 176 0,37 8 32 0,-37-8 16 0,30 9 0 0,-30-9 240 0,28 5 0 16,-28-5 0-16,0 0 160 16,27 8 384-16,-27-8 80 0,0 0 16 0,0 0 0 15,0 0 576-15,0 0 128 0,0 0 32 0,-7 34 0 16,7-34-32-16,-22 17 0 0,22-17 0 0,-26 21 0 16,26-21-512-16,-29 19-96 0,29-19-32 0,-33 22 0 15,33-22-416-15,-29 21-96 0,29-21 0 0,-25 18-16 16,25-18-800-16,-18 13-144 0,18-13-48 0,0 0-15936 0</inkml:trace>
  <inkml:trace contextRef="#ctx0" brushRef="#br0" timeOffset="31829.73">23239 5053 39615 0,'0'0'1760'0,"0"0"352"0,0 0-1680 0,2-6-432 15,-2 6 0-15,0 0 0 0,0 0 368 0,0 0-16 16,0 0 0-16,0 0 0 0,0 0-224 0,5 45-128 16,-5-45 160-16,3 45-160 0,-3-45 144 0,2 60-144 15,-2-60 128-15,3 74-128 0,-1-34 0 0,0 0 0 16,3 0 0-16,0-2 0 16,2-4-576-16,-7-34-64 0,17 59 0 0,-17-59 0 15,19 44-880-15,-19-44-176 0,15 32-32 0,-15-32-16 16,0 0 48-16,11 37 16 0,-11-37 0 0,0 0 0 0,0 0 352 15,-19 32 80-15,19-32 16 0,-24 10 0 16,8-7 112-16,-3-1 32 0,1-2 0 0,-1-1 0 0,0-2 576 0,-2-2 128 0,-1 0 32 16,1-3 0-16,3 0 352 0,-1-1 0 15,3 1 128-15,3 0-128 0,2 0 1408 0,1-1 208 0,1 2 48 0,9 7 0 16,-6-13 816-16,6 13 160 0,-2-10 48 0,2 10 0 16,8-11-928-16,-8 11-176 0,14-13-48 0,-1 5 0 0,0 0-960 0,3-1-192 15,0 0-32-15,5-2-16 16,0 2-336-16,4-2-128 0,4-1 0 0,4-2 0 15,1 1-192-15,1-2-16 0,-3 0-16 0,-1 2 0 16,0 0-240 0,-2 1-48-16,0 0-16 0,-5 2 0 0,-1 1-192 0,-4 0-48 15,-5 3 0-15,-14 6 0 0,24-9 704 0,-24 9 192 0,0 0 0 0,16-4 0 0,-16 4 416 16,0 0 208-16,0 0 32 0,0 0 16 0,0 0 96 16,0 0 32-16,-24 34 0 0,24-34 0 0,-24 26-64 0,24-26-16 15,-29 29 0-15,29-29 0 0,-33 35-384 0,17-18-80 16,-2 2 0-16,-1 0-16 0,19-19-80 0,-32 36-16 0,32-36 0 0,-26 36 0 15,26-36-144-15,-17 29 0 16,17-29 0-16,0 0 128 0,-12 30-128 0,12-30 0 0,0 0 0 0,0 0 0 16,0 0 0-16,0 0 0 15,26 17 0-15,-26-17-176 0,18-8 176 0,-4 1-192 16,2-2 192-16,0-1-192 0,2-2 192 0,1-3 0 16,0 1 0-16,-1-4-128 0,3-1 128 0,-4-2 0 0,1 3-144 0,-4-1 144 15,1 2 0-15,-2 1 0 16,-1 1 0-16,-2 2 0 0,1 3 0 0,-3 3 0 15,-8 7 0-15,11-9 0 0,-11 9 144 0,0 0 48 0,0 0 16 16,0 0 0-16,0 0-80 0,0 0 0 0,11 39-128 0,-11-39 192 16,2 37-192-16,-2-37 0 0,2 41 0 0,-2-41 0 15,1 44 0-15,-1-44-192 0,4 46 48 0,-4-46 0 16,7 42-368-16,-7-42-64 0,10 33 0 16,-10-33-16-1,0 0-1712-15,19 31-352 0,-19-31-64 0,0 0-12032 0</inkml:trace>
  <inkml:trace contextRef="#ctx0" brushRef="#br0" timeOffset="32079.94">23785 4952 30399 0,'0'-8'1344'0,"-3"2"288"0,3 6-1312 0,-5-5-320 0,5 5 0 0,0 0 0 0,0 0 1984 0,0 0 336 0,0 0 64 0,-17 25 16 0,17-25-1488 0,-13 38-288 0,13-38-64 0,-10 54-16 0,10-54-384 0,-1 67-160 0,4-32 128 0,3 3-128 0,1-1 0 0,1 2 0 0,3 1-144 0,0-2 144 0,3 0-448 0,-1-3 0 0,5-2 16 0,-18-33 0 0,30 52-496 0,-30-52-96 0,32 40-32 0,-32-40 0 0,26 30 160 0,-26-30 48 0,19 19 0 0,-19-19 0 16,0 0 192-16,24 14 32 0,-24-14 16 0,0 0 0 15,0 0-608-15,0 0-112 0,19-5-16 0,-19 5-10768 0</inkml:trace>
  <inkml:trace contextRef="#ctx0" brushRef="#br0" timeOffset="32550.1">23523 5307 10127 0,'0'0'896'0,"0"0"-704"0,6-6-192 0,-6 6 0 15,0 0 5424-15,5-6 1040 0,-5 6 224 0,11-6 32 16,-1 0-4736-16,6-4-944 0,6 0-192 0,7-4-32 15,9 0-624-15,2 0-192 0,5 2 128 0,-1 1-128 16,0 1 0-16,1 0-256 0,0 2 64 0,-4-1 0 16,-4 0-608-16,0 1-112 15,0 0-32-15,-1 1 0 16,-2 1 80-16,-3 2 16 0,-1 0 0 0,-5 1 0 0,-4 1 336 0,-21 2 64 0,34 2 0 0,-34-2 16 0,0 0 432 0,26 9 144 16,-26-9 0-16,0 0 0 15,0 0 512-15,-9 32 112 0,9-32 0 0,-22 25 16 0,22-25 368 0,-29 31 64 16,12-15 0-16,-1 1 16 0,18-17-368 0,-30 35-80 15,30-35-16-15,-26 37 0 0,26-37-384 0,-16 31-96 16,16-31-16-16,-10 32 0 0,10-32-144 0,0 0-128 16,-1 42 192-16,1-42-192 0,0 0 128 0,11 35-128 15,-11-35 0-15,0 0 0 0,24 28 0 0,-24-28 0 16,0 0 0-16,31 19 0 0,-31-19 0 0,26 11 0 16,-26-11 0-16,26 10-144 0,-26-10 144 0,24 9 0 0,-24-9 0 0,0 0 0 15,32 11 0-15,-32-11 0 16,0 0 0-16,0 0 0 0,21 21 0 0,-21-21 0 0,0 0 160 0,0 0-160 15,-11 33 224-15,11-33-48 0,-18 24-16 0,18-24 0 16,-28 27 0-16,28-27 0 16,-36 32 0-16,14-15 0 0,1 1-160 0,-1-1 0 0,1 1 0 0,3-1 0 31,-1-2-256-31,19-15-144 0,-32 26-32 0,32-26-17776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4T20:56:06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10015 11555 21183 0,'0'0'1888'0,"-5"0"-1504"0,5 0-384 0,0 0 0 16,0 0 1632-16,0 0 256 0,-3 0 48 0,2 0 16 15,-1 0 32-15,0 0 0 0,2 0 0 0,0 0 0 16,0 0-1088-16,-6 3-224 0,6-3-32 0,0 0-16 16,0 0-352-16,0 0-64 0,0 0-16 0,0 0 0 15,0 0 0-15,0 0-16 0,0 0 0 0,0 0 0 16,0 0 144-16,32 22 48 0,-32-22 0 0,0 0 0 16,27 10-96-16,-27-10-16 15,0 0 0-15,37 8 0 0,-37-8 16 0,35 6 0 0,-35-6 0 0,42 7 0 16,-42-7-64-16,38 6-16 0,-38-6 0 0,32 4 0 15,-11-1 32-15,6 0 0 0,3 2 0 16,1-2 0-16,-4 1-48 0,2 1-16 0,-3-1 0 0,4 0 0 0,-1 1-32 0,0-1 0 16,1 1 0-16,0-1 0 0,1 2 32 15,-1-1 0-15,2-1 0 0,0 0 0 0,0 0-32 16,-3 0 0-16,3 0 0 0,-2 0 0 0,-1 0 0 0,0 0-128 16,4 1 192-16,-1-1-64 0,1 2 0 0,0-1-128 15,-1 0 192-15,3 0-64 0,-1 0-128 0,-2 1 0 16,1-1 144-16,-2 0-144 0,-1-1 128 0,2 1-128 15,-2 0 128-15,3-1-128 0,1 0 160 0,2-1-32 16,0 1-128-16,0 0 192 0,0 2-192 0,-2-1 176 0,0 0-176 16,-2 1 160-16,-2 1-16 0,-1-1 0 0,0 0 0 0,-2-1 0 15,0 2-144-15,2-2 192 0,5 2-192 16,-1-2 192-16,-1 3-192 0,0-2 0 0,2 2 0 0,-2 0 128 16,-2 2-128-16,2-2 0 0,-5 0 144 0,0-1-144 15,-1-1 160-15,3 2-32 0,0-1-128 0,3-1 192 16,-4 1-64-16,3 1 0 0,-2 0-128 0,2 1 192 15,2 1-64-15,-3 0-128 0,1 1 176 16,0-1-176-16,-7-2 0 0,2 1 0 0,1-1 0 0,1 1 0 16,-1-1 0-16,2-1 0 0,1 3 0 0,0-2 0 15,-1 0 0-15,3 1 0 0,2 0 0 0,-4 0 0 16,2 2 0-16,-2-2 0 0,-4 3 0 0,1-3 0 0,0 3 0 16,-1-2 0-16,1 0 0 0,-1 2 0 15,4-1 0-15,-3 1 0 0,2-2 0 0,-2 2 0 0,1-2 0 0,-1 1 0 16,0 1 0-16,-3 0 0 0,-24-12 0 0,48 25 0 15,-48-25 0-15,43 27 0 0,-43-27 0 0,42 25 0 16,-42-25 0-16,43 24 0 0,-43-24 0 16,42 21 0-16,-42-21 0 15,46 22 0-15,-20-12 0 0,0 2 0 0,3-1 0 0,-3 0 0 0,0 0 0 0,-1 0 0 16,-25-11 0-16,47 20 0 16,-47-20 0-16,43 20 0 0,-43-20 0 0,40 19 0 15,-40-19 0-15,43 19 0 0,-43-19 0 0,45 17 0 0,-45-17 0 0,45 17 0 16,-20-9 0-16,-1 0 0 0,2 0 0 0,-26-8 0 0,49 17 0 15,-25-10 0-15,2 2 0 0,-2 0 0 0,-24-9 0 16,46 14 0-16,-46-14 0 0,45 13 0 16,-45-13 0-16,40 11 0 15,-40-11 0-15,44 12 0 0,-44-12 0 0,43 11 0 0,-43-11 0 0,44 13 0 16,-44-13 0-16,43 12 0 0,-43-12 0 0,41 15 0 0,-41-15 0 0,41 16 0 16,-41-16 0-16,38 15 0 0,-38-15 0 0,36 17 0 15,-36-17 0-15,35 16 0 0,-35-16 0 16,30 14 0-16,-30-14 0 0,29 14 0 0,-29-14 0 0,31 14 0 15,-31-14 0-15,31 14 0 0,-31-14 0 16,26 12 0-16,-26-12 0 0,27 14 0 0,-27-14 0 16,24 14 0-1,-24-14 0-15,0 0 0 0,29 19 0 0,-29-19 0 0,0 0 0 0,24 19 0 0,-24-19 0 0,0 0 0 16,0 0 0-16,29 22 0 0,-29-22 0 0,0 0 0 0,0 0 0 0,22 16 0 16,-22-16 0-16,0 0 0 0,0 0 0 0,0 0 0 15,0 0 0-15,24 21 0 0,-24-21 0 0,0 0 0 16,0 0 0-16,0 0 0 15,0 0 0-15,0 0 0 0,0 0 160 16,0 0-160-16,0 0 128 0,21 25-128 16,-21-25 0-16,0 0 128 0,0 0-128 0,0 0 0 0,0 0 0 0,0 0 0 0,0 0 0 0,0 0 0 15,0 0 0-15,0 0 0 0,0 0 0 0,0 0 0 16,0 0 0 0,0 0 0-16,0 0 0 0,19 26 0 15,-19-26 0-15,0 0 0 0,0 0 0 0,0 0 0 0,0 0 0 0,0 0 0 16,0 0 0-16,0 0 0 15,0 0 0-15,0 0 0 0,0 0 0 0,19 31 0 0,-19-31 0 16,0 0 0-16,0 0 0 0,0 0 0 0,0 0 0 16,0 0 0-16,0 0 0 0,0 0 0 15,0 0 0-15,0 0 0 0,0 0 160 0,0 0-160 0,13 31 192 16,-13-31-192-16,0 0 160 0,0 0-160 0,0 0 128 0,0 0-128 0,0 0 0 0,0 0 0 16,0 0 0-16,0 0 0 0,0 0 0 0,0 0 0 15,0 0 0-15,0 0 0 0,0 0 0 16,0 0 0-16,0 0 128 0,0 0-128 0,0 0 0 15,0 0 128-15,0 0-128 0,0 0 128 0,0 0-128 16,0 0 0-16,0 0 0 0,0 0 128 0,0 0-128 16,11 36 0-16,-11-36 0 0,0 0 0 0,0 0 0 15,0 0 0-15,0 0-176 0,0 0 176 16,0 0-528-16,0 0-32 0,0 0 0 16,0 0 0-16,0 0-576 0,0 0-112 0,0 0-32 0,0 0-19200 15</inkml:trace>
  <inkml:trace contextRef="#ctx0" brushRef="#br0" timeOffset="3012.55">10145 11426 25791 0,'-5'-3'2304'0,"2"0"-1856"16,1 1-448-16,2 0 0 0,0 2 1744 0,0-5 256 16,-1 0 48-16,-3-2 16 0,3-2-704 0,-3-3-144 15,3 2-16-15,2 0-16 0,1 1-544 0,1-1-96 16,2 1-32-16,0 1 0 0,1-1-256 0,1 1-48 15,1-2-16-15,3-2 0 0,-1 1-192 0,2-3 144 0,1 0-144 0,3 0 128 16,0-2-128-16,2-2 160 0,4 0-160 0,-1-1 160 16,1 1-16-16,-1 0 0 0,1 0 0 0,2-1 0 15,0-1 48-15,0 0 16 0,0 1 0 16,2 0 0-16,0-1 48 0,-1 0 0 0,3 0 0 0,-1 0 0 16,-2 2 0-16,5-3 16 0,-1 1 0 0,0 0 0 15,0 1-64-15,-2-2-16 0,2 1 0 0,1-1 0 16,-2 0-32-16,2-1-16 0,2-1 0 0,3-2 0 15,-1 2-144-15,1 1 128 0,0 2-128 0,2-1 128 16,-2 0-128-16,2 0 0 0,-3-2 144 0,-1 0-144 0,1 1 0 0,-2 1 128 16,4 0-128-16,-3 0 0 0,-1 1 0 15,6-1 0-15,3-2 0 0,2 3 128 0,-4 0-128 0,-1 1 0 16,1 1 128-16,-2-1-128 0,-2 1 0 0,3-1 144 16,2 1-144-16,-3 0 0 0,3 2 176 15,-3-1-176-15,3 1 160 0,0 0-160 0,-5 1 144 0,2-1-144 16,-2 2 128-16,0 0-128 15,-3 3 128-15,2-1-128 0,4 0 128 0,-2 0-128 0,2 1 128 0,-1-1-128 16,4 1 0-16,-3 0 128 0,-2 1-128 0,2 0 0 16,-1 0 0-16,3-1 128 0,1 0-128 0,0 0 0 15,0 0 0-15,1 2 0 0,2-1 0 0,1 1 0 0,-1 2 128 16,0-1-128-16,-1-2 0 0,1 0 0 0,0-1 0 0,-2 0 0 16,3 1 0-16,1 1 0 0,-1 2 0 0,0-1 128 15,-1 2-128-15,-3-1 0 0,-1 0 144 0,-1-2-144 16,2 1 0-16,0 0 128 15,1-1-128-15,-1 1 0 0,1 1 0 0,0-3 0 0,-1 2 0 0,-1-1 128 16,0 0-128-16,-2 0 0 0,4 0 0 0,0 1 0 16,2 0 0-16,-2-1 0 0,1 1 0 0,-4 1 0 15,0-2 0-15,-1 1 0 0,-4 1 0 0,2-1 0 16,0 0 0-16,0 0 0 0,0-1 0 0,0 1 0 0,0 1 0 16,0-3 0-16,4 2 128 0,-3 0-128 15,1-2 0-15,0 1 144 0,-1-1-144 0,1 0 0 0,-1 0 128 0,0 0-128 16,-2 1 0-16,2-1 0 0,2 1 0 0,-1 1 0 15,2 0 0-15,-3 1 0 0,1 0 128 0,-3 0-128 16,0 0 0-16,-1 0 0 0,1-3 160 0,2 2-160 16,1 2 128-16,-2 1-128 0,-2 0 0 0,4 1 0 15,3 0 128-15,-2 0-128 0,1-1 0 0,-1-1 0 16,-3 1 0-16,2 0 0 0,-1 1 0 0,3-1 0 0,1-1 0 0,1 1 0 16,0 1 0-16,1-1 0 0,0 0 0 15,0-1 0 1,-3 2 0-16,2 0 0 0,1 1 0 0,0 0 0 0,1 0 0 0,0 1 0 15,-1-2 0-15,0 1 0 0,2 1 0 0,-3 1 0 0,0 1 0 0,-1 0 0 16,0 0 0-16,3 0 0 0,1-2 0 16,1 1 0-16,1 0 0 0,-1 1 0 15,0 0 0-15,-1 0 0 0,0 0 0 0,1 1 0 0,-1 0 0 0,3 1 0 16,0-1 0-16,-1 0 0 0,2 1 0 0,-4-1 0 16,0 2 0-16,-1-1 0 0,-1 2 0 0,2-1 0 15,-1 1 0-15,-3 0 0 0,-3 0 0 0,1 2 0 16,4-1 0-16,-3 2 0 0,-1 0 0 0,-3 1 0 15,1-2 0-15,-2 0 0 0,1 2 0 0,-1-1 0 16,0 0 0-16,-2 2 0 0,1-2 0 0,-3 1 0 0,2 2 0 16,-3-1 0-1,-1 0 0-15,0 0 0 0,-2-1 0 0,0 0 0 16,0 1 0-16,-1-1 0 0,-4-1-128 0,2 3 128 0,0 0 0 0,0 1 0 0,2 0 0 0,-2 2 0 16,-2-1 0-16,2 0 0 0,-3 0 0 0,1 0 0 15,-22-12 0-15,39 24 0 0,-39-24 0 0,35 23 0 16,-35-23 0-1,32 24 0-15,-32-24-128 0,32 25 128 0,-32-25 0 0,34 26 0 0,-34-26 0 0,32 25 0 16,-32-25 0-16,32 25 0 0,-32-25 0 0,35 23 0 16,-35-23 0-16,32 21 0 0,-32-21-128 0,29 20 128 0,-29-20 0 15,27 20 0-15,-27-20 0 0,29 19 0 0,-29-19 0 16,25 18 0-16,-25-18 0 0,23 19 0 0,-23-19 0 16,19 17 0-16,-19-17 0 15,0 0 0-15,29 24 0 0,-29-24 0 0,0 0 0 0,25 23 0 0,-25-23 0 0,0 0 0 16,21 22 0-16,-21-22 0 0,0 0 0 0,0 0 0 15,24 29 0-15,-24-29 0 16,0 0 0-16,0 0 0 0,24 25 0 0,-24-25 0 0,0 0 0 0,0 0 0 16,24 21 0-1,-24-21 0-15,0 0 0 0,0 0 0 0,0 0 0 0,20 15 0 16,-20-15 0-16,0 0 0 0,0 0 0 0,0 0-224 16,0 0 48-16,0 0 16 15,0 0-480-15,0 0-80 0,17 7-32 0,-17-7 0 16,0 0-224-16,8 0-48 0,-3-1-16 0,-5 1-17792 15</inkml:trace>
  <inkml:trace contextRef="#ctx0" brushRef="#br0" timeOffset="4530.76">18954 10546 15663 0,'2'-2'1392'0,"-2"0"-1120"0,0 1-272 0,0 0 0 0,0 1 2544 0,1 0 448 16,-1 0 80-16,0 0 32 0,0 0-1040 0,0 0-208 15,0 0-32-15,0 0-16 0,0 0-592 0,21 28-112 16,-21-28-16-16,0 0-16 0,0 0-752 0,0 0-128 15,21 42-48-15,-21-42 0 0,0 0-144 0,0 0 0 16,9 42 0-16,-9-42 0 0,0 0 0 0,0 0 0 16,5 54 128-16,-5-54-128 0,0 0 176 0,4 45 0 15,-4-45 0-15,0 0 0 0,3 55 160 0,-3-55 48 16,0 0 0-16,3 60 0 16,-3-60-144-16,0 41-32 0,0-41 0 0,0 43 0 0,0-43-208 0,-3 45 128 15,3-45-128-15,-5 45 0 0,5-45 128 0,-8 48-128 0,8-48 0 16,-11 52 0-16,11-52 160 0,-12 51-160 15,12-51 160-15,-15 57-160 0,15-57 160 0,-18 54-160 0,18-54 160 0,-16 53-160 16,16-53 128-16,-19 54-128 0,19-54 0 0,-23 55 144 16,23-55-144-16,-22 53 0 0,22-53 0 0,-26 53 0 15,26-53 128-15,-24 51-128 0,24-51 0 0,-30 58 128 16,30-58 0-16,-35 56-128 0,17-29 192 0,18-27-64 16,-38 51 1648-16,38-51 320 0,-38 44 64 0,38-44 16 15,-39 41-3264-15,18-20-656 16,-1-1-128-16,1 1-32 0,-1 0 1584 0,-2-1 320 0,1 1 0 0,1-1 0 0,-2-2 128 15,-1 1-128-15,-1 0 0 0,-1-2 128 0,-1-1-128 0,1 0 0 16,-2-1 144-16,-2-2-144 0,0 1 0 0,0-1 128 16,-2 0-128-16,1-1 0 15,1 0 0-15,1-1 128 0,-2 1-128 0,3-1 0 16,-1-1 0-16,-2-2 128 0,2-1-128 0,-2 1 0 16,-3 0 0-16,1 0 128 0,0 1-128 0,1-1 0 0,-1 0 0 0,-1 1 0 15,3 0 0-15,-2-2 128 0,-1 1-128 0,3-3 0 16,-3 0 0-16,0 0 0 0,-2 1 0 0,0-1 0 0,-3 1 0 15,1 1 0-15,1 1 0 16,0 0 0-16,3-1 0 0,-2 1 0 0,3-1 0 0,-4-1 0 0,-1 0 0 16,0 0 0-16,3 0 0 0,-4 0 0 15,-1 1 0-15,-1 0 0 0,-1 0 0 0,3-2 0 0,0 1 0 16,3 2 0-16,-1-1 0 0,1-1 0 0,-1 0 0 0,-1-1 0 16,1 0 0-16,-2 0 0 0,3 0 0 15,1 2 0-15,2-2 0 0,1 0 0 0,2 0 0 16,-1 2 0-16,1-2 0 0,0 1 0 0,0 0 0 0,-1 0 0 15,0 0 0-15,0 0 0 0,3-1 0 0,-1 2 0 0,-2-1 0 0,5 1 0 16,-1 0 0-16,3 1 0 16,-1-1 0-16,2 0 0 0,0 0 0 0,0-1 0 15,0 0 0-15,-1-1 0 0,-1 3 0 0,2-2 0 16,-2 1 0-16,4 1 0 0,-2 0 0 0,3 0 0 0,2 1 0 0,19-9 0 16,-30 15 0-16,30-15 0 0,-26 15 0 0,26-15 0 15,-22 15 0-15,22-15 0 0,0 0 0 0,-29 27 0 16,29-27 0-16,0 0 0 15,-26 30 0-15,26-30 0 0,0 0 0 0,-19 29 0 0,19-29 0 0,0 0 0 32,0 0 0-32,-16 37-128 0,16-37 128 0,0 0 0 0,0 0 0 0,-11 43 0 15,11-43 0-15,0 0 0 0,0 0 0 0,-6 44 0 0,6-44 0 0,0 0 0 16,0 0 0-16,2 40 0 0,-2-40 0 0,0 0 128 16,0 0-128-16,0 0 128 0,7 46-128 0,-7-46 0 15,0 0 128-15,0 0-128 16,0 0 0-16,5 41 0 0,-5-41 0 0,0 0 128 15,0 0-128-15,0 0 0 0,5 39 0 0,-5-39 0 16,0 0 0-16,0 0 128 0,0 0-128 0,0 0 0 16,0 0 0-16,2 42 128 0,-2-42-128 0,0 0 0 15,0 0 144-15,0 0-144 0,0 0 192 0,0 0-192 16,0 0 128-16,7 38-128 0,-7-38 0 0,0 0 0 16,0 0 0-16,0 0 0 0,0 0 0 0,0 0 0 0,0 0 0 0,0 0 0 15,0 0 0-15,0 0 0 16,0 0-352-16,0 0-80 0,0 0-16 15,0 0 0-15,0 0-368 0,0 0-80 0</inkml:trace>
  <inkml:trace contextRef="#ctx0" brushRef="#br0" timeOffset="7044.46">13032 9134 33167 0,'0'0'2944'0,"0"0"-2352"0,0 0-464 0,0 0-128 15,0 0 384-15,0 0 64 16,0 0 16-16,8 43 0 0,-8-43-112 0,3 58-32 16,-3-18 0-16,0-1 0 0,-3-1-96 0,-2-1-32 15,-1 2 0-15,-2-3 0 0,0 1-192 0,-1-5 0 0,0 0 0 0,0-6 0 16,9-26 0-16,-18 45-128 0,18-45 128 0,-17 31 0 15,17-31 0-15,-15 19 0 16,15-19 0-16,-11 10 0 0,11-10 176 0,-10 1 80 0,4-3 32 0,3-2 0 0,-2-2 256 16,2-3 48-16,0-1 16 0,-1-5 0 15,3 1-256-15,-1-5-48 0,2-1-16 0,0-3 0 16,3-3-160-16,-1-1-128 0,1-3 144 0,2-1-144 0,0 3 0 0,1 0 0 16,-1 1 0-16,0 1 0 0,3 2-176 0,-2 0 176 15,2 2-160-15,-3 2 160 0,2 3-144 0,0 3 144 16,0 1-128-16,-1 3 128 0,-1-1 0 0,1 4 0 15,-1 1 0-15,-5 6 0 0,12-7 0 0,-12 7 0 0,0 0 0 16,0 0-128 0,0 0 128-16,0 0-192 0,36 15 192 0,-36-15-192 0,0 0 16 0,0 0 0 0,19 45 0 15,-19-45 0-15,0 0 176 0,10 46 0 0,-10-46 0 16,0 0-128 0,5 47 128-16,-5-47 224 0,0 0-48 0,8 38-16 0,-8-38 32 0,0 0 16 0,0 0 0 0,8 39 0 15,-8-39-80-15,0 0 0 0,0 0-128 0,0 0 192 16,0 0-192-16,0 0 144 15,0 0-144-15,0 0 128 0,0 0-128 0,32 19 0 0,-24-25 144 0,-4-2-144 16,3-1 0-16,0-3 0 0,2-1 0 0,-1-4 0 16,5-1 0-16,-4-1-160 15,4-2 160-15,-2-2-208 0,2 1 208 0,-2 0-176 0,2 0 176 0,-2 1-160 0,-1 1 160 16,1 2-128-16,-3 1 128 0,1 2-128 0,0 3 128 0,-3 2 0 16,-1 4 0-16,-5 6 0 15,11-5 0-15,-11 5 128 0,0 0-128 0,0 0 128 16,0 0 0-16,0 0 0 0,0 0 0 0,0 0 0 0,27 44-128 0,-27-44 0 15,0 0 0-15,10 50 128 16,-10-50-128-16,6 41 0 0,-6-41 0 0,8 39 0 0,-8-39 0 0,9 40 0 16,-9-40 0-16,9 36 128 0,-9-36-128 0,0 0 0 31,11 49 0-31,-11-49 0 0,0 0 0 0,11 42 0 0,-11-42 0 0,0 0 0 16,8 39 0-16,-8-39 0 15,0 0 0-15,0 0 0 0,7 36 0 0,-7-36-208 16,0 0 80-16,0 0 128 15,0 0-512-15,0 0 32 0,0 0 0 0,0 0 0 16,0 0-1440-16,0 0-272 0,0 0-64 0,0 0-12832 0</inkml:trace>
  <inkml:trace contextRef="#ctx0" brushRef="#br0" timeOffset="7489.96">13585 9239 24879 0,'0'0'2208'0,"0"0"-1760"0,0 0-448 0,0 0 0 0,0 0 2128 0,0 0 352 0,0 0 64 0,0 0 16 16,0 0-1024-16,0 0-208 0,31 36-48 0,-31-36 0 15,0 0-656-15,35 35-144 0,-35-35-32 0,0 0 0 16,40 40-448-16,-40-40 128 0,0 0-128 0,40 33 0 16,-40-33 0-16,0 0-240 0,37 25 48 0,-37-25 16 31,0 0-800-31,31 18-176 0,-31-18-16 0,0 0-9904 0,0 0-1968 0</inkml:trace>
  <inkml:trace contextRef="#ctx0" brushRef="#br0" timeOffset="7690.4">13933 9213 22111 0,'0'0'1968'0,"0"0"-1584"16,-14 39-384-16,14-39 0 0,0 0 3616 0,0 0 640 16,-12 36 128-16,12-36 32 0,-17 52-2816 0,4-9-576 15,-3 6-96-15,3 1-32 0,0 2-512 0,1 0-128 0,2-1 0 0,0-3-16 16,2-3-240-16,2-7 0 15,1-5 0-15,0-2 0 0,5-31-224 0,-8 50-144 0,8-50-16 0,-3 35-16 32,3-35-1152-32,0 0-240 0,0 0-32 0,0 0-14432 0</inkml:trace>
  <inkml:trace contextRef="#ctx0" brushRef="#br0" timeOffset="8148.83">14313 8812 33167 0,'-9'-2'1472'0,"1"0"304"0,-2 1-1424 0,3 0-352 15,7 1 0-15,-9 2 0 16,9-2 1056-16,-17 4 144 0,2 2 16 0,-6 2 16 0,-3 2-880 0,2 4-176 15,1 2-48-15,4 1 0 0,2 1-128 0,1 0-256 16,14-18 64-16,-21 36 16 16,21-36-816-16,-11 39-160 0,11-39-48 0,-5 40 0 15,5-40-144-15,5 39-48 0,-5-39 0 0,0 0 0 16,19 54 320-16,-19-54 64 0,21 33 16 0,-21-33 0 0,27 26 496 0,-27-26 112 0,32 25 0 16,-32-25 16-1,34 21-48-15,-34-21-16 0,38 18 0 0,-38-18 0 0,37 16 112 0,-37-16 0 0,33 17 16 0,-33-17 0 16,31 15 304-16,-31-15 0 15,0 0 0-15,31 12 0 0,-31-12 272 0,0 0 16 0,0 0 0 0,0 0 0 16,0 0 976-16,0 0 192 0,0 0 32 0,20 30 16 16,-20-30-96-16,-15 13 0 0,15-13-16 0,-22 18 0 15,22-18-304-15,-30 18-64 0,14-5-16 0,-3-1 0 16,0 0-336-16,1 0-64 0,0 1-16 0,2-2 0 0,-1 0-256 16,2-1-48-16,1-1-16 0,3-1 0 15,-2-2-784-15,13-6-144 0,-19 9-48 0,19-9 0 31,-13 4-1488-31,13-4-304 0,-11 1-64 0,11-1-11024 0</inkml:trace>
  <inkml:trace contextRef="#ctx0" brushRef="#br0" timeOffset="8532.34">14701 8904 17503 0,'0'0'1552'0,"0"0"-1232"0,0 0-320 0,0 0 0 16,0 0 3840-16,0 0 720 0,-15 14 144 0,15-14 32 15,0 0-2608-15,-19 35-512 0,19-35-96 0,-21 53-32 16,12-20-1008-16,1 0-208 0,1 3-32 0,1 0-16 16,3-1-96-16,3-35-128 0,3 62 176 0,-3-62-176 0,11 45 0 0,-11-45 0 31,0 0 0-31,35 29 0 0,-35-29 0 0,34-4-192 0,-18-4 0 0,5-4 0 0,-4-1-16 0,2-5 0 15,-1-2 0-15,0-4 0 0,-1-1 208 0,1-6-144 16,-2-5 144-16,0 0-128 0,-2 0 128 0,-4 4 0 16,0 1 0-16,-4 4 0 0,-3 3 0 0,-3 3 192 31,-2 2-32-31,-1 2-16 0,-3 3 384 0,-2 0 80 0,0 2 16 0,-2 1 0 16,2 2 128-16,-3 0 16 15,3 1 16-15,-2 2 0 0,1 1-784 0,-1-1 0 16,4 4 0-16,-4 1 0 15,10 1-848-15,-13 3-128 0,13-3-32 16,-14 11-17872-16</inkml:trace>
  <inkml:trace contextRef="#ctx0" brushRef="#br0" timeOffset="8846.28">14613 9036 12895 0,'0'0'1152'0,"0"0"-928"16,0 0-224-16,0 0 0 15,0 0 3584-15,0 0 688 0,0 0 128 0,0 0 16 0,0 0-1696 0,0 0-352 16,0 0-64-16,30 17 0 0,-30-17-1264 0,0 0-240 16,0 0-48-16,32 43-16 0,-32-43-432 0,22 35-96 15,-22-35-16-15,21 40 0 0,-21-40-192 0,21 45 176 16,-21-45-176-16,24 44 160 0,-24-44-160 0,21 43 0 15,-21-43 0-15,19 36 0 0,-19-36 0 0,21 32 0 16,-21-32 0-16,0 0 0 0,25 37 0 0,-25-37-192 0,0 0 32 16,0 0 16-1,28 35-288-15,-28-35-48 0,0 0-16 0,0 0 0 16,0 0-544-16,0 0-112 0,29 11-32 0,-29-11-14704 0</inkml:trace>
  <inkml:trace contextRef="#ctx0" brushRef="#br0" timeOffset="9178.82">15158 8703 24879 0,'0'0'2208'0,"0"0"-1760"16,0 0-448-16,0 0 0 0,0 0 3488 0,0 0 608 16,0 0 128-16,0 0 32 15,-3 42-3040-15,3-42-592 0,6 36-128 0,-6-36-32 16,7 52-464-16,-7-52 0 0,9 54 0 0,-9-54 0 0,8 54 0 0,-8-54 128 15,13 53-128-15,-13-53 0 0,11 51 0 0,-11-51 0 16,16 44 0-16,-16-44-160 0,21 37-48 0,-21-37-16 16,23 32 0-16,-23-32 0 0,28 22 48 0,-28-22 16 15,29 13 0-15,-29-13 0 0,31 5 160 0,-31-5 0 16,34-3 0-16,-34 3 0 0,34-7 0 0,-18 3 272 0,1-1-32 0,0-2-16 16,-1 1 32-16,0 0 16 0,0 0 0 0,1 0 0 15,-2 1-144-15,1 0-128 0,1 0 192 0,0-2-192 16,-17 7 0-16,28-9 0 0,-28 9 0 0,26-8 0 31,-26 8-224-31,19-6-160 0,-19 6-16 0,19-5-11904 0,-19 5-2384 16</inkml:trace>
  <inkml:trace contextRef="#ctx0" brushRef="#br0" timeOffset="9841.19">16782 8461 30399 0,'0'0'2704'0,"-5"-5"-2160"0,5 5-544 0,0 0 0 0,-5-5 1344 0,5 5 176 0,-8-2 16 0,-3 0 16 16,-2 0-656-16,-4 3-144 0,-4 3-32 0,0 4 0 0,-3 4-720 0,0 3 0 15,0 2 0-15,2 4 0 32,-1 2-544-32,3 4 0 0,0 4 0 0,3 2 0 0,1 0 368 0,4 5 176 0,1 5-160 0,3 2 160 15,3 0 0-15,2-4 0 0,1-4 0 0,2-37 0 0,4 67 432 0,-4-67 80 16,13 56 0-16,-13-56 16 15,22 47 0-15,-22-47 0 0,29 40 0 0,-29-40 0 16,35 33-272-16,-35-33-64 0,35 24-16 0,-35-24 0 16,39 17-176-16,-39-17 0 0,35 6 0 0,-35-6 0 15,32-1-336-15,-32 1-112 16,27-7 0-16,-12-2-16 0,-3 0-1456 0,1-4-272 16,0-3-64-16,-2-1-12784 0</inkml:trace>
  <inkml:trace contextRef="#ctx0" brushRef="#br0" timeOffset="10298.19">16950 8492 20271 0,'0'-9'896'0,"-2"2"192"0,1 2-880 0,1 5-208 16,-2-5 0-16,2 5 0 0,0 0 1728 0,0 0 320 15,-3-5 48-15,3 5 16 0,0 0-384 0,0 0-80 0,0 0-16 16,0 0 0-16,0 0-1104 0,-13 31-208 0,13-31-64 0,0 0 0 15,5 43-128-15,-5-43-128 0,3 41 144 0,-3-41-144 16,8 57 352-16,-8-57-32 0,11 61 0 0,-11-61 0 16,13 63 80-16,-13-63 16 0,19 56 0 0,-19-56 0 15,19 45 16-15,-19-45 0 0,18 39 0 0,-18-39 0 16,18 30-176-16,-18-30-48 0,0 0 0 0,22 42 0 16,-22-42-64-16,0 0-16 0,19 35 0 0,-19-35 0 15,0 0 0-15,0 0-128 0,0 0 192 0,19 34-64 16,-19-34-128-16,0 0 128 0,0 0-128 0,0 0 128 15,0 0-128-15,0 0 0 0,0 0 0 0,0 0 0 16,0 0 0-16,0 0-192 0,0 0 64 0,0 0 128 16,0 0-496-16,0 0 32 0,0 0 0 0,0 0 0 15,0 0 32-15,8-7 16 0,-8 7 0 0,0 0 0 0,0 0 240 0,0 0 176 16,-6-4-208-16,6 4 80 0,0 0 256 0,0 0 64 16,0 0 16-16,-8-4 0 0,8 4-208 0,0 0 128 15,0 0-128-15,0 0 0 0,-5-4 0 0,5 4-192 16,0 0 16-16,0 0 0 0,0 0 16 0,0 0 0 15,0 0 0-15,0 0 0 16,0 0-1056-16,0 0-192 0</inkml:trace>
  <inkml:trace contextRef="#ctx0" brushRef="#br0" timeOffset="10740.77">17158 8855 27647 0,'0'0'2448'0,"0"0"-1952"0,0 0-496 0,0 0 0 0,0 0 2400 0,0 0 384 16,-4 36 80-16,4-36 16 0,0 0-1808 0,9 46-368 15,-9-46-64-15,15 43 0 16,-15-43-400-16,18 37-80 0,-18-37-16 0,27 24 0 0,-27-24-144 0,32 10 0 0,-32-10 0 0,40-4 0 16,-20-2 0-16,1-5-144 0,1-2 144 0,2-3-208 15,0-2 208-15,-2 0 0 0,-1 0 0 0,-2-2 0 16,0-1 0-16,-3 0 0 0,0 1 0 0,-4 1 0 15,-1 1 0-15,-3 2 0 0,-2 2 0 16,0 1 0-16,-4 4 224 0,0-1 96 16,-1 3 0-16,-2 1 16 0,1 6 64 0,-2-11 16 0,2 11 0 15,-2-6 0-15,2 6-416 0,0 0-320 0,-6-4 48 0,6 4 16 32,0 0-800-32,0 0-160 0,0 0-16 0,0 0-16256 0</inkml:trace>
  <inkml:trace contextRef="#ctx0" brushRef="#br0" timeOffset="11102.89">17882 8646 36863 0,'0'0'1632'0,"0"0"336"0,0 0-1584 0,0 0-384 15,0 0 0-15,0 0 0 16,0 0 384-16,0 0 0 0,0 0 0 0,0 0 0 0,0 0-208 0,-9 34-48 15,9-34-128-15,0 0 192 0,0 0-192 0,1 41 0 16,-1-41 0-16,0 0 0 16,13 31-592-16,-13-31-112 0,0 0-32 0,23 34 0 15,-23-34-96-15,0 0 0 0,29 33-16 0,-29-33 0 16,0 0 352-16,28 30 80 0,-28-30 16 0,0 0 0 0,24 29 400 0,-24-29 0 0,0 0 0 0,18 26 128 16,-18-26 704-16,0 0 160 0,0 0 32 0,0 0 0 15,14 34 64-15,-14-34 0 0,0 0 16 0,0 0 0 16,0 0-480-16,-11 33-112 15,11-33 0-15,0 0-16 0,-18 26-160 0,18-26-16 0,0 0-16 0,-24 29 0 16,24-29-64-16,0 0-16 0,-25 31 0 0,25-31 0 16,0 0-224-16,-24 24 0 15,24-24 0-15,0 0 0 16,0 0-608-16,-21 15-64 0,21-15-16 0,0 0-11600 16,0 0-2336-16</inkml:trace>
  <inkml:trace contextRef="#ctx0" brushRef="#br0" timeOffset="11339.95">18237 8354 27647 0,'0'0'2448'0,"0"0"-1952"16,0 0-496-16,0 0 0 16,0 0 2128-16,0 0 336 0,0 0 64 0,0 0 16 0,23 29-1200 0,-23-29-256 15,16 34-32-15,-16-34-16 0,16 49-640 0,-16-49-128 0,16 59-16 0,-16-59-16 16,13 68-240-16,-13-68 0 0,17 74 128 0,-10-35-128 15,0 1 0-15,0-2 0 0,1-1 0 0,-1-3-160 47,0 0-320-47,-7-34-64 0,12 57-16 0,-12-57 0 0,9 43-608 0,-9-43-128 0,0 0-32 0,8 40 0 0,-8-40-800 16,0 0-176-16</inkml:trace>
  <inkml:trace contextRef="#ctx0" brushRef="#br0" timeOffset="12064.8">18185 8947 30399 0,'0'0'1344'0,"0"0"288"0,-15-3-1312 16,15 3-320-16,0 0 0 0,0 0 0 0,0 0 1296 0,0 0 192 15,0 0 48-15,0 0 0 0,0 0-576 0,0 0-96 16,0 0-32-16,10-9 0 0,-10 9-832 0,21-6 0 16,-5 2-256-16,1 0 64 0,1-1 16 0,1-3 0 15,4 1 0-15,-1-2 0 0,2-1 0 0,0 0 0 16,0-3 0-16,-2 2 0 0,-1-2 176 0,0 2 0 15,-3-2 0-15,-1 2 0 0,-1-2 352 0,-1 2 0 16,-1-1 0-16,0 1 0 0,-1-1 32 0,0 2 0 16,-3 0 0-16,-1 0 0 0,-1 2-112 0,-3 1-16 15,0 0 0-15,-4 1 0 0,1 1-32 0,-2 5-16 16,-2-6 0-16,2 6 0 0,0 0-16 0,-8-4 0 16,8 4 0-16,0 0 0 0,-24 5-192 0,24-5 176 15,-22 11-176-15,22-11 160 0,-29 21-160 0,29-21 0 16,-29 30 0-16,29-30-176 0,-32 40 176 0,32-40 0 0,-27 46 0 0,27-46-128 15,-22 49 128-15,22-49 0 0,-15 41 0 16,15-41 0-16,-11 33 0 0,11-33 0 0,0 0 0 0,0 37 0 16,0-37 0-16,0 0 0 0,0 0 0 0,14 33 0 15,-14-33-128-15,0 0 0 0,24 8 0 0,-24-8 0 16,21-4 128-16,-11-2 0 0,4-2 0 0,-1-1 0 16,1 0 192-16,1-4-48 0,3-1 0 0,-1 0 0 0,-1-2-144 0,3 0 0 15,1-2 144-15,-3 0-144 0,2 1 0 16,-4 2 0-16,1-2 0 0,-2 1 0 0,-1 2 0 15,1 0 0-15,-4 2 0 0,1 0 0 16,0 2 0-16,-1 0 0 0,-1 3 0 0,-9 7 0 0,13-8 128 0,-13 8-128 16,0 0 128-16,18 0-128 15,-18 0 0-15,0 0 144 0,0 0-144 0,0 0 0 0,22 30 0 0,-22-30 0 16,0 0 0-16,18 44 0 0,-18-44 0 0,11 35 0 16,-11-35 0-16,13 40 0 0,-13-40-128 0,13 41 128 15,-13-41 0-15,14 37-144 0,-14-37 144 0,15 36 0 16,-15-36 0-16,17 32 0 0,-17-32 0 0,0 0 0 15,21 37 0-15,-21-37-128 0,0 0 128 0,0 0 0 16,0 0 0-16,22 20 0 0,-22-20 0 0,0 0 0 0,0 0 0 16,3-9 176-16,-3 9 80 0,0-15 32 0,-1 6 0 0,-1-2 0 15,-1-3 992-15,1-2 192 16,1 2 32-16,-1-3 16 16,-1 0-1808-16,2 1-352 0,1-2-80 0,0 0-16 0,0 2 864 0,1-1 160 0,2-1 32 0,0 2 16 15,0 3-208-15,2-1-128 0,0 2 160 0,0-1-160 16,3 2 0-16,-2 0 0 0,4 2 0 0,-2 0-160 15,3-2-144-15,0 3-16 0,1 0-16 0,2 0 0 16,-3 2 1296-16,2 0 256 0,2-1 48 0,-1 2 16 16,0 1-3632-16,-14 4-720 0</inkml:trace>
  <inkml:trace contextRef="#ctx0" brushRef="#br0" timeOffset="19905.18">4325 16521 35935 0,'-8'1'3200'0,"8"-1"-2560"16,-8 1-512-16,8-1-128 0,0 0 272 0,-8 2 48 16,0 0 0-16,-5 1 0 0,-4 1-80 0,-1 1-16 0,0 0 0 0,1 0 0 15,1 0-896-15,0 0-176 0,2 1-48 0,1 0 0 16,0 0-256-16,2 1-48 0,11-7-16 0,-18 12 0 15,10-5 64-15,8-7 0 0,-16 16 0 0,16-16 0 16,-11 17 512-16,11-17 96 0,0 0 32 0,-10 23 0 0,10-23 512 0,0 0 0 16,2 28 0-16,-2-28 0 15,0 0 160-15,14 31-16 0,-14-31 0 0,0 0 0 0,36 34-144 0,-36-34 0 16,33 22 0-16,-33-22 0 16,40 21-320-16,-40-21-32 0,45 17-16 0,-45-17 0 31,40 11-144-31,-40-11-48 0,43 13 0 0,-43-13 0 0,40 11 560 0,-40-11 0 0,34 11 0 15,-34-11 0-15,0 0 576 0,35 13 64 0,-35-13 0 0,0 0 16 16,0 0 704-16,0 0 144 0,0 0 32 0,0 0 0 16,17 29-256-16,-17-29-32 0,0 0-16 0,-17 15 0 15,17-15-112-15,-21 13-32 0,11-6 0 0,-5-1 0 16,0 3-352-16,-3-2-80 0,-1-1-16 0,2 1 0 0,2-1-320 0,-4-1-80 16,0 1-16-16,2-1 0 0,0 1-224 0,1-2 128 15,2-1-128-15,1 0 0 0,-3 0-192 0,5-1-144 16,-2 0-32-16,4 0 0 15,9-2-928-15,-18 3-192 0,18-3-48 0,-11 2-9376 16,11-2-1888-16</inkml:trace>
  <inkml:trace contextRef="#ctx0" brushRef="#br0" timeOffset="20592.3">4698 16435 32255 0,'0'0'1424'0,"-3"-8"304"0,3 8-1392 0,-2-7-336 0,2 7 0 0,0 0 0 16,0 0 1008-16,2-10 128 0,-2 10 16 0,3-14 16 16,1 5-384-16,-4 9-80 0,7-14 0 0,-7 14-16 0,10-12-688 0,-10 12 0 15,0 0-128-15,21-9 128 16,-21 9-544-16,0 0 16 0,0 0 0 0,38-5 0 15,-38 5-160-15,0 0-16 0,34 3-16 0,-34-3 0 16,0 0 512-16,0 0 208 0,41 13-176 0,-41-13 176 0,0 0 0 0,0 0 0 16,37 20 0-16,-37-20 0 0,0 0 0 0,0 0 0 15,27 27 128-15,-27-27-128 16,0 0 0-16,0 0 0 0,13 31 0 0,-13-31 0 16,0 0 0-16,-2 28 0 0,2-28-128 0,0 0 128 0,-12 29-176 0,12-29 176 15,-12 19-192-15,12-19 192 0,-12 18 0 0,12-18 0 0,-13 16 0 16,13-16 0-16,-15 15 0 0,15-15 0 15,-13 13 0-15,13-13 0 0,-12 13 0 0,12-13-160 16,-12 12 160-16,12-12-128 0,-11 14 128 0,11-14 0 0,0 0 0 0,-11 17 0 16,11-17 0-16,0 0 192 0,0 0-64 0,0 0 0 15,0 0 32-15,0 0 16 0,0 0 0 0,0 0 0 16,0 0-176-16,24 34-256 0,-24-34 64 0,0 0 16 16,0 0 48-16,35 19 0 15,-35-19 0-15,0 0 0 0,35 14-48 0,-35-14 0 16,0 0 0-16,47 13 0 15,-47-13-272-15,32 8-48 0,-32-8-16 0,34 10 0 0,-34-10 352 0,0 0 160 0,44 12-160 0,-44-12 160 0,0 0 0 0,40 15 0 16,-40-15 128-16,0 0-128 0,31 20 624 0,-31-20 16 16,0 0 0-16,0 0 0 0,0 0-64 0,25 26-16 15,-25-26 0-15,0 0 0 0,0 0 16 0,0 0 16 16,-13 25 0-16,2-20 0 16,0 1-16-16,-2 2-16 0,-3-2 0 0,0 0 0 0,-3 0-160 0,0 1-16 15,1-2-16-15,-3-1 0 0,2 0-80 0,-2 0-16 16,2-1 0-16,-1 1 0 0,3-1-32 0,-2-1-16 15,3 0 0-15,0-1 0 0,0 0-224 0,0 0 0 0,3 0 0 16,-1-1 0-16,4 0 0 0,-2 0-288 0,4 0 32 0,-2 0 16 31,10 0-224-31,-11-1-48 0,11 1-16 0,-5-2 0 16,5 2-1024-16,0 0-208 0,0 0-32 16,0 0-14048-16</inkml:trace>
  <inkml:trace contextRef="#ctx0" brushRef="#br0" timeOffset="26706.59">3303 17614 23951 0,'0'0'2128'0,"-5"-7"-1696"16,5 7-432-16,0 0 0 0,0 0 304 0,-3-4-32 0,3 4 0 0,-5-9 0 15,0 4 448-15,-4-1 96 16,2 2 16-16,1 1 0 15,-2 2-1024-15,0 1-192 0,1 2-32 0,7-2-16 16,-14 9-480-16,14-9-112 0,-13 17 0 0,4-8-16 16,9-9 176-16,-15 24 32 0,15-24 16 0,-12 28 0 0,12-28 1216 0,-12 34 240 0,6-14 64 0,1-1 0 15,0 1 272-15,5-20 64 0,-8 36 16 0,8-36 0 16,-6 37-160-16,6-37-48 0,-3 36 0 0,3-36 0 16,6 29 32-16,-6-29 0 0,0 0 0 0,18 29 0 0,-18-29-224 0,0 0-32 15,32 17-16-15,-32-17 0 16,0 0-160-16,40 6-16 0,-40-6-16 0,0 0 0 0,46-5 48 15,-46 5 16-15,34-7 0 0,-34 7 0 0,33-12-192 16,-33 12-32-16,37-13-16 0,-37 13 0 0,34-17-240 0,-34 17-256 16,32-19 48-16,-32 19 16 15,27-20-656-15,-27 20-128 16,24-18-32-16,-24 18-9600 0,19-17-1920 0</inkml:trace>
  <inkml:trace contextRef="#ctx0" brushRef="#br0" timeOffset="27373.64">3701 17613 23951 0,'0'0'1056'0,"-8"-2"224"0,8 2-1024 0,0 0-256 0,-8-2 0 0,8 2 0 16,0 0 416-16,0 0 32 0,-6-4 0 0,6 4 0 0,-12-7 752 0,5 2 144 16,2 2 48-16,-2-1 0 0,2 1-960 0,-4-1-192 15,4 1-48-15,-3 0 0 0,-1-1-192 0,2 1 0 16,-1 1 0-16,-3 1 0 15,1 0-128-15,0 1-32 0,1 0 0 0,-3 2 0 16,2 1 160-16,0 0 0 0,1 3 160 0,-1 0-160 16,1 1 0-16,1 3 0 0,1 0 0 0,-2 3 0 0,1-2 0 0,1 3 0 0,7-14 0 15,-12 27 0-15,12-27 0 0,-7 27 0 16,7-27 0-16,0 23 0 0,0-23 192 0,0 0 112 16,0 0 16-16,12 33 0 0,-12-33-112 0,0 0-16 15,0 0 0-15,0 0 0 0,36 22-192 0,-36-22 0 0,0 0-144 0,0 0 144 16,34-2 0-16,-34 2 240 0,0 0-32 15,30-18 0-15,-30 18 336 0,16-15 64 16,-16 15 16-16,16-19 0 0,-16 19-368 0,12-19-80 0,-12 19-16 0,10-21 0 16,-10 21-32-16,7-17 0 15,-7 17 0-15,7-17 0 0,-7 17-128 0,5-14 0 16,-5 14 0-16,4-11 128 0,-4 11-128 0,0 0 0 0,3-13 0 0,-3 13 0 0,0 0 0 0,0 0 0 31,0-9 0-31,0 9 128 0,0 0 80 0,0 0 16 0,0 0 0 0,0 0 0 16,0 0 16-16,0 0 0 0,0 0 0 0,0 0 0 0,0 0-112 0,5 27-128 15,-5-27 176-15,0 0-176 0,7 32 160 0,-7-32-160 32,0 0 128-32,10 41-128 0,-10-41 0 0,0 0 0 15,14 38 128-15,-14-38-128 0,0 0-144 0,12 31-64 16,-12-31-16-16,0 0 0 16,0 0-608-16,19 31-112 0,-19-31-16 0,0 0-16 15,0 0-656-15,0 0-128 0,0 0-32 0,0 0-11776 0</inkml:trace>
  <inkml:trace contextRef="#ctx0" brushRef="#br0" timeOffset="27804.98">3877 17487 28559 0,'0'0'1264'0,"0"0"272"0,0 0-1232 0,0 0-304 0,0 0 0 0,0 0 0 0,0 0 1216 0,0 0 192 15,0 0 48-15,0 0 0 0,10 34 64 16,-10-34 16-16,6 31 0 0,-6-31 0 0,8 31-1024 0,-8-31-208 15,10 30-48-15,-10-30 0 0,6 28-256 0,-6-28 0 16,0 0 0-16,5 33 0 0,-5-33 0 0,0 0 0 16,0 0 0-16,0 0 0 0,3 27 0 0,-3-27 0 15,0 0 0-15,0 0 0 0,0 0 0 0,0 0 160 16,0 0-160-16,0 0 128 0,0 0-128 0,2-15 160 16,-2 15-160-16,2-16 160 0,-2 16-160 0,1-20 0 15,-1 20 144-15,3-22-144 0,0 9 0 0,-1 1 0 16,1-3 0-16,0 2 0 0,1-1-240 0,-1 2 48 15,-3 12 0-15,8-22 0 0,-8 22-48 0,8-19 0 16,-8 19 0-16,0 0 0 0,11-19 240 0,-11 19-192 0,0 0 192 0,0 0-192 16,0 0 192-16,0 0-144 0,0 0 144 0,0 0-128 15,0 0 128-15,37 6 0 0,-37-6 0 0,0 0-128 16,0 0 128-16,17 30 128 0,-17-30-128 0,0 0 176 16,13 34 16-16,-13-34 16 0,10 28 0 0,-10-28 0 15,9 27-64-15,-9-27-16 0,0 0 0 0,18 37 0 16,-18-37-128-16,0 0 0 0,19 29 0 0,-19-29 0 31,0 0-544-31,0 0-96 0,27 23 0 0,-27-23-16 0,0 0-1248 0,0 0-240 0</inkml:trace>
  <inkml:trace contextRef="#ctx0" brushRef="#br0" timeOffset="29095.32">4848 17350 35007 0,'0'0'1552'0,"0"0"320"0,0 0-1488 0,0 0-384 0,0 0 0 0,0 0 0 0,0 0 128 0,0 0-128 15,0 0 160-15,0 0-160 16,0 0 0-16,31 34 0 0,-31-34-128 0,22 26 128 0,-22-26-352 0,21 28 32 15,-21-28 16-15,0 0 0 32,30 35-640-32,-30-35-128 0,0 0-16 0,0 0-16 0,24 28 448 0,-24-28 80 0,0 0 32 0,0 0 0 15,0 0 816-15,0 0 176 0,0 0 16 0,0 0 16 0,0 0 672 0,0 0 128 16,0 0 16-16,0 0 16 16,0 0-224-16,0 0-64 0,0 0 0 0,-6-14 0 0,6 14-544 0,-8-19-112 15,6 9-32-15,1-2 0 0,-1 1-336 0,0-1 0 0,1 1 0 0,1 11 0 16,0-21-224-16,0 21-16 0,3-19 0 15,-3 19 0-15,3-14 48 0,-3 14 16 0,8-14 0 16,-8 14 0-16,0 0-48 0,13-17-16 16,-13 17 0-16,0 0 0 0,19-12-48 0,-19 12-16 0,0 0 0 0,23-11 0 15,-23 11 144-15,0 0 32 0,30-8 0 0,-30 8 0 16,0 0-64-16,37-10 0 0,-37 10 0 0,25-9 0 16,-25 9 192-16,27-8 0 15,-27 8 0-15,28-10 0 0,-28 10 0 0,27-11 176 0,-27 11-48 0,27-11 0 0,-27 11 192 0,26-11 16 16,-26 11 16-16,22-10 0 0,-22 10 0 0,0 0 0 31,29-15 0-31,-29 15 0 0,0 0-112 0,21-16-32 0,-21 16 0 0,0 0 0 0,16-16-208 0,-16 16 176 31,0 0-176-31,6-14 160 0,-6 14-160 0,0 0 0 0,0-10 0 0,0 10 0 0,0 0 176 0,-5-8-48 16,5 8-128-16,-8-2 192 0,8 2 32 0,-12 0 0 16,12 0 0-16,-12 6 0 0,12-6-224 0,-16 12 0 15,16-12 0-15,-17 21 0 0,7-7 0 0,10-14-160 16,-16 32 160-16,16-32-128 15,-11 36 128-15,11-36 0 0,-8 38 0 0,8-38-128 0,-1 33 128 16,1-33 0-16,1 28 0 0,-1-28 0 0,0 0 0 0,16 32 0 0,-16-32 0 0,0 0 0 16,0 0 0-16,29 26 0 0,-29-26 0 0,0 0-128 15,0 0 128-15,35 2 0 0,-35-2 160 0,0 0-160 16,30-17 192-16,-30 17-48 0,26-19-16 0,-26 19 0 16,27-27-128-16,-13 13 0 0,-2-1 0 0,0 1 0 15,0-1 0-15,-1 1 0 0,-3 0 0 0,-8 14 0 31,19-25-144-31,-19 25 144 0,15-21 0 0,-15 21 0 0,12-15 0 0,-12 15 0 0,0 0 0 0,16-12 0 16,-16 12 0-16,0 0-128 0,0 0 128 0,0 0 0 0,0 0-176 0,0 0 32 16,37 28 0-16,-37-28 0 0,0 0 144 0,24 47-208 31,-24-47 80-31,18 47 128 16,-18-47-256-16,17 53 64 0,-7-23 0 0,-2 2 16 15,1 1-304-15,0-1-64 16,-3-2-16-16,3-2 0 0,-2 2 384 0,1-3 176 0,0 0-160 0,-8-27 160 0,11 48 0 15,-11-48 0-15,9 37 0 0,-9-37 0 0,0 0 288 0,7 30 96 16,-7-30 32-16,0 0 0 0,0 0 224 0,0 0 64 16,0 0 0-16,0 0 0 0,0 0-384 0,0 0-64 15,-2-16 0-15,-1 4-16 0,-1-4-48 0,-1-4-16 16,0-3 0-16,0-2 0 0,0-3-176 0,-1-3 0 16,3 1 0-16,-2-4 0 0,3 0-192 0,-1-5 16 15,1 0 16-15,-1-1 0 0,3 1 160 0,0 2-192 16,0 1 192-16,3 3-192 0,-1 6-64 0,1 1 0 0,2 3-16 0,0 2 0 15,1 2 16-15,2 1 0 0,-1 4 0 0,-7 14 0 32,19-25-176-32,-19 25-16 0,22-19-16 0,-22 19 0 15,21-12-368-15,-21 12-64 0,0 0 0 0,37-7-16 16,-37 7 336-16,0 0 80 0,33 5 16 0,-33-5 0 0,0 0 624 0,33 19 128 0,-33-19 32 0,0 0 0 16,25 25 160-16,-25-25 48 0,0 0 0 0,19 37 0 15,-19-37 64-15,5 29 0 0,-5-29 16 0,2 26 0 0,-2-26 80 16,-7 29 16-16,7-29 0 0,-8 25 0 0,8-25-240 15,-16 25-64-15,16-25 0 0,-16 22 0 16,16-22-192-16,-19 22-64 0,19-22 0 0,-19 17 0 0,19-17-128 16,-21 13 0-16,21-13 0 0,-21 10 0 15,21-10-432-15,-17 4-16 0,17-4 0 0,-18 1 0 16,18-1-1120-16,-18-5-224 0,11 0-64 0,-1-3-13824 0</inkml:trace>
  <inkml:trace contextRef="#ctx0" brushRef="#br0" timeOffset="29381.64">5848 16686 8287 0,'0'0'736'0,"3"-14"-592"0,-3 14-144 0,0 0 0 0,5-11 3120 0,-5 11 592 16,0 0 112-16,0 0 16 0,0 0-704 0,8-12-160 0,-8 12-32 0,0 0 0 15,0 0-1408-15,0 0-272 0,0 0-64 0,30 9-16 16,-30-9-624-16,0 0-128 0,18 42-32 0,-18-42 0 0,13 47-160 15,-13-47-48-15,14 61 0 0,-7-29 0 0,-1 3-192 0,0-1 176 16,1 0-176-16,-1 1 160 0,-1 1-160 0,1-2 128 16,1-3-128-16,-7-31 128 15,11 57-128-15,-11-57 0 0,11 52 0 0,-11-52 0 0,10 41 0 0,-10-41 0 16,9 34-128-16,-9-34 128 0,0 0-288 0,7 34 16 16,-7-34 0-16,0 0 0 15,0 0-592-15,0 0-112 0,0 0-32 0,0 0-9792 16,0 0-1952-16</inkml:trace>
  <inkml:trace contextRef="#ctx0" brushRef="#br0" timeOffset="29607.31">6181 16939 12895 0,'0'0'1152'0,"0"0"-928"15,0 0-224-15,0 0 0 0,0 0 4112 0,0 0 784 0,0 0 160 0,0 0 16 16,-2 36-2464-16,2-36-496 0,5 34-112 0,-5-34-16 15,7 44-1168-15,-7-44-240 0,9 50-64 0,-9-50 0 0,11 53-384 0,-11-53-128 32,11 47 0-32,-11-47 0 0,12 43 0 0,-12-43-144 15,12 38-16-15,-12-38 0 16,0 0-736-16,13 33-160 0,-13-33-32 0,0 0 0 0,0 0-896 16,0 0-176-16,0 0-32 0,0 0-7088 0,0 0-1424 15</inkml:trace>
  <inkml:trace contextRef="#ctx0" brushRef="#br0" timeOffset="29760.54">6283 17076 8287 0,'-3'-41'176'0,"1"22"32"0,2 8 16 0,0 11 32 0,0 0-256 0,-3-13 0 16,3 13 0-16,-3-27 0 0,-2 1 3520 0,-3-2 672 16,2 3 128-16,-1 5 32 0,1 6-1280 0,0 3-256 15,2 3-64-15,4 8 0 0,-8-10-1344 0,8 10-288 16,0 0-48-16,-9-5-16 16,9 5-1504-16,0 0-320 0,0 0-48 0,0 0-15088 0</inkml:trace>
  <inkml:trace contextRef="#ctx0" brushRef="#br0" timeOffset="30032.54">6517 16876 23039 0,'0'0'1024'0,"0"0"192"0,0 0-960 0,0 0-256 16,0 0 0-16,0 0 0 0,0 0 2016 0,0 0 352 0,0 0 80 0,-16 19 16 0,16-19-512 0,-12 18-96 15,12-18-32-15,-15 26 0 16,15-26-1120-16,-16 36-208 16,16-36-48-16,-12 38-16 0,12-38-432 0,-14 45-304 15,14-45 48-15,-8 46 16 16,8-46-208-16,-3 45-32 0,3-45-16 0,3 38 0 16,-3-38 48-16,0 0 0 0,12 39 0 0,-12-39 0 0,0 0 96 0,22 26 32 15,-22-26 0-15,0 0 0 16,0 0-192-16,36 15-48 0,-36-15 0 0,0 0 0 15,33-15-272-15,-33 15-64 0,25-21-16 0,-9 7 0 16,0-2-1056-16,-3-2-208 0</inkml:trace>
  <inkml:trace contextRef="#ctx0" brushRef="#br0" timeOffset="30411.93">6779 16937 8287 0,'0'0'368'0,"0"0"80"0,0 0-448 0,-2-11 0 0,2 11 0 0,0 0 0 15,0 0 2560-15,0 0 416 0,-9-8 96 0,9 8 0 0,-15-5 176 0,15 5 16 16,-19 0 16-16,19 0 0 0,-19 4-1360 0,19-4-288 15,-19 7-48-15,19-7-16 0,-15 10-992 0,15-10-208 16,-14 14-48-16,14-14 0 16,-13 17-784-16,13-17-176 0,-11 22-16 0,11-22-16 15,-6 23 0-15,6-23 0 0,-4 27 0 0,4-27 0 0,0 0 352 0,2 33 80 16,-2-33 16-16,0 0 0 0,0 0 224 0,0 0 0 16,19 28 0-16,-19-28-144 0,0 0 288 0,0 0 64 15,0 0 16-15,26-9 0 0,-26 9-96 0,0 0-128 16,16-16 176-16,-16 16-176 0,14-19 0 0,-14 19-224 15,13-23 16-15,-13 23 0 0,13-23 208 0,-13 23 0 0,11-21 144 0,-11 21-144 16,11-16 608-16,-11 16 32 0,0 0 0 16,10-15 0-16,-10 15-80 0,0 0-16 15,0 0 0-15,0 0 0 0,0 0-176 0,0 0-48 0,0 0 0 0,0 0 0 16,30 25-320-16,-30-25 144 0,0 0-144 0,13 30 0 16,-13-30 0-16,0 0-192 0,16 29 0 0,-16-29 0 31,0 0-208-31,0 0-48 0,22 33 0 0,-22-33 0 0,0 0-816 0,0 0-160 0,0 0-48 15,0 0 0 1,31 1-1088-16,-31-1-240 0</inkml:trace>
  <inkml:trace contextRef="#ctx0" brushRef="#br0" timeOffset="30711.1">6909 16666 7647 0,'-4'-24'160'0,"3"6"32"0,-1 2 16 0,-1 5 32 0,3 11-240 0,0-11 0 15,0 11 0-15,-3-20 0 0,-2 0 3056 0,2-5 560 16,-2 0 112-16,2 4 32 15,-2 6-1152-15,3 3-240 0,-1 5-32 0,3 7-16 0,0-10-1120 0,0 10-240 16,0 0-32-16,0 0-16 16,0 0-912-16,0 0-224 0,0 0-32 0,0 0 0 15,11 31-240-15,-11-31-48 0,0 0-16 0,15 45 0 0,-15-45 896 0,11 42 176 0,-11-42 48 0,18 53 0 16,-18-53 240-16,19 57 48 16,-10-23 16-16,1-1 0 0,3 1-528 0,-3-2-96 15,1 0-32-15,-2-1 0 0,-9-31-208 0,18 51 0 16,-18-51 0-16,19 41 0 0,-19-41-320 0,16 31-16 0,-16-31 0 0,0 0 0 15,19 32-240 1,-19-32-64-16,0 0 0 0,0 0 0 16,0 0-960-16,21 23-208 0,-21-23-48 0,0 0-10560 0</inkml:trace>
  <inkml:trace contextRef="#ctx0" brushRef="#br0" timeOffset="31217.62">6816 16821 22111 0,'0'0'976'0,"0"0"208"0,0 0-944 0,0 0-240 16,0 0 0-16,0 0 0 15,0 0 800-15,0 0 112 0,0 0 32 0,0 0 0 0,0 0 432 0,0 0 96 16,0 0 0-16,0 0 16 16,30 12-752-16,-30-12-160 0,0 0-16 0,35 4-16 0,-35-4-368 0,0 0-176 0,44 0 160 0,-44 0-160 15,32-5 0-15,-32 5 0 16,33-11-128-16,-33 11 128 0,32-10 0 0,-32 10 272 0,32-14-16 0,-32 14-16 15,34-16 240-15,-34 16 48 16,30-18 16-16,-30 18 0 16,21-12 112-16,-21 12 32 0,22-13 0 0,-22 13 0 15,26-16-208-15,-26 16-32 0,24-14-16 0,-24 14 0 0,21-17-208 0,-21 17-32 0,16-14-16 0,-16 14 0 16,11-12-176-16,-11 12 160 0,0 0-160 0,11-15 160 31,-11 15-160-31,0 0 0 0,0 0 0 0,0 0 0 0,0 0 0 0,2-12 0 16,-2 12 0-16,0 0 0 0,-10-6 0 15,10 6 0-15,-11-2 0 0,11 2 0 0,-13 0 0 0,13 0 0 16,-19 6 128-16,19-6-128 0,-19 8 0 0,19-8 0 16,-18 14 0-16,18-14 0 0,-21 22 0 0,21-22 0 15,-16 28 0-15,16-28 0 0,-11 30 0 0,11-30 0 16,-8 31 0-16,8-31 0 0,2 34 192 0,-2-34-64 16,9 30 0-16,-9-30 0 0,0 0-128 0,21 37 0 15,-21-37 144-15,0 0-144 0,35 34 144 0,-35-34-144 16,29 15 192-16,-29-15-192 0,32 13 272 0,-32-13-48 15,40 8-16-15,-40-8 0 0,45 4-16 0,-45-4 0 0,43-2 0 16,-43 2 0-16,39-5-64 0,-39 5-128 0,40-9 176 16,-40 9-176-16,38-12 0 0,-38 12-304 0,35-13 48 0,-35 13 0 31,33-13-544-31,-33 13-96 0,26-14-32 0,-26 14-17056 0</inkml:trace>
  <inkml:trace contextRef="#ctx0" brushRef="#br0" timeOffset="31990.78">4549 17913 33167 0,'0'0'2944'0,"-10"0"-2352"0,10 0-464 0,0 0-128 0,0 0 1472 0,0 0 256 15,0 0 64-15,-12 1 16 0,12-1-1440 16,0 0-368-16,-7 15 0 0,7-15 0 0,7 30 0 0,-7-30-320 15,19 44 64-15,-9-16 16 16,2 0-336-16,0 0-80 0,0 0-16 0,-2-1 0 0,1-1 416 0,-11-26 64 16,19 42 32-16,-19-42 0 0,15 33 160 0,-15-33 0 15,14 27 0-15,-14-27 0 0,8 21 400 0,-8-21 64 16,0 0 16-16,0 0 0 0,11 23 80 0,-11-23 16 16,0 0 0-16,0 0 0 0,0 0-240 0,0 0-32 15,0 0-16-15,0 0 0 0,0 0-288 0,0 0 0 16,13-20 0-16,-13 20 0 0,9-21 0 0,-9 21-144 0,9-26 16 15,-9 26 0 1,15-29-288-16,-15 29-48 0,20-25-16 0,-20 25 0 16,0 0-480-16,38-23-80 0,-38 23-32 0,0 0 0 15,40-3-160-15,-40 3-48 0,0 0 0 0,36 6 0 16,-36-6 704-16,0 0 128 0,30 15 16 0,-30-15 16 0,0 0 416 0,24 22 304 16,-24-22-48-16,0 0-16 0,14 27 272 0,-14-27 48 0,2 21 16 0,-2-21 0 15,0 20 0-15,0-20 0 0,-7 20 0 0,7-20 0 16,-11 21 320-16,5-11 64 15,-1 2 0-15,-2-2 16 0,1 0-320 0,-2 0-64 0,-1-1-16 0,1-1 0 16,-4 0-256-16,3-1-48 16,-2-2-16-16,3 1 0 0,-1-1-96 0,3-2-32 0,0 0 0 0,0-2 0 0,8-1-128 15,-9 0 0-15,9 0 0 0,-7-3 0 16,7 3-752-16,0 0-80 16,-9-9 0-16,9 9-16 0,0 0-1296 15,-2-15-256-15,2 15-48 0</inkml:trace>
  <inkml:trace contextRef="#ctx0" brushRef="#br0" timeOffset="32321.98">5109 18034 34095 0,'0'0'1504'0,"0"0"320"0,-3 16-1456 0,3-16-368 0,0 0 0 0,0 0 0 0,0 21 640 0,0-21 64 0,0 28 16 0,2-6 0 15,-1 3-80-15,5-1 0 0,-1-2-16 0,-5-22 0 16,16 36-336-16,-16-36-64 0,21 25-16 0,-21-25 0 16,0 0-208-16,35 18 0 0,-35-18 0 0,0 0 0 15,32-2-176-15,-32 2 176 0,0 0-160 0,29-20 160 16,-29 20 128-16,19-22 128 16,-19 22 32-16,16-27 0 0,-16 27-48 0,13-30-16 0,-13 30 0 0,9-29 0 15,-9 29 16-15,5-29 0 0,-5 29 0 0,0-25 0 0,0 25-16 16,-3-20 0-16,3 20 0 0,-2-19 0 0,2 19-224 15,-6-18 144-15,6 18-144 0,-6-19 128 16,6 19-448-16,-7-17-112 0,7 17-16 0,0 0 0 31,-6-20-1088-31,6 20-208 0</inkml:trace>
  <inkml:trace contextRef="#ctx0" brushRef="#br0" timeOffset="32688.08">5706 17955 27647 0,'0'0'2448'15,"0"0"-1952"-15,0 0-496 0,0 0 0 0,-10 7 2256 0,10-7 368 16,0 0 64-16,-14 7 0 0,6-1-1504 15,-3 2-304-15,1-1-64 0,0 1-16 0,-1 1-576 0,1 0-224 16,-2 2 176-16,2 1-176 16,-1 0-400-16,1 1-176 0,0 2-48 0,0-2 0 15,0 3-352-15,1-3-80 0,2 1-16 0,7-14 0 0,-7 21 880 0,7-21 192 16,-3 15 0-16,3-15 0 0,0 0 816 0,8 24 112 16,-8-24 32-16,0 0 0 0,21 22-384 0,-21-22-64 15,0 0 0-15,37 14-16 0,-37-14-192 0,35 1-48 16,-35-1 0-16,41-4 0 0,-41 4-256 0,44-13 160 15,-44 13-160-15,43-17 128 0,-43 17-128 0,45-27-224 0,-45 27 48 16,46-27 16 0,-46 27-656-16,43-28-128 0,-43 28-16 0</inkml:trace>
  <inkml:trace contextRef="#ctx0" brushRef="#br0" timeOffset="32973.58">6056 17532 34095 0,'0'0'1504'0,"0"0"320"15,-9-8-1456-15,9 8-368 0,0 0 0 16,0 0 0-16,0 0 832 0,0 0 80 0,0 0 32 0,0 0 0 16,0 0-336-16,0 0-64 0,-5 25-16 0,5-25 0 0,9 38-528 0,-4-12 0 15,1 6 0-15,1 2-144 16,4 5-48-16,-3 2-16 0,0 3 0 0,0 1 0 0,0 1-64 0,0-3-16 15,0 1 0-15,0-1 0 0,-1-1 0 0,0-2 0 16,0-3 0-16,-1-3 0 0,2-4 96 0,-3-4 0 16,0-1 16-16,-5-25 0 0,11 42-16 0,-11-42 0 0,11 33 0 0,-11-33 0 31,0 0-192-31,16 28-32 0,-16-28-16 0,0 0 0 16,0 0-1280-16,0 0-256 0</inkml:trace>
  <inkml:trace contextRef="#ctx0" brushRef="#br0" timeOffset="33559.4">6438 17483 31327 0,'0'0'2784'0,"-11"2"-2224"0,11-2-560 0,0 0 0 15,0 0 1984-15,-11 6 304 0,11-6 48 0,-18 11 16 0,4-1-1504 0,-1 4-288 16,0 2-64-16,0 4-16 0,1 3-480 0,0 4 0 15,2 1 0-15,0 3 0 0,3 2-256 0,1 0 16 16,-1 1 0-16,4 1 0 16,2 4-208-16,1-3-32 0,0 0-16 0,4-4 0 15,0 0-16-15,1-5 0 0,0-3 0 0,-3-24 0 0,10 38 512 0,-10-38 0 16,11 26 0-16,-11-26 0 0,0 0 256 0,24 22 64 16,-24-22 0-16,0 0 0 0,31 10-32 0,-31-10 0 0,0 0 0 15,36-6 0-15,-36 6-112 0,27-12-32 0,-27 12 0 0,29-19 0 16,-29 19-144-16,26-22 0 15,-26 22 0-15,24-23 0 0,-24 23 0 0,22-23-176 16,-22 23 176-16,19-22-192 0,-19 22 192 0,12-18 0 16,-12 18-144-16,0 0 144 0,12-26 0 0,-12 26 0 15,0 0 0-15,2-19 0 0,-2 19 0 0,0 0 0 0,-7-15 0 0,7 15 0 16,-10-7 0-16,10 7 208 16,-14-5-48-16,14 5-16 0,-17-2 48 0,7 3 0 0,10-1 0 0,-24 7 0 15,12-1-192-15,0 1 0 0,-2 4 0 0,0 0 0 0,1 3 0 0,-1 1-144 31,2 1 144-31,1 2-160 0,1 0 160 0,4-1-192 16,-2 0 192-16,8-17-192 0,-5 36 192 0,5-36 0 16,0 35 128-16,0-35-128 0,8 28 224 0,-8-28-32 15,13 23 0-15,-13-23 0 0,0 0 48 0,27 30 0 0,-27-30 0 0,26 18 0 16,-26-18-80-16,29 16-16 0,-29-16 0 0,30 11 0 16,-30-11-144-16,35 9 160 0,-35-9-160 0,40 0 160 15,-40 0-160-15,34-7-176 16,-34 7 48-16,36-15 0 0,-36 15-176 0,36-22-16 0,-36 22-16 0,33-26 0 31,-33 26-592-31,31-27-112 0,-31 27-32 0,25-31 0 16,-25 31-1312-16,23-35-272 0</inkml:trace>
  <inkml:trace contextRef="#ctx0" brushRef="#br0" timeOffset="33843.33">6722 17567 19343 0,'0'0'1728'0,"0"0"-1392"0,-12-3-336 0,12 3 0 0,0 0 2512 0,0 0 432 16,0 0 96-16,-12-2 16 0,12 2-864 16,-13-1-160-16,13 1-48 0,0 0 0 0,-15 6-1344 0,15-6-288 15,0 0-48-15,-3 26-16 16,3-26-576-16,2 33-112 0,-2-33-32 0,7 44 0 0,-5-18 256 0,3 3 176 16,2 0-208-16,-3 1 80 0,6 3 304 0,-2 0 64 15,0 2 16-15,3-2 0 0,-1 0 64 0,2-1 0 16,-2-4 16-16,1-4 0 0,-11-24-176 0,18 43-32 15,-18-43-128-15,18 32 192 0,-18-32-64 0,15 25 0 16,-15-25-128-16,0 0 192 0,23 28-48 0,-23-28-16 16,0 0 0-16,0 0 0 0,18 25-128 0,-18-25 0 0,0 0 0 0,0 0 0 31,0 0-848-31,0 0-160 0,0 0-16 0</inkml:trace>
  <inkml:trace contextRef="#ctx0" brushRef="#br0" timeOffset="34159.87">6381 18002 33167 0,'0'0'1472'0,"0"0"304"16,0 0-1424-16,0 0-352 0,0 0 0 0,0 0 0 0,0 0 1088 15,0 0 128-15,41-18 48 0,-41 18 0 0,45-20-368 0,-45 20-80 16,51-25-16-16,-51 25 0 0,50-23-592 0,-50 23-208 16,50-26 144-16,-50 26-144 0,48-26 0 0,-48 26 0 15,44-23 0-15,-44 23 0 0,43-22 0 0,-43 22 0 16,34-19 128-16,-34 19-128 0,29-18 0 0,-29 18 0 16,0 0 0-16,35-20 0 0,-35 20 0 0,0 0 0 0,0 0-176 15,29-15 176-15,-29 15-368 0,0 0 16 0,0 0 0 0,0 0 0 31,0 0-960-31,17-22-192 0,-17 22-32 0,0 0-14400 0</inkml:trace>
  <inkml:trace contextRef="#ctx0" brushRef="#br1" timeOffset="155109.76">7889 12939 28559 0,'0'0'2544'0,"0"0"-2032"15,0 0-512-15,0 0 0 0,0 0 816 0,0 0 64 16,-11 8 16-16,11-8 0 0,0 0 32 0,0 0 16 15,0 0 0-15,-11 9 0 0,11-9-688 0,0 0-128 16,0 0-128-16,0 0 192 0,0 0-192 0,0 0 0 16,0 0-192-16,0 0 192 0,0 0 0 0,0 0 0 15,22-5 0-15,-22 5 0 0,0 0 224 0,18-6 64 16,-18 6 16-16,14-6 0 0,-14 6 144 0,19-8 48 0,-6 2 0 0,-2 1 0 16,4-2-16-16,-2 0 0 0,1-1 0 0,-1 1 0 15,4-1-128-15,3-2-32 0,-1 3 0 16,0-1 0-16,2-1-144 0,3 2-48 0,-2 0 0 15,-1-1 0-15,1 1 0 0,2 0 0 0,-1-2 0 0,-1 1 0 16,2-1-128-16,2-1 0 0,-1 2 0 0,1-3 128 0,1 1-128 16,-1 0 0-16,3 1 0 0,-1 1 0 15,-1 0 0-15,2-1 0 0,-1 1 0 0,-1-1 0 16,0 1 0-16,1-3 0 0,-2 0 128 0,1 0-128 16,-1 1 128-16,1 1 0 0,2 1 0 15,-2-2 0-15,2 2-128 0,0-3 192 0,1 0-192 0,-1-1 192 0,3 1-192 0,-2-2 0 16,2 0 0-16,-3 0 128 0,0 2 16 0,-2 0 0 15,0 1 0-15,-1 1 0 0,-4-1-144 0,4 0 0 16,1 0 144-16,2 1-144 0,-5 1 0 16,3-1 144-16,1 1-144 0,-1 0 0 0,1 1 176 15,-2 1-176-15,-1 1 160 0,-1 0-160 16,0 1 0-16,-3-3 0 0,1 2 0 0,-2-1 0 0,1 0 0 0,1-1 0 16,2 1 0-16,2-1 0 0,-2 2 128 0,3-3-128 15,-1 1 0-15,-1 1 0 0,2-1 192 0,0 2-48 16,-1 0-16-16,-2 1 0 0,0 1 0 0,-2-2-128 15,1 2 192-15,-1-1-64 0,-2 1 48 0,0-1 0 16,1 0 0-16,1-2 0 0,2 1-32 0,0 1 0 16,0 0 0-16,4-2 0 0,1-1-144 0,1 1 0 15,0 0 144-15,-1-1-144 0,0 0 0 0,1-1 0 0,0 0 0 16,-1-1 0-16,0 1 0 0,0-1 0 16,1 0 0-16,-1 0 128 0,2-1-128 0,-1 0 0 15,5 1 0-15,-3-2 0 0,-1 2 0 0,2-2 144 16,1 1-144-16,-1-2 160 0,-4 3-16 0,0 0 0 0,1-1 0 15,-1 1 0-15,3-2-16 0,0 1-128 0,0 0 192 16,2-2-64-16,-1 3-128 0,4-1 0 0,-2 1 144 16,2 0-144-16,-3 1 0 0,1-2 0 15,0-1 0-15,0-2 0 0,2 0 0 0,-3 1 0 0,2 0 0 0,4 1 0 16,1-1 0-16,0 1 0 0,2-2 0 0,-4 1 0 16,-1-2 0-16,0 1 0 0,-1 1 0 15,0 1 0-15,0 0 0 0,3 1 0 16,-2-2 0-16,5 0 0 0,0 0 0 0,-1 1 0 0,-2-1 0 0,-2 1 0 0,-1 0 0 15,0 0 0-15,4-2 0 0,1 0 0 0,0 1 0 16,3-1 0-16,1 1 0 0,0 0 0 16,2 1 0-16,-3 0 0 0,-2 1 0 0,-1-3 0 15,4 2 0-15,1-2 0 0,-1 2 0 0,4-1 0 16,-1 3 0-16,-1-2 0 0,0 2 0 0,-3-3 0 0,0 1 0 16,1-1 0-16,2 2 0 0,0 0 0 15,0 0 0-15,0 1 0 0,-2-1 0 0,-3 3 0 0,-4 0 0 16,3 1 0-16,1-1 0 0,1 1 0 0,2 1 0 15,0-1 0-15,2-1 0 0,-3 1 0 16,1 1 0-16,-3-1 0 0,0 1 0 0,-4 1 0 0,4 1 0 0,2 0 0 16,1 1 0-16,2-1 0 0,0 1 0 0,-3-2 0 15,1 1 0-15,-4 0 0 0,-4 2 0 0,2 0 0 16,2-1 0-16,5 1 0 0,-1-1 0 0,0 0 0 16,-3 1 0-16,-1 0 0 0,-4 1 0 0,2 0 0 15,0 0 0-15,-8 1 0 0,-4-1 0 0,2 1 0 0,11 1 0 0,6 0 0 16,1-1 0-16,-3 1 0 15,-1-1 0-15,-5 1 0 0,-3 0 0 0,0 1 0 0,4 3 0 16,-2-1 0-16,-1 0 0 0,1 1 0 0,-1 2 0 16,1-1 0-16,0 0 0 0,-2 1 0 15,-2-1 0-15,-1 0 128 0,-1 2-128 16,0-1 0-16,3-1 0 0,-1 1 0 0,3-1 0 0,-2-1 0 0,5-1 0 0,-3 1 0 16,3-1 0-16,-5-1 0 0,2-1 0 0,-3 1 0 15,-1-1 0-15,2 0 0 0,0 1 0 16,-1-2 0-16,1 1 0 0,2-1 0 0,0 1 0 15,-2 0 0-15,-3 0 0 0,3 1 128 0,-3 0-128 16,-1-1 0-16,-3 0 192 0,-1-1-48 0,2-1 0 0,0 0 0 16,0 0-16-16,1 0-128 0,-1 1 192 0,-2-1-64 15,2 1-128-15,-3 0 160 0,-1 1-160 0,-2 0 160 0,1-1-160 16,-3 1 128-16,-1 0-128 0,-1-1 128 0,-1 0-128 16,-18-2 0-16,35 5 0 0,-35-5 128 15,32 4 0-15,-32-4 0 0,28 2 0 0,-28-2 0 0,25 2 0 0,-25-2-128 16,24 2 192-16,-24-2-64 0,21 1-128 0,-21-1 128 15,0 0-128-15,22 4 128 0,-22-4-128 0,0 0 0 16,19 1 0-16,-19-1 0 0,0 0 0 0,0 0-320 16,10-2 48-16,-10 2 16 15,0 0-528-15,3-4-112 0,-3 1 0 0,0 0-16 16,0-2-32-16,0 0 0 0,0-2 0 0,0 0-18896 0</inkml:trace>
  <inkml:trace contextRef="#ctx0" brushRef="#br1" timeOffset="156447.57">17220 11569 22111 0,'0'0'1968'0,"8"-3"-1584"0,-6 1-384 0,-2 2 0 15,3-2 2928-15,-3 2 496 0,0 0 96 0,8-2 32 16,-8 2-1856-16,14-4-368 0,-4 4-80 0,1 0-16 16,-11 0-784-16,21 5-144 0,-21-5-48 0,22 8 0 15,-22-8-256-15,27 12 0 0,-27-12 0 0,29 18 0 0,-29-18 0 0,31 22 0 16,-31-22 0-16,36 23 0 15,-36-23 0-15,39 25-192 0,-39-25 48 0,38 27 16 16,-38-27 128-16,37 31-208 0,-37-31 80 0,40 34 128 16,-40-34 0-16,37 36 0 0,-37-36 0 0,38 38 0 15,-38-38 0-15,40 39 0 0,-16-21 0 0,-3 4 128 0,3 0 80 0,-2 1 16 16,-1 2 0-16,-1 1 0 0,0 1-64 0,-1 3-16 16,1 1 0-16,-3-1 0 0,1-1-16 0,-1 3 0 15,1 0 0-15,-5 1 0 0,3-1-128 16,-5 0 160-16,-11-32-160 0,23 64 160 0,-23-64-160 15,20 67 160-15,-12-32-160 0,0 2 160 0,-1-2-160 0,-1 0 0 16,0 1 0-16,-3-1 0 0,-3-35 0 0,7 67 128 16,-7-67-128-16,0 65 0 0,0-65 0 0,-2 65 0 15,2-65 128-15,-8 68-128 0,8-68 0 0,-11 67 0 16,3-32 0-16,-3-2 0 0,1 0 0 0,-1 0 128 16,11-33-128-16,-30 59 0 0,30-59 128 0,-29 55-128 15,10-26 128-15,1-1-128 0,-3 0 128 0,-3 0-128 0,-1-1 128 0,-4 0-128 16,2-1 144-16,-4-4-144 15,1 1 160-15,-2 0-160 0,0-2 224 0,0 0-48 0,-3 0-16 16,1 0 0-16,-1 0 16 0,-5-2 0 0,0-1 0 0,-4 1 0 16,-3 1-48-16,1 0-128 0,-2-1 192 0,2-2-64 15,0 1-128-15,0-1 0 0,-1-2 0 0,-2 0 128 16,-1 0-128-16,-1-2 0 16,-1-1 0-16,2-2 0 0,0 0 0 0,1 2 0 0,1-2 128 0,-2 1-128 15,-1-2 0-15,-2 0 0 0,0-1 0 16,-1 0 0-16,1 0 0 0,2 0 0 15,1-1 144-15,-3-1-144 0,2 0 0 0,-4-2 0 16,0 2 0-16,2 0 128 0,2 2-128 0,0-1 0 0,1-2 0 0,-1-1 0 16,2 2 0-16,-3-2 128 0,-2 1-128 0,-1 1 0 15,4 3 0-15,1-2 0 0,2 0 0 0,0-1 0 16,2 0 0-16,1 0 0 0,-3 0 0 0,0 1 0 16,-1 3 0-16,1 0 0 15,3 2 0-15,0-2 0 0,7 0 0 0,-2 0 0 0,-5 3 0 0,-3-1 0 16,2 1 832-16,1 0 128 0,-3 0 48 0,5-2 0 15,1 1-1632-15,2-2-320 0,2 2-64 16,-1-3-16-16,1 0 832 0,-1 0 192 0,0 0 0 0,1-3 0 0,2 1 0 0,1-3 0 16,3 1 0-16,1-1 0 0,4-1 0 0,0 1 0 15,3 0 0-15,0 0 0 0,0-1 0 0,2-1 0 16,-1 1 0-16,1-1 0 0,1 0 0 0,2 0 0 16,0 1 128-16,19-3-128 0,-35 6 176 0,35-6-32 15,-28 7 0-15,28-7 0 0,-25 7-144 0,25-7 192 16,0 0-192-16,-26 12 192 0,26-12-192 0,0 0 0 15,0 0 0-15,0 0 0 0,-21 19 0 0,21-19 0 16,0 0-192-16,0 0 192 0,0 0-224 0,0 0 80 16,0 0 16-16,0 0 0 0,0 0 128 0,0 0-208 0,0 0 80 15,0 35 128-15,0-35-176 0,0 0 176 0,0 0-128 0,0 0 128 16,0 0 0-16,0 0-128 0,0 0 128 16,0 0 0-16,0 0-160 0,0 0 160 0,0 0-192 0,0 0 192 15,0 0-336-15,0 0 32 0,0 0 16 0,0 0 0 16,0 0 96-16,-17 25 32 0,17-25 0 0,0 0 0 15,0 0 160-15,-19 5-192 0,19-5 192 0,0 0-192 16,0 0-48-16,-21 6-16 0,21-6 0 0,0 0 0 16,-18 4-480-16,18-4-96 15,0 0-32-15,-19 2-16752 0</inkml:trace>
  <inkml:trace contextRef="#ctx0" brushRef="#br1" timeOffset="157361.71">13122 14654 39615 0,'0'0'3520'0,"-7"-7"-2816"0,7 7-560 0,-6-5-144 16,6 5 512-16,-5-5 64 0,-3-2 0 0,-3-2 16 15,-5-5-128-15,-5-1-16 0,-1-2-16 0,0 0 0 16,-1 1-272-16,-1 1-160 0,0-1 192 0,-3 2-192 0,1-1 0 0,-4-1 0 16,-2 0 0-16,-3 0 0 0,-1-1-160 0,-2 2 160 15,1-1-160-15,-4-2 160 0,1 2 0 0,-1-3 160 16,2-3 0-16,-3 1 0 0,1-1 96 0,-1 0 0 15,-3 2 16-15,0-1 0 0,-4-2 16 16,-3-1 0-16,1-1 0 0,0 1 0 0,0-1 16 0,0-2 0 16,-4 2 0-16,-1 1 0 0,-1 1-16 0,-2 3 0 15,-2-1 0-15,3-1 0 0,2-1-64 0,-3-1-16 16,-2 1 0-16,-3-1 0 0,4 1-208 0,2-3 144 16,2 0-144-16,-3-1 128 0,-1-3-128 0,-2 3 0 15,0 0 0-15,-2 3 128 0,3 1 0 0,0 1-128 16,5-1 192-16,-6 1-64 0,2 1 0 0,-2-2 0 0,0 1 0 0,4-1 0 15,2 0 0-15,1 0-128 0,3 1 192 16,1 1-64-16,1 0 0 0,-6-2 0 16,-6-1 0-16,3 1 0 0,3 1-128 0,3 1 0 15,-3 1 0-15,-1-1 128 0,-1 2-128 0,0 2 0 0,-1 3 0 0,6-2 0 16,2 0 0-16,-2 1 0 0,-1 0-128 0,1 0 128 16,2 3-192-16,0-2 16 0,-1 2 16 0,3-2 0 15,1 1 160-15,0 0 0 0,3 2-144 0,-3-1 144 16,0 1 0-16,-1 0 0 0,-1 1 0 15,2 1 0-15,3 0 0 0,1 1 0 16,2 2 0-16,0-1 0 0,4 2 0 0,-3 1 0 0,-4-1 0 16,-1 3 0-16,3 1-160 0,0 1 160 0,2 1 0 0,4 0-144 0,0 0 0 0,0 0 0 15,2-1 0-15,1 2 0 0,1 0 0 0,1 0 0 16,-3 1 0-16,0 1 0 16,1 1 144-16,2-1 0 0,5 1-144 0,1 0 144 15,4 0 0-15,0 1 0 0,2-1 0 16,1-1 0-16,0 1 0 0,3-1 0 0,0 0 0 0,0 1 0 0,4-1 0 15,0 0 0-15,12-4 0 0,-21 7 0 16,21-7 0-16,-15 8 0 0,15-8 0 0,0 0 0 0,0 0-256 16,0 0 0-16,-15 15 16 0,15-15 0 15,0 0-448-15,0 0-80 16,0 0-32-16,0 0 0 0,20 35-368 0,-20-35-80 0</inkml:trace>
  <inkml:trace contextRef="#ctx0" brushRef="#br1" timeOffset="158558.1">11159 13836 23951 0,'0'0'2128'0,"0"0"-1696"0,0 0-432 0,0 0 0 0,0 0 3008 0,0 0 528 15,0 0 112-15,0 0 0 16,0 0-2032-16,0 0-400 0,0 0-96 0,-24 14-16 0,24-14-768 0,-23 14-144 15,23-14-48-15,-28 19 0 0,28-19-144 0,-35 23 0 16,14-10 0-16,0 0 0 0,0 0 0 0,0 0-144 16,-1 1 144-16,-2-1 0 0,0 1 0 0,-2 2 0 15,-1 0 0-15,-1 1 0 0,0 1 176 0,-2-2 32 16,3 1 16-16,-4 2 0 0,-4 1 16 0,0 3 0 16,-5 1 0-16,0 1 0 0,-2 1 16 15,-1 0 0-15,3 0 0 0,-1 0 0 0,4 1-64 0,-5-1-16 16,-1 0 0-16,-2 0 0 0,2 1 736 0,-2 1 160 15,-5 3 16-15,4 0 16 16,1 1-1680-16,2-1-352 16,0 1-64-16,-2-1-16 0,-3-1 816 0,0-2 192 0,-3-1 0 0,4 0 0 0,1-1 0 0,3 1 0 15,2 1 0-15,-1-3 0 0,5-1 128 0,-3 1-128 0,-1 0 144 0,-1 1-144 16,-3 2 144-16,2 0-144 0,-2-1 128 16,2-1-128-16,3 0 0 0,0 1 128 0,3 0-128 0,-3-1 0 15,-1-1 0-15,-1 1 128 0,0 2-128 0,1 1 0 16,-1 1 0-16,4 2 0 0,4-4 0 0,2 0 0 15,0 2 0-15,-3 0 0 0,1 1 0 0,-2-2 0 0,0-2 0 0,0-2 0 16,2 0 0-16,-1 0 0 16,1-2 0-16,4 2 0 0,1 1 0 0,1 1 0 15,2-1 0-15,2 1 0 0,0-3 0 0,-3 3 0 16,-2 2 0-16,0 0 0 0,0 1 0 0,2-3 0 16,0-1 0-16,0-2 0 0,1-1 0 0,-1-1 0 0,3-2 0 0,0 2 0 15,3 0 0-15,-1 0 0 16,1 0 0-16,0-1 0 0,3 0 0 0,-1-1 0 15,2-3 0-15,-1 1 0 0,4-1 0 0,-2 0 0 0,1-2 0 0,-1 1 0 16,-1-2 0-16,17-14 0 0,-27 29 0 0,27-29 0 16,-26 25 0-16,26-25 0 0,-24 24 160 0,24-24-160 15,-21 22 192-15,21-22-192 0,-15 17 224 0,15-17-64 16,0 0-16-16,-19 24 0 0,19-24-144 0,0 0 0 16,-14 21 0-16,14-21 0 0,0 0 0 0,0 0 0 15,-13 24 0-15,13-24 0 0,0 0-192 0,0 0-32 16,0 0 0-16,0 0 0 15,0 0-160-15,0 0-48 0,0 0 0 0,-6 30 0 16,6-30-224-16,0 0-48 0,0 0-16 0,0 0-18288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–c 2</a:t>
            </a:r>
          </a:p>
          <a:p>
            <a:r>
              <a:rPr lang="en-US" dirty="0"/>
              <a:t>ab –c 5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9142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46x in size, only takes roughly 3x longer.  Again, the cost is more about the trip itself, and less about the size of the packets being transmitted</a:t>
            </a:r>
          </a:p>
        </p:txBody>
      </p:sp>
    </p:spTree>
    <p:extLst>
      <p:ext uri="{BB962C8B-B14F-4D97-AF65-F5344CB8AC3E}">
        <p14:creationId xmlns:p14="http://schemas.microsoft.com/office/powerpoint/2010/main" val="2977987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31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 –c 2</a:t>
            </a:r>
          </a:p>
          <a:p>
            <a:r>
              <a:rPr lang="en-US" dirty="0"/>
              <a:t>ab –c 5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435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7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machines are linked together, i.e. it's ONE database replicated across --- MySQL Cluster.  And likewise it's ONE bucket replicated, which S3 supports.  More discussion on that later…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7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machines are linked together, i.e. it's ONE database replicated across --- MySQL Cluster.  And likewise it's ONE bucket replicated, which S3 supports.  More discussion on that later…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20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48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improves throughput (# of users we </a:t>
            </a:r>
            <a:r>
              <a:rPr lang="en-US"/>
              <a:t>can support)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55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387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2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EC2 = Elastic 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217  :  Data Mgmt and Info Processing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06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5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benchmark, freely available tool:  </a:t>
            </a:r>
          </a:p>
          <a:p>
            <a:r>
              <a:rPr lang="en-US" dirty="0"/>
              <a:t>Reference: https://httpd.apache.org/docs/2.4/programs/ab.html</a:t>
            </a:r>
          </a:p>
          <a:p>
            <a:r>
              <a:rPr lang="en-US" dirty="0"/>
              <a:t>Usage: ab –k –c 10 –n 1000 URL</a:t>
            </a:r>
          </a:p>
          <a:p>
            <a:r>
              <a:rPr lang="en-US" dirty="0"/>
              <a:t>-c =&gt; concurrency level</a:t>
            </a:r>
          </a:p>
          <a:p>
            <a:r>
              <a:rPr lang="en-US" dirty="0"/>
              <a:t>-n =&gt; # of requests</a:t>
            </a:r>
          </a:p>
          <a:p>
            <a:r>
              <a:rPr lang="en-US" dirty="0"/>
              <a:t>-k =&gt; keep-alive the TCP connection (cold-start vs. warm-start)</a:t>
            </a:r>
          </a:p>
          <a:p>
            <a:endParaRPr lang="en-US" dirty="0"/>
          </a:p>
          <a:p>
            <a:r>
              <a:rPr lang="en-US" dirty="0"/>
              <a:t>Linux:  </a:t>
            </a:r>
            <a:r>
              <a:rPr lang="en-US" dirty="0" err="1"/>
              <a:t>sudo</a:t>
            </a:r>
            <a:r>
              <a:rPr lang="en-US" dirty="0"/>
              <a:t> apt-get install apache2-tools, type ab …</a:t>
            </a:r>
          </a:p>
          <a:p>
            <a:r>
              <a:rPr lang="en-US" dirty="0"/>
              <a:t>Mac: open terminal, type ab …</a:t>
            </a:r>
          </a:p>
          <a:p>
            <a:r>
              <a:rPr lang="en-US" dirty="0"/>
              <a:t>Windows: </a:t>
            </a:r>
          </a:p>
          <a:p>
            <a:r>
              <a:rPr lang="en-US" dirty="0"/>
              <a:t>  download full </a:t>
            </a:r>
            <a:r>
              <a:rPr lang="en-US" dirty="0" err="1"/>
              <a:t>apache</a:t>
            </a:r>
            <a:r>
              <a:rPr lang="en-US" dirty="0"/>
              <a:t> as .zip file: https://www.apachelounge.com/download/</a:t>
            </a:r>
          </a:p>
          <a:p>
            <a:r>
              <a:rPr lang="en-US" dirty="0"/>
              <a:t>  open/extract contents of .zip</a:t>
            </a:r>
          </a:p>
          <a:p>
            <a:r>
              <a:rPr lang="en-US" dirty="0"/>
              <a:t>  copy /bin/ab.exe to a local folder</a:t>
            </a:r>
          </a:p>
          <a:p>
            <a:r>
              <a:rPr lang="en-US" dirty="0"/>
              <a:t>  open command prompt, navigate to local folder, type ab ...</a:t>
            </a:r>
          </a:p>
        </p:txBody>
      </p:sp>
    </p:spTree>
    <p:extLst>
      <p:ext uri="{BB962C8B-B14F-4D97-AF65-F5344CB8AC3E}">
        <p14:creationId xmlns:p14="http://schemas.microsoft.com/office/powerpoint/2010/main" val="25479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/users and /assets only go to RDS, and /bucket only goes to S3 --- those should be the fastest / lowest latency…</a:t>
            </a:r>
          </a:p>
        </p:txBody>
      </p:sp>
    </p:spTree>
    <p:extLst>
      <p:ext uri="{BB962C8B-B14F-4D97-AF65-F5344CB8AC3E}">
        <p14:creationId xmlns:p14="http://schemas.microsoft.com/office/powerpoint/2010/main" val="102035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0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9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u-cs-msa-s3-photoapp-web-servic-env.eba-njwcmj6i.us-east-2.elasticbeanstalk.com/stat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u-cs-msa-s3-photoapp-web-servic-env.eba-njwcmj6i.us-east-2.elasticbeanstal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4/programs/ab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www.apachelounge.com/downloa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Performance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 in the cloud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Latency, bandwidth,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Measuring performance with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apache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benchmark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381000"/>
            <a:ext cx="50292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 #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305800" cy="838201"/>
          </a:xfrm>
        </p:spPr>
        <p:txBody>
          <a:bodyPr/>
          <a:lstStyle/>
          <a:p>
            <a:pPr marL="227013" indent="-227013"/>
            <a:r>
              <a:rPr lang="en-US" sz="2400" dirty="0"/>
              <a:t>Does async programming make a difference on the server?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46797" cy="13111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11966A7-6097-F268-7F41-95C65AC98ECA}"/>
              </a:ext>
            </a:extLst>
          </p:cNvPr>
          <p:cNvGrpSpPr/>
          <p:nvPr/>
        </p:nvGrpSpPr>
        <p:grpSpPr>
          <a:xfrm>
            <a:off x="1066800" y="3065361"/>
            <a:ext cx="3090132" cy="2975762"/>
            <a:chOff x="3733800" y="3348839"/>
            <a:chExt cx="3090132" cy="297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B558C1-F671-1EE4-E08B-6949DA72F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800" y="3348839"/>
              <a:ext cx="3090132" cy="18108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9CE0D9-8C58-45A3-826B-CFE4F47E8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800" y="5410201"/>
              <a:ext cx="1824341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282950-8811-9A0A-0BC5-69F225964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3082" y="4891127"/>
              <a:ext cx="1204232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068AD5-38C1-F5AA-8032-6AA8AD03BAF7}"/>
                  </a:ext>
                </a:extLst>
              </p14:cNvPr>
              <p14:cNvContentPartPr/>
              <p14:nvPr/>
            </p14:nvContentPartPr>
            <p14:xfrm>
              <a:off x="4643640" y="1971120"/>
              <a:ext cx="4296600" cy="412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068AD5-38C1-F5AA-8032-6AA8AD03BA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4280" y="1961760"/>
                <a:ext cx="4315320" cy="41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50404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381000"/>
            <a:ext cx="502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2057400"/>
          </a:xfrm>
        </p:spPr>
        <p:txBody>
          <a:bodyPr/>
          <a:lstStyle/>
          <a:p>
            <a:pPr marL="227013" indent="-227013"/>
            <a:r>
              <a:rPr lang="en-US" sz="2400" dirty="0"/>
              <a:t>Let's look at bandwidth vs. latency…</a:t>
            </a:r>
          </a:p>
          <a:p>
            <a:pPr marL="227013" indent="-227013"/>
            <a:r>
              <a:rPr lang="en-US" sz="2400" dirty="0"/>
              <a:t>Asset 1004 is 43K, asset 1014 is 1,964K --- 46x bigger</a:t>
            </a:r>
          </a:p>
          <a:p>
            <a:pPr marL="627063" lvl="1" indent="-227013"/>
            <a:r>
              <a:rPr lang="en-US" sz="2000" dirty="0"/>
              <a:t>Time to download image # 1004 is  ____  </a:t>
            </a:r>
            <a:r>
              <a:rPr lang="en-US" sz="2000" dirty="0" err="1"/>
              <a:t>ms</a:t>
            </a:r>
            <a:endParaRPr lang="en-US" sz="2000" dirty="0"/>
          </a:p>
          <a:p>
            <a:pPr marL="627063" lvl="1" indent="-227013"/>
            <a:r>
              <a:rPr lang="en-US" sz="2000" dirty="0"/>
              <a:t>How much longer will it take to download image # 1014?   ( _____ </a:t>
            </a:r>
            <a:r>
              <a:rPr lang="en-US" sz="2000" dirty="0" err="1"/>
              <a:t>ms</a:t>
            </a:r>
            <a:r>
              <a:rPr lang="en-US" sz="2000" dirty="0"/>
              <a:t> 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46797" cy="1311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D5295C-1D9E-CF0B-8B1B-F016D3C5D2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33800" y="3962994"/>
            <a:ext cx="5203462" cy="1909497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E41F-389A-794D-0381-00C57F209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2400"/>
            <a:ext cx="3640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87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3886200"/>
          </a:xfrm>
        </p:spPr>
        <p:txBody>
          <a:bodyPr/>
          <a:lstStyle/>
          <a:p>
            <a:r>
              <a:rPr lang="en-US" dirty="0"/>
              <a:t>You can generally ignore payload size, and focus on minimizing the # of trips</a:t>
            </a:r>
          </a:p>
          <a:p>
            <a:pPr marL="914400" lvl="1" indent="-341313">
              <a:spcBef>
                <a:spcPts val="1800"/>
              </a:spcBef>
            </a:pPr>
            <a:r>
              <a:rPr lang="en-US" dirty="0"/>
              <a:t>Downloading an image doesn't take much longer than other functions</a:t>
            </a:r>
          </a:p>
          <a:p>
            <a:pPr marL="914400" lvl="1" indent="-341313">
              <a:spcBef>
                <a:spcPts val="1800"/>
              </a:spcBef>
            </a:pPr>
            <a:r>
              <a:rPr lang="en-US" dirty="0"/>
              <a:t>Even though #1007 is 40x larger, only takes 3x time</a:t>
            </a:r>
          </a:p>
          <a:p>
            <a:pPr marL="573087" lvl="1" indent="0">
              <a:spcBef>
                <a:spcPts val="1800"/>
              </a:spcBef>
              <a:buNone/>
            </a:pPr>
            <a:r>
              <a:rPr lang="en-US" b="1" dirty="0"/>
              <a:t>==&gt;</a:t>
            </a:r>
            <a:r>
              <a:rPr lang="en-US" dirty="0"/>
              <a:t>  not faster to break apart and send separately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949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381000"/>
            <a:ext cx="50292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 #4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8305800" cy="1810817"/>
          </a:xfrm>
        </p:spPr>
        <p:txBody>
          <a:bodyPr/>
          <a:lstStyle/>
          <a:p>
            <a:pPr marL="227013" indent="-227013"/>
            <a:r>
              <a:rPr lang="en-US" sz="2400" dirty="0"/>
              <a:t>Throughput…</a:t>
            </a:r>
          </a:p>
          <a:p>
            <a:pPr marL="227013" indent="-227013"/>
            <a:r>
              <a:rPr lang="en-US" sz="2400" dirty="0"/>
              <a:t>Node.js is single-threaded and runs on one core. How many users can it support before latency suffers?  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use ab -c option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46797" cy="1311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D5295C-1D9E-CF0B-8B1B-F016D3C5D2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33800" y="3581994"/>
            <a:ext cx="5203462" cy="1909497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1966A7-6097-F268-7F41-95C65AC98ECA}"/>
              </a:ext>
            </a:extLst>
          </p:cNvPr>
          <p:cNvGrpSpPr/>
          <p:nvPr/>
        </p:nvGrpSpPr>
        <p:grpSpPr>
          <a:xfrm>
            <a:off x="466299" y="3699178"/>
            <a:ext cx="3090132" cy="2975762"/>
            <a:chOff x="3733800" y="3348839"/>
            <a:chExt cx="3090132" cy="29757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B558C1-F671-1EE4-E08B-6949DA72F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800" y="3348839"/>
              <a:ext cx="3090132" cy="18108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9CE0D9-8C58-45A3-826B-CFE4F47E8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800" y="5410201"/>
              <a:ext cx="1824341" cy="914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282950-8811-9A0A-0BC5-69F225964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3082" y="4891127"/>
              <a:ext cx="1204232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5648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77200" cy="4055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Definitely more than one user…</a:t>
            </a:r>
          </a:p>
          <a:p>
            <a:pPr marL="914400" lvl="1" indent="-341313"/>
            <a:r>
              <a:rPr lang="en-US" dirty="0"/>
              <a:t>Due to asynchronous programming model</a:t>
            </a:r>
          </a:p>
          <a:p>
            <a:pPr marL="514350" indent="-514350">
              <a:spcBef>
                <a:spcPts val="3600"/>
              </a:spcBef>
              <a:buFont typeface="+mj-lt"/>
              <a:buAutoNum type="arabicPeriod"/>
            </a:pPr>
            <a:r>
              <a:rPr lang="en-US" dirty="0"/>
              <a:t>Typically 5-10 users depending on the function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5887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5197" y="274709"/>
            <a:ext cx="547399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improve latency?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36" y="955767"/>
            <a:ext cx="8000998" cy="1406433"/>
          </a:xfrm>
        </p:spPr>
        <p:txBody>
          <a:bodyPr/>
          <a:lstStyle/>
          <a:p>
            <a:pPr marL="227013" indent="-227013"/>
            <a:r>
              <a:rPr lang="en-US" sz="2400" u="sng" dirty="0"/>
              <a:t>Faster</a:t>
            </a:r>
            <a:r>
              <a:rPr lang="en-US" sz="2400" dirty="0"/>
              <a:t> internet connection or </a:t>
            </a:r>
            <a:r>
              <a:rPr lang="en-US" sz="2400" u="sng" dirty="0"/>
              <a:t>shorten</a:t>
            </a:r>
            <a:r>
              <a:rPr lang="en-US" sz="2400" dirty="0"/>
              <a:t> the distance…</a:t>
            </a:r>
          </a:p>
          <a:p>
            <a:pPr marL="627063" lvl="1" indent="-227013"/>
            <a:r>
              <a:rPr lang="en-US" sz="2000" dirty="0"/>
              <a:t>Cache data in CDN (AWS CloudFront)</a:t>
            </a:r>
          </a:p>
          <a:p>
            <a:pPr marL="627063" lvl="1" indent="-227013"/>
            <a:r>
              <a:rPr lang="en-US" sz="2000" dirty="0"/>
              <a:t>Replicate in different regions (USA, Europe, Asia, Africa, …)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16D39-BBDD-D494-D96A-773D69E8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4" y="67623"/>
            <a:ext cx="1933921" cy="1080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96A84-2B2F-139E-98AC-D634F81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37" y="2809096"/>
            <a:ext cx="5607660" cy="2777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1A4E8-0BA7-E4D0-A945-C869AC387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37" y="3984246"/>
            <a:ext cx="1668780" cy="753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9301F-0BB1-9402-3AE1-0667DC36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37" y="4670046"/>
            <a:ext cx="1668780" cy="753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43BF-860B-088D-8DB7-B3076E70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157" y="3527046"/>
            <a:ext cx="1668780" cy="753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DBB58-3E2F-36E8-9EA3-0D84D1411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70" y="3146046"/>
            <a:ext cx="1389869" cy="2026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BA6A7-7F28-9BFB-CBD8-4B1D716DE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62749" y="5171069"/>
            <a:ext cx="1389869" cy="2026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FEB97-2DE1-BEE7-7631-B2E22EAA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695" y="3211752"/>
            <a:ext cx="1395754" cy="19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84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5197" y="274709"/>
            <a:ext cx="547399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improve latency?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36" y="955767"/>
            <a:ext cx="8000998" cy="1406433"/>
          </a:xfrm>
        </p:spPr>
        <p:txBody>
          <a:bodyPr/>
          <a:lstStyle/>
          <a:p>
            <a:pPr marL="227013" indent="-227013"/>
            <a:r>
              <a:rPr lang="en-US" sz="2400" u="sng" dirty="0"/>
              <a:t>Faster</a:t>
            </a:r>
            <a:r>
              <a:rPr lang="en-US" sz="2400" dirty="0"/>
              <a:t> internet connection or </a:t>
            </a:r>
            <a:r>
              <a:rPr lang="en-US" sz="2400" u="sng" dirty="0"/>
              <a:t>shorten</a:t>
            </a:r>
            <a:r>
              <a:rPr lang="en-US" sz="2400" dirty="0"/>
              <a:t> the distance…</a:t>
            </a:r>
          </a:p>
          <a:p>
            <a:pPr marL="627063" lvl="1" indent="-227013"/>
            <a:r>
              <a:rPr lang="en-US" sz="2000" dirty="0"/>
              <a:t>Cache data in CDN (AWS CloudFront)</a:t>
            </a:r>
          </a:p>
          <a:p>
            <a:pPr marL="627063" lvl="1" indent="-227013"/>
            <a:r>
              <a:rPr lang="en-US" sz="2000" dirty="0"/>
              <a:t>Replicate in different regions (USA, Europe, Asia, Africa, …)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616D39-BBDD-D494-D96A-773D69E8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554" y="67623"/>
            <a:ext cx="1933921" cy="1080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96A84-2B2F-139E-98AC-D634F81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37" y="2809096"/>
            <a:ext cx="5607660" cy="2777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1A4E8-0BA7-E4D0-A945-C869AC387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537" y="3984246"/>
            <a:ext cx="1668780" cy="753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9301F-0BB1-9402-3AE1-0667DC365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37" y="4670046"/>
            <a:ext cx="1668780" cy="753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343BF-860B-088D-8DB7-B3076E70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157" y="3527046"/>
            <a:ext cx="1668780" cy="753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DBB58-3E2F-36E8-9EA3-0D84D1411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70" y="3146046"/>
            <a:ext cx="1389869" cy="2026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BA6A7-7F28-9BFB-CBD8-4B1D716DE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862749" y="5171069"/>
            <a:ext cx="1389869" cy="2026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FEB97-2DE1-BEE7-7631-B2E22EAA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2695" y="3211752"/>
            <a:ext cx="1395754" cy="1961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F5E364-1C3D-6D5B-6297-D419DA73D83D}"/>
                  </a:ext>
                </a:extLst>
              </p14:cNvPr>
              <p14:cNvContentPartPr/>
              <p14:nvPr/>
            </p14:nvContentPartPr>
            <p14:xfrm>
              <a:off x="1127520" y="3007440"/>
              <a:ext cx="5756760" cy="362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F5E364-1C3D-6D5B-6297-D419DA73D8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160" y="2998080"/>
                <a:ext cx="577548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74583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improve bandwidth?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77200" cy="4055250"/>
          </a:xfrm>
        </p:spPr>
        <p:txBody>
          <a:bodyPr/>
          <a:lstStyle/>
          <a:p>
            <a:r>
              <a:rPr lang="en-US" dirty="0"/>
              <a:t>Bandwidth is a function of the network connection</a:t>
            </a:r>
          </a:p>
          <a:p>
            <a:pPr>
              <a:spcBef>
                <a:spcPts val="3600"/>
              </a:spcBef>
            </a:pPr>
            <a:r>
              <a:rPr lang="en-US" dirty="0"/>
              <a:t>You generally don't have much control</a:t>
            </a:r>
          </a:p>
          <a:p>
            <a:pPr lvl="1"/>
            <a:r>
              <a:rPr lang="en-US" dirty="0"/>
              <a:t>Mobile, </a:t>
            </a:r>
            <a:r>
              <a:rPr lang="en-US" dirty="0" err="1"/>
              <a:t>Wifi</a:t>
            </a:r>
            <a:r>
              <a:rPr lang="en-US" dirty="0"/>
              <a:t>, hard-wired, …</a:t>
            </a:r>
          </a:p>
          <a:p>
            <a:pPr lvl="1"/>
            <a:r>
              <a:rPr lang="en-US" dirty="0"/>
              <a:t>All different speeds with different reliability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2DD7B-3011-C96F-94A6-4B329079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752600"/>
            <a:ext cx="1933921" cy="10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80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to improve throughput (# of users)?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8000998" cy="3276599"/>
          </a:xfrm>
        </p:spPr>
        <p:txBody>
          <a:bodyPr/>
          <a:lstStyle/>
          <a:p>
            <a:pPr marL="227013" indent="-227013"/>
            <a:r>
              <a:rPr lang="en-US" dirty="0">
                <a:solidFill>
                  <a:srgbClr val="0000FF"/>
                </a:solidFill>
              </a:rPr>
              <a:t>Vertical scaling </a:t>
            </a:r>
            <a:r>
              <a:rPr lang="en-US" dirty="0"/>
              <a:t>is easy, rent more cores / RAM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Instant scalability, but cores may sit idle most of the time (wasting $)</a:t>
            </a:r>
          </a:p>
          <a:p>
            <a:pPr marL="227013" indent="-227013">
              <a:spcBef>
                <a:spcPts val="1800"/>
              </a:spcBef>
            </a:pPr>
            <a:r>
              <a:rPr lang="en-US" dirty="0">
                <a:solidFill>
                  <a:srgbClr val="0000FF"/>
                </a:solidFill>
              </a:rPr>
              <a:t>Horizontal scaling </a:t>
            </a:r>
            <a:r>
              <a:rPr lang="en-US" dirty="0"/>
              <a:t>supports any # of users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May take a few minutes for machines to startup (some users wait)</a:t>
            </a:r>
            <a:endParaRPr lang="en-US" dirty="0"/>
          </a:p>
          <a:p>
            <a:pPr marL="627063" lvl="1" indent="-227013"/>
            <a:endParaRPr lang="en-US" dirty="0"/>
          </a:p>
          <a:p>
            <a:pPr marL="227013" indent="-227013"/>
            <a:r>
              <a:rPr lang="en-US" dirty="0"/>
              <a:t>Throughput improved by ______________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24840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4AD2D-2369-D198-55E0-2186413F4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2" y="1421952"/>
            <a:ext cx="582402" cy="716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67511-1786-9B93-B4AC-FCE16275A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1421952"/>
            <a:ext cx="582402" cy="716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4F792-9CEC-FC5E-32AF-D2E681193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2" y="1421952"/>
            <a:ext cx="582402" cy="716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5172E-2406-8E4D-F31F-C2714787645F}"/>
              </a:ext>
            </a:extLst>
          </p:cNvPr>
          <p:cNvSpPr txBox="1"/>
          <p:nvPr/>
        </p:nvSpPr>
        <p:spPr>
          <a:xfrm>
            <a:off x="1447808" y="998388"/>
            <a:ext cx="242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4B11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Vertical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scaling makes your machine(s) bigger and stronger.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Think more cores, RAM.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90FBE-6D31-5DFC-65F4-1D8A6204E87D}"/>
              </a:ext>
            </a:extLst>
          </p:cNvPr>
          <p:cNvSpPr txBox="1"/>
          <p:nvPr/>
        </p:nvSpPr>
        <p:spPr>
          <a:xfrm>
            <a:off x="3995098" y="2425745"/>
            <a:ext cx="38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AB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Horizontal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scaling adds more machines.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Think of them standing side-by-side.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4A8DAA-BE69-11BE-42C7-94040A6F1CDC}"/>
              </a:ext>
            </a:extLst>
          </p:cNvPr>
          <p:cNvCxnSpPr>
            <a:cxnSpLocks/>
          </p:cNvCxnSpPr>
          <p:nvPr/>
        </p:nvCxnSpPr>
        <p:spPr>
          <a:xfrm flipV="1">
            <a:off x="3917172" y="914400"/>
            <a:ext cx="0" cy="134522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AD80E1-7D9C-49F6-156A-0C08942ED7CB}"/>
              </a:ext>
            </a:extLst>
          </p:cNvPr>
          <p:cNvCxnSpPr>
            <a:cxnSpLocks/>
          </p:cNvCxnSpPr>
          <p:nvPr/>
        </p:nvCxnSpPr>
        <p:spPr>
          <a:xfrm>
            <a:off x="3995098" y="2286740"/>
            <a:ext cx="362181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36D51FB-4C02-771A-2B2D-AD9A1BE3A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817" y="1431666"/>
            <a:ext cx="582402" cy="7160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616D39-BBDD-D494-D96A-773D69E8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14" y="5318261"/>
            <a:ext cx="2346797" cy="1311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2ED001-54EF-22D1-F25F-BF123F8BA3B2}"/>
              </a:ext>
            </a:extLst>
          </p:cNvPr>
          <p:cNvSpPr txBox="1"/>
          <p:nvPr/>
        </p:nvSpPr>
        <p:spPr>
          <a:xfrm>
            <a:off x="4876800" y="5770310"/>
            <a:ext cx="146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955593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Scaling up </a:t>
            </a:r>
            <a:r>
              <a:rPr lang="en-US" sz="3200" dirty="0">
                <a:solidFill>
                  <a:srgbClr val="0000FF"/>
                </a:solidFill>
                <a:latin typeface="Calibri"/>
              </a:rPr>
              <a:t>project 02 on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EB / EC2?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898674"/>
            <a:ext cx="12192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C2B93-22FA-C015-C4BE-D0010939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99619"/>
            <a:ext cx="5924355" cy="3474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090925-A3AA-915B-8802-41468F571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074528"/>
            <a:ext cx="3221916" cy="167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39CFF-422D-28C8-A9F1-BB9565B5C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3810000"/>
            <a:ext cx="3582709" cy="279466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C57BE68-9415-C147-1D01-4667CC7C4DA6}"/>
              </a:ext>
            </a:extLst>
          </p:cNvPr>
          <p:cNvSpPr/>
          <p:nvPr/>
        </p:nvSpPr>
        <p:spPr>
          <a:xfrm>
            <a:off x="6172200" y="917061"/>
            <a:ext cx="2758751" cy="1669579"/>
          </a:xfrm>
          <a:prstGeom prst="wedgeRoundRectCallout">
            <a:avLst>
              <a:gd name="adj1" fmla="val -35265"/>
              <a:gd name="adj2" fmla="val 10287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Rent a VM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more cores &amp; RAM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noProof="0" dirty="0">
                <a:solidFill>
                  <a:srgbClr val="0000FF"/>
                </a:solidFill>
                <a:latin typeface="Calibri"/>
              </a:rPr>
              <a:t>Rewrite app.js to fork / replicate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</a:t>
            </a:r>
            <a:r>
              <a:rPr kumimoji="0" lang="en-US" sz="16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new version</a:t>
            </a:r>
          </a:p>
        </p:txBody>
      </p:sp>
    </p:spTree>
    <p:extLst>
      <p:ext uri="{BB962C8B-B14F-4D97-AF65-F5344CB8AC3E}">
        <p14:creationId xmlns:p14="http://schemas.microsoft.com/office/powerpoint/2010/main" val="1033678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F72B1-4CF6-05C8-45A3-DC676012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5153"/>
            <a:ext cx="7431668" cy="4359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02 ---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photoapp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web service 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6FC392-3C22-4DE2-EA12-D193995DD809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952307"/>
            <a:ext cx="152400" cy="8382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900E84C7-60B0-8B5D-3FA0-7B1A0F2CC9F9}"/>
              </a:ext>
            </a:extLst>
          </p:cNvPr>
          <p:cNvSpPr/>
          <p:nvPr/>
        </p:nvSpPr>
        <p:spPr>
          <a:xfrm>
            <a:off x="3145809" y="1173597"/>
            <a:ext cx="1371600" cy="914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07" y="727818"/>
            <a:ext cx="12192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763E105-ED90-C8BB-C991-8964876C20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495800"/>
            <a:ext cx="5203462" cy="2186496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PhotoApp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app.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put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('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/user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', (req, res) =&gt; {…});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/bucket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lvl="0">
              <a:defRPr/>
            </a:pP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app.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post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('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/image/:</a:t>
            </a:r>
            <a:r>
              <a:rPr lang="en-US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userid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', (req, res) =&gt; {…});</a:t>
            </a:r>
          </a:p>
        </p:txBody>
      </p:sp>
    </p:spTree>
    <p:extLst>
      <p:ext uri="{BB962C8B-B14F-4D97-AF65-F5344CB8AC3E}">
        <p14:creationId xmlns:p14="http://schemas.microsoft.com/office/powerpoint/2010/main" val="4116204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79F1F0-EF62-0894-7E3B-7940284C769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081729" y="2678195"/>
            <a:ext cx="404671" cy="8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ctor 70">
            <a:extLst>
              <a:ext uri="{FF2B5EF4-FFF2-40B4-BE49-F238E27FC236}">
                <a16:creationId xmlns:a16="http://schemas.microsoft.com/office/drawing/2014/main" id="{7FEA1CC6-772A-0A74-D939-163EF7BDB7C2}"/>
              </a:ext>
            </a:extLst>
          </p:cNvPr>
          <p:cNvSpPr/>
          <p:nvPr/>
        </p:nvSpPr>
        <p:spPr>
          <a:xfrm>
            <a:off x="4114800" y="2248930"/>
            <a:ext cx="966929" cy="8585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cache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CDN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17408-469A-472E-C044-133DEB7C41BE}"/>
              </a:ext>
            </a:extLst>
          </p:cNvPr>
          <p:cNvSpPr/>
          <p:nvPr/>
        </p:nvSpPr>
        <p:spPr>
          <a:xfrm>
            <a:off x="5562600" y="2304340"/>
            <a:ext cx="1127555" cy="7477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Web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server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Magnetic Disk 8">
            <a:extLst>
              <a:ext uri="{FF2B5EF4-FFF2-40B4-BE49-F238E27FC236}">
                <a16:creationId xmlns:a16="http://schemas.microsoft.com/office/drawing/2014/main" id="{E22A64CC-0EFC-DA41-D29A-FCA4B06B869D}"/>
              </a:ext>
            </a:extLst>
          </p:cNvPr>
          <p:cNvSpPr/>
          <p:nvPr/>
        </p:nvSpPr>
        <p:spPr>
          <a:xfrm>
            <a:off x="7162800" y="2431381"/>
            <a:ext cx="1332697" cy="49362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B33AF8-BBFA-7018-2EB9-6FE9F6B3E413}"/>
              </a:ext>
            </a:extLst>
          </p:cNvPr>
          <p:cNvCxnSpPr>
            <a:cxnSpLocks/>
          </p:cNvCxnSpPr>
          <p:nvPr/>
        </p:nvCxnSpPr>
        <p:spPr>
          <a:xfrm>
            <a:off x="6705600" y="2683212"/>
            <a:ext cx="404671" cy="8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809C566-D409-A060-DD2F-89C1579C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75" y="3434282"/>
            <a:ext cx="798688" cy="79868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511C38-9DC7-459A-CEE7-6CF591443DE7}"/>
              </a:ext>
            </a:extLst>
          </p:cNvPr>
          <p:cNvCxnSpPr>
            <a:cxnSpLocks/>
          </p:cNvCxnSpPr>
          <p:nvPr/>
        </p:nvCxnSpPr>
        <p:spPr>
          <a:xfrm>
            <a:off x="6123951" y="3052047"/>
            <a:ext cx="0" cy="3894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449F75-D0A7-E1F1-831B-265E2F26FD45}"/>
              </a:ext>
            </a:extLst>
          </p:cNvPr>
          <p:cNvGrpSpPr/>
          <p:nvPr/>
        </p:nvGrpSpPr>
        <p:grpSpPr>
          <a:xfrm>
            <a:off x="762000" y="2133600"/>
            <a:ext cx="1509297" cy="2350832"/>
            <a:chOff x="-29349" y="2955303"/>
            <a:chExt cx="1509297" cy="23508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65C6EF-C219-6534-3447-621EAB3DB820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77" y="3985507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9762B3-C169-6B10-4126-1DC65D572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9349" y="2955303"/>
              <a:ext cx="895589" cy="171678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0CE9ED5-B282-09F5-EA66-D9CE929CA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46" y="3267493"/>
              <a:ext cx="895589" cy="171678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77CC2A-09FB-9756-FC06-7BA76C2C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951" y="3589351"/>
              <a:ext cx="895589" cy="1716784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BE4543-4942-CFC2-C61F-F9229193D76D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20" y="4161710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968EBF6-DACD-2743-8A95-B130FA9E1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34" y="4339088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DCAF4C-F85F-7716-0FAF-1BB6897F9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77" y="4515291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BE1B172-9F96-D161-DBC7-15B27BB7D725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34" y="4696432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812318-C7DA-466C-4A36-C34E2335CCD2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77" y="4872635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0C2E8F-21E2-C28A-8A36-CBC39AC21E7D}"/>
              </a:ext>
            </a:extLst>
          </p:cNvPr>
          <p:cNvGrpSpPr/>
          <p:nvPr/>
        </p:nvGrpSpPr>
        <p:grpSpPr>
          <a:xfrm>
            <a:off x="3014429" y="3874729"/>
            <a:ext cx="1578720" cy="2350832"/>
            <a:chOff x="3014429" y="3874729"/>
            <a:chExt cx="1578720" cy="23508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CAD3C4-8BE8-2471-4500-85E9856971B6}"/>
                </a:ext>
              </a:extLst>
            </p:cNvPr>
            <p:cNvCxnSpPr>
              <a:cxnSpLocks/>
            </p:cNvCxnSpPr>
            <p:nvPr/>
          </p:nvCxnSpPr>
          <p:spPr>
            <a:xfrm>
              <a:off x="3014429" y="4343400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30D18C-7569-6693-49DF-A83D42D5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6260" y="3874729"/>
              <a:ext cx="895589" cy="171678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2D3FA5-0DB3-7CD0-8572-7FEFDCB69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155" y="4186919"/>
              <a:ext cx="895589" cy="171678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06E7486-2231-960A-A8D9-6D921597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7560" y="4508777"/>
              <a:ext cx="895589" cy="1716784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D61957-EA88-C8FE-2407-CF6BACCC2069}"/>
                </a:ext>
              </a:extLst>
            </p:cNvPr>
            <p:cNvCxnSpPr>
              <a:cxnSpLocks/>
            </p:cNvCxnSpPr>
            <p:nvPr/>
          </p:nvCxnSpPr>
          <p:spPr>
            <a:xfrm>
              <a:off x="3018072" y="4519603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A73B554-1B1A-8988-1AE7-8EA56384E8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0686" y="4696981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C4762D5-48DC-E15C-E9C1-290C7DB98887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29" y="4873184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655EAF-EB96-7FB0-4E9F-D852A8D2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686" y="5054325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840C87-F3A2-83EB-49CF-2D947EA17453}"/>
                </a:ext>
              </a:extLst>
            </p:cNvPr>
            <p:cNvCxnSpPr>
              <a:cxnSpLocks/>
            </p:cNvCxnSpPr>
            <p:nvPr/>
          </p:nvCxnSpPr>
          <p:spPr>
            <a:xfrm>
              <a:off x="3024329" y="5230528"/>
              <a:ext cx="404671" cy="41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46706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BF72B1-4CF6-05C8-45A3-DC676012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75153"/>
            <a:ext cx="7431668" cy="4359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02 ---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photoapp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web service in AWS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6FC392-3C22-4DE2-EA12-D193995DD809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3952307"/>
            <a:ext cx="152400" cy="83820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900E84C7-60B0-8B5D-3FA0-7B1A0F2CC9F9}"/>
              </a:ext>
            </a:extLst>
          </p:cNvPr>
          <p:cNvSpPr/>
          <p:nvPr/>
        </p:nvSpPr>
        <p:spPr>
          <a:xfrm>
            <a:off x="3145809" y="1173597"/>
            <a:ext cx="1371600" cy="914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F774-602F-FF71-86DE-AD10FDD4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307" y="727818"/>
            <a:ext cx="12192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763E105-ED90-C8BB-C991-8964876C208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495800"/>
            <a:ext cx="5203462" cy="2186496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PhotoApp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>
              <a:defRPr/>
            </a:pP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app.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put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('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/user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', (req, res) =&gt; {…});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/users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/assets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/bucket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get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/image/: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assetid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{…});</a:t>
            </a:r>
          </a:p>
          <a:p>
            <a:pPr lvl="0">
              <a:defRPr/>
            </a:pP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app.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post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('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/image/:</a:t>
            </a:r>
            <a:r>
              <a:rPr lang="en-US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userid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', (req, res) =&gt; {…});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369B5A-2CE5-44C8-BF02-84DB6B66C361}"/>
                  </a:ext>
                </a:extLst>
              </p14:cNvPr>
              <p14:cNvContentPartPr/>
              <p14:nvPr/>
            </p14:nvContentPartPr>
            <p14:xfrm>
              <a:off x="314280" y="2050560"/>
              <a:ext cx="4997160" cy="2909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369B5A-2CE5-44C8-BF02-84DB6B66C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920" y="2041200"/>
                <a:ext cx="5015880" cy="29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38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76200" y="1143000"/>
            <a:ext cx="90962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http://nu-cs-msa-s3-photoapp-web-servic-env.eba-njwcmj6i.us-east-2.elasticbeanstalk.com/stats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BBBB8-A474-F389-6895-4E6198AB8E4A}"/>
              </a:ext>
            </a:extLst>
          </p:cNvPr>
          <p:cNvCxnSpPr>
            <a:cxnSpLocks/>
          </p:cNvCxnSpPr>
          <p:nvPr/>
        </p:nvCxnSpPr>
        <p:spPr>
          <a:xfrm flipV="1">
            <a:off x="2895600" y="1543110"/>
            <a:ext cx="478266" cy="1185324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D8B3A9B-C06D-FCFB-AB0A-E5C061AFC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3600"/>
            <a:ext cx="5071332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99B9B-19EF-CC25-819F-1C344817C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870" y="5361997"/>
            <a:ext cx="2380930" cy="119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67432-9A14-C059-4370-83EF4546C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355" y="4572000"/>
            <a:ext cx="1561029" cy="1185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309C08-F27E-CBB4-DA3C-11E68EA06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618" y="5128146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992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latency vs. bandwidth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305800" cy="1676400"/>
          </a:xfrm>
        </p:spPr>
        <p:txBody>
          <a:bodyPr/>
          <a:lstStyle/>
          <a:p>
            <a:pPr marL="227013" indent="-227013"/>
            <a:r>
              <a:rPr lang="en-US" sz="2400" dirty="0">
                <a:solidFill>
                  <a:srgbClr val="0000FF"/>
                </a:solidFill>
              </a:rPr>
              <a:t>Latency</a:t>
            </a:r>
            <a:r>
              <a:rPr lang="en-US" sz="2400" dirty="0"/>
              <a:t>:  how long does it take?  (speed = response time)</a:t>
            </a:r>
          </a:p>
          <a:p>
            <a:pPr marL="227013" indent="-227013">
              <a:spcBef>
                <a:spcPts val="1800"/>
              </a:spcBef>
            </a:pPr>
            <a:r>
              <a:rPr lang="en-US" sz="2400" dirty="0">
                <a:solidFill>
                  <a:srgbClr val="0000FF"/>
                </a:solidFill>
              </a:rPr>
              <a:t>Bandwidth</a:t>
            </a:r>
            <a:r>
              <a:rPr lang="en-US" sz="2400" dirty="0"/>
              <a:t>:  how much data can be transmitted?  (volume)</a:t>
            </a:r>
          </a:p>
          <a:p>
            <a:pPr marL="227013" indent="-227013">
              <a:spcBef>
                <a:spcPts val="1800"/>
              </a:spcBef>
            </a:pPr>
            <a:r>
              <a:rPr lang="en-US" sz="2400" dirty="0">
                <a:solidFill>
                  <a:srgbClr val="0000FF"/>
                </a:solidFill>
              </a:rPr>
              <a:t>Throughput</a:t>
            </a:r>
            <a:r>
              <a:rPr lang="en-US" sz="2400" dirty="0"/>
              <a:t>:  how much processing per time unit?  (# of users)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5262562" cy="29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8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Benchmarking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1257300" y="2801704"/>
            <a:ext cx="720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hlinkClick r:id="rId3"/>
              </a:rPr>
              <a:t>http://nu-cs-msa-s3-photoapp-web-servic-env.eba-njwcmj6i.us-east-2.elasticbeanstalk.com/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36A71-ABD1-01A8-AA59-EE6830B2E186}"/>
              </a:ext>
            </a:extLst>
          </p:cNvPr>
          <p:cNvGrpSpPr/>
          <p:nvPr/>
        </p:nvGrpSpPr>
        <p:grpSpPr>
          <a:xfrm>
            <a:off x="5867400" y="3729838"/>
            <a:ext cx="3090132" cy="2975762"/>
            <a:chOff x="3733800" y="3348839"/>
            <a:chExt cx="3090132" cy="2975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D8B3A9B-C06D-FCFB-AB0A-E5C061AFC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3800" y="3348839"/>
              <a:ext cx="3090132" cy="18108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E99B9B-19EF-CC25-819F-1C344817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6800" y="5410201"/>
              <a:ext cx="1824341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B67432-9A14-C059-4370-83EF4546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3082" y="4891127"/>
              <a:ext cx="1204232" cy="914400"/>
            </a:xfrm>
            <a:prstGeom prst="rect">
              <a:avLst/>
            </a:prstGeom>
          </p:spPr>
        </p:pic>
      </p:grp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3A66BB0-54CA-67EF-6196-5CEEA934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3332"/>
            <a:ext cx="8229600" cy="1912268"/>
          </a:xfrm>
        </p:spPr>
        <p:txBody>
          <a:bodyPr/>
          <a:lstStyle/>
          <a:p>
            <a:pPr marL="227013" indent="-227013"/>
            <a:r>
              <a:rPr lang="en-US" sz="2400" dirty="0"/>
              <a:t>Let's benchmark project 02 web service</a:t>
            </a:r>
            <a:endParaRPr lang="en-US" sz="2000" dirty="0"/>
          </a:p>
          <a:p>
            <a:pPr marL="227013" indent="-227013"/>
            <a:r>
              <a:rPr lang="en-US" sz="2400" dirty="0"/>
              <a:t>Baseline:  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cost of a round-trip with no computation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2000" b="1" dirty="0"/>
              <a:t>==&gt;  </a:t>
            </a:r>
            <a:r>
              <a:rPr lang="en-US" sz="2000" dirty="0"/>
              <a:t>time to retrieve "home page"…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548FC-F8B7-C03E-044C-EE1981A4E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12" y="3556327"/>
            <a:ext cx="639257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6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 ==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apache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benchmark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3A66BB0-54CA-67EF-6196-5CEEA934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2571"/>
            <a:ext cx="8229600" cy="3366829"/>
          </a:xfrm>
        </p:spPr>
        <p:txBody>
          <a:bodyPr/>
          <a:lstStyle/>
          <a:p>
            <a:pPr marL="227013" indent="-227013"/>
            <a:r>
              <a:rPr lang="en-US" sz="2400" dirty="0"/>
              <a:t>Reference: </a:t>
            </a:r>
            <a:r>
              <a:rPr lang="en-US" sz="2000" dirty="0">
                <a:hlinkClick r:id="rId3"/>
              </a:rPr>
              <a:t>https://httpd.apache.org/docs/2.4/programs/ab.html</a:t>
            </a:r>
            <a:r>
              <a:rPr lang="en-US" sz="2000" dirty="0"/>
              <a:t> </a:t>
            </a:r>
            <a:endParaRPr lang="en-US" sz="2400" dirty="0"/>
          </a:p>
          <a:p>
            <a:pPr marL="627063" lvl="1" indent="-227013">
              <a:spcBef>
                <a:spcPts val="600"/>
              </a:spcBef>
            </a:pPr>
            <a:r>
              <a:rPr lang="en-US" sz="1800" dirty="0"/>
              <a:t>Linux: </a:t>
            </a:r>
            <a:r>
              <a:rPr lang="en-US" sz="1800" dirty="0" err="1"/>
              <a:t>sudo</a:t>
            </a:r>
            <a:r>
              <a:rPr lang="en-US" sz="1800" dirty="0"/>
              <a:t> apt-get install apache2-tools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800" dirty="0"/>
              <a:t>Mac: already installed (terminal window)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1800" dirty="0"/>
              <a:t>Windows: download </a:t>
            </a:r>
            <a:r>
              <a:rPr lang="en-US" sz="1800" dirty="0" err="1"/>
              <a:t>apache</a:t>
            </a:r>
            <a:r>
              <a:rPr lang="en-US" sz="1800" dirty="0"/>
              <a:t> (</a:t>
            </a:r>
            <a:r>
              <a:rPr lang="en-US" sz="1800" dirty="0">
                <a:hlinkClick r:id="rId4"/>
              </a:rPr>
              <a:t>https://www.apachelounge.com/download/</a:t>
            </a:r>
            <a:r>
              <a:rPr lang="en-US" sz="1800" dirty="0"/>
              <a:t>), extract /bin/ab.exe</a:t>
            </a:r>
          </a:p>
          <a:p>
            <a:pPr marL="227013" indent="-227013">
              <a:spcBef>
                <a:spcPts val="1800"/>
              </a:spcBef>
            </a:pPr>
            <a:r>
              <a:rPr lang="en-US" sz="2000" dirty="0"/>
              <a:t>Usage:  ab  -k  -c 10  -n 1000  URL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dirty="0"/>
              <a:t>-k =&gt; keep-alive the TCP connection (cold-start vs. warm-start)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dirty="0"/>
              <a:t>-c =&gt; concurrency level (use this to simulate concurrent users / load on the server)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en-US" sz="1600" dirty="0"/>
              <a:t>-n =&gt; # of requests (use this to get a more accurate "average" response time)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9902E-0B5B-98E1-62C8-3908A50A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664" y="990600"/>
            <a:ext cx="6267072" cy="2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791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381000"/>
            <a:ext cx="502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1676400"/>
          </a:xfrm>
        </p:spPr>
        <p:txBody>
          <a:bodyPr/>
          <a:lstStyle/>
          <a:p>
            <a:pPr marL="227013" indent="-227013"/>
            <a:r>
              <a:rPr lang="en-US" sz="2400" dirty="0"/>
              <a:t>Baseline latency is _____ </a:t>
            </a:r>
            <a:r>
              <a:rPr lang="en-US" sz="2400" dirty="0" err="1"/>
              <a:t>ms</a:t>
            </a:r>
            <a:endParaRPr lang="en-US" sz="2400" dirty="0"/>
          </a:p>
          <a:p>
            <a:pPr marL="227013" indent="-227013"/>
            <a:r>
              <a:rPr lang="en-US" sz="2400" dirty="0"/>
              <a:t>Best guess --- which API function(s) will have fastest response time / lowest latency?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346797" cy="1311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D5295C-1D9E-CF0B-8B1B-F016D3C5D2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33800" y="3734394"/>
            <a:ext cx="5203462" cy="1909497"/>
          </a:xfrm>
          <a:prstGeom prst="rect">
            <a:avLst/>
          </a:prstGeom>
          <a:solidFill>
            <a:srgbClr val="98FB9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PhotoApp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web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/stats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/users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/assets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/bucket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app.get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/image/: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assetid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', (req, res) =&gt; {…});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E41F-389A-794D-0381-00C57F209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3800"/>
            <a:ext cx="3640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8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Observations…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50"/>
            <a:ext cx="8000998" cy="4055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/users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/assets </a:t>
            </a:r>
            <a:r>
              <a:rPr lang="en-US" dirty="0"/>
              <a:t>are fastest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Why? RDS is faster than S3</a:t>
            </a:r>
          </a:p>
          <a:p>
            <a:pPr marL="914400" lvl="1" indent="-341313"/>
            <a:r>
              <a:rPr lang="en-US" dirty="0"/>
              <a:t>DB vs. Web service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Notice that </a:t>
            </a:r>
            <a:r>
              <a:rPr lang="en-US" dirty="0">
                <a:solidFill>
                  <a:srgbClr val="0000FF"/>
                </a:solidFill>
              </a:rPr>
              <a:t>/users </a:t>
            </a:r>
            <a:r>
              <a:rPr lang="en-US" dirty="0"/>
              <a:t>latency is close to baseline</a:t>
            </a:r>
          </a:p>
          <a:p>
            <a:pPr marL="914400" lvl="1" indent="-341313"/>
            <a:r>
              <a:rPr lang="en-US" dirty="0"/>
              <a:t>The trip to AWS is the largest part of the cost…</a:t>
            </a:r>
          </a:p>
          <a:p>
            <a:pPr marL="914400" lvl="1" indent="-341313"/>
            <a:r>
              <a:rPr lang="en-US" dirty="0"/>
              <a:t>Remember to always minimize the # of trips…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20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7707</TotalTime>
  <Words>1503</Words>
  <Application>Microsoft Office PowerPoint</Application>
  <PresentationFormat>On-screen Show (4:3)</PresentationFormat>
  <Paragraphs>184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Garamond</vt:lpstr>
      <vt:lpstr>Times New Roman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1934</cp:revision>
  <cp:lastPrinted>2023-04-18T16:10:34Z</cp:lastPrinted>
  <dcterms:created xsi:type="dcterms:W3CDTF">2013-01-13T00:19:11Z</dcterms:created>
  <dcterms:modified xsi:type="dcterms:W3CDTF">2024-10-22T02:43:24Z</dcterms:modified>
</cp:coreProperties>
</file>