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handoutMasterIdLst>
    <p:handoutMasterId r:id="rId8"/>
  </p:handoutMasterIdLst>
  <p:sldIdLst>
    <p:sldId id="311" r:id="rId3"/>
    <p:sldId id="645" r:id="rId4"/>
    <p:sldId id="781" r:id="rId5"/>
    <p:sldId id="646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87" d="100"/>
          <a:sy n="87" d="100"/>
        </p:scale>
        <p:origin x="14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3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39 148 5527 0 0,'-33'-5'3855'0'0,"27"5"-1625"0"0,11 4-215 0 0,27 9-2019 0 0,-24-9-73 0 0,1-2-4 0 0,38 10 6 0 0,3-3-4 0 0,3-1 13 0 0,5-1 63 0 0,314 13 1461 0 0,-240-17-807 0 0,512 7 1113 0 0,-353-22-1693 0 0,4 0-18 0 0,458 38 1209 0 0,-186-19 579 0 0,-466-7-1582 0 0,-64 2-245 0 0,15 1-14 0 0,6 3 54 0 0,-16-2-33 0 0,10 3 32 0 0,1 1 11 0 0,-3 0 0 0 0,-2-2 0 0 0,-3 2-10 0 0,6-1 10 0 0,-16-3-43 0 0,-19-2 22 0 0,23 1-17 0 0,14 3 252 0 0,-8 0 107 0 0,-38-4-372 0 0,-4-1-6 0 0,0 0 0 0 0,0-1 0 0 0,0 1 1 0 0,0-1-1 0 0,0 0 0 0 0,1 0 0 0 0,4-1 1 0 0,17 0 2 0 0,3 0 1 0 0,-17 0 31 0 0,11-2-20 0 0,10-1 49 0 0,-27 3 94 0 0,1 0-92 0 0,20-1-2 0 0,4-2-17 0 0,-8 0-32 0 0,-14 1 31 0 0,3-2 14 0 0,-7 2 10 0 0,-1-3 3 0 0,-3 6-73 0 0,1-1-1 0 0,-1 1 0 0 0,0-1 1 0 0,0 1-1 0 0,0-1 0 0 0,1 1 1 0 0,-1-1-1 0 0,0 1 0 0 0,0-1 1 0 0,0 0-1 0 0,0 1 0 0 0,0-1 1 0 0,0 1-1 0 0,0-1 1 0 0,0 1-1 0 0,0-1 0 0 0,0 0 1 0 0,0 1-1 0 0,0-1 0 0 0,-1 0 1 0 0,0-1 5 0 0,0 1 0 0 0,0-1 0 0 0,0 1 0 0 0,0-1 0 0 0,0 1 0 0 0,0-1 1 0 0,0 1-1 0 0,-3-2 0 0 0,-6-5 23 0 0,0 0 0 0 0,-17-9 0 0 0,19 13-23 0 0,-26-19 57 0 0,-1 2-1 0 0,-1 2 1 0 0,-66-25 0 0 0,10 17-16 0 0,50 17-21 0 0,-45-19 0 0 0,-39-19-32 0 0,124 46-44 0 0,0 1-61 0 0,-16 0 22 0 0,24 4 30 0 0,34 10-22 0 0,-12-2 11 0 0,-12-5 11 0 0,17 9 30 0 0,-6-3-36 0 0,-6-2 45 0 0,-1 2-40 0 0,15 8-22 0 0,-17-9 15 0 0,28 12 49 0 0,-3-1 12 0 0,-1-5 0 0 0,2-1 0 0 0,8 2-53 0 0,-17-6 42 0 0,9 3 11 0 0,7 3 0 0 0,-4 2 0 0 0,-11-6-11 0 0,-22-5-31 0 0,14 14 18 0 0,-21-18-42 0 0,-7 5-67 0 0,0 1 129 0 0,0-1 0 0 0,-4 18 0 0 0,2-21 4 0 0,0 0 0 0 0,0-1 0 0 0,-1 1 0 0 0,0-1 0 0 0,-6 11 0 0 0,-23 27 0 0 0,-2-5 0 0 0,-1-5-53 0 0,9-11 42 0 0,-9 4 11 0 0,-7 6 91 0 0,4-6 31 0 0,1-3-38 0 0,-2 3 11 0 0,0-2 1 0 0,6-5 0 0 0,15-9-68 0 0,8-5 20 0 0,-15 9-36 0 0,4-3-25 0 0,-5 0-205 0 0,22-10-127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6 240 5527 0 0,'0'0'423'0'0,"-1"-1"-278"0"0,-3-5 1265 0 0,5 3-478 0 0,1 1 0 0 0,0 0 1 0 0,-1-1-1 0 0,1 1 1 0 0,0 0-1 0 0,5-4 0 0 0,-3 3-271 0 0,1-1-1 0 0,0 1 0 0 0,0 0 1 0 0,0 0-1 0 0,6-2 1 0 0,5-1 3 0 0,28-6 1 0 0,-15 5-749 0 0,152-36 109 0 0,12-3-2 0 0,-130 29-23 0 0,-61 16-40 0 0,9-2-48 0 0,0 0 0 0 0,13-7-1 0 0,-21 9-246 0 0,0-1-1 0 0,1 0 0 0 0,-1 0 0 0 0,0 0 0 0 0,0 0 0 0 0,0 0 1 0 0,-1-1-1 0 0,1 1 0 0 0,0-1 0 0 0,-1 0 0 0 0,0 0 0 0 0,4-5 1 0 0,-2-1-5075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0,'0'0'2756'0'0,"6"8"-1814"0"0,19 25-14 0 0,-18-25-94 0 0,-1 4-39 0 0,20 38-10 0 0,-14-25-85 0 0,8 24-353 0 0,-9-23-156 0 0,12 31-30 0 0,-13-30-33 0 0,14 40-103 0 0,3 12-41 0 0,3 4-134 0 0,-17-41 84 0 0,-9-32 0 0 0,-1 3-12 0 0,11 37-2 0 0,-11-38 0 0 0,-3-9 71 0 0,0 0-1 0 0,0 0 1 0 0,0 0 0 0 0,1 1-1 0 0,-1-1 1 0 0,1 0 0 0 0,0-1-1 0 0,1 5 1 0 0,-1-4-71 0 0,0 0 1 0 0,0 0-1 0 0,0 0 1 0 0,-1 0-1 0 0,1 0 1 0 0,-1 0-1 0 0,0 0 1 0 0,0 3-1 0 0,-3 4-192 0 0,-8 27-57 0 0,8-27-242 0 0,-1-9-107 0 0,-12 5-877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0,'0'0'1247'0'0,"4"-1"-1023"0"0,12-2-76 0 0,-12 2 484 0 0,2 0 201 0 0,32-4 869 0 0,239-17 531 0 0,-254 20-3081 0 0,-1-1 0 0 0,1-1-1 0 0,-1-1 1 0 0,33-12 0 0 0,-43 12 32 0 0,-1 0 0 0 0,1-1 0 0 0,-1 0 0 0 0,-1 0 0 0 0,1-1 0 0 0,-1-1 0 0 0,0 1 0 0 0,-1-2 0 0 0,15-16 0 0 0,-17 16-326 0 0,-1-1-1614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0 131 455 0 0,'0'0'3490'0'0,"3"12"-2330"0"0,11 33 89 0 0,-9-22 20 0 0,5 47 679 0 0,-3-14-1354 0 0,-3-27-33 0 0,2 30-49 0 0,-2-29-175 0 0,3 34-75 0 0,-3-31-20 0 0,6 36 1 0 0,-5-35 12 0 0,5 32 7 0 0,-4-34 2 0 0,7 31-26 0 0,-7-33-113 0 0,14 52 16 0 0,-10-40-77 0 0,-8-32 3256 0 0,6-24-2181 0 0,-8 7-948 0 0,0 0 0 0 0,-1 1 0 0 0,0-1 0 0 0,0 1 0 0 0,0-1 0 0 0,-4-9 0 0 0,0-6 237 0 0,-11-61 230 0 0,-8-130 0 0 0,23 164-791 0 0,1 0 0 0 0,3 0 1 0 0,1 1-1 0 0,13-53 0 0 0,-13 83 131 0 0,1 1 0 0 0,0 1 0 0 0,2-1 0 0 0,0 1 0 0 0,1 0 0 0 0,0 1 0 0 0,1 0 0 0 0,21-27 1 0 0,-20 31 17 0 0,0 0 1 0 0,1 1-1 0 0,0 0 1 0 0,0 1-1 0 0,1 0 1 0 0,0 0-1 0 0,1 2 1 0 0,0 0-1 0 0,0 0 1 0 0,27-9-1 0 0,-37 15-19 0 0,6-2-86 0 0,0-1-1 0 0,1 2 1 0 0,-1-1-1 0 0,1 1 1 0 0,0 1-1 0 0,0 0 0 0 0,0 0 1 0 0,-1 1-1 0 0,1 0 1 0 0,0 1-1 0 0,11 2 1 0 0,14 4-418 0 0,-18-2-79 0 0,13 8-20 0 0,-22-9 21 0 0,0 4 94 0 0,24 25 41 0 0,-24-25 8 0 0,-5 3 46 0 0,11 31 184 0 0,-11-32 79 0 0,-6 3 18 0 0,-7 36 35 0 0,10-46 88 0 0,-1-1 0 0 0,1 1 0 0 0,-1-1 0 0 0,0 0-1 0 0,1 1 1 0 0,-4 3 0 0 0,-13 28 107 0 0,6-15 11 0 0,-17 19 40 0 0,12-19 158 0 0,-10 7 296 0 0,0-1 1 0 0,-50 34 0 0 0,29-30 456 0 0,-2-2-1 0 0,-65 26 1 0 0,87-41-1067 0 0,-16 9-514 0 0,11-4-1932 0 0,9-6-4120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4126 749 6447 0 0,'0'0'499'0'0,"-4"0"-144"0"0,-33-6 5454 0 0,27 3-5816 0 0,-67-15 1665 0 0,-111-12-1 0 0,140 24-1634 0 0,-331-19 2891 0 0,269 21-1975 0 0,-1097-8 934 0 0,611-14-1840 0 0,549 22-13 0 0,-25-1-7 0 0,-315-38 49 0 0,162 9 4 0 0,-26-6 12 0 0,-69-30 130 0 0,315 68-205 0 0,-57-14 183 0 0,52 13-134 0 0,1-1 0 0 0,-1-1 0 0 0,1 1 0 0 0,0-1-1 0 0,-10-8 1 0 0,18 12-47 0 0,0 1 0 0 0,1-1 0 0 0,-1 0-1 0 0,1 0 1 0 0,-1 1 0 0 0,1-1 0 0 0,0 0 0 0 0,-1 0-1 0 0,1 1 1 0 0,0-1 0 0 0,0 0 0 0 0,-1 0 0 0 0,1 0-1 0 0,0 0 1 0 0,0 0 0 0 0,0 0 0 0 0,0 1 0 0 0,0-1-1 0 0,0 0 1 0 0,0 0 0 0 0,0 0 0 0 0,1 0 0 0 0,-1 0 0 0 0,0 1-1 0 0,0-1 1 0 0,1 0 0 0 0,0-1 0 0 0,0 0 10 0 0,0-1 0 0 0,0 0 0 0 0,1 1 1 0 0,-1-1-1 0 0,1 1 0 0 0,3-5 0 0 0,3 0-2 0 0,0 0 0 0 0,1 1 0 0 0,0 0 0 0 0,0 0 0 0 0,18-8 0 0 0,55-18-75 0 0,-23 10-42 0 0,45-23-1 0 0,88-35-23 0 0,-140 61 83 0 0,67-26-34 0 0,-91 32 79 0 0,-5 3 0 0 0,-8 2 0 0 0,-11 5-1 0 0,-6 1-10 0 0,-20 8-37 0 0,-10 4-24 0 0,2-1 48 0 0,-10 3-24 0 0,-6 5 24 0 0,-2 0-24 0 0,12-2 23 0 0,-54 22-69 0 0,-60 26-119 0 0,67-24 186 0 0,54-23-15 0 0,-11 5 31 0 0,0 2 11 0 0,5 0 0 0 0,-2 6-13 0 0,10-3-57 0 0,22-21-28 0 0,8 6-305 0 0,12 33 374 0 0,-15-43 26 0 0,1 0 1 0 0,-1 0-1 0 0,0 0 0 0 0,0 0 1 0 0,1 0-1 0 0,-1 0 0 0 0,0 0 1 0 0,1 0-1 0 0,-1-1 0 0 0,1 1 1 0 0,0 0-1 0 0,-1 0 0 0 0,1-1 1 0 0,-1 1-1 0 0,1 0 0 0 0,0-1 1 0 0,0 1-1 0 0,-1 0 0 0 0,2 0 1 0 0,38 27-12 0 0,14 9 14 0 0,-7-3 0 0 0,0 1 0 0 0,3 1 0 0 0,3 0 11 0 0,1-1 48 0 0,-42-28-36 0 0,2 2 48 0 0,24 9 0 0 0,-26-12-35 0 0,-2-1 39 0 0,0 0 0 0 0,17 5 0 0 0,-15-6-27 0 0,32 11 184 0 0,6 1-48 0 0,-41-13-157 0 0,-3-1-1 0 0,-1 1 0 0 0,1-2 0 0 0,-1 1 0 0 0,11 1 0 0 0,28 5 105 0 0,-3 1-14 0 0,2-1-57 0 0,-36-6-160 0 0,5 2 152 0 0,1-3-3075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353 668 5983 0 0,'-1'-2'464'0'0,"0"0"-4"0"0,0 0-1 0 0,0-1 1 0 0,0 1 0 0 0,0 0-1 0 0,-1 0 1 0 0,1 1-1 0 0,-1-1 1 0 0,1 0-1 0 0,-1 0 1 0 0,0 1-1 0 0,1-1 1 0 0,-4-2 0 0 0,-1 0-304 0 0,2 1 230 0 0,0 1 0 0 0,0-1 1 0 0,-1 1-1 0 0,1 0 0 0 0,-9-2 0 0 0,-2 0-131 0 0,-11 5-234 0 0,19 0-82 0 0,5-1 18 0 0,0 0 0 0 0,0 0 0 0 0,0 1 0 0 0,1-1 0 0 0,-1 1-1 0 0,0-1 1 0 0,0 1 0 0 0,0 0 0 0 0,0-1 0 0 0,1 1 0 0 0,-1 0 0 0 0,-2 2 0 0 0,-3 0-85 0 0,5-1 59 0 0,-1-1-1 0 0,0 0 0 0 0,1 1 1 0 0,-1-1-1 0 0,1 1 0 0 0,0 0 1 0 0,-1 0-1 0 0,-2 3 0 0 0,-2 1-14 0 0,3-3 30 0 0,-1 1 0 0 0,1-1 0 0 0,0 1 0 0 0,-6 8 0 0 0,2-4 11 0 0,4-4 11 0 0,0 0-1 0 0,0 1 1 0 0,0-1 0 0 0,1 1 0 0 0,-5 7 0 0 0,-22 34 105 0 0,23-37-42 0 0,4-5-7 0 0,0 1 1 0 0,0-1 0 0 0,1 1 0 0 0,-1-1-1 0 0,1 1 1 0 0,-3 9 0 0 0,-1-3 49 0 0,2-2 51 0 0,0 0 1 0 0,1 0-1 0 0,-3 12 1 0 0,1-8-16 0 0,1-2 70 0 0,0-1-1 0 0,-3 22 1 0 0,-2 10 52 0 0,7-32-37 0 0,1 4-10 0 0,-1 54 94 0 0,5-57-191 0 0,12 33-7 0 0,-15-42-75 0 0,1-1 0 0 0,-1 0 0 0 0,1 1 0 0 0,-1-1 0 0 0,1 0 0 0 0,-1 1 0 0 0,1-1 0 0 0,0 0 0 0 0,0 0 0 0 0,0 0 0 0 0,-1 0 0 0 0,3 2 0 0 0,22 24 60 0 0,-25-26-62 0 0,1 0 0 0 0,-1-1 0 0 0,1 1-1 0 0,-1-1 1 0 0,1 1 0 0 0,0-1 0 0 0,-1 1 0 0 0,1-1 0 0 0,0 1-1 0 0,-1-1 1 0 0,1 1 0 0 0,0-1 0 0 0,-1 0 0 0 0,1 1-1 0 0,0-1 1 0 0,0 0 0 0 0,-1 0 0 0 0,1 0 0 0 0,0 1-1 0 0,1-1 1 0 0,33 7 144 0 0,-34-7-135 0 0,0 0 0 0 0,0 0 0 0 0,0 1 0 0 0,0-1 0 0 0,0 0-1 0 0,0 0 1 0 0,0 0 0 0 0,0 0 0 0 0,0 0 0 0 0,0 0 0 0 0,0-1 0 0 0,0 1-1 0 0,1 0 1 0 0,9-3 117 0 0,-1-1 1 0 0,0 0-1 0 0,0 0 0 0 0,0 0 0 0 0,-1-1 0 0 0,1-1 0 0 0,14-11 1 0 0,-8 2 77 0 0,-2-1 0 0 0,0 0 0 0 0,-1 0 0 0 0,0-2 0 0 0,-1 1 0 0 0,-1-2 0 0 0,-1 1 0 0 0,-1-1 0 0 0,14-41 0 0 0,-12 22 62 0 0,-1 0 0 0 0,-2 0 0 0 0,-2-1 0 0 0,3-60 0 0 0,-8 20 302 0 0,-18-146 0 0 0,-39-76-78 0 0,53 286-462 0 0,3 10-16 0 0,-1-1-1 0 0,-1 1 0 0 0,1-1 1 0 0,-1 1-1 0 0,0 0 0 0 0,0 0 0 0 0,-1 0 1 0 0,-3-6-1 0 0,2 5-27 0 0,1 17-36 0 0,-6 38 19 0 0,7-37-54 0 0,2 2 0 0 0,0 66-62 0 0,2-24 85 0 0,3 17 38 0 0,-2-44-21 0 0,10 42 32 0 0,5 10 11 0 0,6-6 0 0 0,2-3 0 0 0,1-4 0 0 0,-1-5 0 0 0,0-5 0 0 0,-2-7-13 0 0,3 9-167 0 0,-22-50-73 0 0,-2 0-1903 0 0,11 30 1526 0 0,-11-30-88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326 165 10135 0 0,'0'0'464'0'0,"0"-3"-9"0"0,1-6-170 0 0,0-1 1 0 0,-1 1-1 0 0,0-1 0 0 0,0 1 1 0 0,-1-1-1 0 0,0 1 0 0 0,-1-1 1 0 0,-3-11-1 0 0,4 17-226 0 0,0 0 1 0 0,-1 0 0 0 0,0 0-1 0 0,1 0 1 0 0,-2 0-1 0 0,1 0 1 0 0,0 0-1 0 0,-1 1 1 0 0,1-1-1 0 0,-1 1 1 0 0,0 0-1 0 0,0 0 1 0 0,-5-4-1 0 0,7 6-40 0 0,0 0 0 0 0,0 1 0 0 0,0-1-1 0 0,0 1 1 0 0,0-1 0 0 0,0 0 0 0 0,0 1-1 0 0,0 0 1 0 0,0-1 0 0 0,0 1 0 0 0,0 0-1 0 0,0-1 1 0 0,-1 1 0 0 0,1 0 0 0 0,-1 0-1 0 0,-2 0 66 0 0,3-1-45 0 0,0 1-1 0 0,-1-1 1 0 0,1 1-1 0 0,-1 0 1 0 0,1 0-1 0 0,-1-1 0 0 0,1 1 1 0 0,-1 0-1 0 0,1 0 1 0 0,-1 0-1 0 0,1 1 1 0 0,-1-1-1 0 0,1 0 1 0 0,-2 1-1 0 0,-2 0 73 0 0,3-1-53 0 0,1 0 0 0 0,-1 0 0 0 0,0 0 0 0 0,0 1 0 0 0,0-1-1 0 0,0 0 1 0 0,0 1 0 0 0,0 0 0 0 0,0-1 0 0 0,0 1 0 0 0,-2 1-1 0 0,-1 1 103 0 0,2-2-62 0 0,1-1 0 0 0,-1 1 0 0 0,1 0 0 0 0,-1 0 0 0 0,1 1 0 0 0,-1-1 0 0 0,1 0 0 0 0,-4 4 1 0 0,0-1 76 0 0,3-2-78 0 0,0 0-1 0 0,-1-1 0 0 0,1 1 0 0 0,0 1 1 0 0,1-1-1 0 0,-1 0 0 0 0,-4 5 0 0 0,1-1 25 0 0,3-3-43 0 0,-1 0 0 0 0,1 0 0 0 0,-1 0 0 0 0,1 1 1 0 0,0-1-1 0 0,-4 7 0 0 0,2-3 28 0 0,0-1-10 0 0,0-1-1 0 0,1 1 0 0 0,-8 11 1 0 0,7-8-60 0 0,0-2-18 0 0,1-1 0 0 0,0 1 1 0 0,-6 12-1 0 0,5-9-6 0 0,-3 7 47 0 0,-9 28-45 0 0,0 10-31 0 0,14-43-63 0 0,3 0 3 0 0,1 36-15 0 0,-1-37 16 0 0,6-3 9 0 0,18 21-4 0 0,-18-21-1 0 0,0-9 0 0 0,21-2 12 0 0,-22 2 58 0 0,0 0-1 0 0,-1-1 1 0 0,1 0 0 0 0,5-3-1 0 0,1-1 36 0 0,-1 0-1 0 0,-1-1 0 0 0,1-1 1 0 0,-1 0-1 0 0,0 0 0 0 0,-1 0 1 0 0,12-16-1 0 0,43-73 351 0 0,-43 64-329 0 0,-4 6 55 0 0,12-18 256 0 0,-26 42 604 0 0,5 8-885 0 0,20 14-13 0 0,-26-18-68 0 0,0-1 1 0 0,0 1 0 0 0,0 0 0 0 0,-1-1 0 0 0,1 1 0 0 0,0 0 0 0 0,-1-1 0 0 0,1 1 0 0 0,-1 0 0 0 0,1 0 0 0 0,-1-1 0 0 0,1 1 0 0 0,-1 0 0 0 0,1 0-1 0 0,-1 0 1 0 0,0 0 0 0 0,1 0 0 0 0,-1 1 0 0 0,19 53 12 0 0,-1 7-16 0 0,0-1-10 0 0,2-11-48 0 0,-15-40-23 0 0,1 0-66 0 0,19 29 50 0 0,-19-29-107 0 0,1-5-643 0 0,23 13 229 0 0,-30-18 593 0 0,0 0 1 0 0,0 1 0 0 0,1-1 0 0 0,-1 0 0 0 0,0 1 0 0 0,0-1 0 0 0,1 0 0 0 0,-1 0 0 0 0,0 0 0 0 0,1 1 0 0 0,-1-1 0 0 0,0 0-1 0 0,1 0 1 0 0,-1 0 0 0 0,0 0 0 0 0,1 0 0 0 0,-1 0 0 0 0,0 1 0 0 0,1-1 0 0 0,-1 0 0 0 0,0 0 0 0 0,1 0 0 0 0,-1 0 0 0 0,1 0-1 0 0,-1 0 1 0 0,0 0 0 0 0,1-1 0 0 0,-1 1 0 0 0,0 0 0 0 0,1 0 0 0 0,3-2-459 0 0,0-1 1 0 0,0 0-1 0 0,0 0 0 0 0,0 0 1 0 0,6-7-1 0 0,-2-4-940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9215 0 0,'-3'-17'3463'0'0,"3"30"3823"0"0,1 15-8101 0 0,0-18 1400 0 0,1 17-517 0 0,4 46-69 0 0,-1 8-58 0 0,2-13 32 0 0,-4-39-21 0 0,4 42 36 0 0,3 12 12 0 0,2-6 0 0 0,2 4 54 0 0,-6-40-24 0 0,-6-31 66 0 0,1 4 4 0 0,9 40-4 0 0,-8-40 0 0 0,-1-2-1 0 0,12 37-6 0 0,-11-37-1 0 0,0-2-14 0 0,12 32-73 0 0,-12-31-161 0 0,-10-23-7809 0 0,-4-2 6935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1839 0 0,'-2'-2'134'0'0,"-6"-6"4483"0"0,5-1-2816 0 0,8 7 1842 0 0,1 0-3479 0 0,-4 1-47 0 0,1 0 0 0 0,-1 1 0 0 0,1-1-1 0 0,-1 1 1 0 0,1 0 0 0 0,-1 0 0 0 0,1 0-1 0 0,0 0 1 0 0,2 1 0 0 0,38 1 732 0 0,-35-1-707 0 0,24 0 564 0 0,11 0 142 0 0,6 0-132 0 0,4 1-176 0 0,3-2-4 0 0,-45 0-445 0 0,34-3 362 0 0,-34 3-365 0 0,32-5 254 0 0,9-4-60 0 0,-42 7-237 0 0,-4 2-5 0 0,0-2 1 0 0,0 1-1 0 0,0-1 0 0 0,7-2 1 0 0,-5 2-6 0 0,24-10 139 0 0,-25 10-138 0 0,20-11 192 0 0,-22 10-193 0 0,7-3 276 0 0,18-13-1 0 0,-21 12-150 0 0,-7 5 0 0 0,-1 0 6 0 0,0 2-142 0 0,-1-1 0 0 0,0 1 1 0 0,1-1-1 0 0,-1 1 1 0 0,0-1-1 0 0,1 1 1 0 0,-1-1-1 0 0,0 1 0 0 0,0-1 1 0 0,0 1-1 0 0,0-1 1 0 0,0 1-1 0 0,0-1 1 0 0,1 0-1 0 0,-1 1 0 0 0,0-1 1 0 0,-1 1-1 0 0,1-1 1 0 0,0 0-1 0 0,0 1 1 0 0,0-1-1 0 0,0 1 0 0 0,0-1 1 0 0,0 1-1 0 0,-1-1 1 0 0,1 1-1 0 0,0-1 1 0 0,-1 1-1 0 0,1-1 0 0 0,-1 0 1 0 0,0 0 140 0 0,-1 0-5 0 0,-2-1-115 0 0,1 1 0 0 0,0 0-1 0 0,-1 0 1 0 0,1 0 0 0 0,-1 0-1 0 0,1 1 1 0 0,-1-1 0 0 0,1 1-1 0 0,-1 0 1 0 0,1 0 0 0 0,-5 1-1 0 0,-16 3 9 0 0,-6 5-42 0 0,-5 7-11 0 0,-3 8 0 0 0,0 4 0 0 0,0 7 0 0 0,3 3 0 0 0,4 3 0 0 0,3 4 0 0 0,20-31 0 0 0,-9 27 0 0 0,15-36 0 0 0,0 0 0 0 0,0 0 0 0 0,1 0 0 0 0,0 0 0 0 0,0 1 0 0 0,1-1 0 0 0,-1 0 0 0 0,1 1 0 0 0,1 6 0 0 0,-1-10-1 0 0,1 1 1 0 0,-1-1-1 0 0,1 1 0 0 0,0-1 1 0 0,0 1-1 0 0,0-1 0 0 0,0 0 1 0 0,1 0-1 0 0,-1 0 0 0 0,0 1 0 0 0,1-1 1 0 0,0 0-1 0 0,-1-1 0 0 0,1 1 1 0 0,0 0-1 0 0,3 2 0 0 0,-4-4-1 0 0,1 1 0 0 0,-1-1 0 0 0,0 0 0 0 0,1 1 0 0 0,-1-1 0 0 0,0 0 0 0 0,1 0 0 0 0,-1 0-1 0 0,0 0 1 0 0,1 0 0 0 0,-1 0 0 0 0,0-1 0 0 0,1 1 0 0 0,-1 0 0 0 0,0-1 0 0 0,1 1 0 0 0,-1-1 0 0 0,0 1 0 0 0,0-1 0 0 0,1 0 0 0 0,-1 1 0 0 0,0-1-1 0 0,0 0 1 0 0,0 0 0 0 0,0 0 0 0 0,1-1 0 0 0,5-5 1 0 0,0 1-1 0 0,9-14 1 0 0,-12 15 1 0 0,8-10 0 0 0,-2-1 0 0 0,15-26 0 0 0,-12 17 0 0 0,1 1 0 0 0,21-25 0 0 0,-24 35-13 0 0,-10 13 9 0 0,0 0-1 0 0,0 0 1 0 0,-1 0 0 0 0,1 0 0 0 0,0 0-1 0 0,0 0 1 0 0,0 1 0 0 0,0-1 0 0 0,0 0-1 0 0,0 1 1 0 0,0-1 0 0 0,0 1 0 0 0,0-1-1 0 0,0 1 1 0 0,2-1 0 0 0,0 0-6 0 0,-3 0 9 0 0,1 1 0 0 0,-1 0 0 0 0,0 0 0 0 0,0 0 0 0 0,1 0 0 0 0,-1 0-1 0 0,0 0 1 0 0,1 0 0 0 0,-1 0 0 0 0,0 0 0 0 0,0 0 0 0 0,1-1 0 0 0,-1 1-1 0 0,0 1 1 0 0,1-1 0 0 0,-1 0 0 0 0,0 0 0 0 0,1 0 0 0 0,-1 0-1 0 0,0 0 1 0 0,1 0 0 0 0,-1 0 0 0 0,0 0 0 0 0,0 0 0 0 0,1 1 0 0 0,-1-1-1 0 0,0 0 1 0 0,0 0 0 0 0,1 0 0 0 0,-1 1 0 0 0,0-1 0 0 0,0 0-1 0 0,0 0 1 0 0,1 0 0 0 0,-1 1 0 0 0,0-1 0 0 0,27 20 2 0 0,-20-15 60 0 0,-1 4 5 0 0,17 28-42 0 0,-18-27 29 0 0,0 1 0 0 0,19 46-42 0 0,3 5-11 0 0,-2-6 0 0 0,-3-9-17 0 0,-18-37-81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1375 0 0,'0'0'11375'0'0,"6"2"-11264"0"0,-1 0-79 0 0,-3-1-19 0 0,0 0-1 0 0,0 0 1 0 0,0-1-1 0 0,0 1 1 0 0,-1 0-1 0 0,1-1 0 0 0,0 1 1 0 0,0-1-1 0 0,0 0 1 0 0,0 0-1 0 0,0 0 1 0 0,3 0-1 0 0,277-20 4423 0 0,-147 6-3302 0 0,78 10-66 0 0,1 14-501 0 0,4 1-303 0 0,80 7-158 0 0,66 0 908 0 0,-142-9-662 0 0,-208-8-348 0 0,151 19 69 0 0,-136-15-72 0 0,11 1 0 0 0,-8 0 0 0 0,6 0 0 0 0,-10-3 11 0 0,12 2 32 0 0,203 10 101 0 0,-187-13-150 0 0,-29 0-5 0 0,0 1-31 0 0,0-3 31 0 0,-1 2 11 0 0,-2-1 0 0 0,-2-1 11 0 0,1 0 31 0 0,1 0-31 0 0,-4 0-11 0 0,-1-1 0 0 0,-2-1 0 0 0,0 0 0 0 0,-2 1 12 0 0,-2-1-35 0 0,-15 1 117 0 0,0 1-30 0 0,-2-1-22 0 0,-17-2-33 0 0,20 2-9 0 0,-21-7 86 0 0,-161-48 39 0 0,101 32-62 0 0,62 18-63 0 0,-27-14 0 0 0,24 9 0 0 0,-1 1 0 0 0,-25-6 0 0 0,31 12 0 0 0,0 2 0 0 0,1 2 0 0 0,17 0 0 0 0,-1 0 0 0 0,1-1 0 0 0,-1 1 0 0 0,1 0 0 0 0,-1 0 0 0 0,1 1 0 0 0,-1-1 0 0 0,1 0 0 0 0,-1 0 0 0 0,1 0 0 0 0,-1 0 0 0 0,1 0 0 0 0,-1 0 0 0 0,1 1 0 0 0,-1-1 0 0 0,1 0 0 0 0,0 0 0 0 0,-1 1 0 0 0,1-1 0 0 0,-1 0 0 0 0,1 1 0 0 0,0-1 0 0 0,-1 0 0 0 0,1 1 0 0 0,0-1 0 0 0,-1 0 0 0 0,1 1 0 0 0,0-1 0 0 0,0 1 0 0 0,-1-1 0 0 0,1 1 0 0 0,0-1 0 0 0,0 1 0 0 0,0-1 0 0 0,0 1 0 0 0,0-1 0 0 0,0 1 0 0 0,-1 0 0 0 0,1 3 0 0 0,0 1 0 0 0,-1-1 0 0 0,2 0 0 0 0,-1 1 0 0 0,0-1 0 0 0,1 1 0 0 0,0-1 0 0 0,0 0 0 0 0,2 6 0 0 0,-2-8 0 0 0,0 1 0 0 0,1-1 0 0 0,-1 1 0 0 0,1-1 0 0 0,0 1 0 0 0,0-1 0 0 0,0 0 0 0 0,0 0 0 0 0,0 0 0 0 0,0 0 0 0 0,1 0 0 0 0,3 3 0 0 0,28 12 0 0 0,-4-4 0 0 0,0-4 0 0 0,1 1 0 0 0,0 2 0 0 0,2 3 0 0 0,6 5 0 0 0,-1 0 0 0 0,1-1 0 0 0,0 0 0 0 0,-5-3-12 0 0,-21-11-36 0 0,18 4 36 0 0,7 1 1 0 0,-3 2-31 0 0,-6-1 20 0 0,-18-7-20 0 0,15 4 31 0 0,2 2 0 0 0,-23-8-42 0 0,-9 7-128 0 0,0-2 178 0 0,0 0 0 0 0,0 1 1 0 0,-8 8-1 0 0,8-12 3 0 0,-1 1 0 0 0,0-1 0 0 0,0 0 0 0 0,0-1 0 0 0,-9 6 0 0 0,-32 17 0 0 0,6-3 0 0 0,1 2 0 0 0,-3 0 0 0 0,-3-1 0 0 0,4 1 0 0 0,-4 3 0 0 0,2-2 0 0 0,8-5-11 0 0,0 0-101 0 0,29-18-186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0,'0'0'8759'0'0,"2"12"-8296"0"0,3 35-249 0 0,-3-35-107 0 0,0 1-19 0 0,6 52-20 0 0,5 11-55 0 0,2 14-13 0 0,1 14-14 0 0,0 5-30 0 0,19 241 284 0 0,-2 772 410 0 0,-25-490-490 0 0,1-186-28 0 0,-7 455 292 0 0,-2-688-404 0 0,8 673-84 0 0,60 251 2120 0 0,-54-1025-1976 0 0,-7-58-80 0 0,6 28-273 0 0,-8-45-38 0 0,-3-28-10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1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10591 0 0,'0'-1'181'0'0,"0"-1"0"0"0,0 1 0 0 0,0 0 0 0 0,1 0 0 0 0,-1 0 0 0 0,0 0 0 0 0,0 0 0 0 0,1 0 0 0 0,-1 0 0 0 0,0 0 0 0 0,1 0 0 0 0,-1 0 0 0 0,1 0 0 0 0,0 0 0 0 0,-1 0 0 0 0,1 0 0 0 0,0 1 0 0 0,-1-1 0 0 0,1 0 0 0 0,0 0 0 0 0,0 1 0 0 0,0-1 0 0 0,-1 0 0 0 0,1 1 0 0 0,0-1 0 0 0,0 1 0 0 0,2-1 0 0 0,-1 0-148 0 0,0 1 1 0 0,0-1-1 0 0,-1 1 1 0 0,1 0-1 0 0,0 0 1 0 0,0 0-1 0 0,0 0 1 0 0,0 0 0 0 0,0 0-1 0 0,0 1 1 0 0,0-1-1 0 0,0 0 1 0 0,-1 1-1 0 0,1 0 1 0 0,0-1-1 0 0,3 3 1 0 0,22 12-24 0 0,6 7 21 0 0,-3 2 134 0 0,-24-18 83 0 0,1 0 28 0 0,34 28 358 0 0,-7-9 92 0 0,5 3-114 0 0,0 3-168 0 0,1-1-86 0 0,0 1-100 0 0,14 12-36 0 0,28 19-60 0 0,-45-34-95 0 0,20 12-54 0 0,4 3-13 0 0,-3 0 0 0 0,-3 3 0 0 0,-3 1 0 0 0,-1-3 0 0 0,-1-3 0 0 0,2-2 0 0 0,12 4 60 0 0,-15-9-37 0 0,227 134 448 0 0,-202-127-273 0 0,-59-31-131 0 0,36 23-54 0 0,7 6-13 0 0,-1 2 0 0 0,1 0 0 0 0,3 3 0 0 0,-47-34 0 0 0,12 8 0 0 0,29 16 0 0 0,38 14 37 0 0,50 28 44 0 0,-94-46-71 0 0,9 7-10 0 0,-2-1 0 0 0,-5-1 0 0 0,-4 0 11 0 0,0 2 32 0 0,-1 1-33 0 0,1 2-10 0 0,-1-2 11 0 0,-1-1 32 0 0,0-1-33 0 0,-2-2-10 0 0,2 0 0 0 0,1 0 0 0 0,1 2 0 0 0,1-1 0 0 0,-1-3 0 0 0,-1-4 0 0 0,-1-3 0 0 0,-4 1 0 0 0,-2-2 0 0 0,-1-1 0 0 0,0-1 0 0 0,-2-1 0 0 0,2-2 0 0 0,1 1 0 0 0,0-1 0 0 0,-1-1 0 0 0,-2-4 0 0 0,-3-2 0 0 0,-3 0 11 0 0,-2-1 32 0 0,-2-2-22 0 0,-20-7 35 0 0,-1 1 21 0 0,15 6 3 0 0,-15-7 544 0 0,-5-4-557 0 0,-1-5-42 0 0,-2 4 23 0 0,-8-5-36 0 0,-1-1-1 0 0,-2-2 31 0 0,0 0-31 0 0,-57-44 15 0 0,3 6 12 0 0,44 32 9 0 0,1-2 0 0 0,1 0-1 0 0,0-1 1 0 0,2-1 0 0 0,-32-42 0 0 0,-72-129 344 0 0,90 135-354 0 0,3 11 84 0 0,-39-45 0 0 0,49 65-104 0 0,9 10-17 0 0,-1-4 0 0 0,7 12 0 0 0,0 2-12 0 0,5 4-47 0 0,1 9 41 0 0,0-1 0 0 0,1 0 0 0 0,-1 0 0 0 0,1 0 0 0 0,2 6 0 0 0,0 1-3 0 0,-1-2-43 0 0,3-3 11 0 0,1 3 44 0 0,21 28-53 0 0,-4-8 38 0 0,-11-15-24 0 0,17 25 23 0 0,0-2-39 0 0,-20-27 40 0 0,17 20-99 0 0,-19-23 96 0 0,-2-2-6 0 0,1 0 0 0 0,0-1-1 0 0,7 6 1 0 0,21 20-47 0 0,10 4 0 0 0,0-2 3 0 0,-1-3 10 0 0,-1-2 14 0 0,-2 1 42 0 0,-3-1 11 0 0,-10-6-11 0 0,-16-12-31 0 0,13 15 20 0 0,-13-13-20 0 0,11 11 42 0 0,-17-18 682 0 0,-9-7-595 0 0,-13 0-12 0 0,8 0-21 0 0,-15-4-32 0 0,-11 1 20 0 0,2 4-31 0 0,-4 5-11 0 0,-6 3 0 0 0,-6 5 0 0 0,-7 7 0 0 0,-4 2 0 0 0,-2 1 0 0 0,2 2 0 0 0,-2 0 0 0 0,-1-1 0 0 0,1-1 0 0 0,2-5 0 0 0,7-4 0 0 0,9-4 0 0 0,7-3 11 0 0,3-3 31 0 0,-2-1-42 0 0,7-1-80 0 0,23-2-120 0 0,4 0-822 0 0,1 0 916 0 0,0 0 1 0 0,0-1-1 0 0,0 1 1 0 0,0 0-1 0 0,0-1 1 0 0,0 1-1 0 0,0-1 1 0 0,1 1 0 0 0,-1-1-1 0 0,-1 0 1 0 0,0-1-168 0 0,-1 1-1842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4607 0 0,'0'0'2138'0'0,"5"-9"1494"0"0,1 19-3336 0 0,15 27 6 0 0,-16-28 586 0 0,-3 3-720 0 0,0 2-125 0 0,-1-5 45 0 0,0 1 0 0 0,0 15 0 0 0,-1 38 159 0 0,0-51 285 0 0,0 50 38 0 0,0-49 398 0 0,2-2-744 0 0,0 2-111 0 0,0-5 385 0 0,-1-1 0 0 0,0 1-1 0 0,0 13 1 0 0,6-18-336 0 0,23 9 4 0 0,-29-12-155 0 0,-1 0-1 0 0,1 0 1 0 0,0 0 0 0 0,-1 0-1 0 0,1 0 1 0 0,-1 0-1 0 0,1 0 1 0 0,-1 0 0 0 0,1 0-1 0 0,-1 0 1 0 0,1 0-1 0 0,-1 0 1 0 0,1-1-1 0 0,-1 1 1 0 0,1 0 0 0 0,-1 0-1 0 0,0 0 1 0 0,1-1-1 0 0,-1 1 1 0 0,1 0 0 0 0,-1-1-1 0 0,1 1 1 0 0,-1 0-1 0 0,0-1 1 0 0,1 1-1 0 0,-1 0 1 0 0,0-1 0 0 0,1 1-1 0 0,-1-1 1 0 0,7-14 269 0 0,-6 10-174 0 0,7-18 73 0 0,0-1 0 0 0,-2 0 0 0 0,0-1 1 0 0,1-24-1 0 0,-6 43-160 0 0,6-49 94 0 0,-5 30-81 0 0,1 0 1 0 0,2 0-1 0 0,10-35 1 0 0,-14 57-24 0 0,-1 2-6 0 0,0 1 1 0 0,0-1 0 0 0,0 0-1 0 0,1 0 1 0 0,-1 0-1 0 0,0 1 1 0 0,1-1 0 0 0,-1 0-1 0 0,1 0 1 0 0,-1 1 0 0 0,1-1-1 0 0,-1 0 1 0 0,1 1 0 0 0,0-1-1 0 0,-1 1 1 0 0,1-1 0 0 0,1 0-1 0 0,5-7 61 0 0,-2 5-10 0 0,8-1-54 0 0,-13 3-2 0 0,0 1 0 0 0,1 0 0 0 0,-1 0 1 0 0,0 0-1 0 0,1 0 0 0 0,-1 0 0 0 0,1 0 1 0 0,-1 0-1 0 0,0 0 0 0 0,1 0 1 0 0,-1 0-1 0 0,0 1 0 0 0,1-1 0 0 0,-1 0 1 0 0,1 0-1 0 0,-1 0 0 0 0,0 0 1 0 0,1 0-1 0 0,-1 1 0 0 0,0-1 0 0 0,0 0 1 0 0,1 0-1 0 0,-1 1 0 0 0,0-1 1 0 0,1 0-1 0 0,-1 0 0 0 0,0 1 0 0 0,0-1 1 0 0,0 0-1 0 0,1 1 0 0 0,27 22-63 0 0,-27-23 61 0 0,0 1 1 0 0,0 0 0 0 0,0-1-1 0 0,-1 1 1 0 0,1 0-1 0 0,0 0 1 0 0,-1-1-1 0 0,1 1 1 0 0,0 0-1 0 0,-1 0 1 0 0,1 0-1 0 0,-1 0 1 0 0,1 0 0 0 0,-1 0-1 0 0,0 0 1 0 0,1 1-1 0 0,14 37-22 0 0,-9-18-44 0 0,6 24 2 0 0,-10-34 4 0 0,1 2 11 0 0,7 35 32 0 0,-7-25-22 0 0,-3 20 43 0 0,0-32 727 0 0,0-11-719 0 0,-1 0 0 0 0,1 0 0 0 0,0 0 1 0 0,0 1-1 0 0,0-1 0 0 0,0 0 0 0 0,-1 0 1 0 0,1 0-1 0 0,0 0 0 0 0,0 0 0 0 0,0 0 1 0 0,0 0-1 0 0,-1 0 0 0 0,1 0 1 0 0,0 0-1 0 0,0 0 0 0 0,0 0 0 0 0,0 0 1 0 0,-1 0-1 0 0,1 0 0 0 0,0 0 0 0 0,0 0 1 0 0,0 0-1 0 0,0-1 0 0 0,-1 1 0 0 0,1 0 1 0 0,0 0-1 0 0,0 0 0 0 0,0 0 1 0 0,0 0-1 0 0,0 0 0 0 0,-1 0 0 0 0,1-1 1 0 0,0 1-1 0 0,0 0 0 0 0,0 0 0 0 0,0 0 1 0 0,0 0-1 0 0,0 0 0 0 0,0-1 0 0 0,-1 1 1 0 0,0-12 180 0 0,3-14-57 0 0,-1 25-126 0 0,4-31-470 0 0,16-50-1 0 0,-16 66 241 0 0,1 0-1 0 0,1 0 0 0 0,1 0 1 0 0,16-25-1 0 0,-14 26 199 0 0,-5 10-32 0 0,-1 1-18 0 0,6-3-20 0 0,-8 6 0 0 0,1-1 16 0 0,11-5 52 0 0,-5 6-20 0 0,-6 1 47 0 0,0 0 0 0 0,-1 1 0 0 0,1-1-1 0 0,0 1 1 0 0,-1 0 0 0 0,1 0 0 0 0,0 0 0 0 0,-1 0-1 0 0,5 3 1 0 0,-1 1 5 0 0,-1 0 0 0 0,1 0-1 0 0,9 11 1 0 0,-15-16-4 0 0,6 8 249 0 0,-2 3-165 0 0,12 36-10 0 0,-12-36 80 0 0,0 1-100 0 0,10 33-33 0 0,-10-34 34 0 0,-2 0 3 0 0,6 34-63 0 0,-6-34-78 0 0,-2-4-1913 0 0,0 1 1698 0 0,1-1 0 0 0,2 10 1 0 0,-1-5 36 0 0,-1-2-1377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6447 0 0,'0'0'7932'0'0,"-3"8"-7209"0"0,-16 35 653 0 0,22-34-1228 0 0,8 30-129 0 0,-8-29-75 0 0,3-2-22 0 0,18 23-2 0 0,-18-23 0 0 0,1-1-376 0 0,21 19 300 0 0,-21-20-118 0 0,0-3-3645 0 0,27 10-356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13359 0 0,'0'0'5584'0'0,"0"11"-5153"0"0,2 32-23 0 0,-1-32-53 0 0,-2-1-198 0 0,-1 30-80 0 0,0-8 41 0 0,0-9-72 0 0,-3 9 178 0 0,-2 14-112 0 0,5-35 34 0 0,1 1 12 0 0,-7 34 2 0 0,6-34-14 0 0,-1 1-61 0 0,-9 38-14 0 0,6-26 3 0 0,-12 36-47 0 0,0-4 16 0 0,1-6-33 0 0,2-12 5 0 0,-19 36 149 0 0,18-37-105 0 0,-2-2-65 0 0,15-30-73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63 3679 0 0,'0'-2'284'0'0,"0"-1"295"0"0,0 0-1 0 0,0 0 1 0 0,-1 0-1 0 0,1 0 0 0 0,-1 1 1 0 0,1-1-1 0 0,-1 0 0 0 0,-1-3 1 0 0,1 4-277 0 0,-1 0-1 0 0,1 0 1 0 0,0 0 0 0 0,-1 1 0 0 0,1-1 0 0 0,-1 0 0 0 0,0 0-1 0 0,1 1 1 0 0,-1-1 0 0 0,-3-1 0 0 0,1 0 452 0 0,3 2-675 0 0,0 0-1 0 0,0 1 1 0 0,0-1-1 0 0,0 1 1 0 0,0-1-1 0 0,0 1 1 0 0,0-1-1 0 0,-1 1 1 0 0,1-1-1 0 0,0 1 1 0 0,0 0-1 0 0,0 0 1 0 0,0 0-1 0 0,-2-1 1 0 0,0 1 113 0 0,-6-1 385 0 0,-16 5-102 0 0,16-2-426 0 0,-24 8-84 0 0,26-8 7 0 0,2-1-8 0 0,1 0 1 0 0,-1 1-1 0 0,1-1 1 0 0,0 1-1 0 0,-5 3 1 0 0,1-2-20 0 0,-21 14-233 0 0,-5 4 18 0 0,14-7 182 0 0,15-11 6 0 0,-1 2 16 0 0,-18 14 42 0 0,13-9-19 0 0,-8 7 22 0 0,14-13-38 0 0,10 4-1296 0 0,16 26 1027 0 0,-16-25 35 0 0,1-6 18 0 0,22 8 3 0 0,-21-8 14 0 0,1 0 54 0 0,26 8 20 0 0,-25-8 6 0 0,-1 0 12 0 0,26 11 39 0 0,-25-11 20 0 0,-1 0 3 0 0,30 14 18 0 0,-1 2 86 0 0,-30-15 3161 0 0,-17 43-1804 0 0,8-38-685 0 0,-4-6-12 0 0,0 2-452 0 0,-19 10 772 0 0,-3-2 135 0 0,0 0-431 0 0,1-3-137 0 0,22-7-494 0 0,3-2-37 0 0,0 0 0 0 0,0 0 0 0 0,0 0 0 0 0,0-1 0 0 0,0 1 1 0 0,-1 0-1 0 0,1-1 0 0 0,-2 1 0 0 0,-23 4-63 0 0,20-4-268 0 0,2-1 99 0 0,5 0-9 0 0,-15 0-166 0 0,4-3-4005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11 13823 0 0,'0'0'630'0'0,"-1"-1"-13"0"0,-2 0-274 0 0,0-1-1 0 0,0 1 1 0 0,0 0-1 0 0,-1 0 1 0 0,1 0-1 0 0,0 0 1 0 0,0 1 0 0 0,-1-1-1 0 0,1 1 1 0 0,0 0-1 0 0,-7 0 1 0 0,6 0-147 0 0,-20 3 770 0 0,17-2-808 0 0,-4 2 291 0 0,-18 8-81 0 0,-5 8-305 0 0,23-13-80 0 0,7-3-20 0 0,-1 0 0 0 0,0 0 1 0 0,1 1-1 0 0,-8 7 1 0 0,4-5-16 0 0,-19 20-214 0 0,1 3 117 0 0,2 2 45 0 0,19-25 66 0 0,0 1-1 0 0,1 0 1 0 0,-6 10 0 0 0,5-7 3 0 0,1-2-76 0 0,1 1-135 0 0,-6 25 16 0 0,7-26-39 0 0,10-4-1720 0 0,22 8 1867 0 0,-30-12 119 0 0,1 1 0 0 0,-1-1 0 0 0,0 0-1 0 0,1 0 1 0 0,-1 0 0 0 0,0 1 0 0 0,1-1-1 0 0,-1 0 1 0 0,0 0 0 0 0,1 0 0 0 0,-1 0 0 0 0,1 0-1 0 0,-1 0 1 0 0,0 1 0 0 0,1-1 0 0 0,-1 0-1 0 0,0 0 1 0 0,1 0 0 0 0,-1 0 0 0 0,1-1-1 0 0,-1 1 1 0 0,0 0 0 0 0,1 0 0 0 0,-1 0 0 0 0,1 0-1 0 0,-1 0 1 0 0,0 0 0 0 0,1-1 0 0 0,-1 1-1 0 0,1 0 1 0 0,22-16 31 0 0,0-1 0 0 0,-1-1 0 0 0,-1-1 0 0 0,0-1 0 0 0,-2-1 0 0 0,0 0 0 0 0,-1-2 0 0 0,21-35 0 0 0,-30 42 226 0 0,18-23 1988 0 0,-27 49-2066 0 0,0 32-66 0 0,0-31-29 0 0,-2 0-8 0 0,-10 53 79 0 0,-1-6 8 0 0,0-4-93 0 0,-4 19-54 0 0,-1 7-13 0 0,-1 5 0 0 0,-1-1 0 0 0,2-4-14 0 0,-3 0-45 0 0,3-7 44 0 0,1-9 15 0 0,4-8-10 0 0,10-44-60 0 0,1-3-78 0 0,-3 27-32 0 0,3-26-4 0 0,2-1-1696 0 0,0 31 1198 0 0,0-30-349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19 771 12671 0 0,'0'0'619'0'0,"-3"1"-270"0"0,-13 3 178 0 0,16-6-25 0 0,0 0-350 0 0,0 1 1 0 0,0 0-1 0 0,0-1 1 0 0,0 1-1 0 0,0 0 0 0 0,1-1 1 0 0,-1 1-1 0 0,0 0 1 0 0,1 0-1 0 0,-1-1 1 0 0,1 1-1 0 0,-1 0 1 0 0,1 0-1 0 0,-1 0 0 0 0,1 0 1 0 0,1-2-1 0 0,20-25-570 0 0,25-26 0 0 0,-12 15 90 0 0,5-9 425 0 0,-2-1 1 0 0,38-64-1 0 0,-64 92 178 0 0,0-1 0 0 0,-1 0 1 0 0,-2-1-1 0 0,0 0 0 0 0,-2-1 1 0 0,0 0-1 0 0,-1 0 0 0 0,3-37 1 0 0,-9 45 271 0 0,1-1 0 0 0,-5-31 0 0 0,3 42-399 0 0,-1-1 0 0 0,1 0 0 0 0,-1 1 0 0 0,0-1 0 0 0,0 1 0 0 0,-1 0 0 0 0,0 0 0 0 0,0 0 0 0 0,-7-10 0 0 0,8 14-115 0 0,0 0 0 0 0,0 0 0 0 0,0 0 0 0 0,0 0 0 0 0,0 0 0 0 0,0 1 1 0 0,-1-1-1 0 0,1 1 0 0 0,0 0 0 0 0,-1 0 0 0 0,-4-2 0 0 0,-7 2 60 0 0,-12 9-74 0 0,20-5-23 0 0,1 0 0 0 0,-1 0-1 0 0,1 0 1 0 0,-6 6 0 0 0,2-2-21 0 0,4-2-12 0 0,-1-1 0 0 0,1 1 0 0 0,1 0 0 0 0,-9 11 0 0 0,6-8 5 0 0,1-1-9 0 0,0 0 1 0 0,1 0 0 0 0,-7 10 0 0 0,-12 21-56 0 0,11-17 0 0 0,-17 43 0 0 0,-2 18 0 0 0,12-12 6 0 0,15-44 31 0 0,-2 25 31 0 0,5-27-52 0 0,5 32 8 0 0,10 7 33 0 0,-13-61 49 0 0,1 0 0 0 0,-1 0-1 0 0,1 0 1 0 0,0 1 0 0 0,-1-1 0 0 0,1 0-1 0 0,0-1 1 0 0,0 1 0 0 0,3 4 0 0 0,24 37 159 0 0,-21-32 20 0 0,2-4-4 0 0,25 21-27 0 0,-18-18-13 0 0,12 3-1 0 0,-13-9-8 0 0,-6-1-99 0 0,-4-2-10 0 0,0 0 0 0 0,0 0 0 0 0,-1 0 0 0 0,1-1 0 0 0,10 1 0 0 0,-6 0 3 0 0,-3-1 3 0 0,1 1 0 0 0,-1-1 0 0 0,13-1 0 0 0,6-2-6 0 0,-1-1-1 0 0,0 0 0 0 0,35-12 1 0 0,30-23-2968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437 143 3223 0 0,'0'-2'240'0'0,"0"-7"935"0"0,0-1 0 0 0,-1 0-1 0 0,0 0 1 0 0,0 0 0 0 0,-1 0-1 0 0,-5-13 1 0 0,6 20-943 0 0,0-1 0 0 0,-1 1-1 0 0,0 0 1 0 0,1 0 0 0 0,-1 0 0 0 0,0 0 0 0 0,0 0-1 0 0,-1 0 1 0 0,1 0 0 0 0,-1 1 0 0 0,1-1 0 0 0,-1 1-1 0 0,0 0 1 0 0,0 0 0 0 0,0 0 0 0 0,0 0 0 0 0,-6-3-1 0 0,3 4 25 0 0,1-1 0 0 0,0 1 0 0 0,-1 0-1 0 0,1 0 1 0 0,-1 0 0 0 0,1 1-1 0 0,-1 0 1 0 0,1 0 0 0 0,-1 0-1 0 0,-8 2 1 0 0,8-1-133 0 0,-10 4 213 0 0,-12 10-323 0 0,19-10-23 0 0,3-2-37 0 0,1 1-1 0 0,-1 0 1 0 0,-8 8-1 0 0,6-7-27 0 0,4-2 6 0 0,0 1 1 0 0,0-1-1 0 0,0 1 0 0 0,0-1 0 0 0,-3 6 0 0 0,-1-1-13 0 0,-21 26-208 0 0,4-2 192 0 0,13-15 8 0 0,-16 33 17 0 0,-2 14 58 0 0,6 3 15 0 0,8-4 0 0 0,6-14 11 0 0,8-30 32 0 0,3 32 519 0 0,6-42-415 0 0,0 1-112 0 0,-4-4-10 0 0,1-1-1 0 0,0 1 0 0 0,1-1 1 0 0,5 5-1 0 0,-4-10 40 0 0,0 1-43 0 0,-4-1-12 0 0,0 0 0 0 0,0 0 0 0 0,0 0 0 0 0,0 0 0 0 0,0 0 0 0 0,0 0 0 0 0,0 0-1 0 0,0-1 1 0 0,0 1 0 0 0,0-1 0 0 0,4-1 0 0 0,-1 1 12 0 0,-3 1-10 0 0,0-1 0 0 0,0 1-1 0 0,0-1 1 0 0,0 1 0 0 0,-1-1-1 0 0,1 0 1 0 0,0 0 0 0 0,0 0 0 0 0,2-2-1 0 0,14-8 68 0 0,-1 0-1 0 0,-1-1 0 0 0,26-24 1 0 0,-28 21-49 0 0,-1-1 1 0 0,-1 0 0 0 0,-1 0-1 0 0,0-1 1 0 0,-1-1 0 0 0,-1 1 0 0 0,-1-2-1 0 0,0 1 1 0 0,-1-1 0 0 0,-1 0-1 0 0,-1-1 1 0 0,-1 1 0 0 0,3-29 0 0 0,-6 36 130 0 0,0 0 0 0 0,0 0 1 0 0,-1 0-1 0 0,-1 0 1 0 0,-3-21-1 0 0,4 32 195 0 0,-2 11-392 0 0,-7 31 6 0 0,6-31-49 0 0,4 2 8 0 0,1 44 13 0 0,4-4 37 0 0,-2-32-21 0 0,6 30 32 0 0,6 10-5 0 0,1-7-61 0 0,-13-43-19 0 0,1-1-235 0 0,15 28 147 0 0,-14-28-17 0 0,1-6-2047 0 0,24 12 1713 0 0,-24-11-79 0 0,-3-6-332 0 0,-1 0 571 0 0,-2 2 225 0 0,0-1 0 0 0,0 1 0 0 0,0-1 0 0 0,-1 1 0 0 0,1-1 0 0 0,0 1 0 0 0,0-1-1 0 0,0 0 1 0 0,0 1 0 0 0,0-1 0 0 0,-1 0 0 0 0,1 0 0 0 0,0 0 0 0 0,-1 0 0 0 0,1 0 0 0 0,0-1 0 0 0,7-12-4564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6911 0 0,'0'0'4938'0'0,"-4"4"-4104"0"0,-14 11-104 0 0,13-12 596 0 0,1 7-1059 0 0,-12 30-156 0 0,12-30-30 0 0,1 2-20 0 0,-2 3-51 0 0,-9 43 72 0 0,10-46-68 0 0,-5 37 100 0 0,7-37-60 0 0,-4 36 278 0 0,1 14 365 0 0,3-11-420 0 0,1-38 3 0 0,7 23 81 0 0,-5-24-318 0 0,1-2 352 0 0,4-3-306 0 0,18 24-1 0 0,-18-23 64 0 0,-5-9-142 0 0,1 1 0 0 0,0 0 0 0 0,0 0-1 0 0,-1-1 1 0 0,1 1 0 0 0,0-1 0 0 0,-1 1-1 0 0,1-1 1 0 0,-1 0 0 0 0,3-1 0 0 0,1 0 10 0 0,-4 2-13 0 0,1-1 0 0 0,-1 1-1 0 0,0 0 1 0 0,0-1 0 0 0,1 1 0 0 0,-1-1-1 0 0,0 0 1 0 0,0 1 0 0 0,0-1 0 0 0,0 0-1 0 0,0 0 1 0 0,0 0 0 0 0,0 0 0 0 0,0 0-1 0 0,1-1 1 0 0,1-2 13 0 0,5-4 3 0 0,-1 0 0 0 0,-1 0 0 0 0,1 0 0 0 0,-2-1 0 0 0,10-18 0 0 0,17-49 101 0 0,-28 67-122 0 0,15-46-25 0 0,21-99 0 0 0,-40 153 885 0 0,-2 11-726 0 0,-9 29-160 0 0,9-29-40 0 0,0 3-5 0 0,-8 62-118 0 0,8-63 156 0 0,1-2-18 0 0,0 0 1 0 0,-1 18 0 0 0,1 10 15 0 0,1-28-47 0 0,1 2 20 0 0,2 35 35 0 0,-2-35-45 0 0,2-2 13 0 0,10 27 36 0 0,-10-28-1 0 0,6-7 130 0 0,26 2 83 0 0,-35-4-182 0 0,1 0 0 0 0,-1 1 0 0 0,1-1-1 0 0,-1 0 1 0 0,1 0 0 0 0,-1 0 0 0 0,1 0 0 0 0,-1 0 0 0 0,1 0 0 0 0,0 0 0 0 0,-1 0 0 0 0,1 0-1 0 0,-1 0 1 0 0,1 0 0 0 0,-1 0 0 0 0,1-1 0 0 0,-1 1 0 0 0,1 0 0 0 0,-1 0 0 0 0,1 0 0 0 0,-1-1-1 0 0,1 1 1 0 0,0-1 0 0 0,9-6 208 0 0,-1-2-1 0 0,1 1 0 0 0,-1-1 1 0 0,-1-1-1 0 0,1 0 0 0 0,-2 0 1 0 0,0 0-1 0 0,0-1 0 0 0,0 0 0 0 0,-2-1 1 0 0,10-22-1 0 0,-7 7-138 0 0,0 0-1 0 0,-2-1 1 0 0,-1 1 0 0 0,-2-1-1 0 0,0 0 1 0 0,-2 0 0 0 0,-3-34-1 0 0,2 57-410 0 0,0 0-1 0 0,1 0 1 0 0,-1 0-1 0 0,1 0 1 0 0,2-6-1 0 0,-3 9-412 0 0,2 1-484 0 0,5-7-210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12 12895 0 0,'-2'-1'595'0'0,"-16"-4"340"0"0,8 3-393 0 0,0 0 1 0 0,0 1 0 0 0,0 0-1 0 0,0 1 1 0 0,0 0 0 0 0,0 1-1 0 0,-12 2 1 0 0,15-3-403 0 0,-29 7 441 0 0,27-5-566 0 0,-20 8-198 0 0,23-8 140 0 0,-19 10-187 0 0,5-1 79 0 0,16-8-1 0 0,-2 2 26 0 0,-20 19 100 0 0,0 7-6 0 0,25-30 21 0 0,0 0 0 0 0,1 0 0 0 0,-1-1 0 0 0,0 1 0 0 0,1 0-1 0 0,-1 0 1 0 0,1 0 0 0 0,-1 0 0 0 0,1 0 0 0 0,0 1 0 0 0,-1-1 0 0 0,1 0-1 0 0,0 2 1 0 0,-8 33-161 0 0,6-27 4 0 0,3 2-449 0 0,1 1 535 0 0,-1-4-124 0 0,0 1-1 0 0,1 16 1 0 0,2-14 100 0 0,16 34 8 0 0,-15-33 22 0 0,0-3-54 0 0,26 36 77 0 0,4 11 42 0 0,-9-4 33 0 0,-21-41 334 0 0,-4-1-36 0 0,5 30 80 0 0,-5-30 864 0 0,-5-2-826 0 0,-10 25 2 0 0,10-25 334 0 0,-2-3-453 0 0,-16 15-8 0 0,16-14-18 0 0,1-4-72 0 0,-17 10-30 0 0,17-9-8 0 0,-1-1-14 0 0,-18 10-55 0 0,18-9-20 0 0,0-1-7 0 0,-23 11-16 0 0,1-4-47 0 0,23-8-5 0 0,1-1-125 0 0,-13 2-65 0 0,12-2-14 0 0,2-1-90 0 0,-9-1-376 0 0,11 2 567 0 0,1 0 1 0 0,-1 0 0 0 0,1 0-1 0 0,0 0 1 0 0,-1 0 0 0 0,1-1-1 0 0,-1 1 1 0 0,1 0 0 0 0,0 0 0 0 0,-1 0-1 0 0,1-1 1 0 0,0 1 0 0 0,-1 0-1 0 0,1 0 1 0 0,0-1 0 0 0,-1 1 0 0 0,1 0-1 0 0,0-1 1 0 0,0 1 0 0 0,-1 0-1 0 0,1-1 1 0 0,0 1 0 0 0,0 0-1 0 0,0-1 1 0 0,-1 1 0 0 0,1-1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13359 0 0,'-2'-10'2520'0'0,"8"9"-2142"0"0,1-1-252 0 0,-5 1-54 0 0,1 1 0 0 0,0-1 0 0 0,0 1 0 0 0,0-1 0 0 0,0 1 0 0 0,0 0 0 0 0,0 0 0 0 0,3 1 0 0 0,35 1 662 0 0,7 1-610 0 0,157 8-178 0 0,228-17 0 0 0,143 0 2192 0 0,-303 17-912 0 0,75 4-502 0 0,-47 2-557 0 0,546 38-52 0 0,-807-52-115 0 0,2 3 0 0 0,18 3 14 0 0,-6 2 55 0 0,-7-1 28 0 0,3 1 106 0 0,-24-5-122 0 0,-19-4-1 0 0,1-1 0 0 0,3 1-51 0 0,-4-1 24 0 0,0 0 1 0 0,0 0-1 0 0,11 5 1 0 0,12 3 39 0 0,-16-4-2 0 0,15 7-22 0 0,-22-10 187 0 0,-4 9-203 0 0,8 31-31 0 0,-7-20 20 0 0,2 35-31 0 0,-3 6-11 0 0,-3 4 0 0 0,0 3 0 0 0,-2-4 0 0 0,-1 6 0 0 0,0 5 0 0 0,1 13 0 0 0,1-44 0 0 0,-7 254 0 0 0,-16 388-64 0 0,24-461 45 0 0,-2 723-530 0 0,-5-564 332 0 0,-1-69 61 0 0,7-236 129 0 0,-3 538-234 0 0,7 365-462 0 0,16-209 602 0 0,-15-678 22 0 0,-2-46 41 0 0,1 19 3 0 0,-1-46 47 0 0,-1 28 59 0 0,-1 2 87 0 0,0-24-11 0 0,0-23-6 0 0,-1 3-10 0 0,-2 27-34 0 0,0-21-8 0 0,-7 18-54 0 0,8-30-15 0 0,1-1 0 0 0,-1 1 0 0 0,0-1 0 0 0,0 0 0 0 0,0 0 0 0 0,-1 0 0 0 0,1 0 0 0 0,-6 5 0 0 0,6-6 0 0 0,0-1 0 0 0,0 0 0 0 0,0 0 0 0 0,0 0 0 0 0,-1 0 0 0 0,1 0 0 0 0,0 0 0 0 0,0 0 0 0 0,-1-1 0 0 0,1 1 0 0 0,-1-1 0 0 0,1 0 0 0 0,-4 0 0 0 0,0 0 3 0 0,0 0 23 0 0,1 0 0 0 0,-1 0-1 0 0,1-1 1 0 0,-1 0 0 0 0,-8-2-1 0 0,-26-7 258 0 0,-10-4-19 0 0,-342-64 400 0 0,-16 25-512 0 0,56 18-152 0 0,138 15 0 0 0,-8-3 0 0 0,-174-17 0 0 0,31 29 2 0 0,234 10 63 0 0,-15 0 117 0 0,-154 18 1 0 0,269-14-183 0 0,18-2-6 0 0,-25 4-71 0 0,-1 4-200 0 0,7-2-50 0 0,14-2 57 0 0,14-3-46 0 0,-1-1-11 0 0,-13 5-138 0 0,13-5-576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12439 0 0,'0'0'7080'0'0,"6"8"-6964"0"0,18 26 83 0 0,-18-25 1102 0 0,-1-9-997 0 0,17 0-17 0 0,-17 0-73 0 0,-1-2-28 0 0,4 0-58 0 0,1-1-68 0 0,-1 0-1 0 0,0-1 0 0 0,-1 0 1 0 0,12-7-1 0 0,-1 1-59 0 0,20-14-85 0 0,3-4-1266 0 0,-39 27 777 0 0,6-6-1961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46 11519 0 0,'-1'-1'887'0'0,"-3"-4"-422"0"0,-14-8 3504 0 0,10 8-3426 0 0,-1 0 1 0 0,0 1 0 0 0,-11-3 0 0 0,2 3-101 0 0,11 3-432 0 0,5 1-44 0 0,0 0 1 0 0,-1-1 0 0 0,1 1-1 0 0,0 0 1 0 0,-1 0-1 0 0,1 1 1 0 0,0-1-1 0 0,-1 0 1 0 0,-3 2 0 0 0,0-2-49 0 0,4 1 17 0 0,0-1 1 0 0,-1 0 0 0 0,1 1-1 0 0,-1-1 1 0 0,1 1-1 0 0,0 0 1 0 0,0-1 0 0 0,-1 1-1 0 0,-2 2 1 0 0,-1-1-112 0 0,-19 10-745 0 0,-6 7 156 0 0,11-6 611 0 0,16-10 22 0 0,-2 2 25 0 0,-21 21 84 0 0,3 2 2 0 0,19-23-73 0 0,5 48-2359 0 0,0-43 2017 0 0,8-4-581 0 0,1 1 971 0 0,-2-1-50 0 0,0 0-1 0 0,16 8 0 0 0,6 4-102 0 0,-21-13-33 0 0,0 0-8 0 0,26 18-21 0 0,-25-17-84 0 0,22 21-296 0 0,-21-19 508 0 0,-2-1-241 0 0,0-1 78 0 0,25 19 37 0 0,-25-19 8 0 0,0-1 32 0 0,21 15 118 0 0,-25-18 101 0 0,0 0 0 0 0,0 1 0 0 0,0 0 0 0 0,0 0-1 0 0,0 0 1 0 0,5 8 0 0 0,-2-4 33 0 0,0-1 926 0 0,-5 5-432 0 0,10 31 16 0 0,-9-32 1270 0 0,-8-3-1174 0 0,-13 23-6 0 0,13-23-29 0 0,0-3-12 0 0,-15 12-1 0 0,15-12-20 0 0,-1 0-84 0 0,-18 9-37 0 0,18-9-10 0 0,1-2-31 0 0,-15 5-130 0 0,14-5-59 0 0,2-1-12 0 0,-18 2-51 0 0,4-4-270 0 0,17 1 58 0 0,0 0 1 0 0,0-1 0 0 0,0 1-1 0 0,0 0 1 0 0,0 0-1 0 0,0-1 1 0 0,0 1 0 0 0,0-1-1 0 0,0 1 1 0 0,0-1 0 0 0,0 1-1 0 0,0-1 1 0 0,0 0 0 0 0,-1 0-1 0 0,-1-1-112 0 0,2 1 73 0 0,1 1 1 0 0,-1 0-1 0 0,0-1 0 0 0,1 1 0 0 0,-1-1 1 0 0,0 1-1 0 0,1-1 0 0 0,-1 1 1 0 0,0-1-1 0 0,1 1 0 0 0,-1-1 1 0 0,1 0-1 0 0,-1 1 0 0 0,1-1 1 0 0,-1 0-1 0 0,1 1 0 0 0,0-1 0 0 0,-1 0 1 0 0,1 0-1 0 0,0 1 0 0 0,0-1 1 0 0,-1 0-1 0 0,1 0 0 0 0,0-1 1 0 0,-3-12-1230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3223 0 0,'-2'-1'240'0'0,"-7"-6"2792"0"0,10 4-2604 0 0,-1 1-1 0 0,0-1 0 0 0,1 1 1 0 0,-1-1-1 0 0,1 1 1 0 0,0 0-1 0 0,0-1 0 0 0,0 1 1 0 0,0 0-1 0 0,0-1 0 0 0,0 1 1 0 0,1 0-1 0 0,1-3 0 0 0,24-21-66 0 0,-25 25-267 0 0,4-3-184 0 0,37-13 5 0 0,-36 16 92 0 0,0-1 88 0 0,1 0 0 0 0,-1 0 0 0 0,1 1 0 0 0,0 0 0 0 0,14 1 0 0 0,-16-1-31 0 0,0 1 224 0 0,39 5 447 0 0,-38-3-518 0 0,18 5-26 0 0,-25-7-187 0 0,1 0 1 0 0,0 0-1 0 0,0 1 0 0 0,0-1 1 0 0,0 0-1 0 0,-1 1 1 0 0,1-1-1 0 0,0 1 0 0 0,-1-1 1 0 0,1 1-1 0 0,0-1 0 0 0,-1 1 1 0 0,1-1-1 0 0,0 1 0 0 0,-1 0 1 0 0,1-1-1 0 0,0 2 1 0 0,26 27-7 0 0,-20-21-62 0 0,-10 2-98 0 0,-7 29 98 0 0,7-29 134 0 0,-2-5 68 0 0,-2 2-89 0 0,-20 16 206 0 0,-4-1 71 0 0,23-16-270 0 0,-23 14 223 0 0,-10 3 34 0 0,3 1-5 0 0,1-1 48 0 0,15-9-172 0 0,16-11 2 0 0,1 2 6 0 0,-17 12 6 0 0,17-13 694 0 0,10 4-2682 0 0,15 26 1474 0 0,-15-25 10 0 0,-2-9 250 0 0,-1 0 0 0 0,0 0 0 0 0,1 0 0 0 0,-1 0 0 0 0,0 0 0 0 0,0 1 0 0 0,5 1 0 0 0,22 5-486 0 0,-19-6 478 0 0,-4 0-31 0 0,0-1 0 0 0,0 2 1 0 0,0-1-1 0 0,8 3 0 0 0,16 5-89 0 0,-22-6 0 0 0,0 0-94 0 0,24 12 190 0 0,-24-11 6 0 0,-4 4 214 0 0,16 26 267 0 0,-15-25 1200 0 0,-10-1-931 0 0,-15 23 48 0 0,16-23 10 0 0,-3-2-39 0 0,-18 17-172 0 0,19-18-71 0 0,-1 0-18 0 0,-1 2-290 0 0,3-3-35 0 0,1 0 0 0 0,-2 0-1 0 0,1-1 1 0 0,-7 4 0 0 0,-9 4 82 0 0,16-8-14 0 0,-1 1-45 0 0,-19 10-184 0 0,19-10-78 0 0,1-1-918 0 0,-16 7-3778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15199 0 0,'0'0'6324'0'0,"0"10"-12326"0"0,1 31 1974 0 0,0-31-954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23 319 5983 0 0,'-1'-1'464'0'0,"-1"-2"-166"0"0,1 2 438 0 0,-13-8 3612 0 0,11 7-4153 0 0,2 3 178 0 0,3 8 1144 0 0,16 48-1505 0 0,-16-48 27 0 0,3 9 128 0 0,2 26 0 0 0,-6-36-51 0 0,10 60 966 0 0,-2 12-162 0 0,-2-16-435 0 0,-7-50-420 0 0,1 1 88 0 0,4 28 0 0 0,-4-29-109 0 0,9 44 117 0 0,-1-14-80 0 0,-3-21-14 0 0,-6-23-67 0 0,24 59 13 0 0,-21-53-13 0 0,1 1 0 0 0,0 0 0 0 0,0-1 0 0 0,1 0 0 0 0,0 0 0 0 0,10 9 0 0 0,-12-12 1 0 0,0-1 0 0 0,0 1 0 0 0,0-1 0 0 0,1 0 0 0 0,-1 0 0 0 0,1-1 0 0 0,0 1 0 0 0,-1-1 0 0 0,1 0 0 0 0,4 1 0 0 0,-7-2 2 0 0,1 1 0 0 0,-1-1 0 0 0,0 0 0 0 0,0 0 0 0 0,0 0 0 0 0,0 0 1 0 0,1 0-1 0 0,-1-1 0 0 0,0 1 0 0 0,0 0 0 0 0,0 0 0 0 0,0-1 0 0 0,0 1 0 0 0,0-1 0 0 0,1 1 0 0 0,-1-1 0 0 0,0 1 0 0 0,1-2 1 0 0,1-1 38 0 0,1 0 1 0 0,-1-1 0 0 0,1 1-1 0 0,-1-1 1 0 0,0 0 0 0 0,-1 0 0 0 0,1 0-1 0 0,-1 0 1 0 0,1-1 0 0 0,-1 1-1 0 0,-1-1 1 0 0,1 1 0 0 0,2-10 0 0 0,0-7 235 0 0,4-39 1 0 0,-7 46-264 0 0,8-218 145 0 0,-8 168-76 0 0,13-95-1 0 0,-13 153 35 0 0,0 4 247 0 0,0 11 367 0 0,7 52-759 0 0,5 5 6 0 0,5 1-22 0 0,-11-50 39 0 0,0-1 1 0 0,12 20-1 0 0,-10-21 4 0 0,1-1 0 0 0,16 18 0 0 0,-19-24 0 0 0,2 1 0 0 0,-1-2 0 0 0,15 11 0 0 0,-14-12 0 0 0,1-1 0 0 0,-1 0 0 0 0,14 6 0 0 0,32 5 0 0 0,-11-8 0 0 0,-1-6 0 0 0,2-6 0 0 0,-30 1-19 0 0,0 0 0 0 0,-1-1 0 0 0,0-1 1 0 0,0 0-1 0 0,0-1 0 0 0,0-1 0 0 0,-1 0 0 0 0,0-1 0 0 0,-1 0 0 0 0,1-1 0 0 0,-2 0 0 0 0,22-22 0 0 0,-25 23 29 0 0,0-1 0 0 0,-1 0 0 0 0,1-1-1 0 0,-2 0 1 0 0,0 0 0 0 0,0 0 0 0 0,0-1-1 0 0,-2 0 1 0 0,1 0 0 0 0,-1 0 0 0 0,-1-1-1 0 0,0 1 1 0 0,-1-1 0 0 0,0 0 0 0 0,-1 0-1 0 0,0-22 1 0 0,-1 29 58 0 0,-1 0-1 0 0,0 0 1 0 0,0 0-1 0 0,0 1 1 0 0,-1-1-1 0 0,1 1 1 0 0,-6-10-1 0 0,6 12-47 0 0,-1-1 0 0 0,1 1-1 0 0,-1 0 1 0 0,0-1 0 0 0,0 1 0 0 0,0 0-1 0 0,0 0 1 0 0,0 0 0 0 0,0 0 0 0 0,0 0-1 0 0,-1 1 1 0 0,1-1 0 0 0,-1 1-1 0 0,-4-2 1 0 0,-2 1 28 0 0,-15-1-33 0 0,21 4-7 0 0,-4 1 35 0 0,-9 6-43 0 0,8 0-43 0 0,-12 17 20 0 0,12-11-39 0 0,-7 18-20 0 0,14-30 76 0 0,0-1-1 0 0,1 1 1 0 0,-1 0 0 0 0,0 0-1 0 0,1 0 1 0 0,0-1 0 0 0,-1 1-1 0 0,1 3 1 0 0,-3 9-3 0 0,2-3-6 0 0,-1-1-1 0 0,1 0 1 0 0,1 14-1 0 0,0 29 4 0 0,1-30 12 0 0,5 29 0 0 0,-1-33 0 0 0,-1 0 0 0 0,9 19 0 0 0,-7-23 0 0 0,0-1 0 0 0,16 26 0 0 0,-14-29 0 0 0,0 0 0 0 0,1-1 0 0 0,13 13 0 0 0,-12-13 4 0 0,2-1-1 0 0,18 13 1 0 0,-19-16 14 0 0,1 1 0 0 0,19 7 1 0 0,-20-10 1 0 0,-8-3-8 0 0,0 1 0 0 0,0-1 1 0 0,0-1-1 0 0,0 1 0 0 0,0 0 0 0 0,1-1 1 0 0,-1 1-1 0 0,0-1 0 0 0,7-1 0 0 0,-3 2 12 0 0,-3-1-1 0 0,-1 1-1 0 0,1-1 1 0 0,0 0-1 0 0,0-1 0 0 0,7 0 1 0 0,-5 1 20 0 0,-4 0-19 0 0,1 0 0 0 0,-1 0 0 0 0,0-1 0 0 0,0 1-1 0 0,1 0 1 0 0,-1-1 0 0 0,0 1 0 0 0,0-1 0 0 0,0 0 0 0 0,0 0-1 0 0,3-1 1 0 0,1 0 37 0 0,20-10 230 0 0,-16 6-249 0 0,0-1 1 0 0,0 0-1 0 0,-1 0 0 0 0,0-1 1 0 0,-1 0-1 0 0,13-14 0 0 0,-13 9-32 0 0,-1 1 0 0 0,1-1 1 0 0,-2-1-1 0 0,0 1 0 0 0,-1-1 0 0 0,0 0 0 0 0,-1-1 0 0 0,0 1 0 0 0,-1-1 0 0 0,1-19 1 0 0,-1-18-1 0 0,-6-83 1 0 0,2 105-16 0 0,-6-66-75 0 0,-4 1 0 0 0,-4 0 0 0 0,-28-97 0 0 0,42 188 91 0 0,0 0-1 0 0,-1 0 0 0 0,1 0 1 0 0,-1 0-1 0 0,1 0 0 0 0,-1 1 1 0 0,0-1-1 0 0,-4-5 0 0 0,5 8 156 0 0,-2 11-73 0 0,-10 40-13 0 0,10-30-72 0 0,0 26 0 0 0,1 39-8 0 0,2 12 0 0 0,2 11 0 0 0,3-1 0 0 0,2-20-11 0 0,-4-56-31 0 0,7 37 31 0 0,7 16 11 0 0,-12-63 0 0 0,14 31 0 0 0,-14-41 0 0 0,0 0 0 0 0,0-1 0 0 0,1 0 0 0 0,7 9 0 0 0,-10-15 0 0 0,0-1 0 0 0,0 0 0 0 0,0 0 0 0 0,0 0 0 0 0,0 0 0 0 0,1 0 0 0 0,0-1 0 0 0,-1 1 0 0 0,1-1 0 0 0,5 2 0 0 0,-7-3 1 0 0,0 0 0 0 0,0-1 0 0 0,0 0-1 0 0,0 0 1 0 0,-1 1 0 0 0,1-1 0 0 0,0 0-1 0 0,0 0 1 0 0,0-1 0 0 0,0 1 0 0 0,0 0 0 0 0,0-1-1 0 0,-1 1 1 0 0,1-1 0 0 0,0 1 0 0 0,3-3-1 0 0,1 0 16 0 0,-1-1-1 0 0,1 1 1 0 0,-1-1-1 0 0,1-1 1 0 0,-1 1-1 0 0,-1-1 1 0 0,1 0-1 0 0,7-10 0 0 0,29-51 138 0 0,-24 36-85 0 0,57-80-55 0 0,-64 97-15 0 0,0 1 0 0 0,1 0 0 0 0,1 0 0 0 0,0 1 0 0 0,1 1 0 0 0,15-10 0 0 0,-20 15-14 0 0,1 0 0 0 0,0 1 0 0 0,1 0 0 0 0,-1 0 0 0 0,1 1 0 0 0,-1 0-1 0 0,1 1 1 0 0,0 0 0 0 0,0 1 0 0 0,0 0 0 0 0,0 0 0 0 0,15 2 0 0 0,5 0-84 0 0,-14 1-11 0 0,-6 0 73 0 0,28 9-164 0 0,-28-9 137 0 0,-6-1-8 0 0,1 0 0 0 0,-1 1 0 0 0,1-1 0 0 0,-1 1 1 0 0,0 0-1 0 0,0 0 0 0 0,6 4 0 0 0,28 14-155 0 0,-29-14 18 0 0,1 1 8 0 0,28 24 2 0 0,-28-24 6 0 0,-2 2 22 0 0,22 25 10 0 0,-22-26 2 0 0,-2 3 27 0 0,20 41 106 0 0,-23-44 30 0 0,0 0 0 0 0,-1 1 1 0 0,1-1-1 0 0,-2 0 0 0 0,2 14 0 0 0,-3-11 26 0 0,0 0 1 0 0,-3 17-1 0 0,3-28-29 0 0,-2 10 101 0 0,-4-1 62 0 0,-22 29 28 0 0,27-37-169 0 0,0 1 0 0 0,0 0 0 0 0,0-1 0 0 0,-1 1 0 0 0,1-1 0 0 0,-1 1 0 0 0,1-1 0 0 0,-3 2 0 0 0,-27 19 180 0 0,14-11 4 0 0,-17 6 66 0 0,-1-2-1 0 0,-50 14 1 0 0,52-21-112 0 0,-1-2-1 0 0,0-1 1 0 0,-1-1 0 0 0,1-2 0 0 0,-43-3-1 0 0,50-1-128 0 0,0-1-1 0 0,0-1 0 0 0,1-2 1 0 0,0 0-1 0 0,0-2 0 0 0,0-1 1 0 0,-28-14-1 0 0,46 19-271 0 0,0-1 0 0 0,0 0 0 0 0,-11-8 0 0 0,4-3-6125 0 0,10 6-352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54 14743 0 0,'-4'-2'541'0'0,"2"1"-423"0"0,0 0 0 0 0,0 0 0 0 0,0 0 0 0 0,1 0-1 0 0,-1-1 1 0 0,0 1 0 0 0,1-1 0 0 0,-3-2 0 0 0,1 2-50 0 0,0 0-1 0 0,0 0 1 0 0,1 0 0 0 0,-1 1 0 0 0,0-1 0 0 0,0 1 0 0 0,0 0 0 0 0,-4-1 0 0 0,-3-1-21 0 0,1-1-286 0 0,0 0 0 0 0,0 1 0 0 0,-1 1-1 0 0,0 0 1 0 0,1 0 0 0 0,-1 1 0 0 0,0 0-1 0 0,0 0 1 0 0,0 1 0 0 0,0 1 0 0 0,-17 2 0 0 0,24-3 61 0 0,1 1 0 0 0,-1 0 0 0 0,1 0 1 0 0,-1 0-1 0 0,1 0 0 0 0,-1 0 0 0 0,1 0 1 0 0,-3 2-1 0 0,0 0-126 0 0,2-1 103 0 0,0-1 0 0 0,0 0 0 0 0,0 1 1 0 0,1-1-1 0 0,-1 1 0 0 0,-4 3 0 0 0,2 0-69 0 0,1-2-540 0 0,0 2 81 0 0,-12 14 330 0 0,12-14 146 0 0,2 4-143 0 0,-7 27 424 0 0,6-27 89 0 0,3 0 13 0 0,0 38 380 0 0,3-37-102 0 0,7 31 10 0 0,-7-31-42 0 0,2-1-195 0 0,15 26-86 0 0,-15-26-21 0 0,3 0-14 0 0,33 35-48 0 0,-29-33-18 0 0,1 1-24 0 0,0-1 0 0 0,20 13 0 0 0,-22-16-2 0 0,31 21-136 0 0,-10-8 51 0 0,-24-16-55 0 0,2 2-20 0 0,30 23-7 0 0,-30-23 21 0 0,-2 0 83 0 0,23 23 47 0 0,-23-23 2283 0 0,-11 2-1461 0 0,-8 25 102 0 0,11-34-848 0 0,0 0 0 0 0,0 1 0 0 0,0-1-1 0 0,0 1 1 0 0,0-1 0 0 0,0 0 0 0 0,0 1 0 0 0,0-1-1 0 0,0 0 1 0 0,0 1 0 0 0,-1-1 0 0 0,1 0 0 0 0,0 1-1 0 0,0-1 1 0 0,0 0 0 0 0,0 1 0 0 0,-1-1 0 0 0,1 0-1 0 0,0 1 1 0 0,0-1 0 0 0,-1 0 0 0 0,1 0 0 0 0,0 1-1 0 0,-1-1 1 0 0,1 0 0 0 0,0 0 0 0 0,0 0 0 0 0,-1 0-1 0 0,1 1 1 0 0,0-1 0 0 0,-1 0 0 0 0,0 0 0 0 0,-21 4 947 0 0,0-2 0 0 0,-1 0 1 0 0,1-2-1 0 0,-39-3 0 0 0,-94-20 617 0 0,155 23-1590 0 0,-38-6-11 0 0,-20-3-465 0 0,23-1-2735 0 0,32 9 1149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5063 0 0,'0'0'232'0'0,"7"0"-13"0"0,18-2-6 0 0,-1 0 1224 0 0,-3-4 304 0 0,22-3 683 0 0,108-40 2349 0 0,-128 39-4718 0 0,-2-1-1 0 0,0-1 1 0 0,0-1 0 0 0,24-20-1 0 0,-33 22 2 0 0,0 0-1 0 0,-1-1 1 0 0,0-1-1 0 0,-1 1 1 0 0,15-25-1 0 0,-23 31 76 0 0,1 1-1 0 0,-1 0 1 0 0,0-1-1 0 0,0 1 0 0 0,0-1 1 0 0,-1 0-1 0 0,0 0 1 0 0,1-8-1 0 0,-2 10-7 0 0,0 0 1 0 0,0 0-1 0 0,-1 0 0 0 0,0 0 0 0 0,1 0 0 0 0,-1 0 0 0 0,-1 0 0 0 0,1 0 0 0 0,-1 1 0 0 0,1-1 1 0 0,-1 0-1 0 0,0 1 0 0 0,-4-6 0 0 0,5 7-106 0 0,-1 0 1 0 0,0 0 0 0 0,0 0-1 0 0,0 1 1 0 0,0-1-1 0 0,0 0 1 0 0,-1 1-1 0 0,1-1 1 0 0,0 1 0 0 0,-1 0-1 0 0,1 0 1 0 0,-1 0-1 0 0,0 0 1 0 0,1 0-1 0 0,-1 0 1 0 0,0 1 0 0 0,1-1-1 0 0,-1 1 1 0 0,-4 0-1 0 0,1 0-35 0 0,-1 0 0 0 0,0 1 0 0 0,0 0-1 0 0,0 0 1 0 0,1 1 0 0 0,-13 4 0 0 0,11-3-35 0 0,2-1-15 0 0,0 1 0 0 0,-1 0 0 0 0,1 0 0 0 0,-11 8 0 0 0,8-6 8 0 0,4-3 17 0 0,1 1-1 0 0,-1 0 0 0 0,1 0 0 0 0,-1 0 1 0 0,1 1-1 0 0,-4 3 0 0 0,-34 31-193 0 0,12-9 213 0 0,16-13-29 0 0,-21 33 39 0 0,-2 13 14 0 0,5 6 0 0 0,7 1 0 0 0,19-47 0 0 0,-4 26 0 0 0,8-33 0 0 0,1-1 0 0 0,1 27 0 0 0,8 25-16 0 0,-8-65 10 0 0,0 1 0 0 0,0 0 0 0 0,1 0 0 0 0,-1-1-1 0 0,1 1 1 0 0,-1 0 0 0 0,1-1 0 0 0,0 1 0 0 0,-1 0 0 0 0,1-1 0 0 0,0 1-1 0 0,1 1 1 0 0,-2-3 6 0 0,7 10-26 0 0,0 0-1 0 0,14 15 0 0 0,-12-17 18 0 0,0 0 0 0 0,16 10-1 0 0,-24-17 7 0 0,1 0 1 0 0,-1 0-1 0 0,0-1 0 0 0,0 1 0 0 0,0 0 1 0 0,0-1-1 0 0,1 1 0 0 0,-1-1 0 0 0,0 1 0 0 0,1-1 1 0 0,1 1-1 0 0,27 5 70 0 0,-15-5 49 0 0,18-2 10 0 0,-16-2 2 0 0,6-4-10 0 0,-1-1 0 0 0,0-1 0 0 0,0-1 0 0 0,37-24 0 0 0,-38 18-95 0 0,-1 0 0 0 0,-1-1 0 0 0,0-1 0 0 0,-2-1 0 0 0,0 0 1 0 0,-1-1-1 0 0,-1-1 0 0 0,13-24 0 0 0,-17 26-2 0 0,-1-1 1 0 0,-1 0-1 0 0,-1-1 0 0 0,-1 1 0 0 0,-1-2 1 0 0,0 1-1 0 0,-2-1 0 0 0,0 1 1 0 0,0-40-1 0 0,-2-7 296 0 0,-2 66 339 0 0,1 11-560 0 0,4 29-36 0 0,6 51-329 0 0,-4-29 174 0 0,1 14-129 0 0,3 8 24 0 0,-5-26 128 0 0,-4-42 0 0 0,0-3 12 0 0,5 46 48 0 0,-1-3 23 0 0,-6-44 298 0 0,-3-11-117 0 0,-1-1-129 0 0,0 0 0 0 0,0 0 0 0 0,0-1-1 0 0,0 1 1 0 0,1-1 0 0 0,-1 0 0 0 0,1 0 0 0 0,0-1-1 0 0,0 1 1 0 0,0-1 0 0 0,0 1 0 0 0,1-1 0 0 0,-4-7-1 0 0,-6-10 222 0 0,-11-29 0 0 0,15 29-232 0 0,0 0-1 0 0,1-1 1 0 0,1 0 0 0 0,1 0-1 0 0,2 0 1 0 0,0-1 0 0 0,1 0-1 0 0,1-35 1 0 0,3 49-51 0 0,-1 1-1 0 0,2 0 1 0 0,-1 0-1 0 0,1 0 1 0 0,0 0-1 0 0,0 0 1 0 0,1 0-1 0 0,0 1 1 0 0,1 0-1 0 0,-1-1 1 0 0,2 2-1 0 0,10-13 0 0 0,1 2-3 0 0,2 0-1 0 0,0 0 0 0 0,24-14 0 0 0,-24 19-81 0 0,2 1 0 0 0,-1 1-1 0 0,1 1 1 0 0,0 1 0 0 0,31-8 0 0 0,-38 12-269 0 0,1 1 0 0 0,26-2 0 0 0,-33 4 360 0 0,-1 0-399 0 0,1 2-1234 0 0,1 0 1288 0 0,19 0-2666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1375 0 0,'0'0'10587'0'0,"3"11"-9986"0"0,8 35-38 0 0,-8-35 136 0 0,-1 1-614 0 0,7 46-30 0 0,0 7-22 0 0,8 15 296 0 0,-7-30-197 0 0,-8-38 118 0 0,0 1 50 0 0,6 37 10 0 0,-6-38 738 0 0,1-2-672 0 0,-1 3-203 0 0,7 27 2814 0 0,-3-52-2276 0 0,-5 9-584 0 0,0-1 2 0 0,0 0 1 0 0,0 0 0 0 0,-1-1 0 0 0,1 1 0 0 0,-1-1 0 0 0,-1 1 0 0 0,1 0 0 0 0,-2-9 0 0 0,1 0 79 0 0,-6-179 380 0 0,8 161-598 0 0,2 1 0 0 0,1-1 0 0 0,1 0 0 0 0,11-35 0 0 0,0 34-324 0 0,-15 30 288 0 0,0 1 0 0 0,0-1 0 0 0,0 0 0 0 0,0 1 0 0 0,0-1 0 0 0,1 1 0 0 0,-1-1 0 0 0,0 1 0 0 0,1-1 0 0 0,0 1 0 0 0,-1 0 0 0 0,1 0 0 0 0,-1 0 0 0 0,4-1 0 0 0,2 3-83 0 0,20 3 0 0 0,-20-3-12 0 0,0 4-272 0 0,23 14 188 0 0,-23-14 7 0 0,0 2 28 0 0,19 20 11 0 0,-20-20 2 0 0,1-1 2 0 0,23 19 4 0 0,-23-18 2 0 0,1-3 0 0 0,23 13 15 0 0,-15-11 54 0 0,19 3 6 0 0,-32-8 87 0 0,0 0-1 0 0,-1 0 1 0 0,1 0 0 0 0,0-1-1 0 0,0 1 1 0 0,0-1 0 0 0,-1 0 0 0 0,1 0-1 0 0,5 0 1 0 0,-1-1 14 0 0,22 1 125 0 0,-22-1-107 0 0,-4 1-2 0 0,-1 0 0 0 0,0 0 0 0 0,0 0 1 0 0,1 0-1 0 0,-1-1 0 0 0,0 1 0 0 0,0-1 0 0 0,1 0 0 0 0,-1 1 1 0 0,4-3-1 0 0,0 0 62 0 0,5-1 79 0 0,0 0 1 0 0,-1 0-1 0 0,1-2 0 0 0,-1 1 1 0 0,0-1-1 0 0,0-1 0 0 0,-1 0 1 0 0,1 0-1 0 0,-2-1 0 0 0,11-11 1 0 0,-8 6-74 0 0,-1 0 1 0 0,-1-1 0 0 0,0 0 0 0 0,-1-1-1 0 0,-1 0 1 0 0,0 0 0 0 0,8-26 0 0 0,-13 33-73 0 0,0 0 1 0 0,0-1 0 0 0,-1 1 0 0 0,0 0-1 0 0,0 0 1 0 0,-1-1 0 0 0,0 1 0 0 0,0 0 0 0 0,-1-1-1 0 0,0 1 1 0 0,-1 0 0 0 0,0 0 0 0 0,0 0-1 0 0,-1 0 1 0 0,0 0 0 0 0,0 0 0 0 0,-5-8 0 0 0,-9-3 58 0 0,6 11-25 0 0,-8 4-41 0 0,15 4-23 0 0,-1 1 0 0 0,0 0 0 0 0,1 0 1 0 0,-1 0-1 0 0,1 0 0 0 0,-1 1 0 0 0,1 0 0 0 0,-7 3 0 0 0,11-5 11 0 0,-2 1-9 0 0,-1 0 0 0 0,1 1 0 0 0,0-1 0 0 0,0 0 0 0 0,0 1 0 0 0,0-1 0 0 0,1 1 0 0 0,-1-1 0 0 0,0 1-1 0 0,-1 2 1 0 0,-2 1-15 0 0,-4 6-133 0 0,2-3 97 0 0,-17 29-222 0 0,1 0 115 0 0,12-16 4 0 0,-12 27 2 0 0,13-24 0 0 0,-7 25 11 0 0,10-24 46 0 0,-6 26 27 0 0,8-27 4 0 0,-2 30 2 0 0,4-5 4 0 0,5-27 13 0 0,1-9 43 0 0,-2-6-9 0 0,1 0-1 0 0,-1 0 0 0 0,0 0 1 0 0,-1 11-1 0 0,4-8-40 0 0,12 28 23 0 0,-12-28-93 0 0,2-2-8 0 0,19 21 8 0 0,-24-28 123 0 0,-1 0 0 0 0,1-1 0 0 0,0 1 0 0 0,-1 0 0 0 0,1 0 0 0 0,0-1 0 0 0,-1 1 0 0 0,1-1 0 0 0,0 1 0 0 0,0 0 0 0 0,0-1-1 0 0,0 0 1 0 0,-1 1 0 0 0,1-1 0 0 0,0 1 0 0 0,1-1 0 0 0,36 11-78 0 0,-31-11 96 0 0,-1 1-1 0 0,0-1 1 0 0,1-1 0 0 0,-1 1 0 0 0,0-1-1 0 0,0 0 1 0 0,0-1 0 0 0,1 1-1 0 0,-1-1 1 0 0,-1 0 0 0 0,9-4 0 0 0,1-2 89 0 0,0 0 1 0 0,-1-1 0 0 0,14-11 0 0 0,-8 3 19 0 0,0-1 1 0 0,-1 0-1 0 0,-1-2 1 0 0,-1 0-1 0 0,18-27 1 0 0,62-118 390 0 0,-86 144-500 0 0,-7 13-1 0 0,17-24 3 0 0,-12 20 12 0 0,-7 9-98 0 0,3 13-98 0 0,14 30 86 0 0,-14-30-23 0 0,-2 3-11 0 0,13 64-101 0 0,-4-24 187 0 0,-4-26-20 0 0,17 56-21 0 0,-9-32 41 0 0,-12-39-68 0 0,0-1 1 0 0,13 32 10 0 0,-13-32 796 0 0,-3-12-670 0 0,-1 1 0 0 0,1-1 1 0 0,-1 1-1 0 0,1-1 1 0 0,-1 0-1 0 0,1 1 0 0 0,-1-1 1 0 0,0 0-1 0 0,1 0 1 0 0,-1 1-1 0 0,0-1 1 0 0,1 0-1 0 0,-1 0 0 0 0,0 1 1 0 0,0-3-1 0 0,0-2 37 0 0,-1 1 0 0 0,0-1 0 0 0,-1 1 0 0 0,1-1 0 0 0,-1 1 0 0 0,1-1 0 0 0,-1 1 0 0 0,-4-5 0 0 0,-2-10 107 0 0,-5-14-5 0 0,2-1-1 0 0,-11-61 0 0 0,18 74-120 0 0,2-1-1 0 0,0 1 1 0 0,2-1 0 0 0,0 1 0 0 0,6-39 0 0 0,-4 50-50 0 0,1 0 0 0 0,0 1 0 0 0,1-1 0 0 0,0 1 0 0 0,0 0 0 0 0,1 0 0 0 0,0 0 0 0 0,1 1 0 0 0,0 0 1 0 0,0 0-1 0 0,1 0 0 0 0,0 1 0 0 0,0 0 0 0 0,1 0 0 0 0,-1 1 0 0 0,11-7 0 0 0,3 0-145 0 0,0 0-1 0 0,1 2 1 0 0,1 1 0 0 0,-1 0-1 0 0,38-9 1 0 0,0 3-1288 0 0,-19 8-3978 0 0,-5 3-1293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13823 0 0,'-2'-2'482'0'0,"1"1"-415"0"0,0 1 0 0 0,1-1 1 0 0,-1 0-1 0 0,1 1 0 0 0,-1-1 1 0 0,1 0-1 0 0,-1 1 0 0 0,1-1 0 0 0,0 0 1 0 0,-1 0-1 0 0,1 1 0 0 0,0-1 0 0 0,-1 0 1 0 0,1-1-1 0 0,0 2 113 0 0,-5-5-99 0 0,9 18-278 0 0,10 36-90 0 0,-10-36-38 0 0,0 1-10 0 0,19 69-81 0 0,-4-9 327 0 0,4 6 190 0 0,-7-24 66 0 0,-9-26 22 0 0,9 31-1 0 0,-7-31-16 0 0,8 30-4 0 0,-9-30 0 0 0,6 29-13 0 0,-7-30-58 0 0,11 56 35 0 0,-8-38-62 0 0,-7-35 20 0 0,0 2 6 0 0,0 3-64 0 0,8 47 128 0 0,-6-23-64 0 0,-3-31 2991 0 0,-7-8-2750 0 0,5-2-335 0 0,-1 1 22 0 0,0-1 0 0 0,0 1 0 0 0,0-1 0 0 0,0 0 0 0 0,0 1 0 0 0,0-1 0 0 0,0 0-1 0 0,-1 0 1 0 0,1 0 0 0 0,0 1 0 0 0,0-1 0 0 0,0 0 0 0 0,0-1 0 0 0,-1 1 0 0 0,1-1 3 0 0,0 1-1 0 0,0-1 1 0 0,1 0 0 0 0,-1 0 0 0 0,0 1-1 0 0,1-1 1 0 0,-1 0 0 0 0,1 0 0 0 0,-1 0-1 0 0,1 0 1 0 0,-1 0 0 0 0,1 0 0 0 0,0 0-1 0 0,0 0 1 0 0,-1 0 0 0 0,1 0 0 0 0,0 0 0 0 0,0 0-1 0 0,0 0 1 0 0,0 0 0 0 0,0-2 0 0 0,0-22 123 0 0,0 1 1 0 0,2 0 0 0 0,1-1-1 0 0,0 1 1 0 0,2 0 0 0 0,1 1-1 0 0,11-30 1 0 0,-12 42-251 0 0,0 1-1 0 0,0-1 1 0 0,1 1 0 0 0,0 0-1 0 0,1 1 1 0 0,0 0 0 0 0,9-9-1 0 0,-16 18 84 0 0,1-1 0 0 0,-1 0-1 0 0,1 1 1 0 0,0-1 0 0 0,0 1 0 0 0,-1-1-1 0 0,1 1 1 0 0,0 0 0 0 0,0-1 0 0 0,-1 1-1 0 0,1 0 1 0 0,0-1 0 0 0,0 1 0 0 0,1 0-1 0 0,1-1-31 0 0,0 0-124 0 0,0 1-10 0 0,16-3-465 0 0,-12 6 512 0 0,-2-1 120 0 0,0 0 0 0 0,0 0 0 0 0,0 1-1 0 0,-1 0 1 0 0,7 4 0 0 0,-4 0 34 0 0,0 0-1 0 0,11 15 1 0 0,-12-14 122 0 0,-1 3-73 0 0,17 32 10 0 0,-17-32 3 0 0,0 0-13 0 0,0 2-49 0 0,-1-2 102 0 0,1-1 1 0 0,11 20 0 0 0,6 11-56 0 0,-16-31-45 0 0,1-8-3221 0 0,19 7 1070 0 0,-25-9 1989 0 0,-1 0-1 0 0,0 0 1 0 0,0 0-1 0 0,1 0 0 0 0,-1 0 1 0 0,0 0-1 0 0,1 0 1 0 0,-1 0-1 0 0,0 0 1 0 0,1 0-1 0 0,-1 0 1 0 0,0 0-1 0 0,1 0 0 0 0,-1 0 1 0 0,0 0-1 0 0,0 0 1 0 0,1-1-1 0 0,-1 1 1 0 0,0 0-1 0 0,1 0 0 0 0,-1 0 1 0 0,0 0-1 0 0,0-1 1 0 0,0 1-1 0 0,1 0 1 0 0,-1 0-1 0 0,0-1 1 0 0,0 1-1 0 0,0 0 0 0 0,1 0 1 0 0,-1-1-1 0 0,0 1 1 0 0,0 0-1 0 0,0 0 1 0 0,0-1-1 0 0,0 1 0 0 0,0 0 1 0 0,1-1-1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16583 0 0,'-7'-6'1771'0'0,"2"4"-1694"0"0,4 1 803 0 0,-1 14-613 0 0,1 3-247 0 0,0 30 0 0 0,3-25-53 0 0,6 26 1 0 0,0-3-73 0 0,0-12 39 0 0,-3-11 3 0 0,9 31-25 0 0,-7-26 0 0 0,15 40 15 0 0,-1 1 46 0 0,-12-40-21 0 0,14 41 36 0 0,5 13 12 0 0,-1-7 0 0 0,-4-9 14 0 0,-4-9 55 0 0,-11-32 22 0 0,4 26-11 0 0,-9-37-62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sync-js-intro-01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s://bit.ly/async-js-intro-0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1.png"/><Relationship Id="rId21" Type="http://schemas.openxmlformats.org/officeDocument/2006/relationships/customXml" Target="../ink/ink10.xml"/><Relationship Id="rId34" Type="http://schemas.openxmlformats.org/officeDocument/2006/relationships/image" Target="../media/image461.png"/><Relationship Id="rId42" Type="http://schemas.openxmlformats.org/officeDocument/2006/relationships/image" Target="../media/image50.png"/><Relationship Id="rId47" Type="http://schemas.openxmlformats.org/officeDocument/2006/relationships/customXml" Target="../ink/ink23.xml"/><Relationship Id="rId50" Type="http://schemas.openxmlformats.org/officeDocument/2006/relationships/image" Target="../media/image54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63.png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6" Type="http://schemas.openxmlformats.org/officeDocument/2006/relationships/image" Target="../media/image37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411.png"/><Relationship Id="rId32" Type="http://schemas.openxmlformats.org/officeDocument/2006/relationships/image" Target="../media/image451.png"/><Relationship Id="rId37" Type="http://schemas.openxmlformats.org/officeDocument/2006/relationships/customXml" Target="../ink/ink18.xml"/><Relationship Id="rId40" Type="http://schemas.openxmlformats.org/officeDocument/2006/relationships/image" Target="../media/image49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58.png"/><Relationship Id="rId66" Type="http://schemas.openxmlformats.org/officeDocument/2006/relationships/image" Target="../media/image62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360.png"/><Relationship Id="rId22" Type="http://schemas.openxmlformats.org/officeDocument/2006/relationships/image" Target="../media/image401.png"/><Relationship Id="rId27" Type="http://schemas.openxmlformats.org/officeDocument/2006/relationships/customXml" Target="../ink/ink13.xml"/><Relationship Id="rId30" Type="http://schemas.openxmlformats.org/officeDocument/2006/relationships/image" Target="../media/image44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53.png"/><Relationship Id="rId56" Type="http://schemas.openxmlformats.org/officeDocument/2006/relationships/image" Target="../media/image57.png"/><Relationship Id="rId64" Type="http://schemas.openxmlformats.org/officeDocument/2006/relationships/image" Target="../media/image61.png"/><Relationship Id="rId8" Type="http://schemas.openxmlformats.org/officeDocument/2006/relationships/image" Target="../media/image33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35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81.png"/><Relationship Id="rId46" Type="http://schemas.openxmlformats.org/officeDocument/2006/relationships/image" Target="../media/image5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391.png"/><Relationship Id="rId41" Type="http://schemas.openxmlformats.org/officeDocument/2006/relationships/customXml" Target="../ink/ink20.xml"/><Relationship Id="rId54" Type="http://schemas.openxmlformats.org/officeDocument/2006/relationships/image" Target="../media/image56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31.png"/><Relationship Id="rId36" Type="http://schemas.openxmlformats.org/officeDocument/2006/relationships/image" Target="../media/image47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340.png"/><Relationship Id="rId31" Type="http://schemas.openxmlformats.org/officeDocument/2006/relationships/customXml" Target="../ink/ink15.xml"/><Relationship Id="rId44" Type="http://schemas.openxmlformats.org/officeDocument/2006/relationships/image" Target="../media/image51.png"/><Relationship Id="rId52" Type="http://schemas.openxmlformats.org/officeDocument/2006/relationships/image" Target="../media/image55.png"/><Relationship Id="rId60" Type="http://schemas.openxmlformats.org/officeDocument/2006/relationships/image" Target="../media/image59.png"/><Relationship Id="rId65" Type="http://schemas.openxmlformats.org/officeDocument/2006/relationships/customXml" Target="../ink/ink32.xml"/><Relationship Id="rId4" Type="http://schemas.openxmlformats.org/officeDocument/2006/relationships/image" Target="../media/image310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381.png"/><Relationship Id="rId39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Week 05 (Oct 21 – 25)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460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This week in CS 310: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Scalability, performance, serverless</a:t>
            </a:r>
          </a:p>
          <a:p>
            <a:pPr marL="461963" marR="0" lvl="0" indent="-2317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02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been released,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steps: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55713" lvl="2" indent="-227013">
              <a:spcBef>
                <a:spcPts val="300"/>
              </a:spcBef>
              <a:buFont typeface="+mj-lt"/>
              <a:buAutoNum type="arabicPeriod"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 web service for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PhotoApp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rewrite client</a:t>
            </a:r>
          </a:p>
          <a:p>
            <a:pPr marL="1255713" lvl="2" indent="-227013">
              <a:spcBef>
                <a:spcPts val="300"/>
              </a:spcBef>
              <a:buFont typeface="+mj-lt"/>
              <a:buAutoNum type="arabicPeriod"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Configure AWS EC2 to host web service</a:t>
            </a:r>
          </a:p>
          <a:p>
            <a:pPr marL="8572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parts due Friday October 25</a:t>
            </a:r>
            <a:r>
              <a:rPr lang="en-US" sz="160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11:59pm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 Tuesday, October 29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class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In-person, hand-written</a:t>
            </a:r>
          </a:p>
          <a:p>
            <a:pPr marL="914400" lvl="1" indent="-227013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Multiple choice, short answer, code read / write</a:t>
            </a: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optional readings on JavaScript coding:</a:t>
            </a:r>
          </a:p>
          <a:p>
            <a:pPr marL="914400" marR="0" lvl="1" indent="-22701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https://bit.ly/async-js-intro-01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22701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/>
              </a:rPr>
              <a:t>https://bit.ly/async-js-intro-02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573264" y="3295518"/>
            <a:ext cx="240812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Topics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000998" cy="5060950"/>
          </a:xfrm>
        </p:spPr>
        <p:txBody>
          <a:bodyPr/>
          <a:lstStyle/>
          <a:p>
            <a:pPr marL="227013" indent="-227013"/>
            <a:r>
              <a:rPr lang="en-US" dirty="0"/>
              <a:t>Review: node.js execution model</a:t>
            </a:r>
          </a:p>
          <a:p>
            <a:pPr marL="227013" indent="-227013"/>
            <a:r>
              <a:rPr lang="en-US" dirty="0"/>
              <a:t>Scalability</a:t>
            </a:r>
          </a:p>
          <a:p>
            <a:pPr marL="227013" indent="-227013"/>
            <a:r>
              <a:rPr lang="en-US" dirty="0"/>
              <a:t>Horizontal vs. vertical scaling</a:t>
            </a:r>
          </a:p>
          <a:p>
            <a:pPr marL="227013" indent="-227013"/>
            <a:r>
              <a:rPr lang="en-US" dirty="0"/>
              <a:t>Performance: latency, bandwidth, throughput</a:t>
            </a:r>
            <a:endParaRPr lang="en-US" sz="2200" dirty="0"/>
          </a:p>
          <a:p>
            <a:pPr marL="227013" indent="-227013"/>
            <a:r>
              <a:rPr lang="en-US" dirty="0"/>
              <a:t>Measuring performance with </a:t>
            </a:r>
            <a:r>
              <a:rPr lang="en-US" dirty="0" err="1"/>
              <a:t>apache</a:t>
            </a:r>
            <a:r>
              <a:rPr lang="en-US" dirty="0"/>
              <a:t> benchmark</a:t>
            </a:r>
          </a:p>
          <a:p>
            <a:pPr marL="227013" indent="-227013"/>
            <a:r>
              <a:rPr lang="en-US" dirty="0"/>
              <a:t>Introduction to serverless computing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49671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E5354-BEC0-80A0-DFF4-8989D120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77E2EFE-7A19-54DE-4281-ECB125B72A68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4C07E-E667-4A59-9620-FC890DF3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6" y="1600200"/>
            <a:ext cx="8400223" cy="3276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C53A2B-FCDC-65E9-A6A6-6994BEA877CE}"/>
              </a:ext>
            </a:extLst>
          </p:cNvPr>
          <p:cNvSpPr/>
          <p:nvPr/>
        </p:nvSpPr>
        <p:spPr>
          <a:xfrm>
            <a:off x="4507020" y="2438400"/>
            <a:ext cx="1447800" cy="206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21006-7996-8578-E353-4EC1D842B8F7}"/>
              </a:ext>
            </a:extLst>
          </p:cNvPr>
          <p:cNvSpPr/>
          <p:nvPr/>
        </p:nvSpPr>
        <p:spPr>
          <a:xfrm>
            <a:off x="5457416" y="38862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7A09A1-A3CE-BBE5-42E5-660EF86C42C1}"/>
                  </a:ext>
                </a:extLst>
              </p14:cNvPr>
              <p14:cNvContentPartPr/>
              <p14:nvPr/>
            </p14:nvContentPartPr>
            <p14:xfrm>
              <a:off x="1657385" y="2643725"/>
              <a:ext cx="1603800" cy="29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7A09A1-A3CE-BBE5-42E5-660EF86C42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385" y="2634725"/>
                <a:ext cx="16214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C784B66-3815-4EEA-8ECF-D62D8BF14BC6}"/>
              </a:ext>
            </a:extLst>
          </p:cNvPr>
          <p:cNvGrpSpPr/>
          <p:nvPr/>
        </p:nvGrpSpPr>
        <p:grpSpPr>
          <a:xfrm>
            <a:off x="1772945" y="1946045"/>
            <a:ext cx="2847240" cy="2426040"/>
            <a:chOff x="1772945" y="1946045"/>
            <a:chExt cx="2847240" cy="24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14:cNvPr>
                <p14:cNvContentPartPr/>
                <p14:nvPr/>
              </p14:nvContentPartPr>
              <p14:xfrm>
                <a:off x="3284585" y="1960085"/>
                <a:ext cx="101880" cy="234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5585" y="1951445"/>
                  <a:ext cx="119520" cy="23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14:cNvPr>
                <p14:cNvContentPartPr/>
                <p14:nvPr/>
              </p14:nvContentPartPr>
              <p14:xfrm>
                <a:off x="3322025" y="1946045"/>
                <a:ext cx="1298160" cy="242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3025" y="1937045"/>
                  <a:ext cx="1315800" cy="24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14:cNvPr>
                <p14:cNvContentPartPr/>
                <p14:nvPr/>
              </p14:nvContentPartPr>
              <p14:xfrm>
                <a:off x="3451625" y="2216045"/>
                <a:ext cx="769320" cy="39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2985" y="2207405"/>
                  <a:ext cx="786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14:cNvPr>
                <p14:cNvContentPartPr/>
                <p14:nvPr/>
              </p14:nvContentPartPr>
              <p14:xfrm>
                <a:off x="3430745" y="2991845"/>
                <a:ext cx="16596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21745" y="2982845"/>
                  <a:ext cx="183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14:cNvPr>
                <p14:cNvContentPartPr/>
                <p14:nvPr/>
              </p14:nvContentPartPr>
              <p14:xfrm>
                <a:off x="3593825" y="2997965"/>
                <a:ext cx="364680" cy="25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84825" y="2989325"/>
                  <a:ext cx="382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14:cNvPr>
                <p14:cNvContentPartPr/>
                <p14:nvPr/>
              </p14:nvContentPartPr>
              <p14:xfrm>
                <a:off x="4006745" y="2933165"/>
                <a:ext cx="522720" cy="27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97745" y="2924525"/>
                  <a:ext cx="540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14:cNvPr>
                <p14:cNvContentPartPr/>
                <p14:nvPr/>
              </p14:nvContentPartPr>
              <p14:xfrm>
                <a:off x="1981745" y="2142245"/>
                <a:ext cx="201960" cy="35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73105" y="2133245"/>
                  <a:ext cx="219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14:cNvPr>
                <p14:cNvContentPartPr/>
                <p14:nvPr/>
              </p14:nvContentPartPr>
              <p14:xfrm>
                <a:off x="2263265" y="2094365"/>
                <a:ext cx="89640" cy="32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54625" y="2085365"/>
                  <a:ext cx="107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14:cNvPr>
                <p14:cNvContentPartPr/>
                <p14:nvPr/>
              </p14:nvContentPartPr>
              <p14:xfrm>
                <a:off x="2152745" y="2236565"/>
                <a:ext cx="241560" cy="8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44105" y="2227565"/>
                  <a:ext cx="259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14:cNvPr>
                <p14:cNvContentPartPr/>
                <p14:nvPr/>
              </p14:nvContentPartPr>
              <p14:xfrm>
                <a:off x="2413745" y="2105885"/>
                <a:ext cx="99000" cy="27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04745" y="2097245"/>
                  <a:ext cx="116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14:cNvPr>
                <p14:cNvContentPartPr/>
                <p14:nvPr/>
              </p14:nvContentPartPr>
              <p14:xfrm>
                <a:off x="2360825" y="2264645"/>
                <a:ext cx="224640" cy="6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52185" y="2255645"/>
                  <a:ext cx="242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14:cNvPr>
                <p14:cNvContentPartPr/>
                <p14:nvPr/>
              </p14:nvContentPartPr>
              <p14:xfrm>
                <a:off x="2594465" y="2190485"/>
                <a:ext cx="234360" cy="35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85465" y="2181485"/>
                  <a:ext cx="252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14:cNvPr>
                <p14:cNvContentPartPr/>
                <p14:nvPr/>
              </p14:nvContentPartPr>
              <p14:xfrm>
                <a:off x="1772945" y="3057005"/>
                <a:ext cx="1485360" cy="296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64305" y="3048005"/>
                  <a:ext cx="150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14:cNvPr>
                <p14:cNvContentPartPr/>
                <p14:nvPr/>
              </p14:nvContentPartPr>
              <p14:xfrm>
                <a:off x="2212145" y="3288485"/>
                <a:ext cx="189720" cy="42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03505" y="3279485"/>
                  <a:ext cx="207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14:cNvPr>
                <p14:cNvContentPartPr/>
                <p14:nvPr/>
              </p14:nvContentPartPr>
              <p14:xfrm>
                <a:off x="2414825" y="3523925"/>
                <a:ext cx="202320" cy="179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06185" y="3514925"/>
                  <a:ext cx="219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14:cNvPr>
                <p14:cNvContentPartPr/>
                <p14:nvPr/>
              </p14:nvContentPartPr>
              <p14:xfrm>
                <a:off x="2650625" y="3368765"/>
                <a:ext cx="51840" cy="32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41985" y="3360125"/>
                  <a:ext cx="69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14:cNvPr>
                <p14:cNvContentPartPr/>
                <p14:nvPr/>
              </p14:nvContentPartPr>
              <p14:xfrm>
                <a:off x="2613185" y="3512765"/>
                <a:ext cx="25344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04185" y="3503765"/>
                  <a:ext cx="2710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DEF5C1-6B81-424A-7742-C152DD1B26F8}"/>
              </a:ext>
            </a:extLst>
          </p:cNvPr>
          <p:cNvGrpSpPr/>
          <p:nvPr/>
        </p:nvGrpSpPr>
        <p:grpSpPr>
          <a:xfrm>
            <a:off x="4756265" y="2413325"/>
            <a:ext cx="1295640" cy="1571400"/>
            <a:chOff x="4756265" y="2413325"/>
            <a:chExt cx="129564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14:cNvPr>
                <p14:cNvContentPartPr/>
                <p14:nvPr/>
              </p14:nvContentPartPr>
              <p14:xfrm>
                <a:off x="4756265" y="2874485"/>
                <a:ext cx="109908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47265" y="2865485"/>
                  <a:ext cx="111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14:cNvPr>
                <p14:cNvContentPartPr/>
                <p14:nvPr/>
              </p14:nvContentPartPr>
              <p14:xfrm>
                <a:off x="4780745" y="3100565"/>
                <a:ext cx="1271160" cy="88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71745" y="3091925"/>
                  <a:ext cx="128880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14:cNvPr>
                <p14:cNvContentPartPr/>
                <p14:nvPr/>
              </p14:nvContentPartPr>
              <p14:xfrm>
                <a:off x="4947425" y="2537165"/>
                <a:ext cx="208080" cy="14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38425" y="2528525"/>
                  <a:ext cx="225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14:cNvPr>
                <p14:cNvContentPartPr/>
                <p14:nvPr/>
              </p14:nvContentPartPr>
              <p14:xfrm>
                <a:off x="5199065" y="2544365"/>
                <a:ext cx="49320" cy="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90065" y="2535725"/>
                  <a:ext cx="66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14:cNvPr>
                <p14:cNvContentPartPr/>
                <p14:nvPr/>
              </p14:nvContentPartPr>
              <p14:xfrm>
                <a:off x="5230745" y="2528525"/>
                <a:ext cx="69480" cy="28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22105" y="2519525"/>
                  <a:ext cx="87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14:cNvPr>
                <p14:cNvContentPartPr/>
                <p14:nvPr/>
              </p14:nvContentPartPr>
              <p14:xfrm>
                <a:off x="5332625" y="2529965"/>
                <a:ext cx="117360" cy="15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23625" y="2520965"/>
                  <a:ext cx="13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14:cNvPr>
                <p14:cNvContentPartPr/>
                <p14:nvPr/>
              </p14:nvContentPartPr>
              <p14:xfrm>
                <a:off x="5453585" y="2533205"/>
                <a:ext cx="118440" cy="38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44945" y="2524565"/>
                  <a:ext cx="136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14:cNvPr>
                <p14:cNvContentPartPr/>
                <p14:nvPr/>
              </p14:nvContentPartPr>
              <p14:xfrm>
                <a:off x="5606945" y="2413325"/>
                <a:ext cx="172800" cy="27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97945" y="2404325"/>
                  <a:ext cx="1904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F7E1F9-84FD-1E2D-0A69-97068D2C140A}"/>
              </a:ext>
            </a:extLst>
          </p:cNvPr>
          <p:cNvGrpSpPr/>
          <p:nvPr/>
        </p:nvGrpSpPr>
        <p:grpSpPr>
          <a:xfrm>
            <a:off x="4853825" y="3338885"/>
            <a:ext cx="963360" cy="277920"/>
            <a:chOff x="4853825" y="3338885"/>
            <a:chExt cx="9633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14:cNvPr>
                <p14:cNvContentPartPr/>
                <p14:nvPr/>
              </p14:nvContentPartPr>
              <p14:xfrm>
                <a:off x="4853825" y="3395405"/>
                <a:ext cx="171000" cy="21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4825" y="3386765"/>
                  <a:ext cx="188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14:cNvPr>
                <p14:cNvContentPartPr/>
                <p14:nvPr/>
              </p14:nvContentPartPr>
              <p14:xfrm>
                <a:off x="5041025" y="3412325"/>
                <a:ext cx="155160" cy="18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32025" y="3403325"/>
                  <a:ext cx="172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14:cNvPr>
                <p14:cNvContentPartPr/>
                <p14:nvPr/>
              </p14:nvContentPartPr>
              <p14:xfrm>
                <a:off x="5198345" y="3372005"/>
                <a:ext cx="151200" cy="244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89345" y="3363005"/>
                  <a:ext cx="168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14:cNvPr>
                <p14:cNvContentPartPr/>
                <p14:nvPr/>
              </p14:nvContentPartPr>
              <p14:xfrm>
                <a:off x="5383385" y="3441125"/>
                <a:ext cx="86040" cy="3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74385" y="3432125"/>
                  <a:ext cx="103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14:cNvPr>
                <p14:cNvContentPartPr/>
                <p14:nvPr/>
              </p14:nvContentPartPr>
              <p14:xfrm>
                <a:off x="5545025" y="3355445"/>
                <a:ext cx="122760" cy="21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36025" y="3346445"/>
                  <a:ext cx="140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14:cNvPr>
                <p14:cNvContentPartPr/>
                <p14:nvPr/>
              </p14:nvContentPartPr>
              <p14:xfrm>
                <a:off x="5708465" y="3338885"/>
                <a:ext cx="108720" cy="22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99825" y="3329885"/>
                  <a:ext cx="12636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2789D27-1A5F-2578-6C61-F852F600E2AB}"/>
                  </a:ext>
                </a:extLst>
              </p14:cNvPr>
              <p14:cNvContentPartPr/>
              <p14:nvPr/>
            </p14:nvContentPartPr>
            <p14:xfrm>
              <a:off x="5342705" y="4149605"/>
              <a:ext cx="1080" cy="22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2789D27-1A5F-2578-6C61-F852F600E2A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34065" y="4140965"/>
                <a:ext cx="1872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45595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0" y="6306825"/>
            <a:ext cx="4953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Class</a:t>
            </a:r>
            <a:r>
              <a:rPr lang="en-US" kern="0" dirty="0">
                <a:solidFill>
                  <a:prstClr val="black"/>
                </a:solidFill>
              </a:rPr>
              <a:t> sessions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pPr marL="227013" indent="-227013"/>
            <a:r>
              <a:rPr lang="en-US" dirty="0"/>
              <a:t>Tuesday:</a:t>
            </a:r>
          </a:p>
          <a:p>
            <a:pPr marL="627063" lvl="1" indent="-227013"/>
            <a:r>
              <a:rPr lang="en-US" dirty="0"/>
              <a:t>Abstract server-side design scenarios --- "how would you execute these N operations concurrently, given this set of restrictions on the order of operations"</a:t>
            </a:r>
          </a:p>
          <a:p>
            <a:pPr marL="627063" lvl="1" indent="-227013"/>
            <a:r>
              <a:rPr lang="en-US" dirty="0"/>
              <a:t>GET vs. PUT/POST requests, testing with postman.com vs. python-based client</a:t>
            </a:r>
          </a:p>
          <a:p>
            <a:pPr marL="627063" lvl="1" indent="-227013"/>
            <a:endParaRPr lang="en-US" dirty="0"/>
          </a:p>
          <a:p>
            <a:pPr marL="227013" indent="-227013"/>
            <a:r>
              <a:rPr lang="en-US" dirty="0"/>
              <a:t>Thursday:</a:t>
            </a:r>
          </a:p>
          <a:p>
            <a:pPr marL="627063" lvl="1" indent="-227013"/>
            <a:r>
              <a:rPr lang="en-US" dirty="0"/>
              <a:t>Sample exam questions</a:t>
            </a:r>
          </a:p>
          <a:p>
            <a:pPr marL="627063" lvl="1" indent="-227013"/>
            <a:r>
              <a:rPr lang="en-US" dirty="0"/>
              <a:t>Q&amp;A: lecture recordings, project 02?</a:t>
            </a:r>
          </a:p>
        </p:txBody>
      </p:sp>
    </p:spTree>
    <p:extLst>
      <p:ext uri="{BB962C8B-B14F-4D97-AF65-F5344CB8AC3E}">
        <p14:creationId xmlns:p14="http://schemas.microsoft.com/office/powerpoint/2010/main" val="256902530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</TotalTime>
  <Words>205</Words>
  <Application>Microsoft Office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1025</cp:revision>
  <cp:lastPrinted>2016-01-09T20:55:26Z</cp:lastPrinted>
  <dcterms:created xsi:type="dcterms:W3CDTF">2013-01-13T00:19:11Z</dcterms:created>
  <dcterms:modified xsi:type="dcterms:W3CDTF">2024-10-22T00:36:33Z</dcterms:modified>
</cp:coreProperties>
</file>