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26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27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32"/>
  </p:notesMasterIdLst>
  <p:handoutMasterIdLst>
    <p:handoutMasterId r:id="rId33"/>
  </p:handoutMasterIdLst>
  <p:sldIdLst>
    <p:sldId id="311" r:id="rId3"/>
    <p:sldId id="1084" r:id="rId4"/>
    <p:sldId id="1237" r:id="rId5"/>
    <p:sldId id="1055" r:id="rId6"/>
    <p:sldId id="1056" r:id="rId7"/>
    <p:sldId id="955" r:id="rId8"/>
    <p:sldId id="1244" r:id="rId9"/>
    <p:sldId id="1243" r:id="rId10"/>
    <p:sldId id="977" r:id="rId11"/>
    <p:sldId id="954" r:id="rId12"/>
    <p:sldId id="978" r:id="rId13"/>
    <p:sldId id="1211" r:id="rId14"/>
    <p:sldId id="1240" r:id="rId15"/>
    <p:sldId id="1213" r:id="rId16"/>
    <p:sldId id="1236" r:id="rId17"/>
    <p:sldId id="1046" r:id="rId18"/>
    <p:sldId id="1241" r:id="rId19"/>
    <p:sldId id="1242" r:id="rId20"/>
    <p:sldId id="965" r:id="rId21"/>
    <p:sldId id="988" r:id="rId22"/>
    <p:sldId id="969" r:id="rId23"/>
    <p:sldId id="938" r:id="rId24"/>
    <p:sldId id="1101" r:id="rId25"/>
    <p:sldId id="1047" r:id="rId26"/>
    <p:sldId id="917" r:id="rId27"/>
    <p:sldId id="1054" r:id="rId28"/>
    <p:sldId id="1058" r:id="rId29"/>
    <p:sldId id="1057" r:id="rId30"/>
    <p:sldId id="1059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2102" autoAdjust="0"/>
  </p:normalViewPr>
  <p:slideViewPr>
    <p:cSldViewPr>
      <p:cViewPr varScale="1">
        <p:scale>
          <a:sx n="89" d="100"/>
          <a:sy n="89" d="100"/>
        </p:scale>
        <p:origin x="138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3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8287 0 0,'-8'7'8198'0'0,"3"-4"-6478"0"0,3 0-1229 0 0,-1 1 0 0 0,1 0 0 0 0,-1-1 0 0 0,1 1 0 0 0,0 0 0 0 0,1 0 0 0 0,-3 6 0 0 0,3-7-533 0 0,-1 13 157 0 0,2 36-54 0 0,9 16-49 0 0,3 6-12 0 0,-1-9 0 0 0,4 10 53 0 0,-2-12 38 0 0,-2 2 69 0 0,2-3 73 0 0,-6-24-73 0 0,-5-28 7 0 0,0 1-6 0 0,5 34-26 0 0,-5-34 113 0 0,1 31-126 0 0,-2-28-109 0 0,0-3 59 0 0,-3-4-4 0 0,-7 24-87 0 0,8-30-1 0 0,1-1 0 0 0,0 1 0 0 0,-1 0 0 0 0,1 0 0 0 0,0 0-1 0 0,-1 0 1 0 0,1 0 0 0 0,-1 0 0 0 0,0-1 0 0 0,1 1 0 0 0,-1 0 0 0 0,0-1 0 0 0,1 1 0 0 0,-1 0-1 0 0,0-1 1 0 0,0 1 0 0 0,1-1 0 0 0,-1 1 0 0 0,0-1 0 0 0,0 1 0 0 0,0-1 0 0 0,0 0 0 0 0,0 1-1 0 0,-1-1 1 0 0,-7-1-6589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8 205 9671 0 0,'0'0'1048'0'0,"-2"-6"1592"0"0,-4 3-3784 0 0</inkml:trace>
  <inkml:trace contextRef="#ctx0" brushRef="#br0" timeOffset="1">190 1 10591 0 0,'0'0'4058'0'0,"3"12"-2442"0"0,11 59 656 0 0,-2 3-1306 0 0,-2-16-562 0 0,-4-29-185 0 0,6 28-82 0 0,-6-29-10 0 0,13 43-26 0 0,2 9-81 0 0,2 7-304 0 0,-19-75 185 0 0,7 38-414 0 0,-3-10 199 0 0,-6-30-13 0 0,-1 2-8 0 0,6 34-1 0 0,-6-35 19 0 0,-1-2 77 0 0,-1 33-359 0 0,-2-34 461 0 0,-6 22 18 0 0,6-23 6 0 0,3-7 105 0 0,-1 0 0 0 0,1 0 1 0 0,0 0-1 0 0,-1 0 0 0 0,1 0 0 0 0,-1 1 0 0 0,1-1 0 0 0,0 0 0 0 0,-1 0 0 0 0,1 0 0 0 0,0 0 0 0 0,-1 1 0 0 0,1-1 1 0 0,0 0-1 0 0,-1 0 0 0 0,1 1 0 0 0,0-1 0 0 0,-1 0 0 0 0,1 1 0 0 0,-1-1 1 0 0,1 1 1 0 0,0-1-1 0 0,-1 0 0 0 0,1 1 1 0 0,0-1-1 0 0,-1 0 0 0 0,1 1 1 0 0,0-1-1 0 0,-1 0 1 0 0,1 0-1 0 0,-1 0 0 0 0,1 1 1 0 0,-1-1-1 0 0,1 0 0 0 0,0 0 1 0 0,-1 0-1 0 0,1 0 0 0 0,-1 0 1 0 0,1 0-1 0 0,-1 0 0 0 0,1 0 1 0 0,-1 0-1 0 0,1 0 0 0 0,0 0 1 0 0,-1 0-1 0 0,1 0 0 0 0,-1 0 1 0 0,1 0-1 0 0,-1-1 0 0 0,-28-9-4628 0 0,14 4-408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5527 0 0,'0'0'7127'0'0,"-6"2"-6895"0"0,-26 9-207 0 0,-7 3-546 0 0,33-13 311 0 0,4-1 87 0 0,0 1 0 0 0,0-1 0 0 0,0 1 0 0 0,0 0-1 0 0,0-1 1 0 0,0 1 0 0 0,0 0 0 0 0,0 0 0 0 0,0 0 0 0 0,0 0 0 0 0,1 1-1 0 0,-3 0 1 0 0,-19 14-205 0 0,17-12 111 0 0,9 7-30 0 0,11 33 665 0 0,-14-43-390 0 0,1 0 0 0 0,-1 0 1 0 0,0 0-1 0 0,0-1 0 0 0,0 1 0 0 0,1 0 1 0 0,-1 0-1 0 0,1 0 0 0 0,-1 0 1 0 0,0-1-1 0 0,1 1 0 0 0,0 0 1 0 0,-1 0-1 0 0,1-1 0 0 0,-1 1 0 0 0,1-1 1 0 0,1 2-1 0 0,4 4 146 0 0,-2-3 6 0 0,0 0 0 0 0,0 1 0 0 0,0-1 0 0 0,7 3-1 0 0,28 19 1123 0 0,3 2 0 0 0,1 0-632 0 0,-35-22-584 0 0,-2-1 13 0 0,-1-1 0 0 0,1 0 0 0 0,12 5 0 0 0,16 6-13 0 0,4 0-76 0 0,-7-5-24 0 0,-24-8 2003 0 0,-11 9-1444 0 0,-10 27-1 0 0,11-28 0 0 0,-5-4-12 0 0,-38 23 400 0 0,7-6-73 0 0,1-1-416 0 0,31-17-386 0 0,-22 10 196 0 0,5-4-238 0 0,-18 7-186 0 0,35-14-361 0 0,2-3-857 0 0,-18 4 558 0 0,18-4-503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10591 0 0,'0'0'6038'0'0,"-3"14"-5200"0"0,-13 67 461 0 0,5-29-710 0 0,6-24-153 0 0,-7 34-69 0 0,7-28-14 0 0,-4 37-37 0 0,6-35-150 0 0,-1 38-66 0 0,2-39-18 0 0,0 47-15 0 0,2 1-54 0 0,1-62-13 0 0,4 22 0 0 0,5 4 24 0 0,-7-39 28 0 0,1-7 19 0 0,14-4 246 0 0,-16 1-157 0 0,7-16 64 0 0,11-28-1 0 0,8-19 122 0 0,-18 48-429 0 0,0 0 1 0 0,15-16-1 0 0,-21 27 48 0 0,1 0-1 0 0,0 1 0 0 0,1 0 1 0 0,-1 0-1 0 0,1 1 1 0 0,0 0-1 0 0,0 0 1 0 0,11-5-1 0 0,-15 8 4 0 0,-1 0 1 0 0,1 0-1 0 0,-1 1 0 0 0,1-1 1 0 0,0 1-1 0 0,0-1 0 0 0,-1 1 1 0 0,1 0-1 0 0,3 0 0 0 0,0-1-36 0 0,0 1-147 0 0,0 1 18 0 0,18 6 71 0 0,-18-6 30 0 0,2 5-66 0 0,23 28 167 0 0,-24-26 97 0 0,1 1 1 0 0,-2 0-1 0 0,7 15 0 0 0,-8-14 63 0 0,8 33 18 0 0,-8-32 200 0 0,-3 0-206 0 0,1 3-131 0 0,0-4 23 0 0,0 1 0 0 0,-2 0-1 0 0,1 11 1 0 0,0 18-45 0 0,-1-30 5 0 0,-2 0-567 0 0,-6 27-109 0 0,5-28-184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214 146 7831 0 0,'0'0'1455'0'0,"-2"-3"-771"0"0,-18-15 2166 0 0,-1 1 1 0 0,0 1-1 0 0,-33-19 0 0 0,52 34-2647 0 0,-1 0-19 0 0,-11-1-25 0 0,10 2-74 0 0,-2 5-21 0 0,-17 14-64 0 0,22-19-5 0 0,0 1 1 0 0,0 0-1 0 0,0 0 1 0 0,1 0 0 0 0,-1 0-1 0 0,0-1 1 0 0,1 1-1 0 0,-1 0 1 0 0,0 0-1 0 0,1 0 1 0 0,-1 0-1 0 0,1 0 1 0 0,-1 1 0 0 0,1 0-1 0 0,-19 41-75 0 0,13-23-36 0 0,-1 16-152 0 0,5-19-69 0 0,3 18-14 0 0,-1-27 17 0 0,4 3 72 0 0,12 31 34 0 0,-12-31 4 0 0,4-5 38 0 0,28 19 138 0 0,-32-23 44 0 0,0 0 1 0 0,0-1 0 0 0,0 1-1 0 0,0-1 1 0 0,0 0 0 0 0,0 0-1 0 0,8 1 1 0 0,23-3 80 0 0,-21-2 61 0 0,12-9 12 0 0,-14 4 25 0 0,-2 0-12 0 0,-1-1 1 0 0,0 0-1 0 0,-1-1 0 0 0,0 0 1 0 0,0-1-1 0 0,-1 1 1 0 0,-1-1-1 0 0,10-21 1 0 0,-13 24-74 0 0,0-1 1 0 0,-1 1 0 0 0,0-1 0 0 0,-1 1 0 0 0,0-1 0 0 0,0 0 0 0 0,-1 0 0 0 0,0 1 0 0 0,-2-18 0 0 0,1 19 2 0 0,-1 1 1 0 0,0-1-1 0 0,0 1 1 0 0,0 0 0 0 0,-1 0-1 0 0,0 0 1 0 0,0 0-1 0 0,0 0 1 0 0,-1 1 0 0 0,0 0-1 0 0,0-1 1 0 0,0 1 0 0 0,-1 1-1 0 0,-7-8 1 0 0,-2 3-314 0 0,-20-9 0 0 0,32 17-100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1839 0 0,'0'0'17114'0'0,"-1"9"-15885"0"0,-2 28-166 0 0,2-28-617 0 0,-4 0-264 0 0,0 3-139 0 0,-15 35 113 0 0,15-35-169 0 0,1-5-28 0 0,1 1 1 0 0,0 0-1 0 0,-2 10 1 0 0,-4 29-114 0 0,7-38 90 0 0,5-1-74 0 0,10 23 18 0 0,-10-24-22 0 0,0-7 108 0 0,0 1 0 0 0,0-1 0 0 0,0 0 0 0 0,0 1 0 0 0,0-1 0 0 0,5 3 0 0 0,-1-1-10 0 0,6-2-72 0 0,-5-1 80 0 0,-5 1 11 0 0,1-1 0 0 0,0 0 1 0 0,-1 1-1 0 0,1-2 0 0 0,0 1 0 0 0,3-2 0 0 0,1 1-1 0 0,-5 1 36 0 0,1 0 0 0 0,-1 0 1 0 0,0 0-1 0 0,0 0 0 0 0,0-1 1 0 0,1 1-1 0 0,3-4 0 0 0,7-4 246 0 0,0-1 0 0 0,0 0 0 0 0,-1-1 0 0 0,-1 0 0 0 0,19-22 0 0 0,-30 32-221 0 0,0 0-1 0 0,0 0 0 0 0,0 0 1 0 0,0-1-1 0 0,0 1 1 0 0,0 0-1 0 0,-1-1 1 0 0,1 1-1 0 0,0-1 1 0 0,-1 1-1 0 0,1-1 0 0 0,-1-2 1 0 0,1 0 34 0 0,0 1-10 0 0,0 0 0 0 0,0 0 0 0 0,0 0 0 0 0,-1 0 0 0 0,0 0 0 0 0,1 0 0 0 0,-1 0 0 0 0,0 0 0 0 0,0 0 0 0 0,-1 0 0 0 0,0-4 0 0 0,1 5-20 0 0,-1-2 31 0 0,0 1 0 0 0,0 0 1 0 0,0 0-1 0 0,0 0 0 0 0,-1 0 0 0 0,1 0 0 0 0,-1 0 0 0 0,-2-4 1 0 0,3 6-48 0 0,-1-2 73 0 0,0 1-7 0 0,-8-9-49 0 0,8 8-201 0 0,1 2 114 0 0,0 0-1 0 0,1 0 1 0 0,-1 0 0 0 0,0 0 0 0 0,0 0 0 0 0,0 1 0 0 0,0-1 0 0 0,0 0-1 0 0,0 0 1 0 0,-1 0 0 0 0,0-1-281 0 0,-9-8-2908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31 15663 0 0,'0'0'2419'0'0,"-5"8"-1619"0"0,-25 39 804 0 0,25-40-1413 0 0,-14 27 490 0 0,14-25-565 0 0,1-3-11 0 0,1 0 0 0 0,0 0-1 0 0,0 1 1 0 0,-1 6 0 0 0,-7 16-59 0 0,11-28-49 0 0,-1 0-1 0 0,1 1 0 0 0,-1-1 0 0 0,1 0 0 0 0,0 0 0 0 0,-1 1 0 0 0,1-1 0 0 0,0 0 1 0 0,0 0-1 0 0,0 2 0 0 0,0 30-44 0 0,0-24-137 0 0,8-4-241 0 0,20 14 236 0 0,-27-19 185 0 0,-1 1 0 0 0,1-1 0 0 0,-1 0 0 0 0,0 1 0 0 0,1-1 0 0 0,-1 0 0 0 0,1 0 0 0 0,-1 1 0 0 0,1-1 0 0 0,-1 0 0 0 0,1 0 0 0 0,-1 1 0 0 0,1-1 0 0 0,0 0 0 0 0,-1 0 0 0 0,1 0 0 0 0,-1 0 1 0 0,1 0-1 0 0,-1 0 0 0 0,1 0 0 0 0,-1 0 0 0 0,1 0 0 0 0,0 0 0 0 0,22-4-84 0 0,-12 1 7 0 0,16-14 16 0 0,0-8 63 0 0,-7 1 72 0 0,-19 23-49 0 0,0-1 0 0 0,0 1-1 0 0,0 0 1 0 0,0-1 0 0 0,0 1-1 0 0,0-1 1 0 0,0 0 0 0 0,0 1 0 0 0,-1-1-1 0 0,1 1 1 0 0,-1-1 0 0 0,1 0-1 0 0,0-2 1 0 0,0-1 40 0 0,0 3-24 0 0,-1 0 1 0 0,1 0-1 0 0,0 0 0 0 0,-1 0 0 0 0,1 0 0 0 0,-1 0 0 0 0,1 0 1 0 0,-1-3-1 0 0,0 0 37 0 0,1 4-48 0 0,-1 0 0 0 0,0 0 0 0 0,0 0 0 0 0,0 0 0 0 0,1 0 0 0 0,-1 0 0 0 0,-1 0 0 0 0,1 0 0 0 0,0 0 0 0 0,0 0 0 0 0,0 0 0 0 0,0 0 0 0 0,-1 0 0 0 0,1 0 0 0 0,0 0 0 0 0,-1 0 0 0 0,1 0 0 0 0,-2-1-1 0 0,1-1 65 0 0,-1-2 82 0 0,0-1 1 0 0,-1 1 0 0 0,0 0 0 0 0,0 0-1 0 0,0 0 1 0 0,-5-6 0 0 0,-24-24 648 0 0,31 33-799 0 0,-9-8-691 0 0,0 0-1 0 0,-19-14 0 0 0,9 11-7306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15 11519 0 0,'0'0'887'0'0,"-1"-1"-583"0"0,-6-2-141 0 0,6 2 503 0 0,-1 0 213 0 0,-4-1-638 0 0,0 0 0 0 0,-1 1 0 0 0,1 0-1 0 0,0 0 1 0 0,-1 0 0 0 0,1 1 0 0 0,-1 0 0 0 0,1 0 0 0 0,-1 0 0 0 0,1 1 0 0 0,0 0 0 0 0,-1 0-1 0 0,1 1 1 0 0,-7 2 0 0 0,-10 7-257 0 0,-7 7-124 0 0,17-7-269 0 0,-84 104-1523 0 0,88-99 1648 0 0,-15 27 17 0 0,15-21 66 0 0,-6 21 264 0 0,9-23 117 0 0,-1 18 20 0 0,5-20 70 0 0,4 17 272 0 0,-1-27 118 0 0,2 2 20 0 0,10 28-28 0 0,-10-28-143 0 0,3-3-58 0 0,16 24-17 0 0,-16-23 273 0 0,3-3-455 0 0,26 13-11 0 0,-26-14-27 0 0,29-5-94 0 0,-25-1-67 0 0,-8 1-52 0 0,-3 1-12 0 0,0-1-1 0 0,0 1 1 0 0,-1-1-1 0 0,1 1 1 0 0,0-1 0 0 0,-1 1-1 0 0,1-1 1 0 0,0 0-1 0 0,-1 0 1 0 0,1 0-1 0 0,-1 0 1 0 0,0 0 0 0 0,3-2-1 0 0,5-5-219 0 0,0 0 0 0 0,-1-1 1 0 0,0 0-1 0 0,0 0 0 0 0,-1-1 0 0 0,6-11 0 0 0,10-25-2741 0 0,-10 21-3036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0,'0'0'17192'0'0,"1"10"-16298"0"0,2 49 276 0 0,1-1-738 0 0,3 14-180 0 0,-6-56-242 0 0,8 46 59 0 0,3 4-45 0 0,6 13 19 0 0,2-4-18 0 0,4-3 47 0 0,1 1 7 0 0,-3-7-13 0 0,-4-7-12 0 0,-1 1-44 0 0,-5-14-22 0 0,-10-37-48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0,'0'0'6691'0'0,"3"10"-3227"0"0,14 47 1211 0 0,-1-1-3075 0 0,5 20-643 0 0,0 2-600 0 0,-3-15-240 0 0,-12-40-119 0 0,-3-12-42 0 0,0 1 1 0 0,10 19-1 0 0,2 4-83 0 0,-11-26-195 0 0,-1-1-87 0 0,10 26-21 0 0,-10-25-88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11055 0 0,'0'0'3243'0'0,"3"10"-3908"0"0,11 32 142 0 0,-11-32-96 0 0,1-1-354 0 0,10 28-156 0 0,-11-28-30 0 0,1-1 11 0 0,13 24 79 0 0,-12-24 39 0 0,2-2-867 0 0,23 21 1657 0 0,-22-20 280 0 0,0-5 59 0 0,23 6 153 0 0,-23-6 596 0 0,16 0 770 0 0,-17-2-1164 0 0,0 0 1 0 0,0 0-1 0 0,13-2 1 0 0,-11 1-84 0 0,-4 1-12 0 0,0 0 0 0 0,1-1 0 0 0,-1 0 0 0 0,8-2 0 0 0,29-7 1757 0 0,-34 8-1779 0 0,-4 1-102 0 0,0 0 1 0 0,0 0 0 0 0,0 0 0 0 0,0-1-1 0 0,0 1 1 0 0,5-4 0 0 0,-2 3 87 0 0,-3 0-61 0 0,0 1 1 0 0,-1-1-1 0 0,1 0 0 0 0,0 0 1 0 0,5-5-1 0 0,-3 4-15 0 0,-3 2-119 0 0,-1-1 0 0 0,1 1 0 0 0,-1-1 0 0 0,1 0 0 0 0,-1 0 0 0 0,1 0 0 0 0,1-2 0 0 0,2-1 60 0 0,13-15 713 0 0,-13 13-763 0 0,0 0 0 0 0,-1 0 0 0 0,0-1 0 0 0,-1 0 0 0 0,1 0 0 0 0,-1 0 0 0 0,-1 0 0 0 0,5-14 0 0 0,-8 17-125 0 0,1 1 1 0 0,-1 0-1 0 0,1-1 1 0 0,-1 1-1 0 0,-1-5 1 0 0,-2-7 10 0 0,-6-4 19 0 0,-5 6-19 0 0,6 11 41 0 0,-9-1 8 0 0,7 5-1 0 0,-12 4-33 0 0,10 1-139 0 0,-15 11-57 0 0,13-6-17 0 0,-15 17-8 0 0,15-12-29 0 0,7-7 158 0 0,-7 9-84 0 0,0 0 0 0 0,2 1 0 0 0,0 1 0 0 0,-12 28 1 0 0,4-1 106 0 0,11-22-34 0 0,-5 39 48 0 0,7-4 27 0 0,7-58-6 0 0,0 0 1 0 0,-1 0-1 0 0,1 0 0 0 0,1 0 1 0 0,-1 0-1 0 0,0 0 0 0 0,1 4 1 0 0,7 27 44 0 0,-7-25 150 0 0,7 0 40 0 0,23 23 0 0 0,-30-31-229 0 0,-1 1 1 0 0,1 0-1 0 0,-1-1 0 0 0,1 1 0 0 0,0 0 1 0 0,-1-1-1 0 0,1 1 0 0 0,0-1 0 0 0,-1 1 0 0 0,1-1 1 0 0,0 1-1 0 0,0-1 0 0 0,-1 0 0 0 0,1 1 1 0 0,0-1-1 0 0,0 0 0 0 0,0 0 0 0 0,1 1 1 0 0,36 4 94 0 0,-25-4-62 0 0,26-1-1 0 0,-22-2 19 0 0,0-1 0 0 0,-1-1 0 0 0,1 0 0 0 0,-1-1 1 0 0,1-1-1 0 0,-2-1 0 0 0,1 0 0 0 0,-1-1 0 0 0,0 0 0 0 0,25-19 1 0 0,-13 5 140 0 0,0-1 1 0 0,-2-1 0 0 0,0-1 0 0 0,27-37-1 0 0,-27 31-132 0 0,-11 16-48 0 0,-11 12-7 0 0,1 13-459 0 0,12 29 285 0 0,-16-38 147 0 0,1 0 1 0 0,-1 1 0 0 0,1-1 0 0 0,-1 0-1 0 0,0 0 1 0 0,1 0 0 0 0,-1 0 0 0 0,0 0 0 0 0,0 1-1 0 0,0-1 1 0 0,0 0 0 0 0,0 0 0 0 0,0 0-1 0 0,0 2 1 0 0,-5 50-294 0 0,-2-6 178 0 0,3 8 100 0 0,7-6 5 0 0,-3-49 16 0 0,0 1 1 0 0,0 0-1 0 0,0 0 0 0 0,0-1 1 0 0,0 1-1 0 0,0 0 0 0 0,0 0 1 0 0,0-1-1 0 0,1 1 0 0 0,-1 0 1 0 0,0-1-1 0 0,0 1 1 0 0,1 0-1 0 0,-1-1 0 0 0,1 1 1 0 0,-1 0-1 0 0,0-1 0 0 0,1 1 1 0 0,-1-1-1 0 0,1 1 0 0 0,0-1 1 0 0,0 1-1 0 0,23 23-123 0 0,-17-18 0 0 0,0-8 22 0 0,26-9 84 0 0,-24 7 28 0 0,0 0 0 0 0,11-8 0 0 0,14-14 233 0 0,-2 0 0 0 0,-1-2 1 0 0,33-38-1 0 0,-41 42-123 0 0,24-28-43 0 0,21-20-61 0 0,-48 56-12 0 0,3 1-20 0 0,-18 11-73 0 0,1 5-3 0 0,20 4-33 0 0,-20-4-21 0 0,0 6-162 0 0,16 23 118 0 0,-16-23-20 0 0,-3 4-2 0 0,12 41 36 0 0,-13-42 173 0 0,8 46 69 0 0,-2-3 71 0 0,-4-16-69 0 0,-3-28 0 0 0,0 2-25 0 0,4 35-106 0 0,-4-35-42 0 0,-1-3-10 0 0,1 2 10 0 0,0 4 39 0 0,0 2-3356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0,'0'0'2451'0'0,"3"9"-1384"0"0,12 30 49 0 0,-9-18-56 0 0,1 27-280 0 0,-3-19-127 0 0,22 220 864 0 0,21 215-2319 0 0,-37-397 440 0 0,-5-34 194 0 0,-4-25-4 0 0,1 0-208 0 0,4 26 188 0 0,-4-26-70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26 258 6447 0 0,'-2'-2'298'0'0,"-15"-6"235"0"0,15 8 166 0 0,2 0-557 0 0,-1-1 0 0 0,1 1 0 0 0,0-1 0 0 0,-1 1 0 0 0,1-1 1 0 0,0 1-1 0 0,-1-1 0 0 0,1 1 0 0 0,0-1 0 0 0,0 1 0 0 0,0-1 0 0 0,-1 1 0 0 0,1-1 1 0 0,0 1-1 0 0,0-1 0 0 0,0 1 0 0 0,0-1 0 0 0,0 0 0 0 0,0 1 0 0 0,0-1 0 0 0,0 1 1 0 0,0-1-1 0 0,0 1 0 0 0,0-1 0 0 0,0 1 0 0 0,0-1 0 0 0,1 0 0 0 0,-1 1 1 0 0,0-1-1 0 0,0 1 0 0 0,1-1 0 0 0,-1 1 0 0 0,0-1 0 0 0,1 1 0 0 0,10-13 629 0 0,1 1-1 0 0,0 0 0 0 0,1 1 0 0 0,19-13 1 0 0,62-36 785 0 0,54-17-226 0 0,-105 59-3076 0 0,-36 15-4718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15199 0 0,'0'0'3259'0'0,"7"7"-2380"0"0,20 19-45 0 0,-20-19-216 0 0,4-3-98 0 0,31 13-22 0 0,-39-15-435 0 0,-1-2 0 0 0,0 1 0 0 0,1 0 0 0 0,-1 0-1 0 0,1-1 1 0 0,4 1 0 0 0,35 4 142 0 0,-19-4-99 0 0,31-3 5 0 0,75-14 0 0 0,19-20 7 0 0,-115 26-211 0 0,-1-2 0 0 0,52-27 0 0 0,-44 17-689 0 0,-32 17 499 0 0,3-2-192 0 0,7-3-5166 0 0,13-8-1006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509 137 15663 0 0,'0'0'1207'0'0,"-2"-3"-788"0"0,-4-7-287 0 0,4 7 304 0 0,-1 0 124 0 0,-19-18 277 0 0,-27-22 0 0 0,37 35-863 0 0,1 0-1 0 0,-1 1 1 0 0,0 0 0 0 0,-25-10-1 0 0,34 16-15 0 0,0 0 1 0 0,0 0-1 0 0,0 0 0 0 0,0 0 0 0 0,0 1 0 0 0,0-1 0 0 0,-6 1 1 0 0,1 0-41 0 0,-7 0-242 0 0,-16 4-41 0 0,16 1-10 0 0,-17 10-2 0 0,16-6-7 0 0,-3 5 95 0 0,1 1 0 0 0,0 1 0 0 0,-21 26 0 0 0,28-29 148 0 0,2-2-24 0 0,0 1-1 0 0,1 0 1 0 0,-11 21-1 0 0,-3 10-91 0 0,13-24-40 0 0,-1 16-21 0 0,7-26-2 0 0,4 1 64 0 0,1 1 236 0 0,-1-4 62 0 0,0 0 0 0 0,0 0-1 0 0,0 9 1 0 0,5-11 115 0 0,20 16 9 0 0,-26-20-154 0 0,1 0 1 0 0,-1-1-1 0 0,1 1 1 0 0,0-1 0 0 0,-1 1-1 0 0,1-1 1 0 0,0 1 0 0 0,0-1-1 0 0,0 1 1 0 0,-1-1-1 0 0,1 0 1 0 0,0 0 0 0 0,0 1-1 0 0,1-1 1 0 0,24 5 192 0 0,-12-4 3 0 0,-6-1-139 0 0,-4 0-24 0 0,0 0-1 0 0,-1 0 0 0 0,1-1 1 0 0,0 0-1 0 0,0 1 1 0 0,-1-1-1 0 0,6-2 0 0 0,13-5 189 0 0,0 0-1 0 0,-1-2 0 0 0,31-18 1 0 0,-17 4 406 0 0,-1-2 0 0 0,-2-2 0 0 0,55-57 0 0 0,-84 82-414 0 0,-1 0-8 0 0,6-6-1 0 0,-6 6 111 0 0,0 15-596 0 0,4 35 90 0 0,-4-25-170 0 0,-4 41-509 0 0,-3 15 60 0 0,2 1 100 0 0,2-64 587 0 0,1 45-326 0 0,2 13 73 0 0,-1-15 20 0 0,0-26 176 0 0,0-24 0 0 0,-2 1 44 0 0,0 26 187 0 0,1-26 440 0 0,-4-3-205 0 0,-9 20 44 0 0,9-20 8 0 0,-1-5-16 0 0,-14 0-78 0 0,18-1-236 0 0,0 0 1 0 0,0 0 0 0 0,0 0 0 0 0,0 0 0 0 0,-1 0 0 0 0,1 0-1 0 0,0 0 1 0 0,0 0 0 0 0,0 0 0 0 0,0-1 0 0 0,0 1-1 0 0,0 0 1 0 0,0-1 0 0 0,0 1 0 0 0,0-1 0 0 0,0 1 0 0 0,-1-2-1 0 0,-1 0 48 0 0,-10-2 301 0 0,11 4-316 0 0,0-1 0 0 0,1 0-1 0 0,-1 0 1 0 0,0 1 0 0 0,0-1-1 0 0,1 0 1 0 0,-1 0 0 0 0,1-1-1 0 0,-2 0 1 0 0,-3-2 278 0 0,3 2-251 0 0,-24-21 1158 0 0,24 21-1121 0 0,1-1-1 0 0,-1 1 0 0 0,1-1 1 0 0,0 1-1 0 0,0-1 1 0 0,0 0-1 0 0,1 0 0 0 0,-1 0 1 0 0,1 0-1 0 0,-2-4 1 0 0,1 3-41 0 0,2 3-58 0 0,-1 0 1 0 0,1 0-1 0 0,-1 0 1 0 0,1-1 0 0 0,0 1-1 0 0,-1 0 1 0 0,1 0-1 0 0,0-1 1 0 0,0 1-1 0 0,0 0 1 0 0,0 0 0 0 0,0-1-1 0 0,0 1 1 0 0,0 0-1 0 0,0-3 1 0 0,0 1 26 0 0,0 1-30 0 0,0 1 0 0 0,0 0-1 0 0,0-1 1 0 0,0 1 0 0 0,0 0-1 0 0,0 0 1 0 0,1-1 0 0 0,-1 1-1 0 0,0 0 1 0 0,1 0 0 0 0,-1-1-1 0 0,1 1 1 0 0,-1 0 0 0 0,2-2-1 0 0,11-18-5 0 0,-5 10-55 0 0,1 0 0 0 0,0 1 0 0 0,0 1-1 0 0,14-11 1 0 0,48-32-441 0 0,-21 16 124 0 0,123-90-361 0 0,-135 99 722 0 0,0-1-1 0 0,-1-2 1 0 0,-2-1 0 0 0,35-40-1 0 0,-56 51 3 0 0,1-5 0 0 0,-8 9 11 0 0,-7 15-1 0 0,1 0 1 0 0,-1 0-1 0 0,0 0 1 0 0,1 0 0 0 0,-1 1-1 0 0,0-1 1 0 0,0 0-1 0 0,0 0 1 0 0,0 0-1 0 0,0 0 1 0 0,0 0-1 0 0,0 0 1 0 0,0 0-1 0 0,0 1 1 0 0,0-2-1 0 0,-1-1 38 0 0,1 0 309 0 0,0 3-346 0 0,-1 0 0 0 0,1 0 0 0 0,-1 0 0 0 0,1 0 1 0 0,0 0-1 0 0,-1-1 0 0 0,1 1 0 0 0,-1 0 0 0 0,1 0 0 0 0,-1 0 0 0 0,1-1 0 0 0,0 1 0 0 0,-1 0 0 0 0,1 0 0 0 0,0-1 0 0 0,-1 1 0 0 0,1 0 0 0 0,0-1 1 0 0,-1 1-1 0 0,1 0 0 0 0,0-1 0 0 0,-1 0 0 0 0,1 1-4 0 0,0 0 0 0 0,0-1 0 0 0,0 1 0 0 0,-1 0 1 0 0,1-1-1 0 0,0 1 0 0 0,0 0 0 0 0,-1-1 0 0 0,1 1 0 0 0,0 0 1 0 0,0 0-1 0 0,-1-1 0 0 0,1 1 0 0 0,0 0 0 0 0,-1 0 0 0 0,1 0 1 0 0,0 0-1 0 0,-1-1 0 0 0,1 1 0 0 0,-1 0 0 0 0,1 0 0 0 0,0 0 1 0 0,-1 0-1 0 0,1 0 0 0 0,0 0 0 0 0,-1 0 0 0 0,-4 1 121 0 0,-20 6-21 0 0,19-4-102 0 0,1 0 0 0 0,-1 0 1 0 0,-9 8-1 0 0,4-3-12 0 0,7-6-17 0 0,0 2 0 0 0,0-1 1 0 0,0 0-1 0 0,0 1 0 0 0,1 0 1 0 0,-6 8-1 0 0,1-4-31 0 0,3-3 1 0 0,0 1 1 0 0,0 0-1 0 0,1 0 1 0 0,-5 9-1 0 0,-17 24-98 0 0,15-19 35 0 0,5-8 83 0 0,2-5 2 0 0,0 1 0 0 0,0-1 0 0 0,1 0-1 0 0,-3 13 1 0 0,-6 17-26 0 0,9-18 144 0 0,1 24 21 0 0,1-32 136 0 0,6-2-93 0 0,17 36 145 0 0,-14-41-192 0 0,20 11-21 0 0,-14-10-2 0 0,20-2-13 0 0,-24-3-65 0 0,-6 0-10 0 0,0 0-1 0 0,0 0 0 0 0,0-1 1 0 0,-1 1-1 0 0,1-1 0 0 0,0 0 1 0 0,7-3-1 0 0,-2 3-13 0 0,-6 0-20 0 0,1 1 0 0 0,-1-1 0 0 0,1 0 0 0 0,-1 0-1 0 0,0-1 1 0 0,1 1 0 0 0,-1-1 0 0 0,5-2 0 0 0,8-5-490 0 0,-1 0-1 0 0,1-2 1 0 0,-2 0 0 0 0,1 0 0 0 0,18-21 0 0 0,-1-8-5446 0 0,-18 18 574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12895 0 0,'0'0'8527'0'0,"0"9"-8098"0"0,1 36-288 0 0,8 12-126 0 0,6 12-28 0 0,4 12-41 0 0,1-8 29 0 0,-12-43-23 0 0,26 97 14 0 0,-23-90-54 0 0,26 86-275 0 0,-16-64 170 0 0,-12-35-30 0 0,9 17-8 0 0,-13-31 21 0 0,0-1 88 0 0,16 25 40 0 0,-15-26 8 0 0,-8-13-4271 0 0,-7-20 2874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11519 0 0,'0'0'5283'0'0,"5"7"-3908"0"0,14 22-329 0 0,-18-28-998 0 0,-1 0-1 0 0,0-1 0 0 0,1 1 1 0 0,-1-1-1 0 0,1 1 0 0 0,-1 0 1 0 0,1-1-1 0 0,-1 1 1 0 0,1-1-1 0 0,-1 1 0 0 0,1-1 1 0 0,-1 1-1 0 0,1-1 0 0 0,0 0 1 0 0,-1 1-1 0 0,1-1 0 0 0,0 0 1 0 0,1 1-1 0 0,5 3 240 0 0,-2-2-61 0 0,-1 0 0 0 0,0 0-1 0 0,1-1 1 0 0,-1 1 0 0 0,9 0-1 0 0,-3 2-60 0 0,-4-2-73 0 0,1 0-1 0 0,-1-1 1 0 0,1 1 0 0 0,9-1-1 0 0,25 4 108 0 0,0-3-1 0 0,59-3 1 0 0,-39-6-135 0 0,-28 0-64 0 0,16-4-16 0 0,9-5-159 0 0,-14 1-350 0 0,-8 1-471 0 0,12-6-1750 0 0,-44 18 575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 11055 0 0,'0'0'852'0'0,"-5"-1"-457"0"0,-48 1 2298 0 0,37 1-2050 0 0,-3 0-61 0 0,0 0 0 0 0,-22 5-1 0 0,29-4-275 0 0,-1 0-163 0 0,0 1-1 0 0,-20 7 1 0 0,21-7-182 0 0,-33 14-304 0 0,34-13 132 0 0,3-1-173 0 0,0 0-1 0 0,0 1 0 0 0,-8 5 1 0 0,-27 14-1632 0 0,22-10 1240 0 0,15-10 96 0 0,1 2-525 0 0,-18 15 1117 0 0,18-15 965 0 0,7 4-373 0 0,5 26 21 0 0,-5-26-21 0 0,3-3-101 0 0,15 17-47 0 0,-15-17-11 0 0,4 1-31 0 0,0 2-242 0 0,-3-3-13 0 0,0-1 1 0 0,0 0-1 0 0,14 9 0 0 0,19 11 148 0 0,-7-6-189 0 0,6 1-18 0 0,2-2 0 0 0,-3 0-20 0 0,-29-14-76 0 0,-2-1-2 0 0,18 5 92 0 0,-17-6 1380 0 0,-13 3-813 0 0,-18 16 114 0 0,12-14 49 0 0,5-5-481 0 0,-23 11 934 0 0,22-9-1001 0 0,-24 14 504 0 0,-10 7 18 0 0,34-19-611 0 0,3-3-20 0 0,0 0 0 0 0,-1 0 1 0 0,1 0-1 0 0,-7 2 0 0 0,4-1-8 0 0,-24 9 206 0 0,-4 0-183 0 0,9-4-88 0 0,1-1-90 0 0,21-6-58 0 0,-1-2-19 0 0,-19 0-123 0 0,19 0-502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14279 0 0,'0'0'8033'0'0,"3"8"-8277"0"0,9 25 63 0 0,-9-24-47 0 0,0 1-184 0 0,2 3 252 0 0,10 38-680 0 0,-12-41 673 0 0,6 34-556 0 0,1 15-309 0 0,0-12 833 0 0,-8-35 58 0 0,2-3-69 0 0,11 26 333 0 0,-11-26 2436 0 0,-1-11-1942 0 0,10-3-156 0 0,-13 5-450 0 0,0 0-1 0 0,0 0 1 0 0,0 0 0 0 0,1 0-1 0 0,-1 0 1 0 0,0 0-1 0 0,0 0 1 0 0,0 0 0 0 0,0 0-1 0 0,0-1 1 0 0,1 1-1 0 0,-1 0 1 0 0,0 0 0 0 0,0 0-1 0 0,0 0 1 0 0,0 0-1 0 0,0 0 1 0 0,0 0-1 0 0,1 0 1 0 0,-1-1 0 0 0,0 1-1 0 0,0 0 1 0 0,0 0-1 0 0,0 0 1 0 0,0 0 0 0 0,0 0-1 0 0,0-1 1 0 0,0 1-1 0 0,0 0 1 0 0,0 0 0 0 0,0 0-1 0 0,0 0 1 0 0,0-1-1 0 0,0 1 1 0 0,0 0 0 0 0,0 0-1 0 0,3-101 1426 0 0,-2 2-1166 0 0,1 84-325 0 0,0 1 0 0 0,0-1 1 0 0,1 1-1 0 0,8-23 0 0 0,-10 35 8 0 0,0 0 1 0 0,0 0-1 0 0,1 1 0 0 0,-1-1 0 0 0,0 0 0 0 0,1 0 1 0 0,-1 1-1 0 0,1-1 0 0 0,-1 0 0 0 0,1 1 1 0 0,0 0-1 0 0,0-1 0 0 0,0 1 0 0 0,2-1 0 0 0,-2 1 61 0 0,3-2-151 0 0,-1 1-1 0 0,1 0 1 0 0,0 0-1 0 0,0 0 1 0 0,0 1-1 0 0,0 0 1 0 0,0 0 0 0 0,8 0-1 0 0,-8 0 95 0 0,23-3-607 0 0,-1 3-53 0 0,18-2-222 0 0,5 2 558 0 0,0-1 159 0 0,-40 2 197 0 0,31-2 67 0 0,1-3 51 0 0,-28 4-31 0 0,-7 0 55 0 0,0 0-1 0 0,0-1 1 0 0,12-4 0 0 0,-11 5-25 0 0,-5 0-45 0 0,0 1-1 0 0,0-1 0 0 0,0 0 0 0 0,0 0 1 0 0,0 0-1 0 0,0 0 0 0 0,0-1 1 0 0,5-2-1 0 0,-2 1 40 0 0,-3 2-45 0 0,-1 0-1 0 0,0 0 0 0 0,1 0 1 0 0,-1-1-1 0 0,0 1 0 0 0,0 0 1 0 0,1-1-1 0 0,2-3 0 0 0,0 1 64 0 0,0-1 0 0 0,0 1 0 0 0,-1-1 0 0 0,1 0-1 0 0,-1 0 1 0 0,-1 0 0 0 0,6-10 0 0 0,-7 10-30 0 0,-1-1 0 0 0,0 1 0 0 0,0-1 0 0 0,0 1 0 0 0,-1-12 0 0 0,0 17-80 0 0,-2-7 81 0 0,-1 2-59 0 0,-1 0 1 0 0,1 1-1 0 0,-1-1 0 0 0,0 1 1 0 0,0 0-1 0 0,0 0 0 0 0,-7-4 1 0 0,4 6 27 0 0,1 0-55 0 0,5 2-12 0 0,-1-1-1 0 0,0 0 1 0 0,0 1-1 0 0,0 0 0 0 0,0 0 1 0 0,0-1-1 0 0,0 1 1 0 0,0 0-1 0 0,1 0 1 0 0,-1 1-1 0 0,-3-1 1 0 0,-3 0-27 0 0,6 0 20 0 0,-1 0 0 0 0,0 0 0 0 0,0 0 0 0 0,0 0 0 0 0,0 0 0 0 0,1 1 0 0 0,-1 0 0 0 0,0-1 0 0 0,0 1 0 0 0,-3 2-1 0 0,-6 0-63 0 0,3-1-27 0 0,-1 1 1 0 0,1 0-1 0 0,0 1 0 0 0,0 0 0 0 0,-14 8 0 0 0,9-4 0 0 0,-2 1-89 0 0,1 0-1 0 0,-27 21 1 0 0,5-1-12 0 0,21-14 24 0 0,-16 22 96 0 0,27-30 81 0 0,0 1 0 0 0,1-1 0 0 0,0 1 0 0 0,-4 9 1 0 0,-7 30 86 0 0,12-37 18 0 0,5-1-7 0 0,5 27-22 0 0,-6-34-63 0 0,-1-1 0 0 0,0 1 0 0 0,1-1-1 0 0,-1 1 1 0 0,1-1 0 0 0,-1 0 0 0 0,1 1-1 0 0,0-1 1 0 0,-1 0 0 0 0,1 1 0 0 0,1 0 0 0 0,20 32 79 0 0,-20-32-77 0 0,-1 0 1 0 0,0 0-1 0 0,1 0 0 0 0,0 0 1 0 0,-1 0-1 0 0,4 2 1 0 0,36 31-11 0 0,-30-25-16 0 0,-8-7-2 0 0,0-1 0 0 0,0 1 0 0 0,1-1 0 0 0,-1 0 0 0 0,0 0 0 0 0,1 0 0 0 0,0-1 0 0 0,6 3 0 0 0,20 8-130 0 0,-14-8-92 0 0,-7-2 68 0 0,-3 0-32 0 0,-1-1-1 0 0,1 0 1 0 0,-1-1 0 0 0,1 1 0 0 0,6-1 0 0 0,25 0-1687 0 0,-9-2-4273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14279 0 0,'0'0'1298'0'0,"-6"4"-1069"0"0,-17 11-89 0 0,17-12 452 0 0,0 1 192 0 0,-2 0-516 0 0,4-2-54 0 0,-1 1 0 0 0,1-1 0 0 0,0 1 1 0 0,0 0-1 0 0,-4 4 0 0 0,0-2-57 0 0,5-3-105 0 0,0 0 0 0 0,-1 0 0 0 0,1 0 0 0 0,1 1 0 0 0,-1-1 0 0 0,0 1 1 0 0,1 0-1 0 0,-4 4 0 0 0,-13 15 157 0 0,14-16-82 0 0,5 3-639 0 0,-1 28 161 0 0,0-27-122 0 0,7-5-483 0 0,15 16-210 0 0,-16-15-39 0 0,3-3 46 0 0,20 12 234 0 0,-20-11 101 0 0,-1-1 21 0 0,23 10 101 0 0,-23-10 408 0 0,0 0 184 0 0,18 10 40 0 0,-18-10 456 0 0,-2 1 135 0 0,23 13 6138 0 0,-32-10-6187 0 0,-13 21-31 0 0,13-21 390 0 0,-3-4-578 0 0,-21 8-58 0 0,21-8-17 0 0,1 0-31 0 0,-17 6-128 0 0,17-6-73 0 0,0-1-10 0 0,-16 6-133 0 0,16-5-560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12895 0 0,'0'0'2524'0'0,"5"10"-1257"0"0,13 31 56 0 0,-11-18-109 0 0,21 152 449 0 0,-24-29-1012 0 0,-3-58-493 0 0,-1-71-185 0 0,-1 1-121 0 0,4 27 1 0 0,0-5-67 0 0,-2-30 2 0 0,0-14-5 0 0,0-2 336 0 0,-1-1 0 0 0,1 1 0 0 0,-1 0 0 0 0,0-1 0 0 0,-1 1 0 0 0,-1-10 0 0 0,-12-45 542 0 0,6 26-429 0 0,-5-31-86 0 0,3-1-1 0 0,-1-75 1 0 0,10 95-60 0 0,2 0 1 0 0,3 0 0 0 0,17-86-1 0 0,-18 119-116 0 0,1 1 0 0 0,0 0 1 0 0,8-15-1 0 0,-10 22 11 0 0,1 1 0 0 0,1-1 0 0 0,-1 1 0 0 0,1 0 0 0 0,0 0 0 0 0,0 0 0 0 0,0 1 0 0 0,9-8-1 0 0,-6 9-108 0 0,14-2-21 0 0,-10 4-3 0 0,-4 1 94 0 0,-5 0 15 0 0,0 0 1 0 0,1 0-1 0 0,-1 0 1 0 0,1 0-1 0 0,-1 1 1 0 0,1-1-1 0 0,-1 1 1 0 0,0 0 0 0 0,1 0-1 0 0,-1-1 1 0 0,3 3-1 0 0,4 0-104 0 0,27 13-626 0 0,-26-12 610 0 0,-4-2-43 0 0,0 1 0 0 0,0 0 0 0 0,0 0 0 0 0,9 7 0 0 0,-5-4-44 0 0,-1-1-69 0 0,-1 0-1 0 0,0 1 0 0 0,7 6 1 0 0,-5-5 72 0 0,-4-3 70 0 0,0 0-1 0 0,-1 1 0 0 0,1 0 0 0 0,6 7 0 0 0,-4-5 73 0 0,-4-3 9 0 0,1 0 1 0 0,-1 0 0 0 0,0 1 0 0 0,6 8 0 0 0,10 11-151 0 0,-16-17 120 0 0,0 0 50 0 0,10 23 10 0 0,-11-23 733 0 0,-5 1 176 0 0,-7 24 49 0 0,7-24-102 0 0,-4-3-468 0 0,-20 14-208 0 0,24-17-101 0 0,0 0-1 0 0,0 0 0 0 0,0-1 1 0 0,0 1-1 0 0,-1-1 1 0 0,1 0-1 0 0,-1 1 1 0 0,1-1-1 0 0,-1 0 0 0 0,-4 1 1 0 0,0-1 41 0 0,4 1 32 0 0,-1 0 1 0 0,0 0-1 0 0,0-1 1 0 0,0 0-1 0 0,0 0 0 0 0,-6 1 1 0 0,1-1 52 0 0,5 1-36 0 0,-1-1 0 0 0,1 0 0 0 0,0 0 0 0 0,-1 0 0 0 0,1-1 0 0 0,-8 0 0 0 0,3 0 21 0 0,-14 3 218 0 0,8-3-252 0 0,-6-1 166 0 0,-20 0-89 0 0,-3-4-134 0 0,-2-4-300 0 0,39 8 168 0 0,-20-6-440 0 0,-1-3-1141 0 0,8 2 201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2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8751 0 0,'0'0'6083'0'0,"-5"0"-4334"0"0,-15 1-433 0 0,15-1-188 0 0,-2 1-37 0 0,-31 2 277 0 0,32-2-1300 0 0,3-1-37 0 0,1 0-1 0 0,-1 0 1 0 0,1 0-1 0 0,-1 1 1 0 0,1 0-1 0 0,-1-1 0 0 0,-4 3 1 0 0,1-1-2 0 0,3-2-46 0 0,0 1-1 0 0,1 0 0 0 0,-1 0 0 0 0,1 0 0 0 0,-1 0 1 0 0,1 0-1 0 0,-1 0 0 0 0,-2 3 0 0 0,-2-1-77 0 0,4-2 29 0 0,0 1 0 0 0,0-1 0 0 0,0 1 1 0 0,0 0-1 0 0,0 0 0 0 0,0 0 1 0 0,-3 3-1 0 0,-1 0-44 0 0,4-3 33 0 0,0 0-1 0 0,0 0 1 0 0,0 0-1 0 0,1 1 1 0 0,-1-1-1 0 0,0 1 1 0 0,-3 5 0 0 0,-1-2-59 0 0,4-3 49 0 0,0 0 1 0 0,1 0-1 0 0,-1 0 0 0 0,0 0 0 0 0,1 0 1 0 0,0 0-1 0 0,-4 8 0 0 0,-11 18-299 0 0,13-22 122 0 0,0 2 52 0 0,-11 30 10 0 0,11-30 4 0 0,3 34-180 0 0,1-34 194 0 0,4-2 31 0 0,15 22 110 0 0,-19-29 42 0 0,0 1-1 0 0,0-1 1 0 0,0 1-1 0 0,1-1 1 0 0,-1 1-1 0 0,0-1 1 0 0,1 0-1 0 0,-1 1 1 0 0,0-1-1 0 0,1 1 1 0 0,-1-1-1 0 0,1 0 1 0 0,-1 1-1 0 0,0-1 1 0 0,1 0-1 0 0,-1 1 1 0 0,1-1-1 0 0,-1 0 1 0 0,1 0-1 0 0,-1 1 1 0 0,1-1-1 0 0,-1 0 1 0 0,1 0-1 0 0,0 0 1 0 0,24 7 50 0 0,-14-6 57 0 0,-6-1-69 0 0,-3 0-23 0 0,0 0 0 0 0,-1 0 0 0 0,1 0 0 0 0,0-1 1 0 0,-1 1-1 0 0,1 0 0 0 0,0-1 0 0 0,-1 1 0 0 0,1-1 0 0 0,-1 1 0 0 0,1-1 0 0 0,0 0 0 0 0,2-1 0 0 0,2-1 21 0 0,20-11 126 0 0,-20 11-129 0 0,-2 1-3 0 0,-1 0-1 0 0,0 0 1 0 0,0 0-1 0 0,0-1 0 0 0,5-4 1 0 0,10-11 268 0 0,-2-1 1 0 0,0-1-1 0 0,-2-1 1 0 0,15-24-1 0 0,-4 5 237 0 0,-20 33-420 0 0,8-7-92 0 0,2 5-40 0 0,-11 7-74 0 0,1 7-143 0 0,25 19-285 0 0,-27-15 225 0 0,10 25 13 0 0,-10-26 56 0 0,-2 3 30 0 0,7 54-141 0 0,-5-23 377 0 0,-2-32 41 0 0,-1 0-14 0 0,2 31-43 0 0,-1-31 2165 0 0,-3-18-1943 0 0,-1 0-103 0 0,1-1 0 0 0,1 1 0 0 0,0-1 0 0 0,0 1 0 0 0,0-12 0 0 0,2 7-81 0 0,0 0 1 0 0,1 1-1 0 0,1-1 0 0 0,0 1 0 0 0,1-1 1 0 0,0 1-1 0 0,1 0 0 0 0,7-13 0 0 0,-11 22-70 0 0,1-1 0 0 0,-1 1 0 0 0,1-1-1 0 0,0 1 1 0 0,0 0 0 0 0,1 0 0 0 0,3-5 0 0 0,-1 3-19 0 0,0-1-37 0 0,-4 4 57 0 0,-1 1 1 0 0,1 0-1 0 0,0 0 1 0 0,0 0 0 0 0,0 0-1 0 0,0 0 1 0 0,0 0 0 0 0,0 0-1 0 0,0 0 1 0 0,2-1-1 0 0,7-5-103 0 0,29-14-201 0 0,-28 17 207 0 0,0 0 1 0 0,0 0-1 0 0,14-2 0 0 0,-23 6 99 0 0,23-3-204 0 0,-18 3 166 0 0,-2 0-85 0 0,2 2 0 0 0,19 7-1 0 0,-19-7-6 0 0,-1 3-1 0 0,23 23 23 0 0,-5 7 113 0 0,-16-20 119 0 0,2 18 45 0 0,-7-24 10 0 0,-3-3-161 0 0,0 0-1 0 0,1 1 1 0 0,0-1-1 0 0,1 8 1 0 0,1-3-54 0 0,-2-1-91 0 0,-1-1-359 0 0,1 26 84 0 0,0-26-10 0 0,-1-1-1488 0 0,4 25 503 0 0,-4-24-2606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11055 0 0,'0'0'7703'0'0,"-6"2"-6891"0"0,-24 6 388 0 0,24-2-1093 0 0,-16 18-150 0 0,21-23 30 0 0,1-1 1 0 0,-1 1-1 0 0,1-1 1 0 0,-1 1-1 0 0,1 0 1 0 0,-1-1-1 0 0,1 1 1 0 0,-1 0-1 0 0,1-1 1 0 0,0 1 0 0 0,-1 0-1 0 0,1-1 1 0 0,0 1-1 0 0,0 0 1 0 0,0-1-1 0 0,0 1 1 0 0,-1 0-1 0 0,1 0 1 0 0,0-1-1 0 0,0 1 1 0 0,1 1-1 0 0,-4 48-723 0 0,7-42 320 0 0,12 28-169 0 0,-8-22-78 0 0,-3-6 441 0 0,-2-4 42 0 0,0 0 1 0 0,0 0-1 0 0,0 0 1 0 0,1 0-1 0 0,4 3 0 0 0,-2 1 25 0 0,-2-3 42 0 0,1-1 0 0 0,-1 0-1 0 0,0 0 1 0 0,9 6 0 0 0,25 20-418 0 0,-8-4 483 0 0,5 6 48 0 0,4 6 11 0 0,-11-5 42 0 0,-22-26 1461 0 0,-13-1-1046 0 0,-17 17 38 0 0,24-22-481 0 0,-1-1-1 0 0,1 1 0 0 0,-1-1 1 0 0,1 1-1 0 0,0-1 1 0 0,-1 0-1 0 0,1 1 0 0 0,-1-1 1 0 0,1 1-1 0 0,-1-1 0 0 0,1 0 1 0 0,-1 0-1 0 0,0 1 1 0 0,1-1-1 0 0,-1 0 0 0 0,1 0 1 0 0,-1 0-1 0 0,1 0 0 0 0,-1 1 1 0 0,-1-1-1 0 0,-4 1 145 0 0,-22 0 637 0 0,-13-3 107 0 0,33 2-769 0 0,-24-4 319 0 0,-4-2-255 0 0,17 3-119 0 0,14 2-1 0 0,0 0 0 0 0,-14-4 0 0 0,14 3 752 0 0,11 1-773 0 0,22-6-54 0 0,54-17-37 0 0,-1-4 0 0 0,80-40 0 0 0,-122 50 24 0 0,-2-2 0 0 0,0-1 0 0 0,61-47 0 0 0,-82 54 0 0 0,4-5 16 0 0,-18 16 10 0 0,0 0 1 0 0,0 1-1 0 0,0-1 0 0 0,0 0 1 0 0,-1 0-1 0 0,1 0 0 0 0,-1 0 0 0 0,0 0 1 0 0,0-1-1 0 0,0 1 0 0 0,0 0 1 0 0,-1 0-1 0 0,1-5 0 0 0,-1 6 62 0 0,-2-1 0 0 0,0 2-80 0 0,1 0 0 0 0,0-1 1 0 0,0 1-1 0 0,-1 0 0 0 0,1 0 0 0 0,-1 0 0 0 0,1 0 0 0 0,-3-1 0 0 0,-16-1-10 0 0,19 2-4 0 0,0 1 0 0 0,1 0 1 0 0,-1 0-1 0 0,0 1 0 0 0,1-1 1 0 0,-1 0-1 0 0,0 0 0 0 0,0 0 1 0 0,1 0-1 0 0,-1 1 0 0 0,0-1 1 0 0,1 0-1 0 0,-1 1 0 0 0,-1-1 0 0 0,-25 13-90 0 0,14-5 7 0 0,-15 15 5 0 0,18-14 50 0 0,-14 18 0 0 0,15-15 7 0 0,-12 22 1 0 0,-2 15 15 0 0,20-40 11 0 0,0 0 0 0 0,0 0 0 0 0,-2 15 0 0 0,4 25 16 0 0,1-47-9 0 0,0-1 0 0 0,0 1 0 0 0,0-1 0 0 0,0 0 0 0 0,0 1 0 0 0,0-1 0 0 0,1 1-1 0 0,-1-1 1 0 0,1 1 0 0 0,0 1 0 0 0,13 30 69 0 0,-10-24-4 0 0,2-3 3 0 0,18 21 10 0 0,-18-20 3 0 0,1-2 0 0 0,26 15-15 0 0,-27-17-73 0 0,0-1-1 0 0,0 0 0 0 0,8 1 1 0 0,-14-3 0 0 0,11 1-98 0 0,6-4-62 0 0,-13 2-21 0 0,0-3-99 0 0,12-11-402 0 0,-12 11-172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 14743 0 0,'0'0'1136'0'0,"-1"-1"-746"0"0,-5 0 990 0 0,4-3-480 0 0,0 5-453 0 0,3 8 2196 0 0,0 3-2624 0 0,7 34 322 0 0,5 19 82 0 0,1 18-238 0 0,-3-16-112 0 0,1 1-46 0 0,-7-38 21 0 0,6 43-36 0 0,-1-8-12 0 0,0 11 11 0 0,-5-44 31 0 0,9 43-31 0 0,4 14-11 0 0,0 0 0 0 0,0-5 13 0 0,-2 5 107 0 0,-5-23-10 0 0,-9-55-72 0 0,3 36 257 0 0,-1 5 41 0 0,-5-45-224 0 0,-3 22-7 0 0,3-22 38 0 0,-1-6-79 0 0,1-1-54 0 0,0 1-1 0 0,0-1 1 0 0,0 0 0 0 0,0 0-1 0 0,1 0 1 0 0,-1 0-1 0 0,0 1 1 0 0,0-1-1 0 0,0 0 1 0 0,0 0 0 0 0,0-1-1 0 0,0 1 1 0 0,0 0-1 0 0,-1-1 1 0 0,-14-10 150 0 0,2-3-87 0 0,0-1 1 0 0,0-1-1 0 0,2 0 0 0 0,0-1 0 0 0,-13-25 0 0 0,-41-97-456 0 0,42 85 255 0 0,-45-93-64 0 0,65 140 181 0 0,3 6-47 0 0,4 10-225 0 0,10 27 176 0 0,-10-27-46 0 0,2 3-27 0 0,20 59-179 0 0,1-7 95 0 0,-21-51 224 0 0,18 37-141 0 0,1-4 148 0 0,-16-32 6 0 0,18 23 0 0 0,13 6 27 0 0,-35-38 33 0 0,0 0 0 0 0,1 0 0 0 0,0-1 0 0 0,0 0-1 0 0,8 6 1 0 0,-4-4 25 0 0,-1 0 282 0 0,1-2-172 0 0,27 11 0 0 0,-27-11 168 0 0,-1-5-169 0 0,26-4-7 0 0,-22 2-7 0 0,-8 2-104 0 0,-2 0-28 0 0,0 1-1 0 0,-1-1 1 0 0,1 0-1 0 0,-1 0 1 0 0,1 1-1 0 0,-1-1 0 0 0,1 0 1 0 0,-1 0-1 0 0,0 0 1 0 0,0-1-1 0 0,3-1 1 0 0,18-18 179 0 0,49-57-496 0 0,-42 37-7181 0 0,-21 29 187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20271 0 0,'0'0'2232'0'0,"-20"53"-1536"0"0,2-4 72 0 0,-19 46-608 0 0,17-38-32 0 0,0-4-16 0 0,4-5 0 0 0,-8 29-336 0 0,10-21-6368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12895 0 0,'0'0'2296'0'0,"4"-1"-1814"0"0,13-4 12 0 0,-12 3 36 0 0,28 4 556 0 0,-26-2-564 0 0,0 3-96 0 0,23 11-39 0 0,-23-10-10 0 0,1 4-35 0 0,23 26-146 0 0,-18-16-62 0 0,-6-8-92 0 0,-2-3-5 0 0,-1 1 1 0 0,1-1-1 0 0,-1 1 0 0 0,3 9 0 0 0,-1-4-25 0 0,18 42-81 0 0,5 17-63 0 0,-23-57 109 0 0,20 42-97 0 0,-20-44 96 0 0,20 38-84 0 0,0-3 96 0 0,4 7 12 0 0,-1 0 0 0 0,1 3 0 0 0,-7-17-54 0 0,-19-34-224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15663 0 0,'0'0'719'0'0,"7"-1"-20"0"0,26-5-449 0 0,5-2 120 0 0,-4 4-266 0 0,370-54 2674 0 0,-328 42-2987 0 0,-17 4-24 0 0,-17 5 211 0 0,2 0 37 0 0,1-1 258 0 0,-18 5-154 0 0,-21 2 274 0 0,0 1-177 0 0,18-1-4 0 0,-18 1 849 0 0,0 5-995 0 0,18 15-40 0 0,-23-20-24 0 0,0 1-1 0 0,-1-1 0 0 0,1 1 0 0 0,-1 0 0 0 0,1-1 0 0 0,0 1 0 0 0,-1-1 1 0 0,1 1-1 0 0,-1 0 0 0 0,0-1 0 0 0,1 1 0 0 0,-1 0 0 0 0,0 0 0 0 0,1-1 1 0 0,-1 1-1 0 0,0 0 0 0 0,0 0 0 0 0,1-1 0 0 0,-1 1 0 0 0,0 1 0 0 0,9 39-130 0 0,-6-31-26 0 0,-2-2 10 0 0,6 26 4 0 0,-6-25 10 0 0,2 2 3 0 0,5 35 0 0 0,-2-23 22 0 0,12 30 84 0 0,4-5 33 0 0,-18-39 494 0 0,3-5-381 0 0,1 0-81 0 0,-5-2-13 0 0,0-1 1 0 0,0 1-1 0 0,0 0 1 0 0,0-1-1 0 0,0 0 1 0 0,6 2-1 0 0,-8-6 97 0 0,1-6-21 0 0,-1 1 0 0 0,1-1 1 0 0,-1 1-1 0 0,-1-1 0 0 0,0 0 1 0 0,0 1-1 0 0,-2-12 0 0 0,0-27 389 0 0,2 17-279 0 0,2 10-140 0 0,3-5-7 0 0,5-2-54 0 0,-7 19-19 0 0,-2 5-5 0 0,0 1-1 0 0,0-1 1 0 0,1 1-1 0 0,-1 0 1 0 0,1-1-1 0 0,-1 1 1 0 0,1 0-1 0 0,2-2 1 0 0,-1-1-38 0 0,-2 4 22 0 0,0-1-1 0 0,0 0 1 0 0,0 1-1 0 0,1-1 1 0 0,-1 1-1 0 0,0 0 1 0 0,1-1 0 0 0,-1 1-1 0 0,1 0 1 0 0,-1 0-1 0 0,3-1 1 0 0,24-18-378 0 0,8 0-41 0 0,5-1-67 0 0,-32 16 352 0 0,27-10-895 0 0,-27 11 822 0 0,26-7-1036 0 0,-6 3-10 0 0,-22 6-204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2303 0 0,'0'0'6606'0'0,"6"8"-5240"0"0,17 26-118 0 0,-17-25-28 0 0,-3 0-86 0 0,-2 1-845 0 0,0-6-128 0 0,0 0 0 0 0,-1 0 0 0 0,1 0 0 0 0,1-1 0 0 0,-1 1 0 0 0,4 7 0 0 0,-5-1 440 0 0,2 33-80 0 0,-1-32-305 0 0,-1 0-146 0 0,0 36-44 0 0,0-35 53 0 0,0-1 10 0 0,0 34-1 0 0,0-34 34 0 0,1-3-614 0 0,2 1 362 0 0,-2-5-111 0 0,0 0 0 0 0,-1 0-1 0 0,1 0 1 0 0,0 0 0 0 0,-1 7-1 0 0</inkml:trace>
  <inkml:trace contextRef="#ctx0" brushRef="#br0" timeOffset="1">133 125 4607 0 0,'-2'-24'200'0'0,"1"8"48"0"0,-1 2-248 0 0,0-1 1232 0 0,-1 1 1672 0 0,-2-10-392 0 0,2 6 296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1375 0 0,'0'0'1232'0'0,"8"4"7"0"0,2 2-808 0 0,-2-2 110 0 0,0 0 0 0 0,1 0 1 0 0,9 3-1 0 0,26 10 702 0 0,-20-10-25 0 0,25 5-2 0 0,-26-8-60 0 0,19 0-253 0 0,-37-3-740 0 0,0-1-1 0 0,0 1 1 0 0,-1-1 0 0 0,1 0 0 0 0,0 0-1 0 0,0-1 1 0 0,5 0 0 0 0,0-1 91 0 0,5 0 455 0 0,-8 0-527 0 0,23-10 518 0 0,-10 3-330 0 0,-19 8-341 0 0,1 1 0 0 0,-1-1-1 0 0,0 1 1 0 0,0-1 0 0 0,1 0-1 0 0,-1 1 1 0 0,0-1 0 0 0,0 0 0 0 0,0 0-1 0 0,0 0 1 0 0,0 0 0 0 0,0 0-1 0 0,0 0 1 0 0,0 0 0 0 0,1-2-1 0 0,0-1 25 0 0,12-12 155 0 0,-13 15-178 0 0,-1 0-1 0 0,1-1 1 0 0,0 1-1 0 0,-1 0 0 0 0,1-1 1 0 0,-1 1-1 0 0,0-1 1 0 0,1 1-1 0 0,-1 0 0 0 0,0-1 1 0 0,0 1-1 0 0,0-1 1 0 0,0 1-1 0 0,0 0 1 0 0,0-1-1 0 0,0 1 0 0 0,-1-1 1 0 0,1 1-1 0 0,-1-2 1 0 0,1 1 13 0 0,-1 0 34 0 0,0 0 1 0 0,0-1-1 0 0,0 1 0 0 0,-1 0 0 0 0,1 0 0 0 0,0-1 1 0 0,-1 1-1 0 0,1 0 0 0 0,-1 0 0 0 0,0 1 0 0 0,-4-4 1 0 0,5 3-53 0 0,0 1 8 0 0,0 0-1 0 0,-1 0 0 0 0,1 0 0 0 0,0-1 1 0 0,0 1-1 0 0,-1 1 0 0 0,1-1 1 0 0,0 0-1 0 0,-1 0 0 0 0,-1 0 1 0 0,-1-1 15 0 0,3 1-35 0 0,0 0-1 0 0,-1 1 1 0 0,1-1-1 0 0,0 0 1 0 0,0 1-1 0 0,0-1 1 0 0,-1 1-1 0 0,1 0 1 0 0,0-1-1 0 0,-1 1 1 0 0,1 0-1 0 0,0 0 1 0 0,-1 0-1 0 0,1 0 1 0 0,-2 0 0 0 0,-1 0 22 0 0,2-1-31 0 0,0 1 0 0 0,0 0 0 0 0,0-1 0 0 0,0 1 0 0 0,0 0 0 0 0,1 0 0 0 0,-1 0 0 0 0,0 0 0 0 0,0 1 0 0 0,0-1 0 0 0,-3 1 0 0 0,-1 1-26 0 0,4-2 3 0 0,0 0 1 0 0,-1 0 0 0 0,1 0 0 0 0,0 1 0 0 0,-1-1-1 0 0,1 1 1 0 0,0 0 0 0 0,0 0 0 0 0,0 0 0 0 0,-4 2-1 0 0,0 0-22 0 0,-22 9-262 0 0,22-9 218 0 0,3-2 38 0 0,1 0 0 0 0,0 0 0 0 0,-1 1 0 0 0,1-1 0 0 0,0 0 0 0 0,0 1 0 0 0,-1 0 0 0 0,1-1 0 0 0,-3 5 0 0 0,0-1-47 0 0,2-3 92 0 0,1 0-1 0 0,-1 0 0 0 0,1 0 0 0 0,0 0 1 0 0,-1 0-1 0 0,1 1 0 0 0,0-1 0 0 0,-2 5 1 0 0,-1 0 112 0 0,3-5-30 0 0,0 0 0 0 0,0 1 1 0 0,0-1-1 0 0,0 1 1 0 0,0-1-1 0 0,1 1 1 0 0,-1 0-1 0 0,1 0 0 0 0,-2 3 1 0 0,0 2 85 0 0,1-4-105 0 0,0-1-1 0 0,0 1 1 0 0,0 0-1 0 0,1 0 1 0 0,-1 0 0 0 0,-1 9-1 0 0,1-4-86 0 0,0-4-32 0 0,0 0 0 0 0,0 0 1 0 0,1 0-1 0 0,0 0 0 0 0,-1 8 1 0 0,1-3-20 0 0,-1 6-111 0 0,2 25 332 0 0,4-31-3 0 0,10 30 49 0 0,-11-31 188 0 0,5-1 81 0 0,24 23 18 0 0,-17-19-22 0 0,-7-7-329 0 0,26 13 404 0 0,-26-14-431 0 0,-3-1-5 0 0,0 0 0 0 0,0-1 1 0 0,1 0-1 0 0,6 2 1 0 0,-4 0-29 0 0,-4-2-34 0 0,-1-1-1 0 0,1 1 0 0 0,0-1 1 0 0,-1 0-1 0 0,1 0 0 0 0,0-1 1 0 0,6 1-1 0 0,-2 2 11 0 0,-5-2-20 0 0,0-1-1 0 0,1 1 1 0 0,-1 0-1 0 0,1-1 1 0 0,-1 0-1 0 0,1 0 1 0 0,-1 0-1 0 0,4-1 1 0 0,1 2-6 0 0,24-4 56 0 0,-26 3-62 0 0,-3 0-5 0 0,0 0 0 0 0,0 0 0 0 0,0-1 0 0 0,0 1 0 0 0,0-1 0 0 0,0 0 0 0 0,4-1 0 0 0,-1 0-19 0 0,18-6-169 0 0,-18 6 137 0 0,17-10-299 0 0,-4 0-448 0 0,-14 9-223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11519 0 0,'0'0'8708'0'0,"-4"6"-7937"0"0,-1 1-532 0 0,-12 23 410 0 0,1 0-688 0 0,12-23-297 0 0,3 3-640 0 0,0 28 460 0 0,1-28-17 0 0,3-2-10 0 0,7 22-1 0 0,-7-22 38 0 0,2 0 154 0 0,17 23 61 0 0,-17-23 16 0 0,1-2 49 0 0,19 21 206 0 0,-19-20 142 0 0,-1-2 10 0 0,18 16 28 0 0,-18-15 856 0 0,1 0-636 0 0,18 18 50 0 0,-18-18 2502 0 0,-9 3-2715 0 0,-5 25-8 0 0,6-25 100 0 0,-4-6-219 0 0,0 2-64 0 0,4-3-13 0 0,-1 0-1 0 0,1 0 0 0 0,0-1 0 0 0,-1 1 0 0 0,1-1 0 0 0,-1 1 0 0 0,0-1 1 0 0,1 0-1 0 0,-4 1 0 0 0,-15 5 12 0 0,-8 2 8 0 0,24-8-134 0 0,1-1-163 0 0,-14 0-219 0 0,13 0-144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0,'0'0'10212'0'0,"3"9"-9545"0"0,10 28-82 0 0,-10-28-73 0 0,0 1-266 0 0,13 48-4 0 0,-4-17-155 0 0,5 14-70 0 0,-1 4-17 0 0,1 3 0 0 0,0-5 0 0 0,0-8 0 0 0,2 2 0 0 0,-6-10-40 0 0,-11-33-172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6447 0 0,'0'0'5579'0'0,"3"-3"-4912"0"0,8-7-25 0 0,-3 5-24 0 0,28-4 379 0 0,15-3-118 0 0,219-44 347 0 0,-190 35 493 0 0,92-38-1 0 0,-60 18-471 0 0,-106 40-803 0 0,-6 10-404 0 0,0-3-50 0 0,0 0 1 0 0,-1 0-1 0 0,0 0 0 0 0,0 1 0 0 0,-2 5 0 0 0,3-9 4 0 0,-1 0 0 0 0,0 0-1 0 0,-1-1 1 0 0,1 1-1 0 0,0 0 1 0 0,-1 0-1 0 0,1-1 1 0 0,-4 4-1 0 0,-13 20-99 0 0,-17 25-12 0 0,9-12 107 0 0,20-29 11 0 0,0 1 0 0 0,-5 10 0 0 0,10-19 1 0 0,0 0 0 0 0,1 0 0 0 0,-1 0 0 0 0,0 0 0 0 0,1 0 0 0 0,-1 0 0 0 0,1 0 0 0 0,-1 0 0 0 0,1 1 0 0 0,0-1 0 0 0,0 0 0 0 0,0 0 0 0 0,0 0 0 0 0,1 0 0 0 0,0 4 0 0 0,0-5 4 0 0,0 0-1 0 0,0-1 0 0 0,0 1 1 0 0,0 0-1 0 0,0 0 0 0 0,0 0 1 0 0,0-1-1 0 0,1 1 1 0 0,-1 0-1 0 0,0-1 0 0 0,0 0 1 0 0,1 1-1 0 0,-1-1 0 0 0,0 0 1 0 0,1 1-1 0 0,-1-1 0 0 0,2 0 1 0 0,-2 0-1 0 0,-1 0 1 0 0,1 0-1 0 0,-1 0 0 0 0,1 1 1 0 0,-1-1-1 0 0,1 0 1 0 0,0 0-1 0 0,-1 0 0 0 0,1 0 1 0 0,-1-1-1 0 0,1 1 1 0 0,-1 0-1 0 0,1 0 0 0 0,-1 0 1 0 0,1 0-1 0 0,-1 0 1 0 0,1-1-1 0 0,-1 1 0 0 0,1-1 1 0 0,5-1 22 0 0,-3 1-7 0 0,-1 0 0 0 0,1 0-1 0 0,-1-1 1 0 0,1 1 0 0 0,-1-1-1 0 0,5-4 1 0 0,26-19 192 0 0,76-82 491 0 0,-98 95-577 0 0,-3-2-18 0 0,-6 12-77 0 0,4-10 57 0 0,-4 9 0 0 0,-1 0 0 0 0,5-16-3 0 0,-4 3-54 0 0,-2 15-53 0 0,0-1 0 0 0,1 1 0 0 0,-1 0 0 0 0,0 0 0 0 0,0-1 0 0 0,-1 1 0 0 0,1 0 0 0 0,0 0 0 0 0,0-1 0 0 0,-1 1 1 0 0,1 0-1 0 0,-1 0 0 0 0,1 0 0 0 0,-1-2 0 0 0,-1 0-57 0 0,0-4-1695 0 0,-5-6-6000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450 368 5527 0 0,'0'0'423'0'0,"2"-3"-278"0"0,9-12 4170 0 0,-11 12-2816 0 0,0 2-1370 0 0,-3-25 3131 0 0,3 24-3102 0 0,0 1 1 0 0,0-1 0 0 0,-1 0 0 0 0,1 1 0 0 0,-1-1 0 0 0,0 0 0 0 0,1 1 0 0 0,-1-1 0 0 0,0 1 0 0 0,0-1 0 0 0,0 1-1 0 0,0-1 1 0 0,0 1 0 0 0,0 0 0 0 0,0 0 0 0 0,-1-1 0 0 0,-1 0 0 0 0,0-1 54 0 0,2 2-133 0 0,-1 0 0 0 0,1 0-1 0 0,0 1 1 0 0,0-1 0 0 0,-1 0 0 0 0,1 0 0 0 0,-1 1-1 0 0,1-1 1 0 0,-1 1 0 0 0,1-1 0 0 0,-1 1 0 0 0,-2-1 0 0 0,-1-1 39 0 0,2 1-86 0 0,1 0 0 0 0,0 0 1 0 0,-1 1-1 0 0,1-1 0 0 0,-1 1 0 0 0,1-1 0 0 0,-1 1 0 0 0,1 0 0 0 0,-4 0 0 0 0,-1-1 11 0 0,4 0-26 0 0,0 1-1 0 0,1 0 1 0 0,-1-1 0 0 0,0 1 0 0 0,0 0-1 0 0,1 0 1 0 0,-1 1 0 0 0,0-1-1 0 0,1 1 1 0 0,-5 1 0 0 0,-36 8 3 0 0,30-4-26 0 0,-1 0 0 0 0,1 1-1 0 0,-23 15 1 0 0,-29 26-280 0 0,51-34 95 0 0,-26 30 30 0 0,6-3 128 0 0,-2 11 32 0 0,12-11 14 0 0,20-33 54 0 0,2-1 18 0 0,-4 23 4 0 0,4-23 4 0 0,10-1-14 0 0,-8-6-80 0 0,4 4 3 0 0,1-1 0 0 0,0 0-1 0 0,0 0 1 0 0,0 0 0 0 0,6 2-1 0 0,-8-4-3 0 0,-1 0-1 0 0,1-1 1 0 0,0 1-1 0 0,0-1 1 0 0,0 0-1 0 0,0 0 1 0 0,0 0-1 0 0,0 0 1 0 0,4-1 0 0 0,-7 1 1 0 0,14-5-48 0 0,4-4 103 0 0,1-1 1 0 0,-2-1 0 0 0,18-14-1 0 0,-9 2 21 0 0,-1-1 0 0 0,-2-2 0 0 0,-1 0 0 0 0,-1-1 0 0 0,-1-1 0 0 0,-1-1 0 0 0,-2-1 0 0 0,-1-1 0 0 0,-1 0 0 0 0,-2-1 0 0 0,-1 0 0 0 0,-1-1 0 0 0,8-48 0 0 0,-17 73 33 0 0,-1 0 0 0 0,0 0 0 0 0,-1 0 1 0 0,0 0-1 0 0,0 0 0 0 0,-1 0 0 0 0,0 0 0 0 0,0 0 0 0 0,-1 0 0 0 0,-5-16 0 0 0,4 18-13 0 0,-5-6-16 0 0,-4 3-85 0 0,10 7-98 0 0,-3 6-105 0 0,-14 12 92 0 0,14-12-4 0 0,3 5 0 0 0,-11 34 6 0 0,0 14 22 0 0,5 10 24 0 0,3 5 54 0 0,6-2 4 0 0,6 0-33 0 0,1-7 19 0 0,4-8-61 0 0,3-6-85 0 0,-12-39-2 0 0,2-3-216 0 0,13 23-49 0 0,-14-23-91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148 131 16127 0 0,'0'0'2747'0'0,"0"-4"-2206"0"0,0 1-359 0 0,0 2-117 0 0,0-1 0 0 0,0 1 0 0 0,0 0 0 0 0,0 0 0 0 0,0 0 0 0 0,0 0 0 0 0,0 0 0 0 0,-1 0 0 0 0,1 0 0 0 0,0 0 0 0 0,-1 0 0 0 0,1 0 0 0 0,-1 0 0 0 0,1 0 0 0 0,-1 0 0 0 0,0-1 0 0 0,-6-11 288 0 0,5 10-79 0 0,-3 2-316 0 0,-16-3-78 0 0,16 3-33 0 0,0 4-139 0 0,-19 11-57 0 0,18-11-17 0 0,0 6 28 0 0,-18 24 122 0 0,22-32 195 0 0,1 1 0 0 0,0 0 1 0 0,0-1-1 0 0,0 1 0 0 0,0 0 1 0 0,0 0-1 0 0,-1 3 0 0 0,-11 29-137 0 0,8-16 30 0 0,-2 29 117 0 0,5-34 42 0 0,2-1-1 0 0,0 17 1 0 0,4-8 29 0 0,-3-17 3 0 0,0 0-1 0 0,0 0 0 0 0,-1 1 1 0 0,1 6-1 0 0,3-3 123 0 0,13 23-11 0 0,-16-31-168 0 0,-1 1 1 0 0,0 0 0 0 0,0-1-1 0 0,1 1 1 0 0,-1 0 0 0 0,1-1 0 0 0,-1 1-1 0 0,0-1 1 0 0,1 1 0 0 0,-1-1 0 0 0,1 1-1 0 0,-1-1 1 0 0,1 1 0 0 0,-1-1 0 0 0,1 1-1 0 0,0-1 1 0 0,-1 0 0 0 0,2 1 0 0 0,19 10 99 0 0,-9-8-2 0 0,12 1-5 0 0,-11-6-23 0 0,11-5-11 0 0,-11 1-1 0 0,0-3 52 0 0,-1-1-1 0 0,0 0 1 0 0,0 0-1 0 0,11-14 1 0 0,-8 4 102 0 0,0 0 0 0 0,-2-1 1 0 0,22-43-1 0 0,-29 50-148 0 0,0 0-1 0 0,-1 0 1 0 0,0-1 0 0 0,-2 0-1 0 0,1 0 1 0 0,-2 0 0 0 0,2-25-1 0 0,-4 37-52 0 0,0 0 15 0 0,0-1 0 0 0,-1 1-1 0 0,1 0 1 0 0,0-1 0 0 0,-1 1-1 0 0,-1-5 1 0 0,0 3 14 0 0,-1 0 1 0 0,1 0-1 0 0,-1 0 1 0 0,0 1-1 0 0,0-1 1 0 0,0 1-1 0 0,-5-5 1 0 0,0 5-133 0 0,4 2 33 0 0,2 1 10 0 0,1 0 0 0 0,-1 0 1 0 0,0 0-1 0 0,1 1 0 0 0,-1-1 1 0 0,0 1-1 0 0,1-1 1 0 0,-1 1-1 0 0,0 0 0 0 0,0 0 1 0 0,0 0-1 0 0,1 0 0 0 0,-4 0 1 0 0,-21 0-475 0 0,20 0-1362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16583 0 0,'-25'7'1903'0'0,"14"-4"-1340"0"0,0-1-1 0 0,0 0 1 0 0,-17 0-1 0 0,5 0-265 0 0,-166 17 252 0 0,180-18-868 0 0,1 1 1 0 0,-1 0-1 0 0,0 0 1 0 0,0 1-1 0 0,1 0 1 0 0,-16 9 0 0 0,20-10 4 0 0,4 6-358 0 0,0 22 602 0 0,0-23 128 0 0,8 2 18 0 0,30 36-16 0 0,17 9-64 0 0,-4-12-70 0 0,-30-27-12 0 0,23 12-52 0 0,-33-21 6 0 0,-1-2 10 0 0,1 2 84 0 0,-5-3 12 0 0,1 0 1 0 0,-1 0 0 0 0,1-1-1 0 0,0 0 1 0 0,8 1 0 0 0,19 6-66 0 0,-25-7 356 0 0,-1 0-71 0 0,26 5 46 0 0,-25-5 3014 0 0,-12 1-2838 0 0,-10 5-222 0 0,0-1 0 0 0,0 0-1 0 0,0-1 1 0 0,-1-1 0 0 0,-23 7-1 0 0,3 0-19 0 0,10-4-207 0 0,0 0-1 0 0,-1-2 1 0 0,0-1 0 0 0,0 0-1 0 0,-37 0 1 0 0,40-7-1721 0 0,20 2-304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9671 0 0,'0'0'3610'0'0,"4"6"-2721"0"0,11 21-121 0 0,-11-21 653 0 0,-5 5-765 0 0,-3 30-201 0 0,2-30-87 0 0,2-2-16 0 0,-4 30-36 0 0,4-30-124 0 0,0-1-52 0 0,3 32 445 0 0,1-33-417 0 0,12 18-12 0 0,-12-18 24 0 0,1-7-108 0 0,20-2 172 0 0,-20 0-56 0 0,-1 0-126 0 0,-2 1-39 0 0,-1 0 0 0 0,1 1 0 0 0,-1-1 0 0 0,1 0 0 0 0,-1 0 0 0 0,0 0 0 0 0,1 0 0 0 0,-1 0 0 0 0,0 0 0 0 0,0 0 0 0 0,0 0 0 0 0,1 0 0 0 0,0-2 0 0 0,30-37 569 0 0,-26 30-414 0 0,10-13-92 0 0,-2-3-32 0 0,-4 7-33 0 0,-6 12 22 0 0,2-8-53 0 0,-4 11-87 0 0,0 12-1560 0 0,8 25 1353 0 0,-8-24 14 0 0,3-1-256 0 0,15 25 411 0 0,-15-25 58 0 0,3-4 11 0 0,26 11 34 0 0,-26-12 50 0 0,-6-2-6 0 0,0-1 1 0 0,0 1-1 0 0,1-1 0 0 0,-1 1 1 0 0,0-1-1 0 0,1 0 0 0 0,-1 0 1 0 0,0 0-1 0 0,1 0 0 0 0,-1 0 1 0 0,0 0-1 0 0,1-1 1 0 0,2 0-1 0 0,2 1 23 0 0,-4 0 7 0 0,0-1 0 0 0,0 1-1 0 0,0-1 1 0 0,1 1-1 0 0,-1-1 1 0 0,0 0-1 0 0,4-2 1 0 0,0 1 57 0 0,-3 1-24 0 0,-1 0 0 0 0,1 0 1 0 0,-1-1-1 0 0,1 1 0 0 0,-1-1 0 0 0,5-2 0 0 0,-1 1 31 0 0,-5 2-44 0 0,1 0 1 0 0,0-1-1 0 0,0 1 0 0 0,-1-1 0 0 0,1 1 0 0 0,0-1 0 0 0,-1 0 0 0 0,4-3 1 0 0,22-19 639 0 0,-22 19-590 0 0,-4 4-65 0 0,0-1 0 0 0,0 1 0 0 0,0-1 0 0 0,0 0 0 0 0,0 0 0 0 0,0 0 0 0 0,-1 0 0 0 0,1 0 0 0 0,1-3 0 0 0,2-4 114 0 0,1 1 1 0 0,-1-1 0 0 0,-1-1 0 0 0,0 1-1 0 0,5-15 1 0 0,-8 8-75 0 0,-2-6-155 0 0,-8-14-2920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 0 0,'0'0'707'0'0,"2"8"-140"0"0,6 24 1138 0 0,-7-24 2902 0 0,-1-5-4230 0 0,-1 0 0 0 0,0 0 0 0 0,1 1 0 0 0,0-1 0 0 0,0 0 0 0 0,0 1 0 0 0,0 4 0 0 0,1 0-24 0 0,-5 62 1809 0 0,3-40-1847 0 0,1-22-3 0 0,0-1-199 0 0,1 19-90 0 0,-1-26-23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0,3-8 0 0 0,-3 6 0 0 0,8-25 13 0 0,2-3 51 0 0,2-2 3 0 0,3 1-14 0 0,-1 2-42 0 0,4 4-11 0 0,-1 4 0 0 0,3 8-16 0 0,-1 7-73 0 0,-15 5-49 0 0,2 3 14 0 0,0 1 87 0 0,-4-1 17 0 0,0-1 1 0 0,0 0 0 0 0,0 0-1 0 0,0 0 1 0 0,0 0-1 0 0,0-1 1 0 0,1 1-1 0 0,-1-1 1 0 0,2 1-1 0 0,2 4-126 0 0,16 13-13 0 0,-16-14-1 0 0,0 3 11 0 0,16 20 42 0 0,-16-21 13 0 0,-2 2 4 0 0,13 23 1 0 0,-13-23-6 0 0,0 0-1 0 0,1 1 64 0 0,11 28-128 0 0,-6-10 64 0 0,-8-20 6 0 0,0-1 31 0 0,8 21 38 0 0,-8-20-53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14279 0 0,'0'0'7368'0'0,"-1"8"-6775"0"0,-1 2-500 0 0,1-6-48 0 0,0 1 0 0 0,1-1 0 0 0,-1 1 0 0 0,1-1 0 0 0,0 1-1 0 0,1 8 1 0 0,3 31 88 0 0,3 22-106 0 0,4 12-42 0 0,0-10-58 0 0,-6-38-15 0 0,18 95-360 0 0,-5-18-790 0 0,-4-23 227 0 0,-3-14-30 0 0,-5-31 583 0 0,-4-29 30 0 0,0-1 4 0 0,5 26 92 0 0,-5-26 631 0 0,-1-35-10538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78 10591 0 0,'0'0'3839'0'0,"5"-1"-3176"0"0,16-1-21 0 0,-16 1-2 0 0,-5-1-587 0 0,0-1 0 0 0,0 0 0 0 0,0 0 0 0 0,0 1 0 0 0,-1-1 1 0 0,1 0-1 0 0,-1 0 0 0 0,1 1 0 0 0,-1-1 0 0 0,0 1 0 0 0,0-1 0 0 0,0 0 0 0 0,-1 1 0 0 0,1 0 0 0 0,-1-1 0 0 0,1 1 0 0 0,-1 0 0 0 0,0 0 0 0 0,0 0 0 0 0,1 0 0 0 0,-2 0 0 0 0,-1-2 0 0 0,1 2-40 0 0,2 1-7 0 0,0 0 1 0 0,0 0 0 0 0,1 0 0 0 0,-1 1-1 0 0,0-1 1 0 0,-1 0 0 0 0,1 1-1 0 0,0-1 1 0 0,0 1 0 0 0,0-1 0 0 0,0 1-1 0 0,0 0 1 0 0,0-1 0 0 0,-1 1 0 0 0,-1 0-1 0 0,-14-3 288 0 0,13 2 80 0 0,-4 2 12 0 0,-23 6-26 0 0,18-2-128 0 0,5-1-172 0 0,-20 16 214 0 0,20-15-219 0 0,3-2-1 0 0,1 0-1 0 0,0 0 1 0 0,0 1 0 0 0,0-1 0 0 0,-6 8 0 0 0,2-3 19 0 0,2-3 2 0 0,1 0-1 0 0,0 0 1 0 0,0 1 0 0 0,-5 8-1 0 0,2-6-3 0 0,4-3-30 0 0,0 0 0 0 0,0 0 0 0 0,0 0 0 0 0,1 0 0 0 0,-5 10 1 0 0,2-6-14 0 0,2-5-7 0 0,1 1 0 0 0,1 0 0 0 0,-1 0 0 0 0,1 0 0 0 0,-4 9 0 0 0,-6 25 39 0 0,5 3-85 0 0,7-33-164 0 0,3-2-49 0 0,12 18-2 0 0,-11-18-13 0 0,4-6-58 0 0,23 6-29 0 0,-30-7 312 0 0,0 0-1 0 0,0 0 0 0 0,0 1 1 0 0,0-1-1 0 0,0 0 0 0 0,0 0 1 0 0,1 0-1 0 0,-1 0 0 0 0,0 0 1 0 0,0-1-1 0 0,2 1 0 0 0,5-1-79 0 0,-4 1 52 0 0,0-1 0 0 0,0 1 0 0 0,1-1 1 0 0,-1 0-1 0 0,0 0 0 0 0,7-4 1 0 0,4 0-18 0 0,0-2 1 0 0,0 1 0 0 0,-1-2-1 0 0,14-9 1 0 0,-12 5 108 0 0,-1 0 0 0 0,23-24 0 0 0,-31 27 124 0 0,0 0-1 0 0,0 0 1 0 0,-1-1-1 0 0,0 0 0 0 0,0 0 1 0 0,5-16-1 0 0,-9 22-103 0 0,1-2 162 0 0,-1 1 0 0 0,0-1-1 0 0,0 0 1 0 0,0 0 0 0 0,1-10 0 0 0,-2 4 70 0 0,-1 10 244 0 0,-1-1-404 0 0,-6-9-52 0 0,6 9 4 0 0,-2 1-273 0 0,-10-8-95 0 0,10 8-22 0 0,-1 0-131 0 0,-10-6-544 0 0,11 6-242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186 137 1375 0 0,'0'0'7887'0'0,"-1"-4"-7775"0"0,-10-73 1957 0 0,10 73-1309 0 0,0 0 28 0 0,-4-11 43 0 0,3 12 164 0 0,1 0 77 0 0,-6-9 14 0 0,6 9 670 0 0,0 3-1719 0 0,1 0-1 0 0,-1 0 0 0 0,1 0 0 0 0,-1 0 1 0 0,1 0-1 0 0,-1 0 0 0 0,1 0 1 0 0,0-1-1 0 0,-1 1 0 0 0,1 0 0 0 0,-1 0 1 0 0,1 0-1 0 0,-1-1 0 0 0,1 1 1 0 0,0 0-1 0 0,-1 0 0 0 0,1-1 1 0 0,0 1-1 0 0,-1 0 0 0 0,1-1 0 0 0,0 1 1 0 0,0-1-1 0 0,-1 1 0 0 0,1-1 23 0 0,0 1 0 0 0,-1-1 0 0 0,1 1-1 0 0,0 0 1 0 0,-1-1 0 0 0,1 1 0 0 0,0 0-1 0 0,-1-1 1 0 0,1 1 0 0 0,0 0 0 0 0,-1 0-1 0 0,1-1 1 0 0,-1 1 0 0 0,1 0 0 0 0,0 0-1 0 0,-1 0 1 0 0,1-1 0 0 0,-1 1 0 0 0,1 0-1 0 0,-1 0 1 0 0,1 0 0 0 0,-1 0 0 0 0,0 0 0 0 0,-4 1 143 0 0,1 0-174 0 0,0 0 0 0 0,0 0 0 0 0,0 1-1 0 0,1-1 1 0 0,-5 4 0 0 0,4-2-26 0 0,0 0 1 0 0,0 0-1 0 0,0 0 1 0 0,1 1-1 0 0,0-1 1 0 0,-5 8-1 0 0,-1-1-22 0 0,5-5-2 0 0,0 0 0 0 0,1 0 0 0 0,0 1 0 0 0,0-1 0 0 0,0 1 0 0 0,-2 6 0 0 0,0-3-10 0 0,2-4-9 0 0,0 1 0 0 0,1 0 0 0 0,-1 1 0 0 0,-1 7 1 0 0,0-5-12 0 0,2-5 19 0 0,1 0 0 0 0,-1 0 0 0 0,1 0-1 0 0,0 1 1 0 0,0-1 0 0 0,0 0-1 0 0,0 6 1 0 0,-3 20-131 0 0,2-22-17 0 0,3-1-10 0 0,2 24-1 0 0,-2-23 11 0 0,4-3-84 0 0,16 13 143 0 0,-21-18 118 0 0,0 0 0 0 0,1 1 0 0 0,-1-1 0 0 0,0 1 1 0 0,1-1-1 0 0,-1 0 0 0 0,1 1 0 0 0,-1-1 0 0 0,0 0 0 0 0,1 0 0 0 0,-1 1 0 0 0,1-1 0 0 0,-1 0 0 0 0,1 0 0 0 0,-1 0 0 0 0,1 0 0 0 0,-1 0 0 0 0,1 0 0 0 0,-1 1 0 0 0,1-1 0 0 0,0-1 1 0 0,23 3 47 0 0,-22-2-36 0 0,-1 0 0 0 0,1 0 0 0 0,-1 0 0 0 0,1 0 1 0 0,0 0-1 0 0,-1 0 0 0 0,1 0 0 0 0,-1-1 0 0 0,1 1 1 0 0,0 0-1 0 0,-1-1 0 0 0,1 1 0 0 0,-1-1 1 0 0,2-1-1 0 0,2 0 34 0 0,-3 2-1 0 0,0-1 0 0 0,0 1 0 0 0,0-1 0 0 0,0 0 0 0 0,0 0 0 0 0,0 0 0 0 0,0 0 0 0 0,0 0 0 0 0,0 0 0 0 0,3-3 0 0 0,0 0 59 0 0,-2 3-34 0 0,0-1 0 0 0,-1 0 0 0 0,1 1 1 0 0,0-1-1 0 0,-1 0 0 0 0,1 0 0 0 0,2-4 1 0 0,0 1 33 0 0,18-17 356 0 0,-19 16-368 0 0,-1 4-41 0 0,-1 1 1 0 0,0-1-1 0 0,-1 0 0 0 0,1 0 0 0 0,0 0 0 0 0,-1-1 0 0 0,1 1 0 0 0,1-5 1 0 0,6-9 170 0 0,4-11-45 0 0,-1 1-98 0 0,-9 17-70 0 0,-1-4 55 0 0,0 7-51 0 0,-2 6-9 0 0,0 0 0 0 0,0 0 0 0 0,0 0 0 0 0,0 0-1 0 0,0 0 1 0 0,0 0 0 0 0,0 0 0 0 0,0 0 0 0 0,0 0 0 0 0,0 1-1 0 0,0-1 1 0 0,0 0 0 0 0,0 0 0 0 0,0 0 0 0 0,0 0 0 0 0,0 0-1 0 0,0 0 1 0 0,0 0 0 0 0,0 0 0 0 0,0 0 0 0 0,0 0 0 0 0,0 0-1 0 0,0 0 1 0 0,0 0 0 0 0,0 0 0 0 0,0 0 0 0 0,0 0 0 0 0,0 0-1 0 0,1 0 1 0 0,-1 0 0 0 0,0 0 0 0 0,0 0 0 0 0,0 0 0 0 0,0 0-1 0 0,0 0 1 0 0,0 0 0 0 0,0 0 0 0 0,0 0 0 0 0,0 0 0 0 0,0 0-1 0 0,0 0 1 0 0,0 0 0 0 0,0 0 0 0 0,0 0 0 0 0,0 0 0 0 0,0 0-1 0 0,1 0 1 0 0,-1 0 0 0 0,0 0 0 0 0,0 0 0 0 0,0 0 0 0 0,0 0-1 0 0,0 0 1 0 0,0 0 0 0 0,4 42-63 0 0,-1-1-18 0 0,-3-37 56 0 0,1 1 0 0 0,-1-1-1 0 0,1 0 1 0 0,-1 1 0 0 0,1-1 0 0 0,0 0-1 0 0,3 7 1 0 0,0-2-38 0 0,-2 0-156 0 0,1-2-5 0 0,11 22-66 0 0,-10-22-281 0 0,0-2-124 0 0,16 15-29 0 0,-16-15-40 0 0,2-2-1136 0 0,18 9 30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362 633 8287 0 0,'0'0'4072'0'0,"-1"-3"-2309"0"0,1 0-1260 0 0,0 2-366 0 0,0 0-1 0 0,0 0 1 0 0,0 0-1 0 0,0 0 0 0 0,0 0 1 0 0,0 0-1 0 0,-1 0 0 0 0,1 0 1 0 0,0 0-1 0 0,0 0 1 0 0,-1 0-1 0 0,1 0 0 0 0,-1 0 1 0 0,1 0-1 0 0,-1 0 0 0 0,1 1 1 0 0,-1-1-1 0 0,0-1 1 0 0,-31-26 3424 0 0,22 24-2997 0 0,3 2-444 0 0,-23-3 376 0 0,-5 2-268 0 0,26 4-217 0 0,0 0 0 0 0,0 0 1 0 0,-12 3-1 0 0,-21 10-35 0 0,26-6-97 0 0,-14 10-30 0 0,16-7-1 0 0,-12 16 0 0 0,14-13 0 0 0,6-6 102 0 0,2-4 7 0 0,1 1 1 0 0,0 0 0 0 0,0-1 0 0 0,0 1-1 0 0,-2 9 1 0 0,-9 15-96 0 0,9-12 47 0 0,0 21-1 0 0,4-38 90 0 0,1 1 0 0 0,0 0-1 0 0,0-1 1 0 0,0 1 0 0 0,0 0 0 0 0,0 0 0 0 0,0-1 0 0 0,0 1 0 0 0,0 0 0 0 0,0 0 0 0 0,0-1-1 0 0,0 1 1 0 0,0 0 0 0 0,0-1 0 0 0,1 1 0 0 0,-1 0 0 0 0,0 0 0 0 0,1-1 0 0 0,-1 1-1 0 0,0-1 1 0 0,1 2 0 0 0,15 25 65 0 0,-16-26-60 0 0,0-1 1 0 0,1 1-1 0 0,-1-1 1 0 0,0 1-1 0 0,0-1 1 0 0,0 0 0 0 0,1 1-1 0 0,-1-1 1 0 0,0 0-1 0 0,0 1 1 0 0,1-1-1 0 0,-1 0 1 0 0,0 1-1 0 0,1-1 1 0 0,-1 0-1 0 0,0 0 1 0 0,1 1-1 0 0,-1-1 1 0 0,0 0-1 0 0,1 0 1 0 0,-1 1-1 0 0,1-1 1 0 0,-1 0 0 0 0,0 0-1 0 0,1 0 1 0 0,-1 0-1 0 0,1 0 1 0 0,-1 0-1 0 0,1 0 1 0 0,0 0-1 0 0,24 3 96 0 0,-24-2-94 0 0,0-1 0 0 0,-1 0 1 0 0,1 0-1 0 0,0 0 0 0 0,0 0 0 0 0,-1 0 1 0 0,1 0-1 0 0,0 0 0 0 0,0 0 0 0 0,-1-1 1 0 0,1 1-1 0 0,0 0 0 0 0,-1 0 0 0 0,1 0 1 0 0,0-1-1 0 0,0 1 0 0 0,13-7 98 0 0,-1 1 0 0 0,0-2-1 0 0,0 1 1 0 0,-1-2-1 0 0,22-18 1 0 0,-17 8-6 0 0,-1 0-1 0 0,-1-1 1 0 0,0-1-1 0 0,-2 0 1 0 0,-1-1 0 0 0,0 0-1 0 0,15-44 1 0 0,-1-12-92 0 0,15-84 0 0 0,-34 129 33 0 0,12-51 162 0 0,12-116-1 0 0,-31 185-114 0 0,0 14-81 0 0,-2 7 58 0 0,-7 53-65 0 0,2 15-77 0 0,4-25 42 0 0,-12 207-116 0 0,15-203 154 0 0,2 0 0 0 0,5 4 15 0 0,-3-37 43 0 0,-2-9-46 0 0,-1-6-2 0 0,0 0 0 0 0,0 0 0 0 0,1 0 0 0 0,0 0 0 0 0,0 0 0 0 0,3 5 0 0 0,8 21-13 0 0,-9-24-125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2565 216 4143 0 0,'0'0'10500'0'0,"-6"0"-9353"0"0,-16-4-104 0 0,16 4-401 0 0,0-2-176 0 0,-1-1-323 0 0,3 2-48 0 0,0 0 0 0 0,1 0 0 0 0,-1 0 0 0 0,0 0 1 0 0,1 1-1 0 0,-6-1 0 0 0,3 0-21 0 0,-23 0 83 0 0,-13 1-57 0 0,-8 2 98 0 0,-7 0 17 0 0,-106 11 374 0 0,-81 11 90 0 0,-53 6 294 0 0,-118-2 78 0 0,280-23-953 0 0,92-3-31 0 0,-19 2 13 0 0,2 0 3 0 0,8-2 10 0 0,7-3-13 0 0,5 0-53 0 0,2-1 15 0 0,1-2-31 0 0,-1 2-11 0 0,1-1 0 0 0,1 1 0 0 0,-7 0 0 0 0,1 3 0 0 0,1 1 0 0 0,-2 0 0 0 0,-4 0 0 0 0,6 1 0 0 0,0 1-17 0 0,-7 2-123 0 0,9 0 29 0 0,1-1-117 0 0,1 0 168 0 0,4 0 37 0 0,27-5 993 0 0,8-3-905 0 0,9-12-12 0 0,-9 12-46 0 0,10-5 17 0 0,-6 5 9 0 0,45-24-22 0 0,8-6 14 0 0,142-74 142 0 0,-158 86-167 0 0,-11 6 0 0 0,-1-1 0 0 0,34-24 0 0 0,-49 28 0 0 0,3-2 0 0 0,-5 2 0 0 0,-6 4 11 0 0,-6 6 18 0 0,-10 8-188 0 0,-24 18 63 0 0,24-18 7 0 0,-2-1 1 0 0,-1 2 58 0 0,2-1-30 0 0,-1-1 1 0 0,-16 7-1 0 0,-24 11-195 0 0,-6-1 40 0 0,1 1 54 0 0,7-2 94 0 0,-9 2 43 0 0,4 0-18 0 0,4 1 31 0 0,3-1 11 0 0,2 0 53 0 0,14-6-42 0 0,1 7 0 0 0,29-24-10 0 0,0 0 0 0 0,-1 0 0 0 0,1 0 0 0 0,0 1 0 0 0,-1-1-1 0 0,1 0 1 0 0,0 0 0 0 0,0 0 0 0 0,-1 1 0 0 0,1-1 0 0 0,0 0 0 0 0,0 0 0 0 0,0 1 0 0 0,0-1 0 0 0,-1 0 0 0 0,1 1 0 0 0,0-1 0 0 0,0 0 0 0 0,0 1 0 0 0,0-1 0 0 0,0 0 0 0 0,0 0 0 0 0,0 1 0 0 0,0-1-1 0 0,0 0 1 0 0,0 1 0 0 0,0-1 0 0 0,0 0 0 0 0,0 1 0 0 0,0-1 0 0 0,0 0 0 0 0,0 1 0 0 0,0-1 0 0 0,0 0 0 0 0,0 1 0 0 0,0-1 0 0 0,0 0 0 0 0,1 1 0 0 0,-1-1 0 0 0,0 0 0 0 0,0 0 0 0 0,0 1 0 0 0,0-1-1 0 0,1 0 1 0 0,13 30 21 0 0,-14-29-19 0 0,0 0 0 0 0,0-1 0 0 0,1 1 0 0 0,-1-1 0 0 0,0 1 0 0 0,1 0-1 0 0,-1-1 1 0 0,0 1 0 0 0,1-1 0 0 0,-1 1 0 0 0,1-1 0 0 0,-1 1 0 0 0,1-1 0 0 0,-1 1 0 0 0,1-1 0 0 0,-1 1 0 0 0,1-1 0 0 0,0 1 0 0 0,30 17 143 0 0,-6-4-56 0 0,30 17 66 0 0,-28-16-143 0 0,16 12 40 0 0,-16-12-31 0 0,5 4 36 0 0,-7-3 33 0 0,-1 0 7 0 0,5 2-4 0 0,-6-6-1 0 0,-17-8 70 0 0,-1-2-83 0 0,16 9-3 0 0,-16-8 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4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15199 0 0,'0'0'2014'0'0,"0"-1"-1945"0"0,0 1 0 0 0,0-1 0 0 0,1 0 0 0 0,-1 1 0 0 0,0-1 0 0 0,1 1 0 0 0,-1-1 0 0 0,1 1 0 0 0,-1-1 0 0 0,1 1 0 0 0,-1-1 0 0 0,1 1 0 0 0,-1 0 0 0 0,1-1 0 0 0,-1 1 0 0 0,1 0 0 0 0,-1-1 0 0 0,1 1 0 0 0,0 0 0 0 0,-1 0 0 0 0,2-1 0 0 0,4-1 19 0 0,20-5 332 0 0,14 0-54 0 0,62-1-1 0 0,50 6 55 0 0,-51 1-179 0 0,1-1-121 0 0,114 13 0 0 0,-178-6-108 0 0,15 6 50 0 0,-40-8-18 0 0,22 10 1 0 0,0 5 86 0 0,-28-15-2 0 0,1 5-8 0 0,24 20 3 0 0,-24-20 18 0 0,-2 0 8 0 0,17 25 2 0 0,-17-25-9 0 0,-3 2-41 0 0,9 31-19 0 0,-10-31-3 0 0,0 0-13 0 0,2 31-42 0 0,-4-17 23 0 0,-4 46-36 0 0,-2 5-28 0 0,0 5-64 0 0,1 5-16 0 0,2-1 16 0 0,2-4 64 0 0,2-4 16 0 0,4 0 0 0 0,0 3 0 0 0,-2 3 0 0 0,-1 2 0 0 0,0 0 0 0 0,3-4 0 0 0,0-3 0 0 0,3-4 0 0 0,2-5 0 0 0,2 8-53 0 0,-5-11-11 0 0,-3-13 40 0 0,2 9-30 0 0,-2 7-49 0 0,-2-21 27 0 0,-1-2-19 0 0,0-3 1 0 0,-3 8 31 0 0,-1 1 49 0 0,2-36 14 0 0,-5 27 0 0 0,-8-1 19 0 0,10-33 72 0 0,-2-4 7 0 0,-19 12-2 0 0,24-15-81 0 0,-1 1-1 0 0,1-1 1 0 0,-1 0-1 0 0,1 0 1 0 0,-1 0 0 0 0,0 0-1 0 0,0-1 1 0 0,0 1-1 0 0,1 0 1 0 0,-1-1 0 0 0,0 1-1 0 0,-2-1 1 0 0,-2 1 29 0 0,-4 2 91 0 0,-1 0 1 0 0,1-1-1 0 0,-19 1 1 0 0,22-2-104 0 0,-105 11 688 0 0,57-8-321 0 0,15-3-190 0 0,12 2-122 0 0,-7-2 35 0 0,19 0-3543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4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10591 0 0,'1'-1'819'0'0,"10"-14"870"0"0,-2 11 1061 0 0,3 2-1181 0 0,27-8-501 0 0,1 1 0 0 0,67-4 0 0 0,88 5-699 0 0,-113 8-369 0 0,0 3 0 0 0,-1 4 0 0 0,0 3 0 0 0,97 25 0 0 0,-136-23 0 0 0,21 10 108 0 0,87 42 0 0 0,-142-59-78 0 0,1-1 1 0 0,0 1-1 0 0,10 9 0 0 0,-8-5-4 0 0,8 5 59 0 0,13 16 3 0 0,-19-15 0 0 0,13 24-4 0 0,-21-30-67 0 0,-1-1 0 0 0,0 1 0 0 0,5 16 0 0 0,-7-16-6 0 0,0-1 0 0 0,-1 0-1 0 0,0 1 1 0 0,0 11 0 0 0,-2-10-9 0 0,0 0 1 0 0,0-1 0 0 0,-4 17-1 0 0,0-11-2 0 0,0-1 0 0 0,-8 16 0 0 0,3-10 0 0 0,-15 21 0 0 0,-21 22 0 0 0,-91 103 58 0 0,100-122-41 0 0,5-3 37 0 0,-15 22 18 0 0,0 3 6 0 0,4-4-6 0 0,5-5-18 0 0,3-2-43 0 0,5-1-11 0 0,21-36-6 0 0,-8 24 0 0 0,2 12-55 0 0,13-43-18 0 0,2-1-1 0 0,0 29 0 0 0,0-29 0 0 0,2-1 0 0 0,7 25 0 0 0,-7-26 30 0 0,3 1 114 0 0,18 26 17 0 0,-18-26-4 0 0,1-3 16 0 0,18 16 10 0 0,-22-20-86 0 0,0 1 1 0 0,0-1-1 0 0,0 0 0 0 0,0-1 0 0 0,1 1 1 0 0,-1 0-1 0 0,0-1 0 0 0,1 1 0 0 0,4 1 1 0 0,0 0 13 0 0,4 4 41 0 0,5 2-16 0 0,6-1 44 0 0,-14-4-76 0 0,28 9 77 0 0,12 1 1 0 0,-10-3-33 0 0,8 0-5 0 0,1-1 3 0 0,3-2 10 0 0,91 3 13 0 0,-107-10-47 0 0,2 1-32 0 0,26 2 42 0 0,-51-4-44 0 0,32 4 46 0 0,7 2 9 0 0,-10-1-41 0 0,8 2 37 0 0,-1-1 16 0 0,37 1 82 0 0,104-4-1 0 0,-117-3-124 0 0,-50 0-33 0 0,143-5 0 0 0,-132 2 0 0 0,13-4 0 0 0,2-1 0 0 0,0 0 0 0 0,3 0 0 0 0,-2 1 0 0 0,-3 1 139 0 0,1 1 1551 0 0,-12 0 81 0 0,-14 3-2163 0 0,-16 2-507 0 0,2-1-101 0 0,1-1 686 0 0,21 0-553 0 0,-5 2 851 0 0,-18 0 752 0 0,-2-1-683 0 0,10-5-31 0 0,-13 6-22 0 0,0 0 1 0 0,0 0 0 0 0,1 0 0 0 0,-1 0-1 0 0,0 0 1 0 0,0 0 0 0 0,0 0-1 0 0,0 0 1 0 0,0 0 0 0 0,0 0-1 0 0,0 0 1 0 0,0 0 0 0 0,1 0 0 0 0,-1 0-1 0 0,0 0 1 0 0,0 0 0 0 0,0 0-1 0 0,0 0 1 0 0,0 0 0 0 0,0-1-1 0 0,0 1 1 0 0,0 0 0 0 0,0 0 0 0 0,0 0-1 0 0,1 0 1 0 0,-1 0 0 0 0,0 0-1 0 0,0 0 1 0 0,0 0 0 0 0,0 0-1 0 0,0-1 1 0 0,0 1 0 0 0,0 0 0 0 0,0 0-1 0 0,0 0 1 0 0,0 0 0 0 0,0 0-1 0 0,0 0 1 0 0,0 0 0 0 0,0 0-1 0 0,0-1 1 0 0,0 1 0 0 0,0 0 0 0 0,0 0-1 0 0,0 0 1 0 0,0 0 0 0 0,0 0-1 0 0,0 0 1 0 0,0 0 0 0 0,0 0-1 0 0,-1-1 1 0 0,1 1 0 0 0,0 0 0 0 0,0 0-1 0 0,0 0 1 0 0,0 0 0 0 0,0 0-1 0 0,0 0 1 0 0,0 0 0 0 0,0 0-1 0 0,-20-34 166 0 0,15 28-88 0 0,0 0 1 0 0,0 0 0 0 0,-9-7-1 0 0,10 9-59 0 0,-16-14 141 0 0,0 1-1 0 0,-33-21 1 0 0,21 17-87 0 0,1-1-52 0 0,8 6-6 0 0,0 0 0 0 0,2-2-1 0 0,-34-35 1 0 0,39 37-15 0 0,-3-6-84 0 0,14 15 8 0 0,-13-13-153 0 0,16 18 162 0 0,9 5-525 0 0,21 12 512 0 0,-21-11 0 0 0,-1 0 0 0 0,17 13-4 0 0,-10-7-9 0 0,16 11 17 0 0,27 21-82 0 0,-20-15 914 0 0,2-1 1124 0 0,3-1-1582 0 0,-33-20-582 0 0,24 13-1348 0 0,11 3 429 0 0,-9-5 1167 0 0,-21-11 27 0 0,19 12-35 0 0,4 5 33 0 0,-7 4 0 0 0,-18-15-31 0 0,9 14 19 0 0,-19-25 20 0 0,0 1 0 0 0,-1 0 0 0 0,1 0 0 0 0,-1-1 0 0 0,1 1 0 0 0,-1 0 0 0 0,1 0 0 0 0,-1 0 0 0 0,1 0 0 0 0,-1-1 0 0 0,0 1 0 0 0,0 0 0 0 0,1 0 0 0 0,-1 0 0 0 0,0 1 0 0 0,1 3 1 0 0,0 0 1 0 0,-1 0-1 0 0,1-1 0 0 0,-1 1 1 0 0,0 0-1 0 0,-1 7 0 0 0,-1-7 4 0 0,1-1 0 0 0,-1 0-1 0 0,1 1 1 0 0,-1-1 0 0 0,-1 0-1 0 0,-4 7 1 0 0,2-4 62 0 0,-1-2 12 0 0,-20 16-44 0 0,20-15 43 0 0,-1-1-6 0 0,-33 26 59 0 0,13-11-75 0 0,-14 12 18 0 0,10-7-48 0 0,-11 12 19 0 0,-8 12 434 0 0,2-2 555 0 0,2-2-410 0 0,9-11-602 0 0,-13 11-391 0 0,26-23-83 0 0,17-16-31 0 0,1 0 58 0 0,-21 19 265 0 0,-9 6-46 0 0,30-26 90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5527 0 0,'0'0'11962'0'0,"7"2"-11377"0"0,2 2-423 0 0,27 5 667 0 0,4-2-815 0 0,4 1-26 0 0,3-4-53 0 0,4-2 1 0 0,99-7 703 0 0,3 0 1175 0 0,-144 4-1737 0 0,26 2 209 0 0,-10 2-185 0 0,-18-3-5 0 0,1 2-4 0 0,24 5-17 0 0,-24-5-10 0 0,-2 2-1 0 0,21 10 5 0 0,-26-14-62 0 0,0 1-1 0 0,0-1 1 0 0,0 1-1 0 0,0-1 1 0 0,0 1-1 0 0,0 0 1 0 0,-1 0-1 0 0,1-1 1 0 0,0 1-1 0 0,0 0 1 0 0,-1 0-1 0 0,1 0 1 0 0,1 1-1 0 0,-2-2-6 0 0,8 12 46 0 0,11 18 0 0 0,-16-22-33 0 0,1-1 0 0 0,-1 1 0 0 0,-1 0-1 0 0,4 16 1 0 0,1 42-1 0 0,-5-3-12 0 0,-2 6 0 0 0,-1 11 0 0 0,3 4 0 0 0,0-2 0 0 0,2-3 0 0 0,-1-6 0 0 0,1-2 0 0 0,2 11 0 0 0,1 9 0 0 0,0 1 0 0 0,-1-2 0 0 0,-1-6 0 0 0,-2-7 0 0 0,-1-5 0 0 0,0-4 0 0 0,1-4 0 0 0,2 0 0 0 0,5-2 11 0 0,2-6 43 0 0,-1-14 17 0 0,-1 1 21 0 0,1 9-16 0 0,-2-4-5 0 0,-2-18-6 0 0,-5-7-51 0 0,0-4 25 0 0,0 25-28 0 0,-3 6-11 0 0,-2-6 13 0 0,0-28 41 0 0,-8 11-25 0 0,8-20 206 0 0,-2-3-102 0 0,-16 9-5 0 0,15-9-4 0 0,1-3-17 0 0,0 1-75 0 0,2-1-9 0 0,0 0 0 0 0,0-1 0 0 0,0 1 0 0 0,0-1 0 0 0,0 0 0 0 0,-4 1 0 0 0,-26 0 201 0 0,-12 1 32 0 0,-133 1 187 0 0,-32 0-366 0 0,175-3-77 0 0,-11 0 0 0 0,4-2-16 0 0,-3 1-176 0 0,23 1 80 0 0,16 0-19 0 0,1 0-77 0 0,-17 0-30 0 0,17 0-9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 13823 0 0,'0'0'630'0'0,"-1"0"-13"0"0,-1 1-140 0 0,-1-1-1 0 0,1 1 1 0 0,0-1-1 0 0,-1 1 1 0 0,1-1-1 0 0,-1 0 1 0 0,1 0-1 0 0,-3-1 1 0 0,-9 0 1358 0 0,13 1-1870 0 0,7-1-1022 0 0,20-7 684 0 0,-20 6 73 0 0,5 3-218 0 0,30 2 292 0 0,-30-2 119 0 0,0 2 51 0 0,41 16 45 0 0,-7 5 27 0 0,-36-19 951 0 0,-4 3-564 0 0,16 24 11 0 0,-16-24-11 0 0,-7-4-56 0 0,-1 2-241 0 0,2-4-52 0 0,0 0-1 0 0,0 0 1 0 0,0-1 0 0 0,-1 1-1 0 0,1 0 1 0 0,-1 0-1 0 0,1-1 1 0 0,-1 1 0 0 0,-2 2-1 0 0,-23 21 420 0 0,-10 4-390 0 0,-63 38 0 0 0,57-40-314 0 0,38-24 201 0 0,-20 17-101 0 0,5 0 116 0 0,3 2 15 0 0,5 2 11 0 0,9-19 46 0 0,11 3 12 0 0,22 25-69 0 0,-23-24-70 0 0,2-4-77 0 0,27 15 75 0 0,-27-15-4 0 0,0-1-17 0 0,28 9-10 0 0,-28-9-1 0 0,0-1 4 0 0,26 9 18 0 0,-26-10 8 0 0,0 2-58 0 0,28 8 142 0 0,-27-8 1840 0 0,-11 5-1670 0 0,-4 30 17 0 0,4-36-170 0 0,0-1 0 0 0,-1 1 0 0 0,1-1 0 0 0,-1 0 0 0 0,1 0 0 0 0,-1 0 0 0 0,0 0 0 0 0,0 0 0 0 0,0 0 0 0 0,0 0 0 0 0,0 0 0 0 0,-1-1-1 0 0,1 1 1 0 0,0-1 0 0 0,-1 1 0 0 0,1-1 0 0 0,-4 1 0 0 0,-6 4 102 0 0,-9 7 111 0 0,0-1 0 0 0,-37 16 0 0 0,49-25-263 0 0,0 0 0 0 0,0-1 0 0 0,0 0 0 0 0,-1 0 0 0 0,1-1 0 0 0,0 0-1 0 0,-1 0 1 0 0,1-1 0 0 0,-17-2 0 0 0,-2-3-726 0 0,13 2 138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5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4143 0 0,'0'-1'319'0'0,"-1"-3"-147"0"0,0 3 588 0 0,2-6 8 0 0,-3-10-357 0 0,2 15-654 0 0,-8-3-1897 0 0,7 4 2029 0 0,1 0 40 0 0,-1 0-1 0 0,0 1 1 0 0,0-1-1 0 0,0 0 0 0 0,1 1 1 0 0,-1-1-1 0 0,0 0 1 0 0,1 0-1 0 0,-1 0 0 0 0,1 0 1 0 0,-1 0-1 0 0,1 0 1 0 0,0 0-1 0 0,-1 0 0 0 0,1 0 1 0 0,0 0-1 0 0,-1 0 1 0 0,1 0-1 0 0,0 0 1 0 0,0 0-1 0 0,5-17 16103 0 0,-1 42-17848 0 0,-4-16 3130 0 0,2 2-842 0 0,0-1-366 0 0,1 2-73 0 0,5 25 214 0 0,-3 37 267 0 0,-4-15 160 0 0,0-20-435 0 0,0-28 204 0 0,-1 0-226 0 0,2 28-13 0 0,-1-28 194 0 0,1 0-286 0 0,9 32-34 0 0,-8-32-45 0 0,3-3-1277 0 0,18 19 252 0 0,-17-19-237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5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39 5983 0 0,'-5'-3'957'0'0,"0"0"0"0"0,0 0 0 0 0,0 1 0 0 0,-1-1 0 0 0,1 1 0 0 0,-1 0 0 0 0,1 0 0 0 0,-9-1 0 0 0,1 0-334 0 0,-1-1-43 0 0,0 1-1 0 0,0 1 0 0 0,0 0 1 0 0,0 1-1 0 0,-16 1 0 0 0,-70 8-411 0 0,79-4-220 0 0,-1 0 0 0 0,1 1 0 0 0,0 1-1 0 0,1 1 1 0 0,-1 1 0 0 0,2 1 0 0 0,-23 13 0 0 0,15-5 45 0 0,0 1 1 0 0,2 1 0 0 0,0 2 0 0 0,-27 29 0 0 0,9-2 265 0 0,2 2-1 0 0,2 2 0 0 0,3 1 0 0 0,2 2 1 0 0,2 1-1 0 0,-24 63 0 0 0,49-98-24 0 0,-9 36-96 0 0,10-31-39 0 0,0 22-10 0 0,5-26-5 0 0,2 17-16 0 0,-1-37-60 0 0,0 0 0 0 0,0 0 0 0 0,0 0 0 0 0,0 0 0 0 0,1 0 0 0 0,-1 0 0 0 0,2 4 0 0 0,11 33 56 0 0,-4-19-10 0 0,16 20-58 0 0,-11-22-66 0 0,19 16 2 0 0,-31-32 61 0 0,0 0-1 0 0,0 0 0 0 0,1 0 1 0 0,-1 0-1 0 0,0 0 0 0 0,5 2 1 0 0,37 23-14 0 0,-40-25 13 0 0,-1 0 1 0 0,0 0 0 0 0,1 0 0 0 0,-1-1 0 0 0,5 2 0 0 0,24 8-18 0 0,1-2 0 0 0,66 10 0 0 0,-64-16 69 0 0,0-1 0 0 0,0-2-1 0 0,0-2 1 0 0,0-1 0 0 0,0-2-1 0 0,-1-1 1 0 0,0-2 0 0 0,0-1-1 0 0,-1-2 1 0 0,0-1 0 0 0,-1-1-1 0 0,50-29 1 0 0,-59 27 72 0 0,0 0-1 0 0,-1-2 0 0 0,0-1 1 0 0,-1 0-1 0 0,31-37 1 0 0,-43 44-80 0 0,0-1 0 0 0,-1 0 0 0 0,0-1 0 0 0,-1 0 1 0 0,0 0-1 0 0,-1 0 0 0 0,0-1 0 0 0,-1 0 0 0 0,-1 0 0 0 0,0 0 0 0 0,-1-1 1 0 0,1-20-1 0 0,-4 20 20 0 0,0 0 0 0 0,-1 1 0 0 0,-1-1 0 0 0,-1 1 0 0 0,0 0 0 0 0,-1-1 0 0 0,0 2 0 0 0,-10-23 0 0 0,-8-10 291 0 0,-30-46 1 0 0,43 77-262 0 0,-100-184 533 0 0,48 61-4531 0 0,58 128-3531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5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59 109 2303 0 0,'-12'-7'10174'0'0,"11"4"-8457"0"0,-2-11 966 0 0,6 11-1506 0 0,5-5-966 0 0,0 0 0 0 0,0 1 0 0 0,1 0 0 0 0,0 0 0 0 0,0 1 0 0 0,1 1 0 0 0,-1-1 0 0 0,1 1 0 0 0,0 1 0 0 0,17-5 0 0 0,-22 7-288 0 0,3 1-4 0 0,25-5 9 0 0,-16 5 17 0 0,17 2 34 0 0,-17 1-22 0 0,22 11 11 0 0,-1 8-71 0 0,-30-16-5 0 0,-2 1 4 0 0,18 20-4 0 0,-18-20-16 0 0,-1 2-4 0 0,13 23 0 0 0,-13-24-10 0 0,-4 3-45 0 0,7 27-17 0 0,-6-28-7 0 0,-3 0 2 0 0,-2 28 12 0 0,0-22 7 0 0,0-8 125 0 0,2-3 12 0 0,0-1-1 0 0,0 1 0 0 0,-1 0 0 0 0,0-1 0 0 0,-4 7 0 0 0,-9 16-92 0 0,5-13 12 0 0,-7 4 12 0 0,-1 0 0 0 0,-1-1 0 0 0,-22 15 0 0 0,30-24 109 0 0,-1-1-1 0 0,0 0 1 0 0,0-1 0 0 0,0 0-1 0 0,-1-1 1 0 0,0-1-1 0 0,1 0 1 0 0,-1 0 0 0 0,-21 0-1 0 0,26-2 7 0 0,0-1-1 0 0,0 0 0 0 0,0 0 1 0 0,1-1-1 0 0,-1 0 1 0 0,0-1-1 0 0,0 1 1 0 0,1-1-1 0 0,-1-1 0 0 0,1 0 1 0 0,0 0-1 0 0,0 0 1 0 0,0-1-1 0 0,0 0 0 0 0,0 0 1 0 0,1-1-1 0 0,-7-5 1 0 0,4-3-207 0 0,7 10 257 0 0,2 0 60 0 0,0 1-61 0 0,0 0 0 0 0,0 0 1 0 0,0 1-1 0 0,1-1 1 0 0,-1 0-1 0 0,1 0 0 0 0,-1 0 1 0 0,1 0-1 0 0,-1 0 1 0 0,1 0-1 0 0,0 1 1 0 0,0-1-1 0 0,0 0 0 0 0,0 1 1 0 0,0-1-1 0 0,0 1 1 0 0,1-1-1 0 0,-1 1 0 0 0,0-1 1 0 0,3-1-1 0 0,32-21 465 0 0,-28 20-398 0 0,18-7-19 0 0,15-3-76 0 0,-31 11-29 0 0,0 1 0 0 0,17-1 0 0 0,10 4-154 0 0,-29-1-27 0 0,1 5-168 0 0,27 13 225 0 0,-27-13 20 0 0,0 2-90 0 0,31 27 205 0 0,-2 1 92 0 0,-30-28 227 0 0,-2-1-187 0 0,21 20 10 0 0,-20-20 265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917 198 11519 0 0,'-1'-2'528'0'0,"-2"1"-348"0"0,0-1-19 0 0,-6-13 282 0 0,0 0 191 0 0,-1 0-1 0 0,0 1 1 0 0,-1 0-1 0 0,-1 1 1 0 0,0 0-1 0 0,-1 1 1 0 0,-19-15-1 0 0,23 21-501 0 0,0-1 0 0 0,-1 1 1 0 0,1 1-1 0 0,-1 0 0 0 0,-1 0 0 0 0,1 1 0 0 0,-1 0 0 0 0,1 1 0 0 0,-1 0 0 0 0,0 1 1 0 0,0 0-1 0 0,-1 1 0 0 0,1 0 0 0 0,0 1 0 0 0,0 0 0 0 0,0 0 0 0 0,-1 2 0 0 0,1-1 0 0 0,0 1 1 0 0,0 1-1 0 0,-20 7 0 0 0,6 1 1 0 0,1 1 1 0 0,0 1-1 0 0,1 1 1 0 0,1 1-1 0 0,0 1 1 0 0,-28 26-1 0 0,15-7-244 0 0,1 1 0 0 0,-47 64 0 0 0,50-55 65 0 0,2 0 0 0 0,2 3 0 0 0,-36 87 0 0 0,47-89 46 0 0,-1 11 22 0 0,12-32 84 0 0,-2 25 24 0 0,5-25 4 0 0,3 36-20 0 0,6 3-81 0 0,-1-36 10 0 0,12 31-45 0 0,-6-29-66 0 0,15 26-45 0 0,-25-52 92 0 0,0 0 0 0 0,0-1 0 0 0,0 1-1 0 0,0-1 1 0 0,4 5 0 0 0,32 39-101 0 0,-36-44 102 0 0,1 1 0 0 0,0-1 0 0 0,0 0 0 0 0,7 5 0 0 0,37 32-70 0 0,-44-37 73 0 0,1 0-1 0 0,-1-1 0 0 0,1 1 1 0 0,7 3-1 0 0,41 23-72 0 0,-25-17-13 0 0,28 7-8 0 0,-27-11-1 0 0,-19-6 89 0 0,19 4-11 0 0,1-1 0 0 0,58 2 0 0 0,-59-8 104 0 0,0-2-1 0 0,0-1 1 0 0,-1-1 0 0 0,1-2 0 0 0,-1 0 0 0 0,-1-2-1 0 0,1-1 1 0 0,-2-1 0 0 0,1-1 0 0 0,37-25 0 0 0,-41 23 23 0 0,-1-2 1 0 0,0 0-1 0 0,-1-2 1 0 0,-1 0 0 0 0,-1-1-1 0 0,0-1 1 0 0,-2 0-1 0 0,0-1 1 0 0,-1-1-1 0 0,-1-1 1 0 0,15-33-1 0 0,-24 42-82 0 0,0-1 0 0 0,0 0 0 0 0,-1 0 0 0 0,-1 0 0 0 0,-1 0 0 0 0,0 0 0 0 0,-1-1 0 0 0,0 1 0 0 0,-1-1-1 0 0,-1 1 1 0 0,-1-1 0 0 0,-6-27 0 0 0,3 23 13 0 0,-2 0 0 0 0,0 1-1 0 0,-1 0 1 0 0,-1 0 0 0 0,0 1-1 0 0,-2 1 1 0 0,0-1 0 0 0,-1 2-1 0 0,-17-20 1 0 0,0 5-95 0 0,-2 1 0 0 0,-1 2 0 0 0,-1 1 0 0 0,-72-45 0 0 0,76 55-534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0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37 5983 0 0,'-6'-4'826'0'0,"0"1"-1"0"0,-1-1 0 0 0,0 1 1 0 0,1 0-1 0 0,-10-2 0 0 0,12 4-163 0 0,0 0 0 0 0,0 0 0 0 0,0 1 0 0 0,0-1 0 0 0,0 1 0 0 0,0 0 0 0 0,0 0 0 0 0,0 1 0 0 0,0-1 0 0 0,0 1 0 0 0,-4 1 0 0 0,28-6 283 0 0,35-1-1 0 0,-27 4-513 0 0,15-2 53 0 0,2 2-136 0 0,4 2-39 0 0,2 1-130 0 0,4 3-32 0 0,11 2 26 0 0,2-3 2 0 0,164 5 159 0 0,266-23 176 0 0,-463 11-468 0 0,15 0-31 0 0,-2 1-11 0 0,-6 2 0 0 0,-3 1 0 0 0,-2 2 11 0 0,-29-2 42 0 0,1 3 0 0 0,27 12-31 0 0,-26-12 31 0 0,-4 4 14 0 0,21 28 10 0 0,-26-35-71 0 0,0 0-1 0 0,0 0 1 0 0,-1 0-1 0 0,1 0 1 0 0,0 0-1 0 0,-1 0 1 0 0,1 1-1 0 0,0-1 1 0 0,-1 0-1 0 0,0 1 1 0 0,1-1-1 0 0,-1 0 1 0 0,1 3-1 0 0,7 37 62 0 0,-5-18-14 0 0,0 38-31 0 0,-6 15 20 0 0,-4 0 29 0 0,-1-5 1 0 0,0-19-44 0 0,4-23 36 0 0,-21 215 36 0 0,6-21-40 0 0,15-162-60 0 0,-3 34 0 0 0,2 0 0 0 0,3-26 0 0 0,-1 25 0 0 0,1 4 0 0 0,-1-5 0 0 0,-2 0 12 0 0,-2 1 36 0 0,0-13-24 0 0,5-49 24 0 0,-2 48-36 0 0,0 10-12 0 0,3-11 11 0 0,3-11 31 0 0,4-6-31 0 0,1 7 4 0 0,-2-11 57 0 0,-2 0 26 0 0,-2-49-15 0 0,-1 0 0 0 0,3 27-10 0 0,-3-27 87 0 0,0 2-72 0 0,-3 33 0 0 0,3-33-4 0 0,-1-3-27 0 0,-2 27-35 0 0,3-35-21 0 0,0 0 1 0 0,0 1 0 0 0,0-1-1 0 0,0 1 1 0 0,0-1-1 0 0,0 1 1 0 0,0-1-1 0 0,0 1 1 0 0,0-1 0 0 0,0 0-1 0 0,0 1 1 0 0,0-1-1 0 0,0 1 1 0 0,-1-1-1 0 0,1 1 1 0 0,0-1 0 0 0,0 0-1 0 0,0 1 1 0 0,-1-1-1 0 0,1 0 1 0 0,0 1 0 0 0,-1-1-1 0 0,1 0 1 0 0,0 1-1 0 0,0-1 1 0 0,-2 1-1 0 0,1 0-2 0 0,0 0 4 0 0,1-1-1 0 0,-1 1 1 0 0,0-1 0 0 0,0 1 0 0 0,1-1-1 0 0,-1 1 1 0 0,0-1 0 0 0,0 1-1 0 0,0-1 1 0 0,0 1 0 0 0,1-1-1 0 0,-1 0 1 0 0,0 0 0 0 0,0 1 0 0 0,0-1-1 0 0,0 0 1 0 0,0 0 0 0 0,0 0-1 0 0,0 0 1 0 0,0 0 0 0 0,0 0-1 0 0,0 0 1 0 0,0-1 0 0 0,1 1 0 0 0,-1 0-1 0 0,0 0 1 0 0,0-1 0 0 0,0 1-1 0 0,0-1 1 0 0,0 1 0 0 0,1 0-1 0 0,-1-1 1 0 0,0 0 0 0 0,0 1 0 0 0,1-1-1 0 0,-1 1 1 0 0,0-1 0 0 0,1 0-1 0 0,-2-1 1 0 0,-7-7 71 0 0,0 0 0 0 0,1-1 0 0 0,0-1 0 0 0,1 1 0 0 0,-7-14 0 0 0,-28-62 260 0 0,28 55-256 0 0,-28-65 150 0 0,18 40-53 0 0,-54-95 1 0 0,76 147-140 0 0,2 3-29 0 0,0 0 0 0 0,-1 0-1 0 0,0 0 1 0 0,1 0 0 0 0,-1 0-1 0 0,1 0 1 0 0,-1 1-1 0 0,0-1 1 0 0,1 0 0 0 0,-1 0-1 0 0,0 1 1 0 0,0-1 0 0 0,0 0-1 0 0,0 1 1 0 0,0-1-1 0 0,-1 0 1 0 0,-4-2 48 0 0,4 3-107 0 0,0 7-440 0 0,-9 23 285 0 0,11-29 186 0 0,-1 1 1 0 0,1-1-1 0 0,-1 0 0 0 0,1 0 1 0 0,0 1-1 0 0,0-1 0 0 0,-1 1 1 0 0,1-1-1 0 0,0 3 0 0 0,1 48-380 0 0,1 16 12 0 0,3 3 115 0 0,2-14 153 0 0,-3-29 21 0 0,7 31 68 0 0,-6-31-16 0 0,7 23 25 0 0,-5-28-19 0 0,16 28 31 0 0,-16-39 11 0 0,1 1 0 0 0,18 21 0 0 0,-17-25 5 0 0,19 17 1 0 0,-27-25-1 0 0,0 0 0 0 0,0 0 0 0 0,0 0 0 0 0,0 0 0 0 0,1-1 0 0 0,-1 1 0 0 0,0 0 1 0 0,1-1-1 0 0,-1 1 0 0 0,3 0 0 0 0,32 11 85 0 0,-35-12-81 0 0,0 0-1 0 0,0 1 0 0 0,-1-1 0 0 0,1 0 0 0 0,0 1 0 0 0,0-1 0 0 0,-1 0 0 0 0,1 0 0 0 0,0 0 0 0 0,0 0 0 0 0,0 0 0 0 0,-1 0 0 0 0,1 0 0 0 0,0 0 1 0 0,0 0-1 0 0,0 0 0 0 0,1-1 0 0 0,5 0 42 0 0,-4 1-22 0 0,0-1-1 0 0,0 1 1 0 0,-1-1-1 0 0,1 0 1 0 0,0 0-1 0 0,0 0 0 0 0,0 0 1 0 0,2-2-1 0 0,1 0 20 0 0,19-10 169 0 0,102-68 321 0 0,-102 66-484 0 0,14-5-42 0 0,3 1-11 0 0,-3 1 0 0 0,3 3 0 0 0,1 0-15 0 0,3-4-237 0 0,-15 7-137 0 0,-13 4 177 0 0,-13 7-51 0 0,0-2-22 0 0,15-6-3 0 0,-15 6-35 0 0,-3 1-146 0 0,9-9-67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0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37 198 9215 0 0,'-4'-2'515'0'0,"1"-1"0"0"0,0 0 0 0 0,0 0 0 0 0,1 0 0 0 0,-1 0 0 0 0,1 0 0 0 0,-1-1 0 0 0,1 1 0 0 0,0-1 0 0 0,1 0 0 0 0,-1 1 0 0 0,-2-9 0 0 0,3 10-403 0 0,1 0 0 0 0,-1-1 0 0 0,1 1 0 0 0,0 0 0 0 0,-1-1 0 0 0,1 1 0 0 0,0-1 0 0 0,0 1 0 0 0,1-1 0 0 0,-1 1 0 0 0,0 0 1 0 0,1-1-1 0 0,0 1 0 0 0,-1 0 0 0 0,1-1 0 0 0,0 1 0 0 0,0 0 0 0 0,0 0 0 0 0,1 0 0 0 0,-1 0 0 0 0,2-2 0 0 0,1-1-32 0 0,1 2-1 0 0,-1-1 1 0 0,1 0-1 0 0,0 1 1 0 0,0 0-1 0 0,0 0 1 0 0,0 1-1 0 0,11-5 1 0 0,49-10 50 0 0,-45 12-32 0 0,33-6 212 0 0,62-5-1 0 0,49 5 474 0 0,-149 10-688 0 0,10 1-7 0 0,5 1 55 0 0,-20-2-109 0 0,-4 1-8 0 0,-1 0 0 0 0,1 0 1 0 0,0 0-1 0 0,-1 1 0 0 0,9 1 0 0 0,33 7 135 0 0,-19-3-83 0 0,-14-1-22 0 0,17 9-35 0 0,-23-11 32 0 0,-2 7 1 0 0,-6-10-54 0 0,3 4 3 0 0,0 1 0 0 0,-1 0 0 0 0,1 0 0 0 0,-1 0 0 0 0,0 0 0 0 0,2 10 0 0 0,-3-12-1 0 0,-1 0 1 0 0,-1 0 0 0 0,1 0 0 0 0,0-1-1 0 0,-1 1 1 0 0,0 0 0 0 0,1 0-1 0 0,-1 0 1 0 0,0-1 0 0 0,0 1-1 0 0,-1-1 1 0 0,1 1 0 0 0,0-1-1 0 0,-1 1 1 0 0,-1 1 0 0 0,-32 39 7 0 0,-85 73-22 0 0,73-74 125 0 0,3 2 0 0 0,-43 53 0 0 0,79-88-72 0 0,2-2 9 0 0,0 0 0 0 0,0 1 0 0 0,-6 11 0 0 0,5-9-10 0 0,-16 28 160 0 0,0 6 37 0 0,10-16-130 0 0,10-21-3 0 0,0 3 0 0 0,-11 30-7 0 0,9-18-37 0 0,-2 23-60 0 0,7-43-4 0 0,0 0-1 0 0,0 0 0 0 0,-1 0 1 0 0,1 0-1 0 0,0 0 0 0 0,0 0 0 0 0,1 0 1 0 0,0 4-1 0 0,6 39-43 0 0,-5-34-136 0 0,4-2-548 0 0,19 26-24 0 0,-19-26-191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12895 0 0,'0'0'1376'0'0,"-20"36"6872"0"0,1 16-7384 0 0,6-8-464 0 0,10 17-1280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11519 0 0,'0'0'7176'0'0,"-3"4"-6241"0"0,0 2-695 0 0,2-4-81 0 0,0 1 0 0 0,0-1 0 0 0,-1 0-1 0 0,1 0 1 0 0,-1 0 0 0 0,-3 3 584 0 0,2 4-402 0 0,-8 25-106 0 0,8-26 170 0 0,2 3-301 0 0,-1 29-31 0 0,1-33-57 0 0,1 0-1 0 0,0 1 1 0 0,0-1-1 0 0,0 0 0 0 0,2 8 1 0 0,0-2-6 0 0,1 11 49 0 0,6 43 6 0 0,2 4-1 0 0,5 13 72 0 0,-2-13 8 0 0,-2-5-8 0 0,-4-26-72 0 0,-6-31 0 0 0,-1 2 5 0 0,6 32 23 0 0,-6-33 115 0 0,-1-3-170 0 0,0-1 0 0 0,0 0-1 0 0,1 11 1 0 0,2 8 168 0 0,-6-17-138 0 0,-8 26-85 0 0,9-26-143 0 0,-1-8-66 0 0,-9 2-1035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697 149 919 0 0,'2'-18'2133'0'0,"-2"12"399"0"0,0-1-1 0 0,-1 1 1 0 0,0 0-1 0 0,0-1 1 0 0,-3-8 0 0 0,-2 1-2612 0 0,2 10 329 0 0,1-1 1 0 0,-1 1-1 0 0,1 0 0 0 0,-1 0 1 0 0,0 0-1 0 0,-1 0 0 0 0,1 1 1 0 0,-1 0-1 0 0,0 0 0 0 0,1 0 1 0 0,-1 0-1 0 0,-1 1 1 0 0,-7-3-1 0 0,0 1-162 0 0,-1 0 0 0 0,1 1-1 0 0,-1 0 1 0 0,-18 0 0 0 0,19 1-75 0 0,0 2 0 0 0,0 0 0 0 0,0 1-1 0 0,0 0 1 0 0,0 1 0 0 0,1 0 0 0 0,-1 1-1 0 0,1 1 1 0 0,-1 0 0 0 0,1 0 0 0 0,0 1 0 0 0,1 1-1 0 0,-1 0 1 0 0,1 0 0 0 0,0 1 0 0 0,1 1 0 0 0,-1 0-1 0 0,-11 12 1 0 0,-2 7-11 0 0,0 0-1 0 0,2 2 0 0 0,1 0 1 0 0,-26 47-1 0 0,19-21 77 0 0,-37 105-1 0 0,48-107-34 0 0,-4 31-31 0 0,4 8-11 0 0,12 1 0 0 0,12 3 0 0 0,12 4 0 0 0,-10-65-6 0 0,15 34 0 0 0,-12-41-28 0 0,24 43 0 0 0,-11-30-70 0 0,46 55 0 0 0,-52-75 8 0 0,-8-11 74 0 0,5 7-14 0 0,0-2 0 0 0,2 0 0 0 0,34 23-1 0 0,-32-27 41 0 0,1-1 0 0 0,0 0 0 0 0,0-2 0 0 0,1 0 0 0 0,0-2-1 0 0,1 0 1 0 0,0-2 0 0 0,-1 0 0 0 0,39 1 0 0 0,-34-5 107 0 0,0-1 0 0 0,0-1 1 0 0,0-1-1 0 0,0-2 1 0 0,-1 0-1 0 0,1-2 0 0 0,47-19 1 0 0,-62 20-88 0 0,0 0 1 0 0,-1 0 0 0 0,0-1-1 0 0,0-1 1 0 0,0 0-1 0 0,-1 0 1 0 0,0-1 0 0 0,12-14-1 0 0,-11 9 32 0 0,-1 1 1 0 0,0-1-1 0 0,-1-1 0 0 0,-1 0 0 0 0,0 0 0 0 0,5-17 0 0 0,-4 6 12 0 0,-2-1 0 0 0,0 0 0 0 0,-2-1 0 0 0,-1 0 0 0 0,-1 0-1 0 0,-1 0 1 0 0,-4-51 0 0 0,-12-46 212 0 0,-38-163 0 0 0,46 262-272 0 0,-1 1-1 0 0,-2-1 1 0 0,-17-38 0 0 0,18 50-23 0 0,0 0-1 0 0,0 1 1 0 0,-2-1 0 0 0,1 2 0 0 0,-2-1 0 0 0,1 1 0 0 0,-15-12-1 0 0,-8-3-61 0 0,-4-3-600 0 0,14 9-6071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54 16583 0 0,'-9'-6'692'0'0,"0"0"0"0"0,-1 1 0 0 0,1 0 1 0 0,-1 0-1 0 0,-1 1 0 0 0,-18-5 0 0 0,9 5-833 0 0,1 1 0 0 0,-38-3 1 0 0,40 6-473 0 0,1 0 1 0 0,-25 4 0 0 0,33-3 208 0 0,1 1 1 0 0,0 0-1 0 0,0 0 1 0 0,0 1-1 0 0,0-1 1 0 0,0 1-1 0 0,-9 7 1 0 0,14-9 249 0 0,0 0 0 0 0,1 0 1 0 0,0 0-1 0 0,-1 0 1 0 0,1 0-1 0 0,0 0 1 0 0,-1 1-1 0 0,1-1 1 0 0,-2 3-1 0 0,0 1-149 0 0,0-2-632 0 0,3 7-662 0 0,2 39 372 0 0,4-39 711 0 0,26 36 378 0 0,-22-31 146 0 0,-5-9 17 0 0,-1 0 0 0 0,1-1 0 0 0,0 1 0 0 0,12 9 1 0 0,-9-6 39 0 0,27 22 410 0 0,-26-23-371 0 0,29 22 432 0 0,-28-22-424 0 0,30 20 486 0 0,8 3 146 0 0,-19-13-329 0 0,-22-13 20 0 0,1-1 3 0 0,24 13-25 0 0,-24-12 3778 0 0,-12 3-3635 0 0,0 0-426 0 0,3-5-81 0 0,0 0 0 0 0,-1 0 0 0 0,1 0 0 0 0,-1 0 1 0 0,0 0-1 0 0,0 0 0 0 0,0 0 0 0 0,0 0 1 0 0,-1-1-1 0 0,1 1 0 0 0,-1-1 0 0 0,0 0 0 0 0,1 0 1 0 0,-1 0-1 0 0,0 0 0 0 0,-5 2 0 0 0,-55 27 1018 0 0,34-16-715 0 0,-35 12 1 0 0,-82 22-13 0 0,125-41-393 0 0,6-3-636 0 0,1 0 1 0 0,-26 5 0 0 0,36-10-462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 13823 0 0,'0'0'2226'0'0,"-6"-6"-40"0"0,6 6-2110 0 0,-1 0-1 0 0,1 0 0 0 0,0 0 1 0 0,0 0-1 0 0,0-1 1 0 0,0 1-1 0 0,-1 0 0 0 0,1 0 1 0 0,0 0-1 0 0,0 0 0 0 0,0 0 1 0 0,0 0-1 0 0,-1 0 0 0 0,1 0 1 0 0,0 0-1 0 0,0 0 1 0 0,0 0-1 0 0,-1 0 0 0 0,1 0 1 0 0,0 0-1 0 0,0 0 0 0 0,0 0 1 0 0,-1 0-1 0 0,1 0 0 0 0,0 0 1 0 0,0 0-1 0 0,0 0 1 0 0,-1 0-1 0 0,1 0 0 0 0,0 1 1 0 0,0-1-1 0 0,0 0 0 0 0,0 0 1 0 0,-1 0-1 0 0,1 0 0 0 0,0 0 1 0 0,0 0-1 0 0,0 1 1 0 0,0-1-1 0 0,0 0 0 0 0,0 0 1 0 0,-1 0-1 0 0,1 0 0 0 0,0 1 1 0 0,0-1-1 0 0,0 0 0 0 0,0 0 1 0 0,0 0-1 0 0,0 1 1 0 0,0-1-1 0 0,0 0 0 0 0,0 0 1 0 0,0 0-1 0 0,0 1 0 0 0,0-1 1 0 0,0 0-1 0 0,-5 34-39 0 0,2 17-36 0 0,2-34 9 0 0,2 34 87 0 0,3 9 127 0 0,5 17-7 0 0,5 44-8 0 0,7 59-45 0 0,10 118-94 0 0,-24-202-16 0 0,-5-47-42 0 0,2 18-11 0 0,-2-46 1 0 0,-1 32 71 0 0,0-42-60 0 0,-2 31 71 0 0,1-33-66 0 0,0-4 27 0 0,0 1 0 0 0,-1-1 1 0 0,1 0-1 0 0,-3 9 1 0 0,1-6-7 0 0,1-5 24 0 0,0 0 0 0 0,0 0-1 0 0,0 0 1 0 0,1 0 0 0 0,-1 1 0 0 0,1 4-1 0 0,-2-8 39 0 0,0-1-86 0 0,1 1-1 0 0,-1-1 1 0 0,1 1-1 0 0,-1-1 0 0 0,1 0 1 0 0,-1 1-1 0 0,1-1 0 0 0,0 0 1 0 0,0 0-1 0 0,-1 0 1 0 0,1 0-1 0 0,0 0 0 0 0,0 0 1 0 0,0-1-1 0 0,0 1 1 0 0,0 0-1 0 0,0 0 0 0 0,1-1 1 0 0,-1 1-1 0 0,0 0 0 0 0,0-3 1 0 0,-3-6 24 0 0,0 0 1 0 0,-3-12-1 0 0,2 4-12 0 0,-44-154-191 0 0,-1 0-139 0 0,41 148-10 0 0,7 24 66 0 0,3 5-14 0 0,5 31-189 0 0,-6-34 535 0 0,10 39-259 0 0,0-4 32 0 0,7 30 51 0 0,-14-53 80 0 0,0-2-11 0 0,0 1 0 0 0,6 13 0 0 0,9 21 9 0 0,4 0 25 0 0,-17-38 106 0 0,2-2-53 0 0,22 21 0 0 0,-22-22 144 0 0,3-5-137 0 0,36 0 58 0 0,-39-4-65 0 0,25-13-11 0 0,3-8-42 0 0,-5 1-318 0 0,-2-2 1 0 0,0-1-1 0 0,-2-1 0 0 0,23-31 1 0 0,-37 42-5074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16127 0 0,'0'0'1460'0'0,"-2"2"-1081"0"0,-4 1 59 0 0,-1-1 1 0 0,1 1-1 0 0,-1-1 1 0 0,1 0-1 0 0,-1-1 1 0 0,1 1-1 0 0,-13 0 0 0 0,-53 0 729 0 0,57-2-945 0 0,-19 0-135 0 0,-1 1 0 0 0,-66 12 0 0 0,89-11-213 0 0,-1 2-1 0 0,1-1 1 0 0,0 2-1 0 0,0 0 1 0 0,1 0 0 0 0,-1 1-1 0 0,1 0 1 0 0,0 1-1 0 0,1 0 1 0 0,0 1-1 0 0,-12 11 1 0 0,10-8-70 0 0,8-7 120 0 0,-1 0-1 0 0,1 1 1 0 0,0 0 0 0 0,0-1-1 0 0,0 1 1 0 0,1 1 0 0 0,-6 9-1 0 0,-11 24-113 0 0,13-20 35 0 0,-3 20 112 0 0,9-36 36 0 0,1-1 0 0 0,-1 1 1 0 0,1-1-1 0 0,0 1 0 0 0,0-1 0 0 0,0 6 0 0 0,1 42 11 0 0,-1-37 86 0 0,5-5 54 0 0,16 26 14 0 0,-16-25 10 0 0,37 11 256 0 0,-41-20-403 0 0,1 1-1 0 0,-1 0 0 0 0,0-1 1 0 0,0 1-1 0 0,0-1 0 0 0,1 0 1 0 0,-1 1-1 0 0,0-1 0 0 0,1 0 1 0 0,1 0-1 0 0,5 0 56 0 0,0 0 0 0 0,1 0 0 0 0,-1-1 0 0 0,0 0 0 0 0,1-1 0 0 0,-1 0 0 0 0,12-4 0 0 0,-5 0-18 0 0,0-2 0 0 0,0 0 0 0 0,-1 0-1 0 0,1-2 1 0 0,-2 1 0 0 0,0-2 0 0 0,0 0 0 0 0,-1 0 0 0 0,0-2-1 0 0,11-13 1 0 0,-10 9 10 0 0,-2-1-1 0 0,1 0 1 0 0,-2 0-1 0 0,-1-1 1 0 0,0 0-1 0 0,-1 0 1 0 0,9-35-1 0 0,-12 22-355 0 0,-6 27 221 0 0,-1 2 54 0 0,-1 1 28 0 0,-1 6 43 0 0,1 0-55 0 0,1-1-1 0 0,0 0 1 0 0,-1 1-1 0 0,1 0 1 0 0,-2 5-1 0 0,1 0-2 0 0,1 0 0 0 0,0-1 0 0 0,0 1 0 0 0,0 11 0 0 0,1-8 0 0 0,1-1 0 0 0,0 1 0 0 0,3 13 0 0 0,0-5 0 0 0,8 22 0 0 0,5 9-23 0 0,-13-41-85 0 0,2-2-206 0 0,16 25 148 0 0,-16-25-23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12895 0 0,'0'0'2891'0'0,"3"10"-2076"0"0,10 30 21 0 0,-10-29 58 0 0,-1 2 30 0 0,5 39 4 0 0,-5-39-97 0 0,-2 0-410 0 0,1 3-329 0 0,0 1 177 0 0,-2 28 1 0 0,-1 0-176 0 0,-2 14-4 0 0,3-49 299 0 0,7-23-176 0 0,11-38-20 0 0,-5 13 128 0 0,24-51 0 0 0,-34 86-321 0 0,3-9-14 0 0,1 0 0 0 0,1 0 0 0 0,0 0 0 0 0,1 1 0 0 0,0 0 0 0 0,0 0 0 0 0,12-10 0 0 0,-19 20-36 0 0,0 0 0 0 0,-1 0 0 0 0,1 1 0 0 0,0-1 0 0 0,0 0 0 0 0,0 1 0 0 0,0-1 0 0 0,0 1 0 0 0,0 0 0 0 0,0-1 0 0 0,0 1 0 0 0,0 0 0 0 0,0-1 0 0 0,0 1 0 0 0,1 0 0 0 0,5 10-73 0 0,22 29 22 0 0,-22-29 5 0 0,-5 0 0 0 0,7 28 4 0 0,-6-17 28 0 0,-2-8 55 0 0,2 40-47 0 0,-4-5 57 0 0,0-25-204 0 0,0-6 877 0 0,1-2 3251 0 0,0-19-3721 0 0,1 0-1 0 0,0-1 1 0 0,0 1-1 0 0,3-6 1 0 0,0-4 58 0 0,1-4-1201 0 0,1 0 0 0 0,0 0 0 0 0,1 1 0 0 0,18-32 0 0 0,-19 41 823 0 0,1 1 24 0 0,-3 5 24 0 0,-3 1 67 0 0,0 1 0 0 0,0 0-1 0 0,0-1 1 0 0,0 1-1 0 0,0 0 1 0 0,0 0-1 0 0,0 0 1 0 0,0 0-1 0 0,0 0 1 0 0,0 0-1 0 0,0 0 1 0 0,0 0-1 0 0,0 0 1 0 0,0 1-1 0 0,0-1 1 0 0,1 0-1 0 0,31 15-57 0 0,-25-11-9 0 0,-1 3 4 0 0,30 22 51 0 0,-30-25 16 0 0,0 0 0 0 0,0-1 0 0 0,0 0 0 0 0,0 0 0 0 0,9 2-1 0 0,26 1 80 0 0,-39-6-63 0 0,0 1 1 0 0,0-1 0 0 0,0 0-1 0 0,0 0 1 0 0,0 0 0 0 0,-1 0-1 0 0,1-1 1 0 0,6-1 0 0 0,-2 0 27 0 0,-2 2-2 0 0,-1-1 1 0 0,1 0 0 0 0,0 0-1 0 0,0 0 1 0 0,-1-1 0 0 0,1 0-1 0 0,8-4 1 0 0,-2 0 61 0 0,-2 2-39 0 0,0-1 1 0 0,0-1 0 0 0,-1 0-1 0 0,0 0 1 0 0,0-1-1 0 0,0 0 1 0 0,-1 0 0 0 0,0 0-1 0 0,8-13 1 0 0,-10 14-13 0 0,-1 0 0 0 0,0-1 1 0 0,-1 1-1 0 0,1-1 0 0 0,-1 0 0 0 0,-1 0 0 0 0,1 0 1 0 0,-1 0-1 0 0,-1-1 0 0 0,1 1 0 0 0,-1-1 1 0 0,0 1-1 0 0,-1-11 0 0 0,0 15-34 0 0,-1-1 1 0 0,0 1-1 0 0,1 0 0 0 0,-1 0 0 0 0,0 0 1 0 0,-1 0-1 0 0,1 0 0 0 0,0 1 0 0 0,-1-1 1 0 0,0 0-1 0 0,0 1 0 0 0,0-1 0 0 0,0 1 1 0 0,0-1-1 0 0,0 1 0 0 0,0 0 0 0 0,-1 0 1 0 0,-4-3-1 0 0,5 3-81 0 0,-1 1 0 0 0,1 0 0 0 0,-1-1-1 0 0,1 1 1 0 0,-1 0 0 0 0,1 0 0 0 0,-1 1 0 0 0,0-1 0 0 0,0 0 0 0 0,1 1 0 0 0,-1 0 0 0 0,0 0-1 0 0,0 0 1 0 0,0 0 0 0 0,0 0 0 0 0,1 0 0 0 0,-1 1 0 0 0,0-1 0 0 0,0 1 0 0 0,1 0-1 0 0,-1 0 1 0 0,0 0 0 0 0,-3 2 0 0 0,0-1 38 0 0,4-1 11 0 0,0 0 1 0 0,0 0-1 0 0,0 0 0 0 0,0 0 1 0 0,0 0-1 0 0,0 1 0 0 0,0-1 0 0 0,0 0 1 0 0,0 1-1 0 0,-1 2 0 0 0,-24 21-59 0 0,-8 17-22 0 0,0 13 11 0 0,4 10 64 0 0,6 4 16 0 0,23-59 0 0 0,0-1 0 0 0,0 0 0 0 0,1 1 0 0 0,0 0 0 0 0,0 9 0 0 0,2-13 0 0 0,-1 0 0 0 0,1 0 0 0 0,0 0 0 0 0,0 0 0 0 0,1-1 0 0 0,-1 1 0 0 0,1 0 0 0 0,1-1 0 0 0,3 9 0 0 0,-2-8 2 0 0,1-1 0 0 0,-1 1-1 0 0,1-1 1 0 0,0 0 0 0 0,11 8 0 0 0,-16-13-2 0 0,1 2 5 0 0,1-1 1 0 0,-1 0-1 0 0,0 0 1 0 0,1 0-1 0 0,-1 0 1 0 0,1-1-1 0 0,-1 1 1 0 0,1 0-1 0 0,2 0 0 0 0,27 10 66 0 0,-14-7 1 0 0,0-3 16 0 0,1 1 1 0 0,-1-2-1 0 0,0-1 0 0 0,24-3 0 0 0,-20-1 178 0 0,1 0 0 0 0,-1-2 0 0 0,-1 0 0 0 0,1-2-1 0 0,-1 0 1 0 0,-1-1 0 0 0,28-19 0 0 0,-26 14-958 0 0,-1-1 1 0 0,0-1-1 0 0,24-29 0 0 0,-31 34-750 0 0,0 0-4010 0 0,0 1-1703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526 216 10591 0 0,'-1'-1'819'0'0,"-15"-18"1559"0"0,1 1 0 0 0,-22-34-1 0 0,27 36-2034 0 0,-1 0 0 0 0,-1 1 0 0 0,-18-19 0 0 0,25 29-256 0 0,-1 1 1 0 0,1-1 0 0 0,-1 1 0 0 0,0 1-1 0 0,0-1 1 0 0,0 1 0 0 0,-1 0 0 0 0,1 0-1 0 0,-1 1 1 0 0,0 0 0 0 0,1 0 0 0 0,-1 1-1 0 0,-8-1 1 0 0,8 1-41 0 0,0 1-1 0 0,0 0 1 0 0,0 0 0 0 0,0 1-1 0 0,0 0 1 0 0,0 1-1 0 0,0-1 1 0 0,0 1 0 0 0,1 0-1 0 0,-1 1 1 0 0,1 0-1 0 0,-11 6 1 0 0,4-1-46 0 0,1 0-1 0 0,1 1 1 0 0,0 0 0 0 0,-18 19 0 0 0,18-14-60 0 0,-24 41 55 0 0,22-32 33 0 0,-13 32 1 0 0,1 16 59 0 0,19-44-1 0 0,0 22-7 0 0,5-47-73 0 0,1 1-1 0 0,0-1 0 0 0,0 0 1 0 0,0 1-1 0 0,0-1 1 0 0,0 0-1 0 0,0 1 0 0 0,1 2 1 0 0,8 44-10 0 0,-9-48-1 0 0,0 0-1 0 0,0 0 0 0 0,0 0 1 0 0,0 0-1 0 0,1 0 1 0 0,-1 0-1 0 0,0 0 0 0 0,0 0 1 0 0,1 0-1 0 0,-1 0 0 0 0,1 0 1 0 0,-1 0-1 0 0,1-1 0 0 0,-1 1 1 0 0,1 0-1 0 0,-1 0 0 0 0,1 0 1 0 0,0-1-1 0 0,1 2 0 0 0,24 24-84 0 0,-25-26 84 0 0,-1 1 0 0 0,1-1 0 0 0,-1 1-1 0 0,0-1 1 0 0,1 1 0 0 0,-1-1 0 0 0,1 0 0 0 0,-1 1-1 0 0,1-1 1 0 0,-1 1 0 0 0,1-1 0 0 0,0 0 0 0 0,-1 0 0 0 0,1 1-1 0 0,-1-1 1 0 0,1 0 0 0 0,0 0 0 0 0,-1 0 0 0 0,1 0-1 0 0,1 1 1 0 0,20 1-84 0 0,-10-3 15 0 0,1-4 117 0 0,0 0 1 0 0,0 0-1 0 0,-1-2 1 0 0,0 1-1 0 0,0-2 1 0 0,0 1-1 0 0,-1-2 1 0 0,0 1 0 0 0,-1-2-1 0 0,1 1 1 0 0,-2-1-1 0 0,11-14 1 0 0,13-20 110 0 0,48-89 0 0 0,-39 62-235 0 0,-38 63 14 0 0,1 1 0 0 0,0 0 0 0 0,9-9 0 0 0,-11 27 2 0 0,7 50 48 0 0,-6 1 6 0 0,-3-38-33 0 0,6 35 32 0 0,3 2-6 0 0,-8-41 22 0 0,1 0-382 0 0,1-2-6700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9215 0 0,'0'0'707'0'0,"-2"0"-464"0"0,-9 1 13 0 0,8 0 932 0 0,0 0 401 0 0,-20 6 1729 0 0,9-3-2403 0 0,0 1 0 0 0,0 0 0 0 0,-14 9 1 0 0,21-11-733 0 0,4-2-107 0 0,0 0 0 0 0,1 0 1 0 0,-1 1-1 0 0,0-1 1 0 0,1 1-1 0 0,-1 0 1 0 0,-3 3-1 0 0,-9 7 216 0 0,11-10-73 0 0,2 7-404 0 0,-5 25-9 0 0,5-25-300 0 0,8 2-796 0 0,20 32 630 0 0,-20-32 18 0 0,2 0 8 0 0,23 32 2 0 0,-27-37 479 0 0,0-1 0 0 0,0 1 0 0 0,1-1-1 0 0,9 10 1 0 0,-5-7 78 0 0,-6-4 36 0 0,1 1 0 0 0,0-1-1 0 0,0 0 1 0 0,1-1 0 0 0,8 7 0 0 0,-4-4-3 0 0,-5-3 56 0 0,0 1 0 0 0,-1-1 0 0 0,1 0 0 0 0,1-1 0 0 0,-1 1 0 0 0,6 2 0 0 0,-1-1 84 0 0,-6-2-27 0 0,0 0 1 0 0,0 0 0 0 0,0 0-1 0 0,0-1 1 0 0,0 0 0 0 0,0 1-1 0 0,1-1 1 0 0,4 1 0 0 0,0 0 61 0 0,-2 0 325 0 0,2 0 207 0 0,23 7 95 0 0,-23-7 3672 0 0,-14 4-4276 0 0,2-2-129 0 0,-1 1 6 0 0,1 0 0 0 0,-1-1-1 0 0,0 1 1 0 0,0-1 0 0 0,0 0 0 0 0,-1-1-1 0 0,-10 6 1 0 0,-239 95 74 0 0,143-67-7395 0 0,89-31 317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36 229 13823 0 0,'0'-2'1003'0'0,"-1"0"-1120"0"0,2 11 5707 0 0,2 4-5494 0 0,3 41 299 0 0,-1 17 13 0 0,0 10-329 0 0,-6 295 107 0 0,0-347-122 0 0,-3 61-48 0 0,0 2-16 0 0,3-33 11 0 0,1-48 42 0 0,0 0 37 0 0,0 34 104 0 0,0-34 1146 0 0,-4-7-1145 0 0,-15 10-23 0 0,19-14-166 0 0,-1 0 1 0 0,1 0-1 0 0,0 0 1 0 0,-1 0-1 0 0,1 0 1 0 0,0 0-1 0 0,-1 0 1 0 0,1 0-1 0 0,-1 0 1 0 0,1 0 0 0 0,0 0-1 0 0,-1 0 1 0 0,1 0-1 0 0,0 0 1 0 0,-1 0-1 0 0,1 0 1 0 0,0 0-1 0 0,-1 0 1 0 0,1-1-1 0 0,0 1 1 0 0,-1 0-1 0 0,1 0 1 0 0,0 0-1 0 0,0-1 1 0 0,-1 1-1 0 0,1 0 1 0 0,0 0-1 0 0,0-1 1 0 0,-1 1-1 0 0,1 0 1 0 0,0 0-1 0 0,0-1 1 0 0,0 1-1 0 0,-1 0 1 0 0,1-1-1 0 0,0 1 1 0 0,0-1-1 0 0,-5-13 167 0 0,4 11-139 0 0,0-4-33 0 0,0-1-1 0 0,0 1 0 0 0,1-1 1 0 0,-1 1-1 0 0,2-1 0 0 0,-1 1 1 0 0,1-1-1 0 0,0 1 0 0 0,1-1 1 0 0,0 1-1 0 0,0 0 0 0 0,3-8 1 0 0,4-7-146 0 0,1 0 0 0 0,19-29 0 0 0,-20 35 43 0 0,1 1 0 0 0,1 1 0 0 0,0 0 0 0 0,1 0 0 0 0,21-17 0 0 0,-26 24 83 0 0,1 1-1 0 0,1 1 1 0 0,-1-1 0 0 0,1 1-1 0 0,0 0 1 0 0,0 1 0 0 0,1 0-1 0 0,-1 1 1 0 0,1 0 0 0 0,0 0-1 0 0,12-1 1 0 0,-1 3-4 0 0,11 3-41 0 0,-23-1 36 0 0,21 5-122 0 0,-9 0 68 0 0,-15-4-7 0 0,0 3-190 0 0,20 17 127 0 0,-20-17-1 0 0,-4 5-472 0 0,0 2 588 0 0,0-7 6 0 0,-1 0 0 0 0,0 1 0 0 0,0-1 1 0 0,-1 1-1 0 0,1 6 0 0 0,-5-4-2 0 0,-11 26 129 0 0,11-25 57 0 0,-2-1 9 0 0,0 2-107 0 0,3-4 4 0 0,-1-1 0 0 0,0 0 0 0 0,0 0 0 0 0,-9 9 0 0 0,7-7 2 0 0,3-3 1 0 0,-1 0-1 0 0,1 0 0 0 0,-1 0 1 0 0,-8 5-1 0 0,-26 23 218 0 0,30-26-249 0 0,-22 15 109 0 0,2-3-72 0 0,-2-2-43 0 0,2-4 18 0 0,4-4-20 0 0,3-6 20 0 0,7-4-31 0 0,14 2-13 0 0,0 0 0 0 0,0 0 0 0 0,-1-1 0 0 0,1 1 0 0 0,0 0 1 0 0,0 0-1 0 0,0 0 0 0 0,0 0 0 0 0,0 0 0 0 0,0 0 0 0 0,-1 0 0 0 0,1-1 0 0 0,0 1 0 0 0,0 0 0 0 0,0 0 0 0 0,0 0 0 0 0,0 0 0 0 0,0-1 0 0 0,0 1 0 0 0,0 0 0 0 0,0 0 1 0 0,0 0-1 0 0,0 0 0 0 0,0-1 0 0 0,0 1 0 0 0,0 0 0 0 0,0 0 0 0 0,0 0 0 0 0,0 0 0 0 0,0-1 0 0 0,0 1 0 0 0,0 0 0 0 0,0 0 0 0 0,0 0 0 0 0,0 0 0 0 0,0-1 0 0 0,0 1 1 0 0,0 0-1 0 0,0 0 0 0 0,1 0 0 0 0,-1 0 0 0 0,0 0 0 0 0,0-1 0 0 0,0 1 0 0 0,0 0 0 0 0,0 0 0 0 0,0 0 0 0 0,1 0 0 0 0,-1 0 0 0 0,0 0 0 0 0,0 0 0 0 0,0 0 0 0 0,0 0 1 0 0,0 0-1 0 0,1-1 0 0 0,-1 1 0 0 0,0 0 0 0 0,0 0 0 0 0,16-5-139 0 0,37-3 124 0 0,-33 5 17 0 0,65-9 25 0 0,-16 2 64 0 0,0-2 0 0 0,100-32 0 0 0,-106 21 22 0 0,0-3-1 0 0,95-55 1 0 0,-117 53 63 0 0,-38 26-133 0 0,-1 0 1 0 0,1 0-1 0 0,-1 0 1 0 0,0 0-1 0 0,0-1 1 0 0,0 1-1 0 0,0-1 1 0 0,0 0-1 0 0,-1 1 1 0 0,1-1-1 0 0,-1 0 1 0 0,0 0-1 0 0,2-3 1 0 0,-3 4-16 0 0,0 1 0 0 0,0 0 0 0 0,1 0 0 0 0,-1 0 0 0 0,0-1 0 0 0,0 1 0 0 0,-1 0 0 0 0,1 0 0 0 0,0 0-1 0 0,0 0 1 0 0,0-1 0 0 0,-1 1 0 0 0,1 0 0 0 0,-1 0 0 0 0,1 0 0 0 0,-1 0 0 0 0,1 0 0 0 0,-1 0 0 0 0,0 0 0 0 0,-1-1 0 0 0,1 0-1 0 0,-1 1 0 0 0,0-1-1 0 0,1 1 1 0 0,-1 0 0 0 0,0 0 0 0 0,0 0-1 0 0,0 0 1 0 0,0 0 0 0 0,0 1 0 0 0,-4-2 0 0 0,0 1-20 0 0,0 0 1 0 0,0 0 0 0 0,0 1 0 0 0,0 0-1 0 0,0 0 1 0 0,0 0 0 0 0,-7 2 0 0 0,4 0-68 0 0,0 0 0 0 0,0 1 0 0 0,0 0 0 0 0,1 1-1 0 0,-1 0 1 0 0,1 0 0 0 0,0 0 0 0 0,0 1 0 0 0,0 1 0 0 0,-10 9 0 0 0,-10 12-54 0 0,4 2 16 0 0,15-14 9 0 0,-10 23 15 0 0,13-18-14 0 0,-3 19 16 0 0,9-37 66 0 0,-1 0-1 0 0,1 0 1 0 0,0 0-1 0 0,0 0 1 0 0,-1 0-1 0 0,1 0 0 0 0,1 0 1 0 0,-1 3-1 0 0,1 3-4 0 0,0-1-1 0 0,0 1 1 0 0,1 0 0 0 0,4 11-1 0 0,-4-15 15 0 0,-1-1-1 0 0,1 1 0 0 0,0-1 0 0 0,1 0 1 0 0,-1 0-1 0 0,1 0 0 0 0,-1 0 0 0 0,1 0 0 0 0,0-1 1 0 0,0 1-1 0 0,5 2 0 0 0,-2-1 19 0 0,1 0-1 0 0,0-1 1 0 0,9 3 0 0 0,-2-3 53 0 0,-14-3-72 0 0,7 1 32 0 0,0-1-1 0 0,1 0 1 0 0,-1-1 0 0 0,0 1-1 0 0,0-1 1 0 0,0-1 0 0 0,14-4-1 0 0,-8 0 35 0 0,0-1 0 0 0,0 0 0 0 0,-1-1 0 0 0,0-1 0 0 0,-1 0 0 0 0,1 0 0 0 0,-2-1 0 0 0,1-1 0 0 0,-2 1 0 0 0,1-2 1 0 0,-1 1-1 0 0,-1-2 0 0 0,0 1 0 0 0,-1-1 0 0 0,0 0 0 0 0,5-15 0 0 0,-4 5-21 0 0,-1 0 0 0 0,-1-1 1 0 0,-1 1-1 0 0,-1-1 0 0 0,-1 0 1 0 0,-1 0-1 0 0,-1 0 0 0 0,-2-1 1 0 0,-3-26-1 0 0,-6-20 7 0 0,-3 1 1 0 0,-25-79-1 0 0,-63-132-345 0 0,91 259 217 0 0,-14-38-115 0 0,22 54 135 0 0,1 0 1 0 0,-1-1-1 0 0,1 1 1 0 0,0 0-1 0 0,1 0 0 0 0,-1-1 1 0 0,2-9-1 0 0,-1 16 43 0 0,0-1 0 0 0,0 1 0 0 0,0-1 0 0 0,0 1 1 0 0,0 0-1 0 0,0-1 0 0 0,0 1 0 0 0,1-1 0 0 0,-1 1 0 0 0,0 0 0 0 0,0-1 0 0 0,1 1 0 0 0,-1-1 0 0 0,0 1 0 0 0,1 0 0 0 0,-1 0 0 0 0,0-1 1 0 0,1 1-1 0 0,-1 0 0 0 0,0-1 0 0 0,1 1 0 0 0,-1 0 0 0 0,1 0 0 0 0,-1 0 0 0 0,0 0 0 0 0,1-1 0 0 0,-1 1 0 0 0,1 0 0 0 0,1 0-14 0 0,0 0 0 0 0,0 0 0 0 0,0 0 0 0 0,-1 0-1 0 0,1 0 1 0 0,0 0 0 0 0,0 1 0 0 0,-1-1 0 0 0,3 1-1 0 0,28 10-454 0 0,10 5-98 0 0,6 2-423 0 0,2 3-207 0 0,1 2-1296 0 0,-18-7 216 0 0,-25-12-3584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2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16127 0 0,'0'0'2548'0'0,"7"2"-1660"0"0,17 9 38 0 0,-12-8-56 0 0,1-3-611 0 0,-1-1 0 0 0,1 0 1 0 0,-1 0-1 0 0,0-1 0 0 0,1-1 0 0 0,12-4 0 0 0,-5 0-169 0 0,0-1 0 0 0,-1-1 0 0 0,21-13-1 0 0,-2-2-360 0 0,35-19-1341 0 0,-62 37 409 0 0,1 1 0 0 0,0 0 1 0 0,0 1-1 0 0,18-5 0 0 0,-23 9-1246 0 0,15 0-2618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64 9671 0 0,'0'0'2094'0'0,"-8"-14"3876"0"0,3 9-5390 0 0,0 0 0 0 0,0 1 0 0 0,0-1 0 0 0,-1 1 0 0 0,-7-5 0 0 0,9 6-585 0 0,-1 1 1 0 0,1 0-1 0 0,-1 0 0 0 0,0 0 0 0 0,0 0 0 0 0,0 1 0 0 0,1 0 0 0 0,-1 0 0 0 0,-1 0 0 0 0,1 1 0 0 0,0-1 0 0 0,0 1 0 0 0,0 0 0 0 0,0 1 0 0 0,-6 0 1 0 0,5 0-19 0 0,3-1 10 0 0,0 0 0 0 0,1 1-1 0 0,-1-1 1 0 0,0 1-1 0 0,0 0 1 0 0,0 0 0 0 0,-3 2-1 0 0,-22 9-39 0 0,21-7 49 0 0,-1-1 1 0 0,-10 10-1 0 0,-8 11 26 0 0,21-20 88 0 0,-1 4 38 0 0,-17 28 4 0 0,17-27 6 0 0,2 0 22 0 0,-11 30 10 0 0,12-30 178 0 0,2 3-260 0 0,-4 37-32 0 0,4-37-4 0 0,4-3-12 0 0,0-1-61 0 0,0 0 1 0 0,0 0-1 0 0,6 10 0 0 0,-5-13-13 0 0,0 0 0 0 0,0-1-1 0 0,1 1 1 0 0,7 6-1 0 0,-12-12 15 0 0,6 6-81 0 0,1-4-4 0 0,20 7-23 0 0,-16-7-11 0 0,-2-3 93 0 0,0-1-1 0 0,0 1 0 0 0,-1-1 0 0 0,1-1 1 0 0,-1 0-1 0 0,1 0 0 0 0,-1-1 1 0 0,9-5-1 0 0,-3 0 124 0 0,-1 0 0 0 0,0-1 1 0 0,0-1-1 0 0,-2 0 0 0 0,1-1 0 0 0,17-24 0 0 0,-16 19 39 0 0,-2-1 0 0 0,0 0 0 0 0,-1-1 0 0 0,13-35 0 0 0,-22 52-136 0 0,1-4 0 0 0,0 1 0 0 0,-1 0 0 0 0,0-1 0 0 0,1 1 0 0 0,-2-1 0 0 0,1 1 0 0 0,-1-1 0 0 0,1 1 0 0 0,-3-12 0 0 0,1 9-15 0 0,1 7-57 0 0,1 12-361 0 0,2 34 353 0 0,-2-34 0 0 0,2 2-72 0 0,10 38 80 0 0,-10-39 0 0 0,1-2 12 0 0,9 27 37 0 0,-4-17-19 0 0,13 23 47 0 0,7 11 154 0 0,-24-45 715 0 0,-5-9-854 0 0,1 0-1 0 0,-1 0 0 0 0,0-1 0 0 0,1 1 0 0 0,-1 0 0 0 0,1 0 0 0 0,-1-1 0 0 0,0 1 1 0 0,1 0-1 0 0,-1-1 0 0 0,0 1 0 0 0,1-1 0 0 0,-1 1 0 0 0,0 0 0 0 0,1-1 0 0 0,-1 1 1 0 0,0-1-1 0 0,0 1 0 0 0,0-1 0 0 0,1 1 0 0 0,-1 0 0 0 0,0-1 0 0 0,0 1 0 0 0,0-1 1 0 0,0 1-1 0 0,0-1 0 0 0,0 1 0 0 0,0-1 0 0 0,0 1 0 0 0,0-1 0 0 0,0 1 0 0 0,0-1 1 0 0,0 1-1 0 0,0-1 0 0 0,-1 1 0 0 0,1-1 0 0 0,0 0 0 0 0,-6-23 378 0 0,5 22-354 0 0,-5-16 181 0 0,-9-39-96 0 0,15 53-128 0 0,0 4-3 0 0,0-1 1 0 0,0 1-1 0 0,1-1 0 0 0,-1 1 0 0 0,0 0 0 0 0,0-1 1 0 0,1 1-1 0 0,-1 0 0 0 0,0-1 0 0 0,1 1 0 0 0,-1 0 1 0 0,0 0-1 0 0,1-1 0 0 0,-1 1 0 0 0,0 0 1 0 0,1 0-1 0 0,-1-1 0 0 0,0 1 0 0 0,2 0 0 0 0,1 0-45 0 0,5-2-47 0 0,-1 0 0 0 0,1 1-1 0 0,7-1 1 0 0,10-1-20 0 0,121-33-85 0 0,-122 29 267 0 0,0-2 1 0 0,-1-1-1 0 0,43-26 0 0 0,-48 25-22 0 0,21-19 0 0 0,-33 25-35 0 0,0-1 1 0 0,0 1-1 0 0,-1-1 1 0 0,0 0-1 0 0,-1-1 1 0 0,9-12-1 0 0,-12 16-10 0 0,0 3 0 0 0,-1-1 0 0 0,1 0 0 0 0,-1 0 0 0 0,1 1 0 0 0,-1-1 0 0 0,0 0 0 0 0,1 0 0 0 0,-1 0 0 0 0,0 1 0 0 0,0-1 0 0 0,1 0 0 0 0,-1 0 0 0 0,0 0 0 0 0,0 0 0 0 0,0 0 0 0 0,0 0 0 0 0,0 1 0 0 0,0-1 0 0 0,0 0 0 0 0,-1 0 0 0 0,1 0 0 0 0,0 0 0 0 0,-1-1 0 0 0,-4-4 0 0 0,4 5 0 0 0,0 1 0 0 0,0-1 0 0 0,0 1 0 0 0,0 0 0 0 0,0-1 0 0 0,0 1 0 0 0,0 0 0 0 0,0 0 0 0 0,0 0 0 0 0,0 0 0 0 0,-2 0 0 0 0,-6 2-26 0 0,-1 0 1 0 0,1 0-1 0 0,-18 9 0 0 0,27-11 25 0 0,-12 5-57 0 0,-1 1 0 0 0,2 0 1 0 0,-17 12-1 0 0,3-2-39 0 0,5-4 10 0 0,-12 8-36 0 0,2 0 0 0 0,-30 28 0 0 0,17-10 56 0 0,7-2-10 0 0,24-20 10 0 0,-9 20 65 0 0,15-28 62 0 0,9 3 36 0 0,9 32 0 0 0,-9-33-7 0 0,5-6 3 0 0,22 11 17 0 0,-15-10 10 0 0,1-4-50 0 0,0 0 1 0 0,0-1-1 0 0,-1-1 0 0 0,1 0 1 0 0,0-1-1 0 0,0-1 0 0 0,18-6 1 0 0,-12 1-140 0 0,40-22 0 0 0,-28 9-7169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14743 0 0,'0'0'1568'0'0,"-13"58"2592"0"0,0 23-2160 0 0,-11 23-1680 0 0,8-46-32 0 0,-1-5-16 0 0,-14 30-272 0 0,6-27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12439 0 0,'0'-2'655'0'0,"0"0"-1"0"0,0 0 0 0 0,1 0 0 0 0,-1 0 0 0 0,1 1 1 0 0,-1-1-1 0 0,1 0 0 0 0,1-2 0 0 0,-1 2-396 0 0,-1 1 0 0 0,1-1 1 0 0,-1 0-1 0 0,1 1 0 0 0,-1-1 0 0 0,1 0 0 0 0,-1 0 0 0 0,0-2 0 0 0,0 6-75 0 0,-2-1-152 0 0,-1 10 480 0 0,-4 27-441 0 0,4-16 4 0 0,-1 43-47 0 0,3 9 16 0 0,6 2-33 0 0,7-1-10 0 0,-9-62 0 0 0,0 0 0 0 0,1-1 0 0 0,8 17 0 0 0,-8-20 0 0 0,1 0 0 0 0,0 0 0 0 0,1 0 0 0 0,13 15 0 0 0,-15-20-1 0 0,1 1 0 0 0,0-1-1 0 0,0 0 1 0 0,0 0 0 0 0,1-1-1 0 0,-1 0 1 0 0,10 5 0 0 0,-9-6-7 0 0,0 0 1 0 0,0 0 0 0 0,0 0 0 0 0,1-1 0 0 0,11 2 0 0 0,-11-3 9 0 0,0-1-1 0 0,0 1 1 0 0,0-1 0 0 0,0 0 0 0 0,0-1-1 0 0,-1 0 1 0 0,1 0 0 0 0,-1 0-1 0 0,1-1 1 0 0,-1 0 0 0 0,0 0 0 0 0,0 0-1 0 0,0-1 1 0 0,0 0 0 0 0,5-6 0 0 0,-1 2 44 0 0,-1-1 0 0 0,-1 0 0 0 0,1 0 0 0 0,-1-1 0 0 0,-1 0 0 0 0,0-1 0 0 0,7-14 0 0 0,1-7 57 0 0,-1 0 0 0 0,-2-1-1 0 0,-1-1 1 0 0,-1 0 0 0 0,6-45 0 0 0,-17 85-140 0 0,-1 4-103 0 0,1-1 1 0 0,0 15-1 0 0,4 35-212 0 0,-2-47 176 0 0,2 0 0 0 0,8 38 7 0 0,-8-37 28 0 0,3-3 11 0 0,16 29 2 0 0,-21-38 118 0 0,-1 1 0 0 0,1-1 0 0 0,0 0 0 0 0,0 1 0 0 0,0-1 0 0 0,0 0 0 0 0,0 0 0 0 0,0 0 0 0 0,0 0 0 0 0,0 0 0 0 0,3 2 0 0 0,26 20-75 0 0,-29-22 82 0 0,0 0 0 0 0,0-1 1 0 0,0 1-1 0 0,0 0 0 0 0,0-1 0 0 0,0 1 1 0 0,0-1-1 0 0,0 1 0 0 0,0-1 0 0 0,0 1 1 0 0,0-1-1 0 0,0 0 0 0 0,0 0 0 0 0,2 1 1 0 0,33 5 70 0 0,-34-6-58 0 0,-1 1 1 0 0,0-1-1 0 0,0 0 1 0 0,0 0-1 0 0,1 0 1 0 0,-1 0-1 0 0,0 0 1 0 0,0 0-1 0 0,0 0 1 0 0,3-1 0 0 0,6-1 110 0 0,0-1 1 0 0,0 0 0 0 0,0-1 0 0 0,0 0 0 0 0,0-1 0 0 0,-1 0-1 0 0,11-7 1 0 0,-9 3 47 0 0,-1 0-1 0 0,-1 0 1 0 0,0-1-1 0 0,0 0 1 0 0,-1-1 0 0 0,0 0-1 0 0,0 0 1 0 0,-2-1-1 0 0,1 0 1 0 0,7-22-1 0 0,-11 25-111 0 0,0 1-1 0 0,0-1 1 0 0,-1 0-1 0 0,-1 0 1 0 0,0-1-1 0 0,0 1 0 0 0,-1 0 1 0 0,0 0-1 0 0,0 0 1 0 0,-1 0-1 0 0,0-1 0 0 0,-1 1 1 0 0,0 0-1 0 0,0 1 1 0 0,-1-1-1 0 0,-6-13 0 0 0,4 13-424 0 0,0 1 0 0 0,0-1 0 0 0,-9-8-1 0 0,9 11-354 0 0,2 2-166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74 2303 0 0,'0'-1'127'0'0,"0"1"-1"0"0,1-1 0 0 0,-1 1 1 0 0,0-1-1 0 0,0 1 0 0 0,1-1 1 0 0,-1 0-1 0 0,0 1 0 0 0,0-1 1 0 0,0 1-1 0 0,0-1 0 0 0,0 0 1 0 0,0 1-1 0 0,0-1 0 0 0,0 0 1 0 0,0 1-1 0 0,0-1 0 0 0,0 1 1 0 0,0-1-1 0 0,-1 0 0 0 0,1 1 1 0 0,0-1-1 0 0,-1 0 0 0 0,-12-14 4657 0 0,5 10-2743 0 0,0-1 0 0 0,-11-5-1 0 0,17 10-2185 0 0,-5-2 384 0 0,0 0-1 0 0,0 0 0 0 0,-1 0 0 0 0,1 1 0 0 0,-1 0 1 0 0,1 0-1 0 0,-1 1 0 0 0,-14-1 0 0 0,17 2-310 0 0,0 0 0 0 0,0 1 0 0 0,0-1 0 0 0,0 1 0 0 0,0 0 0 0 0,0 1 0 0 0,0-1-1 0 0,0 1 1 0 0,0 0 0 0 0,1 0 0 0 0,-1 0 0 0 0,1 1 0 0 0,-1-1 0 0 0,1 1 0 0 0,-6 6 0 0 0,-4 3-46 0 0,11-8 30 0 0,-1 1 7 0 0,-10 18 37 0 0,11-18 316 0 0,1 4-89 0 0,-7 26-3 0 0,7-26 122 0 0,3 1-157 0 0,0 1-92 0 0,2 26 336 0 0,2-29-308 0 0,18 28-52 0 0,-18-28 31 0 0,4-6 6 0 0,24 7-1 0 0,-20-8 0 0 0,-3-3 5 0 0,0-1 0 0 0,0 0 0 0 0,0-1-1 0 0,0 0 1 0 0,0-1 0 0 0,-1 0 0 0 0,0 0 0 0 0,0-1 0 0 0,16-13-1 0 0,-12 8 35 0 0,-1-1-1 0 0,0 0 0 0 0,-1-1 0 0 0,-1-1 0 0 0,17-25 1 0 0,-10 15-502 0 0,-14 35-98 0 0,9 35 651 0 0,-9-34 438 0 0,0-1-456 0 0,8 32-12 0 0,-8-32-45 0 0,-2-1-15 0 0,4 31-40 0 0,-4-31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15663 0 0,'0'0'6399'0'0,"2"8"-6198"0"0,3 31-161 0 0,-4 15-155 0 0,0 10-58 0 0,1 8-45 0 0,0-27 68 0 0,0-24-2 0 0,4 15 15 0 0,-1-17 69 0 0,8 18 77 0 0,-10-28 95 0 0,6-7 38 0 0,25 7 8 0 0,-34-9-147 0 0,0 0 0 0 0,0 0 1 0 0,1 1-1 0 0,-1-1 0 0 0,0 0 0 0 0,0 0 0 0 0,0 0 0 0 0,1 0 0 0 0,-1 0 1 0 0,0 1-1 0 0,1-1 0 0 0,-1 0 0 0 0,0 0 0 0 0,0 0 0 0 0,1 0 0 0 0,-1 0 1 0 0,0 0-1 0 0,0 0 0 0 0,1 0 0 0 0,-1 0 0 0 0,0 0 0 0 0,1 0 0 0 0,-1 0 0 0 0,0 0 1 0 0,0 0-1 0 0,1-1 0 0 0,-1 1 0 0 0,0 0 0 0 0,0 0 0 0 0,1 0 0 0 0,-1 0 1 0 0,0 0-1 0 0,0 0 0 0 0,1-1 0 0 0,-1 1 0 0 0,0 0 0 0 0,0 0 0 0 0,0 0 1 0 0,1-1-1 0 0,-1 1 0 0 0,0 0 0 0 0,0 0 0 0 0,0-1 0 0 0,0 1 0 0 0,0 0 1 0 0,0 0-1 0 0,1-1 0 0 0,14-33 125 0 0,-2 0 0 0 0,-1 0 1 0 0,-2-2-1 0 0,11-61 0 0 0,-17 62-205 0 0,12-64-466 0 0,-15 96 186 0 0,4 13-1898 0 0,18 32 1815 0 0,-15-22 63 0 0,8 31 261 0 0,5 15 117 0 0,2-5 61 0 0,-3-19 76 0 0,-16-34 249 0 0,4-1 86 0 0,28 20 9 0 0,-28-21 450 0 0,2-7-498 0 0,28-4-2 0 0,-28 3-31 0 0,-5-3-129 0 0,17-14-58 0 0,-14 9-13 0 0,-5 5-136 0 0,-1 3-27 0 0,-1-1 0 0 0,1 1-1 0 0,-1-1 1 0 0,0 0 0 0 0,1 1-1 0 0,-1-1 1 0 0,1-5 0 0 0,1-4 60 0 0,0 0 1 0 0,0 0-1 0 0,-1 0 1 0 0,-1 0-1 0 0,1-16 0 0 0,-3 18-35 0 0,0 1-1 0 0,-1-1 1 0 0,0 1-1 0 0,-1-1 0 0 0,-4-11 1 0 0,-22-43 345 0 0,1 3-1148 0 0,27 58 329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15663 0 0,'0'0'4612'0'0,"6"10"-4024"0"0,19 29-68 0 0,-19-29 432 0 0,-1 1-777 0 0,-5-11-175 0 0,9 17 22 0 0,7 19 1 0 0,-12-23-58 0 0,5 25 1 0 0,-7-28-50 0 0,-1 0-207 0 0,7 29 131 0 0,-6-29 7 0 0,0 2-198 0 0,9 33 238 0 0,-8-33-2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 9215 0 0,'0'-4'816'0'0,"-3"-3"3304"0"0,3 4-1912 0 0,-1 0 8 0 0,-1 0-1376 0 0,-1-2-272 0 0,0 2-56 0 0,-1 1-16 0 0,1 2-760 0 0,0 0-152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16583 0 0,'0'0'2675'0'0,"4"14"-2206"0"0,9 43-6 0 0,-8-31-40 0 0,1 44 379 0 0,-1 1-285 0 0,-3 10-389 0 0,0-11-117 0 0,-2 16-11 0 0,-2-17-11 0 0,2-34-65 0 0,1-8 36 0 0,2 8-73 0 0,3 19 28 0 0,-1 19 22 0 0,0-10 51 0 0,-1-13-21 0 0,-4-40-143 0 0</inkml:trace>
  <inkml:trace contextRef="#ctx0" brushRef="#br0" timeOffset="0.98">1 525 10591 0 0,'0'0'1976'0'0,"8"2"-1052"0"0,42 10 1044 0 0,-42-10-1604 0 0,27 3 1566 0 0,-8-3-863 0 0,-1-1 1 0 0,51-6-1 0 0,-42-2-319 0 0,-1-1-1 0 0,53-21 1 0 0,61-38-1781 0 0,-138 62 832 0 0,13-6-4025 0 0,-14 7-2313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13935 0 0,'10'-7'200'0'0,"3"-1"898"0"0,-8 5 3015 0 0,1 11-3670 0 0,21 24-25 0 0,-20-24-34 0 0,-5 3-133 0 0,12 55 122 0 0,-12-55-317 0 0,5 38 118 0 0,1 23-97 0 0,1-1-10 0 0,-3-14-57 0 0,0-3 65 0 0,-4-44 306 0 0,0 3 108 0 0,6 36 14 0 0,-6-37-67 0 0,1 0-288 0 0,9 35-253 0 0,-9-36-525 0 0,-3-3-1846 0 0,0 0 846 0 0,-3 15-1 0 0,1-11-291 0 0,1-2-4652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12 703 3279 0 0,'-3'-5'42'0'0,"2"3"-11"0"0,0 0 0 0 0,0 0 0 0 0,0 0 0 0 0,0 0 0 0 0,0 0 0 0 0,1 0 0 0 0,-1 0 0 0 0,0-4-1 0 0,1 5-1 0 0,0 0 0 0 0,0 0-1 0 0,0 0 1 0 0,0 0-1 0 0,0 0 1 0 0,0 0-1 0 0,0 1 1 0 0,0-1-1 0 0,0 0 1 0 0,1 0-1 0 0,-1 0 1 0 0,0 0-1 0 0,1 0 1 0 0,-1 0-1 0 0,0 0 1 0 0,1 1 0 0 0,0-2-1 0 0,2-2 494 0 0,1-5 106 0 0,0 1 0 0 0,1 1 0 0 0,0-1 0 0 0,0 0 0 0 0,1 1 0 0 0,0 0 0 0 0,13-10 0 0 0,53-39 1699 0 0,101-51 384 0 0,2-1 119 0 0,-151 90-2357 0 0,-2-1 0 0 0,0-1 0 0 0,-1-1 0 0 0,-1-1 0 0 0,0-1 0 0 0,-2 0 0 0 0,-1-2 0 0 0,-1 0 0 0 0,17-37-1 0 0,-32 59-432 0 0,1 1-16 0 0,-1 0 1 0 0,0 0-1 0 0,0 0 1 0 0,0 0-1 0 0,0 0 1 0 0,0 0-1 0 0,-1 0 1 0 0,1-1-1 0 0,-1 1 1 0 0,1 0-1 0 0,-1 0 1 0 0,0-1-1 0 0,0 1 1 0 0,0 0-1 0 0,0-1 1 0 0,0 1-1 0 0,-1 0 1 0 0,1-1-1 0 0,-1-2 1 0 0,0 5-19 0 0,1 0 1 0 0,0 0-1 0 0,0-1 0 0 0,0 1 1 0 0,0 0-1 0 0,-1-1 1 0 0,1 1-1 0 0,0 0 0 0 0,0 0 1 0 0,0 0-1 0 0,-1-1 1 0 0,1 1-1 0 0,0 0 0 0 0,-1 0 1 0 0,1 0-1 0 0,0 0 1 0 0,0-1-1 0 0,-1 1 0 0 0,1 0 1 0 0,0 0-1 0 0,-1 0 1 0 0,1 0-1 0 0,0 0 0 0 0,-1 0 1 0 0,-7-1 63 0 0,-7 7-11 0 0,11-4-56 0 0,0 1-1 0 0,0 0 0 0 0,0 0 1 0 0,-5 6-1 0 0,4-3-2 0 0,0 1 0 0 0,0 0 0 0 0,-5 10 0 0 0,-18 41 0 0 0,4 1 0 0 0,1 7 0 0 0,1 7 0 0 0,2 3 0 0 0,4-1 0 0 0,5-6 0 0 0,5-5 0 0 0,5-47 0 0 0,4 35 0 0 0,8 2 15 0 0,-8-43 59 0 0,4-7 18 0 0,21 13-9 0 0,-28-17-80 0 0,1 1 0 0 0,-1-1-1 0 0,0 0 1 0 0,1 1 0 0 0,-1-1 0 0 0,0 0 0 0 0,1 1-1 0 0,-1-1 1 0 0,1 0 0 0 0,-1 0 0 0 0,1 0-1 0 0,-1 0 1 0 0,0 1 0 0 0,1-1 0 0 0,-1 0 0 0 0,1 0-1 0 0,-1 0 1 0 0,1 0 0 0 0,-1 0 0 0 0,1 0-1 0 0,-1 0 1 0 0,1 0 0 0 0,0 0 0 0 0,3-1 15 0 0,0 0-1 0 0,0-1 1 0 0,0 1 0 0 0,1-1-1 0 0,-1 0 1 0 0,-1 0 0 0 0,1 0 0 0 0,0 0-1 0 0,0-1 1 0 0,-1 1 0 0 0,0-1-1 0 0,1 0 1 0 0,4-6 0 0 0,-7 7-13 0 0,1 0 0 0 0,-1-1-1 0 0,0 1 1 0 0,0-1 0 0 0,0 1 0 0 0,0 0 0 0 0,0-1 0 0 0,0 0-1 0 0,-1 1 1 0 0,1-4 0 0 0,0 4-5 0 0,-1 1 0 0 0,0 0 0 0 0,0 0-1 0 0,0 0 1 0 0,0 0 0 0 0,0 0 0 0 0,0 0 0 0 0,0-1 0 0 0,0 1-1 0 0,0 0 1 0 0,0 0 0 0 0,0 0 0 0 0,-1 0 0 0 0,1 0-1 0 0,0 0 1 0 0,-1 0 0 0 0,1 0 0 0 0,-1 0 0 0 0,0 0 0 0 0,1 0-1 0 0,-2-1 1 0 0,-1-2-8 0 0,3 3 6 0 0,0 1 0 0 0,0 0 1 0 0,0-1-1 0 0,0 1 0 0 0,0 0 0 0 0,0-1 0 0 0,0 1 0 0 0,0 0 0 0 0,0 0 0 0 0,-1-1 1 0 0,1 1-1 0 0,0 0 0 0 0,0 0 0 0 0,0 0 0 0 0,0-1 0 0 0,-1 1 0 0 0,1 0 0 0 0,0 0 1 0 0,0 0-1 0 0,-1-1 0 0 0,1 1 0 0 0,0 0 0 0 0,0 0 0 0 0,-1 0 0 0 0,1 0 0 0 0,0 0 1 0 0,-1 0-1 0 0,1-1 0 0 0,0 1 0 0 0,0 0 0 0 0,-1 0 0 0 0,-1-1-1 0 0,-4-9-58 0 0,4 5 61 0 0,-1-1 0 0 0,2 4 0 0 0,0-1 0 0 0,0 1 0 0 0,0-1-1 0 0,1 1 1 0 0,-1-1 0 0 0,0 1 0 0 0,1-1 0 0 0,0 0 0 0 0,0 1-1 0 0,0-1 1 0 0,0 0 0 0 0,0 1 0 0 0,0-1 0 0 0,1 0 0 0 0,-1 1-1 0 0,2-4 1 0 0,0-1 5 0 0,1 0-1 0 0,1 1 0 0 0,-1 0 1 0 0,6-8-1 0 0,-3 4 30 0 0,-4 6-30 0 0,1 0 0 0 0,-1 0 0 0 0,1 0 0 0 0,0 1 0 0 0,-1-1 0 0 0,2 1 0 0 0,-1 0 0 0 0,0 0 0 0 0,1 0 0 0 0,-1 0 0 0 0,1 1 0 0 0,0-1 0 0 0,0 1-1 0 0,0 0 1 0 0,0 0 0 0 0,0 1 0 0 0,0-1 0 0 0,8-1 0 0 0,4-1-4 0 0,5 1 0 0 0,0 2-13 0 0,-16 1-51 0 0,2 5 8 0 0,24 12 32 0 0,-23-13-42 0 0,-1 4 5 0 0,21 24 37 0 0,-16-14-24 0 0,17 30 36 0 0,2 7 12 0 0,-25-46 0 0 0,0 1 0 0 0,0-2 0 0 0,11 13 0 0 0,-13-17 0 0 0,0 0 0 0 0,0-1 0 0 0,0 0 0 0 0,1 1 0 0 0,-1-2 0 0 0,1 1 0 0 0,8 3 0 0 0,-9-5 0 0 0,-1 0 0 0 0,1 0 0 0 0,-1 0 0 0 0,1 0 0 0 0,-1-1 0 0 0,1 0 0 0 0,0 1 0 0 0,4-2 0 0 0,1 0 22 0 0,0-1-1 0 0,-1 0 1 0 0,1 0-1 0 0,-1-1 0 0 0,0 0 1 0 0,0-1-1 0 0,0 1 1 0 0,0-2-1 0 0,-1 1 1 0 0,11-8-1 0 0,-9 5 9 0 0,-1 0-1 0 0,1 0 1 0 0,-1-1-1 0 0,-1 0 1 0 0,0-1-1 0 0,0 0 1 0 0,10-17-1 0 0,-13 19 5 0 0,-1 0 0 0 0,-1-1 1 0 0,1 1-1 0 0,-1-1 0 0 0,-1 0 0 0 0,0 1 0 0 0,0-1 0 0 0,0 0 1 0 0,-1 0-1 0 0,0 0 0 0 0,0 0 0 0 0,-3-12 0 0 0,2 11 5 0 0,-1 1 0 0 0,0 0 0 0 0,-1 0 0 0 0,1 0 0 0 0,-2 1 0 0 0,1-1 0 0 0,-1 1 0 0 0,0-1 0 0 0,0 1 0 0 0,-1 0 0 0 0,-10-11 0 0 0,14 17-37 0 0,0 0 0 0 0,0 0-1 0 0,-1 0 1 0 0,1 1 0 0 0,0-1 0 0 0,0 0 0 0 0,-1 0-1 0 0,1 1 1 0 0,-1-1 0 0 0,1 1 0 0 0,0-1-1 0 0,-1 1 1 0 0,1 0 0 0 0,-4-1 0 0 0,-6 2 28 0 0,-3 5-84 0 0,5 1-41 0 0,-13 18 12 0 0,12-12 10 0 0,5-6 49 0 0,2-2 4 0 0,0 0-1 0 0,1-1 1 0 0,0 1-1 0 0,-1 0 1 0 0,-1 7-1 0 0,-1-1-6 0 0,2-6 3 0 0,1 1-1 0 0,0 0 1 0 0,0 0 0 0 0,0 0-1 0 0,-2 10 1 0 0,-5 24-64 0 0,6-30 0 0 0,2 3 0 0 0,-6 38 0 0 0,6-38 0 0 0,4-1-72 0 0,11 35 88 0 0,-10-35 0 0 0,3-7 12 0 0,-2-1 63 0 0,1-1-1 0 0,0 1 1 0 0,12 5 0 0 0,-14-8 13 0 0,0 0 0 0 0,0-1 0 0 0,0 1 0 0 0,0 0 0 0 0,0-1 0 0 0,6 0 0 0 0,-8 0 0 0 0,0 0 1 0 0,0 0 0 0 0,1 0-1 0 0,-1-1 1 0 0,0 1-1 0 0,0 0 1 0 0,0-1 0 0 0,0 1-1 0 0,0-1 1 0 0,0 0 0 0 0,0 0-1 0 0,1-1 1 0 0,4-1 24 0 0,2-1 57 0 0,0 0-1 0 0,0-1 0 0 0,0 0 1 0 0,-1-1-1 0 0,1 0 1 0 0,-1 0-1 0 0,13-14 1 0 0,1-4 83 0 0,20-30 1 0 0,-13 17-189 0 0,-23 28 18 0 0,8-7-46 0 0,20-21-1 0 0,-29 32 1 0 0,-1 1 0 0 0,1 0 0 0 0,1 1 0 0 0,-1-1-1 0 0,1 1 1 0 0,-1 0 0 0 0,1 0 0 0 0,11-3 0 0 0,-15 5-29 0 0,5 5 11 0 0,19 12 30 0 0,-19-12-41 0 0,-2 8-100 0 0,13 35 92 0 0,-14-36 1 0 0,-1-1 6 0 0,8 30 1 0 0,-9-30 0 0 0,2-1 0 0 0,12 28 0 0 0,-12-27 536 0 0,26-11-195 0 0,-30 1-271 0 0,1 0 0 0 0,-1 0 0 0 0,0-1 0 0 0,1 1 0 0 0,-1 0 0 0 0,1-1 0 0 0,-1 1 0 0 0,1-1-1 0 0,-1 1 1 0 0,0 0 0 0 0,1-1 0 0 0,-1 1 0 0 0,0-1 0 0 0,0 1 0 0 0,1-1 0 0 0,-1 1-1 0 0,0-1 1 0 0,0 1 0 0 0,0-1 0 0 0,1 1 0 0 0,-1-1 0 0 0,0 0 0 0 0,0 0 0 0 0,1-16 96 0 0,0 12-71 0 0,0-12-126 0 0,1 0 0 0 0,1 0-1 0 0,1 0 1 0 0,0 0 0 0 0,1 1 0 0 0,1 0-1 0 0,1 0 1 0 0,10-18 0 0 0,-16 32-5 0 0,-1 1 76 0 0,0 0 1 0 0,0 1 0 0 0,1-1 0 0 0,-1 1 0 0 0,0-1-1 0 0,0 1 1 0 0,1-1 0 0 0,-1 0 0 0 0,0 1 0 0 0,1-1-1 0 0,-1 1 1 0 0,1 0 0 0 0,-1-1 0 0 0,1 1 0 0 0,-1-1-1 0 0,1 1 1 0 0,-1 0 0 0 0,1-1 0 0 0,-1 1 0 0 0,1 0-1 0 0,-1-1 1 0 0,1 1 0 0 0,-1 0 0 0 0,1 0 0 0 0,0 0-1 0 0,-1-1 1 0 0,1 1 0 0 0,0 0 0 0 0,-1 0 0 0 0,1 0-1 0 0,-1 0 1 0 0,1 0 0 0 0,0 0 0 0 0,-1 0 0 0 0,1 0-1 0 0,0 1 1 0 0,-1-1 23 0 0,5 2-15 0 0,0-1-1 0 0,0 1 1 0 0,0 1 0 0 0,-1-1-1 0 0,5 4 1 0 0,0 1-1 0 0,-1 0 0 0 0,-1 0 0 0 0,12 13 0 0 0,17 30 4 0 0,-9-7 23 0 0,4 8 57 0 0,-26-43 6 0 0,1 1 5 0 0,17 27-114 0 0,11 17-547 0 0,-29-44-1169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2 219 12895 0 0,'-1'-8'3112'0'0,"3"7"-2493"0"0,-1 0-293 0 0,4-3-265 0 0,-1 3 2817 0 0,5 9-2674 0 0,-1 1-154 0 0,1 0 1 0 0,11 16-1 0 0,-13-14-72 0 0,-1 1 0 0 0,8 17 1 0 0,-6-5-166 0 0,9 27-6 0 0,-12-38 7 0 0,0-1 16 0 0,15 37 54 0 0,-15-37 20 0 0,0-2 6 0 0,15 28 28 0 0,-16-31 94 0 0,-1 0 0 0 0,1-1 0 0 0,0 1 0 0 0,8 9 1 0 0,-4-7 24 0 0,-2 0 1227 0 0,-3-11-932 0 0,-1 1-319 0 0,0 0-1 0 0,-1 0 1 0 0,1 0 0 0 0,-1 0-1 0 0,1 0 1 0 0,-1-1-1 0 0,0 1 1 0 0,0 0-1 0 0,1-1 1 0 0,-1 1 0 0 0,0-1-1 0 0,0 1 1 0 0,0-1-1 0 0,-1 0 1 0 0,1 1 0 0 0,0-1-1 0 0,0 0 1 0 0,-1 1-1 0 0,1-1 1 0 0,-1 0 0 0 0,0 0-1 0 0,0 0 1 0 0,1 0-1 0 0,-1-2 1 0 0,0-98 285 0 0,-2 64-144 0 0,3 1 1 0 0,8-67-1 0 0,-8 100-253 0 0,0-1 0 0 0,0 1 0 0 0,1-1 1 0 0,0 1-1 0 0,-1 0 0 0 0,1 0 0 0 0,0-1 0 0 0,1 1 0 0 0,-1 1 0 0 0,1-1 0 0 0,0 0 0 0 0,0 1 0 0 0,0-1 0 0 0,0 1 1 0 0,1 0-1 0 0,-1 0 0 0 0,1 0 0 0 0,0 1 0 0 0,0-1 0 0 0,0 1 0 0 0,7-3 0 0 0,-7 3-246 0 0,1 1 239 0 0,-1 1-1 0 0,1 0 1 0 0,0 0 0 0 0,-1 0 0 0 0,6 1 0 0 0,0 0-16 0 0,-7-1 50 0 0,0 0-1 0 0,-1 0 1 0 0,1 0 0 0 0,0 0-1 0 0,0 0 1 0 0,0 1 0 0 0,0 0-1 0 0,5 1 1 0 0,19 5-215 0 0,20 1 61 0 0,-2-3 126 0 0,-1-3 302 0 0,1-1 1 0 0,-1-2-1 0 0,81-13 0 0 0,-91 8 152 0 0,-1-2 0 0 0,0-1 1 0 0,-1-2-1 0 0,0-1 0 0 0,49-26 1 0 0,-75 35-320 0 0,7-4 102 0 0,21-16 1 0 0,-32 21-135 0 0,1 1 0 0 0,-1-1 0 0 0,0 0 0 0 0,0-1 0 0 0,0 1 0 0 0,0 0 0 0 0,0 0 0 0 0,0-1 0 0 0,-1 1 0 0 0,1-1 0 0 0,-1 0 0 0 0,0 1 0 0 0,0-1 0 0 0,0 0 0 0 0,1-4 0 0 0,-2 6-14 0 0,0 0-1 0 0,0 0 0 0 0,0 0 0 0 0,0 0 0 0 0,0 0 0 0 0,-1 0 0 0 0,1 1 0 0 0,0-1 0 0 0,-1 0 0 0 0,1 0 0 0 0,0 0 0 0 0,-1 0 0 0 0,1 0 0 0 0,-1 1 0 0 0,0-1 0 0 0,1 0 0 0 0,-1 0 0 0 0,0 1 0 0 0,1-1 0 0 0,-1 0 0 0 0,0 1 0 0 0,0-1 0 0 0,1 1 0 0 0,-1-1 0 0 0,0 1 0 0 0,0-1 0 0 0,0 1 0 0 0,0 0 0 0 0,0-1 0 0 0,0 1 0 0 0,0 0 0 0 0,1 0 0 0 0,-1 0 0 0 0,-2-1 0 0 0,-2 1 2 0 0,0-1 0 0 0,0 1 0 0 0,0-1 0 0 0,0 1 0 0 0,-7 1-1 0 0,-1 2-46 0 0,1 0-1 0 0,-1 1 1 0 0,1 0-1 0 0,0 1 1 0 0,0 0-1 0 0,0 1 0 0 0,1 1 1 0 0,-1-1-1 0 0,2 2 1 0 0,-19 15-1 0 0,5 0-45 0 0,-8 15-10 0 0,24-26 53 0 0,-12 22 0 0 0,14-22 32 0 0,-7 24 0 0 0,1 12 19 0 0,12-47-8 0 0,-1 0 0 0 0,1 0 0 0 0,0 0 0 0 0,0 0 1 0 0,0 1-1 0 0,0-1 0 0 0,0 0 0 0 0,0 0 0 0 0,0 0 0 0 0,0 0 0 0 0,0 1 0 0 0,0-1 1 0 0,1 0-1 0 0,-1 0 0 0 0,0 0 0 0 0,1 1 0 0 0,13 42 61 0 0,-10-33 64 0 0,5-3-64 0 0,27 23 1 0 0,-27-24 6 0 0,0-3 1 0 0,29 11 4 0 0,-20-9 0 0 0,18 1-44 0 0,-20-5 32 0 0,18-3-48 0 0,7-3-16 0 0,-28 3-13 0 0,-8 0-10 0 0,0 1 1 0 0,1-1 0 0 0,-1 0 0 0 0,7-3 0 0 0,21-5-261 0 0,-4-1-786 0 0,-10 2-872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17967 0 0,'-3'1'827'0'0,"-33"12"357"0"0,-15 1-636 0 0,0-2 1 0 0,-102 9 0 0 0,128-19-1071 0 0,14 2-387 0 0,7-3-455 0 0,-1 0-2570 0 0,12 11 3204 0 0,20 37 424 0 0,-21-37 186 0 0,3 0 38 0 0,1 2 64 0 0,29 37 205 0 0,-32-41-95 0 0,-2-4 9 0 0,0 1 0 0 0,0-1 0 0 0,1 0 0 0 0,7 6 0 0 0,-5-4 5 0 0,-1 0 86 0 0,0-1 1 0 0,14 10-1 0 0,-13-9-67 0 0,-5-5-33 0 0,1 1-1 0 0,0-1 1 0 0,-1 0-1 0 0,2 0 0 0 0,-1 0 1 0 0,8 4-1 0 0,16 9 277 0 0,-22-12-68 0 0,3-1-32 0 0,26 11-4 0 0,-26-11 16 0 0,-6-3-179 0 0,0 1-1 0 0,0-1 0 0 0,1 0 0 0 0,-1 1 1 0 0,5 1-1 0 0,-1 0 26 0 0,-1-1 3585 0 0,-17-1-3037 0 0,-28-3-382 0 0,-31-2-207 0 0,24 0-3235 0 0,36 3-4006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16327 0 0,'0'0'366'0'0,"6"1"55"0"0,28 0 718 0 0,-26 6-350 0 0,26 23 246 0 0,-25-22 47 0 0,-4 6-117 0 0,15 42-517 0 0,-19-53-417 0 0,1 0 0 0 0,-2 0-1 0 0,1 0 1 0 0,0 0 0 0 0,0 0-1 0 0,-1 6 1 0 0,5 41 140 0 0,-5-23-37 0 0,-1 47-107 0 0,-3 3-16 0 0,3-47 31 0 0,0 30-44 0 0,1-32-52 0 0,0-13 43 0 0,0-5-14 0 0,0 1 0 0 0,1 0 1 0 0,2 15-1 0 0,3 11-53 0 0,-5-27-12 0 0,1-1 30 0 0,8 27 38 0 0,-8-27 70 0 0,2-11 75 0 0,-3 1-105 0 0,0 0 0 0 0,1 0-1 0 0,-1 0 1 0 0,0 0 0 0 0,0 0 0 0 0,0 0-1 0 0,0 0 1 0 0,0-1 0 0 0,0 1 0 0 0,0 0 0 0 0,0-1-1 0 0,0 1 1 0 0,-1-1 0 0 0,2-1 0 0 0,4-29 411 0 0,5-76 253 0 0,17-114-620 0 0,-17 164-311 0 0,4 0-1 0 0,2 1 0 0 0,2 1 1 0 0,30-59-1 0 0,-44 105 171 0 0,1 0-1 0 0,0 0 1 0 0,0 1 0 0 0,1 0-1 0 0,13-13 1 0 0,-16 18 34 0 0,1-1 1 0 0,0 1-1 0 0,0 1 0 0 0,1-1 1 0 0,-1 1-1 0 0,1 0 0 0 0,0 0 1 0 0,0 0-1 0 0,0 1 0 0 0,0 0 1 0 0,8-2-1 0 0,-4 4-64 0 0,0-1 0 0 0,0 1 0 0 0,0 1 1 0 0,17 2-1 0 0,-26-3 113 0 0,15 6-198 0 0,17 10-45 0 0,-17-6-17 0 0,-7-4 169 0 0,-4-2 16 0 0,-1-1-1 0 0,1 1 1 0 0,-1 0-1 0 0,0 0 0 0 0,7 8 1 0 0,14 16-138 0 0,-14-13 17 0 0,9 18 6 0 0,-10-13 33 0 0,-5-5 152 0 0,7 28-1 0 0,-10-33 54 0 0,-1 1 0 0 0,0 21 0 0 0,-1-32-52 0 0,0 10 252 0 0,-5-1 32 0 0,-16 26 20 0 0,10-20 70 0 0,5-8-240 0 0,3-3-35 0 0,0-1 0 0 0,-1 1 0 0 0,1-1-1 0 0,-1 0 1 0 0,0 0 0 0 0,-5 3 0 0 0,-14 9 330 0 0,-1-1 1 0 0,-45 19-1 0 0,42-23-185 0 0,0-2-1 0 0,-1 0 1 0 0,1-2-1 0 0,-52 5 1 0 0,65-9-336 0 0,0-2 0 0 0,0 0 1 0 0,0-1-1 0 0,1 0 0 0 0,-1-1 1 0 0,0-1-1 0 0,1 0 0 0 0,-1-1 1 0 0,1 0-1 0 0,0-1 0 0 0,-22-12 0 0 0,24 9-1479 0 0,4 0-3620 0 0,3 0-1892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238 168 2303 0 0,'2'-2'102'0'0,"4"-8"-1"0"0,-5 8 41 0 0,0 0 0 0 0,0 0-1 0 0,0 0 1 0 0,0-1 0 0 0,0 1 0 0 0,0 0 0 0 0,-1-1-1 0 0,1 1 1 0 0,-1 0 0 0 0,0-1 0 0 0,1 1 0 0 0,-1-3-1 0 0,-1-1 23 0 0,2 0 539 0 0,0 0 1 0 0,-1 0 0 0 0,0 0-1 0 0,-1 0 1 0 0,1 0-1 0 0,-1 0 1 0 0,0 0 0 0 0,-1 0-1 0 0,1 1 1 0 0,-4-10-1 0 0,3 13-271 0 0,1-1-1 0 0,-1 0 0 0 0,0 1 0 0 0,0-1 1 0 0,1 1-1 0 0,-2-1 0 0 0,1 1 1 0 0,0 0-1 0 0,0 0 0 0 0,-1 0 0 0 0,1 0 1 0 0,-1 0-1 0 0,0 1 0 0 0,1-1 1 0 0,-1 1-1 0 0,0 0 0 0 0,0 0 0 0 0,0 0 1 0 0,0 0-1 0 0,0 0 0 0 0,-5 0 0 0 0,2 0-56 0 0,4 0-324 0 0,0 0 0 0 0,0 1 1 0 0,-1 0-1 0 0,1-1 1 0 0,0 1-1 0 0,0 0 1 0 0,0 0-1 0 0,0 0 0 0 0,-1 1 1 0 0,1-1-1 0 0,0 0 1 0 0,0 1-1 0 0,0 0 0 0 0,-3 1 1 0 0,-19 12-19 0 0,19-10-33 0 0,0 0 0 0 0,1 0 0 0 0,0 0 0 0 0,-5 7 0 0 0,1 0 0 0 0,-12 22 0 0 0,-6 24 0 0 0,5 4 0 0 0,8-14-16 0 0,10-26-48 0 0,0 23 35 0 0,2-32-39 0 0,5-3-4 0 0,12 27 41 0 0,-12-27-46 0 0,4-6 7 0 0,21 7 46 0 0,-28-9 22 0 0,-1-1 0 0 0,1 0 0 0 0,-1 0 0 0 0,1 1 0 0 0,0-1 0 0 0,-1 0 0 0 0,1 0 0 0 0,-1 0 0 0 0,1 0 0 0 0,-1 0 0 0 0,1 0 0 0 0,-1 0 0 0 0,1 0 0 0 0,0 0 0 0 0,-1 0 0 0 0,1 0 0 0 0,-1 0 0 0 0,1 0 0 0 0,-1 0 0 0 0,2-1 0 0 0,11-4 23 0 0,-1 0 0 0 0,0-1 0 0 0,0-1 0 0 0,0 0 0 0 0,0-1 0 0 0,-1 0-1 0 0,-1-1 1 0 0,1 0 0 0 0,-1 0 0 0 0,-1-1 0 0 0,12-16 0 0 0,8-14 278 0 0,44-82-1 0 0,-45 71 214 0 0,-14 33 66 0 0,-12 16-1068 0 0,1 14-842 0 0,8 36 1238 0 0,-8-36 13 0 0,-3-1 74 0 0,0 54 1214 0 0,-1-22-863 0 0,1-32-537 0 0,0-2-235 0 0,2 30-48 0 0,-1-30 57 0 0,0 1 302 0 0,2 1 142 0 0,-2-6 97 0 0,0 1 0 0 0,0 0 0 0 0,0 0 0 0 0,-1 8-1 0 0,10-28 357 0 0,0-8-457 0 0,1 0 1 0 0,1 0-1 0 0,1 1 1 0 0,1 1-1 0 0,1 0 1 0 0,1 1-1 0 0,1 1 1 0 0,35-31-1 0 0,-47 45-61 0 0,0 0 0 0 0,1 1 0 0 0,-1-1 0 0 0,1 1 0 0 0,0 0 0 0 0,0 1-1 0 0,0 0 1 0 0,0 0 0 0 0,0 0 0 0 0,0 0 0 0 0,1 1 0 0 0,-1 0 0 0 0,9 0 0 0 0,-8 5-36 0 0,24 12-12 0 0,-30-15 82 0 0,1-1 1 0 0,-1 1 0 0 0,0-1-1 0 0,0 1 1 0 0,0 0 0 0 0,0-1-1 0 0,0 1 1 0 0,0 0 0 0 0,-1 0-1 0 0,1 0 1 0 0,0 0 0 0 0,1 2-1 0 0,21 26-18 0 0,-13-12-18 0 0,10 29 31 0 0,-2 6-1 0 0,-15-41-63 0 0,-1 0-239 0 0,0 0 157 0 0,2 9 128 0 0,-2 1-4100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3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392 588 5527 0 0,'2'-2'423'0'0,"2"-3"-71"0"0,4-6-724 0 0,-8 5 4943 0 0,0 5-3988 0 0,0 0 0 0 0,0 0 0 0 0,0-1 0 0 0,0 1 0 0 0,-1 0 1 0 0,1 0-1 0 0,-1 0 0 0 0,1-1 0 0 0,-1 1 0 0 0,0-1 0 0 0,-10-11 1531 0 0,7 10-1746 0 0,0 0-1 0 0,0 0 1 0 0,0 0 0 0 0,-6-2-1 0 0,2 2-295 0 0,0 0-1 0 0,0 1 0 0 0,-1 0 1 0 0,1 0-1 0 0,0 1 0 0 0,-1 0 1 0 0,1 0-1 0 0,0 1 0 0 0,-1 0 1 0 0,1 1-1 0 0,-1 0 0 0 0,1 0 1 0 0,0 1-1 0 0,0 0 0 0 0,-1 0 1 0 0,-9 5-1 0 0,0 0-322 0 0,0 2 0 0 0,0 0 1 0 0,1 1-1 0 0,0 0 0 0 0,-23 20 0 0 0,28-18-75 0 0,-18 21 138 0 0,18-16 57 0 0,-8 17 16 0 0,15-26 3 0 0,5-4 85 0 0,0 0 0 0 0,-1 0 1 0 0,1 0-1 0 0,-1 0 0 0 0,-1 4 0 0 0,1-4-15 0 0,1 0 0 0 0,-1 0 0 0 0,0 0 0 0 0,1 0 0 0 0,0 4 0 0 0,7-1 111 0 0,22 21 69 0 0,-28-27-131 0 0,-1-1 1 0 0,0 1-1 0 0,1-1 1 0 0,-1 1-1 0 0,1-1 1 0 0,0 1-1 0 0,-1-1 1 0 0,1 1-1 0 0,-1-1 1 0 0,1 1-1 0 0,0-1 1 0 0,-1 0-1 0 0,1 1 1 0 0,0-1 0 0 0,-1 0-1 0 0,1 0 1 0 0,0 0-1 0 0,-1 1 1 0 0,2-1-1 0 0,22 3 167 0 0,-11-4 88 0 0,3-3-75 0 0,-1 0-1 0 0,0-1 0 0 0,0-1 1 0 0,16-8-1 0 0,-4-2-66 0 0,-2-2 0 0 0,0-1 0 0 0,0-1 0 0 0,-2-1 0 0 0,-1-2 0 0 0,0 0 0 0 0,-2-1 0 0 0,24-35 0 0 0,-11 6 108 0 0,-2-1 0 0 0,-2-1 0 0 0,27-74 0 0 0,-20 22-103 0 0,-32 93-110 0 0,-1 0-1 0 0,-1 0 1 0 0,0 0-1 0 0,-1 0 1 0 0,-1-27-1 0 0,0 34-39 0 0,0 5 18 0 0,-1 0 0 0 0,1 0 0 0 0,0 0 0 0 0,-1 0 0 0 0,1 0 1 0 0,-1 0-1 0 0,1 1 0 0 0,-1-1 0 0 0,0 0 0 0 0,0 0 0 0 0,0 0 1 0 0,0 1-1 0 0,-1-3 0 0 0,1 4 8 0 0,1 0 0 0 0,0 0-1 0 0,0 0 1 0 0,0 0 0 0 0,0 0 0 0 0,0 0 0 0 0,0 0 0 0 0,0 0 0 0 0,-1-1 0 0 0,1 1-1 0 0,0 0 1 0 0,0 0 0 0 0,0 0 0 0 0,0 0 0 0 0,0 0 0 0 0,0 0 0 0 0,0 0 0 0 0,-1 0-1 0 0,1 0 1 0 0,0 0 0 0 0,0 0 0 0 0,0 0 0 0 0,0 0 0 0 0,0 0 0 0 0,-1 0-1 0 0,1 0 1 0 0,0 0 0 0 0,0 0 0 0 0,0 1 0 0 0,0-1 0 0 0,0 0 0 0 0,0 0 0 0 0,0 0-1 0 0,-1 0 1 0 0,1 0 0 0 0,0 0 0 0 0,0 0 0 0 0,0 0 0 0 0,0 0 0 0 0,0 0 0 0 0,0 1-1 0 0,0-1 1 0 0,0 0 0 0 0,0 0 0 0 0,0 0 0 0 0,0 0 0 0 0,0 0 0 0 0,-1 1-1 0 0,-16 9 0 0 0,17-9-2 0 0,-1-1-1 0 0,1 0 0 0 0,-1 1 1 0 0,0-1-1 0 0,1 1 0 0 0,-1-1 1 0 0,1 1-1 0 0,-1-1 0 0 0,1 1 1 0 0,-1 0-1 0 0,1-1 0 0 0,0 1 1 0 0,-1-1-1 0 0,1 1 0 0 0,-1 1 1 0 0,-4 5-7 0 0,-14 31-73 0 0,-42 127 55 0 0,38-79 103 0 0,4 1 0 0 0,-12 132-1 0 0,29-192 54 0 0,0 41 6 0 0,2-39-10 0 0,0-15-94 0 0,-1-3-5 0 0,1-1 1 0 0,1 1-1 0 0,2 14 0 0 0,5 41 65 0 0,-2-25-96 0 0,-4-31-98 0 0,0 1-4 0 0,8 31-39 0 0,-8-31-206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257 148 7831 0 0,'0'0'1523'0'0,"0"-4"-755"0"0,0-3-56 0 0,-1 0 0 0 0,-1-1 0 0 0,1 1 0 0 0,-1 0-1 0 0,0 0 1 0 0,-1 0 0 0 0,0 0 0 0 0,0 0 0 0 0,-5-7 0 0 0,6 11-553 0 0,0 0 0 0 0,0 0 0 0 0,-1 0 0 0 0,1 0 1 0 0,-1 1-1 0 0,1-1 0 0 0,-1 1 0 0 0,0 0 0 0 0,0 0 0 0 0,0 0 0 0 0,0 0 0 0 0,-1 1 1 0 0,1-1-1 0 0,0 1 0 0 0,-1 0 0 0 0,1-1 0 0 0,-1 2 0 0 0,1-1 0 0 0,-1 0 1 0 0,0 1-1 0 0,-5 0 0 0 0,4-1-61 0 0,0 2 0 0 0,0-1 1 0 0,0 1-1 0 0,0-1 0 0 0,0 1 1 0 0,0 1-1 0 0,0-1 0 0 0,1 1 0 0 0,-1 0 1 0 0,1 0-1 0 0,-1 0 0 0 0,1 0 1 0 0,-6 5-1 0 0,-5 7 3 0 0,-6 13-81 0 0,14-17-24 0 0,5-6-6 0 0,-1-1 1 0 0,1 1-1 0 0,0 0 0 0 0,0 0 0 0 0,0 0 0 0 0,1 0 0 0 0,-2 7 0 0 0,-1-1-20 0 0,1-4-1 0 0,1-1-1 0 0,0 1 0 0 0,1 0 0 0 0,-2 12 0 0 0,-5 30-48 0 0,4 1 52 0 0,5-30-20 0 0,9 25 24 0 0,-6-35 3 0 0,0 0 0 0 0,7 11-1 0 0,-11-20 22 0 0,4 7-93 0 0,40-5-80 0 0,-35-1 107 0 0,-8-2 64 0 0,0-1-1 0 0,1 1 1 0 0,-1 0-1 0 0,1 0 1 0 0,-1-1-1 0 0,1 1 1 0 0,-1 0-1 0 0,1 0 1 0 0,0 1-1 0 0,2-2 1 0 0,-1 1 17 0 0,-1 0 1 0 0,0-1 0 0 0,1 1-1 0 0,-1 0 1 0 0,0-1-1 0 0,0 0 1 0 0,0 1 0 0 0,0-1-1 0 0,0 0 1 0 0,0 0 0 0 0,2-2-1 0 0,2-2 28 0 0,18-21 178 0 0,3-12-67 0 0,-2 0-1 0 0,-1-2 1 0 0,-3-1 0 0 0,20-50-1 0 0,-31 69-153 0 0,4-6 0 0 0,-2 8-12 0 0,-10 17-53 0 0,6 7-436 0 0,26 9 623 0 0,-25-9 134 0 0,-6 6-163 0 0,8 25-18 0 0,-8-26-3 0 0,-1 1 0 0 0,6 27 0 0 0,-6-26 0 0 0,-2-5-52 0 0,0-1 0 0 0,0 1 0 0 0,1 0 1 0 0,0 0-1 0 0,2 8 0 0 0,0-2 4 0 0,-2-2 55 0 0,1-1 1 0 0,9 41 67 0 0,-3-15-146 0 0,-6-26-61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4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4849 2389 9215 0 0,'0'0'2728'0'0,"8"3"-2154"0"0,22 5 46 0 0,-23-6 10 0 0,2-1-50 0 0,1 0-440 0 0,-3 0-16 0 0,0 0 0 0 0,0-1-1 0 0,12-1 1 0 0,25-1 376 0 0,6-3-71 0 0,208-31 2790 0 0,4-16 147 0 0,-222 43-3264 0 0,17-6 191 0 0,-51 13-270 0 0,1-1 46 0 0,12-9 77 0 0,-15 4-71 0 0,-3 4-56 0 0,2-4 61 0 0,-2 3-48 0 0,0 0-1 0 0,0-1 1 0 0,0 1-1 0 0,-1 0 0 0 0,0-1 1 0 0,0 1-1 0 0,-1-11 1 0 0,-1-7 32 0 0,33-180 313 0 0,-19 136-94 0 0,36-167 143 0 0,4-27-241 0 0,-38 175 126 0 0,2-92-1 0 0,-16-17-121 0 0,-2 82-122 0 0,-3-14 109 0 0,3 110-147 0 0,-1 0 1 0 0,0 0-1 0 0,-1 1 0 0 0,-1-1 1 0 0,-10-21-1 0 0,7 19 30 0 0,-27-51-46 0 0,34 69-13 0 0,1 0 0 0 0,-1 0 0 0 0,1 0 0 0 0,-1 0 0 0 0,0 0 0 0 0,1 0 0 0 0,-1 1 0 0 0,0-1 0 0 0,0 0 0 0 0,0 0 0 0 0,0 1 0 0 0,1-1 0 0 0,-1 1 0 0 0,0-1 0 0 0,0 1 0 0 0,-1-1 0 0 0,-3 0 0 0 0,-3 3 0 0 0,-2 3-11 0 0,5-2-31 0 0,-5 1 31 0 0,8-3 21 0 0,-1-1 1 0 0,1 1-1 0 0,-1-1 1 0 0,0 1-1 0 0,1-1 0 0 0,-1 0 1 0 0,0 0-1 0 0,1 0 1 0 0,-6-1-1 0 0,0 0 14 0 0,-113 7 58 0 0,39 0-36 0 0,0-6 43 0 0,-1-3-1 0 0,1-4 1 0 0,-84-17 0 0 0,60 4 39 0 0,-128-20 253 0 0,54 5-381 0 0,-34-5 0 0 0,112 33 0 0 0,-132 6 0 0 0,153 1 0 0 0,-103-13 0 0 0,-80-25 0 0 0,166 22 0 0 0,1 0 0 0 0,19 2 0 0 0,-153-7 0 0 0,-2 26 0 0 0,153-2 0 0 0,-78-9 0 0 0,113 2 0 0 0,0 2 0 0 0,-1 2 0 0 0,-57 7 0 0 0,-129 20 0 0 0,116-23-34 0 0,9-1 4 0 0,-263 27-269 0 0,223-29 255 0 0,75-2 35 0 0,-123-2 9 0 0,-75 23-44 0 0,111-5 24 0 0,-56 11 21 0 0,125-14-78 0 0,81-11 74 0 0,-105 10-152 0 0,98-10 134 0 0,0-2 0 0 0,1 0 0 0 0,-1 0 0 0 0,0-2 0 0 0,-19-5 0 0 0,-23-8 21 0 0,58 16 0 0 0,-1 0 0 0 0,1 1 0 0 0,0-1 0 0 0,0 0 0 0 0,-1 0 0 0 0,1 0 0 0 0,0 0 0 0 0,-1 0 0 0 0,1 0 0 0 0,0 0 0 0 0,0 0 0 0 0,-1 0 0 0 0,1 0 0 0 0,0 0 0 0 0,-1 0 0 0 0,1 0 0 0 0,0 0 0 0 0,0 0 0 0 0,-1 0 0 0 0,1-1 0 0 0,0 1 0 0 0,-1 0 0 0 0,1 0 0 0 0,0 0 0 0 0,0-1 0 0 0,1 0 0 0 0,-1 0 0 0 0,-1-11 0 0 0,1 11 0 0 0,0 0 0 0 0,0 1 0 0 0,0-1 0 0 0,-1 0 0 0 0,1 0 0 0 0,0 1 0 0 0,0-1 0 0 0,1 0 0 0 0,-1 0 0 0 0,0 1 0 0 0,0-1 0 0 0,0 0 0 0 0,0 0 0 0 0,1 1 0 0 0,-1-1 0 0 0,0 0 0 0 0,1 1 0 0 0,-1-1 0 0 0,0 0 0 0 0,1 1 0 0 0,-1-1 0 0 0,1 1 0 0 0,-1-1 0 0 0,1 0 0 0 0,-1 1 0 0 0,1-1 0 0 0,0 1 0 0 0,-1 0 0 0 0,1-1 0 0 0,0 1 0 0 0,-1-1 0 0 0,1 1 0 0 0,1-1 0 0 0,86-57-22 0 0,50-29-20 0 0,136-54 42 0 0,-241 128 0 0 0,-63 23-62 0 0,-6 3-12 0 0,-170 99-309 0 0,139-72 230 0 0,-67 46-191 0 0,115-73 344 0 0,13-9 0 0 0,0 0 0 0 0,0 0 0 0 0,0 1 0 0 0,1 0 0 0 0,-10 11 0 0 0,15-16 0 0 0,0 0-5 0 0,-1 0 0 0 0,1 1 1 0 0,0-1-1 0 0,0 0 0 0 0,0 0 1 0 0,0 0-1 0 0,0 1 0 0 0,-1-1 1 0 0,1 0-1 0 0,0 0 0 0 0,0 1 1 0 0,0-1-1 0 0,0 0 0 0 0,0 0 1 0 0,0 1-1 0 0,0-1 0 0 0,0 0 0 0 0,0 0 1 0 0,0 1-1 0 0,0-1 0 0 0,0 0 1 0 0,0 0-1 0 0,0 1 0 0 0,0-1 1 0 0,0 0-1 0 0,1 1 0 0 0,11 16-129 0 0,25 29 123 0 0,-27-35 11 0 0,0-1 0 0 0,18 14 0 0 0,-19-18 0 0 0,0 0 0 0 0,0-1 0 0 0,16 7 0 0 0,29 7 0 0 0,3-1 11 0 0,5 4 31 0 0,-42-14-34 0 0,29 9 59 0 0,11 1 66 0 0,-18-8-42 0 0,-32-7 4 0 0,0-1-6 0 0,46 13 72 0 0,-24-6-135 0 0,-17-5 16 0 0,22 4-31 0 0,-1-4-51 0 0,-28-3-167 0 0,-3-1-1245 0 0,19-1 804 0 0,-18 1-1441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4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12895 0 0,'0'0'3218'0'0,"5"-1"-2605"0"0,0-1-432 0 0,-3 1-88 0 0,0 0 0 0 0,-1 1 0 0 0,1-1 0 0 0,0 1 0 0 0,0-1 0 0 0,0 1 0 0 0,0 0 0 0 0,0 0 0 0 0,0 0 0 0 0,0 0 0 0 0,3 0 0 0 0,4 0 33 0 0,28 1 235 0 0,2 3-284 0 0,-11 0-82 0 0,-21-3-92 0 0,3 1-63 0 0,30 8-22 0 0,-30-8 8 0 0,0 1 36 0 0,28 8 12 0 0,-28-9 4 0 0,-1 2 22 0 0,26 12 94 0 0,-26-12 688 0 0,-3 6-468 0 0,18 27-12 0 0,-18-28 388 0 0,-9 1-445 0 0,-12 27-17 0 0,6-22-7 0 0,-21 22-79 0 0,-87 89-740 0 0,95-103 501 0 0,-49 54-243 0 0,56-58 443 0 0,14-18 5 0 0,0 0 1 0 0,1 0-1 0 0,-1 0 0 0 0,0 0 1 0 0,1 0-1 0 0,-1 1 1 0 0,1-1-1 0 0,0 0 1 0 0,-1 0-1 0 0,0 2 1 0 0,-9 32 204 0 0,7-26 722 0 0,9 0-726 0 0,16 27-1 0 0,-16-27-12 0 0,1-7-49 0 0,22 7-19 0 0,-16-7-7 0 0,-5-2-82 0 0,23-3 138 0 0,-23 3-145 0 0,24-7 128 0 0,7-4 7 0 0,-32 9-145 0 0,-4 2-4 0 0,1-1 0 0 0,-1 0 0 0 0,0-1-1 0 0,1 1 1 0 0,5-4 0 0 0,19-9-188 0 0,-27 14 150 0 0,7-5-383 0 0,0 0 1 0 0,1 0-1 0 0,-1-1 1 0 0,11-11 0 0 0,-11 8-852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4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71 17047 0 0,'-6'-6'275'0'0,"1"0"0"0"0,-1 0 0 0 0,0 0 1 0 0,-1 1-1 0 0,0 0 0 0 0,1 0 0 0 0,-1 1 0 0 0,-1 0 0 0 0,1 0 0 0 0,-1 1 0 0 0,1-1 0 0 0,-1 2 0 0 0,0-1 0 0 0,-16-2 1 0 0,13 4-196 0 0,0 0 1 0 0,0 0 0 0 0,0 1 0 0 0,-1 1 0 0 0,1-1 0 0 0,0 2 0 0 0,0 0 0 0 0,0 0-1 0 0,0 1 1 0 0,-16 7 0 0 0,-1 2-138 0 0,0 2 1 0 0,1 1-1 0 0,-46 35 0 0 0,28-13-445 0 0,-46 47-1 0 0,47-37 309 0 0,2 2 0 0 0,2 1 0 0 0,3 2 0 0 0,-32 58 0 0 0,45-65 187 0 0,1 1 1 0 0,3 1 0 0 0,1 0 0 0 0,-13 59 0 0 0,23-73 17 0 0,3 1 1 0 0,0 0-1 0 0,3 0 0 0 0,0 0 1 0 0,3 1-1 0 0,0-1 0 0 0,7 39 1 0 0,-3-51 41 0 0,1 1 0 0 0,1-2 0 0 0,1 1 0 0 0,1-1 0 0 0,0 0 0 0 0,2 0 0 0 0,1-1 0 0 0,0-1 0 0 0,1 0 0 0 0,28 33 0 0 0,-28-38-31 0 0,1-1 0 0 0,1 0-1 0 0,0-1 1 0 0,0-1-1 0 0,2 0 1 0 0,-1 0 0 0 0,1-2-1 0 0,0 0 1 0 0,1-1 0 0 0,0-1-1 0 0,1 0 1 0 0,-1-1 0 0 0,32 6-1 0 0,-22-9 6 0 0,1-1-1 0 0,0-1 0 0 0,0-1 1 0 0,0-1-1 0 0,0-2 1 0 0,0-1-1 0 0,41-11 0 0 0,-20 1 124 0 0,0-2 0 0 0,-1-3 0 0 0,54-29 0 0 0,-46 17 3 0 0,-1-2-1 0 0,-2-3 1 0 0,-1-3 0 0 0,-2-1 0 0 0,-2-3-1 0 0,47-54 1 0 0,-76 76-109 0 0,0-2 0 0 0,-2 0 0 0 0,-1-1 0 0 0,-1 0-1 0 0,-1-2 1 0 0,-2 1 0 0 0,0-2 0 0 0,13-42 0 0 0,-20 49 20 0 0,-1 1 1 0 0,0-1-1 0 0,-2 0 0 0 0,0 0 1 0 0,-1 0-1 0 0,-1 0 0 0 0,-1 0 1 0 0,-1 0-1 0 0,0 0 1 0 0,-2 0-1 0 0,0 1 0 0 0,-1-1 1 0 0,-9-20-1 0 0,0 7 137 0 0,-2 2 1 0 0,-1 0-1 0 0,-1 1 0 0 0,-39-48 0 0 0,-24-11-1419 0 0,-7 12-5443 0 0,60 55-698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97 17503 0 0,'0'0'73'0'0,"0"0"-1"0"0,0 0 0 0 0,-1 0 1 0 0,1-1-1 0 0,0 1 1 0 0,0 0-1 0 0,0 0 0 0 0,0 0 1 0 0,0 0-1 0 0,0 0 1 0 0,0 0-1 0 0,0-1 1 0 0,0 1-1 0 0,0 0 0 0 0,-1 0 1 0 0,1 0-1 0 0,0 0 1 0 0,0 0-1 0 0,0 0 0 0 0,0 0 1 0 0,0 0-1 0 0,0 0 1 0 0,-1 0-1 0 0,1 0 0 0 0,0 0 1 0 0,0 0-1 0 0,0 0 1 0 0,0 0-1 0 0,0-1 0 0 0,-1 1 1 0 0,1 0-1 0 0,0 0 1 0 0,0 1-1 0 0,0-1 0 0 0,0 0 1 0 0,0 0-1 0 0,-1 0 1 0 0,1 0-1 0 0,0 0 0 0 0,0 0 1 0 0,0 0-1 0 0,0 0 1 0 0,0 0-1 0 0,0 0 1 0 0,-1 0-1 0 0,1 0 0 0 0,0 0 1 0 0,0 0-1 0 0,0 1 1 0 0,0-1-1 0 0,0 0 0 0 0,-1 11 862 0 0,7 19-1722 0 0,-5-25 1160 0 0,2 6-301 0 0,-1 3 79 0 0,5 40 18 0 0,-5-40 0 0 0,-1 0-16 0 0,5 45-60 0 0,-4-31-16 0 0,4 52-7 0 0,-3-40-47 0 0,-2-29 479 0 0,4-14-424 0 0,-2 1-67 0 0,0 0-1 0 0,-1 0 0 0 0,1 0 1 0 0,0 0-1 0 0,-1 0 0 0 0,0-1 1 0 0,1 1-1 0 0,-1-1 0 0 0,0 1 1 0 0,0-1-1 0 0,0 0 0 0 0,-1 0 1 0 0,2-3-1 0 0,-2 4-2 0 0,65-151-94 0 0,-56 135-27 0 0,0 1 0 0 0,1 0-1 0 0,0 0 1 0 0,2 1 0 0 0,0 1-1 0 0,17-16 1 0 0,-23 25 35 0 0,-1 1 0 0 0,1-1 0 0 0,1 2 0 0 0,-1-1 0 0 0,0 1-1 0 0,1 0 1 0 0,0 1 0 0 0,15-5 0 0 0,-20 8 2 0 0,4 4 18 0 0,24 14 99 0 0,-23-13 24 0 0,-6 6-10 0 0,4 36-33 0 0,-5-23 22 0 0,-4 33-33 0 0,2-44-10 0 0,1 0 0 0 0,3 25 0 0 0,-2-34 1 0 0,0 1 0 0 0,0 0 0 0 0,1-1 0 0 0,-1 1 0 0 0,1-1 0 0 0,0 0 0 0 0,0 1 0 0 0,0-1 0 0 0,1 0 0 0 0,2 4 0 0 0,-3-7 2 0 0,-1 1 0 0 0,1-1 0 0 0,-1 0 1 0 0,1 0-1 0 0,0 0 0 0 0,0 0 0 0 0,-1 0 0 0 0,1 0 1 0 0,0 0-1 0 0,0 0 0 0 0,0-1 0 0 0,0 1 0 0 0,0-1 0 0 0,0 0 1 0 0,0 1-1 0 0,0-1 0 0 0,2 0 0 0 0,0 0 9 0 0,0-1 0 0 0,0 1 0 0 0,-1-1 1 0 0,1 0-1 0 0,0 0 0 0 0,-1 0 0 0 0,1-1 0 0 0,-1 1 0 0 0,1-1 0 0 0,-1 0 0 0 0,4-2 0 0 0,4-4 72 0 0,17-16 0 0 0,-14 12-25 0 0,9-9-18 0 0,0 0-1 0 0,35-46 1 0 0,-46 52-67 0 0,-2 0 0 0 0,0-1 0 0 0,0-1 0 0 0,-2 0-1 0 0,13-35 1 0 0,-19 46 12 0 0,0 0-1 0 0,-1 0 1 0 0,0-1-1 0 0,-1 1 1 0 0,1 0-1 0 0,-2-12 0 0 0,1 16 13 0 0,0 1 0 0 0,0-1 0 0 0,0 1 1 0 0,0-1-1 0 0,0 1 0 0 0,-1-1 0 0 0,1 1 0 0 0,-1 0 0 0 0,1-1 0 0 0,-1 1 0 0 0,1-1 0 0 0,-1 1 0 0 0,0 0 0 0 0,0 0 0 0 0,0-1 0 0 0,1 1 0 0 0,-1 0 0 0 0,0 0 0 0 0,0 0 0 0 0,-1 0 0 0 0,1 0 0 0 0,0 0 0 0 0,0 1 0 0 0,0-1 0 0 0,-1 0 0 0 0,1 0 1 0 0,0 1-1 0 0,-1-1 0 0 0,1 1 0 0 0,0-1 0 0 0,-1 1 0 0 0,1 0 0 0 0,-1-1 0 0 0,-2 1 0 0 0,-5 2 34 0 0,-7 6-80 0 0,0 3-44 0 0,13-8-12 0 0,-2 2-7 0 0,-1 1 75 0 0,4-4 17 0 0,-1 0 1 0 0,1 1 0 0 0,0-1 0 0 0,0 1 0 0 0,0 0 0 0 0,0-1 0 0 0,1 1 0 0 0,-1 0 0 0 0,-1 4 0 0 0,-14 26-59 0 0,10-14 22 0 0,-4 30 44 0 0,1 12 11 0 0,9-46 0 0 0,0 0 0 0 0,2 18 0 0 0,6 27 11 0 0,-5-47 108 0 0,4-4-49 0 0,21 27 2 0 0,-20-27-1 0 0,1-6-16 0 0,24 10-29 0 0,-31-13-20 0 0,0 1 1 0 0,0-1-1 0 0,0 1 0 0 0,0-1 0 0 0,0 0 1 0 0,0 1-1 0 0,0-1 0 0 0,1 0 0 0 0,-1 0 0 0 0,0 0 1 0 0,1 0-1 0 0,14-1 53 0 0,-1-1 1 0 0,0-1 0 0 0,1 0-1 0 0,-1-1 1 0 0,-1 0 0 0 0,28-13-1 0 0,-16 4 8 0 0,0-1 0 0 0,-1-2 0 0 0,32-25 0 0 0,-45 31-52 0 0,0 0 1 0 0,-1-1-1 0 0,0-1 1 0 0,-1 0-1 0 0,-1 0 1 0 0,0-1-1 0 0,0 0 0 0 0,7-15 1 0 0,-15 25-3 0 0,0 1 1 0 0,0 0 0 0 0,0-1-1 0 0,0 1 1 0 0,0 0 0 0 0,-1-1-1 0 0,1 1 1 0 0,-1-1 0 0 0,0 1-1 0 0,1-1 1 0 0,-1 1 0 0 0,0-1-1 0 0,-1 1 1 0 0,1-1 0 0 0,0 1-1 0 0,-1-1 1 0 0,1 1 0 0 0,-1-1-1 0 0,0 1 1 0 0,0 0 0 0 0,0 0-1 0 0,0-1 1 0 0,0 1 0 0 0,-1 0-1 0 0,1 0 1 0 0,0 0 0 0 0,-1 0-1 0 0,0 0 1 0 0,1 0 0 0 0,-1 1-1 0 0,0-1 1 0 0,0 0 0 0 0,0 1-1 0 0,-3-2 1 0 0,1 1-2 0 0,0-1 1 0 0,0 1 0 0 0,-1 1-1 0 0,1-1 1 0 0,0 1-1 0 0,-1 0 1 0 0,1 0 0 0 0,-1 0-1 0 0,1 0 1 0 0,-1 1-1 0 0,0 0 1 0 0,1 0 0 0 0,-1 0-1 0 0,1 0 1 0 0,-1 1-1 0 0,1 0 1 0 0,-1 0 0 0 0,-4 2-1 0 0,-13 6-24 0 0,8-1-49 0 0,-8 10-18 0 0,-2 4-1 0 0,2 5 13 0 0,17-21 63 0 0,1 1 0 0 0,-8 14-1 0 0,7-10 5 0 0,1 0 0 0 0,-4 18 0 0 0,6-21 0 0 0,0 1 0 0 0,1-1 0 0 0,1 1 0 0 0,0 15 0 0 0,8 32 11 0 0,-5-44 45 0 0,2-3 8 0 0,18 26-66 0 0,-23-34-5 0 0,1 1-1 0 0,0-1 1 0 0,0 0-1 0 0,0 0 1 0 0,0 1-1 0 0,0-1 0 0 0,0 0 1 0 0,0 0-1 0 0,0 0 1 0 0,0 0-1 0 0,0-1 0 0 0,2 2 1 0 0,33 23-205 0 0,-27-19-15 0 0,-2-6-970 0 0,24-1-4088 0 0,-11-3-1753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4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369 372 14743 0 0,'-20'-2'1416'0'0,"-1"1"-1"0"0,1 1 0 0 0,0 0 0 0 0,-22 4 1 0 0,29-2-1586 0 0,0-1 88 0 0,1 1 0 0 0,-1 0 0 0 0,1 1 0 0 0,0 0 0 0 0,0 1 0 0 0,0 0 0 0 0,0 1 0 0 0,1 1 0 0 0,0 0 0 0 0,0 0 0 0 0,-15 11 0 0 0,23-14 30 0 0,0-1 0 0 0,0 1-1 0 0,0 0 1 0 0,0 0 0 0 0,1 0 0 0 0,-1 1 0 0 0,-3 5 0 0 0,1-1-20 0 0,-5 7-138 0 0,-6 18 53 0 0,10-16 212 0 0,-4 20 89 0 0,8-28 16 0 0,3 3-6 0 0,2 1-114 0 0,-2-4-1 0 0,0-1 0 0 0,0 0-1 0 0,0 12 1 0 0,5-12 42 0 0,1 1-58 0 0,17 19-68 0 0,-14-25-86 0 0,2 1 84 0 0,-7-2 28 0 0,-1 0-1 0 0,1 0 1 0 0,0-1-1 0 0,0 1 1 0 0,1-1 0 0 0,-1-1-1 0 0,0 1 1 0 0,0-1-1 0 0,0 0 1 0 0,0 0-1 0 0,6-1 1 0 0,2-1 36 0 0,-1-1-1 0 0,1-1 1 0 0,-1 0 0 0 0,1-1 0 0 0,-1 0 0 0 0,-1 0-1 0 0,1-1 1 0 0,-1-1 0 0 0,0 0 0 0 0,0-1 0 0 0,-1 0-1 0 0,0 0 1 0 0,-1-1 0 0 0,0-1 0 0 0,10-11-1 0 0,-2-2 274 0 0,0 0 0 0 0,-2-1 0 0 0,-1 0 0 0 0,-1-1 0 0 0,20-52 0 0 0,-21 42-103 0 0,-1-1 1 0 0,11-71-1 0 0,-19 85-161 0 0,-2 0 0 0 0,0 0 1 0 0,-1 0-1 0 0,-1 0 0 0 0,-1 0 0 0 0,-7-29 0 0 0,8 47-8 0 0,0 1 1 0 0,0-1-1 0 0,0 0 0 0 0,-1 0 0 0 0,1 1 0 0 0,-1-1 1 0 0,0 1-1 0 0,0 0 0 0 0,0-1 0 0 0,-1 1 1 0 0,-2-3-1 0 0,4 6 51 0 0,-1 7-5 0 0,-12 32-11 0 0,10-26-50 0 0,2-4-18 0 0,0 0 1 0 0,0 0-1 0 0,0 16 0 0 0,-3 25 61 0 0,3-23 268 0 0,0 31 148 0 0,1-30 32 0 0,1 28-59 0 0,1-28-287 0 0,2 43-132 0 0,3 17-16 0 0,5-4 0 0 0,1-16-65 0 0,0-13-597 0 0,-8-42 498 0 0,-2-2-346 0 0,3 1 40 0 0,16 33 206 0 0,-16-33 88 0 0,4-6-6262 0 0,38 26-629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4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16127 0 0,'0'0'3046'0'0,"1"11"-2724"0"0,7 33-2 0 0,-6-33 0 0 0,0 2-36 0 0,12 65-90 0 0,-5-11-73 0 0,1 6 330 0 0,-8-58-367 0 0,8 43 337 0 0,-8-45-343 0 0,11 40 289 0 0,4 9 45 0 0,1-1-232 0 0,2 3-63 0 0,0 1-126 0 0,-4-8-92 0 0,-12-47-27 0 0,-3 1-559 0 0,0 1 505 0 0,1-4-599 0 0,-1 0 0 0 0,0 16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4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3 152 15175 0 0,'0'0'53'0'0,"0"0"1"0"0,-1 0-1 0 0,1-1 0 0 0,0 1 0 0 0,0 0 0 0 0,0 0 1 0 0,0 0-1 0 0,0 0 0 0 0,-1 0 0 0 0,1-1 1 0 0,0 1-1 0 0,0 0 0 0 0,0 0 0 0 0,0 0 0 0 0,0 0 1 0 0,0-1-1 0 0,0 1 0 0 0,0 0 0 0 0,0 0 0 0 0,0 0 1 0 0,0 0-1 0 0,0-1 0 0 0,0 1 0 0 0,0 0 0 0 0,0 0 1 0 0,0 0-1 0 0,0-1 0 0 0,0 1 0 0 0,0 0 0 0 0,0 0 1 0 0,7-7 374 0 0,1 0 1 0 0,1 1 0 0 0,-1 0 0 0 0,1 1-1 0 0,0 0 1 0 0,0 1 0 0 0,15-6-1 0 0,3 1-619 0 0,41-9-1 0 0,-14 9 366 0 0,29-3 809 0 0,103-20 772 0 0,-160 26-1695 0 0,12 0-48 0 0,-2 2-12 0 0,-7 4 11 0 0,-24 1 42 0 0,-2 10 11 0 0,0 0-55 0 0,0 1 1 0 0,-1-1-1 0 0,1 13 0 0 0,-3-15-27 0 0,-1 0 0 0 0,0-1 0 0 0,-4 19 0 0 0,5-27 18 0 0,-2 10-102 0 0,1 0 24 0 0,-5 28 13 0 0,5-28 624 0 0,2-10-541 0 0,-1 0 1 0 0,1-1-1 0 0,0 1 0 0 0,-1 0 1 0 0,1-1-1 0 0,0 1 1 0 0,-1 0-1 0 0,1-1 0 0 0,0 1 1 0 0,-1 0-1 0 0,1-1 1 0 0,-1 1-1 0 0,1-1 0 0 0,-1 1 1 0 0,1-1-1 0 0,-1 0 1 0 0,1 1-1 0 0,-1-1 0 0 0,0 1 1 0 0,1-1-1 0 0,-1 0 1 0 0,0 1-1 0 0,1-1 0 0 0,-1 0 1 0 0,0 1-1 0 0,0-1 1 0 0,0 0-1 0 0,0 0 0 0 0,1 1 1 0 0,-1-1-1 0 0,0 0 1 0 0,-1-1-1 0 0,1-31 238 0 0,0 22-183 0 0,2-33 60 0 0,-1 40-121 0 0,-1-1-1 0 0,1 1 1 0 0,0-1-1 0 0,1 1 1 0 0,-1 0-1 0 0,1 0 1 0 0,4-8-1 0 0,-4 8-69 0 0,3-1-313 0 0,5 10 48 0 0,21 19 156 0 0,-23-18 41 0 0,-1-1-85 0 0,29 22 124 0 0,-25-19 82 0 0,0-2-1 0 0,13 7 0 0 0,-17-10 6 0 0,-1 0 0 0 0,1-1 0 0 0,-1 0 0 0 0,12 1 0 0 0,-14-2 18 0 0,0-1 0 0 0,0 0-1 0 0,0 0 1 0 0,0 0 0 0 0,0-1-1 0 0,0 1 1 0 0,0-1 0 0 0,0 0-1 0 0,-1 0 1 0 0,1 0 0 0 0,0-1 0 0 0,-1 1-1 0 0,1-1 1 0 0,0 0 0 0 0,-1 0-1 0 0,0 0 1 0 0,0 0 0 0 0,1-1-1 0 0,3-3 1 0 0,3-6 103 0 0,0 0 0 0 0,-1 0 1 0 0,16-26-1 0 0,-10 13-80 0 0,-10 17-56 0 0,-4 6-59 0 0,-2 15-213 0 0,-5 36 220 0 0,2-28-10 0 0,-13 40-83 0 0,-224 604 991 0 0,225-625-747 0 0,8-20-20 0 0,-7 21-107 0 0,11-31-244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90 2303 0 0,'-3'-1'15926'0'0,"8"1"-14590"0"0,2 1-926 0 0,-4 0-204 0 0,1 0 1 0 0,-1-1 0 0 0,0 0 0 0 0,1 0-1 0 0,6 0 1 0 0,25-2 136 0 0,133-20-61 0 0,-141 17-762 0 0,-1-2 1 0 0,0-1-1 0 0,0 0 0 0 0,38-20 1 0 0,-54 22-1514 0 0,-1 1-4417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10 6447 0 0,'-1'-1'499'0'0,"-3"-2"-32"0"0,-1 2 648 0 0,0 0 0 0 0,1-1 0 0 0,-1 2 0 0 0,0-1 0 0 0,0 1 0 0 0,1 0 0 0 0,-7 0 1 0 0,2 0-651 0 0,-3 0-9 0 0,-1 1 0 0 0,1 0 0 0 0,0 1-1 0 0,0 0 1 0 0,0 1 0 0 0,0 1 0 0 0,1 0-1 0 0,-20 9 1 0 0,10-3-648 0 0,0 2 0 0 0,1 1 1 0 0,-25 19-1 0 0,34-21-55 0 0,-23 27 41 0 0,25-28 192 0 0,2 1 0 0 0,-9 15 0 0 0,-3 15 48 0 0,15-32 131 0 0,3 3 27 0 0,-5 40-7 0 0,6-51-173 0 0,0 1 0 0 0,0-1 0 0 0,0 1-1 0 0,-1-1 1 0 0,1 1 0 0 0,1-1 0 0 0,-1 1 0 0 0,0 0-1 0 0,0-1 1 0 0,1 1 0 0 0,-1-1 0 0 0,1 3 0 0 0,-1-4-12 0 0,4 12 15 0 0,11 22 0 0 0,-13-31-20 0 0,1 3-9 0 0,0-1 1 0 0,0 0-1 0 0,1 1 1 0 0,-1-1-1 0 0,1-1 1 0 0,6 7-1 0 0,-2-7-68 0 0,22 13-30 0 0,-17-11-162 0 0,-7-4 165 0 0,-5-1 64 0 0,1-1 0 0 0,0 1-1 0 0,0-1 1 0 0,0 1 0 0 0,0-1 0 0 0,0 0-1 0 0,0 1 1 0 0,0-1 0 0 0,0 0 0 0 0,0 0-1 0 0,0-1 1 0 0,3 1 0 0 0,-2-1-6 0 0,5 1-175 0 0,-1-1 0 0 0,1 0 0 0 0,0-1 0 0 0,8-3 0 0 0,5-2-656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58 15087 0 0,'-5'-5'336'0'0,"-1"-1"-1"0"0,0 1 0 0 0,0 0 0 0 0,-1 0 1 0 0,0 1-1 0 0,1 0 0 0 0,-1 0 0 0 0,-11-4 1 0 0,11 6-575 0 0,0-1 0 0 0,1 2 0 0 0,-1-1 0 0 0,0 1 0 0 0,-8-1 0 0 0,7 4-891 0 0,-15 5 82 0 0,13-1 424 0 0,3-2 474 0 0,4-3 81 0 0,1 0 0 0 0,-1 1 1 0 0,1 0-1 0 0,0 0 1 0 0,-1-1-1 0 0,1 1 0 0 0,0 1 1 0 0,0-1-1 0 0,-2 4 1 0 0,-3 1-35 0 0,2-3 187 0 0,1 0-1 0 0,1 1 1 0 0,-1-1 0 0 0,-5 10 0 0 0,2-6 189 0 0,3-3-20 0 0,1 0-1 0 0,0-1 1 0 0,-1 1 0 0 0,2 1-1 0 0,-4 6 1 0 0,-10 20 638 0 0,12-24-211 0 0,0 4-96 0 0,-8 34-22 0 0,11-45-537 0 0,1 0 0 0 0,-1 0 0 0 0,1 0-1 0 0,0 0 1 0 0,0 0 0 0 0,-1 1 0 0 0,1-1 0 0 0,0 0 0 0 0,0 0-1 0 0,0 0 1 0 0,0 0 0 0 0,0 1 0 0 0,1-1 0 0 0,-1 0-1 0 0,0 0 1 0 0,0 0 0 0 0,2 2 0 0 0,10 40-37 0 0,-8-33-136 0 0,-1-10-47 0 0,0 0 160 0 0,1 1-1 0 0,-1-1 0 0 0,1 1 0 0 0,-1-1 0 0 0,5 3 0 0 0,0-1 15 0 0,-8-2 27 0 0,1 0 0 0 0,-1 0-1 0 0,1 1 1 0 0,0-1 0 0 0,-1 0-1 0 0,1 0 1 0 0,0 0 0 0 0,-1 0-1 0 0,1 0 1 0 0,0 0 0 0 0,0 0-1 0 0,-1 0 1 0 0,1-1 0 0 0,-1 1-1 0 0,2 0 1 0 0,11-6 228 0 0,-1 1 0 0 0,0-1 1 0 0,-1-1-1 0 0,0 0 0 0 0,0-1 0 0 0,0 0 1 0 0,-1-1-1 0 0,0 0 0 0 0,0 0 0 0 0,-1-1 1 0 0,-1 0-1 0 0,10-15 0 0 0,28-54 426 0 0,-46 78-720 0 0,0 5 42 0 0,0 1 0 0 0,0-1-1 0 0,1 0 1 0 0,-1 0 0 0 0,2 5 0 0 0,4 33-77 0 0,1 11 66 0 0,1 2-55 0 0,-6-44-5 0 0,3-1-170 0 0,13 30-326 0 0,-14-30-177 0 0,30 2-11042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0,'0'0'4610'0'0,"1"8"-2953"0"0,-1 1-997 0 0,1 4 115 0 0,1 11 3763 0 0,3 26-1500 0 0,-4-11-1413 0 0,1 0-490 0 0,0-9-1022 0 0,-1-23-48 0 0,-1 0-353 0 0,2 20 95 0 0,-1-21-82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 17967 0 0,'-11'-15'1931'0'0,"10"14"-1907"0"0,0 29-1194 0 0,0-19 1035 0 0,1 0 1 0 0,1 0 0 0 0,-1 0 0 0 0,3 10 0 0 0,7 65-129 0 0,0-10 1562 0 0,-2-17-473 0 0,-3-29-51 0 0,7 26-242 0 0,-6-29-106 0 0,-2-10-291 0 0,13 39 492 0 0,-12-41-556 0 0,12 36 93 0 0,-5-9-101 0 0,-6-17-11 0 0,8 43-42 0 0,-5-5-23 0 0,-8-39-52 0 0,-2 22-29 0 0,0-33-10 0 0,-4-7-1147 0 0,-18 12-618 0 0,23-15 1616 0 0,0-1 0 0 0,-1 0 0 0 0,1 0 1 0 0,-1 1-1 0 0,1-1 0 0 0,0 0 0 0 0,-1 0 0 0 0,1 0 1 0 0,-1 0-1 0 0,1 0 0 0 0,-1 0 0 0 0,1 1 1 0 0,0-1-1 0 0,-1 0 0 0 0,1 0 0 0 0,-1 0 1 0 0,1 0-1 0 0,-1-1 0 0 0,1 1 0 0 0,0 0 1 0 0,-1 0-1 0 0,1 0 0 0 0,-1 0 0 0 0,1 0 1 0 0,0-1-1 0 0,-1 1 0 0 0,0 0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15199 0 0,'0'0'3972'0'0,"6"2"-3813"0"0,35 9-294 0 0,2 3-1470 0 0,-4-1 1156 0 0,-27-9 434 0 0,24 4 320 0 0,-27-5-226 0 0,-5-2 6 0 0,0 0 1 0 0,0 0-1 0 0,0-1 1 0 0,0 1-1 0 0,0-1 1 0 0,0 0-1 0 0,6 0 1 0 0,27-2 683 0 0,-1-1 1 0 0,70-16-1 0 0,181-75-734 0 0,-282 92 85 0 0,-1 0 1 0 0,1 0 0 0 0,-1 0-1 0 0,1 0 1 0 0,-1-1 0 0 0,0 0-1 0 0,0 0 1 0 0,0 0 0 0 0,0 0-1 0 0,-1 0 1 0 0,5-6-1 0 0,-8 9-97 0 0,0-1 0 0 0,0 1-1 0 0,1-1 1 0 0,-1 1 0 0 0,0-1-1 0 0,0 1 1 0 0,0-1 0 0 0,0 1-1 0 0,0-1 1 0 0,0 1 0 0 0,0-1-1 0 0,0 0 1 0 0,0 1 0 0 0,0-1-1 0 0,0 1 1 0 0,0-1 0 0 0,0 1-1 0 0,-1-1 1 0 0,1 1 0 0 0,0-1-1 0 0,0 1 1 0 0,0 0 0 0 0,-1-1-1 0 0,1 1 1 0 0,0-1 0 0 0,-1 1-1 0 0,1-1 1 0 0,0 1 0 0 0,-1 0-1 0 0,1-1 1 0 0,0 1 0 0 0,-1 0-1 0 0,1-1 1 0 0,-1 1 0 0 0,0-1-1 0 0,-16-8 161 0 0,9 8-160 0 0,0-1 0 0 0,-1 1 0 0 0,1 1 0 0 0,0-1 0 0 0,0 1 0 0 0,-1 1 0 0 0,1 0 0 0 0,0 0 0 0 0,0 0 0 0 0,0 1 0 0 0,-16 6 0 0 0,-6 4-88 0 0,-17 14-17 0 0,6 0 52 0 0,25-14-24 0 0,-21 24 41 0 0,27-24 13 0 0,-16 23 0 0 0,21-28 0 0 0,1 1 0 0 0,0 0 0 0 0,0 0 0 0 0,-4 12 0 0 0,6-14 0 0 0,1-1 0 0 0,0 1 0 0 0,0-1 0 0 0,0 1 0 0 0,1 0 0 0 0,-1 0 0 0 0,1 0 0 0 0,2 11 0 0 0,0-8 2 0 0,1-1 0 0 0,0 1 1 0 0,0-1-1 0 0,7 12 0 0 0,-10-19 0 0 0,1 0 1 0 0,-1 1 0 0 0,1-1-1 0 0,-1 0 1 0 0,1 0 0 0 0,-1 0-1 0 0,1-1 1 0 0,0 1 0 0 0,-1 0-1 0 0,1 0 1 0 0,0 0 0 0 0,0 0-1 0 0,0-1 1 0 0,0 1 0 0 0,1 0-1 0 0,23 17 25 0 0,-10-12 37 0 0,-1-3-26 0 0,-1 0 0 0 0,1-1 0 0 0,-1 0 0 0 0,1-1 0 0 0,0-1 0 0 0,0 0 0 0 0,21-4 0 0 0,-16 0 27 0 0,0-2 0 0 0,-1 1 0 0 0,0-2 0 0 0,0-1 0 0 0,-1 0 0 0 0,1-1 0 0 0,24-18 0 0 0,-22 12-28 0 0,0-1 0 0 0,-1-1 0 0 0,-1-1 0 0 0,-1 0 0 0 0,21-30 1 0 0,-20 22-9 0 0,-1-1 1 0 0,-1-1-1 0 0,-1-1 1 0 0,-2 0-1 0 0,0-1 1 0 0,-3 0-1 0 0,0-1 0 0 0,-2 0 1 0 0,7-53-1 0 0,-10 25 96 0 0,-5 51-71 0 0,0 1-1 0 0,-1-1 1 0 0,0 0-1 0 0,0 1 0 0 0,-3-12 1 0 0,3 18-1 0 0,0 10 0 0 0,-5 41-66 0 0,1 33-218 0 0,2-21 126 0 0,2-30 18 0 0,-1 55 57 0 0,6 16-24 0 0,6-2 41 0 0,4-3 13 0 0,4-11 0 0 0,0-16 0 0 0,2-17 11 0 0,-15-43 181 0 0,1-8-43 0 0,18 11 3 0 0,-24-14-149 0 0,1 0 0 0 0,-1 0 0 0 0,0 1 1 0 0,0-1-1 0 0,0 0 0 0 0,0 0 0 0 0,0 0 0 0 0,0 0 0 0 0,1 1 0 0 0,-1-1 0 0 0,0 0 0 0 0,0 0 1 0 0,0 0-1 0 0,1 0 0 0 0,-1 0 0 0 0,0 0 0 0 0,0 0 0 0 0,0 0 0 0 0,1 1 0 0 0,-1-1 0 0 0,0 0 1 0 0,0 0-1 0 0,0 0 0 0 0,1 0 0 0 0,-1 0 0 0 0,0 0 0 0 0,0 0 0 0 0,0 0 0 0 0,1 0 0 0 0,-1 0 1 0 0,0 0-1 0 0,0 0 0 0 0,0-1 0 0 0,1 1 0 0 0,-1 0 0 0 0,0 0 0 0 0,0 0 0 0 0,0 0 0 0 0,1 0 1 0 0,-1 0-1 0 0,0 0 0 0 0,0-1 0 0 0,0 1 0 0 0,1 0 0 0 0,5-8 43 0 0,0 0-1 0 0,-1 0 1 0 0,0-1 0 0 0,0 0-1 0 0,5-13 1 0 0,17-54 16 0 0,-10 25-42 0 0,-10 30-21 0 0,20-36-1 0 0,-23 51-32 0 0,-1 0-1 0 0,1 0 0 0 0,1 0 0 0 0,-1 1 0 0 0,1-1 0 0 0,0 1 0 0 0,0 0 0 0 0,1 0 0 0 0,9-6 0 0 0,-14 11-29 0 0,6 4-128 0 0,22 14 128 0 0,-22-13 0 0 0,-3 4-4 0 0,11 27-16 0 0,-12-27-4 0 0,1 2 0 0 0,8 33 1 0 0,6 16-7 0 0,-15-50 14 0 0,0 0-411 0 0,9 29 278 0 0,-9-29-158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1839 0 0,'3'-13'-1008'0'0,"-3"10"1767"0"0,1 0 0 0 0,-1 0-1 0 0,1 1 1 0 0,0-1 0 0 0,0 0-1 0 0,0 1 1 0 0,0-1 0 0 0,0 1-1 0 0,1-1 1 0 0,-1 1 0 0 0,1-1-1 0 0,-1 1 1 0 0,1 0 0 0 0,0 0-1 0 0,0 0 1 0 0,0 0 0 0 0,6-4 3542 0 0,0 13-3688 0 0,25 22-153 0 0,-25-22-68 0 0,-4 7-9 0 0,12 39-7 0 0,-10-28-7 0 0,5 46 367 0 0,-2 6-148 0 0,-1-2-192 0 0,-2-3-111 0 0,-3-31-203 0 0,-2-30-9 0 0,-1 2-2 0 0,2 43-1 0 0,-4-3 63 0 0,1-40-111 0 0,1-3 522 0 0,-3-8-480 0 0,2-1-62 0 0,1-1 0 0 0,-1 0 0 0 0,1 1 0 0 0,-1-1 0 0 0,1 0 0 0 0,-1 1 0 0 0,1-1 0 0 0,-1 0 0 0 0,1 0 0 0 0,-1 1 0 0 0,1-1 0 0 0,-1 0 0 0 0,0 0 0 0 0,1 0 0 0 0,-1 0 0 0 0,1 0 0 0 0,-1 0 0 0 0,0 0 0 0 0,0 0 0 0 0,1 0-1 0 0,-1 0 1 0 0,1-1 0 0 0,0 1 0 0 0,0 0 0 0 0,-1 0-1 0 0,1-1 1 0 0,0 1 0 0 0,-1 0 0 0 0,1-1 0 0 0,0 1 0 0 0,0 0-1 0 0,0-1 1 0 0,-1 1 0 0 0,1 0 0 0 0,0-1 0 0 0,0 1-1 0 0,0 0 1 0 0,0-1 0 0 0,0 1 0 0 0,0-1 0 0 0,0 1 0 0 0,-1-6 10 0 0,1 0 0 0 0,0 0 0 0 0,1-10 0 0 0,-1 16-12 0 0,1-14-56 0 0,1 1-1 0 0,1-1 0 0 0,0 1 1 0 0,1 0-1 0 0,0 0 1 0 0,11-22-1 0 0,-11 27 18 0 0,1-1 0 0 0,0 1 0 0 0,0 1 1 0 0,1-1-1 0 0,0 1 0 0 0,0 0 0 0 0,1 0 0 0 0,-1 1 0 0 0,2-1 0 0 0,10-6 0 0 0,-1 5-70 0 0,-12 7 85 0 0,-1-1-67 0 0,2 2-5 0 0,17 0 0 0 0,-17 0 0 0 0,2 3-96 0 0,24 10 96 0 0,-24-10 1 0 0,0 2-82 0 0,2 0 148 0 0,-4-1 7 0 0,-1-1 0 0 0,1 0 0 0 0,0 0 0 0 0,1-1 0 0 0,5 2 0 0 0,32 10 7 0 0,-34-12 15 0 0,-1 0 0 0 0,16 0 0 0 0,9-3 12 0 0,1-6 50 0 0,-20 3 7 0 0,-1-1 0 0 0,1 0 1 0 0,15-9-1 0 0,-22 11-7 0 0,-1-2-1 0 0,1 1 0 0 0,-1-1 0 0 0,0 0 1 0 0,-1-1-1 0 0,1 1 0 0 0,7-10 1 0 0,-12 13-50 0 0,0-1 0 0 0,-1 1 1 0 0,1-1-1 0 0,0 1 1 0 0,-1-1-1 0 0,0 0 1 0 0,0 0-1 0 0,0 1 1 0 0,0-1-1 0 0,0 0 0 0 0,0 0 1 0 0,-1 0-1 0 0,1 0 1 0 0,-1 0-1 0 0,0 0 1 0 0,0 0-1 0 0,0 0 1 0 0,0 0-1 0 0,-1 0 0 0 0,1 0 1 0 0,-1 0-1 0 0,-1-5 1 0 0,0 3 11 0 0,-1 0 0 0 0,1 1 0 0 0,-1-1 0 0 0,0 1 0 0 0,0-1 0 0 0,0 1 0 0 0,0 0 0 0 0,-1 0 0 0 0,0 0 0 0 0,-5-3 0 0 0,7 5-24 0 0,0 0 0 0 0,0 0 0 0 0,-1 0 0 0 0,1 1 0 0 0,-1-1-1 0 0,0 1 1 0 0,1 0 0 0 0,-1 0 0 0 0,0 0 0 0 0,0 0 0 0 0,1 0 0 0 0,-1 1 0 0 0,-3-1 0 0 0,-1 0-10 0 0,3 1-32 0 0,-15 3 30 0 0,14 0 8 0 0,2-1-7 0 0,1-2-1 0 0,1 1 0 0 0,-1 0 0 0 0,0 0 0 0 0,0 0 0 0 0,1 0 0 0 0,-1 0-1 0 0,0 1 1 0 0,1-1 0 0 0,-1 0 0 0 0,-1 3 0 0 0,-1 0-12 0 0,0 0-43 0 0,1 2 3 0 0,-10 17 0 0 0,12-22 59 0 0,1 0 0 0 0,-1 1 1 0 0,0-1-1 0 0,1 0 0 0 0,0 0 0 0 0,-1 1 0 0 0,1-1 0 0 0,0 0 1 0 0,-1 0-1 0 0,1 2 0 0 0,-5 35-17 0 0,5-37 19 0 0,-1 1-1 0 0,1-1 0 0 0,0 1 0 0 0,0 0 0 0 0,0-1 0 0 0,0 1 0 0 0,0-1 0 0 0,1 1 1 0 0,-1-1-1 0 0,1 3 0 0 0,-1-4 4 0 0,2 12-4 0 0,1-1 1 0 0,6 14-1 0 0,-4-14 8 0 0,1 0 0 0 0,7 11 0 0 0,-13-22-4 0 0,1 1 4 0 0,-1 0 0 0 0,1 0-1 0 0,0 0 1 0 0,-1 0 0 0 0,1-1 0 0 0,0 1 0 0 0,-1 0-1 0 0,1 0 1 0 0,0-1 0 0 0,0 1 0 0 0,0 0-1 0 0,0-1 1 0 0,0 1 0 0 0,0-1 0 0 0,0 1-1 0 0,1 0 1 0 0,34 17 89 0 0,-35-17-86 0 0,0-1 0 0 0,0 1 0 0 0,0-1 0 0 0,0 1 0 0 0,0-1 0 0 0,0 0 0 0 0,0 1 0 0 0,1-1 0 0 0,-1 0 0 0 0,0 0 0 0 0,0 1 0 0 0,0-1 0 0 0,2 0 0 0 0,29 0 69 0 0,-18-2-11 0 0,-3-2-8 0 0,1-1 0 0 0,-1 0 0 0 0,0 0 0 0 0,0-1 0 0 0,0 0 0 0 0,-1-1 0 0 0,13-11 0 0 0,-12 7-32 0 0,-1 0 1 0 0,0-1-1 0 0,0 0 0 0 0,12-23 0 0 0,-7 8 20 0 0,14-39 0 0 0,-19 46 8 0 0,-4 12-42 0 0,3 2-23 0 0,-7 4-49 0 0,3 12-218 0 0,13 28 175 0 0,-14-28 4 0 0,-1 3-56 0 0,-2 2 132 0 0,1-1-12 0 0,0-1 0 0 0,6 19 0 0 0,8 24 13 0 0,5-5-5 0 0,-16-42 292 0 0,-1-10-153 0 0,-2 0-98 0 0,-1 1-3 0 0,0-1 1 0 0,0 1 0 0 0,0 0-1 0 0,0-1 1 0 0,0 1 0 0 0,0-1 0 0 0,0 1-1 0 0,0-1 1 0 0,0 1 0 0 0,0-1 0 0 0,-1 1-1 0 0,1-1 1 0 0,0 0 0 0 0,0 0 0 0 0,-1 1-1 0 0,1-1 1 0 0,0 0 0 0 0,-1 0-1 0 0,1 0 1 0 0,-1 0 0 0 0,1 0 0 0 0,-1 1-1 0 0,0-1 1 0 0,1 0 0 0 0,-1 0 0 0 0,0 0-1 0 0,0 0 1 0 0,1 0 0 0 0,-1 0 0 0 0,0 0-1 0 0,0-1 1 0 0,0 1 0 0 0,0-1-1 0 0,-1-19 151 0 0,0 13-77 0 0,1 1 1 0 0,0-1-1 0 0,1 1 0 0 0,-1 0 1 0 0,1-1-1 0 0,3-10 0 0 0,1 7-84 0 0,7-2-15 0 0,-2 5-87 0 0,20-11-1 0 0,-18 12 4 0 0,1 2 48 0 0,3 0-59 0 0,16-4 23 0 0,12-4 6 0 0,-15 5 50 0 0,17-3-39 0 0,-1-2 0 0 0,0-2-1 0 0,48-24 1 0 0,-78 30 70 0 0,2-3 0 0 0,-7 1 11 0 0,-10 11-3 0 0,0 0 1 0 0,0 0-1 0 0,1-1 1 0 0,-1 1-1 0 0,0 0 1 0 0,0-1-1 0 0,0 1 1 0 0,0 0-1 0 0,0-1 1 0 0,0 1-1 0 0,0 0 1 0 0,0-1-1 0 0,0 1 1 0 0,0-1-1 0 0,0 1 1 0 0,0 0-1 0 0,0-1 1 0 0,0 1-1 0 0,0 0 1 0 0,0-1-1 0 0,0 1 1 0 0,0 0-1 0 0,0-1 1 0 0,0 1-1 0 0,-1 0 1 0 0,1-1-1 0 0,0 1 1 0 0,0 0-1 0 0,0-1 1 0 0,-1 1-1 0 0,1-1 1 0 0,-13-4 237 0 0,-13 4-23 0 0,19 2-26 0 0,1 0 1 0 0,0 1-1 0 0,0-1 0 0 0,0 2 0 0 0,1-1 0 0 0,-1 1 1 0 0,0-1-1 0 0,-5 5 0 0 0,7-5-136 0 0,-6 4 337 0 0,0 0-1 0 0,1 1 1 0 0,-17 14-1 0 0,15-11-506 0 0,7-6-49 0 0,-1-1 0 0 0,2 1 0 0 0,-1 0 0 0 0,0 0 0 0 0,-5 9 0 0 0,2-4-46 0 0,1-3-44 0 0,0 1-1 0 0,1 0 0 0 0,-5 8 1 0 0,4-5 62 0 0,3-7 73 0 0,0 1 0 0 0,1-1 0 0 0,-1 1 0 0 0,1 0 1 0 0,0 0-1 0 0,0 0 0 0 0,-2 6 0 0 0,1 0-65 0 0,-1-3-285 0 0,2 3 310 0 0,-5 28 149 0 0,7-37 7 0 0,-1 0 0 0 0,1 0 0 0 0,0 0-1 0 0,0 0 1 0 0,0 0 0 0 0,0 0 0 0 0,0 0-1 0 0,0 0 1 0 0,0 0 0 0 0,0 0 0 0 0,0-1 0 0 0,0 1-1 0 0,1 0 1 0 0,-1 0 0 0 0,0 0 0 0 0,1 0 0 0 0,-1 0-1 0 0,0 0 1 0 0,1-1 0 0 0,0 2 0 0 0,19 40 62 0 0,-15-32 202 0 0,5-3 517 0 0,30 20 250 0 0,-39-26-935 0 0,0 0-1 0 0,0-1 1 0 0,1 1-1 0 0,-1 0 1 0 0,0 0-1 0 0,1-1 0 0 0,-1 1 1 0 0,1 0-1 0 0,-1-1 1 0 0,3 1-1 0 0,4 1 233 0 0,27 5 289 0 0,-27-6-708 0 0,-3 0 2 0 0,-1 0 0 0 0,0 0 0 0 0,1-1 0 0 0,-1 0 0 0 0,1 0 0 0 0,4-1 0 0 0,30 0-244 0 0,6-4 279 0 0,-32 3 56 0 0,-9 2-72 0 0,1-1 0 0 0,-1 1 0 0 0,1-1 1 0 0,-1-1-1 0 0,7-2 0 0 0,-4 2-208 0 0,1-1 0 0 0,-1 0 0 0 0,0-1 0 0 0,-1 0 0 0 0,1 0 0 0 0,-1 0 0 0 0,9-8 0 0 0,6-10-2063 0 0,-9 10-5480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0,'0'0'3584'0'0,"4"12"-3324"0"0,8 36 50 0 0,-8-36 18 0 0,-3 1 6 0 0,7 37 42 0 0,-6-38 167 0 0,0 2 69 0 0,5 39 17 0 0,-5-40-55 0 0,0-2-248 0 0,7 50 257 0 0,-1-22-519 0 0,-6-30-118 0 0,-1-10-1040 0 0,-1-1 892 0 0,1 1 0 0 0,-1-1 0 0 0,0 1 1 0 0,1-1-1 0 0,-1 1 0 0 0,0-1 0 0 0,0 1 0 0 0,0-1 1 0 0,0 0-1 0 0,0 1 0 0 0,-1-1 0 0 0,1 1 0 0 0,-1-2 1 0 0,-2-16-6685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 14279 0 0,'0'0'1552'0'0,"-9"-2"-1392"0"0,-7 56-8904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27 11519 0 0,'0'0'887'0'0,"-2"9"-583"0"0,-7 26-9 0 0,7-26 2867 0 0,-1 3-1271 0 0,-7 38-162 0 0,3-22-754 0 0,-6 33-335 0 0,6-32-61 0 0,-9 52 76 0 0,8-42-625 0 0,6-29 122 0 0,8-9-43 0 0,-5 0-102 0 0,1-1 0 0 0,-1 0 0 0 0,1 1 0 0 0,-1-1 0 0 0,1 0 0 0 0,-1 0 0 0 0,1 0 0 0 0,-1 0 0 0 0,1 0 0 0 0,-1 0 0 0 0,1 0 0 0 0,-1-1 0 0 0,1 1 0 0 0,-1 0 0 0 0,1-1 0 0 0,-1 1 0 0 0,1-1 0 0 0,-1 0 0 0 0,0 1 0 0 0,1-1-1 0 0,-1 0 1 0 0,0 0 0 0 0,0 0 0 0 0,0 0 0 0 0,1 0 0 0 0,-1 0 0 0 0,0 0 0 0 0,0 0 0 0 0,-1-1 0 0 0,3-1 0 0 0,23-37 175 0 0,163-232-1340 0 0,-181 263 975 0 0,0 0 1 0 0,0 0-1 0 0,1 1 1 0 0,0 0-1 0 0,16-11 0 0 0,-17 19-43 0 0,15 4 206 0 0,-17-3 142 0 0,-2 11 10 0 0,12 34-4 0 0,-12-35 6 0 0,-4-1-47 0 0,1 0 0 0 0,2 19 0 0 0,0-14-34 0 0,-2-2 107 0 0,0 0-2 0 0,2 61 276 0 0,-2-31-303 0 0,0-22-65 0 0,3 22-76 0 0,-3-32-92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40 2303 0 0,'0'-2'319'0'0,"-1"0"1"0"0,1 0-1 0 0,-1 0 0 0 0,1 0 0 0 0,-1 0 0 0 0,0 1 0 0 0,0-1 0 0 0,0 0 0 0 0,0 0 0 0 0,0 1 0 0 0,0-1 0 0 0,-1 1 0 0 0,1-1 0 0 0,0 1 0 0 0,-1-1 0 0 0,1 1 0 0 0,-1 0 0 0 0,1 0 0 0 0,-1 0 0 0 0,0 0 0 0 0,0 0 0 0 0,1 0 0 0 0,-1 0 0 0 0,0 0 0 0 0,0 1 0 0 0,0-1 0 0 0,0 1 0 0 0,0 0 0 0 0,0-1 0 0 0,0 1 0 0 0,0 0 0 0 0,-3 0 0 0 0,-1 0 147 0 0,0 1-1 0 0,-1 0 0 0 0,1 0 1 0 0,0 0-1 0 0,0 1 0 0 0,0 0 1 0 0,0 0-1 0 0,-7 3 0 0 0,1 2 2 0 0,-1 1 0 0 0,1 0-1 0 0,1 1 1 0 0,-19 17 0 0 0,9-5 97 0 0,-19 26 1 0 0,30-31-212 0 0,-16 28-29 0 0,15-23-4 0 0,-7 21-20 0 0,11-22-84 0 0,3-9-155 0 0,1-5-3 0 0,1 0-1 0 0,0 1 0 0 0,1 0 1 0 0,-2 13-1 0 0,1-10-3 0 0,0-5-16 0 0,1 0 0 0 0,1 0 1 0 0,-1 0-1 0 0,0 10 0 0 0,1-7-20 0 0,1 1 0 0 0,-1-1-1 0 0,4 12 1 0 0,-2-6-6 0 0,-1-3 63 0 0,3-1-6 0 0,12 31 0 0 0,-15-39-58 0 0,0 0 0 0 0,0 0-1 0 0,0 0 1 0 0,0 0 0 0 0,0 0-1 0 0,0 0 1 0 0,3 2 0 0 0,0 2-4 0 0,1 0 1 0 0,0-1-1 0 0,0 0 1 0 0,9 8-1 0 0,-10-11-19 0 0,0 0 0 0 0,0 0 1 0 0,0 0-1 0 0,0 0 0 0 0,0-1 0 0 0,1 1 0 0 0,5 0 0 0 0,-10-2 12 0 0,0 0-6 0 0,1 0-1 0 0,0 0 0 0 0,0 1 1 0 0,-1-1-1 0 0,1 0 0 0 0,0 0 1 0 0,-1 0-1 0 0,1 0 0 0 0,0 0 1 0 0,0 0-1 0 0,-1 0 0 0 0,1 0 1 0 0,0-1-1 0 0,-1 1 0 0 0,1 0 1 0 0,0 0-1 0 0,0-1 0 0 0,3 0-12 0 0,4-2-183 0 0,0-1 0 0 0,0 0 0 0 0,12-7 0 0 0,0-4-588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89 11975 0 0,'0'0'1083'0'0,"-3"0"-891"0"0,-10 0-137 0 0,10-1 7 0 0,0 0 0 0 0,0 0 0 0 0,0 0 0 0 0,0 0 0 0 0,0 0 0 0 0,0-1 0 0 0,0 0 0 0 0,0 1 1 0 0,1-1-1 0 0,-1 0 0 0 0,-4-4 0 0 0,-2-2-265 0 0,-10-4-497 0 0,-22-12 1 0 0,1 6 3572 0 0,36 16-2366 0 0,0 1 0 0 0,0 0 0 0 0,0 1 0 0 0,0-1 0 0 0,0 1 0 0 0,-1-1 0 0 0,1 1 0 0 0,-5 1 0 0 0,5-1-356 0 0,2 0-26 0 0,1 0 0 0 0,-1 0-1 0 0,1 0 1 0 0,-1 0 0 0 0,0 0 0 0 0,1 1-1 0 0,-1-1 1 0 0,0 0 0 0 0,-1 2 0 0 0,-2-1 61 0 0,-4 4 64 0 0,-15 11-194 0 0,23-15-65 0 0,0 0 0 0 0,0-1 1 0 0,0 1-1 0 0,0 0 0 0 0,-1 1 0 0 0,1-1 0 0 0,1 0 0 0 0,-1 0 1 0 0,0 0-1 0 0,-1 2 0 0 0,-23 33-160 0 0,14-17-21 0 0,-10 28 30 0 0,-1 13 128 0 0,8-11 59 0 0,11-39 118 0 0,2 3 78 0 0,-2 2-143 0 0,1-7 19 0 0,1 0-1 0 0,0 1 0 0 0,0 15 0 0 0,3 17 123 0 0,0-29-183 0 0,-2-1 67 0 0,7-3-30 0 0,-3-3-80 0 0,0 0 0 0 0,0-1-1 0 0,0 1 1 0 0,1-1 0 0 0,6 4 0 0 0,-10-7 4 0 0,1 0 1 0 0,0 0-1 0 0,0 0 0 0 0,0-1 1 0 0,0 1-1 0 0,0-1 0 0 0,0 1 1 0 0,-1-1-1 0 0,1 0 0 0 0,0 0 0 0 0,0 0 1 0 0,0 0-1 0 0,0 0 0 0 0,0 0 1 0 0,0-1-1 0 0,4 0 0 0 0,2-1 15 0 0,0-1-1 0 0,0 0 0 0 0,-1-1 1 0 0,1 1-1 0 0,-1-2 1 0 0,1 1-1 0 0,-1-1 1 0 0,-1 0-1 0 0,9-8 1 0 0,7-8 86 0 0,24-30 1 0 0,-19 20-69 0 0,21-30-44 0 0,-39 52-175 0 0,-6 7 134 0 0,-1 0-111 0 0,-2 12-548 0 0,1 37 606 0 0,-7 4 74 0 0,4-40-24 0 0,1 35-2186 0 0,1-36-2502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8 19807 0 0,'0'0'910'0'0,"-2"-1"-24"0"0,-17-6-528 0 0,17 8-324 0 0,0-2 146 0 0,-3 1 36 0 0,-11 1-108 0 0,-1 0 0 0 0,1 1 0 0 0,-21 4 0 0 0,10 5-149 0 0,-6 6-163 0 0,20-8-31 0 0,-11 14 3 0 0,14-11 39 0 0,7-8 186 0 0,0 1 1 0 0,0 0-1 0 0,0 0 1 0 0,1 1 0 0 0,-2 4-1 0 0,0 3 12 0 0,2-1-1 0 0,-2 14 1 0 0,4-25-2 0 0,-1 0 1 0 0,1 1-1 0 0,0-1 1 0 0,0 0-1 0 0,0 0 1 0 0,0 0-1 0 0,0 0 1 0 0,0 0-1 0 0,0 0 1 0 0,1 1-1 0 0,-1-1 1 0 0,0 0-1 0 0,1 0 1 0 0,-1 0-1 0 0,1 0 1 0 0,-1 0-1 0 0,1 0 1 0 0,0 1-1 0 0,20 41 77 0 0,-20-41-73 0 0,0-1-1 0 0,0 1 1 0 0,0 0 0 0 0,0-1 0 0 0,0 1-1 0 0,0-1 1 0 0,0 1 0 0 0,0-1-1 0 0,2 2 1 0 0,32 30 6 0 0,11 4-24 0 0,8 7-114 0 0,-25-20 53 0 0,-15-10 12 0 0,14 19 38 0 0,-27-31 16 0 0,1-1 1 0 0,-1 1 0 0 0,0 0-1 0 0,0 0 1 0 0,0-1 0 0 0,0 1-1 0 0,2 4 1 0 0,14 34 21 0 0,-13-30 269 0 0,-8-6-133 0 0,-14 15-4 0 0,17-18-141 0 0,1-1 0 0 0,0 1 0 0 0,-1-1 0 0 0,1 1 0 0 0,0-1 0 0 0,-1 0 0 0 0,1 1 0 0 0,-1-1 0 0 0,1 0 0 0 0,-1 1 0 0 0,1-1 0 0 0,-1 0-1 0 0,1 0 1 0 0,-1 1 0 0 0,1-1 0 0 0,-1 0 0 0 0,1 0 0 0 0,-1 0 0 0 0,-15 3 28 0 0,0-2-1 0 0,0 0 1 0 0,0 0 0 0 0,0-2-1 0 0,1 0 1 0 0,-1-1 0 0 0,0 0-1 0 0,1-2 1 0 0,-1 1 0 0 0,1-2-1 0 0,0 0 1 0 0,0-1 0 0 0,1 0-1 0 0,-19-12 1 0 0,30 16-27 0 0,0 0-1 0 0,1 0 1 0 0,-1 0-1 0 0,0 0 1 0 0,1 0-1 0 0,0-1 1 0 0,-1 0 0 0 0,-3-5-1 0 0,6 7-5 0 0,-1 0 1 0 0,1 0-1 0 0,0 0 0 0 0,-1 0 0 0 0,1 0 0 0 0,0 0 1 0 0,-1 0-1 0 0,1 0 0 0 0,0-1 0 0 0,0 1 0 0 0,0 0 0 0 0,0 0 1 0 0,0 0-1 0 0,0 0 0 0 0,0-1 0 0 0,1 1 0 0 0,-1 0 1 0 0,0 0-1 0 0,1 0 0 0 0,-1 0 0 0 0,0 0 0 0 0,1 0 1 0 0,0 0-1 0 0,-1 0 0 0 0,1 0 0 0 0,-1 0 0 0 0,1 0 1 0 0,0 0-1 0 0,0 0 0 0 0,1-1 0 0 0,12-8-2 0 0,0 2 7 0 0,0 1 0 0 0,1 1-1 0 0,24-7 1 0 0,52-10 46 0 0,-7 2-16 0 0,-10-2 158 0 0,-1-3 0 0 0,-2-4-1 0 0,71-39 1 0 0,-137 67-148 0 0,0-1 1 0 0,0 0-1 0 0,0-1 0 0 0,0 1 0 0 0,0-1 1 0 0,-1 0-1 0 0,1 0 0 0 0,-1 0 1 0 0,0-1-1 0 0,4-6 0 0 0,-7 10-29 0 0,0-1-1 0 0,-1 1 1 0 0,1-1-1 0 0,-1 1 1 0 0,0 0-1 0 0,1-1 1 0 0,-1 1 0 0 0,0-1-1 0 0,0 1 1 0 0,0-1-1 0 0,0 1 1 0 0,0 0-1 0 0,0-1 1 0 0,-1 1-1 0 0,1-1 1 0 0,0 1 0 0 0,-1-1-1 0 0,1 1 1 0 0,-1 0-1 0 0,1-1 1 0 0,-1 1-1 0 0,0 0 1 0 0,0 0-1 0 0,1-1 1 0 0,-1 1 0 0 0,0 0-1 0 0,0 0 1 0 0,0 0-1 0 0,-2-1 1 0 0,0-1 2 0 0,-1 1 1 0 0,1-1-1 0 0,-1 1 0 0 0,0 0 1 0 0,0 0-1 0 0,0 0 0 0 0,0 1 1 0 0,0-1-1 0 0,0 1 1 0 0,0 0-1 0 0,-1 0 0 0 0,1 0 1 0 0,0 1-1 0 0,-1 0 1 0 0,1 0-1 0 0,-9 0 0 0 0,0 2-69 0 0,1 0 0 0 0,-1 0 0 0 0,1 1 0 0 0,-17 7 0 0 0,16-6-25 0 0,7-2 25 0 0,1 0 0 0 0,-1 0 0 0 0,1 1-1 0 0,-1-1 1 0 0,1 1 0 0 0,0 0-1 0 0,-5 5 1 0 0,-22 16-106 0 0,17-11 58 0 0,-12 18 29 0 0,16-14 4 0 0,-12 27 11 0 0,19-35 47 0 0,1 0 1 0 0,0 1 0 0 0,-3 16-1 0 0,5-19 1 0 0,0 1 0 0 0,0 0-1 0 0,1-1 1 0 0,1 1 0 0 0,1 12-1 0 0,0-10 16 0 0,0 0-1 0 0,1 0 0 0 0,0 0 1 0 0,7 15-1 0 0,-5-16 11 0 0,0-1 0 0 0,1 0 0 0 0,7 9 0 0 0,1-3 48 0 0,17 10-4 0 0,-15-13 7 0 0,18 8 27 0 0,-16-10 13 0 0,19 5 1 0 0,-19-9-3 0 0,-8-3-75 0 0,-3 0-2 0 0,-1-1 1 0 0,1 1-1 0 0,0-2 0 0 0,8 1 0 0 0,-5 0 0 0 0,-4 0 4 0 0,0 0 0 0 0,1-1 0 0 0,11 0 0 0 0,-10 0-24 0 0,-5 1-5 0 0,0-1-1 0 0,0 0 0 0 0,1 0 1 0 0,-1-1-1 0 0,0 1 0 0 0,0 0 1 0 0,0-1-1 0 0,4-1 0 0 0,20-5-18 0 0,-22 5-64 0 0,1 0 0 0 0,-1 0 0 0 0,0 0 0 0 0,-1 0 0 0 0,9-6 0 0 0,-11 6-29 0 0,0 1 1 0 0,0-1-1 0 0,0 0 0 0 0,0 0 1 0 0,0-1-1 0 0,0 1 0 0 0,-1 0 1 0 0,1-1-1 0 0,-1 1 0 0 0,0-1 0 0 0,1 1 1 0 0,0-5-1 0 0,2-14-987 0 0,-5 12 304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61 10591 0 0,'0'-1'819'0'0,"-2"-3"-410"0"0,0 0 0 0 0,-1 0 1 0 0,1 0-1 0 0,-1 1 0 0 0,0-1 0 0 0,0 1 1 0 0,0 0-1 0 0,0 0 0 0 0,0 0 0 0 0,-1 0 0 0 0,1 0 1 0 0,-1 1-1 0 0,0-1 0 0 0,0 1 0 0 0,0 0 1 0 0,0 0-1 0 0,0 1 0 0 0,-1-1 0 0 0,1 1 0 0 0,0 0 1 0 0,-1 0-1 0 0,-7 0 0 0 0,5 0-261 0 0,0 1 0 0 0,-1 1 0 0 0,1 0 0 0 0,0 0 0 0 0,-1 0 0 0 0,1 1 0 0 0,0 0 0 0 0,0 0 0 0 0,0 0 0 0 0,0 1 0 0 0,1 0 0 0 0,-8 5 0 0 0,-6 6-74 0 0,-11 13 1 0 0,-2 12-59 0 0,0 6-29 0 0,6 1-57 0 0,8-9-20 0 0,16-29 7 0 0,1 2 3 0 0,-5 30 0 0 0,5-29-1 0 0,6-2-94 0 0,13 27 87 0 0,-17-36 85 0 0,0 1 0 0 0,1 0 0 0 0,-1-1 0 0 0,0 1 0 0 0,0 0 1 0 0,1-1-1 0 0,-1 1 0 0 0,0-1 0 0 0,1 1 0 0 0,-1-1 0 0 0,1 1 0 0 0,-1-1 0 0 0,1 1 0 0 0,-1-1 0 0 0,1 1 0 0 0,-1-1 0 0 0,1 1 0 0 0,-1-1 0 0 0,1 0 0 0 0,-1 1 1 0 0,1-1-1 0 0,0 0 0 0 0,-1 0 0 0 0,2 1 0 0 0,34 11-12 0 0,-28-10 20 0 0,-5-2 0 0 0,-1 1 0 0 0,1-1 1 0 0,-1 1-1 0 0,1-1 0 0 0,-1 0 1 0 0,1 0-1 0 0,0 0 0 0 0,-1 0 0 0 0,1 0 1 0 0,-1-1-1 0 0,1 1 0 0 0,2-2 0 0 0,7-1 43 0 0,-1-1 0 0 0,1 0 0 0 0,-1-1 0 0 0,0-1 0 0 0,-1 1-1 0 0,1-2 1 0 0,14-11 0 0 0,-12 8 13 0 0,-1-2 0 0 0,0 1-1 0 0,-1-2 1 0 0,0 0 0 0 0,10-15-1 0 0,-15 19-64 0 0,-1-1 0 0 0,0 1 0 0 0,0-1 0 0 0,-1 0-1 0 0,0-1 1 0 0,-1 1 0 0 0,0-1 0 0 0,3-20 0 0 0,-6 30-7 0 0,1-9-52 0 0,-1 7 23 0 0,-1 7-8 0 0,-1 6 38 0 0,1-4-1 0 0,-1 1 0 0 0,2-1-1 0 0,-1 0 1 0 0,1 12 0 0 0,-1 30 0 0 0,1 13 11 0 0,3 0 0 0 0,5-3-28 0 0,-3-38 86 0 0,-1-2-474 0 0,-2-2-3288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4607 0 0,'0'0'13856'0'0</inkml:trace>
  <inkml:trace contextRef="#ctx0" brushRef="#br0" timeOffset="1">354 1 14743 0 0,'0'0'1136'0'0,"0"8"-746"0"0,1 1-300 0 0,2 31 2565 0 0,12 111 739 0 0,-9 224-2386 0 0,-8-341-1004 0 0,-8 118-98 0 0,4-85-49 0 0,4-22 90 0 0,0 0 42 0 0,-1 1-502 0 0,0-49 203 0 0,1 0 3 0 0,-1 0 0 0 0,1 0-1 0 0,0 0 1 0 0,0 0-1 0 0,0-1 1 0 0,-2-5 0 0 0,-2-6-6967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85 919 0 0,'0'0'19396'0'0,"1"11"-19081"0"0,2 32-298 0 0,-2-32-99 0 0,0 3-29 0 0,10 65-74 0 0,-3-16 598 0 0,0-3 135 0 0,-1-24-317 0 0,-6-27-21 0 0,3 1-2 0 0,11 31-21 0 0,-11-31-83 0 0,2-3-14 0 0,20 23-10 0 0,-20-22-8 0 0,-1-11 16 0 0,14-6-6 0 0,-18 9-79 0 0,-1-1 1 0 0,0 1-1 0 0,1 0 1 0 0,-1 0-1 0 0,0 0 1 0 0,1-1-1 0 0,-1 1 1 0 0,1 0-1 0 0,-1 0 1 0 0,0-1-1 0 0,0 1 1 0 0,1 0-1 0 0,-1 0 1 0 0,0-1-1 0 0,1 1 1 0 0,-1 0-1 0 0,0-1 1 0 0,0 1-1 0 0,0-1 1 0 0,1 1-1 0 0,8-22 162 0 0,0 1 0 0 0,10-42-1 0 0,6-53 13 0 0,-11 45-284 0 0,-13 68 91 0 0,1-6-48 0 0,-1 0 0 0 0,0 1 1 0 0,0-1-1 0 0,0-11 0 0 0,-1 19 11 0 0,0 11-107 0 0,0 30 64 0 0,0-31 0 0 0,4 2-139 0 0,14 33 86 0 0,-13-33-3 0 0,2-3 12 0 0,21 24 51 0 0,-22-24 45 0 0,2-5 99 0 0,24 7 45 0 0,-24-7 10 0 0,-5-3-85 0 0,-1 0 0 0 0,0 0-1 0 0,0-1 1 0 0,0 1 0 0 0,0-1-1 0 0,0 1 1 0 0,0-1 0 0 0,3-1-1 0 0,0 0 29 0 0,-4 2-35 0 0,0 0 1 0 0,1 0-1 0 0,-1-1 0 0 0,0 1 1 0 0,0 0-1 0 0,0-1 0 0 0,0 1 1 0 0,0-1-1 0 0,1 1 0 0 0,-1-1 1 0 0,0 0-1 0 0,0 1 0 0 0,0-1 1 0 0,-1 0-1 0 0,3-1 0 0 0,-1-1 38 0 0,1 1 1 0 0,0 0 1 0 0,0-1-1 0 0,0 0 1 0 0,0 0-1 0 0,-1 1 0 0 0,0-1 1 0 0,1-1-1 0 0,-1 1 0 0 0,0 0 1 0 0,-1 0-1 0 0,1-1 0 0 0,0 1 1 0 0,-1-1-1 0 0,0 0 0 0 0,0 1 1 0 0,0-1-1 0 0,0 0 0 0 0,-1 0 1 0 0,0 1-1 0 0,1-1 0 0 0,-2-5 0 0 0,1-1 107 0 0,-1 1-1 0 0,0-1 0 0 0,-1 0 0 0 0,0 1 1 0 0,-1-1-1 0 0,-6-15 0 0 0,3 10-14 0 0,-2-1-222 0 0,-9-33 1 0 0,16 46-70 0 0,0-1 0 0 0,0 0 0 0 0,1 0 0 0 0,-1 0 1 0 0,1 0-1 0 0,0 0 0 0 0,0 0 0 0 0,0 0 0 0 0,1 0 0 0 0,-1 0 1 0 0,1 0-1 0 0,0 0 0 0 0,0 1 0 0 0,2-6 0 0 0,7-4-2418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81 5983 0 0,'0'0'1332'0'0,"1"-20"3147"0"0,-2 17-4061 0 0,0 0 1 0 0,0 0-1 0 0,0 0 1 0 0,0 1-1 0 0,0-1 1 0 0,-1 0-1 0 0,1 1 1 0 0,-1-1-1 0 0,0 1 1 0 0,0-1-1 0 0,0 1 1 0 0,0 0-1 0 0,-1 0 1 0 0,1 0-1 0 0,0 0 1 0 0,-1 0-1 0 0,1 0 1 0 0,-1 1-1 0 0,0-1 1 0 0,0 1-1 0 0,1 0 1 0 0,-6-2-1 0 0,3 1-262 0 0,-1 1 0 0 0,1-1-1 0 0,-1 1 1 0 0,1 0-1 0 0,-1 0 1 0 0,0 1-1 0 0,1 0 1 0 0,-1 0 0 0 0,0 0-1 0 0,1 0 1 0 0,-1 1-1 0 0,-5 1 1 0 0,6-1-132 0 0,3 0-14 0 0,1-1 0 0 0,-1 1 0 0 0,1-1-1 0 0,-1 1 1 0 0,1-1 0 0 0,-1 1 0 0 0,1 0 0 0 0,-1 0 0 0 0,-2 2-1 0 0,-24 16 2 0 0,19-11-11 0 0,1 0 0 0 0,-10 11 0 0 0,8-6-8 0 0,-14 22 0 0 0,-6 23-72 0 0,21-41 50 0 0,5-8 3 0 0,0-1-1 0 0,1 1 1 0 0,0 0 0 0 0,-2 11-1 0 0,1-9 6 0 0,1-4 1 0 0,1 0-1 0 0,0 1 1 0 0,1-1 0 0 0,-2 11-1 0 0,-2 27-31 0 0,6 4 31 0 0,-1-48 21 0 0,0 0-1 0 0,0 0 0 0 0,0-1 0 0 0,0 1 1 0 0,0 0-1 0 0,0-1 0 0 0,0 1 0 0 0,0 0 0 0 0,1 0 1 0 0,-1-1-1 0 0,0 1 0 0 0,0 0 0 0 0,1-1 1 0 0,-1 1-1 0 0,0 0 0 0 0,1-1 0 0 0,-1 1 0 0 0,0-1 1 0 0,1 1-1 0 0,-1-1 0 0 0,1 1 0 0 0,-1-1 1 0 0,2 2-1 0 0,22 22-20 0 0,-23-23 21 0 0,-1-1 0 0 0,0 0 0 0 0,0 1-1 0 0,1-1 1 0 0,-1 0 0 0 0,0 1 0 0 0,1-1-1 0 0,-1 0 1 0 0,0 1 0 0 0,1-1 0 0 0,-1 0-1 0 0,0 0 1 0 0,1 1 0 0 0,-1-1 0 0 0,1 0-1 0 0,-1 0 1 0 0,0 0 0 0 0,1 0 0 0 0,-1 0-1 0 0,1 1 1 0 0,-1-1 0 0 0,1 0 0 0 0,-1 0-1 0 0,0 0 1 0 0,1 0 0 0 0,-1 0 0 0 0,1 0-1 0 0,-1 0 1 0 0,1-1 0 0 0,-1 1 0 0 0,1 0-1 0 0,-1 0 1 0 0,1 0 0 0 0,29-7-21 0 0,-17 2-20 0 0,7-8 46 0 0,-1-1 1 0 0,0 0-1 0 0,-2-2 0 0 0,1 0 1 0 0,-2-1-1 0 0,0-1 1 0 0,-2 0-1 0 0,1-1 1 0 0,-2 0-1 0 0,-1-2 0 0 0,0 1 1 0 0,15-41-1 0 0,-22 49 13 0 0,-1 1 0 0 0,0-1 0 0 0,-1 1-1 0 0,2-17 1 0 0,-5 21-17 0 0,-1 5 0 0 0,0 6 0 0 0,-3 39 0 0 0,5-26 0 0 0,3 26 0 0 0,7 12 0 0 0,-3-11-25 0 0,-7-35-98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0:5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5839 0 0,'0'0'282'0'0,"-2"-1"-122"0"0,-8 0 3225 0 0,12 12-2564 0 0,4 34 121 0 0,-4-34 491 0 0,-2-1 214 0 0,1 3-1061 0 0,2 36 3248 0 0,0-4-2904 0 0,-2-34-39 0 0,1-1-103 0 0,-1 2-614 0 0,10 34 596 0 0,-2-11-784 0 0,-6-26-199 0 0,17-38-10771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0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69 184 17503 0 0,'0'0'1904'0'0,"-17"2"928"0"0,-9 14-2408 0 0,1 8-1224 0 0</inkml:trace>
  <inkml:trace contextRef="#ctx0" brushRef="#br0" timeOffset="1">247 1 13823 0 0,'0'0'6182'0'0,"4"9"-6950"0"0,19 48 569 0 0,2 4 1608 0 0,-1-8-235 0 0,2 6-412 0 0,-20-45-644 0 0,15 40 276 0 0,-5-8-283 0 0,-9-23-14 0 0,8 38-17 0 0,1 9-64 0 0,-5-6-16 0 0,-4-5 0 0 0,-4-39-8 0 0,-2-10-3 0 0,0 0-1 0 0,0 1 1 0 0,-2 13 0 0 0,0 14-21 0 0,1-28-74 0 0,-4-6-15 0 0,-12 12 1 0 0,16-16 115 0 0,0 0 0 0 0,0 0 1 0 0,0 1-1 0 0,-1-1 0 0 0,1 0 0 0 0,0 0 0 0 0,0 0 0 0 0,0 0 0 0 0,0 0 0 0 0,0 1 0 0 0,0-1 1 0 0,0 0-1 0 0,0 0 0 0 0,0 0 0 0 0,-1 0 0 0 0,1 0 0 0 0,0 0 0 0 0,0 1 0 0 0,0-1 1 0 0,0 0-1 0 0,0 0 0 0 0,-1 0 0 0 0,1 0 0 0 0,0 0 0 0 0,0 0 0 0 0,0 0 0 0 0,0 0 1 0 0,-1 0-1 0 0,1 0 0 0 0,0 0 0 0 0,0 0 0 0 0,0 0 0 0 0,-1 0 0 0 0,1 0 0 0 0,0 0 1 0 0,0 0-1 0 0,0 0 0 0 0,0 0 0 0 0,-1 0 0 0 0,1 0 0 0 0,0 0 0 0 0,0 0 0 0 0,0 0 0 0 0,-27-21-3450 0 0,17 11-3531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0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17967 0 0,'0'0'4201'0'0,"5"-2"-3998"0"0,23-6-127 0 0,40-5 360 0 0,80-5 0 0 0,-81 12 592 0 0,101-22 0 0 0,7-27-1469 0 0,-171 53 266 0 0,-2 2 140 0 0,-1 0 1 0 0,0 0-1 0 0,1 0 0 0 0,-1-1 1 0 0,0 1-1 0 0,0 0 0 0 0,1-1 0 0 0,-1 1 1 0 0,0-1-1 0 0,0 0 0 0 0,2-1 1 0 0,0 0-67 0 0,1 1-263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434 117 14743 0 0,'1'-2'1136'0'0,"-1"-2"-749"0"0,0 0 0 0 0,1 0-1 0 0,0 0 1 0 0,0 0 0 0 0,0 0-1 0 0,3-5 1 0 0,0-3 337 0 0,18-55 2586 0 0,-21 65-2003 0 0,-3 11-1179 0 0,-6 45 77 0 0,-3 0-74 0 0,-3 9-67 0 0,-64 232 64 0 0,-16 8-53 0 0,80-256-33 0 0,8-28-33 0 0,1-4 19 0 0,-11 27-1 0 0,-9 18 64 0 0,1-6 5 0 0,4-12-80 0 0,-5 7-16 0 0,2-5 0 0 0,3-5 0 0 0,1-4 0 0 0,1-3 20 0 0,14-25 176 0 0,0-1-100 0 0,-11 19-5 0 0,12-19-54 0 0,-1-4-304 0 0,-10 8 86 0 0,14-10 173 0 0,0 0-1 0 0,0 0 0 0 0,0 0 1 0 0,0 0-1 0 0,0 0 1 0 0,0 0-1 0 0,0 0 0 0 0,-1 0 1 0 0,1 0-1 0 0,0 0 1 0 0,0 0-1 0 0,0 0 1 0 0,0 0-1 0 0,0 0 0 0 0,0 0 1 0 0,0 0-1 0 0,-1 0 1 0 0,1 0-1 0 0,0 0 0 0 0,0 0 1 0 0,0 0-1 0 0,0 0 1 0 0,0 0-1 0 0,0-1 0 0 0,0 1 1 0 0,0 0-1 0 0,0 0 1 0 0,0 0-1 0 0,-1 0 1 0 0,1 0-1 0 0,0 0 0 0 0,0 0 1 0 0,0 0-1 0 0,0 0 1 0 0,0-1-1 0 0,0 1 0 0 0,0 0 1 0 0,0 0-1 0 0,0 0 1 0 0,0 0-1 0 0,0 0 1 0 0,0 0-1 0 0,0 0 0 0 0,0 0 1 0 0,0-1-1 0 0,0 1 1 0 0,0 0-1 0 0,1-11-822 0 0,6-7-1198 0 0,-1-2-5827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10135 0 0,'0'0'2067'0'0,"-3"0"-968"0"0,-38 5 3743 0 0,-2 3-2519 0 0,-59 19-1 0 0,78-17-2168 0 0,2 2 43 0 0,15-10-86 0 0,4 0 5 0 0,-1-1-1 0 0,1 1 0 0 0,0 0 1 0 0,-1-1-1 0 0,1 1 0 0 0,-4 3 1 0 0,2-1 59 0 0,-16 12 594 0 0,8-4-960 0 0,9-8-258 0 0,1 1-494 0 0,-11 15 775 0 0,10-15 81 0 0,8 4 10 0 0,12 25 48 0 0,-12-26-35 0 0,4-4 8 0 0,39 20-46 0 0,-14-9 8 0 0,-25-11 18 0 0,0-1-16 0 0,26 11-11 0 0,-26-11-1 0 0,0 2-15 0 0,22 12-59 0 0,-22-13-22 0 0,0 3-244 0 0,24 21 83 0 0,-24-21-58 0 0,-2 2-828 0 0,19 27 865 0 0,-19-27 4 0 0,-5-1-99 0 0,5 27 417 0 0,-6-35 63 0 0,0 1 0 0 0,0 0 0 0 0,0-1 0 0 0,0 1 0 0 0,1 0 0 0 0,-1-1 0 0 0,0 1 0 0 0,0 0 0 0 0,0-1 0 0 0,0 1 0 0 0,-1 0 0 0 0,1-1 1 0 0,0 1-1 0 0,0-1 0 0 0,0 1 0 0 0,0 0 0 0 0,-1-1 0 0 0,1 1 0 0 0,0 0 0 0 0,-1 0 0 0 0,-11 21 86 0 0,6-13 59 0 0,1-5-37 0 0,-14 11 697 0 0,-12 6 265 0 0,-194 96 1923 0 0,203-109-2695 0 0,17-6-253 0 0,0-1 47 0 0,2-1-19 0 0,-11 1-73 0 0,14-1-5 0 0,0 0 0 0 0,0 0 1 0 0,0 0-1 0 0,0 0 0 0 0,0 0 0 0 0,0 0 1 0 0,0 0-1 0 0,0 0 0 0 0,0-1 0 0 0,0 1 1 0 0,0 0-1 0 0,0 0 0 0 0,0 0 0 0 0,0 0 1 0 0,0 0-1 0 0,0 0 0 0 0,0 0 0 0 0,0 0 1 0 0,0 0-1 0 0,0 0 0 0 0,0 0 0 0 0,0 0 1 0 0,0-1-1 0 0,0 1 0 0 0,0 0 1 0 0,0 0-1 0 0,0 0 0 0 0,0 0 0 0 0,0 0 1 0 0,0 0-1 0 0,0 0 0 0 0,0 0 0 0 0,0 0 1 0 0,0 0-1 0 0,0 0 0 0 0,-1 0 0 0 0,1 0 1 0 0,0 0-1 0 0,0 0 0 0 0,0 0 0 0 0,0 0 1 0 0,0 0-1 0 0,0 0 0 0 0,0 0 0 0 0,0 0 1 0 0,0-1-1 0 0,0 1 0 0 0,0 0 0 0 0,0 0 1 0 0,-1 0-1 0 0,1 0 0 0 0,0 0 0 0 0,0 1 1 0 0,0-1-1 0 0,0 0 0 0 0,0 0 1 0 0,0 0-1 0 0,0 0 0 0 0,0 0 0 0 0,0 0 1 0 0,0 0-1 0 0,1-3-119 0 0,0 0 1 0 0,1 0-1 0 0,-1 0 1 0 0,1 0-1 0 0,0 0 0 0 0,0 1 1 0 0,0-1-1 0 0,1 1 1 0 0,-1-1-1 0 0,1 1 1 0 0,3-3-1 0 0,17-14-1004 0 0,-1 0-270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 17503 0 0,'0'0'4703'0'0,"7"0"-4606"0"0,1-1-58 0 0,-5 1 13 0 0,1 0-1 0 0,-1 0 0 0 0,1 0 0 0 0,-1 0 0 0 0,1 1 0 0 0,-1-1 0 0 0,7 3 0 0 0,34 7 420 0 0,-33-8-437 0 0,-4-1 11 0 0,0 0 0 0 0,-1 1 0 0 0,1 0 0 0 0,6 3-1 0 0,27 12-41 0 0,-1 8-67 0 0,-32-20-32 0 0,-6 5-107 0 0,0 28 122 0 0,-1-28-4 0 0,-6-4-23 0 0,0 1 69 0 0,3-4 14 0 0,0 0 0 0 0,0 1 0 0 0,0-2 0 0 0,0 1 0 0 0,0 0 0 0 0,-1-1 0 0 0,-5 4 0 0 0,-30 19-347 0 0,27-17 273 0 0,-3 1-59 0 0,0-1 1 0 0,-1-1-1 0 0,1 0 0 0 0,-18 4 0 0 0,-9 4 86 0 0,19-7 60 0 0,4-1 2 0 0,16-6-65 0 0,57-1-926 0 0,-18 0 631 0 0,8 2 257 0 0,-36-2 143 0 0,27 2 157 0 0,-26-1-148 0 0,28 6 110 0 0,-26-4-126 0 0,0 0 0 0 0,10 5 1 0 0,-10-3-24 0 0,19 13 0 0 0,-30-18 0 0 0,1 1-3 0 0,-1-1 0 0 0,1 0 0 0 0,0 1 0 0 0,-1-1 0 0 0,1 0 0 0 0,-1 1 0 0 0,1-1 0 0 0,0 1 0 0 0,-1-1 0 0 0,1 1 0 0 0,-1 0 0 0 0,0-1 0 0 0,1 1 0 0 0,-1-1 0 0 0,1 1 0 0 0,-1 0 0 0 0,0-1 0 0 0,0 1 0 0 0,1 0 0 0 0,-1 0 0 0 0,0-1 0 0 0,0 1 0 0 0,0 1 0 0 0,10 37-83 0 0,-8-30-15 0 0,-5 0-122 0 0,-12 27 98 0 0,11-26-58 0 0,-1-4-29 0 0,-15 21-4 0 0,18-25 188 0 0,1 0 0 0 0,-1 0 0 0 0,1 1 0 0 0,-1-1 0 0 0,0 0-1 0 0,0-1 1 0 0,0 1 0 0 0,0 0 0 0 0,-3 2 0 0 0,-1-1-8 0 0,-6 8-68 0 0,0-2 62 0 0,-2-1 23 0 0,-17 9 904 0 0,-4 1 210 0 0,0-3-161 0 0,-10 5 227 0 0,41-18-923 0 0,-1 0-13 0 0,1 0-157 0 0,2-1-42 0 0,1 0 1 0 0,-1 0-1 0 0,1-1 0 0 0,-1 1 0 0 0,1 0 1 0 0,-1-1-1 0 0,1 1 0 0 0,-1-1 0 0 0,0 0 0 0 0,1 1 1 0 0,-3-1 151 0 0,0 0-33 0 0,-10 0-65 0 0,11 0-264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106 720 4143 0 0,'0'0'3234'0'0,"3"-3"-2153"0"0,0 1-970 0 0,-1 0 426 0 0,1 0 0 0 0,-1-1 0 0 0,0 1 0 0 0,1-1 0 0 0,-1 0 0 0 0,0 1 0 0 0,0-1 0 0 0,-1 0 0 0 0,1 0 1 0 0,1-5-1 0 0,0 3-85 0 0,-2 4-272 0 0,-1-1 0 0 0,1 1 0 0 0,0-1-1 0 0,0 0 1 0 0,-1 1 0 0 0,1-1-1 0 0,-1 0 1 0 0,0 1 0 0 0,1-1-1 0 0,-1 0 1 0 0,0-2 0 0 0,1 0 222 0 0,0 2-247 0 0,-1 0 1 0 0,1 1-1 0 0,-1-1 1 0 0,0 0-1 0 0,0 1 1 0 0,0-1 0 0 0,0 0-1 0 0,0 0 1 0 0,0 1-1 0 0,0-1 1 0 0,0 0-1 0 0,-1-1 1 0 0,-6-22 673 0 0,0 0-1 0 0,-2 1 1 0 0,0 0 0 0 0,-21-36 0 0 0,-13-34-89 0 0,33 69-571 0 0,2-1-1 0 0,0 0 1 0 0,-4-29 0 0 0,11 45-127 0 0,-1-1 0 0 0,2 1 0 0 0,-1-1 1 0 0,1 1-1 0 0,1-1 0 0 0,0 1 0 0 0,1-1 0 0 0,0 1 0 0 0,0 0 0 0 0,8-20 0 0 0,-2 15-31 0 0,5-4-28 0 0,-8 15-38 0 0,0-1 1 0 0,0 1-1 0 0,0 0 1 0 0,0 0 0 0 0,6-3-1 0 0,-5 3-60 0 0,0 1 0 0 0,1 1 0 0 0,-1-1-1 0 0,0 1 1 0 0,14-2 0 0 0,-16 3 86 0 0,38-8-627 0 0,-22 5 432 0 0,-15 3-5 0 0,3 0-22 0 0,0 1 157 0 0,-2 0-58 0 0,-1-1-1 0 0,1 1 0 0 0,-1-1 0 0 0,8-2 1 0 0,10-2-492 0 0,-17 3-129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3223 0 0,'0'0'11975'0'0,"7"6"-10795"0"0,22 17-91 0 0,-22-17-38 0 0,50-3 1625 0 0,-13-3-1624 0 0,5-4-258 0 0,-39 3-704 0 0,32-5 338 0 0,-31 5-349 0 0,29-8 158 0 0,-30 7-227 0 0,30-9 60 0 0,-2-3-57 0 0,3-3-13 0 0,-10-1-11 0 0,-1-3-25 0 0,-28 19-196 0 0,1 0 0 0 0,-1 0-1 0 0,0-1 1 0 0,0 1-1 0 0,0 0 1 0 0,0-1-1 0 0,-1 1 1 0 0,1-1-1 0 0,-1 0 1 0 0,2-2-1 0 0,1-9-7467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3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797 168 16583 0 0,'-16'-22'1806'0'0,"-30"-36"922"0"0,39 50-2567 0 0,0 1 0 0 0,-1 0 0 0 0,0 1 0 0 0,0 0 0 0 0,-12-7 0 0 0,7 6-147 0 0,-1 1-1 0 0,1 0 1 0 0,-1 1-1 0 0,0 1 1 0 0,0 0-1 0 0,0 1 1 0 0,0 1 0 0 0,-1 0-1 0 0,1 1 1 0 0,-1 0-1 0 0,1 1 1 0 0,-1 1-1 0 0,1 0 1 0 0,-1 1-1 0 0,1 1 1 0 0,0 0-1 0 0,-1 1 1 0 0,2 0 0 0 0,-1 1-1 0 0,0 1 1 0 0,1 0-1 0 0,0 1 1 0 0,1 0-1 0 0,-1 1 1 0 0,2 0-1 0 0,-1 1 1 0 0,1 1 0 0 0,0-1-1 0 0,1 2 1 0 0,-15 17-1 0 0,3 5-50 0 0,2 0 0 0 0,0 1 0 0 0,-26 66 0 0 0,-27 118-135 0 0,52-140 49 0 0,-14 103 0 0 0,28-123-5 0 0,2-1-1 0 0,4 83 0 0 0,5-113 0 0 0,11 44-6 0 0,-14-66 109 0 0,1 0-1 0 0,-1 0 0 0 0,1 0 1 0 0,3 8-1 0 0,23 52-94 0 0,-26-59 98 0 0,0-1 0 0 0,1 0 1 0 0,-1 0-1 0 0,5 5 0 0 0,30 46-89 0 0,-35-52 101 0 0,0-1-1 0 0,0 0 0 0 0,1 0 1 0 0,-1-1-1 0 0,1 1 0 0 0,0 0 1 0 0,3 3-1 0 0,67 50-7 0 0,-56-45 12 0 0,0 0 0 0 0,1-1 1 0 0,0-1-1 0 0,0-1 0 0 0,1 0 0 0 0,25 5 0 0 0,-16-7 106 0 0,0-1 0 0 0,1-1 0 0 0,0-1-1 0 0,0-2 1 0 0,0-1 0 0 0,0-1 0 0 0,-1-2 0 0 0,1 0-1 0 0,47-13 1 0 0,-33 3 79 0 0,-1-1 0 0 0,-1-2 0 0 0,0-1 0 0 0,-1-3 0 0 0,60-38 0 0 0,-74 39-104 0 0,-2 0 0 0 0,0-1 0 0 0,-1-1-1 0 0,-1-1 1 0 0,-1-1 0 0 0,-1-1 0 0 0,-1-1 0 0 0,-1-1-1 0 0,-1 0 1 0 0,-1-1 0 0 0,-2-1 0 0 0,-1-1 0 0 0,18-56-1 0 0,-26 63-69 0 0,-1 1-1 0 0,-1-1 1 0 0,0 0-1 0 0,-2 0 1 0 0,-1 0-1 0 0,0 0 0 0 0,-2 0 1 0 0,-6-31-1 0 0,4 35 53 0 0,-1-1 0 0 0,-1 0 0 0 0,0 1 0 0 0,-2 0 0 0 0,0 1 0 0 0,-1 0 0 0 0,0 0 0 0 0,-2 1 0 0 0,-21-28 0 0 0,7 17 3 0 0,-1 1-1 0 0,-1 1 1 0 0,-1 1 0 0 0,-1 1-1 0 0,0 2 1 0 0,-2 1 0 0 0,-1 1-1 0 0,-34-14 1 0 0,55 28-384 0 0,0 1-1 0 0,1 1 1 0 0,-1 0 0 0 0,-1 0-1 0 0,1 1 1 0 0,0 1 0 0 0,0 0-1 0 0,-20 0 1 0 0,4 4-7595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3679 0 0,'0'0'4283'0'0,"8"-2"-2116"0"0,1 2-1462 0 0,-5 0-345 0 0,0-1 0 0 0,-1 1 0 0 0,1-1 0 0 0,0 1 0 0 0,-1-1 0 0 0,1 0 0 0 0,-1 0 0 0 0,5-3 0 0 0,33-12 3021 0 0,-29 13-2840 0 0,31-17 1528 0 0,14-9-432 0 0,-3-1-556 0 0,-4 2-657 0 0,-10 5-141 0 0,-18 10-214 0 0,-16 10-5 0 0,0 0-11 0 0,1 1-60 0 0,-4 1-27 0 0,-1 0 0 0 0,1 0-1 0 0,-1 0 1 0 0,0 0 0 0 0,1 0 0 0 0,-1-1-1 0 0,0 1 1 0 0,0-1 0 0 0,0 1 0 0 0,3-4-1 0 0,13-10-483 0 0,-13 12-153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4 12895 0 0,'0'0'5179'0'0,"-3"0"-4308"0"0,-9-1 7 0 0,9 0 453 0 0,0 1-938 0 0,-10-1-29 0 0,10 1-28 0 0,-1 0-101 0 0,1 0-208 0 0,0 0 25 0 0,-1 0-1 0 0,1 1 1 0 0,-1-1-1 0 0,1 1 1 0 0,0-1 0 0 0,0 1-1 0 0,-1 0 1 0 0,1 0-1 0 0,0 0 1 0 0,-4 3-1 0 0,1-1-42 0 0,-15 10 60 0 0,-3 7-56 0 0,-8 10-13 0 0,-1 10-13 0 0,3 8-57 0 0,4 0-18 0 0,12-10 19 0 0,14-37 65 0 0,-1 0-1 0 0,1 0 1 0 0,0 0-1 0 0,0 0 1 0 0,-1 1-1 0 0,1-1 1 0 0,0 0 0 0 0,0 0-1 0 0,0 0 1 0 0,0 0-1 0 0,1 3 1 0 0,2 30-20 0 0,-2-26-43 0 0,6-1 0 0 0,-2-3 65 0 0,1 1-1 0 0,0-1 0 0 0,0 0 1 0 0,8 4-1 0 0,-9-6 3 0 0,0 0 0 0 0,-1-1 0 0 0,1 0 0 0 0,0 0 0 0 0,0 0 0 0 0,-1 0 0 0 0,1-1 0 0 0,7 0 0 0 0,-5 0 0 0 0,-1-1 0 0 0,1 0 0 0 0,0-1 0 0 0,10-2 0 0 0,25-14 0 0 0,-24 9 37 0 0,-1-1 0 0 0,-1-1 0 0 0,1 0 1 0 0,-2-1-1 0 0,1-1 0 0 0,-2-1 0 0 0,0 0 0 0 0,0-1 0 0 0,-2 0 0 0 0,12-18 0 0 0,-20 26-13 0 0,0 1 0 0 0,0-1-1 0 0,-1 0 1 0 0,0 0 0 0 0,-1-1 0 0 0,0 1 0 0 0,0 0-1 0 0,0-1 1 0 0,-1 1 0 0 0,0-1 0 0 0,-1-14-1 0 0,0 20-14 0 0,0 1-1 0 0,0 0 0 0 0,0 0 1 0 0,0 0-1 0 0,0-1 0 0 0,-1 1 0 0 0,1 0 1 0 0,0 0-1 0 0,-1 0 0 0 0,1 0 1 0 0,-1 0-1 0 0,0 0 0 0 0,1 0 0 0 0,-1 0 1 0 0,0 0-1 0 0,1 0 0 0 0,-1 0 1 0 0,-2-1-1 0 0,-4-6 61 0 0,6 8-65 0 0,1-1-1 0 0,-1 1 0 0 0,1-1 1 0 0,-1 1-1 0 0,0-1 1 0 0,1 1-1 0 0,-1-1 1 0 0,0 1-1 0 0,0 0 0 0 0,1-1 1 0 0,-1 1-1 0 0,0 0 1 0 0,0 0-1 0 0,1 0 1 0 0,-1 0-1 0 0,0-1 0 0 0,0 1 1 0 0,-1 0-1 0 0,0 0 7 0 0,2 0-9 0 0,0 0 1 0 0,-1 0-1 0 0,1 0 1 0 0,0 0-1 0 0,0 0 1 0 0,-1 0-1 0 0,1 0 1 0 0,0 0 0 0 0,0 0-1 0 0,-1 0 1 0 0,1 0-1 0 0,0 0 1 0 0,-1 0-1 0 0,1 0 1 0 0,0 0-1 0 0,0 1 1 0 0,-1-1-1 0 0,1 0 1 0 0,0 0-1 0 0,0 0 1 0 0,-1 0-1 0 0,1 0 1 0 0,0 1-1 0 0,0-1 1 0 0,0 0-1 0 0,-1 0 1 0 0,1 1-1 0 0,-2 0 1 0 0,0 1-1 0 0,0 0 0 0 0,0-1 0 0 0,0 1 0 0 0,0 0 0 0 0,0 0 0 0 0,1 0 0 0 0,-1 0 0 0 0,-1 4 0 0 0,1-2-1 0 0,0 0 0 0 0,1 1 0 0 0,-1-1 0 0 0,1 1 0 0 0,0-1 0 0 0,1 1 0 0 0,-1 0 0 0 0,1 7 0 0 0,0-4 0 0 0,1-1 0 0 0,0 1 0 0 0,0-1 0 0 0,1 0 0 0 0,4 11 0 0 0,-2-6 0 0 0,2-1 0 0 0,7 14 0 0 0,16 23 0 0 0,-21-33 0 0 0,9 21 0 0 0,-5 5-13 0 0,-10-33-99 0 0,-6-8-2408 0 0,-15 0-5091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16583 0 0,'0'0'2419'0'0,"7"9"-2096"0"0,1 2-189 0 0,23 32 913 0 0,-8-6-632 0 0,-17-28 7 0 0,-1 1 2 0 0,1 2-280 0 0,-1-3 58 0 0,0 0-1 0 0,-1 1 1 0 0,3 12 0 0 0,7 17 39 0 0,-10-29 99 0 0,0-1-257 0 0,12 25-10 0 0,-12-26-26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20271 0 0,'0'0'2913'0'0,"-4"5"-2538"0"0,-13 18-44 0 0,13-18-185 0 0,1 4-112 0 0,-9 24-250 0 0,9-25-131 0 0,2 1-1182 0 0,0 1 1231 0 0,1-4-349 0 0,0 0-1 0 0,-1-1 1 0 0,-2 12-1 0 0</inkml:trace>
  <inkml:trace contextRef="#ctx0" brushRef="#br0" timeOffset="1">109 15 919 0 0,'0'0'13646'0'0,"7"6"-13329"0"0,26 25-58 0 0,-29-20-177 0 0,12 35 154 0 0,-10-24 655 0 0,-3-9-510 0 0,0-2 296 0 0,-1 0-1 0 0,1 19 1 0 0,2 24 495 0 0,-3-26-314 0 0,0 32-139 0 0,-1-29-23 0 0,0 33-79 0 0,-1-33-302 0 0,0 31-129 0 0,0-32-24 0 0,-1 40-24 0 0,2 5-70 0 0,-1-2 91 0 0,-1-39-28 0 0,1-26-10 0 0,-1 2 8 0 0,2 2-67 0 0,-4 32 607 0 0,0-11-540 0 0,2-24 130 0 0,2-13-2104 0 0,2-12-3910 0 0,0-1-1877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72 7367 0 0,'1'-2'334'0'0,"9"-21"222"0"0,-9 21-95 0 0,1-1 151 0 0,2-3 400 0 0,0 0 1 0 0,-1 0-1 0 0,0 0 0 0 0,4-12 2558 0 0,-11 18-2336 0 0,-18 2 1112 0 0,16 2-1730 0 0,-3 0-474 0 0,-21 13 473 0 0,24-14-509 0 0,4-1-69 0 0,-1-1-1 0 0,0 1 1 0 0,1 0-1 0 0,0-1 1 0 0,-1 1-1 0 0,1 0 1 0 0,-4 5-1 0 0,-17 14-54 0 0,18-16-133 0 0,5 4-253 0 0,-1 25 199 0 0,0-25 10 0 0,7-4 3 0 0,18 19 0 0 0,-12-15 32 0 0,-5-3 138 0 0,-4-4 14 0 0,0 0 0 0 0,1 0 0 0 0,-1 0 0 0 0,1 0 0 0 0,-1 0 1 0 0,1-1-1 0 0,5 2 0 0 0,30 11-3 0 0,10 3 11 0 0,0-1-14 0 0,-5-1-62 0 0,-31-11 43 0 0,-9-3 16 0 0,0 0 1 0 0,-1 0-1 0 0,1 1 0 0 0,0-1 1 0 0,-1 1-1 0 0,0 0 1 0 0,5 3-1 0 0,20 12-47 0 0,-27-16 60 0 0,0-1 0 0 0,0 1-1 0 0,0-1 1 0 0,-1 1 0 0 0,1 0 0 0 0,0-1-1 0 0,0 1 1 0 0,-1 0 0 0 0,1-1 0 0 0,0 1-1 0 0,-1 0 1 0 0,1 0 0 0 0,-1 0-1 0 0,1 1 1 0 0,16 25-60 0 0,-16-26 62 0 0,-1-1 1 0 0,0 1-1 0 0,1-1 0 0 0,-1 0 0 0 0,0 1 0 0 0,1-1 0 0 0,-1 1 0 0 0,0-1 1 0 0,0 1-1 0 0,0-1 0 0 0,1 1 0 0 0,-1-1 0 0 0,0 1 0 0 0,0-1 1 0 0,0 1-1 0 0,0-1 0 0 0,0 1 0 0 0,0-1 0 0 0,0 1 0 0 0,0-1 1 0 0,0 1-1 0 0,0 0 0 0 0,0-1 0 0 0,-1 1 0 0 0,1-1 0 0 0,0 1 1 0 0,0-1-1 0 0,-1 1 0 0 0,-8 30-21 0 0,8-30 20 0 0,1 1 0 0 0,0-1 0 0 0,-1 0 1 0 0,1 0-1 0 0,-1 1 0 0 0,0-1 0 0 0,1 0 0 0 0,-1 0 0 0 0,0 0 0 0 0,-1 1 0 0 0,-18 25 82 0 0,15-20 70 0 0,-2-2 13 0 0,-1 3-100 0 0,3-3 76 0 0,0 0 0 0 0,-1-1 0 0 0,-11 8 0 0 0,-18 12 846 0 0,-4 0-133 0 0,2-2-214 0 0,2-3-54 0 0,16-9-318 0 0,14-8-1 0 0,0 1-28 0 0,-18 6-112 0 0,16-5-181 0 0,6-4 7 0 0,-1 1 0 0 0,1 0 0 0 0,-1 0 0 0 0,0-1 0 0 0,1 1-1 0 0,-1-1 1 0 0,0 0 0 0 0,1 1 0 0 0,-1-1 0 0 0,0 0 0 0 0,1 0 0 0 0,-3 0 0 0 0,2 0-318 0 0,0-3-21 0 0,-3-8-983 0 0,10-8-11311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1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1193 109 1375 0 0,'-1'0'33'0'0,"0"1"-1"0"0,0-1 1 0 0,0 1-1 0 0,0-1 0 0 0,0 0 1 0 0,0 0-1 0 0,0 1 1 0 0,0-1-1 0 0,0 0 0 0 0,0 0 1 0 0,0 0-1 0 0,0 0 1 0 0,0 0-1 0 0,0 0 0 0 0,0-1 1 0 0,0 1-1 0 0,0 0 1 0 0,0 0-1 0 0,0-1 0 0 0,0 1 1 0 0,0-1-1 0 0,0 1 1 0 0,0-1-1 0 0,1 1 0 0 0,-1-1 1 0 0,0 1-1 0 0,0-1 1 0 0,0 0-1 0 0,1 0 0 0 0,-1 1 1 0 0,0-2-1 0 0,-2-1 57 0 0,0 0-1 0 0,1 0 1 0 0,0-1 0 0 0,-1 1-1 0 0,1 0 1 0 0,1-1-1 0 0,-3-3 1 0 0,-1-13 395 0 0,4 16-19 0 0,0 0 0 0 0,-1 0 1 0 0,1 0-1 0 0,-1 0 0 0 0,-2-5 0 0 0,3 8-142 0 0,0 0 0 0 0,0-1 0 0 0,0 1 0 0 0,0 0 0 0 0,0 0-1 0 0,-1 0 1 0 0,1 0 0 0 0,0 0 0 0 0,-1 0 0 0 0,1 0 0 0 0,-1 0-1 0 0,1 0 1 0 0,-1 1 0 0 0,1-1 0 0 0,-1 1 0 0 0,0-1-1 0 0,-2 0 1 0 0,-28-3 6464 0 0,22 3-6097 0 0,1 1-1 0 0,-20 2 1 0 0,-84 7 834 0 0,-29 5-808 0 0,112-9-576 0 0,-182 36 414 0 0,187-34-527 0 0,-1 1 0 0 0,1 1 1 0 0,1 2-1 0 0,0 0 1 0 0,1 2-1 0 0,-25 16 0 0 0,33-18 41 0 0,0 0-1 0 0,-16 17 0 0 0,26-23-49 0 0,1 0 1 0 0,-1 1-1 0 0,1-1 1 0 0,0 1-1 0 0,1 0 1 0 0,-1 0 0 0 0,1 0-1 0 0,1 0 1 0 0,-4 10-1 0 0,3 1-18 0 0,0 27 0 0 0,1 16 0 0 0,2-2 0 0 0,2 4-11 0 0,-1 6-31 0 0,2 4 31 0 0,1 3 11 0 0,-1-3 0 0 0,0-1 0 0 0,0 7-11 0 0,0 4-31 0 0,-1 53 31 0 0,-32 268 11 0 0,10-203 0 0 0,3-5 24 0 0,-20 315 80 0 0,-1-28-104 0 0,12-211 0 0 0,22-227 0 0 0,-2 22 0 0 0,-1 4 0 0 0,1-3 0 0 0,0 2 0 0 0,-5 39 11 0 0,-10 77 42 0 0,16-145-53 0 0,0 17 0 0 0,2-1 0 0 0,5-2 0 0 0,-2-36 7 0 0,1-9 3 0 0,-1-1-1 0 0,1 1 0 0 0,1-1 0 0 0,3 12 0 0 0,4 20 13 0 0,-3-20 20 0 0,8 30-20 0 0,2 10 20 0 0,-3-2-31 0 0,-2-2-11 0 0,-1-4 0 0 0,3-1 0 0 0,3-5 0 0 0,-15-42 0 0 0,0 0 0 0 0,-1-1 0 0 0,0 1 0 0 0,0 0 0 0 0,0-1 0 0 0,0 1 0 0 0,-2 7 0 0 0,-7 17 0 0 0,-2-2 0 0 0,0-5 0 0 0,-1 3 0 0 0,4-2 0 0 0,7-20 0 0 0,1 0 0 0 0,-1 0 0 0 0,1-1 0 0 0,0 1 0 0 0,-1 0 0 0 0,1 0 0 0 0,0 0 0 0 0,0 0 0 0 0,0-1 0 0 0,1 1 0 0 0,-1 0 0 0 0,0 0 0 0 0,1 0 0 0 0,0 2 0 0 0,1 0 0 0 0,0 1 0 0 0,1-1 0 0 0,0 0 0 0 0,-1 0 0 0 0,2 0 0 0 0,-1 0 0 0 0,0 0 0 0 0,6 4 0 0 0,-3-3 0 0 0,0 0 0 0 0,1 0 0 0 0,0-1 0 0 0,0 0 0 0 0,15 6 0 0 0,-12-6 0 0 0,0-1 0 0 0,0 0 0 0 0,22 2 0 0 0,18-2 11 0 0,-31-3 31 0 0,20-2-19 0 0,-21 1 25 0 0,30-1-36 0 0,7 2-1 0 0,-33 1 31 0 0,21 1-72 0 0,-33-1-184 0 0,-4-1 16 0 0,0 0 0 0 0,1-1 0 0 0,-1 0 0 0 0,7-1 0 0 0,-1-1-953 0 0,-3 2-6997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15240 3633 15199 0 0,'0'0'3427'0'0,"-2"9"-2972"0"0,-7 24 7 0 0,7-25 250 0 0,0 1-497 0 0,-1 2-145 0 0,-9 32 363 0 0,-5 9-263 0 0,0-5 8 0 0,-1 7 28 0 0,-3 6 36 0 0,16-47-195 0 0,-17 39 192 0 0,-64 120 201 0 0,43-98-114 0 0,-3-2 0 0 0,-3-3-1 0 0,-3-2 1 0 0,-3-2 0 0 0,-2-2-1 0 0,-97 80 1 0 0,85-90 1 0 0,-100 61 1 0 0,64-57-202 0 0,-128 50-1 0 0,103-49-52 0 0,-145 60 66 0 0,-7-23-17 0 0,-341 54 269 0 0,-13-58 433 0 0,318-70-668 0 0,-4-18-74 0 0,75-9 32 0 0,-63-3 102 0 0,-30-5 93 0 0,-26-2 184 0 0,139 4-152 0 0,-260-21 234 0 0,317 16-511 0 0,-375-34 27 0 0,19 22-91 0 0,56 9 2 0 0,98 3-115 0 0,-435-58-8 0 0,-567-76 513 0 0,917 109-590 0 0,318 28 109 0 0,-216-30-308 0 0,132 14 280 0 0,-507-98-34 0 0,716 126 151 0 0,-834-206-117 0 0,320 27-51 0 0,48-47-139 0 0,396 180 286 0 0,2-3-1 0 0,-98-81 1 0 0,106 70-50 0 0,3-2 1 0 0,2-4-1 0 0,4-3 0 0 0,2-2 1 0 0,-77-121-1 0 0,-136-294-79 0 0,255 446 148 0 0,-22-44-27 0 0,5-2 0 0 0,3-2 1 0 0,4-1-1 0 0,-28-145 0 0 0,35 100-27 0 0,7 0 0 0 0,0-217 0 0 0,16 188-3 0 0,14-357-194 0 0,-8 476 156 0 0,2 0 1 0 0,26-88-1 0 0,-21 101 26 0 0,0 0-1 0 0,3 1 0 0 0,0 0 1 0 0,31-45-1 0 0,-28 53-28 0 0,1 0 0 0 0,2 2-1 0 0,0 0 1 0 0,1 2 0 0 0,1 0 0 0 0,1 1-1 0 0,0 1 1 0 0,33-17 0 0 0,12-1-118 0 0,133-50-1 0 0,-183 80 177 0 0,26-6 19 0 0,8 1-25 0 0,-3 3 36 0 0,-2 1 12 0 0,4 3 0 0 0,18 4-11 0 0,1-1-31 0 0,-6-2 31 0 0,-18 2 0 0 0,-28-1-31 0 0,30-3 31 0 0,3-2 11 0 0,-16 1 11 0 0,-29 5 106 0 0,-6 0-64 0 0,-1 1-45 0 0,1-1 0 0 0,-1 1 0 0 0,0 0-1 0 0,0 0 1 0 0,0-1 0 0 0,0 1 0 0 0,1 0 0 0 0,-1-1-1 0 0,0 1 1 0 0,0 0 0 0 0,0-1 0 0 0,0 1-1 0 0,0 0 1 0 0,0-1 0 0 0,0 1 0 0 0,0 0-1 0 0,0-1 1 0 0,0 1 0 0 0,0 0 0 0 0,0-1-1 0 0,0 1 1 0 0,0 0 0 0 0,0-1 0 0 0,0 1-1 0 0,0 0 1 0 0,0-1 0 0 0,-1 1 0 0 0,1 0 0 0 0,0 0-1 0 0,0-1 1 0 0,0 1 0 0 0,0 0 0 0 0,-1 0-1 0 0,1-1 1 0 0,0 1 0 0 0,0 0 0 0 0,-1-1-1 0 0,-9-8 112 0 0,9 8-117 0 0,-26-20 113 0 0,-1 1-1 0 0,-1 1 0 0 0,0 2 1 0 0,-34-15-1 0 0,9 10 161 0 0,-89-26 1 0 0,111 39-276 0 0,0-1 0 0 0,-40-19 0 0 0,60 26 0 0 0,-4-2 0 0 0,16 6-81 0 0,19 7-614 0 0,53 17 391 0 0,-58-21 292 0 0,41 15-45 0 0,-13-3 35 0 0,-21-7-20 0 0,33 19 20 0 0,9 7-20 0 0,-15-6 18 0 0,-38-24-40 0 0,0 4 8 0 0,29 24 29 0 0,-29-25-48 0 0,-4 1-58 0 0,19 26 68 0 0,-25-34 61 0 0,1 0-1 0 0,0 0 1 0 0,0 0 0 0 0,-1 0 0 0 0,1 0 0 0 0,0 1-1 0 0,-1-1 1 0 0,1 0 0 0 0,-1 0 0 0 0,0 1 0 0 0,1-1-1 0 0,-1 0 1 0 0,0 3 0 0 0,5 43-8 0 0,-5-43 12 0 0,-1 1 0 0 0,1 0 0 0 0,-1-1 0 0 0,0 1 0 0 0,0-1 0 0 0,-1 0 0 0 0,-1 5 0 0 0,-3 4 28 0 0,-1 0-1 0 0,0-1 0 0 0,0 0 1 0 0,-17 19-1 0 0,-41 39 196 0 0,39-44-175 0 0,2-1-15 0 0,-162 173 358 0 0,180-192-802 0 0,0 1 0 0 0,0-1 0 0 0,-11 9 0 0 0,15-14-350 0 0,3 1-122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23 194 11975 0 0,'1'-5'252'0'0,"-1"1"0"0"0,1-1 0 0 0,0 0 0 0 0,0 0 0 0 0,1 0 0 0 0,-1 1 0 0 0,4-7 0 0 0,17-31 285 0 0,-16 31-442 0 0,-2 4 6 0 0,0 0 1 0 0,1 1-1 0 0,0-1 0 0 0,0 1 0 0 0,0 0 1 0 0,1 0-1 0 0,-1 1 0 0 0,1 0 0 0 0,1 0 0 0 0,-1 0 1 0 0,1 1-1 0 0,0 0 0 0 0,0 0 0 0 0,0 0 0 0 0,0 1 1 0 0,1 0-1 0 0,-1 1 0 0 0,1 0 0 0 0,0 0 0 0 0,8-1 1 0 0,-14 3-81 0 0,0 0 0 0 0,0-1 0 0 0,0 1 1 0 0,0 0-1 0 0,0 0 0 0 0,-1 1 0 0 0,1-1 1 0 0,4 1-1 0 0,9 1 110 0 0,-5 3-57 0 0,27 13-44 0 0,-35-18-22 0 0,-1 1 0 0 0,1 0 0 0 0,0 0 0 0 0,-1 0 0 0 0,1 0 0 0 0,-1 1 0 0 0,1-1 0 0 0,-1 0 0 0 0,3 3 0 0 0,31 33 86 0 0,-26-28-12 0 0,-2 3-2 0 0,21 38 0 0 0,-18-27-2 0 0,8 30-6 0 0,-5 2 13 0 0,-10-33-26 0 0,1 32-49 0 0,-4-41-6 0 0,0 0-1 0 0,-4 24 1 0 0,-11 20 49 0 0,15-55-46 0 0,-1 0 1 0 0,1-1-1 0 0,-1 1 0 0 0,1 0 0 0 0,-1-1 0 0 0,0 1 0 0 0,0-1 0 0 0,1 1 1 0 0,-1-1-1 0 0,-2 3 0 0 0,1-1 6 0 0,-3 3 32 0 0,1 0 1 0 0,-1-1-1 0 0,0 1 0 0 0,0-1 0 0 0,0 0 0 0 0,-1-1 1 0 0,1 1-1 0 0,-1-1 0 0 0,-8 4 0 0 0,6-5 44 0 0,0 0 1 0 0,-1 0-1 0 0,1-1 0 0 0,-1 0 0 0 0,1 0 1 0 0,-1-1-1 0 0,0-1 0 0 0,0 1 0 0 0,1-1 1 0 0,-1-1-1 0 0,0 1 0 0 0,0-2 0 0 0,1 1 1 0 0,-1-1-1 0 0,1 0 0 0 0,-11-5 1 0 0,-1-1-54 0 0,0-2 1 0 0,1 0 0 0 0,0-1 0 0 0,1-1 0 0 0,-23-19 0 0 0,21 17-172 0 0,-7-6-413 0 0,27 19 444 0 0,9 5-730 0 0,34 13 746 0 0,2-3 50 0 0,11 2 394 0 0,0 0 147 0 0,-1 0-50 0 0,-5-2-18 0 0,-7-1-151 0 0,-4 0-48 0 0,-9-2-144 0 0,-23-9-37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5 16583 0 0,'-19'-2'625'0'0,"10"1"-490"0"0,-1 0-1 0 0,1 1 0 0 0,-1 0 0 0 0,0 0 0 0 0,1 1 0 0 0,-1 0 0 0 0,1 1 0 0 0,-15 4 0 0 0,-18 11 146 0 0,-13 3-10 0 0,1 2-1 0 0,-93 55 0 0 0,101-45-141 0 0,1 2 0 0 0,2 2 0 0 0,1 2 0 0 0,-72 86 0 0 0,56-49 56 0 0,3 2 0 0 0,-52 98 0 0 0,65-96-165 0 0,4 1 0 0 0,3 2-1 0 0,-36 127 1 0 0,63-178-1 0 0,1 1-1 0 0,-5 49 1 0 0,11-68-18 0 0,1 1 0 0 0,1 0 0 0 0,2 20 0 0 0,-3-32 0 0 0,3 17 0 0 0,0 0 0 0 0,1-1 0 0 0,1 1 0 0 0,1-1 0 0 0,0 0 0 0 0,1 0 0 0 0,12 20 0 0 0,-10-23-35 0 0,1-2-1 0 0,0 1 1 0 0,1-2-1 0 0,0 1 1 0 0,1-1 0 0 0,0-1-1 0 0,1 0 1 0 0,0-1-1 0 0,1 0 1 0 0,0-1-1 0 0,1-1 1 0 0,-1 0 0 0 0,2-1-1 0 0,-1-1 1 0 0,1 0-1 0 0,0-1 1 0 0,0 0-1 0 0,0-2 1 0 0,1 0 0 0 0,23 1-1 0 0,2-2 75 0 0,0-3 0 0 0,-1-1-1 0 0,1-2 1 0 0,-1-2 0 0 0,45-13 0 0 0,-20 1 299 0 0,-1-3 1 0 0,84-41-1 0 0,-70 24 186 0 0,143-96-1 0 0,-164 92-315 0 0,-2-2 1 0 0,93-96-1 0 0,-118 106-135 0 0,-2-2-1 0 0,-2-1 1 0 0,-1-1-1 0 0,30-59 0 0 0,-41 65-8 0 0,0 0-1 0 0,-3-1 0 0 0,0-1 1 0 0,-2 0-1 0 0,-2 0 0 0 0,6-48 0 0 0,-13 67 23 0 0,-1 1-1 0 0,0-1 1 0 0,0 0 0 0 0,-2 1-1 0 0,0-1 1 0 0,-1 1-1 0 0,0-1 1 0 0,-1 1-1 0 0,0 0 1 0 0,-2 0-1 0 0,1 1 1 0 0,-2 0-1 0 0,0 0 1 0 0,-12-18-1 0 0,-3-1 66 0 0,-1 1 0 0 0,-36-38 0 0 0,48 57-554 0 0,-2 1 1 0 0,0 0-1 0 0,0 1 1 0 0,-1 0 0 0 0,0 1-1 0 0,0 0 1 0 0,-30-12 0 0 0,19 12-7672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0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5983 0 0,'0'0'16751'0'0,"3"10"-16677"0"0,10 30-48 0 0,-13-37-20 0 0,1-1 0 0 0,0 0 0 0 0,-1 1 0 0 0,1-1 0 0 0,-1 1 0 0 0,0 3 0 0 0,2 37 16 0 0,-1-32 31 0 0,2-1 0 0 0,9 30-26 0 0,-9-30 48 0 0,1 0-6 0 0,2 1-46 0 0,-1 0 36 0 0,0 0 0 0 0,4 16 0 0 0,-3-13-35 0 0,-2-4 16 0 0,0-1 0 0 0,4 18 0 0 0,-5-12 20 0 0,13 55-48 0 0,-12-51-9 0 0,-1 3 22 0 0,3 24 0 0 0,0 21-14 0 0,-1 18-11 0 0,-2 7 0 0 0,1-2 0 0 0,2-9 0 0 0,4-8 0 0 0,5-4 0 0 0,2-6 20 0 0,-13-51 81 0 0,-1-2 26 0 0,10 30 1 0 0,-10-30 280 0 0,-2-4-361 0 0,0 0 0 0 0,0-1 0 0 0,1 1 1 0 0,3 9-1 0 0,-1-4-8 0 0,-2-1 2161 0 0,-7-8-3828 0 0,-16 7 1658 0 0,20-9-28 0 0,-1 0-1 0 0,1 0 1 0 0,0 0-1 0 0,0 0 1 0 0,0-1 0 0 0,0 1-1 0 0,-1 0 1 0 0,1 0-1 0 0,0-1 1 0 0,0 1-1 0 0,0-1 1 0 0,0 1-1 0 0,0-1 1 0 0,0 0-1 0 0,0 1 1 0 0,0-1-1 0 0,0 0 1 0 0,0 0-1 0 0,0 1 1 0 0,1-1-1 0 0,-1 0 1 0 0,-1-2-1 0 0,-3-2 28 0 0,-15-13 46 0 0,1-1 0 0 0,0 0 0 0 0,-19-28 0 0 0,-43-72 190 0 0,14 19-163 0 0,62 93-102 0 0,0 0 0 0 0,-1 1 0 0 0,0 0 0 0 0,0 0 0 0 0,0 0 0 0 0,0 1 0 0 0,-1-1 0 0 0,0 2 0 0 0,-13-8 0 0 0,20 12 0 0 0,-1-1-1 0 0,1 1 1 0 0,-1 0-1 0 0,0-1 1 0 0,1 1 0 0 0,-1-1-1 0 0,0 1 1 0 0,0 0-1 0 0,1 0 1 0 0,-1 0 0 0 0,0-1-1 0 0,0 1 1 0 0,1 0-1 0 0,-1 0 1 0 0,0 0 0 0 0,0 0-1 0 0,1 0 1 0 0,-1 0-1 0 0,-1 1 1 0 0,0-1-12 0 0,0 0-81 0 0,2 12-874 0 0,3 37 807 0 0,-3-36 0 0 0,6-3-67 0 0,16 33 197 0 0,-16-32-50 0 0,1-3 20 0 0,29 31 49 0 0,3-1 74 0 0,-32-31 269 0 0,2 1 141 0 0,24 22 36 0 0,-25-23-123 0 0,0-1-560 0 0,24 19-244 0 0,-24-19-50 0 0,-1-2 138 0 0,22 12 625 0 0,-22-12 268 0 0,-1-3 55 0 0,16 3-122 0 0,-21-3-510 0 0,0-1-1 0 0,0 0 1 0 0,0 0-1 0 0,-1 1 0 0 0,1-1 1 0 0,0 0-1 0 0,0 0 1 0 0,0 0-1 0 0,0 0 0 0 0,0 0 1 0 0,0 0-1 0 0,0 0 1 0 0,0-1-1 0 0,0 1 0 0 0,-1 0 1 0 0,1 0-1 0 0,0-1 0 0 0,0 1 1 0 0,1-1-1 0 0,1-1-75 0 0,2 1 40 0 0,1-1 1 0 0,-1 0-1 0 0,0-1 1 0 0,0 1-1 0 0,1-1 1 0 0,-2 0 0 0 0,1 0-1 0 0,0-1 1 0 0,-1 0-1 0 0,8-6 1 0 0,0-4 213 0 0,-1 0 0 0 0,10-15 1 0 0,-14 19-209 0 0,59-100 285 0 0,-23 35-678 0 0,-31 56-297 0 0,5-7-238 0 0,-8 9-6019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0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2707 2 9671 0 0,'0'0'8983'0'0,"-3"0"-8288"0"0,-2-1-422 0 0,0 1 0 0 0,0 0 0 0 0,0 0 0 0 0,1 0 0 0 0,-10 2 0 0 0,3-1-199 0 0,-1 1 0 0 0,1 0 1 0 0,-14 4-1 0 0,1 1 89 0 0,-12 2 72 0 0,-169 59 597 0 0,-30 9-574 0 0,-290 81 300 0 0,64-39-293 0 0,188-55-269 0 0,-70 2 4 0 0,199-43 0 0 0,78-10 224 0 0,-69 21 0 0 0,131-33-144 0 0,0 1-1 0 0,1 0-22 0 0,2-1 2 0 0,0-1 0 0 0,-1 1 0 0 0,1 0 0 0 0,0-1 0 0 0,0 1 1 0 0,0-1-1 0 0,-1 1 0 0 0,1-1 0 0 0,0 0 0 0 0,0 1 0 0 0,-3-1 0 0 0,9 9-3 0 0,15 26-34 0 0,-19-33-18 0 0,0-1 0 0 0,0 1 1 0 0,0-1-1 0 0,0 1 0 0 0,-1 0 0 0 0,1 0 1 0 0,-1 0-1 0 0,1-1 0 0 0,-1 3 0 0 0,11 49 7 0 0,0 14-11 0 0,-1-1 0 0 0,1 8 0 0 0,-3-4 0 0 0,0 2 0 0 0,0 0 0 0 0,0-4 0 0 0,0-4 0 0 0,2 8 64 0 0,-4-20 3 0 0,0-9 11 0 0,-3-13-59 0 0,-2-7 28 0 0,3 16-23 0 0,-4-30 125 0 0,2 2-53 0 0,6 34 0 0 0,-6-34 288 0 0,-2-8-378 0 0,0 0 0 0 0,0 0-1 0 0,0 0 1 0 0,0 0 0 0 0,1 0 0 0 0,0-1-1 0 0,-1 1 1 0 0,2 3 0 0 0,-1-3 124 0 0,0 0 1 0 0,0-1-1 0 0,0 1 0 0 0,-1 0 1 0 0,1 0-1 0 0,-1 0 1 0 0,0 0-1 0 0,0 3 0 0 0,-4-4 21 0 0,2-1-137 0 0,1-1 0 0 0,0 1 0 0 0,-1-1 0 0 0,1 1 0 0 0,-1-1 0 0 0,1 0 0 0 0,-1 1 0 0 0,1-1 0 0 0,-1 0 1 0 0,-2 0-1 0 0,3 0 5 0 0,-1-1 1 0 0,1 0 0 0 0,-1 1-1 0 0,1-1 1 0 0,-1 0 0 0 0,1 0 0 0 0,0 1-1 0 0,-1-1 1 0 0,1 0 0 0 0,0 0 0 0 0,0-1-1 0 0,-1 1 1 0 0,0-2 0 0 0,-32-38 170 0 0,3-2 1 0 0,-46-81-1 0 0,45 72-176 0 0,13 18-11 0 0,8 14-244 0 0,-26-35-1 0 0,25 44 213 0 0,11 12-154 0 0,2 7-941 0 0,11 37 883 0 0,-9-34-14 0 0,2 1-1 0 0,14 35 17 0 0,-14-36 74 0 0,1 3 33 0 0,20 39 4 0 0,-20-40 5 0 0,1-3 22 0 0,21 30 6 0 0,-21-31 6 0 0,2 0 16 0 0,36 29 58 0 0,2-11 30 0 0,-46-26-9 0 0,0 0 1 0 0,1-1-1 0 0,-1 1 1 0 0,1 0 0 0 0,-1-1-1 0 0,1 1 1 0 0,-1-1-1 0 0,1 0 1 0 0,-1 1-1 0 0,2-1 1 0 0,32 4 74 0 0,-22-4 12 0 0,-7-1-48 0 0,16-5 226 0 0,-11 2-168 0 0,0-1-1 0 0,-1 0 1 0 0,0-1-1 0 0,0 0 1 0 0,11-8-1 0 0,-6-1-62 0 0,0 0 0 0 0,-1 0 0 0 0,-1-1 1 0 0,-1-1-1 0 0,0 0 0 0 0,13-26 0 0 0,6-26-8221 0 0,-26 57 401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0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18887 0 0,'0'0'2450'0'0,"-3"-3"108"0"0,3 13-2491 0 0,4 42-54 0 0,-1-33-13 0 0,6 22 0 0 0,11 28 0 0 0,1-1 0 0 0,2 1 0 0 0,4-1 0 0 0,0-6 0 0 0,2-2 0 0 0,5 4 0 0 0,-6-21 31 0 0,-23-35 474 0 0,1-10-317 0 0,-5 1-175 0 0,1 1 3 0 0,-1-1-1 0 0,0 1 1 0 0,1-1-1 0 0,-1 0 1 0 0,1 1-1 0 0,-1-1 1 0 0,0 0-1 0 0,0 0 1 0 0,1 0-1 0 0,-1 0 1 0 0,0 0-1 0 0,0 0 1 0 0,0 0-1 0 0,0 0 1 0 0,0 0-1 0 0,0 0 1 0 0,0-1-1 0 0,-1 1 1 0 0,1 0-1 0 0,0-1 1 0 0,-1 1-1 0 0,1-1 0 0 0,-1 1 1 0 0,1 0-1 0 0,-1-1 1 0 0,0 1-1 0 0,1-1 1 0 0,-1 1-1 0 0,0-1 1 0 0,0-1-1 0 0,-16-480 1037 0 0,16 478-1061 0 0,-3-57-37 0 0,3 54 47 0 0,0 0-1 0 0,1-1 0 0 0,0 1 1 0 0,1 0-1 0 0,3-11 0 0 0,0 9 0 0 0,3 1-21 0 0,-7 7-81 0 0,8 4-116 0 0,25 8 10 0 0,-25-8-44 0 0,0 5-11 0 0,49 30-222 0 0,-12-8 66 0 0,4 1 95 0 0,-1-2 128 0 0,-18-11 100 0 0,-23-13 1 0 0,2 4 6 0 0,29 22 1 0 0,-29-23 4 0 0,-3 1 16 0 0,21 24 4 0 0,-22-24 0 0 0,-3 1 11 0 0,-3-9 53 0 0,2 7-3 0 0,0 0 0 0 0,0 1 1 0 0,1 12-1 0 0,-3-13 7 0 0,0 0 0 0 0,-1 0 0 0 0,0-1 0 0 0,-2 9 0 0 0,3-14 4 0 0,0 0-1 0 0,0 0 1 0 0,-1 0-1 0 0,1 0 1 0 0,0 0-1 0 0,-1 0 1 0 0,1-1-1 0 0,0 1 1 0 0,-1 0-1 0 0,0 0 0 0 0,1 0 1 0 0,-1 1-1 0 0,-3 4 29 0 0,3-3-18 0 0,-1-1-1 0 0,1 0 1 0 0,-1 1-1 0 0,0-1 1 0 0,0 0-1 0 0,1 0 1 0 0,-1 0-1 0 0,-1 0 1 0 0,-1 2-1 0 0,-16 12 107 0 0,0-1 0 0 0,-1-1-1 0 0,0-1 1 0 0,-44 19 0 0 0,18-12 1252 0 0,-74 20 0 0 0,107-36-1248 0 0,-8-1-111 0 0,20-3-28 0 0,-31 0-1342 0 0,31 0 1238 0 0,0-1 0 0 0,0 1 0 0 0,0 0 0 0 0,0-1 0 0 0,0 1 0 0 0,0-1 0 0 0,0 0 0 0 0,0 0 1 0 0,1 0-1 0 0,-1 0 0 0 0,0 0 0 0 0,0 0 0 0 0,1 0 0 0 0,-1 0 0 0 0,1-1 0 0 0,-1 1 0 0 0,-1-3 0 0 0,-3-5-567 0 0,5 7-127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0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 15663 0 0,'0'0'3944'0'0,"3"13"-3190"0"0,8 36-196 0 0,-7-26-80 0 0,1 42 387 0 0,0 10-563 0 0,0 4-152 0 0,2-4-70 0 0,-2-31-54 0 0,-1-22 28 0 0,7 21-25 0 0,-9-32 51 0 0,4-4 21 0 0,18 18 22 0 0,-19-18 6 0 0,-5-18 33 0 0,0 0 0 0 0,-1 0-1 0 0,0 0 1 0 0,-1 0 0 0 0,-1 0-1 0 0,1 1 1 0 0,-7-15-1 0 0,-2-10 33 0 0,-7-33-129 0 0,-18-74 102 0 0,33 123-153 0 0,1 1 1 0 0,0-1 0 0 0,1 0 0 0 0,1 1-1 0 0,4-32 1 0 0,-3 46-15 0 0,-1 1-4 0 0,0 0 0 0 0,0 0 0 0 0,1-1 0 0 0,0 1 0 0 0,-1 0 1 0 0,1 0-1 0 0,0 0 0 0 0,1 0 0 0 0,-1 0 0 0 0,0 0 0 0 0,1 1 1 0 0,0-1-1 0 0,0 0 0 0 0,0 1 0 0 0,0-1 0 0 0,0 1 0 0 0,0 0 1 0 0,4-4-1 0 0,-2 3-12 0 0,-3 2 1 0 0,1 0 0 0 0,-1 0 0 0 0,1 0 0 0 0,-1 0 1 0 0,1 0-1 0 0,-1 0 0 0 0,1 0 0 0 0,0 1 0 0 0,-1-1 0 0 0,1 1 0 0 0,2-1 0 0 0,2-2-40 0 0,-4 2 33 0 0,0 0 0 0 0,0 1-1 0 0,0-1 1 0 0,0 0-1 0 0,0 1 1 0 0,0-1-1 0 0,0 1 1 0 0,0 0-1 0 0,0-1 1 0 0,0 1 0 0 0,4 0-1 0 0,34-1-354 0 0,-31 1 303 0 0,28 1-299 0 0,-27-1 300 0 0,-4 0 6 0 0,1 1 0 0 0,-1 0 1 0 0,1 0-1 0 0,6 2 0 0 0,18 3-110 0 0,-23-4 1 0 0,1 2 13 0 0,28 13 58 0 0,-27-13 29 0 0,-2 2-56 0 0,24 17 133 0 0,-24-17 191 0 0,-5 4-78 0 0,8 31-9 0 0,-8-31 70 0 0,-8-3-110 0 0,-15 18-1 0 0,9-15-11 0 0,-19 10-42 0 0,-5 1-11 0 0,9-8 0 0 0,-12 4-67 0 0,27-13 56 0 0,-7 3-90 0 0,-27 14 0 0 0,41-19 36 0 0,8 7-342 0 0,9 28 336 0 0,-12-36 67 0 0,-1 0 0 0 0,0 0 0 0 0,1 0 0 0 0,-1 0 0 0 0,1 0 0 0 0,-1-1 0 0 0,1 1 0 0 0,-1 0 0 0 0,1 0 0 0 0,0 0 0 0 0,-1 0-1 0 0,1-1 1 0 0,0 1 0 0 0,0 0 0 0 0,1 1 0 0 0,37 28-39 0 0,11 5 75 0 0,-14-10-34 0 0,-29-21-69 0 0,-7 3 88 0 0,0 0 51 0 0,1 0 0 0 0,2 9 0 0 0,-2-5-4 0 0,0-10-58 0 0,-1-1-1 0 0,0 0 0 0 0,0 1 0 0 0,0-1 1 0 0,0 1-1 0 0,0-1 0 0 0,1 0 0 0 0,-1 1 1 0 0,0-1-1 0 0,0 0 0 0 0,0 1 0 0 0,0-1 0 0 0,0 1 1 0 0,0-1-1 0 0,0 0 0 0 0,0 1 0 0 0,-1-1 1 0 0,1 1-1 0 0,0-1 0 0 0,0 0 0 0 0,0 1 1 0 0,0-1-1 0 0,0 0 0 0 0,-1 1 0 0 0,1-1 0 0 0,0 0 1 0 0,0 1-1 0 0,-1-1 0 0 0,1 0 0 0 0,0 1 1 0 0,0-1-1 0 0,-1 0 0 0 0,1 0 0 0 0,0 1 0 0 0,-1-1 1 0 0,1 0-1 0 0,-1 0 0 0 0,-232 122 2186 0 0,231-121-2163 0 0,0 0 0 0 0,0 0 0 0 0,0 0 0 0 0,1 0 0 0 0,-1-1 0 0 0,0 1 0 0 0,-1 0 0 0 0,1-1 0 0 0,0 0 0 0 0,0 1 0 0 0,-3-1 0 0 0,-1 0 37 0 0,5 1-53 0 0,-1-1-1 0 0,0 1 1 0 0,1-1-1 0 0,-1 0 1 0 0,1 0-1 0 0,-1 0 1 0 0,1 0-1 0 0,-1 0 1 0 0,0 0-1 0 0,1 0 1 0 0,-4-1 0 0 0,0 0-32 0 0,4 1 4 0 0,0 0 1 0 0,-1 0-1 0 0,1 0 0 0 0,-1-1 1 0 0,1 1-1 0 0,-1 0 0 0 0,1-1 1 0 0,0 1-1 0 0,-1-1 1 0 0,1 1-1 0 0,-1-1 0 0 0,1 0 1 0 0,-2-1-1 0 0,-2-1-28 0 0,3 2-35 0 0,-1 0-1 0 0,0-1 1 0 0,1 0 0 0 0,-1 0-1 0 0,1 0 1 0 0,-1 0 0 0 0,-3-4-1 0 0,-4-8-453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0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0,'0'0'4066'0'0,"6"4"-3128"0"0,18 13-150 0 0,-19-12-69 0 0,3-1-14 0 0,1 3-481 0 0,-4-4-81 0 0,-1 0-1 0 0,1 0 0 0 0,-1 0 0 0 0,1-1 0 0 0,10 4 1 0 0,24 10 498 0 0,3-2-213 0 0,3-2-232 0 0,-5-2-106 0 0,159 18 309 0 0,2 2 117 0 0,106 49-101 0 0,-119-27-370 0 0,301 86-34 0 0,-394-112 107 0 0,180 23 0 0 0,103-16 165 0 0,-297-27-269 0 0,518 57 210 0 0,-541-54-89 0 0,-8 2 74 0 0,-7-3 7 0 0,-35-7-189 0 0,22 5 87 0 0,-2 2-27 0 0,-21-7-12 0 0,-2 0-10 0 0,16 4-1 0 0,-15-4 1025 0 0,-9 9-1030 0 0,-9 41-47 0 0,10-33-12 0 0,-1 28 0 0 0,5 24 0 0 0,1 9-11 0 0,1-6-138 0 0,-3-13-43 0 0,1-11 101 0 0,0 6 22 0 0,4 1 16 0 0,1 11 42 0 0,-3-9 11 0 0,1 7 0 0 0,2-4 0 0 0,0-9 11 0 0,-5-41 111 0 0,-2-2-32 0 0,2 29-2 0 0,-1-29 260 0 0,-2 0-290 0 0,-4 29-32 0 0,4-29 375 0 0,-3-11-321 0 0,-11-5-24 0 0,0-1 0 0 0,1 0 1 0 0,0-1-1 0 0,0-1 0 0 0,-15-13 0 0 0,0-4-56 0 0,-32-36-1 0 0,21 13 1 0 0,-11-11 0 0 0,27 37-4 0 0,19 21-5 0 0,2 0-57 0 0,-1 11-194 0 0,-15 23 107 0 0,15-23-2 0 0,6 3-139 0 0,0 3 234 0 0,0-8-36 0 0,-1 1 0 0 0,0 0 1 0 0,0 0-1 0 0,0 10 0 0 0,3-7-79 0 0,14 30 41 0 0,-13-30 19 0 0,1-4 3 0 0,25 20 19 0 0,4-7 62 0 0,-21-14-17 0 0,17 1 47 0 0,8-3 67 0 0,-28-2-27 0 0,-7-1-7 0 0,0 0 1 0 0,0 0 0 0 0,0 0-1 0 0,-1 0 1 0 0,1-1-1 0 0,5-1 1 0 0,23-4 236 0 0,-23 4-222 0 0,7-2 96 0 0,25-16 194 0 0,-25 11-506 0 0,0 0 1 0 0,20-6-1 0 0,-10 4-546 0 0,-21 9 431 0 0,3-1-218 0 0,4-3-5959 0 0,8-3-1219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0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11 11519 0 0,'0'0'887'0'0,"-4"0"-583"0"0,-36-3 4547 0 0,-93-4-429 0 0,105 6-4542 0 0,1 2-1 0 0,-49 9 1 0 0,60-7-166 0 0,13-3 252 0 0,0 1 1 0 0,0-1-1 0 0,0 1 0 0 0,0 0 0 0 0,-6 3 0 0 0,-9 4-300 0 0,10-5 200 0 0,-24 12-669 0 0,8-3 292 0 0,19-8 25 0 0,-2 1 104 0 0,-18 19 44 0 0,18-18 8 0 0,4 4-143 0 0,-8 30 356 0 0,8-30 11 0 0,7 1 137 0 0,13 30 133 0 0,-13-30 17 0 0,3-4 15 0 0,20 23 52 0 0,-21-22 28 0 0,2-1 4 0 0,1 3-190 0 0,28 24 223 0 0,-2-4-124 0 0,-8-5-115 0 0,6 2-60 0 0,-5-6-3 0 0,-16-13 32 0 0,14 7 25 0 0,-20-12 3247 0 0,-9 3-3254 0 0,1 0-1 0 0,-1 0 0 0 0,-2 11 1 0 0,2-6-16 0 0,3-11-40 0 0,0 1-1 0 0,0-1 0 0 0,0 1 1 0 0,0-1-1 0 0,0 1 0 0 0,-1-1 1 0 0,1 1-1 0 0,0-1 1 0 0,0 0-1 0 0,0 1 0 0 0,-1-1 1 0 0,1 1-1 0 0,0-1 0 0 0,0 1 1 0 0,-1-1-1 0 0,1 0 1 0 0,0 1-1 0 0,-1-1 0 0 0,1 0 1 0 0,0 1-1 0 0,-1-1 1 0 0,1 0-1 0 0,-1 0 0 0 0,1 1 1 0 0,-1-1-1 0 0,1 0 0 0 0,-1 1 1 0 0,-31 10 220 0 0,-5 2-34 0 0,-1-3-46 0 0,8-3-85 0 0,-4-1-48 0 0,-46-1-8806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109 121 9647 0 0,'0'-2'216'0'0,"1"1"-127"0"0,-1-9 560 0 0,0 9-515 0 0,0-1 1 0 0,-1 0-1 0 0,1 1 1 0 0,-1-1-1 0 0,1 1 1 0 0,-1-1-1 0 0,0 1 1 0 0,1-1 0 0 0,-1 1-1 0 0,0 0 1 0 0,0-1-1 0 0,-1 0 1 0 0,-6-9 4197 0 0,6 6-3516 0 0,0 2-328 0 0,1 0-1 0 0,-1 0 1 0 0,1 0-1 0 0,0 0 1 0 0,0 0-1 0 0,-1-4 1 0 0,2 6-420 0 0,0 0 0 0 0,0-1 1 0 0,0 1-1 0 0,0 0 0 0 0,0 0 0 0 0,0 0 1 0 0,0 0-1 0 0,0 0 0 0 0,1 0 0 0 0,-1 0 1 0 0,0 0-1 0 0,1 0 0 0 0,-1 0 0 0 0,1 0 1 0 0,-1 0-1 0 0,1 0 0 0 0,-1 0 0 0 0,1 0 1 0 0,0 1-1 0 0,-1-1 0 0 0,1 0 0 0 0,0 0 1 0 0,0 1-1 0 0,0-1 0 0 0,-1 0 0 0 0,1 1 1 0 0,1-1-1 0 0,33-13 132 0 0,-21 11-136 0 0,0 1-50 0 0,2 1 34 0 0,18 1-37 0 0,9 3-11 0 0,-30-2-9 0 0,-7-1-1 0 0,-1 1 1 0 0,0 0-1 0 0,0 0 1 0 0,0 0-1 0 0,7 3 0 0 0,28 9-167 0 0,-4 0-107 0 0,-12-5 153 0 0,-18-6 23 0 0,1 2 11 0 0,20 10 1 0 0,-20-11 160 0 0,-1 4 33 0 0,19 18-1 0 0,-19-18 44 0 0,-11 2-65 0 0,-21 38-59 0 0,18-36-16 0 0,0 0 0 0 0,-14 12 0 0 0,-11 8 0 0 0,22-22-9 0 0,-17 18-35 0 0,3-1 22 0 0,13-12-20 0 0,-9 12 20 0 0,20-25 20 0 0,0 0-1 0 0,1-1 0 0 0,-1 1 0 0 0,1 0 0 0 0,-1-1 1 0 0,1 1-1 0 0,0 0 0 0 0,-1 0 0 0 0,1 0 0 0 0,0-1 1 0 0,-1 1-1 0 0,1 0 0 0 0,0 0 0 0 0,0 0 0 0 0,0 0 1 0 0,0-1-1 0 0,0 1 0 0 0,0 0 0 0 0,0 1 0 0 0,-2 40-71 0 0,1-41 69 0 0,1 1 0 0 0,0-1 1 0 0,0 0-1 0 0,0 1 0 0 0,0-1 0 0 0,1 0 0 0 0,-1 1 1 0 0,0-1-1 0 0,0 0 0 0 0,1 0 0 0 0,-1 1 1 0 0,1-1-1 0 0,0 2 0 0 0,23 44-62 0 0,-18-37 51 0 0,1-1 0 0 0,0 0 0 0 0,10 9 0 0 0,26 20-50 0 0,-15-13 55 0 0,-1 5 23 0 0,-22-24 592 0 0,-9 1-380 0 0,-12 21-4 0 0,12-21-16 0 0,-3-3-4 0 0,-2 2-133 0 0,-26 14 265 0 0,-6 1 45 0 0,-4-1-17 0 0,-1-1-88 0 0,38-16-230 0 0,-25 7 151 0 0,2-3-183 0 0,-5-3-104 0 0,27-4 23 0 0,-25-1-450 0 0,-1-3-186 0 0,6-1 110 0 0,6 0-90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4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54 9215 0 0,'-5'-4'895'0'0,"0"0"-1"0"0,0 0 0 0 0,-1 0 1 0 0,0 1-1 0 0,1-1 0 0 0,-1 1 1 0 0,0 1-1 0 0,-1-1 0 0 0,-9-2 1 0 0,-20-8 1921 0 0,33 9-2409 0 0,10 13 1083 0 0,29 43-1475 0 0,-26-36-15 0 0,13 31 0 0 0,3 23 15 0 0,1 14 127 0 0,-6-21 17 0 0,-2-6-90 0 0,4 12-54 0 0,-4-1-15 0 0,-1 12 53 0 0,-5-27-42 0 0,3 9 1 0 0,11 34 108 0 0,-14-39-108 0 0,-2 2 4 0 0,-9-47 128 0 0,0-2-80 0 0,5 32 1 0 0,-2-21-6 0 0,6 35-47 0 0,-8-44-9 0 0,3 45 47 0 0,-3-20-28 0 0,-2-28 687 0 0,-3-2-581 0 0,-9 19 0 0 0,11-26-120 0 0,0 0 0 0 0,-1 0 1 0 0,1 1-1 0 0,0-1 0 0 0,0 0 0 0 0,-1 0 0 0 0,1 0 1 0 0,0 0-1 0 0,-1 1 0 0 0,1-1 0 0 0,0 0 0 0 0,-1 0 1 0 0,1 0-1 0 0,-1 0 0 0 0,1 0 0 0 0,0 0 0 0 0,-1 0 0 0 0,1 0 1 0 0,0 0-1 0 0,-1 0 0 0 0,1 0 0 0 0,0 0 0 0 0,-1 0 1 0 0,1-1-1 0 0,0 1 0 0 0,-1 0 0 0 0,1 0 0 0 0,0 0 1 0 0,-1 0-1 0 0,1-1 0 0 0,0 1 0 0 0,-1 0 0 0 0,1 0 0 0 0,0 0 1 0 0,0-1-1 0 0,-1 1 0 0 0,1-1 0 0 0,-14-11 201 0 0,11 9-205 0 0,-28-25 21 0 0,1-1 0 0 0,1-2 0 0 0,1 0-1 0 0,-28-45 1 0 0,36 46-85 0 0,-2 0 0 0 0,-1 2-1 0 0,-1 0 1 0 0,-48-41 0 0 0,100 108-511 0 0,-21-30 427 0 0,0 0 8 0 0,20 28 35 0 0,-11-17 31 0 0,26 32 45 0 0,-5-4-36 0 0,4 8-34 0 0,-34-46 19 0 0,0-2 1 0 0,21 26 10 0 0,-12-18 12 0 0,20 11 31 0 0,-35-26 20 0 0,0 0-1 0 0,0 0 0 0 0,0 0 0 0 0,0-1 0 0 0,0 1 0 0 0,0 0 1 0 0,0-1-1 0 0,0 1 0 0 0,0-1 0 0 0,1 1 0 0 0,-1-1 0 0 0,0 0 1 0 0,0 0-1 0 0,2 1 0 0 0,31 5 3 0 0,-33-5 3 0 0,0-1 1 0 0,0 0-1 0 0,-1 0 0 0 0,1 0 1 0 0,0 0-1 0 0,0 0 1 0 0,0 0-1 0 0,0 0 1 0 0,0 0-1 0 0,0 0 0 0 0,0 0 1 0 0,0 0-1 0 0,-1 0 1 0 0,1-1-1 0 0,1 1 0 0 0,1-1 4 0 0,4-1 20 0 0,-1 0-1 0 0,1-1 1 0 0,-1 0-1 0 0,0 0 1 0 0,1 0-1 0 0,-2-1 1 0 0,7-4-1 0 0,36-38 199 0 0,44-55-1 0 0,-30 31-101 0 0,48-48-687 0 0,-110 118 462 0 0,0-1-34 0 0,1 1 1 0 0,-1 0 0 0 0,1-1-1 0 0,-1 1 1 0 0,0-1-1 0 0,1 1 1 0 0,-1-1-1 0 0,1 1 1 0 0,-1 0 0 0 0,0-1-1 0 0,0 1 1 0 0,1-1-1 0 0,-1 0 1 0 0,0 1-1 0 0,0-1 1 0 0,0 1 0 0 0,1-2-1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0,'0'0'3184'0'0,"4"9"-2752"0"0,16 27-65 0 0,-16-27-23 0 0,2 0-7 0 0,16 27-28 0 0,-16-27-111 0 0,0 1-50 0 0,16 26-11 0 0,-16-27-13 0 0,-2 1-59 0 0,13 31-42 0 0,-10-18 36 0 0,9 42-5 0 0,-1 7-43 0 0,3 6-11 0 0,1 7 0 0 0,1 4 0 0 0,1-2 12 0 0,-2-8 47 0 0,0-4 22 0 0,0 10 207 0 0,-5-12-4 0 0,-3-3-48 0 0,-2-8-15 0 0,-2-24-123 0 0,-6-29-9 0 0,2 2-1 0 0,9 34-4 0 0,-5-26-27 0 0,8 15-35 0 0,-12-26 32 0 0,4 0 5 0 0,20 22-35 0 0,-14-17 35 0 0,23 10 10 0 0,-2-6 14 0 0,6-2 15 0 0,-34-12-15 0 0,3-1 0 0 0,39 12 61 0 0,-7-5-15 0 0,8 3-12 0 0,-5 0-94 0 0,12 6 25 0 0,3 5-36 0 0,4 4-12 0 0,4 5 0 0 0,5 5-12 0 0,1 3-49 0 0,0 3-18 0 0,1 2-1 0 0,45 28 0 0 0,315 160 16 0 0,-390-211 64 0 0,23 10 0 0 0,3 2 0 0 0,-1 2 0 0 0,2 2 0 0 0,-5 1 0 0 0,-5 1 0 0 0,-4-2 0 0 0,-6-4 0 0 0,-6-5 0 0 0,-12-9 25 0 0,13 8 229 0 0,-38-23-133 0 0,-1-1-9 0 0,18 9-33 0 0,-18-9 50 0 0,-1-1-62 0 0,22 11 10 0 0,-21-10 163 0 0,0-2-160 0 0,22 6 0 0 0,-22-5 280 0 0,-1-3-256 0 0,19 2-5 0 0,-19-1 1450 0 0,-1-3-1489 0 0,15-4-60 0 0,-9 3-48 0 0,10 0 47 0 0,-16 2 54 0 0,2 3 0 0 0,17 7-30 0 0,-18-7 102 0 0,-9-5-53 0 0,-12-12 128 0 0,-15-20-1 0 0,-56-86 140 0 0,-34-43-350 0 0,113 155-56 0 0,2 2 53 0 0,-1-4-45 0 0,-1-1 35 0 0,5 8-41 0 0,1 2-35 0 0,-1-10-11 0 0,2 9-1 0 0,1 0-377 0 0,0-1 404 0 0,0 3 12 0 0,-1 0 0 0 0,0 0 0 0 0,1 0 0 0 0,-1 0 0 0 0,1 0 0 0 0,-1 0 1 0 0,1 0-1 0 0,-1 0 0 0 0,1 0 0 0 0,1-1 0 0 0,3 0-76 0 0,14-4 46 0 0,-14 4 27 0 0,1 6-56 0 0,20 9 108 0 0,-20-9-48 0 0,1 5-59 0 0,18 26-6 0 0,-18-26 1 0 0,-1 1-1 0 0,27 49-150 0 0,-7-16 2 0 0,2 1 26 0 0,2 3 7 0 0,2-1 48 0 0,0-2 92 0 0,0-3 908 0 0,-12-17-288 0 0,-15-18-133 0 0,2 2-577 0 0,17 24-248 0 0,-18-24-50 0 0,-1 1 58 0 0,21 30 293 0 0,1 2 133 0 0,-25-38 16 0 0,0 0 0 0 0,0 0 0 0 0,-1 0 0 0 0,1 0 0 0 0,-1 0 0 0 0,1 1 0 0 0,-1-1 0 0 0,0 0 0 0 0,0 1 0 0 0,0 5 0 0 0,-1-6 1 0 0,-1 0 0 0 0,1-1 0 0 0,-1 1 0 0 0,0-1 0 0 0,0 0-1 0 0,0 1 1 0 0,0-1 0 0 0,-1 0 0 0 0,1 1 0 0 0,0-1 0 0 0,-4 3 0 0 0,1 1 59 0 0,-4-4 38 0 0,-35 11 130 0 0,-73 13 358 0 0,28-9-297 0 0,56-12-216 0 0,-11 2-58 0 0,1-1-15 0 0,8-3 0 0 0,11-1-19 0 0,21-1 4 0 0,0-1-1 0 0,-1 0 0 0 0,1 0 0 0 0,0 0 0 0 0,0 0 1 0 0,0 0-1 0 0,0 0 0 0 0,0 0 0 0 0,-4-2 0 0 0,1 1-15 0 0,0 1-96 0 0,0-3-127 0 0,3 3 218 0 0,-1-1-53 0 0,1 0 0 0 0,-1 0 0 0 0,0 0 1 0 0,1 0-1 0 0,-1-1 0 0 0,1 1 0 0 0,0-1 0 0 0,-1 1 1 0 0,1-1-1 0 0,0 0 0 0 0,0 0 0 0 0,0 0 0 0 0,0 0 1 0 0,-2-4-1 0 0,2 3-119 0 0,1 2 49 0 0,0 0 1 0 0,0 0-1 0 0,1-1 1 0 0,-1 1-1 0 0,0 0 0 0 0,1 0 1 0 0,-1-1-1 0 0,1 1 1 0 0,-1 0-1 0 0,1-1 1 0 0,0 1-1 0 0,-1 0 0 0 0,1-3 1 0 0,-4-22-7977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1942 55 4143 0 0,'0'0'6119'0'0,"-1"-2"-5182"0"0,-3-8-10 0 0,3 8-11 0 0,1-1-24 0 0,2-6-11 0 0,-1 6-1 0 0,0 1-20 0 0,16-21 4999 0 0,-12 28-5754 0 0,16 18-1 0 0,-15-18 208 0 0,-2 5-205 0 0,12 27 10 0 0,-12-28 123 0 0,0 0-117 0 0,14 25 11 0 0,-13-26 153 0 0,-2 1-146 0 0,11 26-10 0 0,-10-26 125 0 0,-2 3-149 0 0,1 1-92 0 0,0-2 5 0 0,-1 0 0 0 0,1 22-1 0 0,2 24-8 0 0,-2 19 0 0 0,-3-2 31 0 0,-2 6-20 0 0,-2 7 20 0 0,-2 6-31 0 0,0 2-11 0 0,1-2 0 0 0,0-9 0 0 0,2-8 0 0 0,1-8 0 0 0,1-8 0 0 0,1 2 83 0 0,2-2 282 0 0,0-29-221 0 0,-1-23 93 0 0,-1 0-154 0 0,1 2-50 0 0,0-4 31 0 0,-1-1 0 0 0,0 1 0 0 0,0 0 0 0 0,0-1 0 0 0,-2 8 0 0 0,-1 19 6 0 0,2-24 395 0 0,-4-6-377 0 0,-19 5 0 0 0,18-5 160 0 0,0-2-168 0 0,-18 0 0 0 0,10 0-17 0 0,-1 1-44 0 0,-3 2 46 0 0,-8 1-52 0 0,-10 1-13 0 0,-10 3 0 0 0,28-5-1 0 0,-29 6-71 0 0,-143 45-184 0 0,-358 173-82 0 0,364-134 246 0 0,-102 47 59 0 0,102-59 118 0 0,149-66-31 0 0,20-9-44 0 0,-28 15 53 0 0,2 0-40 0 0,-2 1 19 0 0,5-3-31 0 0,3-1-11 0 0,2 2 0 0 0,-3 3 12 0 0,10-7 53 0 0,20-12 1693 0 0,4-7-1700 0 0,-9-8-36 0 0,11 11-21 0 0,0 0 0 0 0,0 0 1 0 0,-1 0-1 0 0,1 0 0 0 0,0-1 0 0 0,0 1 1 0 0,0 0-1 0 0,0 0 0 0 0,0 0 1 0 0,-1 0-1 0 0,1-1 0 0 0,0 1 1 0 0,0 0-1 0 0,0 0 0 0 0,0 0 0 0 0,0-1 1 0 0,0 1-1 0 0,0 0 0 0 0,0 0 1 0 0,0 0-1 0 0,0-1 0 0 0,0 1 0 0 0,0 0 1 0 0,0 0-1 0 0,0-1 0 0 0,0 1 1 0 0,0 0-1 0 0,0 0 0 0 0,0 0 1 0 0,0-1-1 0 0,0 1 0 0 0,0 0 0 0 0,32-128 493 0 0,73-131-600 0 0,-84 214-150 0 0,1 1 0 0 0,52-74-1 0 0,-74 117 241 0 0,1 0 1 0 0,0 0-1 0 0,0 0 0 0 0,0 0 1 0 0,-1 0-1 0 0,1 0 1 0 0,0 0-1 0 0,0 1 0 0 0,0-1 1 0 0,3-1-1 0 0,-1 0-20 0 0,-1 0-76 0 0,2 10-568 0 0,11 23 525 0 0,-11-24-18 0 0,-6 6-3 0 0,-6 38-3 0 0,3-25-11 0 0,-67 174-584 0 0,4-54 202 0 0,33-76 462 0 0,4-12 108 0 0,25-48 31 0 0,-18 29 137 0 0,6-12-58 0 0,13-20 17 0 0,1 0 10 0 0,-13 23 1 0 0,13-23 155 0 0,6 1-233 0 0,-2-8-58 0 0,1 4 2 0 0,1 0-1 0 0,-1-1 0 0 0,1 1 1 0 0,-1-1-1 0 0,1 1 0 0 0,0-1 1 0 0,4 5-1 0 0,-6-7-1 0 0,13 8-19 0 0,-10-8 15 0 0,0-1-1 0 0,0 1 1 0 0,-1-1 0 0 0,1 0 0 0 0,0 0-1 0 0,0 0 1 0 0,4 0 0 0 0,26-4-7 0 0,14-4 11 0 0,4-4-21 0 0,5-5-173 0 0,-11 1-346 0 0,-37 12 339 0 0,24-7-2178 0 0,0 2-5870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15663 0 0,'0'0'6368'0'0,"-1"-2"-6101"0"0,0 3-119 0 0,0 9-143 0 0,1 24-289 0 0,2 7 37 0 0,0-28 198 0 0,-2-5 1 0 0,0-1 0 0 0,1 0 0 0 0,0 0 0 0 0,3 9 0 0 0,-1-6 0 0 0,-2-2 12 0 0,0 0-1 0 0,1 0 1 0 0,4 10 0 0 0,-3-8 21 0 0,5 8-62 0 0,-1-3 48 0 0,13 18-1 0 0,-11-21 58 0 0,17 16 0 0 0,-25-26-16 0 0,0-1 0 0 0,0 0 0 0 0,0 0 0 0 0,0 0 0 0 0,1 0 0 0 0,-1-1-1 0 0,0 1 1 0 0,0 0 0 0 0,1 0 0 0 0,-1-1 0 0 0,3 2 0 0 0,32 13 141 0 0,-21-11-1 0 0,10-2 3 0 0,-13-3 11 0 0,-4 0-108 0 0,-5 1-29 0 0,0-1 0 0 0,0 1 1 0 0,-1-1-1 0 0,1 0 0 0 0,0 0 1 0 0,0 0-1 0 0,0 0 0 0 0,-1 0 1 0 0,4-3-1 0 0,9-3 40 0 0,0-1 1 0 0,-1-1-1 0 0,0-1 0 0 0,-1 0 1 0 0,13-12-1 0 0,-15 11-62 0 0,-1 0 1 0 0,0-1-1 0 0,-1 0 0 0 0,-1 0 0 0 0,1-1 0 0 0,-2 0 1 0 0,0-1-1 0 0,0 1 0 0 0,6-24 0 0 0,-10 20-7 0 0,-1-6 0 0 0,-5 6 0 0 0,-1 10-60 0 0,4 7 58 0 0,0 0 1 0 0,-1-1-1 0 0,1 1 0 0 0,0 0 1 0 0,0 0-1 0 0,0 0 0 0 0,0 0 1 0 0,-1 0-1 0 0,1 0 0 0 0,0-1 0 0 0,0 1 1 0 0,0 0-1 0 0,-1 0 0 0 0,1 0 1 0 0,0 0-1 0 0,0 0 0 0 0,-1 0 1 0 0,1 0-1 0 0,0 0 0 0 0,0 0 0 0 0,0 0 1 0 0,-1 0-1 0 0,1 0 0 0 0,0 0 1 0 0,0 0-1 0 0,-1 0 0 0 0,1 0 0 0 0,0 0 1 0 0,0 0-1 0 0,0 0 0 0 0,-1 1 1 0 0,1-1-1 0 0,0 0 0 0 0,0 0 1 0 0,0 0-1 0 0,-1 0 0 0 0,1 0 0 0 0,0 1 1 0 0,0-1-1 0 0,0 0 0 0 0,0 0 1 0 0,0 0-1 0 0,-1 0 0 0 0,1 1 1 0 0,0-1-1 0 0,0 0 0 0 0,0 0 0 0 0,0 0 1 0 0,0 1-1 0 0,0-1 0 0 0,0 0 1 0 0,0 0-1 0 0,0 1 0 0 0,-15 28-62 0 0,14-28 59 0 0,0 0 0 0 0,1 0 1 0 0,-1 1-1 0 0,1-1 0 0 0,-1 0 0 0 0,1 1 0 0 0,0-1 0 0 0,-1 1 1 0 0,1-1-1 0 0,0 3 0 0 0,-4 38-17 0 0,4-21-31 0 0,1-10 35 0 0,1 0 1 0 0,6 17-1 0 0,-7-24 17 0 0,0 0 0 0 0,1 0 0 0 0,0 0 0 0 0,0 0 0 0 0,0-1 0 0 0,1 1 1 0 0,-1-1-1 0 0,1 1 0 0 0,0-1 0 0 0,-1 0 0 0 0,6 4 0 0 0,-4-5 3 0 0,-1 0-1 0 0,1 0 1 0 0,0 0 0 0 0,0 0-1 0 0,0-1 1 0 0,0 0 0 0 0,0 1-1 0 0,6-1 1 0 0,-10 0 3 0 0,1-1 0 0 0,0 0 0 0 0,0 0 0 0 0,0 0 1 0 0,0 0-1 0 0,-1 1 0 0 0,1-1 0 0 0,0 0 0 0 0,0 0 0 0 0,0-1 1 0 0,0 1-1 0 0,0 0 0 0 0,-1 0 0 0 0,2-1 0 0 0,4 0 30 0 0,-3 1-11 0 0,0-1 0 0 0,-1 0 0 0 0,1 1 0 0 0,-1-1 1 0 0,1 0-1 0 0,-1-1 0 0 0,5-2 0 0 0,0 2 16 0 0,-4 0-11 0 0,1 1 0 0 0,-1-1-1 0 0,0 0 1 0 0,0 1 0 0 0,0-1 0 0 0,4-4-1 0 0,10-8 154 0 0,-1-1 0 0 0,0-1 0 0 0,-1 0 0 0 0,-1-1 0 0 0,14-22 0 0 0,-27 38-90 0 0,1-1-1 0 0,-1 0 0 0 0,0 0 0 0 0,0 1 0 0 0,-1-1 0 0 0,1 0 0 0 0,0 0 0 0 0,-1 0 0 0 0,2-3 0 0 0,-1-1 114 0 0,0 2-36 0 0,0-1 0 0 0,1 0 0 0 0,-2 1 0 0 0,1-1-1 0 0,0-7 1 0 0,-1 4-300 0 0,0 4 119 0 0,0 0 0 0 0,0 0 0 0 0,-1 0 0 0 0,1 0 0 0 0,-1 0 0 0 0,0 0 1 0 0,-2-5-1 0 0,2 5 117 0 0,-15-49-2666 0 0,15 50 1612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21 2303 0 0,'-2'-1'503'0'0,"-29"-9"11141"0"0,-7 4-7445 0 0,-33 2-3221 0 0,61 5-930 0 0,-19 4-52 0 0,20-3-17 0 0,6-2 9 0 0,1 1-1 0 0,-1 0 0 0 0,1-1 0 0 0,-1 1 0 0 0,1 0 0 0 0,-1 0 1 0 0,1 0-1 0 0,0 0 0 0 0,-1 1 0 0 0,1-1 0 0 0,-2 3 1 0 0,-23 15-80 0 0,18-13 62 0 0,7-4 18 0 0,-1 0-1 0 0,1 0 1 0 0,0 0-1 0 0,0 0 0 0 0,0 0 1 0 0,0 0-1 0 0,0 1 1 0 0,0-1-1 0 0,-2 6 1 0 0,-15 23 1 0 0,0 12 11 0 0,7-5 11 0 0,11-37-8 0 0,1 1 1 0 0,0-1 0 0 0,0 0-1 0 0,-1 1 1 0 0,1-1-1 0 0,0 0 1 0 0,0 1-1 0 0,0-1 1 0 0,0 0-1 0 0,0 1 1 0 0,1 0 0 0 0,3 37 17 0 0,-3-30 112 0 0,6-1-53 0 0,21 24 0 0 0,-21-24 18 0 0,0-5 71 0 0,23 6 30 0 0,-17-6 7 0 0,11-3 4 0 0,-12-2 4 0 0,-4 1-143 0 0,-5 0-30 0 0,0 0-1 0 0,1 1 0 0 0,-1-1 0 0 0,0 0 0 0 0,0-1 0 0 0,0 1 0 0 0,0-1 0 0 0,3-1 0 0 0,11-6 110 0 0,0-1 0 0 0,-1-1 0 0 0,28-23 0 0 0,-14 3-18 0 0,-1-1 0 0 0,-2-1 0 0 0,40-64 0 0 0,-65 94-55 0 0,-1 0-21 0 0,5-8-29 0 0,-5 9 92 0 0,0 10-167 0 0,-1 2 37 0 0,4 33-46 0 0,3 9 46 0 0,2-3 22 0 0,-4-31 31 0 0,7 13-51 0 0,-8-23-100 0 0,1-10-3832 0 0,20-4-2789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14279 0 0,'0'0'3831'0'0,"1"8"-2572"0"0,5 43 1039 0 0,-4-40-2151 0 0,3 32 677 0 0,-2-1-738 0 0,-2-31-19 0 0,0 0-14 0 0,2 44-42 0 0,4 9-11 0 0,5-17-16 0 0,-5-31-59 0 0,13 12-10 0 0,-16-20-54 0 0,3-8-262 0 0,17 0 135 0 0,-24 0 258 0 0,0 0 0 0 0,1 0 0 0 0,-1 0 0 0 0,0 0 0 0 0,0 0 0 0 0,0 0 0 0 0,1 0 1 0 0,-1 0-1 0 0,0 0 0 0 0,0 0 0 0 0,1 0 0 0 0,-1 0 0 0 0,0 0 0 0 0,0 0 0 0 0,0 0 1 0 0,1 0-1 0 0,-1 0 0 0 0,0 0 0 0 0,0 0 0 0 0,0 0 0 0 0,1 0 0 0 0,-1 0 1 0 0,0 0-1 0 0,0 0 0 0 0,0-1 0 0 0,1 1 0 0 0,-1 0 0 0 0,0 0 0 0 0,0 0 0 0 0,0 0 1 0 0,0 0-1 0 0,0-1 0 0 0,1 1 0 0 0,-1 0 0 0 0,0 0 0 0 0,0 0 0 0 0,0 0 0 0 0,0-1 1 0 0,0 1-1 0 0,0 0 0 0 0,10-39-1701 0 0,-10 20 579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2759 0 0,'0'0'20048'0'0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7831 0 0,'0'0'6395'0'0,"3"9"-4490"0"0,8 25-418 0 0,-8-26-188 0 0,0 2-34 0 0,9 27-145 0 0,-9-28-579 0 0,-1 2-254 0 0,11 53 147 0 0,-1-3-354 0 0,1 1-69 0 0,1 0-11 0 0,1 2 0 0 0,0-3 0 0 0,-2-2 0 0 0,-1-2 0 0 0,-1-3 0 0 0,0-1 0 0 0,2-2 0 0 0,0-3 73 0 0,-10-38 301 0 0,0-2 99 0 0,11 24 8 0 0,-10-24-106 0 0</inkml:trace>
  <inkml:trace contextRef="#ctx0" brushRef="#br0" timeOffset="1">1 518 19351 0 0,'0'0'4044'0'0,"8"5"-3677"0"0,24 14-51 0 0,-24-14-11 0 0,-6-5-254 0 0,1 0 0 0 0,-1 0 1 0 0,0 0-1 0 0,1 0 0 0 0,-1 1 0 0 0,0-1 0 0 0,5 2 0 0 0,-4-1-21 0 0,0 0-1 0 0,0 0 0 0 0,0-1 1 0 0,0 1-1 0 0,0-1 0 0 0,0 0 1 0 0,0 0-1 0 0,0 0 0 0 0,6-1 1 0 0,-1 1 31 0 0,-4 0-27 0 0,0 0 1 0 0,0 0 0 0 0,0 0 0 0 0,0-1-1 0 0,0 1 1 0 0,0-1 0 0 0,5-2-1 0 0,30-7-3 0 0,9-7-68 0 0,5-8-407 0 0,-11 4-104 0 0,-6 1-240 0 0,-29 16 645 0 0,19-7-640 0 0,-21 8 543 0 0,-4 2 110 0 0,0 0 0 0 0,1 1-1 0 0,-1-1 1 0 0,1 0 0 0 0,0 1-1 0 0,-1-1 1 0 0,1 1 0 0 0,-1-1-1 0 0,1 1 1 0 0,0 0 0 0 0,2-1 0 0 0,3 1-2045 0 0,30-1-4712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21655 0 0,'0'0'1959'0'0,"-1"8"-1613"0"0,-6 25-260 0 0,6-24 978 0 0,0-1-944 0 0,-2 25-100 0 0,2-25-263 0 0,5-30-1736 0 0,0-1 1158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442 459 12895 0 0,'0'0'1644'0'0,"-3"-1"-240"0"0,-9-2 446 0 0,9 2 86 0 0,-3 2-175 0 0,-33 5-179 0 0,30-5-1398 0 0,4-1-19 0 0,0 0 0 0 0,-1 1 0 0 0,1 0 1 0 0,-9 2-1 0 0,-28 8-3 0 0,22-5-241 0 0,0 0 0 0 0,0 2-1 0 0,1 0 1 0 0,-1 1 0 0 0,2 1-1 0 0,-1 1 1 0 0,-30 23 0 0 0,7 4-24 0 0,30-28 77 0 0,6-4 1 0 0,0 0-1 0 0,1 0 1 0 0,0 1-1 0 0,-6 8 1 0 0,-5 8 1 0 0,12-18-43 0 0,4 3-16 0 0,2 24-10 0 0,-2-32 92 0 0,0 1-1 0 0,0-1 1 0 0,0 0-1 0 0,0 0 1 0 0,0 1-1 0 0,0-1 1 0 0,0 0-1 0 0,0 0 1 0 0,0 1-1 0 0,0-1 1 0 0,0 0-1 0 0,0 0 1 0 0,0 1-1 0 0,0-1 1 0 0,0 0-1 0 0,0 0 1 0 0,0 1-1 0 0,0-1 1 0 0,0 0 0 0 0,0 0-1 0 0,0 0 1 0 0,0 1-1 0 0,0-1 1 0 0,1 0-1 0 0,-1 0 1 0 0,0 0-1 0 0,0 1 1 0 0,0-1-1 0 0,0 0 1 0 0,1 0-1 0 0,-1 0 1 0 0,0 1-1 0 0,0-1 1 0 0,0 0-1 0 0,1 0 1 0 0,-1 0-1 0 0,0 0 1 0 0,0 0-1 0 0,1 0 1 0 0,-1 0-1 0 0,0 0 1 0 0,0 0-1 0 0,1 1 1 0 0,-1-1-1 0 0,0 0 1 0 0,0 0-1 0 0,1 0 1 0 0,-1 0 0 0 0,0 0-1 0 0,0-1 1 0 0,0 1-1 0 0,1 0 1 0 0,-1 0-1 0 0,27 0-1 0 0,-25 0 8 0 0,-1 1 0 0 0,1-1-1 0 0,-1 0 1 0 0,1 0 0 0 0,-1-1-1 0 0,1 1 1 0 0,-1 0-1 0 0,1 0 1 0 0,-1-1 0 0 0,1 1-1 0 0,-1-1 1 0 0,0 1-1 0 0,1-1 1 0 0,-1 1 0 0 0,2-2-1 0 0,1-1 14 0 0,-1 3 2 0 0,-1-1 0 0 0,0 0 0 0 0,0 1 0 0 0,0-1 0 0 0,0 0 0 0 0,0 0 0 0 0,0 0 0 0 0,0 0 0 0 0,2-2 0 0 0,12-10 163 0 0,-10 10-140 0 0,17-15 170 0 0,3-4 43 0 0,-21 17-213 0 0,15-15 186 0 0,2-7 59 0 0,14-29 240 0 0,-23 37-411 0 0,-1 5-67 0 0,-4 11-113 0 0,11 1-25 0 0,-14 1-1 0 0,-1 9-102 0 0,14 23 95 0 0,-10-13 16 0 0,11 43 4 0 0,-3-13 64 0 0,0-6 0 0 0,-7-26-71 0 0,13 12-105 0 0,-16-20-33 0 0,-4-11-1179 0 0,8-6 947 0 0,-10 8 421 0 0,0 1 1 0 0,0 0-1 0 0,1 0 1 0 0,-1 0-1 0 0,0 0 0 0 0,0 0 1 0 0,0-1-1 0 0,0 1 1 0 0,0 0-1 0 0,1 0 1 0 0,-1 0-1 0 0,0 0 0 0 0,0-1 1 0 0,0 1-1 0 0,0 0 1 0 0,0 0-1 0 0,0 0 1 0 0,0-1-1 0 0,0 1 0 0 0,0 0 1 0 0,0 0-1 0 0,0-1 1 0 0,0 1-1 0 0,0 0 1 0 0,0 0-1 0 0,0 0 0 0 0,0-1 1 0 0,0 1-1 0 0,0 0 1 0 0,0-1-1 0 0,-3-17-1168 0 0</inkml:trace>
  <inkml:trace contextRef="#ctx0" brushRef="#br0" timeOffset="1">508 0 19807 0 0,'0'0'3000'0'0,"1"13"-2728"0"0,9 61 104 0 0,-4-24-208 0 0,-3-23-11 0 0,2 35-43 0 0,-2-30-18 0 0,1 34-7 0 0,-2-33-16 0 0,6 47-58 0 0,0-4-4 0 0,-3-49 21 0 0,4 19-80 0 0,-3-25-44 0 0,7 16-11 0 0,-10-28-21 0 0,2 0-85 0 0,15 28-42 0 0,-15-27-5 0 0,2-5-192 0 0,18 16 257 0 0,-18-15 6 0 0,-3-8-323 0 0,13-4 167 0 0,-17 6 297 0 0,1-1-1 0 0,-1 1 1 0 0,0 0 0 0 0,0 0 0 0 0,1 0 0 0 0,-1 0 0 0 0,0 0-1 0 0,0 0 1 0 0,1 0 0 0 0,-1 0 0 0 0,0-1 0 0 0,0 1-1 0 0,0 0 1 0 0,1 0 0 0 0,-1 0 0 0 0,0 0 0 0 0,0-1-1 0 0,0 1 1 0 0,1 0 0 0 0,-1 0 0 0 0,0-1 0 0 0,0 1-1 0 0,0 0 1 0 0,0 0 0 0 0,0-1 0 0 0,0 1 0 0 0,1-1 0 0 0,4-12-4920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 0 0,'0'0'707'0'0,"2"8"-48"0"0,0 2 8 0 0,3 6 184 0 0,-4 1 5741 0 0,-1 8-3010 0 0,0 26-2431 0 0,5 206 351 0 0,-4-219-1399 0 0,0 7 82 0 0,10 57 0 0 0,-3-44-113 0 0,-3-33-12 0 0,9 30-64 0 0,2-8-111 0 0,-15-42 37 0 0,1 0-1 0 0,0 1 0 0 0,0-1 0 0 0,1 0 0 0 0,5 9 0 0 0,-2-5-21 0 0,-2-1-204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4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12439 0 0,'-6'2'7140'0'0,"4"4"-6717"0"0,-5 18-51 0 0,5-18-55 0 0,2 3-193 0 0,-1 2-112 0 0,0-3 1 0 0,1-1 0 0 0,0 1 0 0 0,1-1-1 0 0,1 10 1 0 0,5 43 10 0 0,3 3 20 0 0,1 1-33 0 0,3-5-10 0 0,4-7 27 0 0,6 7 276 0 0,-20-49 1400 0 0,-1-30-1394 0 0,-1-5-154 0 0,-5-56-167 0 0,13-143-1 0 0,-9 210-17 0 0,1 0 0 0 0,0 0 0 0 0,1 0-1 0 0,6-15 1 0 0,-8 24 5 0 0,1 1 0 0 0,1-1 0 0 0,-1 0 0 0 0,1 1 0 0 0,-1 0-1 0 0,1-1 1 0 0,0 1 0 0 0,1 0 0 0 0,-1 0 0 0 0,1 1 0 0 0,0-1 0 0 0,0 1-1 0 0,0 0 1 0 0,5-3 0 0 0,-7 5 8 0 0,-1 0-1 0 0,1 0 1 0 0,-1 0-1 0 0,1 0 1 0 0,0 1 0 0 0,0-1-1 0 0,0 1 1 0 0,-1-1-1 0 0,1 1 1 0 0,0 0-1 0 0,0-1 1 0 0,0 1 0 0 0,2 0-1 0 0,36 0-514 0 0,-29 5 436 0 0,30 12 0 0 0,-30-13 3 0 0,-2 4-134 0 0,26 24 151 0 0,-26-24-17 0 0,-2 1-114 0 0,22 26 94 0 0,-22-26-38 0 0,-2 2-177 0 0,18 34 158 0 0,-18-34-12 0 0,-2-2-2 0 0,9 28 0 0 0,-9-27 16 0 0,0 46-64 0 0,-6-47 194 0 0,-11 26 106 0 0,6-21 48 0 0,-4 0 170 0 0,-1-1 0 0 0,-1 0 0 0 0,0-1 0 0 0,-21 14 0 0 0,12-12 485 0 0,-40 18 0 0 0,52-27-657 0 0,0-1-1 0 0,-1 0 1 0 0,0-1 0 0 0,0 0-1 0 0,-23 2 1 0 0,29-5-105 0 0,1 0 0 0 0,-1-1 0 0 0,1 1 1 0 0,0-1-1 0 0,-1 0 0 0 0,1 0 0 0 0,-9-4 0 0 0,12 4-193 0 0,1 1 1 0 0,-1-1-1 0 0,0 0 0 0 0,1 0 1 0 0,-1 0-1 0 0,1 1 0 0 0,-1-2 1 0 0,1 1-1 0 0,-1 0 0 0 0,1 0 1 0 0,0 0-1 0 0,-1-1 0 0 0,1 1 1 0 0,0 0-1 0 0,0-1 0 0 0,0 1 1 0 0,0-1-1 0 0,0 0 0 0 0,0 1 1 0 0,1-1-1 0 0,-1 0 0 0 0,0 1 1 0 0,1-1-1 0 0,0 0 0 0 0,-1-2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2:2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17967 0 0,'0'0'3951'0'0,"6"8"-3726"0"0,1 1-153 0 0,17 19 171 0 0,-21-19-169 0 0,3 0-46 0 0,-4-4-9 0 0,1 0-1 0 0,-1 0 1 0 0,0 0 0 0 0,0 0 0 0 0,0 1-1 0 0,0 5 1 0 0,9 33 77 0 0,0 19 195 0 0,-8-49-245 0 0,5 43 181 0 0,-3-3-91 0 0,-2-25 0 0 0,1 32 0 0 0,-2-30-23 0 0,5 100-37 0 0,-3-76-53 0 0,6 21 25 0 0,-7-52-38 0 0,8 36 63 0 0,1 3 56 0 0,1-5-12 0 0,-5-14-106 0 0,0 3 4 0 0,-7-37 770 0 0,-5-7-721 0 0,4-3-64 0 0,-2 1 8 0 0,0 0 0 0 0,1 1-1 0 0,-1-1 1 0 0,0 0 0 0 0,0 0-1 0 0,0-1 1 0 0,0 1 0 0 0,-5 1-1 0 0,-2-4 31 0 0,-6-10 68 0 0,-3-6-83 0 0,-3-7 25 0 0,8 9-36 0 0,2 0 1 0 0,0-1-1 0 0,1 0 1 0 0,-8-20-1 0 0,-31-98 407 0 0,41 110-408 0 0,3 3-11 0 0,-1-6-49 0 0,6 24 1 0 0,0 1-35 0 0,7 10-561 0 0,20 21 532 0 0,-20-21 4 0 0,-1 2 17 0 0,24 44-70 0 0,-10-15 81 0 0,4 13 0 0 0,-2 0-3 0 0,-5-10-10 0 0,-9-23 13 0 0,17 27 64 0 0,0-9 36 0 0,-19-29 344 0 0,0-3-220 0 0,22 12 33 0 0,-21-12 206 0 0,0-7-191 0 0,18-9 1 0 0,-15 5 6 0 0,16-16 190 0 0,23-28-89 0 0,104-97-102 0 0,-129 125-546 0 0,-20 19-40 0 0,-1 0-86 0 0,8-16-1620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4T08:18:01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4925 6303 26719 0,'0'0'2368'0,"0"0"-1888"15,0 0-480-15,2 1 0 0,-1 1 160 0,-1 0-160 0,0-2 160 0,0 0-160 0,0 0 704 0,0 0 64 0,26 38 0 0,-26-38 0 0,0 0-368 0,0 0-64 0,25 51-16 0,-25-51 0 0,0 0 48 0,0 0 0 16,16 57 0-16,-16-57 0 0,0 0 208 0,7 55 32 16,-7-55 16-16,3 46 0 0,-3-46-128 0,0 47-32 15,0-47 0-15,3 60 0 0,-3-60-16 0,2 67 0 16,-2-67 0-16,2 69 0 0,-2-69-128 0,0 62-16 16,0-62-16-16,-2 63 0 0,2-63 0 0,-2 65 0 15,2-65 0-15,-3 66 0 0,3-66-112 0,-2 71-32 16,2-71 0-16,-1 72 0 0,1-72-144 0,0 64 192 15,0-64-192-15,-2 61 192 0,2-61-192 0,0 59 160 16,0-59-160-16,-1 64 160 0,1-64-160 0,1 64 192 16,-1-64-192-16,0 62 192 0,0-62-192 0,2 51 160 15,-2-51-160-15,3 41 160 0,-3-41-160 0,0 0 192 16,5 50-192-16,-5-50 192 0,0 0-192 0,6 41 128 0,-6-41-128 0,0 0 128 16,0 0-128-16,0 0 128 0,8 47-128 15,-8-47 128-15,0 0-128 0,0 0 128 0,0 0-128 0,0 0 128 16,0 0-128-16,0 0 160 0,0 0-160 0,0 0 160 15,0 0-160-15,0 0 0 0,0 0 144 0,0 0-144 16,0 0 240-16,0 0-32 0,0 0 0 0,2-7 0 16,-4-4-64-16,-1-2-16 0,-2-1 0 0,1 0 0 15,0-1-128-15,-2-1 0 0,1-1 0 0,-3 0 0 16,0 0 0-16,2 0 0 0,-1 0 0 0,-1-1 0 16,2 2 0-16,1 0 0 0,0 0 0 0,-1 2 0 15,1 0 0-15,2 2 0 0,-2-1 0 0,3 3 0 16,-1 0 0-16,0 2 0 0,2 0 0 0,-1 0 0 0,0 3 0 15,2 0 0-15,-1 2 0 0,1 2 0 0,-2 0 0 16,2 1 0-16,0 0 0 0,0 0 0 0,0 0-160 16,0 0-16-16,0 0 0 0,0 0 0 0,-2 36-80 0,2-36-32 15,0 0 0-15,0 55 0 0,0-55 288 0,2 49-160 16,-2-49 160-16,0 53-128 0,0-53 128 0,3 51 0 16,-3-51 0-16,5 47 0 0,-5-47 0 0,6 41-128 15,-6-41 128-15,0 0 0 0,10 54 0 0,-10-54 0 16,0 0 0-16,16 42 0 0,-16-42 0 0,0 0 0 15,0 0 0-15,24 36 0 0,-24-36 0 0,0 0 0 16,0 0 0-16,0 0 0 0,32 17 0 0,-32-17 128 16,0 0-128-16,26-3 128 0,-17-1-128 0,-1-1 128 15,2 0-128-15,-1-2 128 0,1-1-128 0,-2-1 0 16,3 0 0-16,-3-2 0 0,2 0 0 0,-1-2-256 0,1 1 32 0,1-3 16 31,-3 1-352-31,3 1-64 0,-3-1-16 0,2 2-11456 16,1-1-2288-16</inkml:trace>
  <inkml:trace contextRef="#ctx0" brushRef="#br0" timeOffset="1792.99">5061 7966 17503 0,'-1'-1'1552'0,"-1"1"-1232"0,2 0-320 0,0 0 0 0,0 0 688 0,0 0 80 0,0 0 0 0,-2 0 16 0,1 0 144 0,-1 0 32 0,-1 0 0 0,1 0 0 15,-1 0-336-15,1-1-64 0,1 1-16 0,-4-1 0 16,2 1-32-16,1-1 0 0,-3 0 0 0,2 1 0 16,-2-1-32-16,2 1-16 0,-3 1 0 0,1-1 0 0,5 0 112 15,-10 3 32-15,4-2 0 0,1 2 0 0,-3-1-48 0,3 1-16 16,-1-1 0-16,-2 0 0 0,2 1-32 0,-4 1 0 16,-1 2 0-16,-2 1 0 0,0 1 0 0,-3-2 0 15,3 1 0-15,-1 0 0 0,-2 0-48 0,2-1-16 16,-2 1 0-16,-2 1 0 0,0-1-128 0,1-1-48 15,-2 1 0-15,0-1 0 0,-1 1-80 0,-4-1-32 16,2 3 0-16,-4-2 0 0,0 1-160 0,-2 1 0 16,-2 0 0-16,-1 2 128 0,0-1-128 0,-2 0 0 15,-1 2 0-15,-2-2 128 0,5 0-128 0,-4-1 0 16,-3 3 0-16,-4-1 0 0,2 3 0 0,-5 0 0 16,5 0 128-16,-3 0-128 0,3 1 0 0,-5 0 0 15,2-2 0-15,-3 1 0 0,3 0 0 0,-4 0 0 0,3 1 128 0,-4-2-128 16,-4 1 0-16,3 0 0 15,1 1 0-15,0-2 0 0,0 2 128 0,0-1-128 0,0-1 128 16,0 1-128-16,0-1 0 0,0 1 0 0,0 1 128 0,0-3-128 16,3 0 0-16,0-2 0 0,0 0 0 0,-3 2 0 15,0-1 0-15,0 1 0 0,0 1 0 0,4-1 0 16,7-2 0-16,-2 0 0 0,1-1 0 0,-1-1 0 16,-2 2 0-16,1-1 0 0,1 1 0 0,1-1 0 15,0 0 0-15,1 1 0 0,2-1 0 0,3 1 0 16,0-1 0-16,0 0 0 0,3 1 128 0,0-2-128 15,-1 0 0-15,3 0 0 0,-2 0 0 0,5-2 0 16,-3 2 0-16,3-3 0 0,3 1 0 0,3-2 128 16,-2 0-128-16,0 1 0 0,3 0 0 0,1 0 128 0,0-2-128 15,0 1 0-15,3 1 144 0,-1-2-144 0,2 0 0 0,0 0 128 16,0-1-128-16,0 0 0 0,2-1 0 0,-1 1 128 16,1 0-128-16,0 0 0 0,1 0 128 0,1 1-128 15,-1-2 128-15,2-1-128 0,-1 1 128 0,1 0-128 16,0 0 128-16,2 0-128 0,0 0 144 0,0 0-144 15,1 0 192-15,-1 1-192 0,3-1 128 0,-1 0-128 16,0 0 0-16,1 1 0 0,-1-1 160 0,-1 2-160 16,0 1 128-16,1-1-128 0,1 1 0 0,-1-1 0 15,1 2 128-15,-1 0-128 0,3-5 0 0,0 0 0 16,-7 18 0-16,3-12 0 0,4-6 0 0,0 0 0 16,-5 31 0-16,5-31 0 0,0 0 0 0,-6 39 0 15,6-39 128-15,-4 35-128 0,4-35 0 0,0 47 0 16,0-47 0-16,-1 52 0 0,1-52 128 0,0 57-128 0,0-57 0 0,-2 57 128 15,2-57-128-15,2 53 128 0,-2-53-128 0,0 51 128 16,0-51-128-16,1 56 0 0,-1-56 144 0,0 67-144 16,0-67 0-16,4 71 128 0,-3-31-128 0,1 0 0 15,0 1 0-15,-1-1 0 0,1 0 0 0,0 1 128 16,-1 1-128-16,3 5 0 0,-2 5 0 0,1 2 128 16,1 1-128-16,-3 0 0 0,3-2 0 0,-3 0 0 15,3 3 0-15,-3 1 0 0,3-3 0 0,-2 0 0 16,1-1 0-16,1-7 0 0,-3-3 0 0,3-4 0 15,-1-2 0-15,-2 0 0 0,3 0 0 0,-2 1 0 16,2 1 0-16,-1-1 0 0,0 2 0 0,-1-3 128 16,1 0 0-16,0-3 0 0,-1 1 0 0,2-3 0 0,-4-32-128 15,5 64 0-15,-3-31 128 0,0 0-128 0,-1-1 0 0,1-1 128 16,-2-31-128-16,5 59 0 0,-5-59 0 0,7 50 0 16,-7-50 0-16,7 48 128 0,-7-48-128 0,5 40 0 15,-5-40 0-15,5 36 0 0,-5-36 0 0,0 0 0 16,7 44 0-16,-7-44 0 0,0 0 0 0,0 0 144 15,5 34-144-15,-5-34 0 0,0 0 144 0,0 0-144 16,0 0 0-16,0 0 144 0,0 0-144 0,0 0 0 16,-11 17 0-16,8-19 128 0,-2-1 160 0,0-2 32 15,-2 0 0-15,-1-3 0 0,1 0-64 0,-2-2-16 16,-1-2 0-16,0-2 0 0,1-2-112 0,-1 0-128 16,-1-3 176-16,-2-2-176 0,2 1 128 0,-2-2-128 15,-1-1 0-15,2 0 0 0,0 2 0 0,0-2 0 16,2 1 0-16,0 1 0 0,-1 1 0 0,1 0 0 15,3 2 0-15,-2 2 0 0,4 1 0 0,-3 3 0 0,3 1 0 16,-2 3 0-16,3 2 0 0,1 0 0 0,1 2 0 0,-1 3 0 16,1 0-208-16,2 1 48 0,0 0 16 0,0 0 0 15,0 0-48-15,0 0 0 0,0 0 0 0,2 30 0 16,-2-30-64-16,5 36-32 0,-5-36 0 0,7 55 0 16,-4-22 96-16,4 2 32 0,-2 1 0 0,-1 0 0 15,1-4 160-15,2-1-128 0,-7-31 128 0,10 54-128 16,-10-54 128-16,8 45 0 0,-8-45 0 0,14 39-128 15,-14-39 912-15,12 35 192 0,-12-35 48 0,0 0 0 16,19 36-832-16,-19-36-192 0,0 0 0 0,0 0 0 16,38 22 0-16,-38-22 128 0,0 0-128 0,37-2 0 15,-37 2-656-15,32-9-240 0,-32 9-32 0,35-18-16 0,-14 6 816 0,0 0 128 16,1-1 0-16,-3 0 128 0,2 0-128 0,0 0 0 16,-2 0 0-16,2 0 128 0,-2 1-128 0,0 0 0 15,-1 0 0-15,1 1 0 0,2 0 0 0,-2 1-208 16,0-1 48-16,1 0 16 15,0-1-560-15,3 0-96 0,-1-2-32 0,2-1-11968 16,2-2-2384-16</inkml:trace>
  <inkml:trace contextRef="#ctx0" brushRef="#br0" timeOffset="4193.64">5080 7993 12895 0,'-1'-2'1152'0,"-1"0"-928"0,2 1-224 0,0 0 0 0,0 1 1328 0,0 0 208 0,0 0 64 0,0 0 0 0,-2 0-960 0,2 0-192 0,0-1-48 0,0 1 0 0,0 0 176 0,0 0 16 0,0 0 16 0,0 0 0 0,0 0 144 0,0 0 16 0,0 0 16 0,-8 9 0 0,2-5 112 0,6-4 32 16,-8 8 0-16,8-8 0 0,-10 10-288 0,1-4-48 16,1 0-16-16,0 2 0 0,-3 0-64 0,-1 2-32 15,0 0 0-15,-3 2 0 0,1-1-96 0,-2 1 0 16,1 0-16-16,-4 1 0 0,2 0 80 0,-2 0 0 15,2-1 16-15,-2 0 0 0,2-1-48 0,-4 1-16 16,0 2 0-16,-3 0 0 0,6-1-128 0,-4 1-16 0,-5 2-16 16,-3 2 0-16,3-1-96 0,1-1-16 0,-3 2 0 0,2-2 0 15,-1 1 0-15,-3 2 0 0,4-1 0 0,-2-2 0 16,0 2 32-16,0-1 0 0,0-1 0 0,-1 0 0 16,3-1-160-16,-2-1 0 0,1 0 0 0,1-2 128 15,3 0-128-15,-3-1 0 0,0 3 0 0,0-3 0 16,3 1 0-16,2-3 0 0,-1 2 0 0,2-3 0 15,2 0 0-15,-2 0 0 0,4-2 0 0,-2-1 0 16,2 1 0-16,2-1 0 0,0 0 128 0,2-1-128 16,-3 0 128-16,0 1-128 0,0 1 192 0,2-2-64 15,1 0 0-15,-1 0-128 0,2 0 192 0,0-1-64 16,2 2-128-16,-1-3 192 0,3 1-192 0,0-1 192 16,0-1-192-16,3 1 128 0,-1-1-128 0,1-1 128 0,1 1-128 0,-2-1 0 15,3 0 0-15,2 0 0 0,-3 0 128 0,3-1-128 16,-1 0 0-16,0 1 128 0,-1-1-128 0,1 1 0 15,2-1 144-15,-4 0-144 0,4 1 0 0,-3-1 128 16,3 1-128-16,-2-1 0 0,2 0 0 0,-1 1 128 16,-1-1-128-16,2 1 0 0,0 0 0 0,-2 0 0 15,2 0 0-15,0 0 0 0,-1-1 0 0,1 1 0 16,0 0 0-16,0 0 0 0,-2 0 0 0,2 0 0 16,0 0 0-16,0 0 0 0,0 0 0 0,0 0 0 15,0 0 0-15,0 0 128 0,0-1-128 0,-2 1 128 16,2 0-128-16,0 0 128 0,0 0-128 0,-1 0 144 15,1 0-144-15,-2 0 160 0,2 0-160 0,0 0 160 16,-2 0-160-16,2 0 160 0,0 0-160 0,-2 0 0 16,0 1 0-16,2-1 128 0,-1 1-128 0,-1-1 0 0,0 1 144 15,2-1-144-15,-3 1 0 0,3 0 0 0,-2 0 0 0,1 0 0 16,-1 1 0-16,0-1 0 0,2 0 0 0,-3 0 0 16,3 0 0-16,0-1 0 0,-4 3 0 0,2-2 0 15,1 1 0-15,-1-1 0 0,0 0 0 0,1 2 0 16,-1-2 0-16,0 0 144 0,-1 0-144 0,1 1 0 15,-1-1 128-15,1 1-128 0,0-1 0 0,0 0 0 16,-1 0 128-16,1 0-128 0,1 1 0 0,-1-1 0 16,0 0 0-16,1 0 0 0,-1 1 0 0,0-1 0 15,1 0 0-15,-1 1 0 0,-2 0 0 0,2-1 0 16,1 0 128-16,-3 0-128 0,3 1 0 0,-3-1 0 16,1 0 0-16,1 1 0 0,-3 0 0 0,1 0 0 0,-1 1 0 0,0 0 0 15,0 0 0-15,-2 0 0 0,0 0 0 0,2 0 0 16,-1 0 0-16,-2 0 0 0,2-1 0 15,-1 1 0-15,2-1 0 0,-2 2 0 0,0-1 0 0,2-1 0 16,-2 1 0-16,0 0 0 0,0 0 0 0,-1 0 0 16,1 2 0-16,-2-1 0 0,1 0 0 0,-1 0 0 15,2 0 0-15,-1 1 0 0,-1 0-128 0,1-1 128 16,1-1 0-16,-2 0-144 0,2 1 144 0,1-1 0 16,-2 1 0-16,0 0-128 0,3-1 128 0,0 1 0 15,-2-1 0-15,2-1 0 0,0 2 0 0,0-2 0 16,3 0 0-16,-4 1-128 0,5-2 128 0,-3 0 0 15,4-1 0-15,-3 3 0 0,3-3 0 0,-3 2 0 16,3-2 0-16,0 0 0 0,0 0 0 0,-7 6 0 0,7-6 0 16,0 0 0-16,0 0 0 0,0 0 0 0,0 0 0 0,0 0-128 15,-7 10 128-15,7-10 0 0,0 0 0 0,0 0-128 16,0 0 128-16,0 0 0 0,0 0-144 0,0 0 144 16,0 0 0-16,0 0 0 0,0 0-144 0,0 0 144 15,0 0 0-15,0 0 0 0,0 0 0 0,0 0 0 16,0 0 0-16,0 0 0 0,0 0 0 0,0 0 0 15,0 0 0-15,0 0 0 0,0 0 0 0,0 0 0 16,0 0 0-16,0 0 0 0,0 0 128 0,0 0-128 16,0 0 0-16,0 0 0 0,0 0 0 0,-4 31 0 15,4-31 0-15,0 0 0 0,0 0 0 0,0 0 0 16,0 0 0-16,2 43 0 0,-2-43 0 0,0 0 0 16,2 36 0-16,-2-36 0 0,0 0 0 0,1 45 0 15,-1-45 0-15,3 40 0 0,-3-40 0 0,5 46 0 0,-5-46 0 16,5 54 0-16,-5-54 0 0,5 60 0 0,-5-60 0 0,6 64 0 15,-6-64 0-15,6 70 0 0,-4-29 0 0,3 0 0 16,-2-1 0-16,2 3 0 0,4 2 0 0,-4-2 0 16,3 0 0-16,-3-1 0 0,1-5 0 0,-3 2 0 15,2 3 0-15,0 3 0 0,0 3 0 0,1 1 0 16,-3 0 0-16,2 0 0 0,0 1 0 0,0 0 128 16,1-2-128-16,-3 2 0 0,2 4 0 0,-3 0 0 15,3-1 0-15,-2-3 0 0,0-2 0 0,0-4 128 16,0-4-128-16,-1 1 0 0,0 0 0 0,-1 0 176 15,1 0-176-15,-2-1 160 0,0-1 0 0,0 0 0 16,2-5 0-16,-2-1 0 0,1-1-16 0,-1 1 0 16,0 0 0-16,0-2 0 0,0 0-16 0,0 4 0 15,-1 1 0-15,1 1 0 0,-2-3-128 0,2-2 160 0,0-32-160 0,0 56 160 16,0-56-160-16,2 45 192 0,-2-45-192 0,1 37 192 16,-1-37-192-16,0 34 0 0,0-34 144 0,0 0-144 15,0 37 0-15,0-37 0 0,0 0 0 0,0 0 128 16,0 0-128-16,0 0 0 0,0 0 0 0,0 0 128 15,0 0-128-15,0 0 144 0,0 0-144 0,0 0 160 16,-10 8 144-16,6-17 16 0,-4-2 16 0,1-2 0 16,-1-2-32-16,-1-3-16 0,1-2 0 0,-2-1 0 15,-1 0-288-15,0-2 128 0,-2 1-128 0,3-2 0 16,-2-2 0-16,0 0 0 0,1-1 0 0,0-1 0 16,-2 1 0-16,5 2 0 0,-3 2 0 0,5 3 0 15,1 3 0-15,0 4 0 0,2 2 0 0,-2 4-144 0,4 4 144 16,1 3 0-16,0 0 0 0,0 0-128 0,0 0-32 15,0 0 0-15,0 0 0 0,0 0 0 0,4 41-144 0,-4-41-16 16,6 54-16-16,-1-16 0 0,0 6 48 0,0 5 16 16,1 4 0-16,-1-3 0 0,-2-4 112 0,2-5 32 15,-1-1 0-15,0-6 0 0,-4-34 128 0,13 59-208 16,-13-59 80-16,16 45 128 0,-16-45 0 0,0 0 0 16,32 40 0-16,-32-40 0 0,0 0 128 0,37 14 0 15,-37-14 0-15,0 0 0 0,42-6 16 0,-42 6 0 16,36-19 0-16,-17 4 0 0,-1 1-144 0,1-6 160 15,2-4-160-15,1-4 160 0,2-4-160 0,-1-4 0 16,2-5-160-16,-1-3 160 16,4-2-704-16,-1-3-64 0,2-3 0 0,1-2-12080 15,0-1-2416-15</inkml:trace>
  <inkml:trace contextRef="#ctx0" brushRef="#br0" timeOffset="5860.06">5067 7857 4607 0,'-3'-6'400'0,"-1"2"-400"0,0 1 0 0,3 1 0 0,1 1 4048 0,0 1 736 0,0 0 144 0,0-1 16 0,-2 1-2608 0,0 0-528 0,1 1-96 0,1 2-32 0,-2 0-464 0,2-3-80 0,0 0-32 0,0 0 0 16,0 0-384-16,0 0-80 0,0 0 0 0,16 48-16 15,-16-48 80-15,0 0 0 0,0 0 16 0,27 36 0 16,-27-36-224-16,0 0-48 0,29 30-16 0,-29-30 0 15,0 0-288-15,31 29-144 0,-31-29 160 0,0 0-160 16,30 34 144-16,-30-34-144 0,0 0 128 0,33 36-128 16,-33-36 192-16,0 0-32 0,36 39-16 0,-36-39 0 0,0 0 64 0,36 35 16 15,-36-35 0-15,0 0 0 0,42 41-64 0,-42-41-16 16,32 31 0-16,-32-31 0 0,34 35 0 0,-34-35 0 16,35 35 0-16,-35-35 0 0,39 41-144 0,-39-41 160 15,43 42-160-15,-43-42 160 0,46 39-160 0,-46-39 0 16,45 37 0-16,-45-37 128 0,44 34-128 0,-44-34 0 15,41 36 0-15,-41-36 128 0,40 32-128 0,-40-32 0 16,39 29 144-16,-39-29-144 0,39 28 0 0,-39-28 128 16,46 35-128-16,-46-35 0 0,47 37 0 0,-47-37 0 15,48 39 0-15,-48-39 0 0,46 36 0 0,-46-36 128 0,45 34-128 16,-45-34 0-16,45 31 0 0,-45-31 128 0,41 32-128 0,-41-32 0 16,40 31 0-16,-40-31 144 0,38 26-144 0,-38-26 0 15,36 22 176-15,-36-22-176 0,35 20 160 0,-35-20-160 16,35 17 144-16,-35-17-144 0,34 18 128 0,-34-18-128 15,0 0 144-15,43 23-144 0,-43-23 160 0,33 16-160 16,-33-16 128-16,0 0-128 0,43 22 0 0,-43-22 0 16,0 0 128-16,36 18-128 0,-36-18 0 0,0 0 0 15,0 0 144-15,32 16-144 0,-32-16 128 0,0 0-128 16,0 0 144-16,0 0-144 0,0 0 160 0,0 0-160 16,33 20 192-16,-33-20-64 0,0 0-128 0,0 0 192 15,0 0-64-15,0 0 0 0,0 0-128 0,0 0 192 16,0 0-64-16,0 0 0 0,0 0-128 0,0 0 192 15,0 0 0-15,0 0-16 0,0 0 0 0,0 0 0 0,0 0-176 16,0 0 192-16,0 0-192 0,0 0 192 0,0 0-192 0,0 0 0 16,0 0 0-16,-3 34 128 0,3-34-128 0,0 0 0 15,-6 34 0-15,6-34 0 0,-3 32 0 0,3-32 0 16,-3 43 0-16,3-43 0 0,-2 52 0 0,2-52 0 16,-5 59 0-16,3-26 0 0,2-33 0 0,-7 64 0 15,5-27 0-15,-1-1 0 0,3 1 0 0,-2 3 0 16,-1 4 0-16,1 1 0 0,2 1 0 0,-3-3 0 15,3-2 0-15,-2-1 0 0,1 2 0 0,-1 1 0 16,2 0 0-16,-4 3 0 0,2 4-144 0,2-1 144 16,-3 2 0-16,0 0 0 0,-1 2 0 0,1 1 0 15,1 1 0-15,-1 0 0 0,1 0 0 0,0 0 0 16,2-3 0-16,0-4 0 0,0-3 0 0,0-1 0 0,2 1 0 0,0-1 0 16,-2-1 0-16,0 0 0 0,0-3 0 0,0-2 0 15,2-2 0-15,-2-2 0 0,0-1 0 0,0 3 0 16,1 1 0-16,-1 0 0 0,0-5 0 0,0 2 0 15,0 1 0-15,2-2 0 0,-2 0 0 0,0-1 0 16,0-1 0-16,0-31 0 0,2 55 144 0,-2-55-144 16,0 48 192-16,0-48-64 0,0 43 0 0,0-43 0 15,-2 41-128-15,2-41 192 0,0 37-192 0,0-37 192 16,0 30-192-16,0-30 0 0,0 0 0 0,-3 31 0 16,3-31 0-16,0 0 0 0,0 0 128 0,0 0-128 15,0 0 0-15,-14 21 0 0,14-21 0 0,-12 3 0 16,12-3 240-16,-16 2-48 0,6-1 0 0,0-1 0 15,1 0 48-15,-3-1 0 0,4 1 0 0,-3-2 0 16,-1-1-96-16,-2-1-16 0,1-1 0 0,-3-3 0 0,3 1-128 16,-1-2 0-16,-2-2 0 0,0-4 128 0,0-2-128 0,-3-4 0 15,3-2 0-15,-4-2 128 0,3-3-128 0,-2-3 0 16,4-2-160-16,-1-2 160 0,-1-3-272 0,2 2 32 16,1 1 16-16,1 2 0 0,0 1 32 0,2 1 16 15,0 3 0-15,1 4 0 0,1 4 176 0,2 4 0 16,3 3 0-16,0 4-128 0,-2 3 128 0,6 6 0 15,-3-4 0-15,3 4 128 0,0 0-128 0,0 0 0 16,0 0 128-16,0 0-128 0,6 37-192 0,-6-37-96 16,13 50-32-16,-6-16 0 15,2 6-64-15,2 4-32 0,0 1 0 0,-1-2 0 0,4-2 160 0,-4-3 16 16,4-2 16-16,-2-3 0 0,-12-33 16 0,27 57 0 0,-27-57 0 0,27 48 0 16,-27-48 208-16,33 40 0 0,-33-40-160 0,33 30 160 15,-33-30 0-15,33 22 0 0,-33-22 0 0,35 11 0 16,-35-11 192-16,34 4-32 15,-34-4-16-15,37-2 0 0,-37 2-16 0,39-8 0 0,-39 8 0 0,43-13 0 16,-43 13-128-16,41-13 160 0,-41 13-160 0,38-15 160 16,-38 15-160-16,39-11 0 0,-39 11 144 0,33-12-144 15,-33 12 0-15,34-12 0 0,-34 12 0 0,32-16 0 16,-32 16-272-16,30-20-80 0,-30 20-16 0,27-25 0 16,-17 11-656-16,1-3-144 0</inkml:trace>
  <inkml:trace contextRef="#ctx0" brushRef="#br0" timeOffset="7543.38">5360 7915 27647 0,'-5'-3'2448'0,"2"1"-1952"0,3 1-496 0,0 2 0 0,0-1 560 0,0 0 16 0,0 0 0 0,0-1 0 0,-3 0-128 0,3 1-32 0,0 0 0 0,0 0 0 0,0 0 176 0,0 0 48 15,0 0 0-15,40 19 0 16,-40-19-16-16,0 0 0 0,41 20 0 0,-41-20 0 0,36 19-256 0,-36-19-48 16,41 22-16-16,-41-22 0 0,45 27-48 0,-45-27 0 15,55 32 0-15,-55-32 0 0,58 31-48 0,-58-31-16 16,58 27 0-16,-27-17 0 0,2 1 16 0,1-1 0 15,-2 0 0-15,5 0 0 0,-2 2 32 0,3 0 0 16,-1 3 0-16,1-1 0 0,-1 2-80 0,-2 0-16 16,2-1 0-16,0 3 0 0,3 1-16 0,3 2-128 15,2 1 192-15,3 1-64 0,0 2 64 0,0 1 0 16,0 2 0-16,-3 1 0 0,-2-1-64 0,0-2-128 0,0-2 192 16,-1-2-64-16,1 1-128 0,2 2 160 15,3 2-160-15,-2 1 160 0,-1-1-160 0,0-2 160 16,-5-1-160-16,3-1 160 0,2-2-160 0,1 1 128 0,2 0-128 0,-2-1 128 15,-1 1-128-15,-3-3 0 0,-2 0 0 16,-2-3 128-16,-2-2-128 0,0-2 0 0,1 0 0 0,1-2 0 16,-2 1 0-16,2-1 0 0,-1 1 0 0,1 0 0 15,-1 2 128-15,-2-2-128 0,-3-2 0 0,0 1 128 16,-1-2-128-16,-1 0 0 0,-30-8 0 0,56 13 0 16,-24-6 0-16,-2 0 0 0,-30-7 128 0,55 13-128 15,-25-7 0-15,-30-6 0 0,54 14 144 0,-54-14-144 16,53 12 0-16,-53-12 144 0,48 10-144 0,-48-10 0 15,45 12 128-15,-45-12-128 0,41 10 0 0,-41-10 0 16,39 9 0-16,-39-9 0 0,37 10 128 0,-37-10-128 16,30 7 0-16,-30-7 160 0,0 0-160 0,38 10 128 15,-38-10 64-15,0 0 16 0,0 0 0 0,36 13 0 0,-36-13-64 0,0 0-16 16,0 0 0-16,0 0 0 0,0 0 32 0,0 0 0 16,0 0 0-16,29 7 0 0,-29-7-160 0,0 0 192 15,0 0-192-15,0 0 192 0,0 0-192 0,0 0 0 16,0 0 0-16,0 0 128 0,0 0-128 0,0 0 128 15,0 0-128-15,0 0 128 0,0 0-128 0,0 0 128 16,0 0-128-16,0 0 128 0,0 0-128 0,-8 27 0 16,8-27 0-16,0 0 0 0,0 0 0 0,-4 37 0 15,4-37 0-15,0 0 0 0,0 37 0 0,0-37 0 16,0 0 0-16,-3 49 0 0,3-49 0 0,-2 38 0 16,2-38 0-16,-2 48 0 0,2-48 0 0,-2 58 0 15,2-58 0-15,0 68 0 0,0-31 0 0,-1-1 0 16,1 1 0-16,-2-1 0 0,2-2 0 0,0-34 0 0,-2 61 0 15,2-24 0-15,-3 6 0 0,0 2 0 0,-1 5 0 0,-1-1 0 16,-2 0 0-16,2-2 0 0,0-2 0 0,0 2 0 16,-1 1 0-16,1 0 0 0,0 0 0 0,0 2 0 15,2 0 0-15,-1-2 0 0,2-3 0 0,-1 0 0 16,1-3 0-16,-1 4 0 0,1 4 0 0,-1 1 0 16,1 1 0-16,-1 0 0 0,1-2 0 0,0-4 0 15,2-1 0-15,0 0 0 0,0 2 0 0,0 2 0 16,2 1 0-16,0-2 0 0,-2-2 0 0,2-4 0 15,-1-3 0-15,-1-4 0 0,2-2 128 0,-2 2-128 16,2 1 144-16,-2 2 0 0,1 0 0 0,-1 0 0 16,0 1-16-16,0-4-128 0,2 0 192 0,-2-3-64 15,0-32 0-15,3 58-128 0,-3-26 192 0,0-32-64 0,2 54-128 0,-2-54 160 16,3 54-160-16,-3-54 160 0,4 50-160 0,-4-50 160 16,5 44-160-16,-5-44 160 0,4 40-160 0,-4-40 128 15,3 33-128-15,-3-33 128 0,0 0-128 0,3 32 160 16,-3-32-160-16,0 0 160 0,0 0-16 0,0 0 0 15,0 0 0-15,0 0 0 0,0 0 16 0,0 0 0 16,0 0 0-16,0 0 0 0,-8 25 160 0,8-25 48 16,-9-6 0-16,9 6 0 0,-17-12 0 0,5 1 0 15,0-1 0-15,-5-4 0 0,0-3-208 0,-4-4-32 16,-1-4-128-16,0-3 192 0,3 1-192 0,-2-4 0 16,-1-1 0-16,3 0 0 0,-2-1-256 0,3 1 48 15,-1 2 16-15,2 3 0 0,2 3 48 0,-1 3 16 16,2 3 0-16,1 4 0 0,0 1 128 0,2 4 0 15,2 1 0-15,2 3-128 0,-1 3 128 0,3 1 0 0,5 3 0 16,-8-4 0-16,8 4 0 0,0 0-128 0,0 0 128 0,0 0 0 16,0 0-320-16,0 0 0 0,-9 26 16 0,9-26 0 31,0 0-192-31,6 48-32 0,-6-48-16 0,8 46 0 0,-8-46 128 0,11 54 32 0,-11-54 0 0,13 59 0 16,-4-22 160-16,1 0 32 0,3 2 16 0,-2-2 0 15,2-1 176-15,-2-3-128 0,3 0 128 0,-14-33-128 16,28 58 128-16,-28-58 0 0,25 47 0 0,-25-47 0 15,24 34 0-15,-24-34 0 0,0 0 0 0,31 34 0 16,-31-34 0-16,0 0 128 0,0 0-128 0,38 16 128 16,-38-16-128-16,0 0 144 0,31 0-144 0,-31 0 160 0,0 0-160 15,36-11 192-15,-36 11-192 0,27-13 192 16,-27 13-64-16,29-17 0 0,-29 17 0 0,26-18 0 0,-26 18-128 0,26-15 0 16,-26 15 144-16,22-14-144 0,-22 14 0 0,17-12 0 15,-17 12 0-15,15-12 0 0,-15 12-240 0,14-15-112 16,-14 15-32-16,7-18 0 15,-7 18-496-15,7-18-96 0,-7 18-32 0,4-21-12240 16,-3 9-2464-16</inkml:trace>
  <inkml:trace contextRef="#ctx0" brushRef="#br0" timeOffset="10243.66">1654 11761 2751 0,'-2'-1'256'0,"2"0"-256"0,-2 0 0 0,2 1 0 0,0 0 576 0,-1 0 64 0,-1-1 0 16,0 0 16-16,0-1 144 0,0 0 32 0,-1-1 0 0,1 1 0 0,1 0-384 0,-1 1-80 0,0-1-16 0,1 0 0 0,-1 1-352 0,0-1 128 0,2 1-128 0,-3-1 0 15,1 2 0-15,2-1 0 0,-4 1 0 0,3-1 0 16,-1 1 512-16,0 0 48 0,2-1 0 0,-1 1 0 15,-1 0 464-15,2 0 80 0,0 0 32 0,-2 0 0 16,2 1 64-16,0-1 16 0,0 1 0 0,0 1 0 16,0 0-336-16,0-2-64 0,0 0-16 0,0 0 0 15,0 0-160-15,0 0-48 0,0 32 0 0,0-32 0 16,0 0 0-16,2 30 0 0,-2-30 0 0,0 0 0 16,2 39-64-16,-2-39-16 0,0 0 0 0,1 40 0 15,-1-40 704-15,0 30 144 0,0-30 32 0,2 33 0 0,-2-33-912 16,0 42-176-16,0-42-48 0,-2 41 0 15,2-13-784-15,0 5-176 0,-1 3-16 0,-1 0-16 16,2 0 880-16,-2-2 176 0,-1 1 48 0,1-2 0 0,1 1-112 0,-3 2 0 16,0 3-16-16,1 0 0 0,1-2-48 0,-1 5 0 15,1 3 0-15,-1 1 0 0,1 0 64 0,-1-3 16 16,-1-3 0-16,2-1 0 0,1 0 0 0,-1 0 0 16,0-2 0-16,2 1 0 0,0-1-64 0,-1-1-16 15,2-2 0-15,-1-1 0 0,2-3-48 0,-2-1-16 16,3-1 0-16,-3-28 0 0,2 49 16 0,-2-49 0 15,4 54 0-15,-4-25 0 0,3-2 16 0,-3 0 0 16,4 1 0-16,-4-28 0 0,6 52-16 0,-6-52 0 0,7 49 0 16,-7-49 0-16,9 41-16 0,-9-41 0 0,8 34 0 0,-8-34 0 15,0 0-128-15,14 38 128 0,-14-38-128 0,0 0 128 16,0 0-128-16,21 36 128 0,-21-36-128 0,0 0 128 16,0 0-128-16,0 0 0 0,32 36 0 0,-32-36 128 15,0 0-128-15,0 0 0 0,40 35 144 0,-40-35-144 16,0 0 0-16,37 31 0 0,-37-31 0 0,32 26 128 15,-32-26-128-15,35 31 0 0,-35-31 0 0,37 37 0 16,-37-37 0-16,40 41 0 0,-40-41 0 0,45 43 0 16,-45-43 0-16,46 41 0 0,-46-41 0 0,45 36 0 15,-45-36 0-15,48 37 0 0,-48-37 0 0,54 39 0 16,-54-39 0-16,52 41 0 0,-52-41 0 0,51 45 0 16,-51-45 0-16,51 51 0 0,-51-51 0 0,51 53 0 15,-51-53 0-15,53 56 0 0,-26-28 0 0,2-2 0 0,-29-26 0 0,56 48 0 16,-56-48 0-16,54 47 128 0,-25-22-128 0,-2 1 0 15,2 3 128-15,-3-2-128 0,1 2 128 0,-1-2-128 16,0 0 128-16,-3 0-128 0,4 1 128 0,-1-1-128 16,1 0 128-16,0-1-128 0,2-1 128 0,-29-25-128 15,55 52 160-15,-27-25-160 0,1 1 160 0,-2-2-160 16,-3 0 160-16,3 0-160 0,2 3 144 0,-3-2-144 16,1 0 128-16,2-1-128 0,-2 1 0 0,2-1 128 15,-2-1-128-15,-27-25 0 0,53 49 0 0,-53-49 128 16,48 46-128-16,-48-46 0 0,51 50 0 0,-27-24 0 15,0 1 128-15,0 0-128 0,-1 0 0 0,-1 2 0 16,0-1 144-16,-1 0-144 0,1 1 0 0,1-1 144 16,-1-1-144-16,0 0 0 0,-22-27 144 0,43 49-144 15,-43-49 0-15,44 50 144 0,-44-50-144 0,42 50 0 0,-42-50 144 0,41 48-144 16,-22-22 128-16,-19-26-128 0,40 49 160 0,-40-49-160 16,39 47 128-16,-39-47-128 0,35 42 0 0,-35-42 0 15,35 39 128-15,-35-39-128 0,30 37 0 0,-30-37 0 16,31 32 0-16,-31-32 128 0,27 29-128 0,-27-29 0 15,27 29 128-15,-27-29-128 0,27 31 176 0,-27-31-176 16,23 30 208-16,-23-30-64 0,22 28-16 0,-22-28 0 16,18 26 0-16,-18-26-128 0,0 0 192 0,30 36-64 15,-30-36-128-15,0 0 192 0,24 28-192 0,-24-28 192 16,0 0-64-16,0 0-128 0,24 28 192 0,-24-28-64 16,0 0-128-16,0 0 128 0,0 0-128 0,18 26 128 15,-18-26-128-15,0 0 128 0,0 0-128 0,0 0 128 0,0 0-128 16,0 0 160-16,19 24-160 0,-19-24 160 0,0 0-160 15,0 0 192-15,0 0-192 0,0 0 192 0,0 0-192 0,0 0 0 16,0 0 0-16,0 0 128 0,14 24-128 0,-14-24 0 16,0 0 0-16,0 0 0 0,0 0 160 0,0 0-160 15,0 0 192-15,0 0-192 0,-7-3 320 0,7 3-32 16,-9-5-16-16,4 1 0 0,-4-2-48 0,1 0-16 16,-2-1 0-16,-2-3 0 0,0-1-80 0,-4-3 0 15,2-1-128-15,-2-3 192 0,-2-2-192 0,-2-4 0 16,-1-1 0-16,0-3 0 0,2-1 0 0,-4 0 0 15,3 1 0-15,-1 2 0 0,2 3 0 0,0 1 0 16,2 3 0-16,1 0 0 0,5 2 0 0,-2 3 0 16,4 2 0-16,-1 4 0 0,2 1 0 0,3 2-128 15,5 5 128-15,-11-4 0 0,11 4-192 0,-6 0 0 0,6 0 16 0,0 0 0 16,0 0-32-16,0 0-16 0,-5 11 0 0,5-11 0 16,0 0-64-16,5 29-16 0,-5-29 0 0,14 39 0 15,-6-15-64-15,2 4-16 0,1 2 0 0,0 1 0 16,2 1 224-16,-2 2 160 0,4 0-208 0,-1 0 80 15,2-1 128-15,3-2 0 0,0 0 0 0,-1-2-128 16,3-2 128-16,-2-3 0 0,-19-24 0 0,38 40 0 16,-38-40 0-16,37 32 0 0,-37-32 0 0,37 25 0 15,-37-25 0-15,32 17 0 0,-32-17 0 0,0 0 0 16,45 10 0-16,-45-10 0 0,0 0 0 0,35-7 0 16,-35 7 0-16,0 0 144 0,30-23-144 0,-30 23 160 15,15-24 0-15,-15 24 0 0,12-31 0 0,-7 11 0 16,-1-2 160-16,-3-3 48 0,3-1 0 0,-3-1 0 0,1-2-48 15,0-1 0-15,0-2 0 0,0-2 0 0,-1 1-320 0,1 2 144 16,1 1-144-16,1 2 0 0,-1 3 0 0,0 3 0 16,1 1 0-16,0 4 0 0,-1 0-288 0,-3 17-16 15,5-30 0-15,-5 30 0 16,3-28-272-16,-3 28-48 0,5-26-16 0,-5 26 0 16,2-26-192-16,0 10-64 0,0-3 0 0,0-2 0 15,-1 0-1008-15,1-4-208 0</inkml:trace>
  <inkml:trace contextRef="#ctx0" brushRef="#br0" timeOffset="11927.14">3549 12036 9215 0,'-2'-2'816'16,"2"-1"-656"-16,-2 2-160 0,2 1 0 0,0-2 672 0,0 1 96 0,0-1 32 0,-2-2 0 0,-1-3 480 0,1 1 80 0,-1 1 32 0,1 0 0 0,1 1-128 0,-1-1-32 0,0 1 0 0,2 1 0 16,-1 0-176-16,-1 0-32 0,0 1-16 0,0 0 0 15,2-1-208-15,-2 1-32 0,2 0-16 0,0 2 0 16,0 0 208-16,-1-1 32 0,1 1 16 0,0 0 0 15,0 0 0-15,0 0 0 0,0 0 0 0,0 0 0 16,0 0-384-16,0 0-80 0,0 0-16 0,1 31 0 16,-1-31-96-16,0 0-32 0,2 39 0 0,-2-39 0 0,4 37-80 15,-4-37-32-15,0 45 0 0,0-45 0 0,0 53-80 16,0-22-16-16,0 3 0 0,0 0 0 0,0 0-192 0,0 0 176 16,0-1-176-16,-2 1 160 0,0-1-160 15,0 1 128-15,-1 2-128 0,1 1 128 0,-1 0-128 0,1 1 192 16,1-1-192-16,-3-1 192 0,3-1-64 0,-1-2 0 15,-2 2 0-15,2-2 0 0,1 2 16 0,-1 0 0 16,0 2 0-16,1 0 0 0,-1 0-144 0,2 0 0 16,-2 0 144-16,2-2-144 0,0 0 128 0,0-3-128 15,0-2 128-15,0 3-128 0,2 0 128 0,0 2-128 16,-1 0 128-16,1 0-128 0,0 1 0 0,-1-2 144 16,3 0-144-16,0-3 0 0,-4-31 160 0,6 56-160 0,-6-56 128 0,5 53-128 15,-5-53 144-15,7 48-144 0,-7-48 160 0,9 41-160 16,-9-41 128-16,10 39-128 0,-10-39 0 0,7 31 144 15,-7-31-144-15,0 0 0 0,14 37 0 0,-14-37 128 16,0 0-128-16,0 0 0 0,19 38 144 0,-19-38-144 16,0 0 0-16,0 0 144 0,19 41-144 0,-19-41 0 15,0 0 144-15,16 38-144 0,-16-38 0 0,0 0 144 16,23 42-144-16,-23-42 0 0,19 33 0 0,-19-33 128 16,22 34-128-16,-22-34 0 0,26 41 0 0,-26-41 0 15,28 43 0-15,-28-43 0 0,35 50 0 0,-35-50 0 16,37 53 0-16,-37-53 0 0,42 52 0 0,-42-52 0 15,40 49 0-15,-40-49 0 0,38 48 0 0,-38-48 0 16,39 49 0-16,-39-49 0 0,35 54 0 0,-35-54 0 0,33 54 0 16,-16-24 0-16,2 3 0 0,1 4 0 0,1-1 0 0,2-1 0 15,-3-1 0-15,1-3 0 0,-3 0 0 0,-18-31 0 16,35 56 0-16,-35-56 0 0,32 54 0 0,-32-54 0 16,27 54 0-16,-27-54 0 0,29 56 0 0,-29-56 0 15,27 56 0-15,-27-56 0 0,21 55 0 0,-8-26 0 16,-2 0 0-16,0 0 0 0,-11-29 0 0,17 56 128 15,-7-25-128-15,-3-3 128 0,-7-28 0 0,16 53-128 16,-10-25 192-16,1 0-64 0,-7-28 48 0,17 55 0 16,-17-55 0-16,16 54 0 0,-16-54-176 0,17 51 160 15,-17-51-160-15,15 51 160 0,-8-23-160 0,0 0 0 16,0-1 0-16,-7-27 0 0,10 49 0 0,-6-23 0 16,1 3 0-16,0 1 0 0,0 1 0 0,2-2 0 15,-5 0 0-15,3-3 0 0,0 0 0 0,-5-26 0 0,10 48 0 0,-10-48 0 16,9 46 0-16,-9-46 128 15,7 44-128-15,-7-44 0 0,5 39 176 0,-5-39-48 0,5 34-128 16,-5-34 192-16,2 25-64 0,-2-25-128 0,0 0 176 0,-2 21-176 16,2-21 256-16,0 0-64 0,0 0-16 0,-9 4 0 15,9-4 128-15,-10-4 16 0,5 0 16 0,-4-2 0 16,1 0 0-16,-4-4 0 0,-2-4 0 0,-3-3 0 16,1-2-144-16,-2-5-16 0,-3-5-16 0,-1-4 0 15,0-2-160-15,-1-6 0 0,-1-4 0 0,2 0 0 16,1 3 0-16,-1-5 0 0,0-2-224 0,-1 0 80 15,2 6 144-15,0 2-208 0,4 4 80 0,1 7 128 16,3 4-128-16,0 3 128 0,3 5 0 0,1 4 0 0,1 2 0 0,3 5-176 16,0 2 176-16,5 5-128 0,-6-2-112 0,6 2-16 15,0 0 0-15,0 0 0 0,0 0-48 0,6 35-16 16,-6-35 0-16,12 45 0 16,-3-15-192-16,-1 4-32 0,0-1-16 0,2 2 0 15,-1 5 176-15,4 5 48 0,-2 7 0 0,5-1 0 0,-3-2 192 0,3-4 144 16,0-3-192-16,0-4 192 0,0-4 0 0,0-4 0 15,0-1 0-15,0-4 0 0,-16-25 0 0,29 42 224 16,-29-42-32-16,31 33-16 0,-31-33 16 0,31 17 0 16,-31-17 0-16,0 0 0 0,48 2-16 0,-48-2 0 15,36-14 0-15,-36 14 0 0,39-28-16 0,-16 8 0 16,2-6 0-16,1-4 0 0,1-1 16 0,-3-1 0 16,2-4 0-16,-2-1 0 0,-2-3-176 0,1 2 128 15,-3 1-128-15,1 0 128 0,0 0-320 0,0 0-64 16,1 2 0-16,2 0-16 15,-1 5-256-15,-1 2-48 0,2-1-16 0,2 0 0 16,-1-2-320-16,1-2-64 0,0-1-16 0,2-4-17568 0</inkml:trace>
  <inkml:trace contextRef="#ctx0" brushRef="#br0" timeOffset="13910.09">6312 12016 21183 0,'0'0'1888'0,"-3"-3"-1504"0,3 3-384 0,0 0 0 0,0 0 448 16,0 0 32-16,0 0 0 0,0 0 0 0,0 0 240 0,0 0 48 0,0 0 16 0,0 0 0 0,0 0-208 0,0 0-32 0,-7 28-16 0,7-28 0 0,0 0 16 0,0 0 0 16,5 45 0-16,-5-45 0 0,0 0 96 0,5 54 0 15,-5-54 16-15,8 46 0 0,-8-46 144 0,6 54 32 16,-6-54 0-16,7 61 0 0,-4-27-320 0,2 3-48 16,-4 5-16-16,2 2 0 0,-3 1-128 0,2 0-48 15,0-2 0-15,-1 1 0 0,-1-2-64 0,2-1-16 0,1-2 0 16,-1 0 0-16,1 1-48 0,0 0-16 15,0 1 0-15,0 0 0 0,-1 0 144 0,0 0 32 16,-1 0 0-16,1-3 0 0,0-2-112 0,-1 3 0 16,-1 2-16-16,0 1 0 0,0-4-176 0,0 1 192 0,0 5-192 0,0 0 192 15,0-1-192-15,0-2 192 0,-1 0-192 0,-1 1 192 16,2 0-192-16,0 1 0 0,0 1 144 0,-2 1-144 16,1 0 0-16,-1-2 0 0,0-2 0 0,-1-4 128 15,3-4-128-15,-3-1 0 0,3-1 0 0,-3 0 0 16,2 1 0-16,-1-2 144 0,2-1-144 0,-2 1 160 15,1 1-160-15,-1-2 0 0,0-1 144 0,1 1-144 16,1-29 208-16,-4 53-16 0,4-53-16 0,-1 47 0 16,1-47-32-16,0 42 0 0,0-42 0 0,0 41 0 15,0-41-144-15,1 39 0 0,-1-39 144 0,2 33-144 0,-2-33 0 16,0 0 0-16,2 39 0 0,-2-39 0 0,0 0 0 0,0 0 128 16,0 34-128-16,0-34 0 0,0 0 0 0,0 0 0 15,0 0 0-15,0 0 128 0,0 28-128 0,0-28 0 16,0 0 128-16,0 0-128 0,0 0 128 0,0 0-128 15,0 0 160-15,0 0-160 0,0 0 192 0,0 0-64 16,0 0-128-16,-4 25 192 0,4-25-192 0,0 0 144 16,0 0-144-16,0 0 128 0,0 0-128 0,-14 19 128 15,14-19-128-15,0 0 128 0,-13 16-128 0,13-16 0 16,-16 16 0-16,16-16 0 0,-19 19 0 0,8-8 0 16,-2 1 0-16,2 0 0 0,-5 2 0 0,0 0 0 15,0 2 0-15,-2 1 0 0,-1 2 0 0,-3-1-144 16,1 2 144-16,2 0 0 0,-2-1 0 0,-3 1-128 15,-2 2 128-15,-4 1 0 0,1 2 0 0,-3 1 0 0,-3 3-128 16,3 0 128-16,-2-1 0 0,-1 0 0 0,3 3 0 0,0-2 0 16,4 0 0-16,0 1 0 0,1 2 176 0,0 0-176 15,3-2 192-15,-2 3-192 0,-1 0 192 0,-2 2-192 16,1 0 128-16,2-3-128 0,-1-1 0 0,3-2 0 16,0-1 0-16,2 0 0 0,-1 1 0 0,2 0 0 15,0 4 192-15,-1-2-192 0,3 1 192 0,-2 1-192 16,0-1 0-16,1 1 0 0,0-2 0 0,1-1 0 15,1-1 128-15,-1-3-128 0,3-4 0 0,0-2 0 16,2-2 0-16,1-1 160 0,0-3-160 0,2 0 128 16,0-4 16-16,1 0 0 0,2-3 0 0,8-7 0 15,-14 8 32-15,14-8 0 0,0 0 0 0,-10-3 0 16,10 3 144-16,-6-15 16 0,4 4 16 0,1-5 0 0,-1-4-96 16,2-3-32-16,2-5 0 0,1-5 0 0,3-4-96 0,-1-1 0 15,0-5-128-15,3-9 192 0,1-10-192 0,1-3 0 16,1 1 0-16,-1 0 0 0,1 7 0 0,-1 0 0 15,-1-2-144-15,2-1 144 0,2-1-224 0,0 5 48 16,-3 5 16-16,2 7 0 0,-2 6-32 0,1 6-16 16,-3 5 0-16,0 5 0 0,0 5-48 0,-8 17 0 15,8-20 0-15,-8 20 0 0,0 0-80 0,0 0-32 16,0 0 0-16,0 0 0 16,-6 29-160-16,-2-5-48 0,1 9 0 0,-2 8 0 15,-2 6 80-15,1 1 16 0,-3 1 0 0,0 3 0 0,-3 4 224 0,-1 0 32 16,2 1 16-16,-2-4 0 0,1-3 208 0,3-3 192 15,2-3-48-15,1 0 0 0,2-1 160 0,0 3 16 16,5 0 16-16,0-3 0 0,3-4 48 0,1-6 16 16,6-5 0-16,-7-28 0 0,19 45-96 0,-19-45-32 0,38 31 0 0,-38-31 0 15,48 20-64-15,-48-20-16 0,61 8 0 0,-61-8 0 16,61-7-192-16,-29-1 144 0,5-4-144 0,-2-4 128 16,3-2-128-16,-1-3-144 0,3 0 144 0,-3-2-208 15,3-1-128-15,-2-1-32 0,-1-3 0 0,0-1 0 31,-2-2-432-31,2-3-96 0,-2-2 0 0,5-5-17840 0</inkml:trace>
  <inkml:trace contextRef="#ctx0" brushRef="#br0" timeOffset="15784.22">8324 12590 14735 0,'0'0'1312'0,"0"0"-1056"0,0 0-256 0,0 0 0 0,0 0 2288 0,0 0 400 0,0 0 64 0,0 0 32 0,-8 28-1600 0,8-28-320 0,0 0-64 0,-3 43-16 0,3-43 192 0,3 41 48 16,-3-41 0-16,2 49 0 0,-2-49-256 0,3 59-64 15,-1-26 0-15,-1 3 0 0,1 4-240 0,-2 2-48 16,2 4-16-16,-1 1 0 0,1 1-48 0,-2-1-16 15,0 2 0-15,0-2 0 0,0-2-16 0,-2 1-16 16,2 3 0-16,-1 2 0 0,-1-2-112 0,2-2-32 16,-2-4 0-16,2 0 0 0,0 0-32 0,-1 0 0 15,-1 2 0-15,2-2 0 0,0-2 256 0,0-1 64 16,0-2 0-16,0-3 0 0,0-4-128 0,0 1-32 0,0 4 0 16,-2-1 0-16,2-1-160 0,-1-2-128 0,1 2 144 0,-2-2-144 15,2-2 128-15,-3 0-128 0,3-30 0 0,-6 57 0 16,6-57 0-16,-5 52 128 0,5-52-128 0,-7 45 0 15,7-45 128-15,-9 45 0 0,9-45-128 0,-5 43 192 16,5-43-16-16,-3 43-16 0,3-43 0 0,-5 39 0 16,5-39-160-16,-2 36 192 0,2-36-192 0,-3 37 192 15,3-37-192-15,-3 32 0 0,3-32 0 0,0 0 128 16,-3 37-128-16,3-37 192 0,0 0-192 0,-1 27 192 16,1-27-32-16,0 0 0 0,0 0 0 0,-4 29 0 0,4-29-32 15,0 0-128-15,0 0 192 0,-5 28-64 0,5-28-128 0,0 0 0 16,0 0 144-16,-8 30-144 15,8-30 144-15,0 0-144 0,-9 28 192 0,9-28-192 0,-10 23 144 16,10-23-144-16,-11 24 0 0,11-24 144 0,-13 28-144 0,13-28 0 16,-14 25 144-16,14-25-144 0,-16 28 0 0,16-28 0 15,-23 31 0-15,9-15 0 0,-2 1 0 0,1-2 0 16,-2 3 0-16,-2-1 0 0,-2-1 0 0,0 1 0 16,-3 0 0-16,-3-1 0 0,0 1 0 0,1 0 0 15,-4 2 0-15,1 0 0 0,0 0 0 0,-3 0-160 16,0 0 160-16,-6 1 0 0,-1 0-128 0,-2 2 128 15,-1 1 0-15,-2 2 0 0,-6 1 0 0,2 1-128 16,0 0 128-16,-1-2 0 0,-1 1 0 0,0-2 0 16,-3 0 0-16,-1-1 0 0,1 0 0 0,-1 0 0 15,4 1 128-15,2-2-128 0,0-3 0 0,-3 1 0 0,0 0 0 0,1-1 0 16,4-1 0-16,-2 1 0 0,0 1 0 0,0-1 0 16,2-2 0-16,-1 0 0 0,-1 0 0 0,2 0 0 15,-2 1 0-15,0-2 0 0,2 1 0 0,-1 0 0 16,5 1 0-16,-2 0-128 0,2-1 128 0,-1-3 0 15,4 1 0-15,-7-1-160 0,3 2 160 0,1 0-128 16,2 1 128-16,-1-2-128 0,1 3 128 0,4-2-128 16,1-3 128-16,0 1-128 0,-1-2 128 0,-2 1-128 15,2-1 128-15,0 1 0 0,-2-1 0 0,1-1 0 16,2-1 0-16,3 0 0 0,3-1 0 0,-1 2 0 16,3-1 0-16,1 0 144 0,1 0-144 0,-1-1 160 15,2 1-160-15,0-2 0 0,0 0 0 0,3-1 0 0,1-1 0 0,2 0 0 16,-1 0 0-16,1 0 128 0,2-1-128 15,2-1 0-15,1 0 0 0,3 0 0 0,-1 0 128 0,11-4-128 16,-14 7 0-16,14-7 128 0,0 0-128 0,-13 5 160 16,13-5-160-16,0 0 160 0,0 0-160 0,0 0 0 15,0 0 0-15,0 0 0 0,0 0 0 0,0 0-192 16,0 0 0-16,0 0 16 0,40-2 32 0,-40 2 0 16,0 0 0-16,38-11 0 0,-38 11 144 0,29-12 0 15,-29 12 0-15,34-16-128 0,-34 16 128 0,30-16 0 16,-30 16 0-16,32-20 0 0,-32 20 0 0,30-20 0 15,-30 20 0-15,29-20 0 0,-29 20 0 0,24-18 0 16,-24 18 0-16,23-15 0 0,-23 15 0 0,17-14 0 16,-17 14 0-16,0 0 0 0,21-16 0 0,-21 16 0 15,0 0 0-15,13-19 0 0,-13 19 0 0,0 0 0 0,9-16 0 0,-9 16 0 16,0 0 0-16,0 0 0 0,-3-13 0 0,3 13 128 16,0 0-128-16,-9-9 0 0,9 9 0 0,-10-6 128 15,10 6 0-15,-11-6 0 0,11 6 0 0,-13-7 0 16,13 7-128-16,-16-3 0 0,16 3 128 0,-19-2-128 15,11 3 0-15,-2-1 0 0,-1 2 0 0,0 0 0 16,0 1 0-16,-1 2-208 0,-2 0 80 0,1 1 128 16,-1 1-224-16,-2 2 80 0,1 1 16 0,-1 1 0 15,1-1 128-15,-2 1-192 0,3 1 192 0,-2-1-192 16,2 1 192-16,-1-2 0 0,1 2 0 0,-2-2 0 16,2 0 0-16,-1-1 0 0,2 0 0 0,2 1 0 0,-2-2 0 15,2 1 0-15,-2-1 0 0,4-1 0 16,-1 2 128-16,1-2-128 0,0-1 128 0,-2 0-128 15,3 2 128-15,8-8-128 0,-16 11 128 0,16-11-128 16,-13 11 0-16,13-11 128 0,0 0-128 0,-9 12 0 0,9-12 0 0,0 0 144 16,0 0-144-16,0 0 0 0,9 29 0 0,-9-29 0 15,0 0 0-15,24 26 0 0,-24-26 0 0,0 0 0 16,34 26-128-16,-34-26 128 0,0 0-128 0,40 17 128 16,-40-17 0-16,32 7-144 0,-32-7 144 0,35 4 0 15,-35-4 0-15,32 2 0 0,-32-2 0 0,34 1 0 16,-34-1 0-16,37 2 0 0,-37-2 0 0,35 5 0 15,-35-5 0-15,37 5 0 0,-37-5 0 0,32 9 0 16,-32-9 0-16,0 0 128 0,44 11-128 0,-44-11 0 16,0 0 0-16,33 9 128 0,-33-9-128 0,0 0 144 15,0 0-144-15,0 0 160 0,33 10-160 0,-33-10 0 16,0 0 0-16,0 0 128 0,0 0-128 0,0 0 0 16,0 0 0-16,0 0 0 0,0 0 0 0,0 0-272 0,0 0 32 15,0 0 16 1,0 0-352-16,0 0-64 0,0 0 0 0,0 0-16 15,0 0-976-15,0 0-192 0</inkml:trace>
  <inkml:trace contextRef="#ctx0" brushRef="#br0" timeOffset="16643.77">4736 16891 36863 0,'0'0'1632'0,"0"0"336"0,0 0-1584 0,0 0-384 0,0 0 0 0,0 0 0 0,0 0 448 0,0 0 0 0,0 0 0 0,0 0 0 0,0 0-176 0,0 0-16 0,0 0-16 0,0 0 0 0,16 29-240 0,-16-29 0 0,12 29 0 0,-12-29 0 16,12 41 0-16,-7-15 0 15,3 6 0-15,-1 4 0 0,0 5 0 0,-2 2 0 0,2 4 0 0,-1 2 0 16,0 3 144-16,-1 2-16 0,-3 0 0 0,3 5 0 15,0 2 0-15,-1 1-128 0,-1 2 192 0,1-3-64 16,-1-2-128-16,-1-3 192 0,1 1-192 0,-2 1 192 16,3 0-64-16,-3 0 0 15,2-1 0-15,0-5 0 0,-3-4 0 0,0-3-128 0,2-2 192 16,-2-2-64-16,-2-2 0 0,2-5 0 0,-1-1 0 16,-1-5 0-16,-1-1 32 0,0-2 0 0,1 0 0 0,-1-5 0 15,0-3-16-15,-2-4 0 0,0 0 0 0,-1-4 0 16,-2 0-16-16,1-3-128 0,-2-1 192 0,1-2-64 15,0-2-128-15,-3-1 160 0,1-2-160 0,-3-2 160 0,0-3 32 16,-2-3 0-16,-3-2 0 0,0-4 0 0,-3-3-192 0,-3-5 0 16,2-2 144-16,-2-1-144 0,3-1 0 0,-3-4 0 15,-3-3 0-15,0-2-128 0,-1-5 128 0,2 0-208 16,2 2 80-16,4 1 128 0,-1 2-160 0,2 4 160 16,2 2 0-16,2 5-144 0,1 5 144 0,4 2 0 15,-1 4 0-15,3 4 0 0,8 11 0 0,-14-14 0 16,14 14-144-16,-7-6 144 0,7 6 0 0,0 0-176 15,0 0 176-15,-5 7-128 0,5-7-64 0,5 18-16 16,0-2 0-16,3 8 0 0,0 6-160 0,5 6-16 16,1 8-16-16,1 1 0 0,-1 1 32 0,0 3 16 15,1 2 0-15,1-2 0 0,-2-5 96 0,1-2 32 16,-1-3 0-16,-4 0 0 0,4-1 224 0,-4-5-176 16,2-4 176-16,-2-2-160 0,1-3 368 0,1-3 80 0,0-4 16 0,-2-4 0 15,-10-13-48-15,22 19-16 0,-22-19 0 0,23 12 0 16,-23-12-16-16,0 0 0 0,39-3 0 0,-39 3 0 15,34-17-96-15,-34 17-128 0,38-28 176 0,-38 28-176 16,31-28 240-16,-31 28-64 0,34-38-16 0,-34 38 0 16,36-43-32-16,-36 43-128 0,42-38 192 0,-42 38-64 15,42-35-128-15,-42 35 0 0,36-30 0 0,-36 30 0 16,34-28 0-16,-34 28-176 0,35-25 176 0,-35 25-192 16,0 0-176-1,48-33-32-15,-48 33-16 0,0 0 0 0,50-30-544 0,-50 30-128 0,35-23 0 0</inkml:trace>
  <inkml:trace contextRef="#ctx0" brushRef="#br0" timeOffset="17877.39">5232 17609 14735 0,'0'0'1312'0,"0"0"-1056"0,-6-6-256 0,6 6 0 0,0 0 912 0,0 0 128 0,0 0 32 0,0 0 0 0,-7-9 272 0,7 9 48 0,0 0 16 0,0 0 0 0,0 0-528 0,0 0-112 0,0 0 0 0,0 0-16 15,0 0-368-15,0 0-64 0,0 0 0 0,0 0-16 16,16 28-32-16,-16-28 0 0,12 29 0 0,-12-29 0 16,15 43 48-16,-15-43 0 0,18 47 0 0,-18-47 0 15,11 39 96-15,-11-39 32 0,15 39 0 0,-15-39 0 16,9 33-176-16,-9-33-16 0,10 26-16 0,-10-26 0 15,0 0 32-15,0 0 16 0,14 28 0 0,-14-28 0 16,0 0 304-16,0 0 64 0,0 0 16 0,0 0 0 16,0 0-176-16,0 0-48 0,0 0 0 0,0 0 0 0,0 0-64 0,0 0-32 15,5-24 0-15,-5 24 0 0,-1-22-128 0,-1 8-32 16,0-1 0-16,2 1 0 0,-1-2-192 0,-1 0 0 16,2 2 0-16,0-1 0 0,0 3 0 0,0 12-128 15,0-22 128-15,0 22-208 0,3-18-48 0,-3 18 0 16,0 0 0-16,7-20 0 15,-7 20-144-15,0 0-48 0,0 0 0 0,14-19 0 0,-14 19 128 0,0 0 0 16,0 0 16-16,0 0 0 0,32-13 80 0,-32 13 16 16,0 0 0-16,0 0 0 0,38-10 208 0,-38 10-176 15,0 0 176-15,34-7-160 0,-34 7 160 0,0 0 0 16,40-10 0-16,-40 10 0 0,0 0 0 0,43-16 0 16,-43 16 0-16,31-12 0 0,-31 12 0 0,27-14 256 0,-27 14-64 15,29-15-16-15,-29 15 96 0,24-16 32 16,-24 16 0-16,24-19 0 0,-24 19-112 0,22-21 0 0,-22 21-16 0,19-23 0 15,-19 23-48-15,16-20-128 0,-16 20 192 0,13-24-64 16,-13 24-128-16,11-21 0 0,-11 21 0 0,5-18 128 16,-5 18-128-16,0 0 0 0,5-20 0 0,-5 20 128 15,0 0-128-15,-5-11 0 0,5 11 144 0,0 0-144 16,0 0 256-16,-11-2 0 0,11 2-16 0,-8 7 0 16,8-7-240-16,-13 13-128 0,13-13 128 0,-13 23-208 15,5-7-64-15,-1 1-16 0,2 4 0 0,-1 0 0 16,2 1 288-16,0 3-160 0,1 1 160 0,0 1-128 15,1-1 128-15,0-1 144 0,4 1-16 0,0-2-128 16,0 0 432-16,0-24-32 0,6 41 0 0,-6-41 0 16,7 36-192-16,-7-36-32 0,8 30-16 0,-8-30 0 15,0 0-160-15,19 34-272 0,-19-34 64 0,0 0 16 16,0 0-400-16,24 27-80 0,-24-27-16 0,0 0 0 16,0 0-832-16,0 0-160 0,38-6-48 0,-38 6-7792 15,0 0-1552-15</inkml:trace>
  <inkml:trace contextRef="#ctx0" brushRef="#br0" timeOffset="18217.06">6013 17437 12895 0,'0'0'1152'0,"0"0"-928"0,-8-1-224 0,8 1 0 0,0 0 2336 0,0 0 416 0,-15 2 96 0,7-1 16 0,-6 2-1120 0,1 1-208 0,-3 3-64 0,2 0 0 0,3 1-688 0,-2 2-144 0,3-1-16 0,-1 1-16 15,3 2-608-15,8-12-368 16,-16 23 48-16,16-23 16 0,-11 23-48 0,11-23-16 0,-5 20 0 0,5-20 0 16,0 0 144-16,2 28 32 15,-2-28 0-15,0 0 0 0,11 32 0 0,-11-32 0 0,0 0 0 0,19 37 0 16,-19-37 192-16,16 25 0 0,-16-25 0 0,0 0 0 16,26 34 416-16,-26-34-32 0,0 0 0 0,25 26 0 15,-25-26 288-15,0 0 48 0,0 0 16 0,29 23 0 16,-29-23 80-16,0 0 16 0,0 0 0 0,0 0 0 15,24 23-320-15,-24-23-64 0,0 0-16 0,0 0 0 16,0 0-112-16,0 0-32 0,0 0 0 0,0 0 0 16,0 0-288-16,2 24 0 0,-2-24 0 0,0 0 0 15,0 0-864-15,-13 1-128 16,13-1-32-16,-13-2 0 0,13 2-1728 0,-13-5-368 0</inkml:trace>
  <inkml:trace contextRef="#ctx0" brushRef="#br0" timeOffset="18709.38">5982 17557 15663 0,'0'0'1392'0,"0"0"-1120"15,0 0-272-15,0 0 0 0,0 0 1568 0,18 27 256 16,-18-27 48-16,19 34 16 0,-1-3-288 0,1 5-64 16,0 2-16-16,-3-1 0 0,0 0-336 0,0-1-64 15,-3 0-16-15,-2-3 0 0,0 1-352 0,-2-5-80 16,0-2-16-16,-1-2 0 0,-8-25-160 0,16 38-48 15,-16-38 0-15,11 23 0 0,-11-23-176 0,0 0-32 16,0 0-16-16,0 0 0 0,0 0 144 0,0 0 16 0,0 0 16 16,0 0 0-16,0 0 32 0,-8-19 0 0,2 3 0 0,-2-2 0 15,1-2-208-15,-1-4-32 0,1-3-16 0,0-2 0 16,2-3-176-16,0-3 0 0,2-2 0 0,-1-2 0 16,0-1-336-16,4-1 48 0,0 0 16 0,0 3 0 15,0 2 16-15,0 4 16 0,2 4 0 0,1 3 0 16,3 3-16-16,-6 22 0 0,10-31 0 0,-10 31 0 15,0 0-352 1,19-21-80-16,-19 21-16 0,0 0 0 0,0 0-32 16,32-7-16-16,-32 7 0 0,0 0 0 0,32 13 160 0,-32-13 16 0,0 0 16 0,35 26 0 15,-35-26 560-15,24 24 0 0,-24-24 0 0,21 28 0 16,-21-28 0-16,19 30 0 0,-19-30 192 0,13 32-48 0,-13-32-144 0,10 28 0 16,-10-28 144-16,4 25-144 0,-4-25 464 0,0 22 32 15,0-22 0-15,-6 20 0 0,6-20 448 0,-11 17 80 16,11-17 32-16,-16 21 0 0,8-13-368 0,-2 1-80 15,10-9-16-15,-21 12 0 0,9-6-368 0,0-1-80 16,2-2-16-16,0-1 0 16,0 0-432-16,-1-1-80 0,11-1-32 0,-19 0 0 15,19 0-1008-15,-15-2-208 0,15 2-32 0,-14-4-16 16,14 4-1008-16,-10-8-192 0</inkml:trace>
  <inkml:trace contextRef="#ctx0" brushRef="#br0" timeOffset="19460.09">6576 17428 1839 0,'0'0'160'0,"0"0"-160"0,0 0 0 0,0 0 0 0,0 0 5104 0,0 0 976 0,0 0 208 0,-3-14 48 0,3 14-3904 0,0 0-768 0,-10-9-144 0,10 9-48 0,-11-7-640 0,11 7-128 0,-11-3-16 0,11 3-16 15,-14 0-672-15,14 0-304 0,-17 5 32 0,17-5 0 16,-17 13-112-16,6-3 0 0,1 3-16 0,2 1 0 16,-1 2 240-16,0 4 160 0,1 3-192 0,1 2 192 0,0 3 448 15,2-1 208-15,0 1 48 0,3-4 0 16,2-24 80-16,0 41 32 0,0-41 0 0,7 30 0 15,-7-30-288-15,0 0-48 0,17 29-16 0,-17-29 0 0,0 0-464 0,0 0-192 16,31 9 16-16,-31-9 0 0,0 0 32 0,0 0 0 16,34-19 0-16,-34 19 0 0,22-25 144 0,-11 7 0 15,-1 0 0-15,-2-3 128 0,3 0-128 0,-3-1 0 16,3 1 0-16,-3 0 0 0,1 1-160 0,1-3 0 16,0-1 0-16,1-2 0 0,-1 1-160 0,2 1-48 15,-2 1 0-15,2 3 0 0,0 2 64 0,-12 18 16 16,19-25 0-16,-19 25 0 0,0 0 144 0,28-15 144 15,-28 15-208-15,0 0 80 0,0 0 704 0,30 12 160 16,-30-12 32-16,0 0 0 16,24 37-1392-16,-24-37-272 0,14 37-48 0,-14-37-16 0,10 39 1136 0,-10-39 208 0,8 43 64 0,-8-43 0 15,6 45 272-15,-6-45 64 0,2 40 16 0,-2-40 0 16,5 31-320-16,-5-31-64 0,0 0-16 0,6 29 0 16,-6-29-144-16,0 0-48 0,0 0 0 0,0 0 0 15,0 0 48-15,0 0 16 0,0 0 0 0,0 0 0 16,0 0-80-16,0 0-32 0,10-22 0 0,-10 22 0 15,1-28-16-15,1 10 0 0,1 1 0 0,-1-3 0 16,1-3-144-16,0-1 0 0,2-2 0 0,1 1 0 16,-1 0-208-16,2 2 16 0,-1 3 16 0,2 3 0 15,-8 17-64-15,16-27-16 0,-16 27 0 0,16-21 0 16,-16 21 256-16,0 0-192 0,21-19 192 0,-21 19-192 0,0 0 192 16,0 0 0-16,0 0 0 0,30 6 0 15,-30-6-160-15,0 0 160 0,21 24-160 0,-21-24 160 0,0 0 0 0,22 34 0 16,-22-34 128-16,15 25-128 0,-15-25 256 0,13 26-64 15,-13-26-16-15,12 25 0 0,-12-25-176 0,12 25 0 16,-12-25 0-16,14 25 0 16,-14-25-256-16,0 0-144 0,19 31-32 0,-19-31 0 15,0 0-944-15,16 24-192 0,-16-24-32 0,0 0-8560 16,0 0-1696-16</inkml:trace>
  <inkml:trace contextRef="#ctx0" brushRef="#br0" timeOffset="19861.79">7390 17174 911 0,'0'0'0'0,"5"-23"0"0,-5 23 0 0,0 0 0 0,0 0 1568 0,0 0 224 0,0-21 64 0,0 21 0 0,-3-28 640 0,1 14 128 0,2 14 16 0,-11-12 16 0,11 12-176 0,-18 4-48 0,18-4 0 0,-19 24 0 16,8-5-1056-16,-2 5-224 0,2 5-32 0,-2 4-16 16,3 3-464-16,-2-2-112 0,5 1-16 0,1-7 0 15,4-4 208-15,2-24 48 0,0 35 0 0,0-35 0 16,0 0-48-16,12 29 0 0,-12-29 0 0,0 0 0 15,0 0-528-15,0 0-192 0,36 2 0 0,-36-2 144 16,18-18-144-16,-18 18 0 0,23-33 0 0,-11 10 0 16,-2-2 0-16,2-5-176 0,0-3 176 0,0-2-192 15,0-1 0-15,0 0-16 0,-2-1 0 0,-1-3 0 16,3 1 48-16,-4-1 16 0,1 0 0 0,0 1 0 16,-1-1 144-16,1 4 0 0,-1 3 0 0,-1 4 0 0,2 4 0 15,1 4 0-15,-10 21 0 0,14-26-128 0,-14 26 128 0,0 0-160 16,0 0 160-16,0 0-160 0,32 17 160 15,-32-17 0-15,14 45 160 0,-7-14-160 0,1 4 416 0,0 6-16 16,-2 2 0-16,-1 2 0 0,0 2-16 0,-1 10-16 16,1 8 0-16,0 2 0 0,0-4 0 0,4-4 0 15,-2-4 0-15,1-4 0 0,3-4-368 0,-1-4 144 16,-2-3-144-16,3-3 0 16,-3-7-912-16,-8-30-304 0,14 42-48 0,-14-42-15120 0</inkml:trace>
  <inkml:trace contextRef="#ctx0" brushRef="#br0" timeOffset="21310">2507 6713 25791 0,'0'0'2304'0,"0"0"-1856"0,0 0-448 0,0 0 0 0,0 0 384 0,12 43 0 0,-12-43-16 0,15 40 0 0,-15-40-368 0,28 67 128 0,-28-67-128 0,32 72 0 0,-32-72 576 0,29 60 32 0,-29-60 16 0,28 46 0 16,-28-46-352-16,0 0-64 0,34 47-16 0,-34-47 0 15,0 0 176-15,0 0 16 0,0 0 16 0,0 0 0 16,0 0-16-16,31 30 0 0,-31-31 0 0,0-2 0 15,-2-1 368-15,-1-5 64 0,-2 0 16 0,1-2 0 16,-1-1-112-16,0-2-16 0,0 0 0 0,-2-2 0 16,0-2-512-16,2-1-192 0,-2-1 0 0,2 0 144 0,-2-1-144 0,2 2 0 15,2 0 0-15,1 3 0 0,-1 0 0 0,1 3 0 16,2-1 0-16,2 1-176 0,-1 1-96 0,1-1-32 16,3 1 0-16,2 0 0 15,0 1-224-15,0 0-48 0,1 2-16 0,3 0 0 16,-1 0-80-16,2 2-16 0,1 0 0 0,1-1 0 0,-2 2 304 0,2 0 48 15,1 2 16-15,-1-1 0 0,3-1 160 0,0 2 160 16,-17 4-208-16,36-6 80 0,-17 3 128 0,-2 0 0 16,0-1 128-16,2 1-128 0,-3 0 560 0,2-1 32 15,1-1 16-15,0 0 0 0,0-2 160 0,-2 0 48 16,0 1 0-16,-1-3 0 0,0 3-256 0,-2-1-48 0,-1-1-16 0,0 0 0 16,-2 1-240-16,-3 1-32 0,0-1-16 0,0 1 0 15,-3 0-208-15,0 1 176 0,-2-1-176 0,-1 3 160 16,-1 0-160-16,-1 0 0 0,0 1 0 0,0 1 0 15,-1 1 128-15,-1 1-128 0,0 0 0 0,-3 1 128 16,1 3-128-16,-2 3-224 0,-1 1 48 0,-1 3 16 16,0 1-64-16,2 3-16 0,-1 1 0 0,-1 3 0 15,8-20 240-15,-11 46 0 0,11-46 0 0,-10 49-144 16,10-49 144-16,-6 50 0 0,6-50 0 0,3 46 0 16,-3-46 128-16,5 40-128 0,-5-40 128 0,0 0-128 15,13 47 144-15,-13-47-144 0,0 0 192 0,0 0-192 16,24 45 0-16,-24-45-176 0,0 0 0 0,0 0 0 15,0 0-416-15,38 18-96 0,-38-18-16 0,21-3 0 16,-13 0-512-16,5-3-128 0,0-1 0 0,1-4-8384 16,1 0-1680-16</inkml:trace>
  <inkml:trace contextRef="#ctx0" brushRef="#br0" timeOffset="21759">3528 6476 20271 0,'-7'-4'896'0,"2"2"192"0,0 1-880 0,2 0-208 0,-1 2 0 0,3 0 0 0,-1 1 400 0,-4 0 48 0,-2 3 0 0,-4 3 0 0,0 2 944 0,-4 4 192 0,3 2 32 0,1 2 16 0,0 1-480 0,1 2-80 16,0 3-32-16,-2 2 0 0,3 2-480 0,1 0-112 16,-1 1 0-16,10-29-16 0,-13 52-64 0,13-52-16 15,-6 40 0-15,6-40 0 0,0 0-352 0,0 0 0 0,9 44 0 0,-9-44 0 31,0 0-528-31,0 0-128 0,0 0-32 0,31 7 0 16,-23-12 112-16,1-2 0 0,1-3 16 0,3-2 0 0,-2-2 560 0,2 0 0 0,-2-2 0 0,0-1 0 16,-1 1 0-16,-2 0 0 0,1 0 0 0,-2 2 144 15,0-2-144-15,-2 3 192 0,0 0-192 0,0 3 192 16,-1 1 256-16,-3 4 48 0,1 2 16 0,1 2 0 16,-3 1 160-16,0 0 32 0,0 0 16 0,0 0 0 15,0 0-208-15,9 41-32 0,-9-41-16 0,2 48 0 16,-2-48 64-16,2 66 16 0,-2-28 0 0,0 1 0 15,0-3-288-15,0-36-64 0,-2 66-16 0,2-30 0 0,0 5-176 0,0 0 0 16,3-4 0-16,-3-37 0 0,9 68 0 0,-9-68 0 16,10 54 0-16,-10-54 0 0,12 42 0 0,-12-42-192 15,0 0 0-15,14 42 16 16,-14-42-288-16,0 0-64 0,0 0-16 0,0 0 0 16,0 0-512-16,0 0-96 0,27 4-32 0,-20-14 0 15,-2 0-720-15,2-3-144 0,0-5-16 0,1-4-10224 16</inkml:trace>
  <inkml:trace contextRef="#ctx0" brushRef="#br0" timeOffset="22359.93">3773 6548 22111 0,'-5'-3'976'0,"2"1"208"0,-1 1-944 0,2 1-240 15,-1 1 0-15,3 0 0 0,0 2 704 0,-2 1 80 0,2-4 32 0,0 0 0 0,-8 34 160 0,8-34 48 0,-5 40 0 0,5-40 0 0,-2 49-384 0,2-49-64 0,2 51 0 0,-2-51-16 16,7 44-176-16,-7-44-48 0,0 0 0 0,17 49 0 16,-17-49-32-16,0 0-16 0,0 0 0 0,36 31 0 15,-36-31-288-15,0 0 0 0,28 3-128 0,-17-7 128 16,-1 0 0-16,1-4 0 0,1-1 0 0,-3-5 0 16,2-1 0-16,-1-3 0 0,-1-1 0 0,-2 0 160 15,-1 1 288-15,2-1 64 0,-5-2 16 0,2 2 0 16,-3 1 208-16,-2 1 32 0,0 0 16 0,-2 1 0 15,2 3-144-15,-3 0-48 0,1 4 0 0,-1 0 0 16,0 4-336-16,0 1-64 0,1 1 0 0,-1 0-16 16,0 2-176-16,1 1 0 0,-1 0 0 0,1 1 0 0,1 1-240 0,-1 1-16 15,2-3-16-15,0 0 0 16,0 0-480-16,0 0-80 0,0 0-32 0,0 0 0 16,0 0 64-16,0 0 16 0,0 0 0 0,0 0 0 15,0 0 144-15,0 0 16 0,0 0 16 0,34 31 0 0,-23-33 480 0,0-2 128 16,-1 0 0-16,1 0 0 0,0-3 128 0,0 1 80 15,1 0 32-15,-1-1 0 0,-2-1 144 0,1 1 16 16,1-1 16-16,-3 0 0 0,0 2 160 0,0 1 48 16,-1 0 0-16,-1 1 0 0,0-1 0 0,-2 3 0 15,0 0 0-15,-2 1 0 0,0 1-288 0,-1 0-48 16,-1 0-16-16,0 0 0 0,0 0-272 0,0 0 160 0,0 0-160 16,0 0 128-16,0 0-128 0,0 0 0 0,4 51 0 0,-4-51 0 15,0 0 0-15,-9 47 128 0,9-47-128 0,-8 47 128 16,8-47-128-16,-11 54 192 15,11-54-192-15,-3 47 192 0,3-47-192 0,2 46 192 0,-2-46-192 0,5 40 192 16,-5-40-192-16,0 0 0 0,14 44 0 0,-14-44 0 16,0 0-304-16,0 0-32 0,25 33-16 0,-25-33 0 31,0 0-560-31,0 0-112 0,34 2-32 0,-23-6 0 16,-1-2-608-16,1-3-128 0,2-2-32 0,1-4-7488 0,2-1-1504 0</inkml:trace>
  <inkml:trace contextRef="#ctx0" brushRef="#br0" timeOffset="22660.07">4399 6489 8863 0,'-2'-14'192'0,"2"5"32"0,-2 0 16 0,-1 4 16 0,3 3-256 0,-1 0 0 0,-1 1 0 0,-4-2 0 0,-1-1 2432 0,-1 1 416 0,-4 1 96 0,-1 2 0 0,-2 3-1776 0,1 3-352 0,-1 3-80 0,1 2-16 0,-2 1-544 0,2 1-176 16,-2 0 0-16,6 1 0 0,-1-3-192 0,11-11-160 15,-13 26-32-15,13-26 0 0,0 0 96 0,-3 39 16 16,3-39 0-16,0 0 0 0,16 42 272 0,-16-42-128 15,0 0 128-15,32 43 0 0,-32-43 480 0,0 0 208 16,40 45 32-16,-40-45 16 0,32 29 352 0,-32-29 64 16,0 0 0-16,43 38 16 0,-43-38-80 0,0 0 0 15,34 34-16-15,-34-34 0 0,0 0-112 0,0 0 0 16,27 29-16-16,-27-29 0 0,0 0-224 0,0 0-32 16,0 0-16-16,0 0 0 0,0 0-288 0,5 38-48 0,-5-38-16 15,0 0 0-15,-10 15-320 0,10-15 0 0,-11 7 0 0,6-3 0 31,0-3-992-31,-1 0-112 0,-2-1-32 0,0-1-9200 0,1-3-1840 16</inkml:trace>
  <inkml:trace contextRef="#ctx0" brushRef="#br0" timeOffset="22926.59">4560 6140 28559 0,'0'0'1264'0,"0"0"272"0,0 0-1232 0,0 0-304 0,0 0 0 0,0 0 0 0,17 44 368 0,-17-44 16 15,17 40 0-15,-17-40 0 0,34 81 688 0,-15-33 144 16,0 2 16-16,0-1 16 0,-2 0-464 0,-2 1-80 16,-1 0-32-16,-2-2 0 0,0 0-496 0,-2-4-176 15,-2-4 0-15,-8-40 144 0,18 65-400 0,-18-65-96 16,19 47-16-16,-19-47 0 15,0 0-624-15,26 45-128 0,-26-45-32 0,0 0 0 16,0 0-656-16,0 0-144 0,0 0-32 0,0 0-6176 16,0 0-1248-16</inkml:trace>
  <inkml:trace contextRef="#ctx0" brushRef="#br0" timeOffset="23174.95">4490 6470 32255 0,'-6'-1'1424'0,"4"0"304"0,1 0-1392 0,-1 1-336 0,4 0 0 0,-1 0 0 16,-1 0-176-16,0 0-96 0,0 0-32 0,0 0 0 15,30 4 752-15,-17-5 128 0,3-1 48 0,3-1 0 16,-1-1 112-16,3-2 32 0,3 0 0 0,-2-1 0 16,4-2-448-16,1 0-64 0,1 0-32 0,-2-2 0 15,1 0-224-15,-3-2 0 0,0 1 0 0,-3-1 0 16,-1 2-816-1,-1-1-96-15,-2 2-32 0,-1 0 0 0,-3 0-1040 0,1 1-224 16,-2-1-32-16,-1 2-6336 0,-3 0-1248 0</inkml:trace>
  <inkml:trace contextRef="#ctx0" brushRef="#br0" timeOffset="23960.11">3135 6524 22111 0,'5'-1'1968'0,"-2"1"-1584"0,-1 0-384 0,-1 0 0 0,2 1-384 0,-3-1-176 0,0 0-16 0,0 0-16 0,31 4 752 0,-31-4 160 0,33 7 16 0,-33-7 16 0,0 0 128 0,41 11 32 0,-41-11 0 0,0 0 0 15,34 12-512-15,-34-12 0 0,0 0 0 0,0 0 0 16,36 18 0-16,-36-18 0 0,0 0 0 0,0 0 0 16,0 0 128-16,0 0-128 0,0 0 0 0,30 36 0 15,-30-36 224-15,0 0-48 0,-9 18-16 0,2-11 0 16,1 1 272-16,-4 1 48 0,-1-2 16 0,-2 0 0 15,2-1 160-15,-2 1 48 0,2-1 0 0,-3-1 0 16,2 0-192-16,1 0-16 0,0-1-16 0,0-1 0 16,1 0-480-16,-1 0 0 0,3 0 0 0,0 0 0 15,0 0-1312-15,0-1-160 0,0 1-16 0,0-1-10160 16</inkml:trace>
  <inkml:trace contextRef="#ctx0" brushRef="#br0" timeOffset="26812.81">12725 7832 23951 0,'0'0'2128'0,"0"0"-1696"0,0 0-432 0,0 1 0 0,0 1 288 0,0-2-32 0,0 0 0 0,0 0 0 0,0 0-256 0,11 45 0 0,-11-45 128 0,11 46-128 0,-11-46 528 0,10 59 48 15,-10-59 16-15,16 66 0 0,-16-66-256 0,15 70-48 16,-15-70-16-16,14 66 0 0,-14-66-96 0,17 64-32 0,-17-64 0 0,17 57 0 16,-17-57 0-16,19 52 0 0,-19-52 0 15,19 41 0-15,-19-41 176 0,0 0 48 16,25 49 0-16,-25-49 0 0,0 0 80 0,0 0 0 15,0 0 16-15,0 0 0 0,0 0 272 0,0 0 48 0,0 0 16 0,0 0 0 16,0 0 96-16,23-1 0 0,-22-14 16 0,-1-2 0 16,0 0-288-16,0-3-64 0,-1-1-16 0,1-3 0 15,0-2-384-15,-2-1-160 0,1-2 128 0,-1-1-128 16,0-4 0-16,1 1 128 0,-1 1-128 0,2-3 0 16,0 1 0-16,2 2 0 0,-1 1 0 0,3 5 0 15,-1 2 0-15,3 2-272 0,-1 2 64 0,3 4 16 16,-2 2-64-16,1 2 0 0,2 1 0 0,-1 1 0 15,2 0 48-15,1 2 0 0,-1 1 0 0,3 1 0 16,0-1-304-16,-1 3-48 0,-2 1-16 0,1 2 0 0,-11 1 288 0,0 0 48 16,0 0 16-16,30 9 0 0,-30-9-96 0,0 0-32 15,0 0 0-15,0 0 0 0,10 41 352 0,-10-41-144 16,0 0 144-16,-8 33 0 0,8-33 400 0,-13 26 192 16,13-26 48-16,-19 30 0 0,8-17-112 0,1 1-16 15,-2-2 0-15,0 1 0 0,1-2-192 0,1 0-32 16,2-2-16-16,-1-1 0 0,9-8-272 0,-13 15 0 15,5-9 128-15,5-3-128 16,3-3-368-16,-7 6-128 0,7-5-16 0,-1-1-16 16,1-1-1536-16,0-2-304 0,1-2-64 0,3 0-11664 0</inkml:trace>
  <inkml:trace contextRef="#ctx0" brushRef="#br0" timeOffset="27143.17">13509 7266 5519 0,'9'-5'496'0,"-5"2"-496"0,-1 1 0 0,-1 1 0 0,-1 2 5584 0,-1 1 1024 0,2 1 208 0,-2-3 32 0,0 0-5024 0,0 0-1008 0,14 56-208 0,-14-56-32 0,5 65 448 0,-7-24 80 0,1 2 32 0,-6 5 0 16,-2 6-656-16,-1 1-128 0,-4 0-32 0,1 1 0 15,-3-1-320-15,0-3-128 0,1-2 0 0,1-6 0 16,3-3-128-16,0-8 0 0,11-33-16 0,-19 53 0 0,19-53 272 0,-13 40 0 16,13-40-128-16,-14 26 128 15,14-26-416-15,0 0-32 0,-14 19 0 0,11-18 0 16,-3-3-304-16,3-3-64 0,1-2-16 0,-1-3 0 16,1-4-1040-16,2-5-224 0,0-4-32 0,0-5-16 15,0-1-1056-15,2-3-192 0,1-1-64 0,2-5-1472 16,3-6-288-16</inkml:trace>
  <inkml:trace contextRef="#ctx0" brushRef="#br0" timeOffset="27342.4">13408 7604 3743 0,'0'0'320'0,"0"-2"-320"16,0 0 0-16,2-4 0 0,1-5 816 0,5-8 80 16,0-5 32-16,4-5 0 0,2-2 1824 0,0 3 384 15,-1 6 64-15,-1 6 0 0,-2 7-832 0,-1 5-160 16,-9 4-32-16,0 0-16 0,0 0-1232 0,36 23-240 0,-36-23-48 0,0 0-16 16,27 54-80-16,-27-54-16 0,16 51 0 0,-16-51 0 15,16 61-80-15,-16-61-32 0,15 57 0 0,-15-57 0 16,17 59-272-16,-17-59-144 0,16 64 160 0,-16-64-160 15,18 57 0-15,-18-57 0 0,16 54 0 0,-16-54 0 16,13 47 0-16,-13-47 0 0,0 0 0 0,12 51 0 16,-12-51 0-16,0 0 0 0,0 0-208 0,0 42 64 31,0-42-1296-31,0 0-256 0,-16 13-48 0,8-12-10672 0</inkml:trace>
  <inkml:trace contextRef="#ctx0" brushRef="#br0" timeOffset="27510.12">13528 7904 911 0,'-5'-5'0'0,"0"2"0"0,2 1 0 0,1 1 0 16,0 1 2368-16,2 0 384 0,-2 0 64 0,2 0 32 0,-1-1-272 0,-1 0-48 16,2 1-16-16,0-1 0 0,0 1-688 0,9-1-144 15,-9 1-16-15,13-1-16 0,-2 0-672 0,-1-1-128 16,4-1-16-16,-1 0-16 0,3-1-400 0,-1 0-80 16,1-1-16-16,1 0 0 15,-1 0-1024-15,0-1-192 0,-2 1-64 0,-1-1-11520 16</inkml:trace>
  <inkml:trace contextRef="#ctx0" brushRef="#br0" timeOffset="27760.64">14312 7546 28559 0,'6'-2'2544'0,"-6"2"-2032"0,10-2-512 0,-10 2 0 16,0 0 192-16,0 0-64 0,26 1-128 0,-9-2 192 15,7-1 32-15,5 1 0 0,-1 0 0 0,-2 0 0 16,-2 0-80-16,-4-1-16 0,-3 1 0 0,-1 0 0 31,-1-1-1360-31,-15 2-288 0,19-2-48 0,-19 2-10288 0</inkml:trace>
  <inkml:trace contextRef="#ctx0" brushRef="#br0" timeOffset="27943.76">14232 7775 12895 0,'0'1'1152'0,"0"0"-928"0,0 0-224 0,3 0 0 0,-3-1 2976 0,0 0 544 15,0 0 128-15,0 0 0 0,0 0-1936 0,37 17-400 16,-37-17-80-16,40 8-16 0,-16-5-352 0,1-4-80 15,1-2-16-15,1-1 0 0,2-2-416 0,0-1-96 16,-1-3 0-16,1 1-10240 16,0-2-2048-16</inkml:trace>
  <inkml:trace contextRef="#ctx0" brushRef="#br0" timeOffset="28593.87">15612 7267 30399 0,'0'0'1344'0,"0"0"288"0,-9 40-1312 0,9-40-320 0,0 0 0 0,-10 34 0 16,10-34 384-16,-11 42 0 0,0 1 0 0,-8 17 0 15,-2 9 384-15,-1-2 64 0,2-9 32 0,1-7 0 16,5-6-464-16,1-7-80 0,0-7-32 0,13-31 0 15,-15 45-288-15,15-45-224 0,0 0 32 0,-15 31 16 16,15-31-592-16,0 0-112 0,-7 3-16 0,5-7-16 16,2-1-544-16,0-4-96 0,2-3-32 15,1-1 0-15,-1-1-1104 16,3-5-240-16,2-4-32 0,2-3-16 0,-1 0 992 16,4-2 208-16,-2-1 48 0,4-1 0 0,-2-1 1312 0,2 0 272 0,-2 1 144 0,0 2-160 0,-2 2 608 0,2 1 112 15,0 1 16-15,0 2 16 0,-2 3 880 0,0 2 192 16,-1 2 16-16,1 5 16 0,-3 3 224 0,0 3 32 15,-2 1 16-15,-5 3 0 0,0 0-544 0,0 0-96 16,0 0-32-16,0 0 0 0,23 45 368 0,-23-45 64 16,8 40 0-16,-8-40 16 0,9 52-1744 0,-9-52-240 15,7 62-96-15,-7-62-32 0,6 56 368 0,-6-56 208 16,8 49-16-16,-8-49-16 0,11 44-176 0,-11-44 0 16,0 0 0-16,16 57 0 0,-16-57 0 0,0 0 0 15,0 0 0-15,10 49 0 0,-10-49 0 0,0 0 0 16,0 0 0-16,0 0 0 0,0 0-416 0,0 0 32 15,-19 14 16-15,12-17 0 0,-4-1 768 0,2-3 160 0,-3 0 16 0,0-1 16 32,0-3-1424-32,-2 1-272 0,1-1-64 0,2 1-16 0,1-1 944 0,-1 2 240 0,6 0 0 0,-1-1 0 15,2 3 752-15,2 1 192 0,0-1 32 0,2 2 16 16,-2 1 16-16,4 1 0 0,-2 0 0 0,2 1 0 16,0 0-656-16,0 0-128 0,1-1-32 0,1 0 0 15,1 1-192-15,1-1 128 0,0 1-128 0,2-2 0 16,0 1 0-16,3 0 0 0,-1 1 0 0,1-2 0 15,2 0 0-15,1 0 0 0,-1 1-160 0,2-2 160 16,-1-1-448-16,2 1-16 0,0 1 0 0,-1-2 0 16,2 0-608-16,-1-2-112 0,0 1-32 15,0-1 0-15,0-1-432 0,-3 1-80 0,1 0-32 0,-2-1-11024 16</inkml:trace>
  <inkml:trace contextRef="#ctx0" brushRef="#br0" timeOffset="29110.27">16507 7088 911 0,'0'0'0'0,"-4"0"0"0,4 0 0 0,0 0 0 0,0 0 5456 0,0 0 1008 16,0 0 208-16,-20 24 48 0,20-24-4848 0,-26 41-960 0,7-8-192 0,0 4-32 0,2 4 272 0,0 4 48 0,1 1 16 0,3 4 0 0,-1 2 32 0,4 0 16 15,1 0 0-15,4-5 0 0,3-5-592 0,2-42-112 16,5 68-32-16,-5-68 0 0,11 53-336 0,-11-53 0 16,13 43 0-16,-13-43 128 15,0 0-512-15,24 43-112 0,-24-43-16 0,0 0 0 16,26 24-448-16,-26-24-112 0,22 4-16 0,-8-7 0 16,-2-4-560-16,2-3-112 0,-1-3-32 0,3-2-10000 0</inkml:trace>
  <inkml:trace contextRef="#ctx0" brushRef="#br0" timeOffset="29476.45">16796 7142 20271 0,'-3'-5'896'0,"0"2"192"0,1 0-880 0,2 3-208 0,0 0 0 0,0 0 0 16,0 0 960-16,0 0 160 0,0 0 32 0,0 0 0 15,0 0-752-15,-13 44-144 0,13-44-16 0,0 0-16 16,2 49 272-16,-2-49 48 0,0 0 16 0,21 53 0 15,-21-53-80-15,24 33-16 0,-24-33 0 0,30 33 0 16,-30-33-176-16,40 34-32 0,-40-34-16 0,43 36 0 16,-43-36-240-16,39 35 0 0,-39-35 0 0,43 39 0 15,-43-39 0-15,38 39 0 0,-38-39 0 0,34 35 0 16,-34-35 0-16,31 35 144 0,-31-35 16 0,25 35 0 16,-25-35 624-16,21 32 128 0,-21-32 32 0,0 0 0 0,22 38-336 15,-22-38-64-15,0 0-16 0,0 0 0 0,0 0-48 0,10 47-16 16,-10-47 0-16,0 0 0 0,0 0-32 0,0 0-16 15,-13 34 0-15,13-34 0 0,0 0-96 0,0 0 0 16,-17 20-16-16,17-20 0 0,0 0-304 0,0 0 0 16,-17 14 0-16,17-14-144 15,-11 2-592-15,6-2-112 0,0 0-32 0,2-2 0 16,-3 0-1360-16,1-1-288 0,2 0-48 0,0-2-10992 0</inkml:trace>
  <inkml:trace contextRef="#ctx0" brushRef="#br0" timeOffset="30492.53">13053 8963 28559 0,'0'0'2544'0,"0"0"-2032"0,0 0-512 15,0 0 0-15,0 0 320 0,0 0-16 0,0 36-16 0,0-36 0 0,5 45-288 0,-5-45-192 0,8 68 16 0,-8-68 16 0,11 73 384 0,-11-73 80 0,16 69 16 0,-16-69 0 0,16 60-320 0,-16-60 0 16,13 50 0-16,-13-50 0 0,14 43 224 0,-14-43-64 16,0 0-16-16,18 47 0 0,-18-47-144 0,0 0 192 15,0 0-192-15,0 0 192 0,0 0 144 0,0 0 48 16,0 0 0-16,0 0 0 0,0 0 336 0,0 0 80 16,0 0 16-16,0 0 0 0,13-8 144 0,-15-10 16 15,0-3 16-15,2-2 0 0,0-1-672 0,0-3-128 16,0 0-16-16,0-2-16 0,0 1-160 0,0-4 0 15,2-2 0-15,0-3 0 0,1 0 0 0,3-1 0 16,-1 2 0-16,1 2 0 0,-1 6-304 0,6 2 16 16,-1 3 0-16,1 3 0 15,0 2-192-15,2 4-32 0,-2 1-16 0,-1 2 0 16,1 3 16-16,-1 1 16 0,2 2 0 0,-2 2 0 16,-10 3-128-16,18-3-16 0,-18 3-16 0,0 0 0 0,0 0 240 0,32 12 48 0,-32-12 16 0,0 0 0 15,0 0 352-15,0 0 0 0,17 48 0 0,-17-48 0 16,0 0 384-16,-3 41 32 0,3-41 16 0,0 0 0 15,-12 42 272-15,12-42 64 0,-15 30 16 0,4-15 0 16,3-2 0-16,-3 2 0 0,1-1 0 0,-2-1 0 16,2-1-352-16,0 0-80 0,-1-2-16 0,4-1 0 15,-1-3-336-15,-1 0 0 0,2-2 0 0,2-2 128 16,-1-1-752-16,2-2-144 0,0 0-16 0,-1-3-16 16,2 0-1440-16,1-2-272 0,-1-2-64 15,2 1-11184-15</inkml:trace>
  <inkml:trace contextRef="#ctx0" brushRef="#br0" timeOffset="31176.64">13477 8657 23615 0,'0'0'512'0,"0"0"128"0,0 0 0 0,0 0 16 0,0 0-528 0,0 0-128 0,32 28 0 0,-32-28 0 0,0 0 1152 0,28 55 208 0,-28-55 48 0,29 70 0 0,-29-70 256 0,28 73 48 0,-28-73 16 0,22 65 0 0,-22-65-960 0,16 56-176 16,-16-56-32-16,18 55-16 0,-18-55-352 0,16 43-64 16,-16-43 0-16,0 0-128 0,20 47 128 0,-20-47-128 0,0 0 0 15,0 0 0-15,0 0 128 0,0 0-128 0,0 0 0 0,0 0 0 16,0 0 192-16,0 0-32 0,2-2 0 0,-7-8 0 16,-1-2 208-16,0-3 32 0,-1-3 16 0,-1-2 0 15,0-1-288-15,0-1-128 16,3-1 0-16,-3-1 128 0,4-2-128 0,0-1 192 0,1-2-192 0,3 1 192 15,0 1-192-15,2 1 0 0,1 1 0 0,2 0 0 16,1 1 0-16,0 2 0 0,3 1 0 0,0 3 0 16,2 2 0-16,1 2 0 0,2 2-192 0,0 3 192 15,-1-2-320-15,3 4 64 0,-1 1 16 0,2 2 0 16,-3 0-144-16,1 0-16 0,-1 2-16 0,-14 2 0 16,21 1 112-16,-21-1 32 0,0 0 0 0,0 0 0 0,0 0-64 0,30 29-16 15,-30-29 0-15,0 0 0 0,0 0 160 0,5 43 16 16,-5-43 16-16,0 0 0 0,-8 41 160 0,8-41 128 15,-11 29-128-15,11-29 176 0,-14 26 96 0,14-26 32 16,-16 23 0-16,16-23 0 0,-15 19-16 0,15-19 0 16,-14 16 0-16,14-16 0 0,0 0-288 0,-13 15 0 15,13-15 128-15,0 0-128 0,0 0 0 0,0 0-176 16,0 0 32-16,0 0 0 16,0 0-256-16,0 0-48 0,0 0-16 0,0 0 0 0,0 0 240 0,35 31 48 15,-35-31 16-15,0 0 0 0,32 10 160 0,-32-10 0 16,0 0 0-16,42 14 0 0,-42-14 0 0,0 0 0 15,35 14-144-15,-35-14 144 0,0 0 0 0,0 0 0 16,34 21 0-16,-34-21 0 0,0 0 0 0,0 0 0 16,0 0 0-16,0 0 0 0,6 40 0 0,-6-40 0 15,0 0 144-15,-16 26-16 0,16-26 480 0,-16 17 96 16,3-9 32-16,2 1 0 0,-2 1-160 0,0-2-48 0,-1 2 0 16,1 0 0-16,-1-2-224 0,1 0-48 0,0-1-16 0,2-1 0 15,3-2-240-15,0-1 0 0,-1-1 128 0,2 0-128 31,-1-2-448-31,3-2-144 0,-1 0-32 0,1-2 0 16,0-1-1456-16,2-1-288 0,1-2-64 0,-1 0-11920 0</inkml:trace>
  <inkml:trace contextRef="#ctx0" brushRef="#br0" timeOffset="31360.05">14262 8672 16575 0,'22'-6'1472'0,"-7"3"-1168"0,-1 0-304 0,-14 3 0 0,19-1 2656 0,-19 1 480 0,17 1 80 0,2-1 32 0,8 1-1952 0,11 0-384 0,5 0-80 0,-2 0 0 0,-1-1-128 0,-5-2-32 0,-3 1 0 0,-5-2 0 0,-3-1-1056 0,-2 1-192 0,-4-2-64 0,-3 1 0 16,-1 1-1344-16,-3 0-256 0</inkml:trace>
  <inkml:trace contextRef="#ctx0" brushRef="#br0" timeOffset="31563.28">14361 8938 21183 0,'0'0'944'0,"0"0"192"0,0 0-912 0,0 0-224 0,0 0 0 0,0 0 0 16,0 0 1216-16,0 0 208 0,0 0 48 0,0 0 0 15,31 17-176-15,-31-17-16 0,36 1-16 0,-16-3 0 16,6-1-592-16,0-2-112 0,2-1-32 0,-1-3 0 31,2 0-1360-31,-2-3-256 0,0 1-64 0,1-1-7920 0,-3 0-1568 0</inkml:trace>
  <inkml:trace contextRef="#ctx0" brushRef="#br0" timeOffset="32209.9">15579 8583 23039 0,'0'0'1024'0,"0"0"192"0,0 0-960 15,0 0-256-15,0 0 0 0,0 0 0 0,21 41 656 0,-21-41 96 16,6 41 16-16,-6-41 0 0,10 76 800 0,-7-34 160 16,0-1 48-16,-3-41 0 0,3 67-864 0,-3-67-160 15,2 48-48-15,-2-48 0 0,0 0-528 0,2 40-176 16,-2-40 0-16,0 0 0 0,0 0 0 0,0 0 0 15,0 0 0-15,0 0 0 0,-7-6 256 0,4-4-64 16,0-5-16-16,-2-2 0 0,0-1-320 0,-1-3-64 16,4-1-16-16,-1-1 0 0,1 0 224 0,1 0 0 15,1-2 0-15,0 1-144 0,1 0 736 0,3-1 160 16,0-2 16-16,1 1 16 0,3 1-336 0,0 3-64 0,0 2 0 16,3 2-16-16,-1 3-160 0,1 4-16 15,-1 3-16-15,-1 2 0 0,1 3-320 0,-10 3-64 16,17-1-16-16,-17 1 0 15,0 0-320-15,0 0-64 0,0 0-16 0,29 31 0 16,-29-31-16-16,0 0-16 0,0 0 0 0,8 52 0 16,-8-52 64-16,0 0 16 0,-5 46 0 0,5-46 0 0,0 0 240 0,-14 43 48 0,14-43 16 0,-14 28 0 15,14-28 464-15,0 0 112 0,-23 30 16 0,23-30 0 16,-17 15 336-16,17-15 80 0,-15 11 16 0,15-11 0 16,0 0-208-16,-19 11-32 0,19-11-16 0,0 0 0 15,0 0-304-15,0 0-48 0,0 0-16 0,0 0 0 16,0 0-128-16,0 0 0 0,0 0 0 0,0 0 0 15,0 0-384-15,0 0 32 0,0 0 16 0,29 24 0 16,-29-24 96-16,0 0 32 0,32 14 0 0,-32-14 0 0,30 11 64 16,-30-11 16-16,27 13 0 0,-27-13 0 0,29 12-160 0,-29-12-32 15,26 10 0-15,-26-10 0 0,0 0 320 0,30 11-160 16,-30-11 160-16,0 0-128 0,0 0 128 0,0 0 0 16,0 0 0-16,0 0 0 0,0 0 176 0,0 0-48 15,0 0 0-15,0 0 0 0,0 0 384 0,0 41 80 16,0-41 16-16,-22 9 0 0,9-2-48 0,-1-2-16 15,-1 0 0-15,-2 0 0 0,2-1-272 0,-1 1-48 16,0-2-16-16,0 0 0 0,2-1-208 0,0-1 0 16,-1 0 0-16,2-1 0 15,2 0-1056-15,3-2-160 0,0 1-16 0,3-1-16 16,-1 0-1520-16,3-1-304 0</inkml:trace>
  <inkml:trace contextRef="#ctx0" brushRef="#br0" timeOffset="32509.5">16335 8363 29487 0,'0'0'1296'0,"0"0"288"0,0 0-1264 0,0 0-320 0,0 0 0 0,0 0 0 0,0 0 768 0,0 0 112 0,0 0 16 0,-10 41 0 0,10-41 448 0,-17 55 112 0,5-23 16 0,0 3 0 0,-2 1-912 0,0 2-176 15,2 0-48-15,0 2 0 16,0 2-160-16,1 0-48 0,3 0 0 0,3-3 0 0,5-39-128 16,-1 64 0-16,1-64 0 0,8 47-176 15,-8-47-272-15,0 0-48 0,24 51-16 0,-24-51 0 16,0 0-128-16,33 32-16 0,-33-32-16 0,27 6 0 16,-15-8-544-16,2-2-128 0,1-4 0 0,2-3-16 15,1-4-752-15,1-2-128 0,1-3-48 0,-1-2-8896 16</inkml:trace>
  <inkml:trace contextRef="#ctx0" brushRef="#br0" timeOffset="32792.54">16724 8302 13823 0,'0'-2'1216'0,"0"0"-960"16,0 2-256-16,0 0 0 0,0 0 1424 0,0 0 240 0,0 0 64 0,0 0 0 15,0 0-432-15,0 0-80 0,0 0 0 0,21 45-16 16,-21-45-16-16,0 0 0 0,22 53 0 0,-22-53 0 15,18 48-720-15,-18-48-144 0,19 55-16 0,-19-55-16 16,21 61-288-16,-21-61 0 0,18 65 0 0,-18-65 0 16,17 66 0-16,-17-66-144 0,16 66 144 0,-16-66-192 15,21 57 192-15,-21-57-128 0,19 48 128 0,-19-48-128 16,18 38 832-16,-18-38 192 0,0 0 16 0,19 39 16 16,-19-39 272-16,0 0 48 0,0 0 16 0,14 36 0 15,-14-36-448-15,0 0-96 0,0 0-16 0,0 0 0 16,0 0-384-16,-8 37-64 0,8-37-32 0,0 0 0 15,-19 12-656-15,19-12-128 16,-17 6-16-16,17-6-11008 0,-21 6-2176 0</inkml:trace>
  <inkml:trace contextRef="#ctx0" brushRef="#br0" timeOffset="33694.01">13237 10067 16575 0,'0'0'1472'0,"0"0"-1168"0,0 0-304 0,0 0 0 0,-7 28 2576 16,7-28 464-16,0 0 96 0,-3 34 0 0,3-34-2096 0,-1 62-416 0,1-22-96 0,1 3-16 0,2-3 192 0,2-2 48 0,-1 0 0 0,-4-38 0 0,12 68-432 0,-12-68-64 15,13 55-32-15,-13-55 0 0,11 45-16 0,-11-45 0 0,0 0 0 0,12 43 0 16,-12-43-80-16,0 0-128 15,0 0 176-15,0 0-176 0,0 0 416 0,0 0-32 0,0 0 0 0,0 0 0 16,10-7 256-16,-10-4 64 0,0-4 0 0,-2-2 0 16,2-1-192-16,-2-3-16 0,2-1-16 0,0-1 0 15,0 0-336-15,2-2-144 0,0-2 128 0,2-1-128 16,1 0 128-16,1-5-128 0,1-1 0 0,5-2 128 16,-2 3-128-16,4 0-192 0,-2 2 32 0,2 3 16 15,0 5-176-15,1 5-48 0,-1 2 0 0,-1 3 0 31,0 4-64-31,0 2-16 0,1 1 0 0,-14 6 0 0,22-5 64 0,-22 5 16 0,0 0 0 0,34 2 0 16,-34-2-224-16,0 0-48 0,33 14-16 0,-33-14 0 16,0 0 400-16,0 0 96 0,21 34 16 0,-21-34 0 0,0 0 448 15,0 0 80-15,0 44 32 0,0-44 0 0,0 0 176 0,-14 37 48 16,14-37 0-16,-12 24 0 0,12-24-48 0,-17 19 0 16,17-19 0-16,-19 19 0 0,19-19-192 0,-21 18-32 15,21-18-16-15,-19 17 0 0,9-10-224 0,2-2-128 16,-3 0 160-16,3 0-160 0,1-3-208 0,-2 0-144 15,1-1-32-15,-1-2 0 16,2 1-1104-16,1-2-240 0,-1-1-32 0,0-1-16 16,2 0-784-16,0-1-144 0,1 1-48 0,3-2-8928 0</inkml:trace>
  <inkml:trace contextRef="#ctx0" brushRef="#br0" timeOffset="33993.21">13869 9842 18431 0,'11'-5'816'0,"-6"2"160"0,-5 3-784 0,5-3-192 0,-5 3 0 0,0 0 0 0,0 0 1248 0,0 0 208 0,0 0 32 0,0 0 16 0,0 0 160 0,-12 27 48 0,12-27 0 0,-14 29 0 0,14-29-80 0,-16 38-16 0,16-38 0 0,-16 47 0 15,16-47-912-15,-13 54-176 0,13-54-32 0,-6 54-16 16,6-54-288-16,1 52-64 0,-1-52-128 0,13 43 192 15,-13-43 16-15,0 0 0 0,29 46 0 0,-29-46 0 16,0 0-16-16,37 30 0 0,-37-30 0 0,27 14 0 16,-27-14-32-16,30 8-16 0,-30-8 0 0,28 1 0 15,-28-1-144-15,27-4 0 0,-16 0 144 0,3-1-144 0,-1-2 0 0,0-1-192 16,1 1 32-16,-1-4 0 16,0 2-960-16,0-3-192 0,1 0-32 15,-1-1-9552-15,1-1-1904 0</inkml:trace>
  <inkml:trace contextRef="#ctx0" brushRef="#br0" timeOffset="34227.04">14830 9806 32255 0,'0'0'2864'0,"0"0"-2288"0,0 0-576 0,0 0 0 16,0 0 1024-16,26 4 80 0,-26-4 32 0,27 6 0 16,-3-2-944-16,0 0-192 0,6 1 0 0,-6-3 0 31,0 0-768-31,-6-2-64 0,1-1 0 0,-19 1-14400 0</inkml:trace>
  <inkml:trace contextRef="#ctx0" brushRef="#br0" timeOffset="34410.44">14854 9998 25791 0,'0'0'2304'0,"0"0"-1856"16,0 0-448-16,0 0 0 0,0 0 1920 0,26 5 304 16,-26-5 48-16,30 2 16 0,-3 0-1216 0,7-2-240 15,4-1-64-15,-1-3 0 0,-2-1-768 0,2-2-304 16,0-1 16-16,0-1 0 15,-1-1-1952-15,-3 0-400 0</inkml:trace>
  <inkml:trace contextRef="#ctx0" brushRef="#br0" timeOffset="34854.76">16390 9728 23951 0,'-5'-4'2128'0,"0"0"-1696"0,5 4-432 0,-9-3 0 16,9 3 1728-16,-10-1 272 0,-1 0 48 0,-7-1 16 16,-6 1-1024-16,-4 2-208 0,-3 4-32 0,2 2-16 15,0 5-80-15,-1 1 0 0,2 3-16 0,0 4 0 16,1 2-448-16,1 2-96 0,2 4-16 0,5 2 0 0,0 4 112 0,6 0 16 16,2 3 0-16,5-1 0 0,6-36 48 0,-2 68 16 15,2-68 0-15,16 56 0 16,-16-56 64-16,27 43 32 0,-27-43 0 0,40 34 0 0,-40-34-160 15,44 28-16-15,-44-28-16 0,49 21 0 0,-20-12-96 0,-2-3-128 16,0-1 176-16,2-3-176 0,-2-2 0 0,1-3 0 16,-3-2 0-16,1-3 0 0,-2-2 0 0,2-2-176 15,-2-1 0-15,0 0 0 16,-4 0-560-16,1-1-112 0,0-3-32 0,-1-1-10816 16,-1-1-2160-16</inkml:trace>
  <inkml:trace contextRef="#ctx0" brushRef="#br0" timeOffset="35143.76">16993 9462 22111 0,'0'0'976'0,"-13"7"208"0,13-7-944 0,-16 8-240 0,16-8 0 0,0 0 0 16,0 0 1200-16,-29 33 192 0,9-10 32 0,-8 11 16 15,-2 6 144-15,1 6 16 0,-1 2 16 0,6 1 0 16,1 1-272-16,6-1-48 0,4 1-16 0,0-1 0 16,7 0-640-16,1-3-128 0,3-2-16 0,2-3-16 15,2-3-352-15,-2-38-128 0,13 59 0 0,-13-59 0 16,24 45-192-16,-24-45-144 0,27 33-32 0,-27-33 0 16,35 23-304-16,-35-23-64 0,36 11-16 0,-16-11 0 15,1-2-544-15,0-4-112 0,1-2-32 0,-1-3 0 16,-2 0-416-16,-1-3-96 0</inkml:trace>
  <inkml:trace contextRef="#ctx0" brushRef="#br0" timeOffset="35426.74">17288 9496 10127 0,'-2'-2'896'0,"2"2"-704"15,0 0-192-15,0 0 0 0,0 0 2032 0,0 0 368 16,0 0 80-16,0 0 16 0,0 0-432 0,0 0-80 15,19 47 0-15,-19-47-16 0,14 42-880 0,-14-42-160 16,10 57-32-16,-10-57-16 0,12 68-368 0,-12-68-64 16,10 69 0-16,-6-32-16 0,-1 2-256 0,0 0-48 0,3 0-128 0,-6-39 192 15,8 72 672-15,-8-72 128 0,14 61 32 0,-14-61 0 32,12 46-1552-32,-12-46-304 0,14 37-64 0,-14-37-16 0,0 0 1296 0,18 43 272 0,-18-43 48 0,0 0 16 15,11 33 32-15,-11-33 0 0,0 0 0 0,0 0 0 16,8 37-464-16,-8-37-96 0,0 0 0 0,0 0-16 31,0 0-1248-31,0 0-240 0,-3 36-48 0,3-36-14000 0</inkml:trace>
  <inkml:trace contextRef="#ctx0" brushRef="#br0" timeOffset="36348.43">13251 11357 29487 0,'0'0'2624'0,"0"0"-2112"0,0 0-512 0,-3 30 0 0,3-30 320 0,0 0-32 0,2 36-16 0,-2-36 0 0,6 66 496 0,-1-25 80 0,0 0 32 0,2-4 0 0,-7-37-384 0,14 63-80 15,-14-63-16-15,17 46 0 0,-17-46-144 0,0 0-48 16,21 42 0-16,-21-42 0 0,0 0 48 0,0 0 0 0,0 0 0 0,0 0 0 16,0 0 48-16,0 0 16 0,0 0 0 15,0 0 0-15,25-1 144 0,-25-10 48 0,0-2 0 0,0-4 0 16,0 0-192-16,0-3-48 0,0-3 0 0,-1-1 0 16,1-4-272-16,0 2 0 0,0 0 0 0,1 0 0 15,1-3 0-15,0-1 0 0,1 1 0 0,0 0 0 16,2 1 0-16,-1 3-192 0,3 3 192 0,-2 5-192 15,3 2-64-15,0 2 0 0,0 4 0 0,0 2 0 16,3 0-320-16,-11 7-64 16,22-6 0-16,-22 6-16 0,26-1-96 0,-26 1-16 0,0 0 0 15,41 8 0-15,-41-8 320 0,0 0 64 0,41 21 16 0,-41-21 0 16,0 0 368-16,38 27 0 0,-38-27 128 0,0 0-128 16,27 32 432-16,-27-32 0 0,0 0 0 0,0 0 0 0,24 34 144 0,-24-34 16 15,0 0 16-15,0 0 0 0,-3 34-128 0,3-34-32 16,-11 14 0-16,11-14 0 0,-16 15-16 15,5-9-16-15,1 0 0 0,-4 0 0 0,4-1-192 0,-4-1-32 16,2 0-16-16,-2-1 0 0,1 0-176 0,-1-1 0 16,2 0 0-16,-2-1 0 0,0 0-192 0,1-2-128 15,1 0-32-15,0-2 0 16,1 0-1232-16,3-1-240 0,0 0-48 0,0-2-8688 16,2 0-1728-16</inkml:trace>
  <inkml:trace contextRef="#ctx0" brushRef="#br0" timeOffset="36877.47">13680 11101 18431 0,'0'0'1632'0,"0"0"-1312"0,0 0-320 0,0 0 0 0,0 0 2704 0,0 0 480 0,32 33 80 0,-32-33 32 0,29 44-1280 0,-29-44-256 0,32 59-48 0,-32-59-16 0,26 58-544 0,-26-58-96 0,20 47-32 0,-20-47 0 16,16 37-656-16,-16-37-144 0,0 0-32 0,19 36 0 15,-19-36-192-15,0 0 0 0,0 0 128 0,0 0-128 16,0 0 0-16,0 0 0 0,0 0 0 0,0 0 0 16,0 0 192-16,0-17-64 0,-6 3-128 0,3 0 192 15,-2-1-64-15,2-2 0 0,0 1-128 0,-1-3 192 16,3 1-192-16,-1-2 0 0,2 1 128 0,0-3-128 16,3-1 0-16,-1 1 176 0,3 0-176 0,0 1 160 15,1 1-160-15,4 2 0 0,-1 3 0 0,4 2 0 16,0 2 0-16,0 1 0 0,1 2 0 0,-14 8-176 0,30-9-32 15,-30 9-16-15,34-3 0 0,-34 3 0 0,40 6-16 0,-40-6 0 16,43 13 0-16,-43-13 0 0,39 19-16 0,-39-19 0 16,38 24 0-16,-38-24 0 0,35 30 256 0,-35-30 0 15,32 32 0-15,-32-32-144 0,27 36 144 0,-27-36 0 16,24 41 160-16,-24-41-160 0,18 43 192 0,-18-43-64 16,18 43-128-16,-18-43 192 0,12 39-192 0,-12-39 176 15,0 0-176-15,5 47 160 0,-5-47-32 0,0 0-128 16,-16 37 192-16,16-37-64 0,-22 18 48 0,22-18 0 15,-26 20 0-15,13-11 0 0,-4-3 16 0,-1-1 16 16,2 0 0-16,0-3 0 0,0 0-208 0,2-2 176 16,-4 0-176-16,2-1 160 0,0-2-160 0,2 0 0 15,-2-1 0-15,4-1 0 0,0-1 0 0,2 0-176 0,-1 0 48 0,3-2 0 32,3-1-368-32,0 0-64 0,2-2-16 0,3 0 0 15,2-3-512-15,1 0-96 0,3 0-32 0,3 0-15232 0</inkml:trace>
  <inkml:trace contextRef="#ctx0" brushRef="#br0" timeOffset="37076.69">14808 11059 24879 0,'19'-3'2208'0,"-19"3"-1760"0,24-3-448 0,-24 3 0 0,0 0 2048 0,29 1 320 0,-2-2 64 0,13-3 0 0,13 0-1344 0,4 0-256 0,-4-1-64 0,-2 0-16 0,-4-1-512 0,-6 1-112 16,-4 0 0-16,-2-1-128 16,-3 0-1136-16,-4 0-336 0,-3 0-64 0,-2 1 0 15,-3 0-1152-15,-2 0-208 0</inkml:trace>
  <inkml:trace contextRef="#ctx0" brushRef="#br0" timeOffset="37276.9">15166 11231 11967 0,'0'0'1072'0,"-16"11"-864"16,16-11-208-16,0 0 0 0,0 0 2768 0,0 0 512 15,0 0 112-15,-16 18 0 0,16-18-1520 0,0 0-304 16,0 0-64-16,0 0-16 0,0 0-560 0,0 0-112 0,24 29-32 16,-24-29 0-1,27-5-1056-15,-11 0-224 0,2-1-32 0,1-2-16 16,2-1-1376-16,0 1-256 0,-1-2-64 0,-1 1-9056 0</inkml:trace>
  <inkml:trace contextRef="#ctx0" brushRef="#br0" timeOffset="37894.08">16219 10985 34095 0,'0'0'3024'0,"0"0"-2416"15,0 0-480-15,0 0-128 0,0 0 896 0,0 0 144 16,1 36 48-16,-1-36 0 0,2 47-768 0,-2-47-160 15,3 70-32-15,-1-33 0 0,-2-37 112 0,3 67 16 16,-3-67 0-16,4 58 0 0,-4-58-256 0,4 46 0 16,-4-46 0-16,0 0 0 0,1 44 0 0,-1-44 0 15,0 0 0-15,0 0 0 0,0 0-384 0,0 0 48 16,0 0 0-16,0 0 0 0,-12-3 336 0,7-9 192 16,0-2-32-16,0-2 0 0,-1-2 112 0,3-1 32 0,1 0 0 0,2-2 0 15,0 1-32-15,0-2 0 16,0 0 0-16,2-2 0 0,1 0 32 0,3 0 0 0,-1 1 0 0,0 1 0 15,3 2-176-15,1 0-128 0,1 2 192 0,3 1-192 16,0 0 0-16,1 3 0 0,-1 2 0 0,1 4-144 16,0 1-96-16,-14 7-16 0,29-3 0 0,-29 3 0 15,28 8 0-15,-28-8 0 0,29 18 0 0,-29-18 0 16,30 31 48-16,-30-31 0 0,33 35 0 0,-33-35 0 16,31 34 208-16,-31-34-144 0,32 35 144 0,-32-35-128 15,32 35 128-15,-32-35 0 0,27 35 0 0,-27-35 0 16,22 35 144-16,-22-35 16 0,15 34 0 0,-15-34 0 0,0 0-32 15,11 46-128-15,-11-46 192 0,0 0-64 16,-8 42-128-16,8-42 128 0,-16 27-128 0,16-27 128 0,-24 24 16 0,8-13 0 16,16-11 0-16,-34 21 0 0,14-11 16 0,-1-1 0 15,-1 0 0-15,-1-2 0 0,3 1-160 0,-1-3 0 16,1 0 144-16,3-2-144 0,-1-1 0 0,1-2-128 16,5 0 0-16,-2-2 0 0,4 0-128 0,2-1 0 15,-1-1-16-15,2 0 0 16,2-2-880-16,2-1-160 0,-1 0-32 0,2-2-15120 15</inkml:trace>
  <inkml:trace contextRef="#ctx0" brushRef="#br0" timeOffset="38224.98">17118 10792 2751 0,'0'0'256'0,"0"0"-256"0,0 0 0 0,0 0 0 0,0 0 6624 0,0 0 1280 0,0 0 256 0,0 0 48 0,-21 37-5456 0,21-37-1088 0,-27 47-208 0,11-17-48 0,-2 5-720 0,-1 0-144 0,3 2-32 0,0 1 0 16,2 2-320-16,2 3-64 0,0 2 0 0,4 1-128 15,1-1 176-15,4-2-176 0,3-1 160 0,5-5-160 16,-5-37 144-16,16 58-144 0,-16-58 128 0,24 43-128 15,-24-43 160-15,35 34-160 0,-35-34 192 0,37 25-192 0,-37-25 0 16,40 17 0-16,-40-17 0 0,38 6 0 0,-18-7 128 0,-1-3-128 16,0-1 0-16,-2-5 0 0,1-1 0 15,0-3 0-15,2-2-192 0,-1-4 48 16,-2-2-1136-16,0-2-240 16,-1 0-32-16,-4-3-14720 0</inkml:trace>
  <inkml:trace contextRef="#ctx0" brushRef="#br0" timeOffset="38576.62">17514 10674 23951 0,'0'0'2128'0,"0"0"-1696"16,0 0-432-16,0 0 0 0,0 0 2144 0,0 0 352 15,0 0 64-15,0 0 0 0,2 54-976 0,-2-54-208 0,8 54-32 0,-8-54-16 16,16 67-752-16,-6-31-160 0,4 0-32 0,1 2 0 15,1 0-384-15,1-2 0 0,-1-1 0 0,2-1 0 16,-1-1-320-16,1-1 48 0,-2 2 16 0,0-3 0 16,-16-31-32-16,29 58 0 0,-29-58 0 0,27 53 0 15,-27-53 288-15,24 43 0 0,-24-43 0 0,16 38 0 16,-16-38 384-16,0 0 48 0,11 43 0 0,-11-43 0 16,0 0 64-16,-5 34 16 0,5-34 0 0,0 0 0 15,-22 34-176-15,22-34-16 0,-22 24-16 0,22-24 0 16,-24 21-96-16,24-21-16 0,-28 24 0 0,28-24 0 15,-25 20-192-15,25-20 0 0,-26 17 0 0,26-17 0 16,-21 11-432-16,21-11-16 0,-20 7-16 16,20-7 0-16,-20 0-1264 0,9-3-240 15,11 3-48-15,-16-9-14048 0</inkml:trace>
  <inkml:trace contextRef="#ctx0" brushRef="#br0" timeOffset="39709.76">17548 7370 18431 0,'2'-3'1632'0,"-2"2"-1312"0,0 1-320 0,0 0 0 0,0 0 1792 0,0 0 304 0,0 0 48 0,1 0 16 0,1-1-928 0,0 1-176 0,-1 1-32 0,2 1-16 0,-1 0-160 0,-1 1-16 0,1-1-16 0,-2-2 0 16,0 0-656-16,0 0-160 0,0 0 0 0,0 0 0 16,0 0-752-16,0 0-176 15,0 0-32-15,0 0-16 0,0 0-1072 0,0 0-224 0</inkml:trace>
  <inkml:trace contextRef="#ctx0" brushRef="#br0" timeOffset="39910.29">17692 7771 13823 0,'0'0'1216'0,"0"0"-960"15,0 0-256-15,-19 27 0 0,19-27 2128 0,0 0 384 16,0 0 80-16,0 0 16 0,0 0-704 0,-21 39-144 16,21-39-32-16,0 0 0 0,-24 41-560 0,24-41-112 15,0 0-32-15,-19 26 0 0,19-26-768 0,0 0-256 16,0 0 160-16,-21 14-160 15,21-14-832-15,0 0-240 0,-9 4-48 0,9-4-8080 16,-5 1-1616-16</inkml:trace>
  <inkml:trace contextRef="#ctx0" brushRef="#br0" timeOffset="40359.83">17233 8712 37775 0,'0'-1'3360'0,"0"1"-2688"16,0 0-544-16,0 0-128 0,0 0-320 0,0 0-112 0,0 0-16 0,0 0 0 0,0 0-1088 0,0 0-240 0,0 0-32 0,0 0-16 16,29 28-944-16,-29-28-192 0,0 0-48 0,0 0 0 0</inkml:trace>
  <inkml:trace contextRef="#ctx0" brushRef="#br0" timeOffset="40544.92">17490 9014 14735 0,'0'0'1312'15,"0"0"-1056"-15,0 0-256 0,0 0 0 16,0 0 1280-16,-15 34 192 0,15-34 32 0,0 0 16 0,-23 47 480 0,23-47 112 16,-22 43 0-16,22-43 16 0,-24 35-752 0,24-35-160 15,-22 25-16-15,22-25-16 0,-21 21-864 0,21-21-192 16,-20 13-128-16,20-13 192 15,-16 6-1152-15,16-6-208 0,-14 2-48 0,8-2-7680 16,6 0-1520-16</inkml:trace>
  <inkml:trace contextRef="#ctx0" brushRef="#br0" timeOffset="40960.92">17754 9943 38703 0,'0'0'3440'0,"0"0"-2752"0,0 0-560 0,0 0-128 0,0 0-896 0,0 0-224 0,0 0-32 0,0 0-16 0,0 0-1056 0,0 0-208 0,0 0-32 0,24 33-16 0,-24-33 1984 0,0 0 496 15,24 13 0-15</inkml:trace>
  <inkml:trace contextRef="#ctx0" brushRef="#br0" timeOffset="41119.04">17772 10248 31327 0,'0'0'1392'0,"-18"16"272"0,18-16-1328 0,0 0-336 16,-19 12 0-16,19-12 0 0,0 0 992 0,0 0 128 0,-22 20 32 0,22-20 0 15,-26 24-480-15,26-24-96 0,-25 24 0 0,25-24-16 32,-21 17-976-32,21-17-192 0,0 0-32 0,-21 13-16 15,21-13-2480-15,-11 1-480 0</inkml:trace>
  <inkml:trace contextRef="#ctx0" brushRef="#br0" timeOffset="41526.14">18012 11094 32255 0,'0'0'2864'0,"0"0"-2288"0,0 0-576 0,0 0 0 0,0 0 896 0,0 0 80 0,0 0 16 0,0 0 0 0,0 0-352 0,0 0-80 0,0 0-16 0,30 10 0 0,-30-10-672 0,0 0-144 0,0 0-32 0,21-2 0 31,-21 2-1936-31,0 0-400 0</inkml:trace>
  <inkml:trace contextRef="#ctx0" brushRef="#br0" timeOffset="41693.33">18172 11373 18431 0,'0'0'1632'0,"0"0"-1312"0,0 0-320 0,-13 28 0 16,13-28 2224-16,0 0 368 0,0 0 80 0,-22 42 16 0,22-42-672 0,-26 54-128 15,12-27-32-15,14-27 0 0,-23 45-640 0,23-45-144 16,-19 31-32-16,19-31 0 16,0 0-1568-16,-20 33-320 0,20-33-64 0,0 0-9952 15,-23 18-1984-15</inkml:trace>
  <inkml:trace contextRef="#ctx0" brushRef="#br0" timeOffset="45377.27">13301 13323 31327 0,'-6'-6'2784'0,"4"0"-2224"0,-1 2-560 0,3 2 0 0,0 1 848 0,0-1 64 0,-2-4 16 0,-1-3 0 0,0-1-80 0,-1 0-16 0,1 0 0 16,3 4 0-16,-2 2-320 0,2 2-64 0,0 1 0 0,-1 0-16 0,1 1-432 0,0 0 0 0,0 0 0 0,0 0 0 16,0 0 0-16,0 37 0 0,0-37-192 0,-3 37 192 15,3-37-144-15,-3 50 144 0,3-50 0 0,-2 60 0 16,2-60 0-16,-1 62 0 0,1-62 0 0,3 59 0 15,-3-59 0-15,9 51 0 0,-9-51 0 0,15 45 0 16,-15-45 192-16,19 39 32 0,-19-39 16 0,0 0 0 16,31 44-80-16,-31-44-16 0,0 0 0 0,36 30 0 15,-36-30-144-15,0 0 0 0,34 5 0 0,-34-5 128 16,24-9-128-16,-12 1 0 0,-2 0 144 0,3-4-144 16,-2-3 0-16,2-3 128 0,-2-2-128 0,0 2 0 0,-1-3 0 15,-2 0 128-15,1 1-128 0,-2-1 0 0,-2 1 0 0,-2 1 0 16,1-1 0-16,-2 0 0 0,1 1 0 15,-3 2 0-15,0 4 0 0,0-1 0 0,0 3 0 0,-1 2 0 16,-1 3 0-16,2 3 128 0,0 3-128 0,0 0 0 16,0 0 0-16,0 0 0 0,0 0 0 0,0 0 0 15,-6 37-176-15,6-37 176 0,0 0-288 0,4 54 32 16,-4-54 16-16,9 35 0 0,-9-35 240 0,0 0 0 16,22 43-160-16,-22-43 160 0,0 0 0 0,34 30 0 15,-34-30 0-15,30 11 128 0,-30-11 0 0,35 1 0 16,-35-1 0-16,34-8 0 0,-18 1 48 0,0-2 0 15,-2-2 0-15,1 0 0 0,-4 1 0 0,0-3 0 0,-1 0 0 16,-1 0 0-16,-2 0 32 0,-3 1 16 0,1-1 0 0,-1 2 0 16,0 1 32-16,-2 1 0 0,-1 0 0 0,-1 0 0 15,0 1-96-15,0 0-16 0,-1 0 0 0,-1 1 0 16,-1 0-272-16,3 0-64 0,-1 1-16 0,-1 1 0 31,0 0-480-31,2 2-80 0,-1 0-32 0,1 3-17472 0</inkml:trace>
  <inkml:trace contextRef="#ctx0" brushRef="#br0" timeOffset="45976.58">14269 13404 5631 0,'-2'-4'128'0,"-1"1"16"0,3 3 16 0,-5-5 0 0,5 5-160 0,0 0 0 0,-4-5 0 0,0 1 0 0,-1-1 1744 0,0-2 320 0,-4 0 64 0,1-2 16 0,-2 3 96 0,1 0 0 0,-1 1 16 0,-1 0 0 0,1 0-640 0,-1 3-128 15,-3 0-16-15,-2 1-16 0,3 2-336 0,-5 1-64 0,1 2-16 16,1 1 0-16,-2 4-208 0,-1 1-64 16,0 2 0-16,1 2 0 0,1 3-192 0,-1 2-64 0,2 1 0 0,2 0 0 15,14-20 128-15,-21 42 0 16,21-42 16-16,-10 38 0 0,10-38-80 0,0 0 0 0,-3 46-16 16,3-46 0-16,0 0-352 0,0 0-64 15,24 38-16-15,-24-38 0 0,0 0-128 0,30 15-224 0,-30-15 48 0,24 2 16 16,-24-2 160-16,26-5-128 0,-13 0 128 0,3-3-128 15,-2 1 128-15,-1-4 0 0,3 0 128 0,-3 0-128 16,-1-2 0-16,0 0 128 0,0 1-128 0,-2-2 0 16,0 2 144-16,-4-1-144 0,1 1 192 0,-2 0-192 15,1 2 256-15,-3 2-48 0,-2 0-16 0,1 3 0 16,-2 5-16-16,2-6-16 0,-2 6 0 0,0 0 0 16,0 0-160-16,0 0 128 0,0 0-128 0,0 0 128 15,0 0-128-15,0 0 0 0,0 0-160 0,0 0 160 16,-4 37-128-16,4-37 128 0,0 0 0 0,-1 36-144 15,1-36 144-15,0 0 0 0,0 34 0 0,0-34 0 0,0 0 0 0,0 0 0 16,3 36 0-16,-3-36-128 0,0 0-208 0,0 0-48 16,0 0 0-16,0 0 0 15,0 0-608-15,0 0-128 0,0 0-32 0,0 0 0 16,0 0-1328-16,0 0-272 0,0 0-48 0,0 0-10016 0</inkml:trace>
  <inkml:trace contextRef="#ctx0" brushRef="#br0" timeOffset="46275.97">14390 13375 35935 0,'0'0'1600'0,"0"0"320"0,0 0-1536 0,0 0-384 0,0 0 0 0,0 0 0 0,0 0 496 0,0 0 16 0,-3 39 16 0,3-39 0 0,0 0-144 0,5 53-48 16,-5-53 0-16,5 36 0 0,-5-36-208 0,0 0-128 0,11 44 128 0,-11-44-128 15,0 0-256-15,8 36-112 0,-8-36-16 0,0 0-16 16,0 0 48-16,12 38 16 0,-12-38 0 0,0 0 0 16,0 0-160-16,0 0-16 0,0 0-16 0,0 0 0 0,0 0 528 0,0 0 0 15,0 0 0-15,0 0 0 16,0 0-2416-16,0 0-464 0</inkml:trace>
  <inkml:trace contextRef="#ctx0" brushRef="#br0" timeOffset="46760.01">14502 12860 17503 0,'0'-5'1552'0,"2"2"-1232"15,-2 3-320-15,0 0 0 0,0 0 2368 0,0 0 432 16,0 0 80-16,0 0 0 0,0 0-1168 0,25 7-240 16,-25-7-64-16,0 0 0 0,29 29-560 0,-29-29-112 15,19 33-32-15,-19-33 0 0,21 47-32 0,-21-47-16 0,24 60 0 0,-24-60 0 16,27 68-80-16,-27-68-32 0,29 69 0 0,-29-69 0 16,32 63-192-16,-32-63-32 0,34 63-16 0,-34-63 0 15,33 64-80-15,-33-64-16 0,33 63 0 0,-33-63 0 16,30 54-208-16,-30-54 0 0,22 41 128 0,-22-41-128 15,16 31 0-15,-16-31 0 0,0 0 0 0,0 0 0 16,16 40 0-16,-16-40 0 0,0 0 0 0,0 0 0 16,0 0-192-16,-17 13-96 0,17-13-16 0,-26-1 0 15,5-2-1072-15,-1-1-224 0,-2 0-32 0,-3-4-16 16,-2 0-1760-16,0-1-368 0,0-4-64 0,-3-1 0 16,4-3 960-16,0 0 192 0,4 2 32 0,2 0 16 15,3 3 1776-15,4 3 352 0,4 2 80 0,3 1 16 0,5 1 3920 0,3 5 784 16,-4-7 144-16,4 7 48 0,0 0-1296 0,5-5-256 15,-5 5-48-15,9-5-16 0,-9 5-1744 0,15-6-352 16,-15 6-64-16,21-5 0 0,-21 5-352 0,24-6-64 16,-11 3-16-16,1-1 0 0,1-1-32 0,-1 1-16 15,2 0 0-15,-3 0 0 0,3-1-224 0,-1 0-128 16,1-1 128-16,-2 1-208 16,-1 0-736-16,1 0-144 0,-1-1-16 0,-2 1-16 15,-11 5-896-15,22-6-176 0,-22 6-48 0,21-3-11584 0</inkml:trace>
  <inkml:trace contextRef="#ctx0" brushRef="#br0" timeOffset="47509.87">15948 13154 26719 0,'0'0'2368'0,"-1"-7"-1888"0,1 7-480 0,0 0 0 0,0 0 720 0,0 0 48 0,3-9 16 0,-3 4 0 0,3-2 352 0,0-1 64 0,2 2 16 0,3 0 0 0,-8 6-304 0,11-10-48 0,-11 10-16 0,16-4 0 16,-16 4-336-16,0 0-64 0,26 0 0 0,-26 0-16 15,0 0-304-15,27 8-128 0,-27-8 0 0,0 0 128 16,29 18-128-16,-29-18 160 0,0 0-160 0,29 40 160 16,-29-40 32-16,19 41 0 0,-19-41 0 0,17 55 0 15,-17-55 48-15,18 74 16 0,-12-34 0 0,1-1 0 16,0-2-80-16,0-3-16 0,-7-34 0 0,10 59 0 16,-10-59-160-16,8 47 128 0,-8-47-128 0,9 37 128 15,-9-37-128-15,0 0 0 0,7 42 0 0,-7-42 0 16,0 0 0-16,0 0 0 0,0 0 0 0,0 0 128 0,-3 34-128 0,3-34 192 15,0 0-192-15,-13 2 192 0,13-2 0 0,-8-5 16 16,8 5 0-16,-10-6 0 0,4 2-32 0,1-1-16 16,0-2 0-16,0 1 0 0,-1 0-160 0,2-1 192 15,0 0-192-15,-1 1 192 0,2 1-192 0,0-1 0 16,1 0 0-16,2 6 0 0,-6-10-304 0,6 10-32 16,-3-10-16-16,3 10 0 15,-3-13-448-15,3 6-96 0,0-1 0 0,1-1-16960 0</inkml:trace>
  <inkml:trace contextRef="#ctx0" brushRef="#br0" timeOffset="48443.32">13146 13387 2751 0,'-2'-7'256'0,"-3"3"-256"0,2 0 0 0,0 1 0 0,0 2 5712 0,3 1 1104 0,-8-2 224 0,3 0 32 0,-5 0-4672 0,-2-2-928 0,-3 2-192 0,-4 2-48 0,1 3-720 0,-1 2-160 0,0 2-32 0,1 3 0 16,-2 2-576-16,-3 0-112 0,1 4-16 0,-1 0-16 0,1 1 160 0,1 0 48 15,-1 2 0-15,4-1 0 0,-1 0 320 0,3-1 64 16,3 0 0-16,-1-1 16 16,14-16 288-16,-16 32 48 0,16-32 16 0,-10 30 0 0,10-30 48 0,0 0 16 15,0 47 0-15,0-47 0 16,0 0-432-16,0 0-64 0,19 41-128 0,-19-41 176 0,0 0-176 0,31 12 0 16,-31-12 0-16,27-3 0 0,-13-2 0 15,3-2 160-15,0-4-160 0,2 0 160 0,-1-3 0 0,0-1 0 16,1 1 0-16,-2-3 0 0,2-1-160 0,-1 2 0 15,-2-2 0-15,2 1 0 0,-1 1-176 0,-4-2-16 16,3 2 0-16,-3-1 0 0,-1 2 192 0,0 0-160 16,-1 3 160-16,-1 0-160 0,-4 3 160 0,2 2 0 15,0 0 0-15,-3 2 0 0,-5 5 0 0,0 0 0 0,0 0 160 16,0 0-160-16,0 0 272 0,0 0-32 0,0 0-16 16,30 30 0-16,-30-30 128 0,0 0 32 0,11 52 0 0,-11-52 0 15,4 40-16-15,-4-40 0 0,3 43 0 0,-3-43 0 16,3 42-192-16,-3-42-48 0,8 41 0 0,-8-41 0 15,6 40-128-15,-6-40 0 0,0 0 0 0,15 45 0 32,-15-45-960-32,0 0-64 0,0 0 0 0,0 0-10496 0,27 36-2112 0</inkml:trace>
  <inkml:trace contextRef="#ctx0" brushRef="#br0" timeOffset="49259.92">16163 13158 30399 0,'-5'-4'2704'0,"2"0"-2160"0,3 4-544 0,-2-4 0 0,2 4 896 0,0 0 64 0,-3-9 0 0,1 2 16 0,-1-3-688 0,0-1-144 16,1 0-16-16,2-2-128 0,2 2 0 0,1-1 0 0,2 0 0 0,-2-2 0 0,5 1 0 0,-2 0 0 15,1 1-208-15,4 0 80 0,-1 0 128 0,1 2 144 16,5 1-16-16,0 0-128 0,2 2 320 0,4 2-64 16,2 1 0-16,-1 1 0 0,1 3 128 0,1 3 0 15,3 1 16-15,-2 1 0 0,3 2-208 0,-3 2-32 16,-26-9-16-16,49 17 0 0,-49-17-144 0,43 20 0 16,-43-20 0-16,41 22 0 0,-41-22 0 0,33 21 128 0,-33-21-128 15,0 0 128-15,34 32-128 0,-34-32 160 0,0 0-160 0,0 0 160 16,17 44-32-16,-17-44-128 0,0 0 192 0,-11 29-64 15,11-29 48-15,-14 17 0 0,14-17 0 0,-26 17 0 16,10-9 64-16,-3 0 16 0,-2 1 0 0,2-1 0 16,-4-1-64-16,-1 2 0 0,2-2 0 0,-2-1 0 15,-2 2-192-15,2-2 0 0,2-1 128 0,0 0-128 16,1-2 0-16,0 1-208 0,2-2 32 0,1 0 16 16,1-1-592-16,1 0-112 0,-1-1-32 0,3-1 0 15,0 1-1200-15,3-1-240 0,-2 0-48 0,3-1-11504 16</inkml:trace>
  <inkml:trace contextRef="#ctx0" brushRef="#br0" timeOffset="49573.05">16382 13325 25791 0,'0'0'1152'0,"0"0"224"0,34 29-1104 0,-34-29-272 15,0 0 0-15,0 0 0 0,24 26 704 0,-24-26 64 16,25 33 32-16,-25-33 0 0,43 53 480 0,-43-53 112 15,36 47 16-15,-36-47 0 0,22 30-576 0,-22-30-128 16,0 0 0-16,0 0-16 0,19 32-208 0,-19-32-32 16,0 0-16-16,0 0 0 0,0 0 32 0,0 0 16 15,0 0 0-15,0 0 0 0,0 0-144 0,-5-6-16 16,5 6-16-16,-5-12 0 0,4 4-112 0,-1-1 0 16,0-2-16-16,2 0 0 0,0 0-176 0,0-3 128 15,2-2-128-15,1 1 128 0,1-1-128 0,-1-2 0 16,3 1 0-16,2-1-176 0,-3 3 48 0,3 0 0 0,0 1 0 15,3 0 0-15,-3 3-176 0,3 1-16 0,-1 2-16 16,1 1 0 0,-3 2-688-16,-8 5-128 0,21-10-16 0,-21 10-16 15,27-5-1728-15,-27 5-352 0</inkml:trace>
  <inkml:trace contextRef="#ctx0" brushRef="#br0" timeOffset="50427.17">16950 13242 4607 0,'0'0'192'0,"0"0"64"0,0 0-256 0,0 0 0 0,0 0 0 0,0 0 0 15,0 0 1408-15,0 0 256 0,0 0 32 0,0 0 16 16,0 0 544-16,0 0 112 0,0 0 32 0,-2 44 0 16,2-44-272-16,-22 25-48 0,22-25-16 0,-26 35 0 0,26-35-352 0,-25 37-80 15,25-37-16-15,-23 39 0 0,23-39-480 0,-16 35-112 16,16-35 0-16,0 0-16 0,-8 42-560 0,8-42-128 16,0 0 0-16,0 0-16 0,13 36-304 0,-13-36-176 15,0 0 32-15,0 0 0 0,32 3 144 0,-32-3 0 16,24-10-144-16,-10 3 144 0,1-2 0 0,-1-3 0 15,4-1 0-15,-4-2 0 0,2 0 192 0,-3-1-32 16,1-2-16-16,-1 1 0 0,0 0 64 0,-2-1 16 16,0 1 0-16,-1 1 0 0,-1 0-96 0,-2 1-128 15,0 2 176-15,-1 0-176 0,-3 1 288 0,0 1-48 16,0 1-16-16,-1 1 0 0,1 1-96 0,-3 2 0 16,0 6-128-16,5-7 192 0,-5 7-192 0,0 0 0 15,0 0 0-15,0 0 0 0,0 0-208 0,0 0 64 16,0 0 16-16,0 0 0 0,0 0 128 0,0 0 0 0,30 20 0 15,-30-20 0-15,0 0 0 0,18 36 0 0,-18-36 0 0,0 0 176 16,16 50 80-16,-16-50 0 0,11 40 16 0,-11-40 0 16,11 40-16-16,-11-40-16 0,10 39 0 0,-10-39 0 15,0 0-80-15,19 47-16 0,-19-47 0 0,0 0 0 16,18 33-144-16,-18-33 0 0,0 0 144 0,0 0-144 16,0 0 0-16,0 0 128 0,0 0-128 0,0 0 0 15,0 0 0-15,27 3 128 0,-27-3-128 0,3-15 0 16,-1 4 144-16,1-1-144 0,-1-2 192 0,2 1-192 15,-1-2 160-15,2-1-160 0,-1 0 128 0,1-3-128 16,0 0 0-16,0-1 0 0,2 0 0 0,-2 2 0 16,4 1-320-16,-2 1 64 0,-1 3 16 0,1 2 0 0,0 3 16 15,0 2 0-15,-7 6 0 0,0 0 0 0,17-4 224 16,-17 4 0-16,0 0-160 0,0 0 160 0,0 0 0 0,26 30 0 16,-26-30 0-16,0 0 0 0,13 44 0 0,-13-44 0 15,0 0 0-15,9 47 0 0,-9-47 0 0,0 0 128 16,5 40-128-16,-5-40 128 0,0 0-128 0,0 0 128 15,2 43-128-15,-2-43 128 0,0 0-128 0,0 0 0 16,0 0 0-16,0 0 128 0,0 0-128 0,0 0 160 16,0 0-160-16,0 0 160 0,0 0-160 0,0 0 192 15,22-6-192-15,-17-4 192 0,-2 1-192 0,3-2 0 16,-4 0 144-16,1-1-144 0,1-1 0 0,-1 1 0 16,0-3 0-16,0-1 0 0,1 1 0 0,0-1 0 15,1 0 0-15,0 2 0 0,0 1-128 0,0 1-64 16,1 3 0-16,-3 2 0 0,2 2 48 0,-5 5 0 15,5-5 0-15,-5 5 0 0,0 0 144 0,0 0 0 16,0 0 0-16,0 0 0 0,0 0 0 0,0 0 0 0,0 0 0 0,27 28 0 16,-27-28 0-16,0 0 0 0,0 0 0 0,14 37 0 15,-14-37 0-15,0 0 128 0,0 0-128 0,16 46 128 16,-16-46-128-16,0 0 192 0,0 0-64 0,12 46 0 16,-12-46-128-16,0 0 128 0,9 36-128 0,-9-36 128 15,0 0-128-15,0 0 0 0,13 34 0 0,-13-34 0 16,0 0 0-16,0 0 0 0,0 0 0 0,0 0-192 15,0 0-192-15,0 0-32 0,0 0-16 0,0 0 0 16,0 0-896-16,22 0-176 0,-20-7-32 0,3-3-14688 16</inkml:trace>
  <inkml:trace contextRef="#ctx0" brushRef="#br0" timeOffset="50643.47">17876 13156 11055 0,'0'0'976'0,"0"0"-784"0,0 0-192 0,0 0 0 0,0 0 2288 0,0 0 400 0,0 0 96 0,0 0 16 0,15 38 80 0,-15-38 32 0,9 37 0 0,-9-37 0 0,6 46-1088 0,-6-46-224 15,5 49-32-15,-5-49-16 0,2 49-944 0,-2-49-192 16,6 45-32-16,-6-45-16 0,3 36-368 0,-3-36 0 16,0 0 0-16,8 39-128 15,-8-39-592-15,0 0-112 0,0 0-32 0,0 0 0 16,0 0-736-16,0 0-128 0,0 0-48 0,13-16-7584 15,-10 1-1520-15</inkml:trace>
  <inkml:trace contextRef="#ctx0" brushRef="#br0" timeOffset="50776.38">17953 13160 8287 0,'0'-25'368'0,"0"7"80"0,-2 2-448 0,2 4 0 0,-2 6 0 0,2 6 0 16,-3-9 1952-16,0-1 304 0,-1-3 64 0,-3-3 16 16,-1 0-592-16,0 5-112 0,0 1-32 0,2 5 0 15,6 5-624-15,-15-2-128 0,15 2-16 0,0 0-16 31,0 0-1216-31,-19 11-240 0,19-11-64 0,0 0-9872 0</inkml:trace>
  <inkml:trace contextRef="#ctx0" brushRef="#br0" timeOffset="51442.86">18172 13043 5519 0,'0'0'496'0,"0"0"-496"0,0 0 0 0,0 0 0 0,0 0 3024 0,0 0 512 15,0 0 112-15,0 0 0 0,0 0-1344 0,0 0-288 16,0 0-48-16,-19 24-16 0,19-24-848 0,0 0-160 16,-21 23-48-16,21-23 0 0,0 0-512 0,-18 29-96 15,18-29-32-15,0 0 0 0,-14 38-128 0,14-38-128 16,0 0 192-16,0 45-192 0,0-45 0 0,0 0-320 16,11 45 32-16,-11-45 16 0,0 0 272 0,16 49 0 15,-16-49 0-15,14 34 144 0,-14-34 224 0,14 35 32 16,-14-35 16-16,0 0 0 0,22 43 320 0,-22-43 64 15,0 0 16-15,19 29 0 0,-19-29-160 0,0 0-16 16,0 0-16-16,0 0 0 0,0 0-352 0,0 0-64 0,0 0-16 16,0 0 0-16,0 0 112 0,0 0 16 15,0 0 0-15,0 0 0 0,0 0 48 0,0 0 16 0,0 0 0 0,0 0 0 16,0 0-128-16,0 0 0 0,-24 8-16 0,24-8 0 16,-13-5-240-16,13 5 0 0,-8-5 0 0,8 5 0 15,0 0 0-15,-8-7 0 0,8 7 0 0,0 0 0 16,0 0 0-16,0-8 0 0,0 8 0 0,0 0 0 15,10-8-160-15,-10 8 160 0,17-10-128 0,-7 5 128 16,3 0-128-16,-2-3 128 0,5 1-128 0,-2 0 128 16,-1 0-128-16,3-2 128 0,-1 0-128 0,2-2 128 15,-1 2-144-15,-1-1 144 0,2-3-160 0,-3 2 160 0,1-2 0 16,1-1 0-16,-2 2 0 0,-2-3 0 0,0 2 0 0,-2 0 0 16,0 1 0-16,-1-2 160 0,-2 3-160 0,-3-1 0 15,2 2 0-15,-2 0 0 0,-3 1 240 0,-1 1-48 16,0-1 0-16,0 2 0 0,0 7 0 0,-5-10-16 15,5 10 0-15,-9-6 0 0,9 6-176 0,0 0 0 16,-17 2 0-16,17-2 0 0,0 0 0 0,-26 19 0 16,26-19 0-16,-16 22 0 0,16-22 0 0,-23 31 0 15,23-31 0-15,-20 39 0 0,20-39 0 0,-16 40 0 16,16-40 128-16,-10 46-128 0,10-46 320 0,-5 44-32 16,5-44 0-16,2 41 0 0,-2-41-96 0,6 35-32 15,-6-35 0-15,0 0 0 0,19 39-160 0,-19-39 0 16,0 0 0-16,0 0 0 0,26 29 0 0,-26-29 0 15,0 0-144-15,24 4 144 0,-24-4-336 0,17-8 32 0,-17 8 16 16,15-12 0 0,-6 2-656-16,0-1-128 0,-1-2-16 0,1 1-16144 0</inkml:trace>
  <inkml:trace contextRef="#ctx0" brushRef="#br0" timeOffset="51610.44">18638 13350 27647 0,'0'0'1216'0,"0"0"256"16,0 0-1168-16,0 0-304 0,0 0 0 0,0 0 0 0,0 0 1424 0,11 32 240 0,-11-32 32 0,0 0 16 0,9 34-1328 0,-9-34-384 0,0 0 144 0,0 0-144 0,16 32-1264 0,-16-32-320 0,0 0-64 0,0 0-11792 16</inkml:trace>
  <inkml:trace contextRef="#ctx0" brushRef="#br0" timeOffset="52313.32">19265 13195 14735 0,'0'0'1312'16,"0"0"-1056"-16,0 0-256 0,0-8 0 16,0 8 2016-16,0 0 352 0,0 0 64 0,-2-9 0 0,2 9-672 0,-8-13-144 15,8 13-16-15,-10-13-16 0,10 13-432 0,-17-10-96 16,4 6-16-16,0 1 0 15,13 3-592-15,-29 1-112 0,10 2-16 0,-2 4-16 0,1 1-64 0,-3 2-16 16,1 3 0-16,0 2 0 0,-1 2 432 0,5 2 96 16,-1 2 16-16,19-21 0 0,-32 43-128 0,32-43 0 15,-21 39-16-15,21-39 0 0,-11 33-352 0,11-33-64 16,0 0-16-16,2 36 0 0,-2-36-192 0,0 0 0 16,0 0 0-16,0 0 0 0,24 29-160 0,-24-29 160 15,0 0-128-15,21-1 128 0,-21 1 0 0,19-10 0 16,-8 1 0-16,0 0 0 0,1-1 0 0,0-3 0 15,-2 1 0-15,4-3 0 0,-4 3 0 0,-1 1 0 16,-2 2 0-16,1-2 0 0,1-1 0 0,1-1 128 0,-2 0-128 0,1 2 176 16,0 3-176-16,-3 2 0 0,-6 6 0 15,14-7 128-15,-14 7-128 0,0 0 0 0,0 0 144 0,0 0-144 16,28 18 0-16,-28-18 0 0,0 0 0 0,14 38 0 16,-14-38 0-16,0 0 0 0,8 53 0 0,-8-53 0 15,5 36-144-15,-5-36 144 0,3 35-160 0,-3-35 160 16,0 0-256-16,6 40 64 0,-6-40 0 0,0 0 0 31,0 0-592-31,0 0-112 0,12 35-32 0,-12-35 0 16,0 0-672-16,0 0-128 0,0 0-16 0,0 0-16 0,3-15-240 15,-3 7-48-15</inkml:trace>
  <inkml:trace contextRef="#ctx0" brushRef="#br0" timeOffset="52763.33">19474 12753 38703 0,'0'0'1712'0,"0"0"352"0,0 0-1648 0,0 0-416 0,0 0 0 0,0 0 0 0,0 0 208 0,0 0-32 0,0 0-16 0,-3 52 0 0,3-52-16 0,0 60 0 0,0-22 0 0,0 2 0 0,2 0-144 0,-1-1 160 0,1 0-160 0,-2-1 160 16,0-1-160-16,1-2 0 0,-1-35 0 0,2 62 0 15,-2-62 0-15,6 53 0 0,-6-53-176 0,8 41 176 16,-8-41-512 0,0 0 0-16,16 35-16 0,-16-35 0 0,0 0-416 0,0 0-80 15,0 0 0-15,18 3-16 0,-18-3-512 0,9-15-112 0,-4 1 0 0,0-1-16 16,0-3-1200-16,-2-2-256 0</inkml:trace>
  <inkml:trace contextRef="#ctx0" brushRef="#br0" timeOffset="52952.54">19695 12726 3679 0,'0'0'320'0,"0"0"-320"16,0 0 0-16,0 0 0 0,0 0 3424 0,0 0 608 15,0 0 128-15,2 41 32 0,-2-41-416 0,-2 48-64 16,2-48-32-16,-5 74 0 0,3-33-1376 0,1-1-256 15,-1 1-64-15,1-1-16 0,-1-2-1248 0,2-1-240 16,2-3-48-16,-2-34-16 16,1 60-784-16,-1-60-144 0,0 54-48 0,0-54 0 15,2 47-2400-15,-2-47-496 0</inkml:trace>
  <inkml:trace contextRef="#ctx0" brushRef="#br0" timeOffset="53793.06">20331 12435 12895 0,'2'-8'1152'0,"1"1"-928"15,-1 3-224-15,-2 2 0 0,0 2 1984 0,3-2 368 0,-1-2 64 0,1-3 16 0,3-2-192 0,-1 2-48 0,-2 3 0 0,-3 4 0 0,0 0-512 0,0 0-96 0,0 0-32 0,0 0 0 0,-8 53-656 0,8-53-128 16,-16 52-16-16,16-52-16 0,-20 71-176 0,8-29-48 15,-2 3 0-15,-2 4 0 0,1 2-112 0,-2 6-16 16,-2 9-16-16,2 5 0 0,0 3-144 0,1-3-32 16,3-4 0-16,2-5 0 0,3-3 32 0,2-7 0 15,1-3 0-15,5-5 0 0,3-4 16 0,-1-4 0 16,2-3 0-16,-4-33 0 0,14 56-240 0,-14-56 128 16,15 43-128-16,-15-43 0 0,18 35 0 0,-18-35 0 0,16 29 0 15,-16-29-160-15,0 0-128 0,24 27-32 0,-24-27 0 16,0 0 0-1,26 13-288-15,-26-13-64 0,22-1-16 0,-9-3 0 16,-13 4-1872-16,24-12-368 0</inkml:trace>
  <inkml:trace contextRef="#ctx0" brushRef="#br0" timeOffset="55927.25">20616 13143 24879 0,'0'0'2208'0,"0"0"-1760"0,0 0-448 0,0 0 0 0,0 0 256 0,0 0-16 0,0 0-16 0,0 0 0 0,0 0 208 0,0 0 32 0,27 21 16 0,-27-21 0 0,0 0-48 0,24 40-16 16,-24-40 0-16,15 40 0 0,-15-40-272 0,14 52-144 16,-14-52 160-16,10 58-160 0,-10-58 384 0,9 58 0 15,-9-58-16-15,10 50 0 0,-10-50 144 0,7 41 48 16,-7-41 0-16,0 0 0 0,11 46-48 0,-11-46-16 0,0 0 0 0,0 0 0 15,0 0 64-15,0 0 16 0,0 0 0 0,0 0 0 16,0 0 64-16,0 0 32 0,0 0 0 0,0 0 0 16,0 0-192-16,0 0-32 0,1-15-16 0,-4-1 0 15,0-1-272-15,-2-1-160 0,2-2 192 0,0-1-192 16,-2-1 0-16,3 0 0 0,-1-3 0 0,1 0 0 16,2-1 0-16,2 0 0 0,-2-1 0 0,3-2 0 15,2 2-256-15,2 2 0 0,0 2 0 0,1 4 0 31,2 2-304-31,1 1-64 0,-1 4-16 0,4 1 0 0,-1 1-192 16,0 2-64-16,1 2 0 0,-14 6 0 0,26-6-64 0,-26 6 0 0,25 0-16 16,-25 0 0-16,26 6 256 0,-26-6 48 0,0 0 16 0,30 21 0 0,-30-21 656 15,0 0 0-15,0 0 176 0,24 38-48 0,-24-38 256 16,0 0 32-16,0 0 16 0,5 41 0 0,-5-41 208 0,0 0 64 16,0 0 0-16,-10 40 0 0,10-40 64 0,0 0 32 15,-15 27 0-15,15-27 0 0,0 0-224 0,-19 20-64 16,19-20 0-16,0 0 0 0,-17 13-672 0,17-13-144 15,0 0-16-15,-14 3-16 16,14-3-1408-16,-8-3-288 0,5-2-48 0,-2 0-11952 16</inkml:trace>
  <inkml:trace contextRef="#ctx0" brushRef="#br0" timeOffset="56509.56">21255 12702 27647 0,'0'0'2448'0,"0"0"-1952"0,0 0-496 0,0 0 0 0,0 0 1664 0,0 0 256 0,0 0 32 0,0 0 16 0,-7 46-1120 0,7-46-208 0,-11 54-64 0,11-54 0 0,-16 74-48 0,3-32-16 16,2 1 0-16,-3 1 0 0,-1-4-320 0,1-1-64 0,-2-1 0 0,1-6-128 15,15-32 0-15,-25 54 0 0,25-54-192 0,-21 38 48 16,21-38-160-16,0 0-16 0,-19 30-16 0,19-30 0 15,0 0 176-15,0 0 160 0,0 0-208 0,0 0 80 16,-7-3-512 0,7-6-80-16,2-1-32 0,-1-4 0 0,3-1-944 0,-1-4-192 15,2-2-32-15,1-3-16 0,2 0-160 16,-1-3-16-16,-1-2-16 0,3-1 0 0,0-1 496 16,0 1 96-16,1-2 32 0,-2-1 0 0,3 1 752 0,-3 2 160 0,0 2 16 0,1 3 16 15,0 3 880-15,-3 4 160 0,2 4 32 0,-2 4 16 0,-2 4 1216 16,-1 1 240-16,-3 5 64 0,0 0 0 0,0 0 80 0,0 0 32 15,0 0 0-15,27 14 0 0,-27-14-896 0,0 0-176 16,14 38-48-16,-14-38 0 0,9 37-384 0,-9-37-80 16,10 49 0-16,-10-49-16 0,10 54-144 0,-10-54-32 15,11 59 0-15,-11-59 0 0,13 56-384 0,-13-56 128 16,14 49-128-16,-14-49 0 0,15 38 0 0,-15-38 0 16,0 0 0-16,16 43 0 0,-16-43 0 0,0 0 0 15,0 0 128-15,0 0-128 0,10 36 0 0,-10-36 0 16,0 0 0-16,0 0-176 15,0 0-560-15,-20 4-112 0,9-6-32 0,-2 0 0 16,-3 0-304-16,-1-2-64 0,-4 0-16 0,1-2 0 16,-2 0-720-16,0 1-128 0,1-1-48 0,2 1 0 15,0-1 560-15,4 1 128 0,1 2 0 0,3 0 16 0,11 3 1792 0,-18-3 368 0,18 3 64 0,-12-3 0 16,12 3 576-16,0 0 128 0,-10-3 0 0,10 3 16 16,0 0-976-16,0 0-208 0,0 0-48 0,0 0 0 31,6-7-1008-31,-6 7-208 0,14-7-32 0,-14 7-8992 0</inkml:trace>
  <inkml:trace contextRef="#ctx0" brushRef="#br0" timeOffset="56709.7">21371 13259 33167 0,'0'0'1472'0,"0"0"304"0,-5 39-1424 0,5-39-352 0,0 0 0 0,0 0 0 0,-5 35 272 0,5-35-16 0,-5 40 0 0,1-7 0 0,3 3 208 0,-1-3 48 0,2-33 0 0,-2 57 0 16,2-57-1696-16,2 37-336 0,-2-37-64 0,0 0-16 15,0 0-1440-15,7 36-288 0</inkml:trace>
  <inkml:trace contextRef="#ctx0" brushRef="#br0" timeOffset="57193.98">21699 13198 30399 0,'0'0'2704'0,"0"0"-2160"0,0 0-544 0,0 0 0 15,0 0 1536-15,0 0 192 0,5 48 32 0,-5-48 16 16,8 49-976-16,-8-49-192 0,14 70-32 0,-7-36-16 15,-7-34-192-15,14 56-48 0,-14-56 0 0,10 42 0 16,-10-42-320-16,0 0 0 0,10 39 0 0,-10-39 0 16,0 0-240-16,0 0 48 0,0 0 0 0,0 0 0 15,0 0 192-15,0 0 0 0,-9-15 0 0,3 2 0 16,1-5 384-16,-3-1 0 0,0-1 16 0,0-3 0 16,0 0-400-16,0-2 128 0,3-2-128 0,-1 0 0 0,1 1 128 0,4-2-128 15,1 0 0-15,1-2 128 0,1 3-128 16,4 1 0-16,-1 2 0 0,3 3 128 0,0 3-128 15,3 1 0-15,1 3-192 0,0 4 192 16,0 1-528-16,0 3 16 0,-2 2 0 0,-10 4 0 16,24-2-192-16,-24 2-16 0,21 5-16 0,-21-5 0 0,0 0 352 0,25 20 64 15,-25-20 0-15,0 0 16 0,24 30 464 0,-24-30 96 16,0 0 0-16,13 35 16 0,-13-35 176 0,0 0 16 16,0 0 16-16,6 46 0 0,-6-46-64 0,0 0-16 15,0 0 0-15,-6 38 0 0,6-38-64 0,0 0-16 16,0 0 0-16,-18 32 0 0,18-32-160 0,0 0-32 15,0 0-128-15,0 0 192 0,-20 17-192 0,20-17-208 0,0 0 32 16,-15-2 16 0,15 2-1232-16,-13-7-240 0,5 1-48 0,1-2-9232 0,-2 0-1840 15</inkml:trace>
  <inkml:trace contextRef="#ctx0" brushRef="#br0" timeOffset="57859.81">21949 12855 26719 0,'0'0'2368'0,"0"0"-1888"0,0 0-480 0,0 0 0 0,0 0 1136 0,22 32 128 0,-22-32 16 0,21 32 16 0,-21-32 304 0,35 60 48 0,-16-24 16 0,0-1 0 16,-1-2-800-16,-5-3-160 0,-13-30-16 0,26 55-16 16,-26-55-512-16,20 47-160 0,-20-47 0 0,14 41 0 15,-14-41 0-15,0 0 0 0,12 39 0 0,-12-39 0 16,0 0 128-16,0 0-128 0,0 0 0 0,0 0 0 0,0 0 208 0,0 0-16 15,-17-10 0-15,10 0 0 0,-3-3-32 0,-1-1-16 16,1-2 0-16,-4-2 0 0,1 0-144 0,1-3 0 16,0 0 0-16,1-2 0 0,1 0 0 0,1-1-176 15,4-2 176-15,2 0-128 0,1-1 128 0,2 3 0 16,0 2 0-16,0 0 0 0,4 0 0 0,-1 1-160 16,3 2 160-16,-1 3-160 0,1 2-64 0,1 4-16 15,2 1 0-15,-1 2 0 0,1 3-32 0,1 0-16 16,0 2 0-16,-10 2 0 0,24-2-16 0,-24 2 0 15,24 4 0-15,-24-4 0 0,29 7 16 0,-29-7 0 16,26 11 0-16,-26-11 0 16,28 15-208-16,-28-15-32 0,0 0-16 0,29 26 0 0,-29-26 320 0,0 0 64 0,0 0 16 15,22 32 0-15,-22-32 144 0,0 0 0 0,0 0 0 0,0 0 0 16,-9 40 176-16,9-40 112 0,0 0 32 0,-30 26 0 16,30-26 128-16,-28 18 48 0,28-18 0 0,-32 18 0 15,32-18-256-15,-31 14-48 0,31-14-16 0,-28 12 0 16,28-12-176-16,-25 9 0 0,25-9-192 0,-19 7 192 15,19-7-416-15,0 0 32 0,-17 6 16 0,17-6 0 16,0 0-912 0,0 0-176-16,0 0-32 0,0 0-16 0,0 0 1504 0,0 0 448 0,26 11 0 0,-26-11 16 15,27 6-464-15,-27-6-336 0,32 9 48 0,-32-9 16 16,38 12 272-16,-38-12-160 0,36 15 160 0,-36-15-128 16,33 15 128-16,-33-15 0 0,26 16 0 0,-26-16 0 0,0 0 192 15,27 19 0-15,-27-19 16 0,0 0 0 0,0 0 368 0,22 24 64 16,-22-24 0-16,0 0 16 15,0 0 64-15,0 0 16 0,0 0 0 0,0 0 0 0,-19 35-48 0,19-35-16 16,-19 12 0-16,19-12 0 0,-24 10-304 0,24-10-64 16,-24 9-16-16,24-9 0 0,-25 5-288 0,25-5-224 15,-26 4 32-15,12-3 16 16,2-1-672-16,0-1-144 0,2 0-32 0,0-1 0 16,1-1-1600-16,2 0-320 0</inkml:trace>
  <inkml:trace contextRef="#ctx0" brushRef="#br0" timeOffset="58093.04">22518 13311 36863 0,'0'0'1632'0,"0"0"336"0,0 0-1584 0,-3 44-384 0,3-44 0 0,0 0 0 0,0 0 576 0,-6 36 16 0,6-36 16 0,-10 50 0 0,10-50-256 0,-14 68-48 0,14-68-16 0,-12 64 0 0,12-64-288 0,-7 55-304 0,7-55 64 0,-5 41 16 32,5-41-480-32,0 0-80 0,0 39-32 0,0-39 0 15,0 0-992-15,0 0-208 0,0 0-32 0,0 0-16 16,0 0-864-16,0 0-160 0,17 0-48 0,-13-7-6576 0</inkml:trace>
  <inkml:trace contextRef="#ctx0" brushRef="#br0" timeOffset="58596.67">22795 13173 34095 0,'0'0'1504'0,"0"0"320"0,0 0-1456 0,-3 45-368 16,3-45 0-16,0 0 0 0,0 0 384 0,-2 46 16 15,2-46 0-15,-3 66 0 0,5-23 480 0,-2 1 80 16,1-4 32-16,2-4 0 0,-3-36-672 0,7 54-144 15,-7-54-32-15,11 37 0 0,-11-37-144 0,0 0 0 16,0 0-192-16,0 0 192 0,0 0 0 0,0 0 128 16,0 0 32-16,0 0 0 0,0 0 80 0,13-14 16 15,-15-1 0-15,-1-4 0 0,1-2-48 0,-2-2 0 16,-1-1 0-16,0-2 0 0,0-1-208 0,2-3 176 0,0 0-176 0,3-1 160 16,0 0-160-16,3-1 160 0,0 0-160 0,5 2 160 15,-1 1-160-15,2 2 0 0,1 4-160 0,1 4 160 16,0 2-368-16,0 4 32 0,-1 3 0 0,3 3 0 31,-13 7-320-31,19-7-64 0,-19 7-16 0,0 0 0 16,27 5 160-16,-27-5 16 0,0 0 16 0,27 17 0 0,-27-17 320 0,0 0 64 0,29 27 16 0,-29-27 0 15,0 0 352-15,24 31 80 0,-24-31 16 0,0 0 0 16,18 32-32-16,-18-32 0 0,0 0 0 0,0 0 0 16,3 38 208-16,-3-38 32 0,0 0 16 0,0 0 0 0,-17 29-48 0,17-29-16 15,-20 12 0-15,20-12 0 16,-24 13-128-16,24-13-16 0,-30 11-16 0,30-11 0 15,-31 9-304-15,14-6 0 0,2-1 0 0,-1 0 0 0,16-2 0 0,-27 2-176 16,13-2 0-16,3-1 0 0,-2-1-176 0,3 0-32 16,2-1-16-16,-3 0 0 15,5-2-656-15,-1 1-128 0,7 4-32 0,-11-6-9968 16,11 6-2000-16</inkml:trace>
  <inkml:trace contextRef="#ctx0" brushRef="#br0" timeOffset="59259.6">23433 12814 36863 0,'-2'-5'3264'0,"0"0"-2608"0,2 5-528 0,-4-4-128 0,4 4 576 0,0 0 96 0,0 0 16 0,-13-5 0 0,2 3-304 16,-2 0-48-16,-4 3-16 0,-2 4 0 0,-2 2-320 0,-1 5 0 0,-2 2 0 0,0 5 128 0,0 4-128 0,0 3 0 0,2 3 0 0,3 1 0 15,2 3 0-15,17-33 128 0,-24 62-128 0,24-62 128 16,-7 52 64-16,7-52 32 0,5 44 0 0,-5-44 0 15,10 37 32-15,-10-37 0 0,18 30 0 0,-18-30 0 16,22 28-80-16,-22-28-16 0,26 19 0 0,-26-19 0 16,30 14-160-16,-30-14 128 0,30 6-128 0,-15-6 128 15,1-1-128-15,-3-2 0 0,1 0 0 0,-2 0 0 16,-2-2-288-16,0-1-32 0,-1 1-16 0,-4-1 0 16,-5 6-336-1,10-11-64-15,-6 6-16 0,-2-1 0 0,-2 6-2160 0,3-8-432 0</inkml:trace>
  <inkml:trace contextRef="#ctx0" brushRef="#br0" timeOffset="59459.42">23465 13343 33167 0,'0'0'1472'0,"0"0"304"0,2 41-1424 0,-2-41-352 15,0 0 0-15,0 0 0 0,-2 34 608 0,2-34 48 16,0 34 16-16,0-34 0 0,-3 62 160 0,3-28 48 15,0 0 0-15,0-34 0 0,2 57-880 0,-2-57-416 16,1 45 32-16,-1-45 16 16,0 0-768-16,2 42-144 0,-2-42-48 0,0 0 0 15,0 0-1008-15,0 0-208 0,0 0-32 0,0 0-5552 16,0 0-1088-16</inkml:trace>
  <inkml:trace contextRef="#ctx0" brushRef="#br0" timeOffset="60226.97">23814 13167 31327 0,'0'0'2784'0,"0"0"-2224"0,0 0-560 0,0 0 0 0,0 0 320 0,0 0-64 0,0 0 0 0,0 0 0 0,0 0 64 0,27 31 0 0,-27-31 0 0,15 32 0 0,-15-32 96 0,12 47 32 0,-12-47 0 0,7 59 0 15,-6-25-16-15,1 1 0 0,-2 1 0 0,0 0 0 16,0-1 128-16,0-3 16 0,0-32 16 0,2 59 0 16,-2-59-160-16,5 49-48 0,-5-49 0 0,9 40 0 15,-9-40-112-15,0 0-16 0,11 40-16 0,-11-40 0 16,0 0-64-16,0 0-16 0,0 0 0 0,0 0 0 16,0 0 48-16,0 0 16 0,16-4 0 0,-13-10 0 15,-3-3-16-15,2-3 0 0,-2-3 0 0,0-3 0 16,0-2-208-16,0-1 0 0,2 0 0 0,-2-2 0 15,1 0 0-15,1-2 0 0,1-1 0 0,3-1 0 16,-1 1 128-16,2 0-128 0,-1 3 0 0,3 1 0 16,1 2 0-16,0 3 0 0,1 2 0 0,0 4 0 0,0 4-192 0,-1 3-64 15,1 3-32-15,-1 4 0 16,-10 5-96-16,19-5-32 0,-19 5 0 16,0 0 0-16,22 7 112 0,-22-7 32 0,0 0 0 0,0 0 0 0,23 27 32 0,-23-27 16 15,0 0 0-15,0 0 0 0,10 43 224 0,-10-43 0 16,0 0 192-16,-5 41-192 0,5-41 272 0,0 0-48 15,-15 41-16-15,15-41 0 0,0 0-16 0,-24 32-16 16,24-32 0-16,0 0 0 0,-24 24-176 0,24-24 0 16,0 0 0-16,-27 12 128 0,27-12-368 0,-16 3-80 15,16-3 0-15,-21-3-16 16,21 3-1376-16,-19-7-272 0,9 1-48 0,1-1-13472 0</inkml:trace>
  <inkml:trace contextRef="#ctx0" brushRef="#br0" timeOffset="60726.22">24081 12928 27647 0,'0'0'1216'0,"0"0"256"0,0 0-1168 0,0 0-304 0,0 0 0 0,21 24 0 0,-21-24 1152 0,0 0 192 0,14 32 16 0,-14-32 16 0,21 52-32 0,-11-18-16 0,1 1 0 0,-3-1 0 15,-1 2-608-15,-7-36-112 0,10 67-32 0,-10-67 0 16,7 60-240-16,-7-60-48 0,7 52-16 0,-7-52 0 15,7 39-272-15,-7-39 160 0,0 0-160 0,0 0 128 16,0 0-128-16,0 0 0 0,0 0 0 0,0 0 0 0,0 0 304 0,0 0-32 16,0 0 0-16,3-10 0 0,-4-7 48 15,-1-4 0-15,0-2 0 0,0-2 0 0,2-2-320 0,0 1 0 16,4-2 0-16,-1 1 0 0,2 1 144 0,2 1-144 16,2-2 0-16,1 0 144 0,0 0-144 0,2 1-144 15,2 0 144-15,0 3-208 0,1 3-48 0,-1 2 0 16,1 5 0-16,-1 2 0 0,0 4-16 0,-2 3-16 15,1 2 0-15,-13 2 0 0,21 4 112 0,-21-4 32 16,0 0 0-16,27 21 0 0,-27-21-16 0,0 0 0 16,26 41 0-16,-26-41 0 0,16 37 32 0,-16-37 0 15,14 40 0-15,-14-40 0 0,11 38 128 0,-11-38-128 16,7 40 128-16,-7-40-128 0,6 37 304 0,-6-37 64 16,0 0 16-16,0 50 0 0,0-50-64 0,0 0 0 15,-5 41 0-15,5-41 0 0,0 0-32 0,0 0-16 0,-13 38 0 0,13-38 0 16,0 0-16-16,0 0 0 0,-25 21 0 0,25-21 0 15,0 0 0-15,-26 8 0 0,26-8 0 0,-19 1 0 16,19-1-128-16,-21-2-144 0,21 2 144 0,-22-4-208 31,22 4-176-31,-19-7-16 0,9 3-16 0,3 0 0 16,-2-1-1328-16,1-1-272 0,1-2-48 0,0 2-13680 0</inkml:trace>
  <inkml:trace contextRef="#ctx0" brushRef="#br0" timeOffset="61110.3">24394 12657 29487 0,'0'0'2624'0,"5"-9"-2112"0,-5 9-512 0,0 0 0 0,0 0 1664 0,0 0 240 0,10-3 32 0,-10 3 16 0,19 0-1168 0,-19 0-224 0,29 6-48 0,-29-6-16 0,35 16-336 0,-35-16-160 15,34 25 160-15,-34-25-160 0,32 36 0 0,-32-36 128 16,32 48-128-16,-32-48 0 0,29 64 0 0,-18-27 0 16,3 5 128-16,-2 2-128 0,-1-1 0 0,-2 2 0 15,2-2 0-15,-3 2 0 0,1-2 0 0,0-1 0 16,-3 0-160-16,1-2 160 0,-1 0 0 0,-1-3 144 16,0-1 0-16,-2-2 0 0,-3-34 176 0,5 62 16 0,-5-62 16 15,0 52 0-15,0-52-144 0,-2 39-16 0,2-39-16 0,0 0 0 16,-8 47 32-16,8-47 16 0,0 0 0 15,-19 38 0-15,19-38-32 0,0 0 0 0,-26 28 0 0,26-28 0 16,-22 16 0-16,22-16-16 0,-22 12 0 0,22-12 0 16,-21 6-176-16,21-6 0 0,0 0 0 0,-26 3 0 15,26-3-208-15,0 0-128 0,-19-5-32 0,19 5 0 32,-8-9-480-32,8 9-112 0,-5-14 0 0,4 3-10832 0,-1 0-2160 0</inkml:trace>
  <inkml:trace contextRef="#ctx0" brushRef="#br0" timeOffset="61331.08">24958 13172 12895 0,'0'0'1152'0,"0"0"-928"16,0 0-224-16,0 0 0 0,0 0 3520 0,0 0 640 15,0 0 144-15,0 0 32 16,0 0-5424-16,0 0-1088 0,25 17-224 0,-25-17-32 0,0 0 1888 0,0 0 384 16,18 27 160-16,-18-27 0 0</inkml:trace>
  <inkml:trace contextRef="#ctx0" brushRef="#br0" timeOffset="61442.89">24990 13376 19583 0,'-13'31'432'0,"13"-31"80"0,0 0 32 0,0 0 0 0,-16 31-544 0,16-31 0 16,0 0 0-16,0 0 0 0,-22 48 3216 0,22-48 544 0,-26 59 96 15,26-59 32-15,-24 58-2208 0,24-58-432 0,-17 45-96 0,17-45 0 16,-15 37-1152-16,15-37-128 0,0 0-80 0,-18 38-16 31,18-38-2192-31,0 0-432 0</inkml:trace>
  <inkml:trace contextRef="#ctx0" brushRef="#br0" timeOffset="63609.67">13434 15147 35935 0,'0'0'3200'0,"0"0"-2560"0,0 0-512 0,0 0-128 0,0 0 288 0,0 0 32 0,0 0 16 0,3 34 0 0,-3-34-720 0,9 40-128 0,-9-40-48 16,12 51 0-16,-12-51 240 0,16 53 64 0,-16-53 0 0,13 49 0 15,-13-49-80-15,9 43-16 0,-9-43 0 0,8 40 0 16,-8-40 352-16,0 0 0 0,2 48 160 0,-2-48-160 0,0 0 768 0,0 0 32 15,-2 38 16-15,2-38 0 16,0 0 96-16,0 0 32 0,0 0 0 0,0 0 0 0,0 0-448 0,-15 12-96 16,15-12-16-16,0 0 0 0,-9-9-64 0,6 3-32 15,1-2 0-15,-3-4 0 0,2 1-96 0,-1-2-32 16,1 0 0-16,-1-2 0 0,3 0-160 0,-1-1 0 16,0-2 0-16,1 4 0 0,-1 3 0 0,2-3 0 15,0-1 0-15,3-2 0 0,-1-1 0 0,3 3-176 16,0 0 176-16,2 0-128 0,0 3-64 0,1 0 0 15,3 1 0-15,-1 1 0 0,4 0-64 0,-1 0 0 16,3 2-16-16,1 1 0 0,2-1 80 0,1-1 32 16,2 1 0-16,1 0 0 0,1-1 0 0,1 1 0 0,-1 0 0 15,0 0 0-15,0 2 160 0,0 1 0 0,0 0 0 0,-3 1-128 16,1 1 128-16,1 0 0 0,1 1 0 0,-3-1 0 16,-21 3 0-16,41-4 192 0,-41 4-32 0,35-5-16 15,-35 5 16-15,31-5 0 0,-31 5 0 0,27-7 0 16,-27 7-32-16,21-7-128 0,-21 7 192 0,0 0-64 15,19-6 0-15,-19 6-128 0,0 0 192 0,0 0-64 16,0 0-128-16,0 0 128 0,0 0-128 0,0 0 128 16,0 0-128-16,-8 0 0 0,8 0 0 0,-14 5 128 15,14-5-128-15,-21 11 0 0,21-11-160 0,-26 19 160 16,26-19-192-16,-29 25 48 0,14-10 16 0,0 2 0 0,1-2 128 16,14-15 0-16,-26 34 0 0,26-34-128 15,-16 32 128-15,16-32 0 0,-13 33 0 0,13-33 0 0,-5 32 0 0,5-32 0 16,0 0 0-16,-3 47 128 15,3-47-128-15,0 0 192 0,5 42-64 0,-5-42 0 0,0 0-128 0,16 39 0 16,-16-39 0-16,0 0 128 0,0 0-128 0,27 33 0 16,-27-33 0-16,0 0 0 0,0 0-144 0,34 12 144 15,-34-12-160-15,0 0 160 0,27-2-256 0,-27 2 32 16,21-9 16-16,-21 9 0 16,22-13-1184-16,-12 4-224 0</inkml:trace>
  <inkml:trace contextRef="#ctx0" brushRef="#br0" timeOffset="64043.17">14416 15029 33167 0,'-8'-1'2944'0,"-1"0"-2352"0,9 1-464 0,-9-1-128 0,9 1 1280 0,0 0 256 0,-19 3 32 0,2-1 16 0,-7 1-1248 0,-2 2-336 0,1 4 128 0,1 0-128 16,1 1-576-1,2 2-176-15,2-1-16 0,0 2-16 16,3-2-592-16,16-11-112 0,-24 22-32 0,24-22 0 16,0 0 800-16,-15 28 144 0,15-28 48 0,0 0 0 0,10 35 528 0,-10-35 176 0,0 0 0 0,35 43 0 15,-35-43 48-15,30 31 16 0,-30-31 0 0,34 28 0 16,-34-28 80-16,35 25 32 0,-35-25 0 0,36 21 0 15,-36-21-160-15,34 19-16 0,-34-19-16 0,39 17 0 16,-39-17 32-16,31 13 0 0,-31-13 0 0,31 9 0 0,-31-9 304 0,0 0 64 16,28 8 16-16,-28-8 0 0,0 0 224 0,0 0 48 15,0 0 16-15,0 0 0 0,0 0-224 0,0 0-32 16,0 0-16-16,0 0 0 0,0 0-240 0,0 0-48 16,0 0-16-16,0 0 0 0,-18 7-288 0,18-7 160 15,-17-2-160-15,7 0 128 0,0 0-416 0,-2 0-96 16,2 0 0-16,-3 0-16 15,3-1-1456-15,-2 1-272 0,0 0-64 0,0 0-13360 0</inkml:trace>
  <inkml:trace contextRef="#ctx0" brushRef="#br0" timeOffset="64626.52">14654 15102 36863 0,'0'0'1632'0,"0"0"336"0,0 0-1584 0,0 0-384 0,0 0 0 0,0 0 0 0,0 0 336 0,10 43-16 0,-10-43 0 0,9 47 0 16,-4-12-192-16,0 6-128 0,0 0 160 0,-2 3-160 0,0 0 0 0,-1 1 0 0,-1 1-128 0,-1-2 128 0,0-3-192 15,0-3 64-15,-1-3 128 0,1-35-208 0,1 60 208 16,-1-60 128-16,2 48 0 0,-2-48-128 0,3 35 464 16,-3-35-16-16,0 0 0 0,0 0 0 0,0 0-96 0,2 34-32 15,-2-34 0-15,0 0 0 0,0 0-48 0,-2-13-16 16,1 3 0-16,-1-6 0 0,0-3 80 0,-1-4 16 16,0-1 0-16,3-3 0 0,-1-1-352 0,1-1 0 15,0-3 0-15,1-3 0 0,2-1 0 0,0-4-160 16,-1 0 160-16,1-1-208 0,2-1 208 0,-2 0-144 15,5 3 144-15,-3 3-128 0,2 4-32 0,-1 4 0 16,3 3 0-16,1 3 0 0,1 3-96 0,0 4-32 16,2 3 0-16,0 1 0 15,1 4-192-15,-14 7-32 0,28-7-16 0,-28 7 0 16,27 1 48-16,-27-1 16 0,30 12 0 0,-30-12 0 0,29 19 272 0,-29-19 192 0,27 24-208 0,-27-24 80 16,21 28 128-16,-21-28 176 0,21 29-48 0,-21-29 0 15,0 0 64-15,17 45 16 0,-17-45 0 0,0 0 0 16,2 39 112-16,-2-39 0 0,0 0 16 0,-16 35 0 15,16-35 80-15,-18 24 16 0,18-24 0 0,-22 22 0 16,22-22-112-16,-24 21-32 0,24-21 0 0,-24 17 0 16,24-17-128-16,-26 12-32 0,12-8 0 0,1 0 0 15,0-1-128-15,2-2-176 0,-2-1 48 0,4-1 0 16,-2 0-320-16,3-1-48 0,1-2-16 0,1 0 0 16,1 0-1200-16,2-1-240 0,3-1-48 0,3-2-13680 15</inkml:trace>
  <inkml:trace contextRef="#ctx0" brushRef="#br0" timeOffset="65277.21">15400 15077 32255 0,'0'0'1424'0,"0"0"304"0,0 0-1392 0,-5-3-336 0,5 3 0 0,0 0 0 0,0 0 784 0,0 0 96 0,-16 3 16 0,6-1 0 0,-4 3-96 0,-2 0-16 0,0 3 0 0,-3 1 0 0,0 1-512 0,-2 3-96 16,0 2-32-16,0 0 0 0,0 3-144 0,2 2 192 15,0 1-192-15,3 0 192 0,16-21-16 0,-24 36 0 16,24-36 0-16,-11 29 0 0,11-29-176 0,0 0 192 16,0 0-192-16,3 37 192 0,-3-37-192 0,0 0-224 0,0 0 48 0,0 0 16 15,27 11 160-15,-27-11 0 0,19-7-144 0,-6 0 144 16,-13 7 0-16,21-15 0 0,-7 4 0 0,2-3 0 15,-1 0-144-15,1-1-16 0,-1-2 0 16,0 1 0-16,-1 2-192 0,0-1-32 0,-2 0-16 16,1 0 0-16,-2-1 48 0,-1 2 16 0,1 1 0 0,-3 2 0 15,0 2-16-15,-8 9 0 0,13-8 0 0,-13 8 0 16,0 0-32-16,0 0-16 0,0 0 0 0,0 0 0 16,0 0 400-16,25 32 0 0,-25-32 0 0,0 0 0 15,4 45 352-15,-4-45 96 0,-2 36 32 0,2-36 0 16,0 0 160-16,-3 48 16 0,3-48 16 0,0 0 0 15,-2 40-128-15,2-40-32 0,0 0 0 0,0 0 0 16,7 36-208-16,-7-36-48 0,0 0-16 0,0 0 0 16,0 0-240-16,0 0 128 0,0 0-128 0,0 0 0 0,0 0 128 0,0 0-128 15,22-7 0-15,-19-2 0 0,2-1 128 0,-1-1-128 16,3 0 0-16,-2-2 0 0,1 1 0 0,2-2 128 16,-1 1-128-16,-1-3 0 0,3 1 0 0,0 0 0 15,-1-3 0-15,3 0 0 0,-1 3-320 0,0 1 32 16,0 4 16-16,0 1 0 15,-10 9-272-15,16-10-48 0,-16 10-16 0,0 0 0 0,0 0 400 0,21-2 80 16,-21 2 128-16,0 0-208 0,0 0 384 0,0 0 80 16,20 31 0-16,-20-31 16 0,0 0-16 0,7 36 0 15,-7-36 0-15,0 0 0 0,8 39 64 0,-8-39 16 16,0 0 0-16,6 41 0 0,-6-41-192 0,0 0-144 0,5 39 192 0,-5-39-192 16,0 0 0-16,0 0 0 0,3 42 0 0,-3-42 0 15,0 0-192-15,0 0-160 0,0 0-32 0,0 0 0 31,0 36-1088-31,0-36-240 0,0 0-32 0,0 0-13936 0</inkml:trace>
  <inkml:trace contextRef="#ctx0" brushRef="#br0" timeOffset="66060.46">15945 15011 37775 0,'-8'-1'1664'0,"0"0"368"0,2 0-1632 0,6 1-400 0,-11-1 0 0,11 1 0 0,0 0 144 0,-15 2-144 0,1 0 160 0,-5 1-160 16,-4 2-224-16,1 2-144 0,0-1-16 0,-1 2-16 0,2 1-640 0,0-2-128 0,1 1-32 0,1 0 0 15,1 0 496-15,3 1 112 0,15-9 16 0,-22 15 0 0,22-15 448 0,0 0 128 16,0 0 0-16,-16 29 0 0,16-29 608 0,0 0 192 16,0 0 32-16,18 42 16 0,-18-42-528 0,0 0-128 15,22 30 0-15,-22-30-16 0,24 24-176 0,-24-24 0 16,27 22-160-16,-27-22 160 0,29 19 0 0,-29-19-144 16,27 18 144-16,-27-18 0 0,26 14 0 0,-26-14 128 15,0 0 0-15,33 19 0 0,-33-19 128 0,0 0 48 0,0 0 0 0,29 15 0 16,-29-15 96-16,0 0 32 0,0 0 0 0,0 0 0 15,0 0-80-15,0 0-16 0,0 0 0 0,0 0 0 16,0 0-192-16,0 0-144 0,0 0 192 0,0 0-192 16,0 0 256-16,0 0-48 0,0 0-16 0,-14-7 0 15,7 4-192-15,7 3 0 0,-17-4 0 0,17 4-160 16,-16-5-32-16,16 5-16 0,-16-3 0 0,16 3 0 16,0 0 208-16,-10-3 0 0,10 3 0 0,0 0-144 15,0 0 288-15,0 0 64 0,0-8 16 0,0 8 0 16,0 0-80-16,15-7-16 0,-15 7 0 0,19-6 0 15,-19 6-128-15,24-9 0 0,-24 9 0 0,29-10 0 16,-13 4 0-16,-2-1 0 0,2 0 176 0,2-1-176 16,-4-1 160-16,4 0-160 0,1 0 160 0,-2-2-160 0,0 1 0 0,0-2 128 15,-1 2-128-15,-1-2 0 0,0 1 0 0,0-2 0 16,-4 2 128-16,0-2-128 0,0 1 0 0,-4-2 0 16,1 1 0-16,-4 0 0 0,0 1 0 0,-3 0 0 15,-1 3 128-15,0-1-128 0,-1 3 160 0,-3 0-16 16,1 2 0-16,-4 0 0 0,0 2-16 0,7 3-128 15,-17-1 192-15,17 1-64 0,-20 9-128 0,20-9 0 16,-27 18 0-16,27-18-176 0,-29 30 176 0,29-30 0 16,-25 39 0-16,25-39 0 0,-21 45 0 0,21-45 176 15,-15 46-16-15,15-46 0 0,-3 43 96 0,3-43 0 16,5 36 16-16,-5-36 0 0,0 0 48 0,22 43 0 0,-22-43 0 16,0 0 0-16,34 34-144 0,-34-34-32 0,27 20 0 0,-27-20 0 15,32 13-144-15,-32-13 0 16,30 6 0-16,-30-6 0 0,33-2 0 0,-18-2-272 0,3-1 64 15,-3-3 16-15,0 1-96 0,-1-1-16 0,0-1 0 16,-3-1 0 0,2-2-336-16,0 1-64 0,-1-1 0 0,-2 1-17200 0</inkml:trace>
  <inkml:trace contextRef="#ctx0" brushRef="#br0" timeOffset="66293.33">16710 15234 17503 0,'0'0'1552'0,"0"0"-1232"0,0 0-320 0,0 0 0 0,0 0 5760 0,0 0 1104 0,0 0 224 0,0 0 32 0,0 0-5408 0,0 0-1088 0,0 0-224 0,11 38-32 0,-11-38-816 0,0 0-144 0,0 0-48 0,0 0 0 15,0 0-1120-15,27 4-224 0,-27-4-64 0,7-9-14640 0</inkml:trace>
  <inkml:trace contextRef="#ctx0" brushRef="#br0" timeOffset="67710.45">17372 15059 38703 0,'0'0'1712'0,"0"0"352"0,0 0-1648 0,-5-7-416 0,5 7 0 0,0 0 0 0,0 0 480 0,-9-9 16 16,9 9 0-16,-12-10 0 0,3 4-256 0,-2-3-48 15,-2 2-16-15,0 1 0 0,1 0-400 0,-2 0-80 16,-3 2-16-16,1 2 0 15,-2 1-432-15,1 3-80 0,-1 1-32 0,-1 2 0 16,19-5 288-16,-32 14 64 0,32-14 16 0,-24 16 0 0,24-16 496 0,0 0 0 16,-24 21 0-16,24-21 0 0,0 0 128 0,0 0 128 15,-8 34 32-15,8-34 0 0,0 0-112 0,15 33-32 16,-15-33 0-16,0 0 0 0,28 40-144 0,-28-40 0 16,24 25 144-16,-24-25-144 0,24 23 0 0,-24-23 0 0,24 19 0 15,-24-19 0-15,21 18 0 0,-21-18 0 16,0 0-128-16,30 21 128 0,-30-21 0 0,0 0 0 15,0 0 0-15,0 0 0 0,20 22 0 0,-20-22 0 0,0 0 0 16,0 0 0-16,0 0 400 0,0 0 16 0,0 0 0 0,0 0 0 16,-20 18 0-16,20-18 0 0,0 0 0 0,-24 7 0 15,24-7-160-15,-17 5-48 0,17-5 0 0,-18 3 0 16,18-3-208-16,0 0 0 0,-16 1 128 0,16-1-128 16,0 0 0-16,0 0 0 0,0 0 0 0,0 0 0 15,0 0 0-15,0 0-128 0,0 0 128 0,0 0-208 16,0 0 48-16,0 0 16 0,24-4 0 0,-24 4 0 15,21-4 144-15,-21 4 0 0,26-7 0 0,-10 2-128 16,1 0 128-16,2-2 0 0,-1 1 0 0,1 0 0 16,4-1 0-16,-3-1 0 0,1 0 0 0,1 0 0 15,-3 0-176-15,-1 0 176 0,3 0-208 0,-2-1 80 16,2 1 0-16,-4-1 0 0,0-1 0 0,-1 1 0 0,-2 0 128 0,-1 0 0 16,-3 1 0-16,-10 8 0 0,16-14 0 0,-16 14 0 15,9-12 0-15,-9 12 0 0,6-11 256 0,-6 11 0 16,0-9-16-16,0 9 0 0,-3-11 0 0,3 11 0 15,-6-8 0-15,6 8 0 0,-10-6-112 0,10 6-128 16,-11-5 176-16,11 5-176 0,-13-3 0 0,13 3 0 16,-17 3 0-16,17-3 0 0,-19 7 0 0,19-7 0 15,-20 10 0-15,20-10 0 0,-21 16 0 0,21-16 0 16,-22 22 0-16,22-22 0 0,-21 27 0 0,21-27 128 16,-16 28-128-16,16-28 0 0,0 0 256 0,-13 38-48 15,13-38-16-15,0 0 0 0,-5 33-192 0,5-33 176 0,0 0-176 16,0 0 160-16,12 31-160 0,-12-31 0 15,0 0 0-15,0 0 0 0,29 15 0 0,-29-15 0 0,0 0 0 0,27 1 0 16,-27-1 0-16,22-3 128 0,-22 3-128 0,23-6 0 16,-23 6 0-16,27-10 0 0,-13 4 128 0,-1 0-128 15,2-1 0-15,-1 0 0 0,0-1 0 0,1-2 0 16,-1 3 0-16,2-1 128 0,0 0-128 0,0 2 0 16,0 1 0-16,-16 5 0 0,31-7 0 0,-31 7 0 15,25-4 0-15,-25 4-176 0,29-4 48 0,-29 4 0 16,27-2-64-16,-27 2-16 0,29-1 0 0,-29 1 0 15,29 0 32-15,-29 0 16 0,29 0 0 0,-29 0 0 16,30-1-64-16,-30 1-16 0,25-2 0 0,-25 2 0 16,24-3-16-16,-24 3-16 0,18-4 0 0,-18 4 0 15,18-5 272-15,-18 5-160 0,14-7 160 0,-14 7-128 0,11-7 128 0,-11 7 0 16,11-8 0-16,-11 8 128 0,5-9 160 0,-5 9 32 16,0 0 16-16,2-10 0 0,-2 10-80 0,0 0 0 15,-8-8-16-15,8 8 0 0,-13-6-112 0,13 6 0 16,-21 0-128-16,21 0 192 0,-25 6-192 0,25-6 144 15,-29 12-144-15,29-12 128 0,-29 20-128 0,29-20 0 16,-26 27 0-16,26-27 0 0,-24 31 144 0,24-31-144 16,-19 33 160-16,19-33-160 0,-8 31 240 0,8-31-48 15,0 0-16-15,0 39 0 0,0-39-176 0,0 0 192 16,18 29-192-16,-18-29 192 0,0 0-192 0,33 16 0 16,-33-16 0-16,26 0 0 0,-11-4 0 0,0-3 0 15,1-2 0-15,-1-4 0 0,2-3-128 0,-1 0 128 16,-3-2 0-16,3-2 0 0,-3-1 0 0,1-2 0 15,-1-2-144-15,0-2 144 0,-2 2 0 0,-1-3-160 16,0-3 160-16,-1-2-128 0,-1-1 128 0,-1-1-208 0,0 1 80 0,0 2 128 16,-1 1-208-16,-2 4 80 0,-1 2 128 0,1 3-208 15,-1 7 208-15,-1 2 0 0,1 4 0 0,-3 9 0 16,2-9 144-16,-2 9-16 0,0 0-128 0,0 0 192 16,0 0-192-16,0 0 0 0,0 38 0 0,0-38 0 15,-2 40 0-15,2-40 0 0,-5 58 0 0,2-22 0 16,-1 0 128-16,1 6 0 0,-1 4-128 0,-1 0 192 15,2 0-192-15,1-5 128 0,1-2-128 0,1-5 0 16,1 0 0-16,-1-34-256 0,12 56 16 0,-12-56 16 16,14 43-384-16,-14-43-80 0,21 31-16 0,-21-31 0 15,0 0-896-15,32 19-192 0,-32-19-48 0,29-3-8592 16,-12-3-1712-16</inkml:trace>
  <inkml:trace contextRef="#ctx0" brushRef="#br0" timeOffset="68092.67">19104 14519 7359 0,'2'-6'656'0,"-2"6"-528"0,-3-8-128 0,3 8 0 0,-2-4 6768 0,2 4 1312 0,0 0 272 0,0 0 48 0,0 0-6112 0,0 0-1232 0,-30 11-240 0,30-11-48 0,-27 30-640 0,27-30-128 0,-32 49 0 0,13-16 0 15,-2 6 0-15,0 3 0 0,0 6 0 0,0 3 0 16,1 3 0-16,0 2 0 0,3 2 0 0,2 1 144 16,1-1 112-16,3-3 32 0,3-1 0 0,3-7 0 15,2-4-96-15,3-5 0 0,3-1-16 0,-3-37 0 16,11 64-176-16,-11-64 128 0,15 55-128 0,-15-55 128 15,19 42-128-15,-19-42 0 0,25 32-160 0,-25-32 160 16,26 16-224-16,-26-16 48 0,24 6 16 0,-24-6 0 16,24-5-176-16,-10-1-48 0,1-1 0 0,-1-4 0 15,2 0-1472-15,-3-3-288 0,3 0-64 0,-3-4-13408 16</inkml:trace>
  <inkml:trace contextRef="#ctx0" brushRef="#br0" timeOffset="68326.8">19437 14766 34095 0,'0'0'1504'0,"0"0"320"0,0 0-1456 0,0 0-368 16,0 0 0-16,0 0 0 0,0 0 640 0,-14 37 48 15,14-37 16-15,-10 37 0 0,10-37-864 0,-14 54-160 16,14-54-48-16,-10 52 0 16,10-52-1152-16,-6 39-224 0,6-39-48 0,0 0-16 15,0 0-1200-15,0 0-224 0</inkml:trace>
  <inkml:trace contextRef="#ctx0" brushRef="#br0" timeOffset="68492.92">19564 14752 6447 0,'0'0'272'0,"0"0"80"0,0 0-352 0,0 0 0 0,0 0 0 0,0 0 0 16,0 0 2064-16,0 0 352 0,3 40 64 0,-3-40 16 15,0 33 192-15,0-33 64 0,0 39 0 0,0-39 0 16,0 0-1856-16,0 49-384 0,0-49-64 0,0 0 0 16,5 39-2064-16,-5-39-416 0</inkml:trace>
  <inkml:trace contextRef="#ctx0" brushRef="#br0" timeOffset="69046.34">20010 15134 31327 0,'0'0'1392'0,"0"0"272"0,-5-10-1328 0,5 10-336 0,0 0 0 0,0 0 0 16,0 0 704-16,-11-10 64 0,11 10 0 0,-16-8 16 16,3 4-128-16,-3 1-16 0,16 3-16 0,-32 3 0 31,32-3-1024-31,-37 13-208 0,37-13-32 0,-41 27-16 0,23-7 336 0,-3 4 64 0,2 5 0 0,2 0 16 15,2 1 544-15,4-1 96 0,11-29 32 0,-16 54 0 16,16-54 368-16,-1 44 80 0,1-44 16 0,7 36 0 16,-7-36-512-16,0 0-80 0,26 32-32 0,-26-32 0 15,21 7-272-15,-21-7 0 0,27-5 0 0,-11-3 0 16,-2-2 128-16,4-4-128 0,-2-3 144 0,2-4-144 0,-1-1 0 16,-4-2 0-16,3-1 0 0,-3 1 0 0,-4-1 640 15,1 0 192-15,-2 0 48 0,0-2 0 16,-3 1-1616-16,1-2-320 0,-1-1-64 0,1-2-16 0,-1 2 624 0,0-1 112 15,1 2 16-15,-1 2 16 0,-2 3 368 0,-1 1 0 16,1 3 0-16,-1 3 0 0,-2 6 256 0,0 10 32 16,2-12 0-16,-2 12 0 0,0 0-288 0,0 0 0 15,0 0 0-15,0 0 0 0,0 0-256 0,-4 44-64 16,4-44-16-16,-6 50 0 0,1-16 336 0,0 2 0 16,-1 6 128-16,1 0-128 0,0 2 128 0,2-4-128 15,0 1 0-15,1-5 128 16,4-1-432-16,-2-35-80 0,6 60-32 0,-6-60 0 15,13 48-688-15,-13-48-144 0,16 35-32 0,-16-35 0 16,21 21-688-16,-21-21-144 0,0 0-16 0,29 6-9520 0</inkml:trace>
  <inkml:trace contextRef="#ctx0" brushRef="#br0" timeOffset="70177.31">20312 15207 32255 0,'0'0'2864'0,"0"0"-2288"0,0 0-576 0,0 0 0 0,0 0 2016 0,0 0 288 0,-19 3 64 0,19-3 16 0,0 0-1920 0,-29 12-464 0,29-12 0 0,-24 14 0 15,24-14-448-15,-20 17-160 0,20-17-32 0,-19 22 0 16,19-22-128-16,-15 27-16 0,15-27-16 0,-16 31 0 0,16-31 624 0,0 0 176 16,-10 44 0-16,10-44 0 0,0 0 0 0,5 35 240 15,-5-35-48-15,0 0 0 0,17 26-64 0,-17-26 0 16,0 0-128-16,26 11 192 0,-26-11-64 0,22-3-128 16,-22 3 176-16,24-9-176 0,-9 1 0 0,-1-2 0 15,-2-2 0-15,2-1 0 0,-4-1 0 16,2-2 0-16,2-2 0 0,-2-2 0 0,-2-1 0 0,2 1 0 15,-2 2 0-15,1-1 0 0,-1 1 0 0,-2 0 0 16,1 3 0-16,0 0 0 0,-1 1 128 0,-1 1-128 16,0 2 144-16,-2 1-144 0,-5 10 144 0,12-11-144 15,-12 11 128-15,0 0-128 16,0 0-352-16,0 0-160 0,0 0-16 0,23 13-16 0,-23-13 224 0,0 0 32 0,8 42 16 0,-8-42 0 16,3 40 592-16,-3-40 128 0,0 43 32 0,0-43 0 15,0 50 160-15,0-50 16 0,0 48 16 0,0-48 0 16,2 43-128-16,-2-43-32 0,1 38 0 0,-1-38 0 15,0 0-272-15,4 44-64 0,-4-44-16 0,0 0 0 16,0 0-32-16,0 0-128 0,0 0 192 0,0 0-64 16,0 0-128-16,0 0 192 0,0 0-192 0,0 0 192 15,0 0 0-15,22-5 16 0,-16-7 0 0,-1 0 0 16,0-3-48-16,1-2-16 0,2 1 0 0,0-4 0 16,2 0-144-16,1-1 0 0,0 1 0 0,2-1 0 15,0 1 0-15,0 3-192 0,0 0 0 0,-1 3 16 16,-2 3-64-16,1 3-16 0,-11 8 0 0,16-12 0 0,-16 12 48 15,0 0 0-15,14-6 0 0,-14 6 0 0,0 0 208 0,0 0 0 16,0 0 0-16,0 0 0 0,0 0 0 0,0 0 0 16,0 0-128-16,0 0 128 0,5 34 0 0,-5-34 0 15,0 0-160-15,0 0 160 0,-8 39 0 0,8-39 0 16,0 0 0-16,-5 36 0 0,5-36 0 0,0 0 0 16,0 40 0-16,0-40 0 0,0 0 224 0,10 38-32 15,-10-38-16-15,0 0 0 0,14 36-16 0,-14-36 0 16,0 0 0-16,17 30 0 0,-17-30-160 0,0 0 128 15,0 0-128-15,25 24 128 0,-25-24-128 0,0 0 0 16,0 0 0-16,23 11 128 0,-23-11-128 0,0 0 0 16,0 0 0-16,20 2 0 0,-20-2 0 0,0 0 128 15,0 0-128-15,21-3 0 0,-21 3 128 0,0 0-128 0,18-5 0 16,-18 5 128-16,0 0-128 0,20-8 0 0,-20 8 0 0,13-8 0 16,-13 8 0-16,13-10 0 0,-13 10 0 0,15-14 0 15,-15 14 0-15,15-16 0 0,-15 16 0 0,15-16 0 16,-15 16 0-16,13-19 0 0,-13 19 0 0,12-21 0 15,-7 11 0-15,0-2 0 0,0 1 0 0,-2-1 0 16,-3 12 0-16,8-21 0 0,-5 10 0 0,0-1 128 16,-3 12 0-16,2-21 0 0,1 10 0 0,-3-1 0 15,0 12 0-15,0-19-128 0,0 19 192 0,-1-18-64 16,1 18-128-16,-2-12 0 0,2 12 0 0,0 0 0 16,0 0 0-16,0 0 0 0,0 0 0 0,-13-6-176 15,13 6 176-15,0 0-192 0,0 0 192 0,-24 22-192 16,24-22 192-16,0 0-128 0,-24 37 128 0,24-37-128 0,-14 32 128 15,14-32 0-15,-13 38 0 0,13-38-128 16,-5 41 128-16,5-41 0 0,2 40 0 0,-2-40 0 0,16 41 224 0,-16-41-32 16,25 39 0-16,-25-39 0 0,34 36 112 0,-13-21 16 15,3-1 0-15,0-4 0 0,0-1 0 0,3-3 16 16,3-1 0-16,-1-2 0 0,0-2-208 0,-2-1-128 16,1-3 128-16,-3-1-128 0,1-3 0 0,-2-1 0 15,-2 1 0-15,-3-1-192 0,0-3-160 0,-3 0-32 16,-1 0-16-16,-1 0 0 15,-4-2-176-15,1-1-48 0,-3-2 0 0,0-2 0 16,-2 2-656-16,-1-3-128 0,-2 0-16 0,2-1-15856 0</inkml:trace>
  <inkml:trace contextRef="#ctx0" brushRef="#br0" timeOffset="70443.83">21356 14791 12895 0,'0'0'1152'0,"-2"-15"-928"0,2 15-224 0,0 0 0 0,0 0 2448 0,0 0 448 0,-2-10 96 0,2 10 16 0,-3-13-912 0,3 13-176 0,0 0-48 0,0 0 0 15,0 0-1424-15,0 0-304 0,-22 36-144 0,22-36 160 16,-12 38 96-16,12-38 32 0,-14 46 0 0,14-46 0 16,-10 44 64-16,10-44 16 0,-9 38 0 0,9-38 0 15,0 0-544-15,-2 40-96 0,2-40-32 0,0 0 0 16,0 0-896-16,0 0-176 0,0 0-32 0,0 0-16 15,0 0-304-15,19 15-48 0,-19-15-16 0,7-17 0 16,-4 7-496-16,1-3-96 0,1 0-32 0,-1-3 0 0</inkml:trace>
  <inkml:trace contextRef="#ctx0" brushRef="#br0" timeOffset="70594.78">21361 14833 5055 0,'20'-31'0'0,"-20"31"224"0,0 0-64 0,0 0-16 0,0 0-144 0,0 0 0 16,0 0 0-16,0 0 0 0,16-4 2432 0,-16 4 464 15,0 0 96-15,0 0 16 0,12 27-752 0,-12-27-144 16,0 0-16-16,0 40-16 0,0-40-256 0,-7 32-48 15,7-32-16-15,0 0 0 0,-10 48-880 0,10-48-176 16,0 0-48-16,-5 38 0 0,5-38-656 0,0 0-272 16,0 0 16-16,0 33 0 15,0-33-816-15,0 0-144 0,0 0-48 0,0 0 0 16,0 0-912-16,0 0-176 0</inkml:trace>
  <inkml:trace contextRef="#ctx0" brushRef="#br0" timeOffset="71093.8">21717 14428 29487 0,'0'0'2624'0,"0"0"-2112"16,0 0-512-16,0 0 0 0,0 0 1280 0,0 0 128 16,0 0 48-16,0 0 0 0,22 18-1264 0,-22-18-192 15,24 29-128-15,-24-29 128 0,32 44 0 0,-17-15 128 16,2 3 32-16,-1 5 0 0,2 2 32 0,-1 4 0 15,1 4 0-15,-2 2 0 0,2-3 48 0,-1 5 16 16,-1 3 0-16,0 4 0 0,3 2 0 0,-3-1 16 16,-1-4 0-16,2-3 0 0,-1-4-144 0,-3-2-128 15,3-3 192-15,-3-5-192 0,0-1 448 0,-2-4 0 16,0 0-16-16,-1-4 0 0,-1-2-48 0,-9-27 0 16,13 45 0-16,-13-45 0 0,7 37-144 0,-7-37-48 0,2 35 0 0,-2-35 0 15,0 0 64-15,-9 40 0 0,9-40 0 16,0 0 0-16,-24 32-112 0,24-32-16 0,-24 18 0 15,24-18 0-15,-30 14-128 0,30-14 0 0,-37 10 0 16,37-10 0-16,-37 5-208 0,37-5-32 0,-38-1 0 0,38 1 0 31,-31-5-144-31,31 5-48 0,-25-9 0 0,25 9 0 16,-21-11-1024-16,21 11-208 0,-16-15-32 0,16 15-14544 0</inkml:trace>
  <inkml:trace contextRef="#ctx0" brushRef="#br0" timeOffset="71844.89">22458 15339 33167 0,'0'0'2944'0,"0"0"-2352"0,0 0-464 0,0 0-128 0,0 0 1536 0,0 0 304 0,0 0 48 0,0 0 16 0,0 0-1584 0,0 0-320 0,0 0 0 0,0 0-128 15,8 35-1120-15,-8-35-224 0,0 0-32 0,0 0-9360 0,17 35-1872 0</inkml:trace>
  <inkml:trace contextRef="#ctx0" brushRef="#br0" timeOffset="72043.75">22576 15805 31327 0,'0'0'1392'0,"-13"31"272"16,13-31-1328-16,0 0-336 0,-13 30 0 0,13-30 0 0,0 0 1024 0,0 0 128 15,-22 42 16-15,22-42 16 0,-31 53 96 0,12-24 32 16,0-2 0-16,2-4 0 0,17-23-928 0,-34 37-176 16,34-37-32-16,-34 33-16 0,34-33-432 0,-30 24-96 15,30-24-16-15,-27 17 0 16,27-17-816-16,-27 15-160 0,27-15-48 0,-24 12 0 15,24-12-896-15,0 0-192 0,-29 13-48 0,29-13-10224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0:46:06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5381 7603 29487 0,'0'0'2624'0,"0"0"-2112"0,0 0-512 0,0 0 0 16,0 0 720-16,0 0 48 0,0 0 0 0,0 0 0 15,0 0-192-15,0 0-48 0,0 0 0 0,0 0 0 16,0 0-336-16,0 0-192 0,0 0 192 0,0 0-192 16,0 0 944-16,0 0 80 0,-5 36 0 0,5-36 16 15,0 0-288-15,0 0-64 0,0 0-16 0,0 0 0 16,11 39-400-16,-11-39-80 0,0 0 0 0,0 0-16 16,0 0-48-16,0 0-128 0,10 42 192 0,-10-42-64 15,0 0 0-15,0 0-128 0,0 0 192 0,0 0-64 0,8 43-128 0,-8-43 192 16,0 0-192-16,0 0 192 0,1 38-64 15,-1-38-128-15,0 0 192 0,0 0-64 0,0 47-128 16,0-47 0-16,0 0 0 0,2 40 128 0,-2-40-128 0,0 0 0 16,5 44 0-16,-5-44 0 0,0 0 0 15,5 47 0-15,-5-47 0 0,0 0 128 0,5 50-128 0,-5-50 0 16,0 0 0-16,7 49 128 0,-7-49-128 0,0 0 0 16,7 49 0-16,-7-49 0 0,0 0 0 0,8 49 0 15,-8-49 0-15,0 0 0 0,9 49 0 0,-9-49 0 16,0 0 0-16,7 53 0 0,-7-53 0 0,3 37 0 15,-3-37 0-15,0 0 0 0,5 42 0 0,-5-42 160 16,0 0-160-16,4 38 160 0,-4-38 0 0,0 0 0 16,0 0 0-16,10 40 0 0,-10-40 32 0,0 0 16 15,0 0 0-15,0 0 0 0,0 0 64 0,9 37 16 0,-9-37 0 16,0 0 0-16,0 0-48 0,0 0-16 0,0 0 0 16,0 0 0-16,0 0-32 0,0 0 0 0,0 0 0 15,15 34 0-15,-15-34-16 0,0 0-16 0,0 0 0 0,0 0 0 16,0 0-32-16,0 0 0 0,0 0 0 0,0 0 0 15,0 0-128-15,0 0 0 0,0 0 0 0,0 0 128 16,0 0-128-16,0 0 0 0,0 0 0 0,0 0 0 31,0 0-512-31,0 0-64 0,0 0-32 0,0 0 0 0,0 0-384 16,0 0-80-16,0 0-16 0,0 0-11968 0,0 0-2384 0</inkml:trace>
  <inkml:trace contextRef="#ctx0" brushRef="#br0" timeOffset="1276.78">5336 7711 8287 0,'0'0'736'0,"0"0"-592"0,0-7-144 0,0 7 0 0,0 0 3872 0,0 0 736 16,0 0 160-16,5-4 32 0,-5 4-2464 0,3-6-480 15,-3 6-112-15,5-6-16 0,-5 6-1280 0,0 0-256 16,11-5-48-16,-11 5-16 0,0 0-128 0,0 0 0 16,0 0 0-16,0 0 0 0,0 0 384 0,0 0 64 15,0 0 0-15,0 0 0 0,0 0 368 0,0 0 80 16,0 0 0-16,0 0 16 0,0 0-336 0,0 0-64 15,0 0 0-15,0 0-16 0,0 0-48 0,0 0-16 16,0 0 0-16,22 36 0 0,-22-36-128 0,0 0-32 16,0 0 0-16,0 0 0 0,0 0-32 0,0 0-16 15,0 0 0-15,0 0 0 0,0 0-16 0,0 0 0 16,0 0 0-16,0 0 0 0,0 40 48 0,0-40 16 16,0 0 0-16,0 0 0 0,0 0 48 0,12 42 0 15,-12-42 0-15,0 0 0 0,5 40-128 0,-5-40 0 0,7 38-16 0,-7-38 0 16,5 42-176-16,-5-42 128 0,4 47-128 0,-4-47 128 15,3 56-128-15,-3-56 0 0,2 54 144 0,-2-54-144 16,1 56 0-16,-1-56 144 0,2 58-144 0,-2-58 0 16,4 66 192-16,-1-28-192 0,-3-1 192 0,2 2-192 15,-2 0 208-15,2-1-64 0,-2-2-16 0,0-36 0 16,0 63-128-16,0-63 192 0,-2 58-192 0,2-58 192 16,-2 57 16-16,2-57 16 0,-1 59 0 0,1-59 0 15,-4 54 96-15,4-54 0 0,-4 47 16 0,4-47 0 16,-3 39 48-16,3-39 16 0,-5 34 0 0,5-34 0 15,0 0 48-15,0 34 16 0,0-34 0 0,0 0 0 0,0 0-48 16,0 0-16-16,-3 39 0 0,3-39 0 0,0 0-240 16,0 0-160-16,0 0 192 0,0 0-192 0,0 0 128 0,0 0-128 15,0 0 0-15,0 0 0 0,0 0-240 0,0 0-96 16,0 0-32-16,0 0 0 16,0 0-784-16,0 0-144 0,0 0-48 0,0 0-13600 15,0 0-2720-15</inkml:trace>
  <inkml:trace contextRef="#ctx0" brushRef="#br0" timeOffset="3292.24">5384 9009 34095 0,'0'0'3024'0,"-2"-3"-2416"0,2 3-480 0,0 0-128 15,0 0 816-15,0 0 144 0,0 0 16 0,0 0 16 16,-4-1-592-16,4 1-112 0,-13 4-32 0,13-4 0 16,-19 9-512-16,4-2-96 0,-2 2-32 0,-6 1 0 15,-2 0 384-15,-4 2 192 0,-6 3-32 0,-4 0 0 16,-2 2 80-16,-9 2 16 0,-3 2 0 0,-7-1 0 16,0 2-256-16,-2 1 176 0,-2 0-176 0,-2 0 160 15,-6 0-160-15,-3 2 160 0,-4 0-160 0,-3 0 160 16,0-2 16-16,-3 1 0 0,-4 2 0 0,-1 0 0 15,1 1 32-15,-2 1 16 0,4-3 0 0,4-1 0 16,-5 0-48-16,5 0-16 0,0 0 0 0,-1-2 0 16,4-2-16-16,-1-1 0 0,7-1 0 0,2-1 0 0,8-4-144 15,-1 0 128-15,2-2-128 0,4 1 128 0,9-2 32 16,-1 1 0-16,1-3 0 0,4-2 0 0,6 0 128 16,-1-1 32-16,4-1 0 0,2 0 0 0,3 0 0 0,3 0 16 15,3 0 0-15,2 1 0 0,3-2-96 0,4 0-32 16,1-1 0-16,3 0 0 0,1-1-48 0,3-1-16 15,0 1 0-15,1-1 0 0,8 0 80 0,-10 2 16 16,10-2 0-16,-5 1 0 0,5-1-112 0,0 0-128 16,0 0 176-16,0 0-176 0,0 0 0 0,0 0 0 15,0 0 0-15,0 0 0 0,0 42 0 0,0-42 0 16,0 0 0-16,5 39 0 0,-5-39 0 0,0 0-144 16,2 51 144-16,-2-51 0 0,0 43 0 0,0-43 0 15,-2 44 0-15,2-44 0 0,-2 53 0 0,2-53 0 0,-1 49 0 16,1-49-128-16,-3 45 128 0,3-45 0 0,-5 54 0 15,5-54 0-15,-5 57 0 0,5-57 0 0,-6 57 0 0,6-57 0 16,-7 59 0-16,7-59 0 0,-7 51 0 0,7-51 0 16,-7 44 0-16,7-44 0 0,-7 37 0 0,7-37 0 15,0 0 0-15,-9 38 0 0,9-38 0 0,0 0 0 16,0 0 0-16,-10 24 0 0,10-24 0 0,0 0 0 16,0 0 160-16,-8-1-32 0,8 1-128 0,-7-6 192 15,3-1 224-15,-1-1 32 0,2-2 16 0,-2-3 0 16,-2-3-144-16,2-2-16 0,-2-2-16 0,1-2 0 15,-2-1-288-15,0 0 0 0,1-2 0 0,-4-1 0 16,3-2 0-16,-4 2-176 0,2 1 176 0,0 1-208 16,-1 1 208-16,1 3 0 0,1 3 0 0,-1 3-144 0,2 1 0 15,0 3 0-15,2 2 0 0,1 2 0 0,0 2-96 16,-1 2-16-16,6 2 0 0,0 0 0 0,-11 4-32 0,11-4-16 16,0 0 0-16,0 0 0 0,-15 31-16 0,15-31-16 15,0 0 0-15,-8 44 0 0,8-44 32 0,-3 38 16 16,3-38 0-16,0 41 0 0,0-41 288 0,5 43-128 15,-5-43 128-15,11 38 0 0,-11-38 0 0,19 34-128 16,-19-34 128-16,24 29 0 0,-24-29 0 0,29 24 0 16,-29-24 0-16,32 20 0 0,-32-20 0 0,34 14 0 15,-34-14 0-15,35 10 0 0,-35-10 128 0,30 7-128 16,-30-7 0-16,31 5 0 0,-31-5 0 0,27 2 0 16,-27-2-208-16,0 0 64 15,35 1-480-15,-35-1-80 0,0 0-32 0,30-2-18320 0</inkml:trace>
  <inkml:trace contextRef="#ctx0" brushRef="#br0" timeOffset="3614.46">2049 10964 30399 0,'0'0'2704'0,"-10"4"-2160"0,10-4-544 0,0 0 0 15,0 0 2464-15,0 0 384 0,0 0 80 0,-14 21 16 16,14-21-2304-16,-11 29-448 0,11-29-192 0,-13 48 176 0,6-20-176 0,1 0-224 16,-2 3 48-16,3-1 16 0,-1 2 160 0,-1 2 0 15,1-1 0-15,-2-1-128 0,0 1 288 0,0-2 64 16,0-1 16-16,0-3 0 0,0-2 112 0,8-25 32 15,-13 43 0-15,13-43 0 0,-14 35-384 0,14-35 0 16,-10 23 0-16,10-23 128 16,0 0-576-16,-14 13-128 0,14-13 0 15,-5-5-16-15,2-2-1744 0,1-6-352 0,2-4-64 0,0-8-12608 16</inkml:trace>
  <inkml:trace contextRef="#ctx0" brushRef="#br0" timeOffset="4065.1">2023 10803 33407 0,'13'-9'736'0,"-8"1"160"0,-5 8 16 0,11-8 16 0,-11 8-736 0,0 0-192 16,0 0 0-16,0 0 0 0,0 0 1808 0,35 2 336 0,-35-2 64 0,34 16 16 16,-34-16-1600-16,40 31-320 0,-40-31-64 0,41 47-16 15,-41-47-224-15,37 60 0 0,-19-26 0 0,-4 0 0 16,1 0 0-16,-3-1 0 0,-12-33 0 0,23 62 0 16,-23-62 0-16,22 60 0 0,-22-60 0 0,20 59 0 15,-20-59 0-15,22 53 128 0,-22-53-128 0,24 50 0 16,-24-50 0-16,24 41 0 0,-24-41 0 0,19 32 0 15,-19-32 0-15,0 0 0 0,17 32 0 0,-17-32 0 16,0 0-192-16,0 0-96 0,0 0-16 0,0 0 0 16,0 0-656-16,-17 13-144 15,7-18-32-15,-1-3 0 0,0-2-1008 0,-7-3-208 16,1-2-32-16,-4-4-16 0,0-3-944 16,0 1-192-16,-1 1-48 0,1 3 0 0,0 1 2848 0,2 1 560 0,3 3 176 0,-3 0 0 0,3 1-128 0,0 2 128 15,2 0-208-15,1 2 80 0,2 1 1248 16,1 1 256-16,5 1 48 0,0 0 16 0,5 4 1168 0,-1-5 224 15,1 5 48-15,0 0 16 0,0 0-1360 0,0 0-256 16,19-10-64-16,-19 10 0 0,0 0-288 0,34-7-48 16,-34 7-16-16,36-5 0 0,-36 5 608 0,39-8 128 15,-15 3 32-15,0-1 0 0,3 0-800 0,0 0-144 16,-1-2-48-16,2 1 16 0,1 1-464 0,0-2-192 16,2 1 128-16,0 1-128 0,0 1 0 0,-2 0-192 15,2-1 0-15,-2 0 16 0,0 1-80 0,-1-2-32 16,0-1 0-16,0-1 0 15,0-1-448-15,1-1-96 0,3-2 0 0,0 0-18304 16</inkml:trace>
  <inkml:trace contextRef="#ctx0" brushRef="#br0" timeOffset="5276.02">5586 8721 12895 0,'0'0'1152'0,"0"0"-928"0,0 0-224 0,0 0 0 16,0 0 5184-16,0 0 1008 0,0 0 192 0,0 0 32 15,0 0-4144-15,0 0-832 0,0 0-160 0,0 0-48 16,7 47-960-16,-7-47-272 0,0 0 0 0,2 56 128 15,-2-56-128-15,0 49 0 0,0-49 0 0,-4 56 0 16,4-56 0-16,-5 54 128 0,5-54-128 0,-7 62 128 16,7-62 32-16,-5 63 0 0,5-63 0 0,-12 61 0 15,12-61-160-15,-15 58 0 0,15-58 0 0,-21 51 0 16,21-51 0-16,-31 45 0 0,14-25 0 0,-3-1 0 0,-3 0 128 16,-2 0-128-16,-3 0 0 0,-2-1 128 0,0-1 16 0,1-1 0 15,-2-2 0-15,1 0 0 0,0-3-16 16,3 0-128-16,-4-1 192 0,2 0-64 0,-1 0-128 15,3-2 192-15,1 1-192 0,1-2 192 0,1 0-192 0,1 0 128 16,1 0-128-16,1-2 128 0,2 1-128 0,0 1 0 16,1-1 0-16,1 1 128 0,2 2-128 0,-1-2 0 15,0 1 0-15,16-8 0 0,-29 17 0 0,29-17 0 16,-27 22 0-16,27-22 0 0,-27 27 0 0,27-27-176 16,-24 28 176-16,24-28-128 0,-18 24 128 0,18-24-192 15,0 0 192-15,-18 37-192 0,18-37 192 0,0 0 0 16,-14 38 128-16,14-38-128 0,0 0 144 0,-5 45-144 15,5-45 192-15,0 0-192 0,0 55 160 0,0-55-160 16,2 44 128-16,-2-44-128 0,3 52 0 0,-3-52 128 0,4 56-128 0,-4-56 0 16,3 54 0-16,-3-54 0 0,7 49 0 15,-7-49 0-15,4 46 0 0,-4-46 0 0,3 44 128 0,-3-44-128 16,5 44 128-16,-5-44-128 0,6 43 192 0,-6-43-64 16,6 39 80-16,-6-39 16 0,0 0 0 0,12 50 0 15,-12-50-32-15,0 0 0 0,10 39 0 0,-10-39 0 16,0 0-16-16,0 0-16 0,0 0 0 0,9 40 0 15,-9-40 0-15,0 0 0 0,0 0 0 0,0 0 0 16,0 0 96-16,0 0 0 0,0 0 16 0,0 0 0 16,0 0-32-16,0 0-16 0,0 0 0 0,0 0 0 15,0 0 16-15,0 0 0 0,0 0 0 0,0 0 0 16,0 0-48-16,0 0-16 0,0 0 0 0,-14 3 0 16,14-3-176-16,-7-9 0 0,2 4 144 0,0-2-144 15,-1 0 0-15,0 0 144 0,-1-2-144 0,-4-2 0 0,3-2 144 16,-2-2-144-16,-2-1 0 0,2 0 144 0,-2-2-144 0,0-2 0 15,1-1 0-15,1 0 128 0,1 2-128 0,1 0 0 16,1 1 0-16,0 2 0 0,2 2 0 16,2 1 0-16,-1 2 0 0,1 1 0 0,1 2 0 0,-1 2 0 15,3 6-128-15,-4-9 128 0,4 9-256 0,0 0 32 16,0 0 0-16,0 0 0 16,0 0-352-16,0 0-64 0,-15 19 0 0,15-19-16 15,0 0 16-15,-5 41 16 0,5-41 0 0,3 40 0 0,-3-40 304 0,5 42 48 16,-5-42 16-16,12 43 0 0,-12-43 256 0,0 0 0 15,22 47 0-15,-22-47 0 0,0 0 0 0,30 39 0 16,-30-39 0-16,0 0 0 0,32 25 176 0,-32-25-16 16,0 0 0-16,36 8 0 0,-36-8 160 0,24-2 16 0,-24 2 16 15,26-7 0-15,-26 7-48 0,24-11-16 0,-10 4 0 0,-2 0 0 16,-2-2-288-16,0 3 0 0,-1-1-176 0,-1-1 176 31,-8 8-880-31,16-10-64 0,-16 10-16 0,13-6-18784 0</inkml:trace>
  <inkml:trace contextRef="#ctx0" brushRef="#br0" timeOffset="6658.27">4549 10984 39615 0,'0'0'3520'0,"0"0"-2816"0,-6-6-560 0,6 6-144 16,0 0 512-16,0 0 64 0,0 0 0 0,0 0 16 15,0 0-320-15,-13 1-64 0,13-1-16 0,0 0 0 16,-10 26-192-16,10-26 0 0,-5 36 0 0,5-36 0 16,-3 56 0-16,-1-20 0 0,4 6 0 0,-2 1 0 15,2 3 0-15,2-1 176 0,0 0-32 0,0-4 0 16,3-4-144-16,-2-2 192 0,2-4-192 0,-5-31 192 16,9 55-192-16,-9-55 0 0,9 46 0 0,-9-46 0 15,6 34 176-15,-6-34-48 0,0 0-128 0,0 0 192 16,0 0 16-16,11 31 0 0,-11-31 0 0,0 0 0 0,0 0 48 15,-2-14 0-15,-2 3 0 0,-1-6 0 0,0-3 192 0,-1-4 64 16,-3-4 0-16,2-5 0 0,0-3-176 0,-2-4-16 16,4-4-16-16,0-3 0 0,2 1-304 15,1-4 0-15,4-1 0 0,1 4 0 0,4 4-160 0,5 5 16 16,0 6 0-16,2 3 0 0,3 4-112 0,2 2-32 16,1 1 0-16,4 2 0 0,-1 2 32 0,4 1 0 15,4-1 0-15,3 3 0 0,-2 2 64 0,3 2 0 16,-2 4 16-16,0 2 0 0,-1 2-80 0,2 2-32 15,-1 2 0-15,-2 1 0 0,-3 2-96 0,-28-4 0 16,55 12-16-16,-55-12 0 0,46 17 80 0,-46-17 0 16,32 21 16-16,-32-21 0 0,0 0 160 0,0 0 144 15,11 44-208-15,-11-44 80 0,-17 24 128 0,2-11 0 16,-4 2 128-16,-3-1-128 0,-4-1 320 0,-3 0-16 0,-2 0 0 0,-3 2 0 16,0 1 16-16,-1-2 16 0,3 0 0 0,0-2 0 15,3 0-80-15,2-2-32 0,3-1 0 0,0 0 0 16,5 0-224-16,1-1 176 0,4 0-176 0,14-8 160 15,-19 13-160-15,19-13 0 0,0 0 0 0,0 0 0 16,0 0-336-16,14 36 48 0,-14-36 16 0,32 18 0 16,-32-18-32-16,48 15 0 0,-21-6 0 0,2-2 0 15,1 0 160-15,1 0 144 0,-1 0-208 0,2 0 80 16,-3 1 128-16,3 1-208 0,0 0 80 0,0 1 128 16,-3 0-272-16,-29-10 64 0,51 19 16 0,-51-19 0 15,40 21 192-15,-40-21-144 0,0 0 144 0,29 27-128 16,-29-27 128-16,0 0 0 0,0 0 0 0,-7 35 0 15,7-35 208-15,-24 18 80 0,7-9 16 0,-6 1 0 0,-2-1 320 16,-7 2 64-16,-5 0 16 0,0 0 0 0,-3-1-48 0,0 0 0 16,2 0 0-16,0-3 0 0,2-1-192 0,1-2-32 15,3-3-16-15,-1-2 0 0,2-1-416 0,1 0 128 16,2-1-128-16,3 0 0 16,2-1-512-16,4 0-192 0,2-1-48 0,5-2 0 15,2-1-480-15,6-2-112 0</inkml:trace>
  <inkml:trace contextRef="#ctx0" brushRef="#br0" timeOffset="7558.71">5610 8729 22111 0,'-5'-1'1968'0,"5"1"-1584"0,-7 1-384 16,7-1 0-16,0 0 800 0,0 0 80 0,-9 1 16 0,9-1 0 16,-11 2 112-16,11-2 16 0,-14 4 16 0,14-4 0 15,0 0 240-15,0 0 32 0,0 0 16 0,-14 28 0 16,14-28 16-16,0 0 0 0,0 0 0 0,2 49 0 15,-2-49-688-15,0 0-128 0,10 53-16 0,-10-53-16 16,0 0-320-16,17 51-176 0,-17-51 192 0,0 0-192 16,19 46 160-16,-19-46-160 0,0 0 128 0,23 40-128 15,-23-40 192-15,0 0-64 0,27 45 0 0,-27-45 0 16,22 34 16-16,-22-34 0 0,26 39 0 0,-26-39 0 16,31 50-144-16,-31-50 0 0,39 57 144 0,-18-27-144 15,3 0 0-15,3-2 0 0,-3-2 0 0,2-4 0 16,1-2 0-16,-1-3 0 0,-26-17 0 0,51 27 0 15,-51-27 0-15,50 23 176 0,-50-23-176 0,46 18 192 16,-46-18-64-16,40 13-128 0,-40-13 192 0,40 11-64 0,-40-11-128 16,38 9 192-16,-38-9-192 0,33 7 192 0,-33-7-192 0,30 6 128 15,-30-6-128-15,27 5 128 0,-27-5-128 0,24 2 160 16,-24-2-160-16,0 0 160 0,22 0 64 0,-22 0 16 16,0 0 0-16,0 0 0 0,0 0 16 0,0 0 16 15,0 0 0-15,10-5 0 0,-10 5 128 0,0 0 32 16,0 0 0-16,0 0 0 0,0 0-160 0,0 0-16 15,0 0-16-15,0 0 0 0,0 0-240 0,-5-1 0 16,5 1 0-16,0 0 0 0,0 0 0 0,0 0 128 16,0 0-128-16,0 0 0 0,0 0 0 0,0 0 0 15,0 0 0-15,0 0 0 0,0 0 0 0,0 0 128 16,0 0-128-16,0 0 0 0,0 0 0 0,0 0 0 16,0 0 0-16,0 0 0 0,0 0-208 0,0 0-96 0,0 0-16 15,0 0 0 1,0 0-400-16,0 0-96 0,0 0-16 0,0 0 0 15,0 0-224-15,0 0-48 0</inkml:trace>
  <inkml:trace contextRef="#ctx0" brushRef="#br0" timeOffset="13000.71">2217 11929 23951 0,'0'0'2128'16,"-3"-4"-1696"-16,3 4-432 0,0 0 0 0,0 0 2368 15,0 0 384-15,-4-5 64 0,4 5 32 0,-3-6-1584 0,3 6-320 16,-5-3-64-16,5 3-16 0,0 0-864 0,0 0-192 16,0 0-16-16,0 0-16 0,-9 35 32 0,9-35 0 15,0 0 0-15,-3 41 0 0,3-41 512 0,-2 36 128 16,2-36 0-16,0 38 16 0,0-38 48 0,2 47 0 16,-2-47 0-16,3 50 0 0,-3-50-256 0,6 55-64 15,-6-55 0-15,10 53 0 0,-10-53-192 0,14 52 0 16,-14-52 128-16,15 50-128 0,-15-50 0 0,20 50 176 15,-20-50-176-15,29 52 160 0,-29-52-160 0,35 51 128 16,-35-51-128-16,39 48 128 0,-39-48-128 0,48 45 160 16,-48-45-160-16,51 37 160 0,-51-37-160 0,59 31 0 15,-30-16 0-15,0-2 128 0,2 1-128 0,0-3 128 16,-2 1-128-16,0-3 128 0,-2 0-128 0,3-3 0 16,-30-6 0-16,55 11 128 0,-26-6-128 0,-1-1 0 0,0 0 144 0,0-1-144 15,1 0 128-15,0 1-128 0,-29-4 128 0,54 7-128 16,-54-7 128-16,50 5-128 0,-50-5 128 0,43 5-128 15,-43-5 128-15,35 5-128 0,-35-5 160 16,0 0-160-16,37 11 128 0,-37-11-128 0,0 0 0 0,0 0 0 16,37 16 0-16,-37-16 0 0,0 0 0 0,0 0 0 15,0 0 192-15,30 28-64 0,-30-28-128 0,0 0 192 16,0 0-192-16,19 38 176 0,-19-38-176 0,0 0 160 16,13 40-160-16,-13-40 0 0,0 0 144 0,11 43-144 15,-11-43 0-15,5 32 128 0,-5-32-128 0,5 33 0 16,-5-33 0-16,5 36 0 0,-5-36 0 0,6 35 0 15,-6-35 0-15,8 38 0 0,-8-38 0 0,7 42 0 0,-7-42 0 16,9 40 0-16,-9-40 0 0,10 43 0 0,-10-43 0 16,6 39 0-16,-6-39 0 0,11 41 128 0,-11-41-128 15,8 39 0-15,-8-39 0 0,7 33 0 0,-7-33 0 0,0 0 0 16,9 43 0-16,-9-43 128 0,0 0 128 0,3 36 16 16,-3-36 16-16,0 0 0 0,0 0 16 0,-1 37 0 15,1-37 0-15,0 0 0 0,0 0 32 0,-5 33 16 16,5-33 0-16,0 0 0 0,0 0-96 0,0 0-32 15,0 0 0-15,-8 30 0 0,8-30-80 0,0 0-16 16,0 0 0-16,0 0 0 0,0 0 128 0,0 0 0 16,0 0 16-16,0 0 0 0,0 0 0 0,0 0 0 15,0 0 0-15,0 0 0 0,0 0-128 0,0 0-16 16,0 0-128-16,0 0 192 0,0 0-192 0,0 0 128 0,0 0-128 16,0 0 0-16,0 0 128 0,0 0-128 15,0 0 0-15,0 0 144 0,0 0-144 0,0 0 0 0,0 0 144 16,0 0-144-16,10 31 0 0,-10-31 144 0,0 0-144 0,0 0 0 15,0 0 0-15,0 0 0 0,0 0 0 16,0 0 0-16,0 0 0 0,0 0 0 0,0 0 0 0,0 0 0 16,0 0 128-16,0 0-128 0,0 0 0 0,0 0 0 15,0 0 176-15,0 0-32 0,0 0 0 0,0 0 0 16,0 0 112-16,0 0 0 0,0 0 16 0,0 0 0 16,0 0-144-16,-6-10-128 0,6 10 144 0,-4-10-144 15,4 10 128-15,-8-11-128 0,8 11 0 0,-11-14 144 16,11 14-144-16,-8-13 0 0,1 1 0 0,-2 0 0 15,1-3 0-15,-3-1 0 0,0 0 128 0,1-2-128 16,-1 0 0-16,1 2 192 0,-1-2-192 0,1-1 192 0,1 0-192 0,-1-1 0 16,0 1 0-16,1 0 128 0,4 2-128 0,-3 1 0 15,3 1 144-15,-1 1-144 0,3 4 0 0,0 0 0 16,-1 1 0-16,3 2 0 0,1 7 0 0,-5-10 0 16,5 10 0-16,0 0 0 0,0 0-320 0,0 0 32 15,0 0 0-15,0 0 0 16,0 0-208-16,0 0-32 0,0 0-16 0,0 0 0 15,6 45 32-15,-6-45 16 0,9 37 0 0,-9-37 0 0,14 44 224 0,-14-44 32 16,17 43 16-16,-17-43 0 0,23 40 224 0,-23-40 0 16,25 33 0-16,-25-33 0 0,24 24 0 0,-24-24 0 15,0 0-128-15,37 21 128 0,-37-21 0 0,0 0 0 16,35 10 0-16,-35-10 0 0,0 0 272 0,34-3 0 16,-34 3 0-16,27-10 0 0,-27 10 208 0,29-14 32 0,-29 14 16 15,30-22 0-15,-17 7 32 0,0 0 0 16,0 0 0-16,-2-1 0 0,-3 3-192 0,2-2-48 0,-1 1 0 0,-2 1 0 15,-1 1-320-15,0 1 128 0,1-1-128 0,-2 3 0 16,-5 9 0-16,8-16 0 0,-8 16 0 0,9-14-192 31,-9 14-640-31,8-13-144 0,-8 13-32 0,7-11 0 16,-7 11-336-16,11-15-64 0,-11 15 0 0,15-21-12736 0,-5 6-2528 0</inkml:trace>
  <inkml:trace contextRef="#ctx0" brushRef="#br0" timeOffset="13991.47">4630 11829 38703 0,'0'0'1712'0,"0"0"352"0,0 0-1648 0,0 0-416 16,0 0 0-16,0 0 0 0,0 0 608 0,0 0 32 16,0 0 16-16,0 0 0 0,10 42-448 0,-10-42-80 0,10 41-128 0,-10-41 176 15,11 51-176-15,-11-51 0 16,5 66 0-16,-2-29 0 0,-3 0-160 0,0-1 160 0,-1 1 0 0,-1-3-144 15,2-34 144-15,-5 57 0 0,5-57 0 0,-11 46 0 16,11-46 304-16,-16 41 32 0,16-41 16 0,-23 40 0 16,23-40 0-16,-31 39 0 0,13-19 0 0,-3-3 0 15,0-2-160-15,-1 0-48 0,0-2 0 16,-4-1 0-16,2-2-144 0,-3-3 0 0,-1 1 144 0,-2-3-144 16,-2-1 208-16,-2-1-16 0,0-1-16 0,0-2 0 15,0-1 0-15,1-2 0 0,1 0 0 0,-2-1 0 16,5 0-48-16,-1-2 0 0,3 2 0 0,-1-1 0 15,1 1-128-15,0 0 0 0,6 1 0 0,0-2 0 16,-3 1 0-16,2 1 0 0,5 1 0 0,-3 0 0 16,1 1 0-16,0-1 0 0,1 1 0 0,1 0 0 0,4 1 0 15,-1-1 0-15,2 2-160 0,0 0 160 0,12-1-176 16,-21 2 176-16,21-2-192 0,-15 4 192 0,15-4-160 0,0 0 160 16,-17 12-128-16,17-12 128 0,0 0-176 0,0 0 176 15,-18 31-208-15,18-31 80 0,0 0 128 0,-8 44-192 16,8-44 192-16,-3 40-192 0,3-40 192 0,-2 48 0 15,2-48 0-15,2 51-128 0,-2-51 128 0,0 56 0 16,0-56 0-16,1 59 0 0,-1-59 0 0,4 69 0 16,-4-69 0-16,-2 67 0 0,2-32 0 0,0 1 0 15,2-2 0-15,-2-34 0 0,3 62 0 0,-3-62 0 16,5 55 0-16,-5-55 0 0,7 51 0 0,-7-51 0 16,5 49 128-16,-5-49-128 0,7 47 176 0,-7-47-48 15,5 43 0-15,-5-43 0 0,3 38-128 0,-3-38 192 0,0 0-192 0,4 41 192 16,-4-41-16-16,0 0 0 0,-5 33 0 0,5-33 0 15,0 0 16-15,0 0 16 0,0 0 0 0,0 0 0 16,0 0 128-16,0 0 32 0,-15 12 0 0,15-12 0 16,-8-10 176-16,3 1 32 0,0-2 16 0,0-4 0 15,-2-2-112-15,0-3-32 0,1 0 0 0,-1-5 0 16,-2-2-128-16,1-3-16 0,-1-1-16 0,0 0 0 16,1-1-128-16,-3 0-32 0,3 2 0 0,-2 1 0 15,1 3-128-15,-1 1 0 0,1 2 0 0,2 2 0 16,1 2-256-16,-1 3 64 0,1 2 0 0,1 0 16 15,2 3-144-15,0 1-16 0,-1 4-16 0,1 1 0 16,3 5 96-16,0 0 0 0,-3-5 16 0,3 5 0 16,0 0-192-16,0 0-32 0,0 0-16 0,0 0 0 15,-3 48-224-15,3-48-64 0,0 42 0 0,0-42 0 16,6 48 272-16,-6-48 48 0,5 46 16 0,-5-46 0 0,8 35 272 0,-8-35 160 16,16 33-192-16,-16-33 192 0,22 37 0 0,-22-37 0 15,24 32 0-15,-24-32 144 0,24 25-16 0,-24-25 0 16,0 0 0-16,39 26 0 0,-39-26 0 0,28 11-128 15,-28-11 192-15,31 3-64 0,-31-3 0 0,29-1-128 16,-29 1 192-16,30-5-64 0,-30 5-128 0,34-10-224 16,-34 10 48-16,27-10 16 15,-27 10-656-15,26-9-128 0,-26 9-16 0,24-6-18064 0</inkml:trace>
  <inkml:trace contextRef="#ctx0" brushRef="#br0" timeOffset="14715.31">3748 14005 33167 0,'0'0'2944'0,"0"0"-2352"15,0 0-464-15,0 0-128 0,0 0 1312 0,0 0 240 16,-4-12 48-16,4 12 16 0,-7-15-736 0,2 4-160 16,-2-2-16-16,-1 2-16 0,-3 0-336 0,0 0-64 15,-2 0-16-15,-2 1 0 0,0 2 208 0,-1 0 32 16,3 2 16-16,-3 2 0 0,-3 0 16 0,-2 3 0 15,1 2 0-15,-2 3 0 0,0 1-288 0,-2 3-64 0,1 3-16 0,1 1 0 16,-2 4-176-16,-2 3 0 0,2 3 0 16,2-1 0-16,5-2-128 0,-4 8 128 0,0 12-160 0,2 7 160 15,1 2-208-15,4 2 48 0,2 5 16 0,3 1 0 16,6-3 144-16,1-2 0 0,4-2 0 0,4-2 0 16,4-1 0-16,4-4 176 0,4-3-176 0,4-4 192 15,4-4-32-15,6-4 0 0,1-3 0 0,7-4 0 16,2-1 64-16,1-4 16 0,2 0 0 0,-2-6 0 15,0-3 112-15,1-3 32 0,2-2 0 0,2-2 0 16,-2-1 128-16,-1-3 16 0,-2 2 16 0,-1-3 0 16,-7-1 48-16,0-2 16 0,-6 0 0 0,-2 0 0 15,0-1-32-15,-4 2-16 0,-1 0 0 0,-22 8 0 0,34-12-288 16,-34 12-48-16,24-6-16 0,-24 6 0 0,0 0-208 16,0 0 144-16,0 0-144 0,0 0 128 0,0 0-128 0,0 0 0 15,0 0 0-15,0 0 128 0,0 0-416 0,0 0-96 16,0 0 0-16,0 0-16 15,0 0-624-15,-15 17-112 0,15-17-16 0,0 0-16 16,-19 11-496-16,19-11-112 0,0 0-16 0,0 0-19008 0</inkml:trace>
  <inkml:trace contextRef="#ctx0" brushRef="#br0" timeOffset="15811.11">6318 9440 26719 0,'0'-5'2368'0,"0"1"-1888"0,2 2-480 0,-2 1 0 15,0 1 1376-15,0-2 176 0,1-2 48 0,-1-3 0 16,0 0-64-16,-1 0-16 0,1 1 0 0,0 0 0 16,1 1-944-16,-1 2-192 0,2 1-48 0,-2 1 0 15,3 0 48-15,-1 1 0 0,1 0 0 0,-3 0 0 16,0 0-192-16,0 0-48 0,24 11 0 0,-24-11 0 16,0 0 0-16,35 19 0 0,-35-19 0 0,34 15 0 0,-13-7 96 0,1-1 16 15,5 3 0-15,1-2 0 0,2 0 0 16,3 0 16-16,3-1 0 0,0 1 0 0,-2 0-48 0,4 1-16 15,4 4 0-15,1 0 0 0,1 1-208 0,-3 1 144 16,-2 2-144-16,-1 3 128 0,2 0-128 0,-2 1 0 16,2-1 0-16,0 1 0 0,-1 1 0 0,-1-1 0 15,-1 1 0-15,-1 1 0 0,-2 2 0 0,-5 0 0 16,1 2 0-16,-3 2 0 0,-3 4 0 0,0 0 0 16,-1 1 0-16,-1 2 0 0,0 5-128 0,-2-2 128 15,-2-1-160-15,-3-5 160 0,-15-33-176 0,26 62 176 16,-26-62-192-16,17 59 192 0,-17-59-128 0,12 58 128 15,-12-58 0-15,5 56 0 0,-5-56 0 0,1 50-128 16,-1-50 128-16,-3 45 0 0,3-45 0 0,-5 42 0 0,5-42 0 0,-5 40 0 16,5-40 0-16,-9 36 192 0,9-36-48 15,0 0-16-15,-8 50-128 0,8-50 160 0,0 0-160 16,-5 47 160-16,5-47-160 0,0 0 0 0,2 44 0 0,-2-44 0 16,0 0 0-16,0 0 0 0,5 43 0 15,-5-43 0-15,0 0 208 0,0 0-32 0,0 0-16 0,0 0 0 16,0 0 224-16,0 0 32 0,0 0 16 0,0 0 0 15,0 0 64-15,0 0 16 0,0 0 0 0,0 0 0 16,0 0-96-16,0 0-16 0,0 0 0 0,0 0 0 16,22 17-128-16,-22-17-16 0,3-4-16 0,-3 4 0 15,2-4-240-15,-2 4 0 0,0 0 128 0,3-5-128 16,-3 5 0-16,0 0 0 0,0 0 0 0,4-4 0 0,-4 4 0 0,0 0 0 16,0-5-160-16,0 5 160 15,0 0-400-15,-2-4 0 0,2 4 0 0,0 0 0 16,-5-4-448-16,5 4-96 0,-7-3-16 0,7 3-12992 15,-8-2-2624-15</inkml:trace>
  <inkml:trace contextRef="#ctx0" brushRef="#br0" timeOffset="16475.64">7452 10959 39615 0,'0'0'1760'0,"0"0"352"0,0 0-1680 0,0 0-432 0,0 0 0 0,0 0 0 16,0 0 432-16,0 0 0 0,0 0 0 0,24 33 0 15,-24-33-432-15,21 42 0 0,-21-42-224 0,20 61 80 16,-20-61-192-16,19 77-48 0,-10-30 0 0,-1 4 0 15,-1 2 384-15,2-2 0 0,-1-1 0 0,1-3 0 16,1-5 304-16,-3 0 128 0,3 2 16 16,-1 0 16-16,1-2 144 0,1-5 32 0,-1-2 0 0,-10-35 0 15,17 51-96-15,-17-51-16 0,13 30 0 0,-13-30 0 16,0 0-144-16,0 0-48 0,0 0 0 0,0 0 0 16,0 0-144-16,0 0-48 0,0 0 0 0,2-25 0 15,-9 4 368-15,-1-5 64 0,-1-2 0 0,-1-7 16 16,2-8-112-16,-3-5-32 0,3-2 0 0,1-2 0 0,3-3-448 0,2 1 0 15,4 3 0-15,2 0 0 0,1-2-192 16,2-2 0-16,3 5 16 0,2 4 0 0,5 8 0 0,-2 4 0 16,6 5 0-16,0 4 0 0,1 0-16 0,2 3 0 15,3 3 0-15,0 3 0 0,5 2-16 0,0 5-16 16,0 3 0-16,5 4 0 0,2 4-32 0,4 5 0 16,0 3 0-16,-2 4 0 0,-2 2 32 0,1 4 0 15,-5 4 0-15,0 2 0 0,-1 2 32 16,-2 2 0-16,-2-2 0 0,-3 0 0 0,2 2-16 0,-3 3 0 15,-2 4 0-15,0 2 0 0,-3-1 16 0,-4 0 16 16,-5-2 0-16,-2-1 0 0,-5-2 32 0,-5-33 0 16,0 54 0-16,0-54 0 0,-19 45 144 0,19-45 176 15,-37 45-48-15,11-23 0 0,-3 0 384 0,-5-1 80 0,-6 1 16 0,1-2 0 16,-4-3 32-16,2-1 16 0,2-2 0 0,-1-3 0 16,0-1 0-16,2-4 0 0,-1-1 0 0,1-2 0 15,3-2-144-15,1-2-16 0,1 0-16 0,2-2 0 16,4 0-480-16,3-1 128 0,2-1-128 0,1 0 0 15,5 2-160-15,1-1-80 0,3 1-16 16,12 3 0 0,-19-6-848-16,19 6-176 0,0 0-48 0,-10-6-20304 0</inkml:trace>
  <inkml:trace contextRef="#ctx0" brushRef="#br0" timeOffset="17567.82">8060 12254 33167 0,'0'0'2944'0,"0"0"-2352"0,0 0-464 0,0-8-128 0,0 8 1824 0,0 0 352 15,0 0 64-15,0 0 0 0,0 0-1344 0,0 0-256 16,0 0-64-16,21 2-16 0,-21-2-560 0,24 15-224 16,-24-15 16-16,29 25 0 0,-29-25-48 0,32 38-16 15,-14-12 0-15,-1 3 0 0,1 5 272 0,-4 6 0 16,2 2-128-16,0 4 128 0,-3 6 0 0,0 1 0 16,-2 1 0-16,3 0 0 0,-4 3 0 0,3 3 0 15,0 5 0-15,-1-1 0 0,3-1 160 0,-3-3-160 16,0-4 160-16,2 0-160 0,-4 2 128 0,1 2-128 15,-3 2 0-15,0-5 144 0,0-5-144 0,-5-1 0 16,0 1 0-16,-3-5 0 0,-3 1 0 0,0 2 0 16,-5 1 0-16,-2-4 0 0,-4-3 176 0,-1-4-48 15,-2 0-128-15,-4 1 192 0,-1-1 48 0,-2-1 0 16,0-1 0-16,-2 0 0 0,1-2 32 0,-3-2 16 0,1 0 0 16,0 0 0-16,-2-2-16 0,-1-3 0 0,1-3 0 0,0-1 0 15,0 2-32-15,-2 0-16 0,-3 4 0 0,0-1 0 16,1 2-224-16,-1-3 176 0,2 0-176 0,2-2 160 15,-1 1-160-15,1-2 0 0,-4-1 0 0,1-1 0 16,0 0 0-16,-1-2 0 0,1 1 0 0,2 1 128 16,2-2-128-16,-2 1 160 0,1 2-160 0,0-1 160 15,4-2-160-15,1-1 0 0,-1 1 0 0,-1-1 128 16,1-1-128-16,-3-1 0 0,3 0 0 0,-1-1 0 16,0-1 0-16,0-3 128 0,3 3-128 0,-1-1 0 15,-1-1 176-15,2 1-48 0,0 2-128 0,3-2 192 0,0 1-192 0,0 3 144 16,1 1-144-16,-1 1 128 15,3 0-128-15,-1 1 0 0,0 1 0 0,-2 1 0 16,2 2 0-16,-2 0 0 0,2 2 0 0,-2 2 0 0,3 1 0 0,-2 1 0 16,1 2 0-16,1 0 0 0,5 0 0 15,-3 5-176-15,5 4 48 0,-2 5 0 0,3 4 128 16,-1 0 0-16,3 1 0 0,2-1-128 0,0-3 128 0,1 0 0 16,0 0 0-16,3 0 0 0,2 1 0 0,0-4 0 15,2-4 0-15,1-4 128 0,1-2 48 0,1-3 16 16,0-1 0-16,0-3 0 0,0-1 0 0,0 0 0 15,1 2 0-15,1-3 0 0,-1-1 16 0,-1-3 16 16,4 0 0-16,-9-24 0 0,13 39 96 0,-13-39 32 16,15 28 0-16,-15-28 0 0,11 24 32 0,-11-24 0 15,0 0 0-15,13 25 0 0,-13-25-240 0,0 0-144 16,0 0 192-16,0 0-192 0,9 24 192 0,-9-24-64 0,0 0 0 16,0 0-128-16,0 0 0 0,0 0 0 0,0 0 0 0,0 0 0 31,0 0-448-31,0 0-112 0,0 0-16 0,0 0 0 15,0 0-400-15,0 0-96 0,0 0-16 0,0 0 0 16,0 0-336-16,0 0-80 0</inkml:trace>
  <inkml:trace contextRef="#ctx0" brushRef="#br0" timeOffset="18646.12">3586 15243 41471 0,'0'0'3680'16,"0"0"-2944"-16,0 0-592 0,0 0-144 0,0 0 448 0,0 0 48 15,0 0 16-15,-11 5 0 0,11-5-512 0,0 0 0 16,0 0 0-16,6 46 0 16,-6-46-400-16,16 53-128 0,-8-16-32 0,2 4 0 0,1 8 256 0,2 6 48 15,0 2 16-15,0-3 0 0,1-2 240 0,3-2 0 16,-2 0 0-16,6-1 0 0,3 0 256 16,3-3 112-16,3-5 16 0,2-3 0 0,5-4 96 0,0-5 32 15,1-3 0-15,-1-5 0 0,1-2-144 0,1-5-32 16,4-3 0-16,0-2 0 0,5-4-80 0,0-3 0 15,0-3-16-15,0-2 0 0,-3-4-48 0,-3-4-16 16,4-3 0-16,-3-3 0 0,4-2-176 0,-3-1 160 16,1-1-160-16,-2 0 160 0,-3 2-160 0,0-3 160 15,-6 1-160-15,1-1 160 0,-4 1 16 0,-1 2 0 16,0 2 0-16,-1 2 0 0,1 0-16 0,1 2 0 16,2 0 0-16,-2 1 0 0,1 1-160 0,1 3 0 15,-1 1 0-15,-1 1 0 0,2 4 160 0,-1 2-160 0,-3 2 192 16,3 0-192-16,-2 2 0 0,3 1 0 0,3 2 0 0,0 0 0 15,0 3 0-15,1-1 0 0,-2 1-208 0,-4-1 80 16,-2 1 128-16,-2 1-128 0,0 1 128 0,0 3-128 16,2 1 128-16,-2 1-160 0,2 2 160 0,0 0-160 15,1 2 160-15,-1 0 0 0,-2 1 0 0,0-1 0 16,0 3 0-16,-1 2 0 0,-2 2 0 0,-3-1 0 16,-2 0 0-16,-3 0-192 0,0 1 192 0,0 0-192 15,-3 3 16-15,1-2 0 0,-2 1 0 0,-3-1 0 16,-1 2 176-16,-3-1 0 0,1-2-144 0,-4 1 144 0,-1 0 0 15,1 1 0-15,-2-3 0 0,1 0 0 0,1-2 0 16,1 2 0-16,-1-1 0 0,0-1 192 16,1 1-64-16,0-3 0 0,-3-23 0 0,8 44 0 0,-8-44 0 15,11 41-128-15,-11-41 192 0,13 39-64 0,-13-39 64 16,13 40 0-16,-13-40 0 0,17 41 0 0,-17-41 0 0,18 40 0 16,-18-40 0-16,19 39 0 0,-8-19-48 0,-11-20 0 15,19 36 0-15,-19-36 0 0,21 33 48 0,-21-33 0 16,17 27 0-16,-17-27 0 0,15 21 16 0,-15-21 16 15,0 0 0-15,21 23 0 0,-21-23 112 0,0 0 32 16,0 0 0-16,22 17 0 0,-22-17-160 0,0 0-16 16,0 0-16-16,0 0 0 0,0 0-176 0,0 0 0 15,17 16 144-15,-17-16-144 0,0 0 0 0,0 0-240 16,0 0 48-16,0 0 0 16,0 0-576-16,0 0-128 0,0 0 0 0,0 0-16 15,4-21-576-15,-4 21-112 0</inkml:trace>
  <inkml:trace contextRef="#ctx0" brushRef="#br0" timeOffset="19606.71">5927 17044 42383 0,'0'0'3776'0,"0"0"-3024"15,0 0-608-15,-13-9-144 0,13 9 368 0,0 0 32 16,0 0 16-16,0 0 0 0,0 0-208 0,-13-14-32 16,13 14-16-16,0 0 0 0,0 0-160 0,0 0-144 15,0 0 144-15,17 33-208 0,-17-33 64 0,23 48 16 16,-12-17 0-16,5 5 0 0,2 3 128 0,1 2 0 16,0 1 0-16,0-2 0 0,0-3 0 0,1 0 0 15,0 0 128-15,-2-2-128 0,1-1 256 0,2-4 0 16,0-4-16-16,1-2 0 0,2-2 16 0,-2-4 16 15,4-2 0-15,-2-6 0 0,0-2 80 0,-24-8 16 0,48 6 0 0,-48-6 0 16,45-7 64-16,-45 7 16 0,44-20 0 0,-22 3 0 16,-3-2-32-16,2-5 0 0,-4-3 0 15,0-1 0-15,-2-3 0 0,-1-4 0 0,3-5 0 16,0-1 0-16,1-1 16 0,1 0 0 0,1 3 0 0,0 1 0 16,1 1-240-16,-2 1-32 0,5-2-16 0,-2 1 0 15,1 0-144-15,-1 2 0 0,0 1 0 16,-4 4 0-16,3 2 0 0,-4 2 0 0,-1 2 0 0,-3 1 0 15,2 3 0-15,-15 20 0 0,20-35 0 0,-20 35 0 16,15-30-480 0,-15 30-32-16,14-24 0 0,-14 24 0 0,0 0-544 15,16-28-112-15,-16 28-32 0,0 0-20592 0</inkml:trace>
  <inkml:trace contextRef="#ctx0" brushRef="#br0" timeOffset="20463.52">6981 18167 40543 0,'0'0'3600'0,"0"0"-2880"0,6 19-576 0,-6-19-144 0,0 0 656 0,0 0 112 15,0 0 0-15,10 14 16 16,-10-14-1104-16,17 15-240 0,-17-15-32 0,26 22-16 16,-26-22-48-16,25 21-16 0,-25-21 0 0,21 20 0 0,-21-20 368 0,15 19 80 15,-15-19 16-15,11 17 0 0,-11-17 848 0,4 15 160 16,-4-15 32-16,0 0 16 0,0 0-240 0,5 14-48 15,-5-14-16-15,0 0 0 0,0 0-224 0,0 0-64 16,0 0 0-16,-8-25 0 0,8 25-80 0,-3-29-32 16,3 29 0-16,-3-40 0 0,3 40 96 0,0-48 16 15,0 48 0-15,5-49 0 0,-5 49-80 0,6-49-16 16,-6 49 0-16,12-46 0 0,-12 46-160 0,14-42 0 16,-14 42 0-16,19-36 0 0,-19 36-240 0,19-27-80 15,-19 27 0-15,21-19-16 0,-21 19 48 0,33-15 16 16,-33 15 0-16,42-8 0 0,-42 8 128 0,42-4 144 0,-18 4-208 15,0-1 80-15,0 1 128 0,0 0 0 0,3 0 160 0,-1 0-160 16,-2 0 128-16,2 0-128 0,2-1 0 16,-3 1 0-16,-2 0 0 0,-1-1 0 0,0 0 0 0,-22 1 0 15,34-1 0-15,-34 1 0 0,29-3 0 0,-29 3 0 16,21-5 160-16,-21 5-16 0,0 0 0 0,22-9 0 16,-22 9 288-16,0 0 48 0,0 0 16 0,0 0 0 15,5-24-112-15,-5 24-32 0,0 0 0 0,0 0 0 16,-22-21-352-16,22 21 0 0,-23-8 0 0,23 8 0 15,-30-2-192-15,30 2 32 0,-38 7 16 0,16 0 0 16,3 2-80-16,-1 3-16 0,-1 3 0 0,4 2 0 16,3 1 64-16,0-1 16 0,6 3 0 0,1 0 0 15,3 1 288-15,4 0 64 0,4 0 16 0,1-1 0 0,2 0-16 16,1 0 0-16,6 0 0 0,0-1 0 0,0 0-48 16,3-1-16-16,2-1 0 0,1-1 0 0,0-1 0 15,1-1-128-15,2 1 192 0,-1-4-64 0,0 0-128 0,-22-11-144 16,37 14 144-16,-37-14-208 15,39 5-368-15,-39-5-80 0,36-5-16 0,-36 5 0 16,32-13-384-16,-32 13-80 0,34-29-16 0</inkml:trace>
  <inkml:trace contextRef="#ctx0" brushRef="#br0" timeOffset="20758.14">8139 17801 37775 0,'0'0'1664'0,"0"0"368"16,0 0-1632-16,0 0-400 0,0 0 0 0,0 0 0 0,0 0 1152 0,-26 2 128 0,26-2 48 0,-27 7 0 15,27-7-368-15,-32 13-64 16,32-13 0-16,-24 11-16 0,24-11-880 0,-16 13 0 0,16-13 0 0,0 0-192 16,-11 23-128-16,11-23-16 0,0 0-16 0,5 27 0 15,-5-27 192-15,17 26 160 0,-17-26-208 0,26 31 80 16,-12-14-32-16,4-1 0 0,-1-2 0 0,1 2 0 16,1-1-16-16,-19-15 0 0,35 25 0 0,-35-25 0 15,29 22 176-15,-29-22 0 0,21 14 0 0,-21-14-128 16,0 0 128-16,15 18 176 0,-15-18-48 0,0 0 0 15,0 0 256-15,-4 20 32 0,4-20 16 0,-11 11 0 16,11-11 16-16,-19 13 0 0,19-13 0 0,-24 10 0 16,8-4-240-16,16-6-32 0,-27 7-16 0,27-7 0 15,-28 4-352-15,28-4-64 0,-25 0 0 0,25 0-16 16,-21-2-464-16,21 2-96 0,0 0 0 16</inkml:trace>
  <inkml:trace contextRef="#ctx0" brushRef="#br0" timeOffset="21213.27">8369 17954 32255 0,'0'0'1424'0,"26"16"304"16,-26-16-1392-16,13 15-336 0,-13-15 0 0,0 0 0 0,12 22 1776 0,-12-22 272 15,16 41 64-15,-4-5 16 0,0 2-1072 0,-2 2-224 16,-2 0-32-16,-2-2-16 0,-1-1-288 0,-2-2-64 16,-3 0-16-16,0-2 0 0,0-4 752 0,-1-2 160 15,-1-5 16-15,2-5 16 16,0-4-1648-16,0-13-336 0,-3 16-64 0,3-16-16 0,0 0 1072 0,0 0 208 15,0 0 32-15,0 0 16 0,0 0-224 0,0 0-32 0,-13-21-16 0,13 21 0 16,-5-30-352-16,5 30-160 0,-1-41 16 16,1 12 0-16,1-8 144 0,1-7-160 0,1-3 160 0,2-1-160 15,1 1 160-15,2 3-160 0,1 3 160 16,1 3-160 0,2 1-224-16,4 1-32 0,1 3-16 0,1 4 0 15,1 3-288-15,0 4-64 0,2 4-16 0,1 3 0 16,-1 3 80-16,-21 12 16 0,39-14 0 0,-39 14 0 0,40-3 256 0,-40 3 64 0,37 8 16 0,-37-8 0 15,36 15 64-15,-36-15 16 0,32 22 0 0,-32-22 0 16,26 25 288-16,-26-25 0 0,19 25 0 0,-19-25 0 16,11 26 0-16,-11-26-160 0,2 26 0 0,-2-26 0 15,-10 29 368-15,10-29 80 0,-19 28 16 0,19-28 0 16,-29 26 176-16,9-13 32 0,-3-2 16 0,-1-1 0 16,-1-1-192-16,-1-2-32 0,-1 1-16 0,1-3 0 0,2-1-80 0,0-1-16 15,3 0 0-15,3-2 0 0,18-1-192 0,-36 1 0 16,36-1 0-16,-29-2 0 15,29 2-304-15,-21-4-144 0,21 4-48 0,0 0 0 16,-19-8-528-16,19 8-96 0,0 0-32 0</inkml:trace>
  <inkml:trace contextRef="#ctx0" brushRef="#br0" timeOffset="21947.07">9252 17809 37775 0,'0'0'3360'16,"0"0"-2688"-16,0 0-544 0,0 0-128 0,0 0 992 0,0 0 160 0,0 0 48 0,0 0 0 15,0 0-1200-15,0 0 0 0,0 0-192 0,0 0 16 16,-24-2-128-16,24 2-16 0,0 0-16 0,-32-7 0 16,32 7 656-16,-27-1 144 0,27 1 32 0,-31 5 0 15,31-5 160-15,-30 15 48 0,30-15 0 0,-28 20 0 16,28-20-320-16,-23 26-48 0,23-26-16 0,-18 33 0 15,9-12-320-15,2 1-256 0,1 0 32 0,4 0 16 16,2 1-32-16,0-1 0 0,4-3 0 0,-4-19 0 16,9 33 240-16,-9-33 192 0,16 26-48 0,-16-26 0 15,19 20-144-15,-19-20 0 0,24 12 0 0,-24-12 0 16,0 0 0-16,34 4 0 0,-34-4 0 0,29-10 0 16,-29 10 0-16,32-20 0 0,-32 20 0 0,27-24 0 15,-27 24 0-15,32-35 160 0,-16 12-32 0,-3-2-128 0,3 2 128 16,-2-3-128-16,-1-3 0 0,3 1 0 0,-3 1 0 0,-1 4-176 15,0 3 0-15,-12 20 0 0,19-28-80 0,-19 28 0 16,0 0-16-16,17-18 0 0,-17 18 128 0,0 0 144 16,0 0-208-16,0 0 80 0,0 0 128 0,7 25 224 15,-7-25-48-15,-2 31-16 0,4-10-160 0,-4 1 192 16,2-2-192-16,0 4 192 0,-1 5 48 0,-1 0 16 16,2 1 0-16,2-4 0 0,-1-3 224 0,1-2 48 15,-2-21 16-15,7 31 0 0,-7-31-48 0,9 22-16 16,-9-22 0-16,0 0 0 0,10 17-80 0,-10-17-16 15,0 0 0-15,0 0 0 0,0 0-240 0,0 0-144 16,22-19 160-16,-22 19-160 0,14-24 192 0,-14 24-64 16,13-31-128-16,-13 31 192 0,16-42-192 0,-8 17 176 0,-1 0-176 15,2 0 160-15,-1-1-160 0,3 0-224 0,-1 2 48 0,-10 24 16 32,19-39-320-32,-19 39-64 0,19-29-16 0,-19 29 0 15,22-23 112-15,-22 23 32 0,18-14 0 0,-18 14 0 0,0 0 416 0,30-5-160 0,-30 5 160 0,0 0 0 16,28 10 0-16,-28-10 0 0,18 12 0 0,-18-12 0 15,20 18 128-15,-20-18-128 0,23 22 0 0,-23-22 144 16,19 25-144-16,-19-25 0 0,19 27 0 0,-19-27 0 16,16 29 0-16,-16-29 128 0,16 28-128 0,-16-28 128 15,14 31-128-15,-14-31 128 0,10 29-128 0,-10-29 128 16,7 26 16-16,-7-26 0 0,4 22 0 0,-4-22 0 16,2 19-144-16,-2-19 192 0,0 0-192 0,-2 20 192 15,2-20-192-15,0 0-192 0,0 0 32 0,-6 17 16 16,6-17-288-16,0 0-48 0,0 0-16 0,0 0 0 15,0 0-320-15,0 0-64 0,0 0-16 0,0 0 0 16,0 0-480-16,0 0-96 0</inkml:trace>
  <inkml:trace contextRef="#ctx0" brushRef="#br0" timeOffset="22546.08">10420 17858 14735 0,'0'0'1312'0,"0"0"-1056"0,0 0-256 0,0 0 0 15,0 0 4400-15,0 0 816 0,19-15 160 0,-19 15 48 16,0 0-3520-16,5-33-704 0,-5 33-144 0,-2-34-32 15,2 34-256-15,-14-31-64 0,14 31-16 0,-24-26 0 16,24 26-80-16,-34-18-16 0,34 18 0 0,-38-8 0 16,38 8-64-16,-40 5-16 0,19 2 0 0,0 2 0 15,2 4-512-15,-1 2 0 0,3 1 0 0,-2 5 0 16,3 4 0-16,0 2-304 0,3 3 64 0,5-2 16 16,1 0 64-16,3 0 16 0,6 1 0 0,4-3 0 15,2-3 336-15,2-5 80 0,4-2 16 0,4-6 0 0,-2-2-112 16,-16-8-32-16,43 6 0 0,-21-8 0 15,2-4-144-15,0-3 0 0,0-6 144 0,-1-3-144 0,-1-6 0 0,0-4 0 16,-3 0 0-16,0-5 0 0,1-5 0 16,-1-3 0-16,-1-2 0 0,-3-3 0 0,0 0 0 0,-1-3 0 15,-2-2-176-15,-4-3 176 0,1-4-192 0,0-1 192 16,-1-2-208-16,-2 6 80 0,-3 7 128 0,-3 3 0 16,3 3 128-16,-3 4-128 0,0 1 384 0,0 5 16 15,2 4 0-15,-2 28 0 0,2-36-224 0,-2 36-48 16,0 0-128-16,0 0 192 0,0 0-192 0,0 0 0 15,0 0 0-15,0 0 0 0,6 38 0 0,-2-7 0 16,-2 14 0-16,1 9 0 0,1 8 0 0,-1 5 0 16,2 1-176-16,0-3 176 0,1-3 0 0,0 8 0 15,2 5 192-15,3-3-64 0,-1-9 704 0,1-3 128 16,1-4 16-16,0-5 16 0,-2-2-96 0,1-7-32 0,0-3 0 0,-3-6 0 16,2-3-576-16,-4-7-112 0,-1-4-32 0,-5-19 0 31,7 26-752-31,-7-26-160 0,0 0-16 0</inkml:trace>
  <inkml:trace contextRef="#ctx0" brushRef="#br0" timeOffset="-165080.85">12375 8039 22111 0,'0'0'1968'0,"0"0"-1584"0,0 0-384 0,0 0 0 15,0 0 736-15,0 0 64 0,0 0 16 0,0 0 0 16,17 45-336-16,-17-45-64 0,0 0-16 0,19 54 0 16,-19-54-400-16,10 40 0 0,-10-40 0 0,13 44 0 15,-13-44 0-15,8 47 0 0,-8-47 0 0,12 55 0 16,-12-55 0-16,9 59 0 0,-9-59 0 0,8 64 0 16,-8-64 256-16,7 62 64 0,-7-62 0 0,5 50 16 15,-5-50-160-15,2 42-48 0,-2-42 0 0,0 0 0 16,0 51 256-16,0-51 32 0,0 0 16 0,0 0 0 15,-2 41 400-15,2-41 96 0,0 0 16 0,0 0 0 16,0 0 32-16,0 0 16 0,-14 5 0 0,9-13 0 0,0-2 16 0,0-5 0 16,-2-2 0-16,2-1 0 0,0-1-640 0,0-4-128 15,-4-4-32-15,2-2 0 0,-1-3-208 16,-1 0 0-16,2-1 0 0,2 0 0 0,-2 2 0 0,2-2 0 16,0-3 0-16,0 2 0 0,3 2 0 0,-1 1 128 15,1 3-128-15,2 2 0 0,2 4 0 0,1 3 0 16,2 2 0-16,0 1 0 0,2 1 0 0,4 2 0 15,-3 0 0-15,4 1 0 0,0 1 0 0,2 1 0 16,-1 0 0-16,5 2 0 0,-1 2 0 0,0-1-240 16,0 4 80-16,2 1 16 0,-2 1-32 0,2 2 0 15,-19-1 0-15,39 10 0 0,-39-10 0 0,38 13 0 16,-38-13 0-16,37 18 0 0,-37-18-16 0,35 21-16 0,-35-21 0 16,31 24 0-16,-31-24 16 0,27 25 0 0,-27-25 0 15,0 0 0-15,26 37 64 0,-26-37 128 0,0 0-208 0,0 0 80 16,9 45 128-16,-9-45 0 0,0 0 0 0,-14 29 0 15,14-29 448-15,-21 18 80 0,21-18 16 0,-24 16 0 16,8-9-64-16,0-2-16 0,0 1 0 0,-3-3 0 16,1 0-144-16,-3 0-48 0,2-2 0 0,0 0 0 15,0-1-80-15,1-1-32 0,-1 0 0 0,0-1 0 16,3 1-160-16,1-2 0 0,1 0 0 0,1-1 0 16,-1 1-192-16,2-1-64 0,0 1 0 0,0-1-16 15,2 1-944-15,1 0-192 16,2 1-48-16,0-1-15600 0</inkml:trace>
  <inkml:trace contextRef="#ctx0" brushRef="#br0" timeOffset="-164210.99">13221 7641 24879 0,'0'0'2208'0,"0"0"-1760"0,0 0-448 0,0 0 0 15,0 0 1312-15,0 0 176 0,0 0 48 0,0 0 0 16,0 0-672-16,0 0-128 0,0 0-32 0,0 0 0 16,8 52-432-16,-8-52-80 0,0 0-32 0,-5 49 0 15,5-49-160-15,-4 44 0 0,4-44 0 0,-4 47 0 16,4-47 128-16,-8 50 112 0,8-50 16 0,-12 60 0 15,12-60 160-15,-15 60 32 0,15-60 16 0,-14 53 0 16,14-53-176-16,-15 45-32 0,15-45-16 0,-13 39 0 0,13-39-112 16,-14 34-128-16,14-34 176 0,0 0-176 0,-18 44 128 0,18-44-128 15,0 0 0-15,-21 34 0 0,21-34 0 0,0 0 0 16,0 0-240-16,-17 19 80 16,17-19-960-16,-5-1-192 0,2-3-32 0,0-3-16 15,1-2-896-15,2-4-176 0,0-1-48 0,0-4-9232 16</inkml:trace>
  <inkml:trace contextRef="#ctx0" brushRef="#br0" timeOffset="-163953.52">13248 7683 10127 0,'6'-4'896'0,"-1"1"-704"16,-3 2-192-16,-2 1 0 0,0 0 2384 0,0 0 448 16,0 0 96-16,21 1 16 0,-21-1-576 0,22 5-96 15,-22-5-32-15,0 0 0 0,27 27-1040 0,-27-27-224 0,0 0-32 0,16 53-16 16,-16-53-480-16,12 40-80 0,-12-40-32 0,12 45 0 15,-12-45-144-15,15 49-48 0,-15-49 0 0,19 49 0 16,-19-49 112-16,19 46 0 0,-19-46 16 0,22 46 0 16,-22-46 144-16,23 41 32 0,-23-41 0 0,22 30 0 15,-22-30-192-15,0 0-16 0,29 37-16 0,-29-37 0 16,0 0-224-16,26 31 128 0,-26-31-128 0,0 0 0 16,0 0 0-16,0 0 0 0,22 33 0 0,-22-33 0 15,0 0-592 1,0 0-112-16,0 0-32 0,0 0-9888 0,-14 7-1968 0</inkml:trace>
  <inkml:trace contextRef="#ctx0" brushRef="#br0" timeOffset="-163684.91">13119 8061 11055 0,'0'0'976'0,"0"0"-784"16,0 0-192-16,0 0 0 0,0 0 3504 0,17 1 656 15,-17-1 128-15,0 0 16 0,26-2-1136 0,-9 1-224 16,7-1-64-16,2 0 0 0,-1 0-1712 0,1-1-336 16,0 1-80-16,-1-2-16 0,-2 2-496 0,-1-1-112 15,0 0 0-15,-5 1-128 0,2 0 192 0,-2 0-192 16,-1 0 192-16,-3 0-192 0,-13 2 128 0,26-2-128 16,-26 2 0-16,22-5 0 0,-22 5 0 0,18-4 0 15,-18 4 0-15,17-5 0 16,-17 5-608-16,13-5-80 0,-6 1-16 0,-1-1 0 15,-1 1-1760-15,-2-1-352 0</inkml:trace>
  <inkml:trace contextRef="#ctx0" brushRef="#br0" timeOffset="-163434.42">13917 7868 13823 0,'0'0'1216'0,"0"0"-960"0,27 8-256 0,-27-8 0 0,0 0 3904 0,0 0 752 15,21 6 144-15,-21-6 16 0,24 2-2640 0,-2-2-512 16,2 1-128-16,2-2 0 0,1 0-1008 0,-3-1-192 16,-3 1-32-16,0-1-16 15,-2-1-864-15,-2 1-192 0,-2 0-16 0,-1 0-16 16,-1 0-256-16,0 0-48 0,-3 1-16 0,0-1 0 15,-10 2-720-15,14-2-144 0</inkml:trace>
  <inkml:trace contextRef="#ctx0" brushRef="#br0" timeOffset="-163211.15">14034 8019 34095 0,'0'0'3024'0,"0"0"-2416"0,0 0-480 0,0 0-128 16,24 11 1136-16,-24-11 208 0,19 5 32 0,0-1 16 16,5 1-752-16,5 1-160 0,-2-3-32 0,-1-2 0 15,-4 0-592-15,-1-1-128 0,-1-1-32 0,-1-1 0 32,-2 0-1776-32,2-1-352 0,-2-1-80 0,-2 1-12576 0</inkml:trace>
  <inkml:trace contextRef="#ctx0" brushRef="#br0" timeOffset="-162240.95">15134 7630 35935 0,'0'0'3200'0,"0"0"-2560"0,0 0-512 0,0 0-128 16,0 0 832-16,0 0 160 0,0 0 32 0,0 0 0 0,0 0-704 15,0 0-144-15,16 46-32 0,-16-46 0 0,-6 43-144 16,6-43 0-16,-10 54 0 0,10-54 0 0,-16 66 0 0,6-31 0 16,1 2 0-16,-1-3 0 0,10-34 0 0,-17 66 0 15,17-66 0-15,-15 58 128 0,15-58 0 0,-16 48 0 16,16-48 0-16,-11 36 0 0,11-36-128 0,0 0 128 15,-19 43-128-15,19-43 128 0,0 0-128 0,0 0 0 16,-19 28 0-16,19-28 0 0,0 0-320 0,-8-2 0 16,3-4 0-16,4-3 0 15,-1 0-1088-15,2-6-224 0,2-1-32 0,-1-4-16 16,5-2-1136-16,-1-3-240 0,0-3-32 0,2-4-16 16,0-1 1056-16,-2 1 224 0,3-3 32 0,0 4 16 15,-3 1 880-15,3 0 160 0,0 3 32 0,1 2 16 0,0 5 1328 0,0 3 256 16,-1 1 48-16,0 3 16 0,0 4 1040 0,0 2 224 15,0 3 32-15,-3 1 16 0,3 2-336 0,-8 1-64 0,0 0-16 16,0 0 0-16,27 13-624 0,-27-13-128 0,0 0-16 16,24 24-16-16,-24-24-592 0,0 0-112 0,29 45-32 15,-29-45 0-15,17 35-176 0,-17-35-32 0,15 38-128 16,-15-38 192-16,21 40-48 0,-21-40-16 0,19 39 0 0,-19-39 0 16,19 36 64-16,-19-36 0 0,0 0 0 0,22 46 0 15,-22-46-192-15,0 0 128 0,10 38-128 0,-10-38 128 16,0 0-128-16,0 0 0 0,0 39 0 0,0-39 0 15,0 0 0-15,0 0-256 0,-24 26 64 0,24-26 16 16,-22 9-560 0,10-6-112-16,-2 0-32 0,-1-1 0 0,0-2-64 15,-1-3-16-15,4-1 0 0,-3 0 0 0,2-2 0 16,-2-1 0-16,4-1 0 0,-2 1 0 0,2-1 624 0,2-1 112 0,0 0 32 0,3 0 0 16,2 1 528-16,0 2 112 0,1 1 32 0,3-1 0 15,0 0 736-15,2 1 160 0,-1 0 32 0,3 1 0 16,2-2-576-16,0 1-128 0,1 1 0 0,2 0-16 0,1 0-368 0,1-1-64 15,3 0 0-15,2 1-16 0,2-1 16 16,-2 1 0-16,3-2 0 0,-2 2 0 0,0 1-256 0,0-1 0 16,1 0 128-16,-2 0-128 15,2-1-496-15,-1 0-144 0,-2 0-16 0,1 0-16 16,-1 0-1504-16,-1-2-320 0</inkml:trace>
  <inkml:trace contextRef="#ctx0" brushRef="#br0" timeOffset="-161950.43">15846 7534 33167 0,'0'0'1472'0,"0"0"304"0,-21 14-1424 0,21-14-352 0,0 0 0 0,0 0 0 15,0 0 336-15,-28 23 0 0,28-23 0 0,-37 33 0 16,11-10-336-16,2 3 0 0,0 1 0 0,2-1 128 15,3 4-128-15,19-30-240 0,-33 57 64 0,33-57 16 16,-25 57 160-16,25-57 0 0,-14 55 0 0,14-55 0 16,-4 47 464-16,4-47 176 0,5 40 48 0,-5-40 0 15,0 0-16-15,21 45 0 0,-21-45 0 0,0 0 0 16,27 27-448-16,-27-27-96 0,23 8 0 0,-23-8-128 16,25-1-208-16,-11-3-160 0,-1-2-16 0,2-2-16 15,-2-2-1456-15,1-2-272 0,0-4-64 0,-1 1-12336 16</inkml:trace>
  <inkml:trace contextRef="#ctx0" brushRef="#br0" timeOffset="-161617.34">15974 7446 35007 0,'0'0'3120'0,"0"0"-2496"15,0 0-496-15,0 0-128 0,0 0 1200 0,0 0 208 16,0 0 64-16,0 0 0 0,0 54-1024 0,0-54-208 15,6 46-48-15,-6-46 0 0,16 50-192 0,-16-50 0 16,21 50 0-16,-21-50 0 0,24 48-384 0,-24-48 48 16,29 47 0-16,-29-47 0 0,30 45 96 0,-30-45 32 0,33 46 0 0,-33-46 0 15,28 39 208-15,-28-39 0 0,27 40 0 0,-27-40 0 16,27 40 0-16,-27-40 0 0,21 34 0 0,-21-34 0 16,15 32 128-16,-15-32-128 0,0 0 0 15,7 44 0-15,-7-44 160 0,0 0-32 0,0 0 0 0,-12 43 0 16,12-43 208-16,0 0 48 0,-21 18 0 0,21-18 0 15,-19 7-144-15,19-7-32 0,-19 5 0 0,19-5 0 16,-23 5-48-16,11-5-16 0,0 1 0 0,0-1 0 16,0-1-144-16,0-1 0 0,0-1 0 0,3-2 0 15,-1 1-480-15,4-1-80 0,0-3-16 0,2 0-11568 16,1-1-2320-16</inkml:trace>
  <inkml:trace contextRef="#ctx0" brushRef="#br0" timeOffset="-161455.4">16515 7706 34095 0,'0'0'3024'0,"0"0"-2416"16,0 0-480-16,0 0-128 0,0 0 784 0,0 0 144 16,0 0 32-16,0 0 0 15,0 0-1856-15,0 0-352 0,3 46-80 0,-3-46-16 0,0 0 1072 0</inkml:trace>
  <inkml:trace contextRef="#ctx0" brushRef="#br0" timeOffset="-161303.52">16505 8066 36863 0,'0'0'1632'0,"0"0"336"0,0 0-1584 0,-2 44-384 0,2-44 0 16,0 0 0-16,0 0 928 0,0 0 96 0,0 0 32 0,-5 53 0 15,5-53-768-15,0 0-160 0,-9 50-128 0,9-50 192 31,0 0-1744-31,0 0-352 0,0 0-64 0,-10 42-14272 0</inkml:trace>
  <inkml:trace contextRef="#ctx0" brushRef="#br0" timeOffset="-159534.93">13838 8754 34095 0,'0'0'1504'0,"23"1"320"0,-23-1-1456 0,0 0-368 0,22 0 0 0,-22 0 0 0,0 0 1312 0,21-1 192 16,-21 1 32-16,37-1 16 0,-11 0-912 0,2-1-192 15,-2-1-48-15,-1 1 0 0,1-2-400 0,-4 1 0 16,-1 0 0-16,-5 1 0 0,-3 0-256 0,-13 2-64 15,24-2-32-15,-24 2 0 16,22-1-656-16,-22 1-128 0,17-1-16 0,-17 1-16 16,0 0-1088-16,17-2-224 0</inkml:trace>
  <inkml:trace contextRef="#ctx0" brushRef="#br0" timeOffset="-159319.65">13930 8925 29487 0,'0'0'1296'0,"0"0"288"0,0 0-1264 0,0 0-320 0,0 0 0 0,0 0 0 16,0 0 1472-16,0 0 224 0,0 0 48 0,28 32 16 15,-28-32-800-15,34 7-144 0,-15-7-48 0,2 0 0 16,1-2-976-16,1-1-208 16,-3 0-32-16,1 1-16 0,0-1-672 0,-3 0-128 0,1 0-16 0,0-1-16 15,0 0-496-15,-1-3-80 0,1 1-32 0,0 0-10528 16</inkml:trace>
  <inkml:trace contextRef="#ctx0" brushRef="#br0" timeOffset="-158598.96">15168 8693 29487 0,'0'0'2624'0,"0"0"-2112"15,0 0-512-15,0 0 0 0,0 0 1744 0,0 0 240 16,0 0 64-16,0 0 0 0,0 0-912 0,27 34-176 16,-27-34-48-16,0 0 0 0,14 51-736 0,-14-51-176 15,10 47 0-15,-10-47 0 0,6 50-272 0,-6-50-48 0,5 50-16 0,-5-50 0 16,7 43 80-16,-7-43 32 0,0 0 0 0,14 45 0 15,-14-45 224-15,0 0 240 0,0 0-48 0,0 0-16 16,0 0 304-16,0 0 64 0,0 0 16 0,0 0 0 16,0 0-304-16,0 0-48 0,0 0-16 0,3-11 0 15,-8-2-48-15,2-3-16 0,-3-2 0 0,1-2 0 16,3-1-128-16,-1-2 0 0,1-1 0 0,2-1 0 16,0 0 0-16,4-3 0 0,1 1-144 0,1 1 144 15,2 3 0-15,0-1 0 0,6-1 0 0,1 1 0 16,4 4 0-16,0 4-128 0,3 1 128 0,-1 3-208 15,5 1-16-15,-1 3 0 0,1 0 0 0,-2 3 0 0,2 0-128 0,-1 3-32 16,-1 0 0-16,0 3 0 16,-1 0-288-16,-3 1-64 0,1 2-16 0,-21-4 0 15,32 12-256-15,-32-12-48 0,26 14-16 0,-26-14 0 16,0 0 384-16,0 0 80 0,21 32 16 0,-21-32 0 16,0 0 592-16,-16 31 0 0,16-31 0 0,-26 25 0 0,26-25 480 0,-30 25 64 15,9-10 16-15,-3-2 0 0,-2 1-176 0,1-1-16 16,-1 0-16-16,2-1 0 0,0 0-32 0,2-2 0 15,-1 1 0-15,4-3 0 0,19-8 64 0,-32 17 16 16,32-17 0-16,-24 13 0 0,24-13-80 0,0 0 0 16,0 0-16-16,0 0 0 0,0 0-96 0,0 0-16 15,0 0 0-15,8 36 0 0,-8-36-192 0,29 8-256 16,-10-5 48-16,0-1 16 16,4 0-256-16,-1-1-64 0,0 0 0 0,-1 1 0 15,-3-1 80-15,3 1 16 0,-2 1 0 0,0-1 0 0,0 1 96 0,-19-3 0 0,27 5 16 16,-27-5 0-16,0 0 304 0,24 10-128 0,-24-10 128 15,0 0 0-15,0 0 448 0,0 0 192 16,0 0 32-16,-24 37 16 0,24-37 208 0,-33 20 32 0,33-20 16 0,-39 22 0 16,20-12-544-16,-3 1-96 0,3-2-32 0,-2 1 0 15,3-2-272-15,-1-2 0 0,3-1 128 0,16-5-128 16,-25 9-176-16,25-9-80 0,-21 3-32 0,21-3 0 31,-13-1-1360-31,13 1-272 0</inkml:trace>
  <inkml:trace contextRef="#ctx0" brushRef="#br0" timeOffset="-158297.78">16230 8515 29487 0,'0'0'2624'0,"0"0"-2112"16,0 0-512-16,0 0 0 0,-19 10 1600 0,19-10 224 15,0 0 32-15,-34 22 16 0,10-7-1152 0,-5 6-224 16,-1 4-48-16,3 1-16 0,-2 2-432 0,5 1 0 16,3 1 0-16,3 1-176 0,3 0 176 0,15-31-208 15,-21 58 80-15,21-58 128 0,-5 52 0 0,5-52 256 16,7 44 0-16,-7-44-16 0,15 33 416 0,-15-33 96 16,21 27 16-16,-21-27 0 0,24 21-432 0,-24-21-80 15,29 13 0-15,-12-9-16 0,-2-2-240 0,3-2 0 16,-1-1 128-16,1-4-128 0,-2-1-272 0,0-1-112 0,0-2 0 15,-2-2-16 1,2-1-1584-16,0-3-304 0</inkml:trace>
  <inkml:trace contextRef="#ctx0" brushRef="#br0" timeOffset="-157982.87">16407 8400 32255 0,'0'0'1424'0,"0"0"304"0,0 0-1392 0,0 0-336 0,0 0 0 0,0 0 0 16,0 0 752-16,0 0 80 0,-5 50 0 0,5-50 16 0,4 46-400 0,-4-46-64 16,8 53-32-16,-8-53 0 15,12 55-816-15,-12-55-176 0,17 57-16 0,-17-57-16 16,22 62-448-16,-22-62-96 0,27 58 0 0,-27-58-16 16,30 48 912-16,-30-48 320 0,26 37-192 0,-26-37 192 0,24 28 1088 0,-24-28 304 15,0 0 64-15,24 32 16 0,-24-32-256 0,0 0-64 16,0 0 0-16,0 0 0 0,15 36-512 15,-15-36-96-15,0 0-32 0,0 0 0 0,0 0-160 16,0 0-32-16,-19 27-16 0,19-27 0 0,0 0-112 0,-22 8-32 16,22-8 0-16,-17 4 0 0,17-4-160 0,-19 4 0 15,9-5 0-15,10 1 128 0,-19 0-384 0,19 0-64 16,-14-4-32-16,14 4-12032 16,-8-7-2400-16</inkml:trace>
  <inkml:trace contextRef="#ctx0" brushRef="#br0" timeOffset="-157830.75">16887 8634 37775 0,'0'0'1664'0,"0"0"368"0,0 0-1632 0,0 0-400 0,0 0 0 0,0 0 0 16,0 0 320-16,0 0 0 0,0 0-16 0,5 51-7872 31,-5-51-1584-31,0 0-304 0</inkml:trace>
  <inkml:trace contextRef="#ctx0" brushRef="#br0" timeOffset="-157680.75">16880 9003 40543 0,'0'0'1792'0,"0"0"384"0,0 0-1744 0,-10 42-432 0,10-42 0 0,0 0 0 0,0 0 432 0,0 0 0 15,0 0 0-15,-19 46 0 16,19-46-752-16,-18 31-160 0,18-31-32 0,0 0 0 0,-32 31 512 0,32-31-144 15</inkml:trace>
  <inkml:trace contextRef="#ctx0" brushRef="#br0" timeOffset="-156818.62">12696 9782 33167 0,'0'0'2944'0,"0"0"-2352"16,0 0-464-16,0 0-128 0,0 0 1216 0,0 0 240 15,0 0 32-15,-6 37 16 0,6-37-992 0,2 39-208 0,-2-39-48 0,4 53 0 16,-4-53-256-16,8 51-304 0,-8-51 64 0,10 51 16 16,-10-51-96-16,14 44-32 0,-14-44 0 0,12 37 0 15,-12-37 352-15,0 0 0 0,17 36 0 0,-17-36 0 16,0 0 640-16,0 0 64 0,0 0 0 0,0 0 0 16,22 23-256-16,-22-23-32 0,0 0-16 0,5-7 0 15,-5 7-144-15,-1-15-48 0,-1 4 0 0,2-3 0 16,-3-1-208-16,1-4 144 0,2-3-144 0,-1-1 128 15,-1-3-128-15,0-3 0 0,2-4 0 0,0-1 0 16,0 1-176-16,2 2 176 0,1 4-128 0,0 3 128 16,4 3-160-16,2 2 160 0,-1 3-192 0,2 0 192 15,1 2-144-15,2 1 144 0,3-1 0 0,0 3-144 16,0 0 144-16,0 3 0 0,3 0 0 0,-3 3 0 0,0 0-272 16,-16 5 16-16,26-2 16 0,-26 2 0 15,24 4-480-15,-24-4-112 0,0 0 0 0,38 15-16 16,-38-15 336-16,0 0 64 0,27 21 0 0,-27-21 16 0,0 0 656 0,0 0 128 15,0 0 32-15,7 45 0 0,-7-45-64 0,0 0-16 16,-16 34 0-16,16-34 0 0,-20 21 224 0,20-21 48 16,-22 20 16-16,22-20 0 0,-24 18-112 0,24-18-32 15,-24 14 0-15,24-14 0 0,-24 11-112 0,10-7-16 16,14-4-16-16,-21 6 0 0,10-5-304 0,1 0 160 16,10-1-160-16,-16 0 128 0,16 0-368 0,-14-1-80 15,14 1 0-15,-10-3-16 16,10 3-560-16,-5-3-96 0,5 3-32 0,0-6-10944 15,0 6-2176-15</inkml:trace>
  <inkml:trace contextRef="#ctx0" brushRef="#br0" timeOffset="-156130.45">13293 9548 24879 0,'0'0'1088'0,"0"0"256"0,0 0-1088 0,0 0-256 16,0 0 0-16,0 0 0 0,0 0 2592 15,0 0 464-15,0 0 80 0,0 0 32 0,0 0-1696 0,0 0-352 16,0 0-64-16,0 0-16 0,0 0-816 0,11 45-224 15,-11-45 0-15,0 0 0 0,8 55 0 0,-8-55 0 16,7 48 0-16,-7-48 0 0,11 51 0 0,-11-51 0 16,11 43 0-16,-11-43 0 0,16 35 0 0,-16-35 0 15,0 0 0-15,22 37 0 0,-22-37 0 0,0 0 0 16,0 0 0-16,28 22 0 0,-28-22 272 0,0 0-16 16,0 0-16-16,22 0 0 0,-22 0-64 0,8-11-16 15,-4 4 0-15,-2-3 0 0,0-1-160 0,-1-2 128 16,-1-2-128-16,0-3 128 0,0 0-128 0,-1-3 128 15,-1-1-128-15,2 0 128 0,-2 0-128 0,2-2 0 0,0-2 144 0,0 2-144 16,0 2 0-16,2 0 144 16,1 1-144-16,-1 0 0 0,3 2 0 0,0 2 0 0,4 1 0 15,-2 4 0-15,-1 0 0 0,5 3 0 0,-1 0 0 16,2 2-144-16,0 2 16 0,4 1 0 16,-2 1 0-16,-14 3 0 0,35-2 0 0,-35 2 0 0,36 3 0 0,-36-3 0 15,36 9-112-15,-36-9-16 0,36 17 0 0,-36-17 0 31,33 24-464-31,-33-24-112 0,29 28 0 0,-29-28-16 16,26 32 128-16,-26-32 16 0,25 37 16 0,-25-37 0 0,26 36 512 0,-26-36 176 0,24 38 0 0,-24-38-144 16,19 34 336-16,-19-34 80 0,0 0 16 0,15 48 0 15,-15-48 528-15,0 0 96 0,-7 43 32 0,7-43 0 16,0 0-288-16,-22 33-48 0,22-33-16 0,-21 20 0 16,21-20-208-16,-24 17-64 0,24-17 0 0,-27 15 0 15,12-9 32-15,-1-1 0 0,0-1 0 0,0-2 0 0,0-1-144 0,2-2-16 16,-1 1-16-16,1-2 0 0,-2 0-176 15,3 0 160-15,1-1-160 0,0 0 160 0,1 0-160 16,0-1 0-16,3 0 0 0,-2 1 0 16,4 0-624-16,6 3 0 0,-10-6 0 0,10 6 0 15,-4-7-592-15,4 7-128 0,2-10-32 0,-2 10-15904 16</inkml:trace>
  <inkml:trace contextRef="#ctx0" brushRef="#br0" timeOffset="-155834.9">14203 9605 20271 0,'0'0'1792'0,"0"0"-1424"0,0 0-368 0,0 0 0 15,0 0 3232-15,0 0 576 0,16-2 112 0,-16 2 32 16,21-6-1888-16,-6 1-368 0,2-1-80 0,2-2-16 16,0 0-1216-16,-2 1-256 0,0-1-128 0,0 2 128 15,-2 0-848-15,1 2-176 0,-2-1-16 0,-14 5-16 16,27-4-288-16,-27 4-48 0,26-1-16 0,-26 1 0 16,24 0 256-16,-24 0 32 0,19 1 16 0,-19-1-12528 15</inkml:trace>
  <inkml:trace contextRef="#ctx0" brushRef="#br0" timeOffset="-155635.25">14270 9788 23951 0,'0'0'2128'0,"0"0"-1696"0,0 0-432 0,0 0 0 0,0 0 2880 0,0 0 512 15,0 0 80-15,0 0 32 0,36 25-1808 0,-36-25-352 16,36 6-80-16,-36-6-16 0,40 0-944 0,-22-2-304 15,1-1 160-15,0 0-160 16,-3 0-768-16,1 0-224 0,0-1-48 0,-1 0-16 16,0 0-1472-16,0 1-288 0,0 0-64 0,-2 0-6496 15,4-1-1296-15</inkml:trace>
  <inkml:trace contextRef="#ctx0" brushRef="#br0" timeOffset="-154135.02">15463 9546 23951 0,'0'0'2128'0,"0"0"-1696"16,0 0-432-16,0 0 0 0,0 0 1984 0,0 0 320 16,0 0 64-16,0 0 16 0,0 0-1056 0,0 0-224 15,0 0-32-15,22 42-16 0,-22-42-880 0,12 36-176 16,-12-36 0-16,14 44 0 0,-14-44-384 0,12 49 16 15,-12-49 0-15,17 46 0 0,-17-46 224 0,15 42 144 16,-15-42-192-16,19 36 192 0,-19-36 0 0,0 0 304 16,24 45-48-16,-24-45 0 0,0 0 416 0,0 0 80 15,23 29 16-15,-23-29 0 0,0 0-224 0,0 0-32 16,0 0-16-16,0 0 0 0,12-4-192 0,-12-2-48 16,-3-3 0-16,0-3 0 0,0-2-16 0,-2-1-16 0,0-1 0 15,0-1 0-15,-4-1-224 0,2-2 0 0,1-1 128 0,-2-1-128 16,3 0 0-16,-1-1 0 0,1-1 128 0,1 2-128 15,-2 0 0-15,5 2 176 0,-1 3-176 16,1-1 160-16,1 4-160 0,1 0 0 0,1 0 0 0,1 2 128 16,1-1-128-16,1 1 0 0,2 1 0 0,-1 2 0 15,5 2-240-15,-1-1 32 0,1 2 0 0,2 1 0 16,0 0 64-16,0 0 16 0,4 1 0 0,2 3 0 16,2 0 128-16,0 1 0 0,0 3 0 0,0 1-128 15,-21-4 128-15,38 12 0 0,-38-12-144 0,37 15 144 16,-37-15-240-16,33 15 32 0,-33-15 0 0,24 17 0 15,-24-17-112-15,0 0 0 0,31 25-16 0,-31-25 0 16,0 0 128-16,30 37 16 0,-30-37 16 0,0 0 0 16,21 42 176-16,-21-42 0 0,0 0 0 0,5 37-128 0,-5-37 128 15,0 0 176-15,-12 33-48 0,12-33 0 0,0 0 272 0,-27 30 48 16,27-30 16-16,-27 21 0 0,27-21-128 0,-35 20-16 16,35-20-16-16,-35 19 0 0,14-12-16 0,2-2 0 15,1 0 0-15,-2-2 0 0,3-1-32 0,0 0 0 16,-1-1 0-16,4-1 0 0,-2-1-80 0,2 0-32 15,2 0 0-15,0-1 0 0,2 0-144 0,0-2 0 16,10 4 0-16,-16-5 0 0,16 5 0 0,-11-5-224 16,11 5 32-16,-8-8 0 15,8 8-512-15,-3-11-80 0,3 11-32 0,3-10-17520 0</inkml:trace>
  <inkml:trace contextRef="#ctx0" brushRef="#br0" timeOffset="-153446.25">16491 9314 10127 0,'0'0'896'0,"0"0"-704"0,0 0-192 0,0 0 0 16,0 0 2640-16,0 0 496 0,-5-5 112 0,5 5 16 15,0 0-192-15,-14-4-48 0,14 4 0 0,-15 0 0 16,15 0-1840-16,0 0-368 0,-26 14-80 0,26-14-16 16,-22 19-528-16,22-19-192 0,-22 26 144 0,22-26-144 15,-23 35 512-15,23-35 0 0,-19 44 16 0,19-44 0 16,-17 47 128-16,17-47 32 0,-10 52 0 0,10-52 0 15,-5 53-336-15,5-53-64 0,0 51-16 0,0-51 0 16,7 48-32-16,-7-48-16 0,15 43 0 0,-15-43 0 16,21 39-48-16,-21-39-16 0,20 32 0 0,-20-32 0 0,28 25-32 0,-28-25-128 15,24 16 192-15,-24-16-64 0,27 12-128 16,-27-12 160-16,31 4-160 0,-15-4 160 0,-16 0-160 16,27-2 0-16,-14-2 0 0,0 0 0 0,-2-2-240 15,0-1-16-15,-1 1-16 0,1-2 0 16,-3-1-400-16,0 0-80 0,1-1-16 0,-2 0-17120 15</inkml:trace>
  <inkml:trace contextRef="#ctx0" brushRef="#br0" timeOffset="-153011.28">16804 9253 7359 0,'0'0'656'0,"0"0"-528"0,0 0-128 0,0 0 0 16,0 0 4096-16,0 0 768 0,0 0 176 0,0 0 16 16,0 0-2432-16,0 0-480 0,0 0-96 0,19 26-32 15,-19-26-1472-15,0 0-288 0,0 0-64 0,29 30-16 16,-29-30-176-16,0 0 0 0,28 34 0 0,-28-34 0 15,20 28 0-15,-20-28 0 0,23 29 0 0,-23-29 0 16,24 33 0-16,-24-33 0 0,25 37 0 0,-25-37 0 16,23 39 0-16,-23-39 0 0,20 41 0 0,-20-41 0 0,18 38 0 15,-18-38 0-15,13 32 0 0,-13-32 0 0,0 0 0 0,11 45 192 16,-11-45-192-16,0 0 192 0,0 34 656 0,0-34 144 16,0 0 32-16,-16 33 0 0,16-33-144 0,0 0-32 15,-24 27 0-15,24-27 0 0,0 0-384 0,-29 20-80 16,29-20 0-16,-21 10-16 0,21-10-160 0,0 0-16 15,-27 9-16-15,27-9 0 0,0 0-176 0,-21 2 0 16,21-2 0-16,0 0 0 16,-17-2-384-16,17 2-96 0,0 0-32 0,-8-8 0 15,8 8-864-15,1-9-176 0</inkml:trace>
  <inkml:trace contextRef="#ctx0" brushRef="#br0" timeOffset="-152585.48">17590 9405 35007 0,'0'0'1552'0,"0"0"320"15,0 0-1488-15,0 0-384 0,0 0 0 0,0 0 0 0,0 0 1056 0,0 0 144 0,0 0 16 0,0 0 16 16,-26 3-784-16,26-3-144 0,-27 5-48 0,27-5 0 15,-32 11-608 1,32-11-128-16,-32 14-32 0,32-14 0 0,-29 18 112 0,29-18 16 0,0 0 0 0,-26 25 0 16,26-25 384-16,0 0 0 0,0 0 0 0,0 0 176 15,0 0 272-15,0 0 64 0,0 0 16 0,19 31 0 16,-19-31-240-16,17 0-48 0,-5-3-16 0,-2 0 0 0,4-2-224 16,-4-1 0-16,4 1-144 0,-4-2 144 0,1 1-192 0,-1 0 192 15,0-1-208-15,-1 1 80 0,-1-1 304 16,-1 1 64-16,-7 6 16 0,12-10 0 0,-8 5 192 0,-4 5 32 15,3-8 16-15,-3 8 0 0,0 0 48 0,1-8 16 16,-1 8 0-16,-6-5 0 0,6 5-16 0,-10-3 0 16,10 3 0-16,-16-1 0 0,16 1-368 0,-20 1-176 15,20-1 160-15,-21 0-160 0,21 0 0 0,-21 0-160 16,21 0 0-16,-16 3 0 0,16-3-160 0,0 0-16 16,-19 4-16-16,19-4 0 15,0 0-288-15,0 0-64 0,0 0-16 0,0 0-12064 16,0 0-2400-16</inkml:trace>
  <inkml:trace contextRef="#ctx0" brushRef="#br0" timeOffset="-152212.18">17631 9744 18431 0,'0'0'1632'0,"0"0"-1312"0,0 0-320 0,-16 31 0 16,16-31 4416-16,0 0 832 0,0 0 144 0,0 0 48 16,0 0-3712-16,-27 34-720 0,27-34-160 0,0 0-16 15,-24 34-688-15,24-34-144 0,0 0 0 0,0 0 0 0,-16 34-192 0,16-34-16 16,0 0-16-16,0 0 0 0,0 0 224 16,3 40-176-16,-3-40 176 0,0 0-160 0,0 0 320 0,18 32 64 15,-18-32 16-15,0 0 0 0,0 0-32 0,19 24 0 16,-19-24 0-16,0 0 0 0,0 0-48 0,0 0-16 15,0 0 0-15,0 0 0 0,0 0 224 0,-2 38 32 16,2-38 16-16,0 0 0 0,-27 21 144 0,27-21 16 16,-30 16 16-16,30-16 0 0,-34 14-192 0,34-14-32 15,-40 14-16-15,40-14 0 0,-37 10-352 0,37-10 128 16,-36 8-128-16,36-8 0 16,-32 5-256-16,32-5-128 0,-26 4-32 0,26-4 0 15,0 0-560-15,-24 2-112 0,24-2-32 0,0 0-17952 0</inkml:trace>
  <inkml:trace contextRef="#ctx0" brushRef="#br0" timeOffset="-147365.53">9839 10426 9215 0,'0'0'816'0,"-6"3"-656"15,6-3-160-15,-5 0 0 0,5 0 1440 0,0 0 256 16,0 0 48-16,0 0 16 0,-8 3-576 0,8-3-112 15,0 0-32-15,0 0 0 0,0 0-768 0,0 0-144 16,0 0-128-16,22 0 144 0,-22 0-336 0,21-2-80 16,-21 2-16-16,26-6 0 0,-26 6 288 0,29-5 0 15,-10 3 0-15,-2-1 0 0,4 0 560 0,-3 0 112 16,1 0 32-16,3-1 0 0,4 1 256 0,1-2 64 16,2 1 16-16,1-1 0 0,2-1-128 0,2 0-16 15,3 2-16-15,-3 0 0 0,-1 0-320 0,-1 1-64 0,4-2-16 0,0 2 0 16,2-2-256-16,-1 0-48 0,0 1-16 0,-2-2 0 15,3 2-160-15,-1 1 0 0,3 1 0 0,0 0 0 16,-3 2 0-16,1-2 0 0,-1 0 0 0,2-2 0 16,-1-1 0-16,2 1 0 0,2 0 0 0,-4 1 0 15,2 2 0-15,0 0 0 0,3 1 0 0,-3 0 0 16,-2-1 0-16,0-1 0 0,-2 0 128 0,1-1-128 16,1 0 384-16,0 1-16 0,1 0 0 0,1 2 0 15,-1 0 16-15,-1 0 0 0,0 1 0 0,-1 0 0 16,-2-1-128-16,1-1 0 0,0 0-16 0,-1 0 0 15,2 0-240-15,0 1 128 0,3-1-128 0,0 0 0 16,2 0 128-16,-1 0-128 0,-1-1 0 0,-5 0 0 16,2-2 256-16,0 1-32 0,1-2-16 0,1 2 0 0,2 0 144 0,-1 1 32 15,-1 1 0-15,1 0 0 0,-1 2-128 0,-3-1-32 16,0 0 0-16,0-2 0 0,2 1-224 16,-1-1 0-16,1 1 0 0,-1 0 0 0,3 1 0 0,2 0 0 15,-2 1 0-15,0-1 0 0,1-2 0 0,-2-2 0 16,1 0 0-16,0 0 0 0,0 1 0 0,0 0 0 15,0 0 0-15,0 1 0 0,3 2 0 0,-2-2 0 16,0 1 0-16,0-1 0 0,-3 0 0 0,-2 0 0 16,4-1 128-16,-1 1-128 0,-3 2 0 0,5-2 0 15,0 1 0-15,0 0 0 0,2 0 128 0,-1-1-128 16,-4 0 0-16,4-1 0 0,-1-2 192 0,0 1-48 0,3 0-16 0,-1 0 0 16,2 1 32-16,0-1 0 15,0 0 0-15,-2-1 0 0,-1 0-160 0,2 0 0 0,3-1 0 16,-1-1 0-16,4 2 0 0,-1 0 0 15,-1 0 128-15,0 0-128 0,-1 1 0 0,-1 0 0 0,0 1 0 0,2 0 0 16,-1 1 0-16,1 0 0 0,1 0 144 0,-1-2-144 16,0 2 0-16,0-1 0 0,-1 1 0 15,-4 1 0-15,2 0 0 0,1 0 0 0,4 0 0 0,1-1 128 16,3-1-128-16,-1 1 0 0,-2 0 0 0,1 0 0 16,-1 0 0-16,2 1 0 0,1 0 0 0,-1-1 0 15,1 0 0-15,-3 0 0 0,2 0 0 0,-2-1 0 16,-3 2 0-16,3-1 0 0,4 0 0 0,-1 0 0 15,4-2 0-15,-4 1 0 0,1 0 0 0,-2 1 0 16,-4 1 128-16,5-1-128 0,2 0 160 0,2 0-160 16,1 0 192-16,-1-1-64 0,-1 1-128 0,-1-2 192 15,2 3-192-15,1-2 0 0,4 0 0 0,0 1 0 0,-2-1 0 16,0 1 0-16,-3 1 0 0,2-1 0 0,0 1 0 0,7-1 0 16,0 0 0-16,-3 0 0 0,-2 0 0 15,1 0 0-15,2 0 0 0,1-1 0 0,1-1 0 0,0 1 0 16,0-1 0-16,-4-1 0 0,2 2 0 15,2-1 0-15,0 1 0 0,0 0 0 0,0 0 0 0,-2 0 0 16,-4 0 0-16,3 1 0 0,1 1 0 0,1 0 0 16,3 1 0-16,-2-2 0 0,0 0 0 0,0 0 0 15,4-1 128-15,1 1-128 0,1 0 0 0,-3 0 0 16,2-2 128-16,0 1-128 0,2-1 0 0,1 0 0 16,-1 2 0-16,1-2 0 0,-3 0 0 0,5-2 0 15,3 2 0-15,3 0 0 0,-1 1 0 0,1-1 0 16,0-2 0-16,3 2 0 0,-4 2 0 0,-2-1 0 0,3 0 0 0,1-1 0 15,2 1 0-15,0 1 0 16,-3 1 0-16,-1-1 0 0,-1-1 0 0,-4 1 128 0,2 2-128 0,0 0 0 16,-3 1 0-16,-3-1 0 0,1 0 0 0,-2 0 0 15,-2 2 160-15,-4 0-160 0,-4 0 160 0,-4-1-160 16,-1-4 192-16,-2 2-64 0,1 1-128 0,-4 0 192 16,-4 3-64-16,-4-1 0 0,-4-2-128 0,-2 0 192 15,-6-1-16-15,1 1-16 0,-2-1 0 0,-2-1 0 16,-3 4-160-16,-4-2 192 0,0 0-192 0,-4 0 192 15,-2 1-192-15,-3-1 192 0,-2 0-192 0,-3 0 192 16,-8 0-192-16,15 0 0 0,-15 0 144 0,0 0-144 16,0 0 0-16,9-1 0 0,-9 1 0 0,0 0 0 15,0 0 0-15,-6-5-320 0,6 5 64 0,-10-5 16 16,10 5-448-16,-16-5-80 0,8 2-32 0,-6 1-16992 16</inkml:trace>
  <inkml:trace contextRef="#ctx0" brushRef="#br0" timeOffset="-146145.85">8950 11127 19343 0,'0'0'1728'0,"-3"0"-1392"15,3 0-336-15,0 0 0 0,0 0 1472 0,0 0 240 16,0 0 32-16,0 0 16 0,0-3-464 0,0 3-80 15,0 0-32-15,0 0 0 16,6-4-1184-16,-6 4-480 0,11-3 32 0,-11 3 0 16,10-4-1600-16,-10 4-304 0,11-4-64 0,-11 4-7744 15</inkml:trace>
  <inkml:trace contextRef="#ctx0" brushRef="#br0" timeOffset="-145965.65">9207 11003 4607 0,'0'0'400'0,"0"0"-400"0,0 0 0 0,0 0 0 15,0 0 576-15,3-5 48 0,-3 5 0 0,5-6 0 16,-5 6-480-16,7-10-144 0,-4 3 0 0,3-1 144 16,-1-1-144-16,-3 0 0 0</inkml:trace>
  <inkml:trace contextRef="#ctx0" brushRef="#br0" timeOffset="-145831.99">9395 10818 11055 0,'0'0'976'0,"0"0"-784"0,0 0-192 0,0 0 0 16,0 0 2736-16,0 0 496 0,0 0 96 0,0 0 32 0,0 0-1536 0,0 0-304 16,0 0-64-16,0 0-16 15,0 0-1632-15,0 0-320 0,14-5-64 0,-9 1-11424 16</inkml:trace>
  <inkml:trace contextRef="#ctx0" brushRef="#br0" timeOffset="-145671.47">9764 10639 19343 0,'0'0'1728'0,"0"0"-1392"16,0 0-336-16,0 0 0 0,0 0 2448 0,0 0 432 15,0 0 64-15,0 0 32 0,24 8-1376 0,-24-8-288 16,0 0-48-16,0 0-16 15,0 0-2704-15,0 0-528 0,0 0-128 0,0 0 0 0</inkml:trace>
  <inkml:trace contextRef="#ctx0" brushRef="#br0" timeOffset="-140695.37">12519 8969 23039 0,'0'0'2048'0,"0"-3"-1648"16,0 3-400-16,0 0 0 0,3-4 1776 0,-3 4 272 15,0 0 48-15,6-8 16 0,-3 3-592 0,-1 1-112 16,1 0-32-16,-3 4 0 0,0 0-928 0,7-4-192 16,-7 4-48-16,0 0 0 0,0 0-208 0,0 0 176 15,0 0-176-15,0 0 160 0,0 0 32 0,7 45 0 16,-7-45 0-16,0 0 0 0,-2 51-192 0,2-51 0 16,-2 40 0-16,2-40 0 0,-2 49 0 0,2-49 0 15,0 53 0-15,0-53 0 0,2 55 0 0,-2-55 0 16,6 55 0-16,-6-55 128 0,5 51 32 0,-5-51 0 0,5 44 0 0,-5-44 0 15,3 38 32-15,-3-38 0 0,0 0 0 0,2 44 0 16,-2-44-192-16,0 0 192 16,0 0-192-16,0 43 192 0,0-43-192 0,0 0 0 0,0 0 0 0,0 0 0 15,0 0 0-15,-12 4 0 0,9-12 0 16,-1-2 0-16,-1-4 256 0,2-1-16 0,-1 0-16 16,-1-5 0-16,2-4 0 0,-3-3 0 0,3-2 0 0,1-4 0 15,-1 0-224-15,1-3 0 0,-1 1 128 0,3 4-128 16,-2 0 0-16,2 1 128 0,2 0-128 0,0 2 0 15,-1 4 128-15,3 2-128 0,-1 4 0 0,0 2 144 16,3 1-144-16,1 1 0 0,1 1 0 0,1-1 0 16,1-1 0-16,2 2 0 0,0 0 0 0,2 1 0 15,2 0-448-15,2 3 48 0,-1 1 0 0,-2 1 0 16,1 2-112-16,3 2 0 16,-19 3-16-16,31-1 0 0,-31 1 96 0,28 5 32 0,-28-5 0 0,0 0 0 0,37 21 64 15,-37-21 16-15,0 0 0 0,29 32 0 16,-29-32 464-16,0 0 112 0,21 35 0 0,-21-35 16 0,0 0 96 0,0 0 16 15,6 45 0-15,-6-45 0 0,0 0-128 16,-10 29-32-16,10-29 0 0,-14 19 0 0,14-19-64 0,-19 17-16 16,8-7 0-16,-4-1 0 0,2 0 16 0,-2-1 0 15,-1-1 0-15,3 0 0 0,-2 0 96 0,4-1 0 16,-5-1 16-16,3 0 0 0,-1 0-112 0,0-1-32 16,1 0 0-16,0-1 0 0,3-2-128 0,0 0 0 15,1-1 0-15,1-1 0 16,1 0-896-16,0-1-128 0,2-1 0 0,2 1-16016 0</inkml:trace>
  <inkml:trace contextRef="#ctx0" brushRef="#br0" timeOffset="-139598.25">13032 8615 22111 0,'0'0'1968'0,"0"0"-1584"16,0 0-384-16,0 0 0 0,0 0 1296 0,0 0 176 15,0 0 48-15,0 0 0 0,0 0-48 0,0 0-16 16,0 0 0-16,0 0 0 0,8 40-960 0,-8-40-192 0,0 0-48 0,0 0 0 16,2 39-256-16,-2-39 0 15,0 0-128-15,3 46 128 0,-3-46 0 0,0 0-144 0,8 53 144 0,-8-53 0 16,11 38 0-16,-11-38 0 0,8 42 0 0,-8-42 0 16,0 0 0-16,13 53 0 0,-13-53 128 0,0 0-128 15,11 55 416-15,-11-55 16 0,0 0 0 0,11 49 0 16,-11-49-80-16,0 0-16 0,7 41 0 0,-7-41 0 15,0 0-176-15,0 0-32 0,5 40-128 0,-5-40 192 16,0 0-192-16,0 0 0 0,0 0 128 0,0 0-128 16,0 0 0-16,0 0 0 0,0 0 0 0,-9-6 0 15,6-5 384-15,-3-2 0 0,1 0-16 0,0-3 0 16,-1 0-160-16,1-3-16 0,-1 1-16 0,3-2 0 0,-1-2 32 0,1-1 16 16,1 0 0-16,1-1 0 0,1 2-80 15,0 0-16-15,3 3 0 0,-3 3 0 0,3 2-128 16,-1-2 160-16,3-2-160 0,3-1 160 0,-2 1-160 0,1 0 0 15,2 0 0-15,-1 1 128 0,2 2-128 0,2-1 0 16,0 3 0-16,2-2 0 0,-1 2-144 16,1 2-16-16,2 0 0 0,1 1 0 0,0 2-48 0,2-2-16 15,-3 5 0-15,0 1 0 0,3 3 48 0,-5 1 16 16,0 0 0-16,-14 0 0 0,25 7-112 0,-25-7-32 16,0 0 0-16,31 20 0 15,-31-20-80-15,0 0-32 0,0 0 0 0,24 40 0 0,-24-40 160 0,0 0 48 16,0 0 0-16,0 50 0 0,0-50 32 0,0 0 16 15,-17 43 0-15,17-43 0 0,-15 25-32 0,15-25 0 16,-21 24 0-16,21-24 0 0,-26 22 64 0,26-22 0 16,-27 18 0-16,27-18 0 0,-24 15 128 0,14-11 0 15,10-4 0-15,-19 7 0 0,19-7 0 0,-14 6 0 0,14-6 192 16,-12 1-64-16,12-1-128 0,-6-1 144 0,6 1-144 0,0 0 160 16,0 0 0-16,3-3 0 0,-3 3 0 0,0 0 0 15,15-4-16-15,-15 4 0 0,16-3 0 0,-16 3 0 16,17 0-336-16,-17 0-80 0,20 2-16 0,-20-2 0 15,24 5-64-15,-24-5-16 0,24 6 0 0,-24-6 0 16,26 10 16-16,-26-10 0 0,26 14 0 0,-26-14 0 16,27 14-208-1,-27-14-32-15,0 0-16 0,36 24 0 0,-36-24 160 16,0 0 16-16,31 23 16 0,-31-23 0 0,0 0 128 0,0 0 32 0,28 28 0 0,-28-28 0 16,0 0 256-16,0 0 0 0,0 0 0 0,0 0 144 0,16 41 224 15,-16-41 32-15,0 0 16 0,0 0 0 0,-15 27-32 0,15-27 0 16,-17 15 0-16,17-15 0 15,-27 17 544-15,11-10 96 0,-1 1 32 0,0 0 0 0,-4-2-32 16,1 0-16-16,-1-1 0 0,0 1 0 0,-1-2-560 0,2-1-96 16,1 0-32-16,2-2 0 0,-2 1-176 0,1 0-144 15,-2-1 192-15,1-1-192 0,2 1 0 0,2-2 0 16,1 1 0-16,1-1 0 16,0 0-448-16,-1-1-112 0,4 0-16 0,2-1-16144 15</inkml:trace>
  <inkml:trace contextRef="#ctx0" brushRef="#br0" timeOffset="-34020.92">13725 12460 38703 0,'0'0'3440'0,"0"0"-2752"16,0 0-560-16,0 0-128 0,0 0 464 0,0 0 64 15,0 0 16-15,0 0 0 0,0 0-368 0,0 0-176 16,11 45 160-16,-11-45-160 0,11 51 0 0,-11-51-192 16,10 71 16-16,-5-31 0 0,-2 0-160 0,3 0-48 0,-1-2 0 0,1-3 0 15,-2-1 224-15,-4-34 160 16,6 63-208-16,-6-63 80 0,5 52 128 0,-5-52 0 0,2 42 0 0,-2-42 128 15,0 0 368-15,-2 32 80 0,2-32 0 0,0 0 16 16,0 0-32-16,0 0-16 0,0 0 0 0,-13-9 0 16,5-6 0-16,2-5 0 0,-2-6 0 0,-2-4 0 15,2-3-256-15,0-6-48 0,0-2-16 16,2-2 0-16,-1-3-352 0,4-2-80 0,-2 0-16 0,2 0 0 16,3 2 224-16,3 0 0 0,2 4 0 0,0 3-144 15,3 2 144-15,5 4 0 0,1 0 0 0,4 3 0 16,2 2 0-16,4 3 0 0,4 1-144 0,-1 4 144 15,3 3-272-15,2 4 16 0,2 1 0 0,1 3 0 16,-1 4-176-16,-1 1-16 0,-1 6-16 0,-3 1 0 16,-3 4 112-16,-26-7 32 0,43 18 0 0,-43-18 0 15,35 27 64-15,-35-27 0 0,27 34 16 0,-27-34 0 0,18 39 240 0,-18-39 192 16,5 36-48-16,-5-36 0 0,-2 34 176 0,2-34 16 16,-11 33 16-16,11-33 0 0,-21 31 48 15,21-31 16-15,-26 26 0 0,26-26 0 0,-27 20-96 16,11-11-32-16,-3-1 0 0,1-2 0 0,1 0-96 0,-4-2-32 15,0-1 0-15,-3 0 0 0,2-2-160 0,1-1 0 16,0-1 0-16,2-1 0 16,1-1-304-16,1 0-80 0,1-2-32 0,0 1 0 15,2 0-800-15,2-1-176 0</inkml:trace>
  <inkml:trace contextRef="#ctx0" brushRef="#br0" timeOffset="-33756.46">14213 12267 10127 0,'0'0'896'0,"27"23"-704"0,-27-23-192 16,0 0 0-16,0 0 4128 0,24 33 800 0,-24-33 144 0,0 0 48 16,27 51-1648-16,-8-19-320 0,-1 1-64 0,1 1-16 15,0-3-1920-15,-19-31-384 0,28 47-64 0,-28-47-32 16,17 30-448-16,-17-30-96 0,0 0 0 0,0 0-128 16,0 0 128-16,0 0-128 0,0 0 0 0,0 0 0 15,0 0 1232-15,0 0 192 0,0 0 48 0,-7-18 0 16,2 5-1472-16,0-3-224 0,1-2-80 0,-1-3-16 15,4-1 576-15,1-3 128 0,3 1 0 0,0 1 16 16,4 1-400-16,2 0 0 0,1 3-224 0,2 1 80 0,0 2 352 0,2 1 80 16,1 1 16-16,2 2 0 15,2 1-2064-15,-2 0-416 0,2-1-64 0,3 1-17152 16</inkml:trace>
  <inkml:trace contextRef="#ctx0" brushRef="#br0" timeOffset="-33012.33">14944 12128 15663 0,'0'0'1392'0,"0"0"-1120"16,0 0-272-16,0 0 0 0,-23 25 4272 0,23-25 784 16,-22 18 176-16,0 2 16 0,-9 9-2688 0,-9 5-528 15,0 3-112-15,0 0-32 0,5-3-1200 0,5-2-240 16,3-1-64-16,4-4 0 0,6-2-256 0,17-25-128 16,-24 41 0-16,24-41 128 0,0 0-128 0,-12 41 0 15,12-41 0-15,0 0 0 0,0 0 0 0,0 0 0 0,26 21-144 0,-26-21 144 16,19-3 128-16,-6-2 64 0,1-3 32 0,2-1 0 15,-1-4 80-15,2-1 16 0,-1-2 0 16,2-3 0-16,1-5 720 0,0-2 160 0,2-2 16 16,-2 0 16-1,-3 0-1824-15,0 2-368 0,0 1-80 0,-3 3-16 0,0 4 688 0,-4 3 144 0,0 4 32 0,-2 3 0 16,-7 8-176-16,10-8-16 0,-10 8-16 0,0 0 0 16,0 0 144-16,0 0 16 0,0 0 16 0,13 37 0 15,-13-37 224-15,0 34-144 0,0-34 144 16,-5 43-128-16,5-43 128 0,-1 46 0 0,1-46 0 0,1 46 0 15,-1-46 0-15,5 36 144 0,-5-36-144 0,11 42 0 16,-11-42 160-16,16 32-160 0,-16-32 128 0,0 0-128 0,16 27 272 16,-16-27-16-16,0 0-16 0,0 0 0 0,0 0 16 15,21-3 16-15,-21 3 0 0,8-15 0 0,-4 2 112 16,1-3 0-16,0-3 16 0,0-4 0 0,1-3-208 0,-1-4-64 16,2-4 0-16,-1 1 0 0,2-1-336 0,0 4-80 15,0 3-16-15,1 3 0 16,0 6-272-16,-3 4-64 0,2 3-16 0,-8 11 0 15,11-9 192-15,-11 9 32 0,0 0 16 0,0 0 0 0,0 0 272 0,0 0 144 16,16 40-160-16,-16-40 160 0,2 38-192 0,-2-38 48 16,0 48 16-16,0-48 0 0,-2 52 128 0,2-52 0 15,0 50 128-15,0-50-128 0,3 45 320 0,-3-45-16 16,0 0 0-16,5 47 0 0,-5-47 16 0,0 0 16 16,0 0 0-16,0 0 0 0,0 0 16 0,0 0 0 15,0 0 0-15,0 0 0 0,0 0 48 0,0 0 16 16,0 0 0-16,21-7 0 0,-16-9-112 0,1-5-32 0,0-2 0 15,1-4 0-15,4 1-272 0,-3-3-176 0,2 1 32 0,2 1 0 32,0 2-368-32,2 3-80 0,-1 3-16 0,1 4 0 15,0 3 16-15,-2 1 0 0,0 4 0 0,0 1 0 0,-12 6 288 0,24-7 64 0,-24 7 16 0,22 3 0 16,-22-3 224-16,0 0 0 0,31 19 0 0,-31-19 0 16,0 0 0-16,27 37 128 0,-27-37-128 0,16 31 0 15,-16-31 144-15,16 33-144 0,-16-33 0 0,11 35 144 16,-11-35-144-16,11 34 160 0,-11-34-160 0,0 0 160 15,10 47-32-15,-10-47-128 0,0 0 192 0,5 39-64 16,-5-39-128-16,0 0 0 0,0 0 0 0,0 0 0 16,3 38-224-16,-3-38-32 0,0 0 0 0,0 0 0 15,0 0-976-15,0 0-208 0</inkml:trace>
  <inkml:trace contextRef="#ctx0" brushRef="#br0" timeOffset="-32696.26">15593 12201 43311 0,'0'0'1920'0,"0"0"384"0,-11 43-1840 15,11-43-464-15,0 0 0 0,0 0 0 0,-6 37 832 0,6-37 64 16,-7 45 0-16,4-8 16 0,0 3-496 0,1-2-96 16,2-38-32-16,5 62 0 0,-5-62-432 0,10 43-96 15,-10-43-16-15,0 0 0 16,0 0-816-16,19 27-160 0,-19-27-48 0,5-10 0 15,-5 1-368-15,0-6-80 0,0-6 0 0,-2-6-16 16,1-2-1600-16,-1-4-320 0,0-3-64 0,-1-1-16 16,1-2 576-16,-1-3 112 0,0 0 32 0,-2-3 0 0,1-1 2512 0,-3 0 512 0,2 0 0 15,-1 3 160-15,1 6 784 0,0 4 144 0,2 7 48 0,-2 5 0 16,-1 7 1200-16,1 4 240 0,-1 3 48 16,6 7 16-16,-13-7 80 0,13 7 16 0,0 0 0 0,-13 1 0 15,13-1-2224-15,0 0-512 0,0 0 0 0,0 0-15600 16</inkml:trace>
  <inkml:trace contextRef="#ctx0" brushRef="#br0" timeOffset="-32112.32">15897 12084 29487 0,'0'0'1296'0,"0"0"288"0,0 0-1264 0,0 0-320 16,0 0 0-16,0 0 0 0,0 0 2368 0,0 0 432 15,0 0 80-15,0 0 0 0,0 0-1632 0,0 0-336 16,-3 38-64-16,3-38-16 0,0 0-608 0,-27 22-224 15,27-22 144-15,0 0-144 0,-26 28-224 0,26-28-128 16,0 0-32-16,-22 39 0 0,22-39 32 0,0 0 0 16,-8 47 0-16,8-47 0 0,0 0 32 0,6 47 0 15,-6-47 0-15,10 33 0 0,-10-33 144 0,0 0 48 16,16 46 0-16,-16-46 0 0,0 0 128 0,16 41 0 16,-16-41 0-16,0 0 0 0,0 0 0 0,6 38 0 15,-6-38 0-15,0 0 0 0,0 0 240 0,0 0 16 16,-20 30 16-16,20-30 0 0,0 0 96 0,-26 10 16 15,26-10 0-15,-22 2 0 0,22-2 96 0,-23 0 32 0,23 0 0 0,-21-2 0 16,21 2-240-16,-14-2-32 0,14 2-16 0,0 0 0 16,0 0-80-16,0 0-16 0,0 0 0 15,0 0 0-15,0-7-128 0,0 7 128 0,19-4-128 16,-6 1 128-16,3 1-128 0,1-1-192 0,4 0 32 0,-1-2 16 16,0 0 144-16,4-1 0 0,0-2 0 0,2-2 0 15,0 0 0-15,-1-3 144 0,2 1 0 0,0-2 0 16,-3 0 48-16,0-1 0 0,0 1 0 0,-3-2 0 15,-3 1-48-15,-4 1 0 0,-1-1 0 0,-2 2 0 16,-1 0-16-16,-4-1 0 0,-1 2 0 0,-4-1 0 16,1 2 16-16,-4 0 0 0,-1 2 0 0,0 2 0 0,3 7-144 0,-13-11 160 15,13 11-160-15,-17-3 160 16,17 3-160-16,-21 1-144 0,21-1 144 0,-27 12-208 16,27-12-48-16,-31 25-16 0,31-25 0 0,-32 37 0 0,32-37 16 0,-25 42 0 15,25-42 0-15,-20 45 0 0,20-45 256 16,-9 44 0-16,9-44 0 0,6 40 0 0,-6-40 0 0,15 40 192 15,-15-40 0-15,24 39 0 0,-24-39 48 0,27 34 0 16,-27-34 0-16,32 26 0 0,-32-26-240 0,30 18 128 16,-30-18-128-16,26 9 0 0,-26-9-128 0,24 1-128 15,-24-1-32-15,22-5 0 16,-22 5-624-16,19-10-128 0,-9 2-32 0,1 0-18032 0</inkml:trace>
  <inkml:trace contextRef="#ctx0" brushRef="#br0" timeOffset="-31962.49">16516 12504 38703 0,'0'0'3440'0,"0"0"-2752"0,0 0-560 0,0 0-128 15,0 0 1104-15,0 0 192 0,0 0 48 0,-1 41 0 16,1-41-768-16,0 0-128 0,3 41-48 0,-3-41 0 31,0 0-912-31,0 0-192 0,0 0-48 0,18 29 0 0</inkml:trace>
  <inkml:trace contextRef="#ctx0" brushRef="#br0" timeOffset="-31563.81">17140 12224 42383 0,'0'0'1872'0,"0"0"400"0,0 0-1824 0,0 0-448 0,0 0 0 0,0 0 0 0,-6-6 944 0,6 6 80 15,-18 0 32-15,18 0 0 0,-40 4-448 16,13 1-96-16,-3 3 0 0,-1 2-16 0,-4 3-656 0,3 1-128 15,0 5-32-15,-1 1 0 16,4 2-256-16,3-1-48 0,2 2-16 0,24-23 0 0,-32 40 208 0,32-40 48 16,-18 33 0-16,18-33 0 0,0 0 384 0,0 0-160 15,-3 41 160-15,3-41 0 0,0 0 160 0,0 0 144 16,29 18 16-16,-29-18 16 0,24-2 48 0,-8-4 0 16,0-4 0-16,5-2 0 0,0-3-256 0,1-4-128 15,0-2 160-15,2-2-160 0,-1-2 784 0,-3-1 64 16,0 4 16-16,-6 0 0 15,2 2-1664-15,-6 2-336 0,1 3-64 0,-5 4-16 0,1 3 992 0,-7 8 224 0,8-10 0 0,-8 10 0 16,0 0 0-16,0 0 176 16,0 0-48-16,0 0-128 0,0 0 208 0,0 39-64 0,0-39-16 15,-2 34 0-15,2-34-128 0,-4 44 0 0,4-44 0 0,-2 44 0 16,2-44 0-16,6 44 0 0,-6-44 0 0,5 36 0 16,-5-36-128-16,0 0-16 0,11 46 0 0,-11-46 0 31,0 0-400-31,0 0-80 0,19 31-16 0,-19-31 0 15,0 0-112-15,10-6-16 0,-7-1-16 0,2-6-17392 0</inkml:trace>
  <inkml:trace contextRef="#ctx0" brushRef="#br0" timeOffset="-31323.31">17324 11686 40543 0,'0'0'1792'0,"0"0"384"0,0 0-1744 0,0 0-432 16,0 0 0-16,0 0 0 0,3 41 736 0,-3-41 64 15,-1 40 16-15,-1-4 0 0,2 8-320 0,-2 5-64 16,1 5-16-16,-1 1 0 0,-2 2-256 0,2 0-160 16,-1-3 192-16,0-4-192 0,1-4 0 0,0-5-320 15,1-4 32-15,1-37 16 0,0 66 0 0,0-66 0 16,1 52 0-16,-1-52 0 0,2 44 272 0,-2-44 0 16,0 0 0-16,5 43 0 0,-5-43 0 0,0 0 0 15,0 0 0-15,0 0 0 16,0 0-304-16,0 0-96 0,0 0-32 0,12-17-18464 0</inkml:trace>
  <inkml:trace contextRef="#ctx0" brushRef="#br0" timeOffset="-31076.11">17591 11739 47919 0,'0'0'2112'0,"0"0"448"0,0 0-2048 0,0 43-512 0,0-43 0 0,0 0 0 15,0 0 464-15,4 49-16 0,-4-49 0 0,6 80 0 16,0-27-304-16,1 4-144 0,-1 0 128 0,-1-3-128 16,3 1-160-16,-5-6-112 0,2-4-32 0,-3-6 0 15,-1-3-672 1,-1-36-144-16,2 56-32 0,-2-56 0 0,-2 40 448 0,2-40 96 16,0 0 16-16,-6 38 0 0,6-38 368 0,0 0 80 0,0 0 16 0,0 0 0 0,0 0-112 0,0 0-16 15,0 0 0-15,-19-4-18112 16</inkml:trace>
  <inkml:trace contextRef="#ctx0" brushRef="#br0" timeOffset="-30830.88">18316 11484 45151 0,'0'0'2000'16,"0"0"416"-16,-22 29-1936 0,22-29-480 0,0 0 0 0,-26 29 0 0,26-29 752 0,-29 41 48 15,0-2 16-15,-9 16 0 0,-8 15-624 0,-2 9-192 16,3-1 128-16,3 2-128 0,5 0-256 0,4 0-96 16,1-1-32-16,8-3 0 15,6-4-576-15,2-4-112 0,8-5-16 0,4-8-16 0,5-7 704 0,5-6 144 16,2-3 16-16,2-4 16 0,3-3 480 0,1-3 112 0,2-1 16 0,0-3 0 16,3-3-32-16,2-4 0 0,0-4 0 0,3-6 0 15,3-4-496-15,-1-6-112 0,1-4 0 0,2-6-19376 16</inkml:trace>
  <inkml:trace contextRef="#ctx0" brushRef="#br0" timeOffset="-30380.94">18614 12177 42383 0,'0'0'1872'0,"0"0"400"0,1 48-1824 0,-1-48-448 16,0 0 0-16,-3 36 0 0,3-36 768 0,0 45 64 15,-2-1 16-15,-1 15 0 0,2 9-400 0,-1 0-96 16,4-6-16-16,-2-8 0 0,1-6-512 0,2-7-96 16,-1-4-32-16,-2-37 0 15,3 53-400-15,-3-53-64 0,0 0-32 0,3 38 0 0,-3-38 592 16,0 0 208-16,0 0-144 0,0 0 144 0,-6-11 576 0,4-3 192 16,-1-4 32-16,-2-7 16 0,2-5 208 0,0-5 64 15,1-4 0-15,2-4 0 0,3-5-752 0,1-6-144 16,4-6-16-16,4-3-16 0,1-1-448 0,3 4-96 15,0 5 0-15,2 6-16 16,-2 6-160-16,3 4-16 0,0 6-16 0,-1 5 0 16,3 6-112-16,-2 3 0 0,3 6-16 0,-1 4 0 15,0 4 160-15,-2 4 48 0,0 3 0 0,-19-2 0 16,35 11 16-16,-35-11 16 0,32 24 0 0,-32-24 0 0,29 34 192 0,-29-34 32 0,24 41 16 0,-24-41 0 16,14 46 368-16,-14-46 64 0,4 44 0 15,-4-44 16-15,-8 40 32 0,8-40 0 0,-18 35 0 16,18-35 0-16,-26 33 16 0,26-33 0 0,-33 27 0 0,33-27 0 15,-37 23 0-15,16-14 0 0,-1-2 0 0,-2-1 0 16,3-3-256-16,-1-3 0 0,4-1 0 0,-1-2 0 16,3 0-400-16,0-4 16 0,3 1 16 0,2-3 0 15,3-2-864-15,3-1-176 16</inkml:trace>
  <inkml:trace contextRef="#ctx0" brushRef="#br0" timeOffset="-30127.72">19577 11529 43311 0,'0'0'1920'0,"0"0"384"0,0 0-1840 0,6 38-464 15,-6-38 0-15,0 0 0 0,-5 35 352 0,5-35-32 16,-9 64 0-16,0-9 0 0,-5 9-144 0,1 4-48 16,-3 1 0-16,-1-3 0 0,2 1-128 0,-1-5-144 15,0-5 144-15,3-7-208 16,-1-6-176-16,4-6-48 0,0-6 0 0,10-32 0 0,-14 47 304 0,14-47 128 15,0 0-128-15,-17 35 128 0,17-35 0 0,0 0 0 16,0 0 0-16,0 0 0 0,-21-3 0 0,16-9 0 16,-1-6 0-16,0-5-128 15,1-2-496-15,0-9-80 0,2-9-32 0,-1-7-17504 0</inkml:trace>
  <inkml:trace contextRef="#ctx0" brushRef="#br0" timeOffset="-29808.13">19399 11568 30399 0,'0'0'1344'0,"0"0"288"0,0 0-1312 0,0 0-320 0,0 0 0 0,0 0 0 15,0 0 1616-15,22 25 256 0,-22-25 48 0,19 43 16 16,-7-9-1024-16,4 7-208 0,1 3-32 0,-2 0-16 16,1-2-336-16,-2 2-80 0,2-2-16 0,0 0 0 15,-3-1-48-15,3 1-16 0,-2-2 0 0,-1-3 0 16,1-2 96-16,-1-6 0 0,-13-29 16 0,24 48 0 16,-24-48 96-16,19 37 16 0,-19-37 0 0,0 0 0 15,15 34-192-15,-15-34-16 0,0 0-16 0,0 0 0 16,0 0-160-16,0 0 0 0,0 0-192 0,-30 5 192 15,17-11-448-15,-6-4 16 0,-2-2 16 0,-3-2 0 16,-2 0-80-16,2-2-16 0,0-3 0 0,2 3 0 16,5 0-144-16,-2 0-48 0,0 2 0 0,0-2 0 0,6 4 704 15,1-1 272-15,3 4-16 0,2 0 0 0,2 2 448 16,3 1 64-16,2 6 32 0,0-10 0 0,0 10-240 0,5-8-48 16,-5 8-16-16,14-8 0 0,-4 3-496 0,4 2 0 15,2 0 0-15,-1 0 0 16,2 2-336-16,4 0-112 0,-2 0-32 0,2 1 0 15,0 0-512-15,0 0-96 0,1 1-32 0,2 0-16272 0</inkml:trace>
  <inkml:trace contextRef="#ctx0" brushRef="#br0" timeOffset="-29630.74">19904 12339 38703 0,'0'0'1712'0,"-14"48"352"0,14-48-1648 0,-10 39-416 0,10-39 0 0,0 0 0 15,-4 35 480-15,4-35 16 0,-13 58 0 0,6-14 0 16,-1 2-352-16,1-7-144 0,3-8 128 0,4-31-128 31,0 41-1456-31,0-41-368 0,0 0-80 0,0 0-14272 0</inkml:trace>
  <inkml:trace contextRef="#ctx0" brushRef="#br0" timeOffset="-29180.47">20362 12124 39615 0,'0'0'1760'0,"10"34"352"0,-10-34-1680 0,0 0-432 15,2 41 0-15,-2-41 0 0,0 0 448 0,0 46 16 16,0-9 0-16,0 11 0 0,0 7-32 0,2-1-16 16,1-5 0-16,-1-6 0 0,1-5-416 0,2-6 128 15,-5-32-128-15,9 47 0 0,-9-47 0 0,0 0 0 16,5 36 0-16,-5-36 0 0,0 0 0 0,0 0 0 15,0 0 0-15,0 0 0 0,0 0 416 0,-7-16 0 16,2 1 0-16,0-5 0 0,0-3 256 0,0-5 48 16,-1-5 16-16,3-7 0 0,1-5-512 0,-1-4-96 15,3-3-128-15,3 0 176 0,-1 5-432 0,5 1-64 16,0 1-32-16,0 3 0 16,3 4-64-16,0 3-16 0,0 5 0 0,3 4 0 0,-2 6 48 0,0 5 16 0,0 3 0 15,2 4 0-15,0 2 48 0,1 3 0 0,-14 3 0 0,29 3 0 16,-10 3 0-16,-19-6 16 0,34 16 0 0,-34-16 0 15,33 23 176-15,-33-23 128 0,31 31-192 0,-31-31 192 16,27 35 0-16,-27-35 0 0,27 40 0 0,-27-40 0 16,21 41 160-16,-21-41-16 0,14 41 0 0,-14-41 0 15,2 34 64-15,-2-34 16 0,0 0 0 0,-9 39 0 16,9-39 16-16,0 0 0 0,-18 24 0 0,18-24 0 16,0 0-64-16,-29 15-16 0,29-15 0 0,0 0 0 15,-32 4-160-15,32-4 0 0,-21-3 0 0,21 3 0 16,-19-10-192-16,19 10-128 0,-16-13-32 0,8 3 0 15,2 1-352-15,1-2-64 0,0-3 0 0,2 0-17296 16</inkml:trace>
  <inkml:trace contextRef="#ctx0" brushRef="#br0" timeOffset="-27797.27">20877 11551 37775 0,'0'0'1664'0,"11"-2"368"0,-11 2-1632 0,0 0-400 16,0 0 0-16,5-2 0 0,-5 2 1024 0,0 0 128 16,0 0 32-16,0 0 0 0,0 0-688 0,19 11-144 15,-19-11-32-15,0 0 0 0,19 28-496 0,-19-28-96 16,0 0-32-16,13 49 0 0,-13-49 48 0,8 47 16 16,-8-47 0-16,3 59 0 0,-3-59 240 0,0 68 0 0,0-34 144 0,0 3-144 15,0 2 368-15,-1-2-32 0,2 2 0 16,-1-3 0-16,2 0-16 0,-2-36-16 0,3 62 0 0,-3-62 0 15,5 48-112-15,-5-48 0 0,5 36-16 0,-5-36 0 16,0 0 0-16,9 33 0 0,-9-33 0 0,0 0 0 16,0 0 32-16,0 0 16 0,0 0 0 0,0 0 0 15,0 0-16-15,0 0 0 0,0 0 0 0,0 0 0 16,0 0 0-16,0 0 0 0,0 0 0 0,0 0 0 16,-14-13 0-16,14 13 0 0,-8-15 0 0,8 15 0 15,-9-15-208-15,9 15 176 0,-10-16-176 0,5 6 160 16,2 1-160-16,-2-1 0 0,2 1 144 0,1 0-144 15,-1 1 0-15,1 1 0 0,2 7 0 0,0-12 128 16,-1 4-128-16,1 2 0 0,1-1 0 0,-1 0 0 0,2 1 0 16,0 0 0-16,-2 6 0 0,3-11-128 0,-3 11 128 0,6-6-192 15,-6 6 192-15,0 0-192 0,5-5 16 0,-5 5 0 16,0 0 0-16,0 0 0 0,0 0-32 0,13 1-16 16,-13-1 0-16,0 0 0 0,0 0 64 0,0 0 16 15,0 0 0-15,0 0 0 0,0 0 144 0,16 24-128 16,-16-24 128-16,0 0-128 0,0 0 128 0,0 0-208 15,0 0 80-15,0 0 128 0,0 0-256 0,3 37 80 16,-3-37 16-16,0 0 0 0,0 0 160 0,0 0-208 16,0 0 80-16,0 0 128 0,0 0 0 0,0 0 0 15,0 0 0-15,0 0 0 0,0 0 128 0,0 0 64 16,0 0 0-16,0 0 0 0,0 0-48 0,0 0 0 0,0 0 0 16,0 0 0-16,0 0-144 0,0 0 0 0,0 0 144 15,0 0-144-15,0 0 0 0,0 0 0 16,0 0 0-16,0 0 0 0,0 0 0 0,0 0 0 0,0 0 0 0,0 0 0 15,0 0 0-15,0 0 0 0,0 0 0 0,0 0 0 16,0 0 0-16,0 0 0 0,0 0 0 0,0 0 0 16,0 0 0-16,0 0 0 0,0 0 0 0,0 0 0 15,0 0 0-15,0 0 0 0,0 0 0 0,0 0 0 16,-26 10 0-16,26-10 0 0,0 0 0 0,0 0 0 16,0 0 0-16,0 0 0 0,0 0 0 0,0 0-128 15,0 0 128-15,0 0-208 0,0 0 80 0,0 0 128 16,0 0 0-16,0 0 0 0,0 0 0 0,0 0 0 15,0 0 0-15,0 0 0 0,0 0 0 0,0 0 0 16,0 0 0-16,0 0 0 0,0 0 0 0,0 0 0 16,0 0-208-16,0 0 80 0,-17 32 128 0,17-32-208 15,0 0-176-15,0 0-48 16,0 0 0-16,0 0 0 0,0 0 32 0,0 0 0 0,0 0 0 0,0 0 0 0,0 0 160 16,0 0 48-16,0 0 0 0,0 0 0 0,0 0 192 0,0 0-144 15,0 0 144-15,0 0-128 0,0 0 128 0,0 0 0 16,0 0 0-16,0 0 0 0,0 0 0 0,0 0 192 15,0 0-64-15,0 0 0 0,0 0 64 0,-2-9 32 16,2 9 0-16,-3-13 0 0,3 6-64 16,-2-1-16-16,1-2 0 0,-1-1 0 0,-1-1-16 0,3-1 0 15,-2-1 0-15,-1 0 0 0,3-3 64 0,-3 0 0 16,3 0 0-16,-1-1 0 0,1 0 48 0,1 1 16 16,2 0 0-16,-3-1 0 0,3 1-64 0,0 1-16 0,2 0 0 15,0-1 0-15,0 3-176 0,1-2 192 0,2 0-192 16,1 3 192-16,0 0-192 0,1 2 0 15,1 0 0-15,-2 3 0 0,4 1 0 0,-2 0 0 0,2 2 0 16,0 0 0-16,6 1-176 0,0 0 176 0,5-1-128 0,3 2 128 16,2 0-192-16,-1 2 32 0,1 0 16 15,-2 1 0-15,1 1 144 0,-1 1-128 0,-1 1 128 0,-4 2-128 16,-1 0-112-16,-3 0-16 0,-2 1 0 0,-16-6 0 16,26 15-64-16,-26-15-32 0,0 0 0 0,19 21 0 15,-19-21 16-15,0 0 0 0,0 0 0 0,-18 30 0 16,18-30 160-16,-25 16 48 0,25-16 0 0,-38 13 0 15,38-13 128-15,-44 11 176 0,16-7-48 0,-3-1 0 16,2 1-128-16,0-2 160 0,3 1-160 0,1-1 160 16,25-2-160-16,-42 6 0 0,42-6 0 0,-32 4 128 0,32-4-128 0,0 0 0 15,-27 7 0-15,27-7 0 0,0 0 128 16,0 0-128-16,0 0 0 0,0 0 128 0,0 0-128 0,10 30 192 16,-10-30-192-16,25 22 192 0,-6-9-192 0,2-1-272 15,3 3 64-15,3 0 16 0,1 0 192 16,-1 1-176-16,-3-2 176 0,0 0-160 0,-2 1 160 0,-4-1-160 15,-18-14 160-15,29 24-160 0,-29-24-96 0,20 20 0 16,-20-20-16-16,0 0 0 0,0 0 272 0,12 27 0 16,-12-27 0-16,0 0 0 0,0 0 0 0,0 0 272 15,-36 24-16-15,36-24-16 0,-36 6 144 0,36-6 16 16,-45 8 16-16,20-5 0 0,-3 0-16 0,3-1 0 16,-1 0 0-16,2-2 0 0,-2 0-144 0,4 0-16 0,1-1-16 15,2-1 0-15,19 2-224 0,-30-3 0 16,30 3 0-16,-24-3 0 0,24 3 0 0,0 0 0 0,-21-4 0 0,21 4-160 31,0 0-480-31,-8-9-80 0,8 9-32 0,1-8-18256 0</inkml:trace>
  <inkml:trace contextRef="#ctx0" brushRef="#br0" timeOffset="-27428.35">21584 11377 47919 0,'0'0'2112'0,"0"0"448"0,0 0-2048 0,0 0-512 0,0 0 0 0,0 0 0 0,0 0 192 0,19 17-192 16,-19-17 192-16,27 27-192 16,-3-4-800-16,2 6-272 0,1 5-48 0,0 4-16 15,-1 3-128-15,-2 4-16 0,-3 1-16 0,-2 7 0 16,-3 2 512-16,0 1 96 0,-3 3 32 0,-4 1 0 0,0 1 784 0,-2-2 144 15,-2 3 48-15,0-4 0 0,-2-4 336 0,-1-6 80 16,0-5 16-16,-2-6 0 0,0-37-128 0,-4 61-32 16,4-61 0-16,-11 52 0 0,11-52-64 0,-21 45-16 15,21-45 0-15,-29 40 0 0,29-40-192 0,-38 33-32 16,38-33-16-16,-37 30 0 0,37-30-16 0,-41 24-16 16,41-24 0-16,-44 19 0 0,44-19-240 0,-41 16 176 15,41-16-176-15,-37 13 160 0,37-13-320 0,-32 8-64 16,32-8-16-16,-24 7 0 15,24-7-624-15,0 0-128 0,-27 7-32 0,27-7-18496 0</inkml:trace>
  <inkml:trace contextRef="#ctx0" brushRef="#br0" timeOffset="-18801.57">13834 13678 39615 0,'0'0'3520'0,"-13"-5"-2816"15,13 5-560-15,0 0-144 0,0 0 528 0,0 0 80 16,-15-6 16-16,15 6 0 0,-24-9-176 0,13 4-48 16,0 0 0-16,11 5 0 0,-16-6-400 0,16 6 0 15,0 0-144-15,0 0 144 0,0 0-272 0,0 0 48 0,-16 14 16 16,16-14 0-16,0 0-48 0,0 0 0 16,13 31 0-16,-13-31 0 0,0 0 80 0,30 21 16 0,-30-21 0 15,0 0 0-15,40 9 288 0,-40-9 48 0,26 1 16 0,-26-1 0 16,0 0 144-16,35-4 48 0,-35 4 0 0,21-6 0 15,-21 6 0-15,0 0 16 0,17-11 0 0,-17 11 0 16,0 0 192-16,7-14 48 0,-7 14 0 0,0 0 0 16,-7-12 224-16,7 12 48 0,-8-6 16 0,8 6 0 15,-16-4-192-15,16 4-32 0,-17-2-16 0,17 2 0 16,-16-1-512-16,16 1-176 0,-18 1 0 0,18-1 144 16,0 0-592-1,-19 1-128-15,19-1-32 0,0 0 0 0,0 0-400 16,0 0-80-16,0 0 0 0,0 0-16 0,0 0-240 0,0 0-64 15,0 0 0-15,0 0-11472 0,0 0-2304 0</inkml:trace>
  <inkml:trace contextRef="#ctx0" brushRef="#br0" timeOffset="-18537.14">14195 13173 24879 0,'0'0'2208'0,"10"-12"-1760"15,-10 12-448-15,0 0 0 0,0 0 3392 0,0 0 576 16,9-14 128-16,-9 14 32 0,13-16-2304 0,-13 16-464 15,11-13-80-15,-11 13-32 0,0 0-608 0,0 0-128 16,0 0-32-16,0 0 0 0,10 37-480 0,-10-37 0 16,0 41 0-16,0-41 0 0,3 53 0 0,-3-53 0 15,8 61 0-15,-3-27 0 0,1-1 0 0,1 1 0 16,2-2 0-16,-1-1 0 0,1-1 0 0,-9-30 0 16,19 53 0-16,-19-53 0 0,17 42 0 0,-17-42 0 15,15 37 0-15,-15-37 0 0,14 29 0 0,-14-29 0 0,0 0 0 0,8 31 0 31,-8-31-416-31,0 0-32 0,0 0 0 0,0 0 0 16,-18 16-848-16,18-16-176 0,-24-8-48 0,8-1-16592 0</inkml:trace>
  <inkml:trace contextRef="#ctx0" brushRef="#br0" timeOffset="-17654.18">14046 13455 24879 0,'0'0'1088'0,"0"0"256"16,-16-4-1088-16,16 4-256 0,0 0 0 0,0 0 0 15,0 0 2624-15,0 0 448 0,7-12 112 0,-7 12 16 16,19-15-1536-16,-3 5-288 0,3-1-64 0,5 0-16 0,-3-1-784 0,6 1-144 15,0-2-48-15,-1 0 0 0,-1 1-64 0,-1-1-32 16,0 0 0-16,-1 1 0 0,-1-2 48 0,2-1 16 16,-2 0 0-16,-2-1 0 0,1 1 864 0,-4 0 192 15,-1 0 16-15,-4 1 16 16,0 1-1680-16,-4 1-336 0,-1 0-64 0,0 2 0 0,-7 10 704 0,7-17 336 16,-7 17-16-16,3-11-16 0,-3 11-96 0,0 0-16 15,0 0 0-15,0 0 0 0,0 0-192 0,0 0-160 16,-19 23 32-16,19-23 0 0,-15 35-160 0,15-35-32 15,-22 54 0-15,11-19 0 0,0 3 48 0,-2 1 0 16,5 0 0-16,3-3 0 0,1-1 272 0,4-2-192 16,4-2 192-16,-4-31-160 0,15 52 160 0,-15-52 0 15,19 48 0-15,-19-48 0 0,26 40 160 0,-26-40-32 16,28 32-128-16,-28-32 192 0,37 24 48 0,-37-24 0 0,35 16 0 0,-35-16 0 16,39 5 96-16,-39-5 32 0,35-4 0 15,-19-2 0-15,1-3-64 0,-2-2-16 0,3-3 0 0,-1 0 0 16,-4-4-32-16,1-1 0 0,-1 0 0 15,-2 1 0-15,-3-2-256 0,0 1 160 0,-3 2-160 0,-2 1 128 16,-1 1-128-16,-1 0 0 0,-2 3 0 0,-1 0 0 16,2 12 0-16,-5-15 0 0,5 15-192 0,-12-12 192 15,12 12-176-15,-13-5 176 0,13 5-128 0,-19-2 128 16,19 2-176-16,-21 2 176 0,21-2-208 0,-18 9 80 16,18-9-48-16,-19 16 0 0,19-16 0 0,0 0 0 15,-18 36-80-15,18-36 0 0,0 0-16 0,-6 42 0 16,6-42 80-16,0 0 32 0,13 44 0 0,-13-44 0 15,16 28 160-15,-16-28 0 0,19 25 0 0,-19-25 0 0,29 20 0 16,-29-20 0-16,30 15 144 0,-30-15-144 0,32 8 368 16,-32-8-48-16,34 3 0 0,-34-3 0 0,29-4 48 0,-29 4 0 15,25-8 0-15,-25 8 0 0,24-16-96 0,-24 16-16 16,21-20 0-16,-11 9 0 0,-1-2-256 0,-1 2 160 16,-8 11-160-16,13-19 128 0,-13 19-128 0,9-12-144 15,-9 12 144-15,0 0-208 16,0 0-192-16,0 0-48 0,0 0 0 0,0 0 0 0,0 0 128 0,0 0 0 15,0 0 16-15,20 31 0 0,-20-31 112 0,0 0 0 16,3 35 16-16,-3-35 0 0,0 0 176 0,3 37-192 16,-3-37 192-16,0 0-192 0,8 36 192 0,-8-36 0 15,0 0 0-15,0 0 0 0,0 0 0 0,19 29 0 16,-19-29 160-16,0 0-160 0,0 0 480 0,19-7 0 16,-19 7 0-16,12-13 0 0,-3 2 48 0,-2 0 16 15,1-4 0-15,1 1 0 0,1-3-128 0,1-2-32 0,0-2 0 16,2-2 0-16,0 1-384 0,0 0 0 0,0 1 128 0,1-2-128 31,1 3-336-31,-1 1-112 0,0 4 0 0,-1 3-16 16,-1 2-48-16,-12 10 0 0,22-11 0 0,-22 11 0 0,0 0 240 0,28 1 32 0,-28-1 16 0,0 0 0 15,27 23 224-15,-27-23 0 0,0 0 0 0,21 38 0 16,-21-38 0-16,13 31 0 0,-13-31 0 0,11 37 0 16,-11-37 0-16,10 37 0 0,-10-37 0 0,12 34 0 15,-12-34 128-15,7 33-128 0,-7-33 0 0,0 0 0 16,8 39 0-16,-8-39 0 0,0 0 0 0,0 0-144 15,2 35-320 1,-2-35-64-16,0 0-16 0,0 0 0 16,0 0-224-16,0 0-32 0,0 0-16 0,0 0 0 0,0 0-448 0,0 0-80 0</inkml:trace>
  <inkml:trace contextRef="#ctx0" brushRef="#br0" timeOffset="-17220.23">16073 12906 16575 0,'8'-13'736'0,"-3"3"160"0,1 0-720 0,-3 3-176 0,-3 7 0 0,4-8 0 15,-4 8 2400-15,1-13 448 0,3 1 96 0,-3-4 0 16,1 0 64-16,-4 3 0 0,-1 3 0 0,3 10 0 16,-11-8-1808-16,11 8-368 0,-23 4-64 0,23-4 0 15,-35 22-496-15,15-3-80 0,-3 4-32 0,2 6 0 16,-6 6-160-16,3 6 0 0,-3 6 0 0,1 3 128 16,2 5 0-16,0 1-128 0,2 0 192 0,1 3-64 15,5 3 112-15,2-3 16 0,7-2 0 0,4-9 0 16,3-8 64-16,5 0 32 0,6 5 0 0,5 0 0 15,3-1 160-15,2-3 16 0,1-3 16 0,1-2 0 16,2-2-112-16,1-5-32 0,1-2 0 0,0-4 0 16,4-3-80-16,1-4 0 0,1-4-16 0,-2-2 0 0,4-2-176 0,-5-2-128 15,-1 1 192-15,-3-2-192 0,-2-1 0 16,-2-2-176-16,-1 0 0 0,-21-2 0 16,34 2-624-16,-34-2-128 0,31-1-32 0,-31 1-19520 15</inkml:trace>
  <inkml:trace contextRef="#ctx0" brushRef="#br0" timeOffset="900.87">17262 13208 30399 0,'0'0'2704'0,"0"0"-2160"16,0 0-544-16,0 0 0 0,0-9 1088 0,0 9 96 16,0 0 32-16,-3-10 0 0,3 10-224 0,-7-14-32 15,2 6-16-15,-4 1 0 0,2 2-608 0,-3 1-112 16,0 0-32-16,-2 1 0 0,0 3 32 0,0 0 0 15,-2 4 0-15,-2-1 0 0,3 3-32 0,-1 0-16 16,1 4 0-16,-1 0 0 0,-1 4-176 0,1 1 0 0,0 4 144 0,0 1-144 16,0 3 0-16,3 2 0 0,-2 3 0 0,3 1 0 15,1 0 0-15,9-29 0 0,-10 53 0 0,10-53 0 16,0 42 128-16,0-42-128 0,0 0 128 0,23 40-128 16,-23-40 0-16,0 0 144 0,41 19-144 0,-41-19 0 15,34 2 240-15,-34-2-64 0,40-8-16 0,-19 0 0 16,-2-1 48-16,0-4 16 0,2-2 0 0,-2-2 0 15,-2-1 48-15,0-3 16 0,2 0 0 0,-2-3 0 16,-2 0-80-16,-1-1-16 0,0 1 0 0,-2 0 0 16,-4 2-192-16,1 1 128 0,-2 1-128 0,-4 3 0 15,2 3 0-15,-3 1 128 0,-2 13-128 0,2-15 0 0,-2 15 128 0,0 0-128 16,0 0 176-16,0 0-176 0,0 0 144 0,0 0-144 16,0 0 0-16,0 0 144 15,0 0-144-15,-2 38 0 0,2-38 0 0,0 0-176 0,12 47 176 16,-12-47 0-16,14 39 0 0,-14-39-128 0,14 35 128 0,-14-35 0 15,17 37 0-15,-17-37 0 0,22 32 0 0,-22-32 0 16,0 0 0-16,29 37 0 0,-29-37 0 0,0 0 0 16,28 24 0-16,-28-24 0 0,0 0 0 0,0 0 0 15,28 15 0-15,-28-15 0 0,0 0 0 0,0 0-192 16,0 0 192-16,21-7-192 16,-21 7-448-16,7-12-80 0,-7 12-32 0,7-18-18080 15</inkml:trace>
  <inkml:trace contextRef="#ctx0" brushRef="#br0" timeOffset="1100.08">17761 13182 38703 0,'0'0'1712'0,"0"0"352"0,0 0-1648 0,0 0-416 0,29 8 0 16,-29-8 0-16,0 0 752 0,0 0 64 0,27 8 16 0,-27-8 0 16,38 9-192-16,-38-9-16 0,42 7-16 0,-42-7 0 15,38 5-448-15,-38-5-160 0,35 1 0 0,-35-1 144 16,32-2-144-16,-32 2 0 0,26-8 0 0,-26 8 0 31,21-7-464-31,-21 7 16 0,16-8 16 0,-16 8 0 0,0 0-256 0,14-14-48 0,-14 14-16 0,0 0-11344 16,0 0-2256-16</inkml:trace>
  <inkml:trace contextRef="#ctx0" brushRef="#br0" timeOffset="1293.03">17761 13380 38703 0,'0'0'1712'0,"0"0"352"0,0 0-1648 0,0 0-416 16,0 0 0-16,0 0 0 0,25 25 688 0,-25-25 48 16,29 6 16-16,-5-3 0 0,5-2-176 0,5-3-16 15,-1-3-16-15,-1-2 0 0,0 0-544 0,-1-3 0 16,-2 0 0-16,-1 0 0 16,-1-1-640-16,0 1-64 0,-1-2-32 0,0 2 0 15,-2-1-1904-15,0 2-384 0,-2 1-80 0,0-1-11808 0</inkml:trace>
  <inkml:trace contextRef="#ctx0" brushRef="#br0" timeOffset="1987.44">18652 13218 38703 0,'0'0'1712'0,"0"0"352"0,0 0-1648 0,0 0-416 0,0 0 0 0,0 0 0 16,0 0 512-16,0 0 32 0,0 0 0 0,0 0 0 0,0 0-368 0,0 0-176 15,26 1 160-15,-26-1-160 0,0 0 0 0,0 0-160 16,23 36 0-16,-23-36 0 0,10 33-96 0,-10-33 0 15,8 44-16-15,-8-44 0 0,5 44 272 0,-5-44 0 16,6 39 0-16,-6-39 144 0,0 0 240 0,11 40 64 16,-11-40 0-16,0 0 0 0,0 0 112 0,0 0 16 15,0 0 16-15,0 0 0 0,0 0-144 0,0 0-16 16,0 0-16-16,0 0 0 0,15-8-96 0,-15-7 0 16,2-1-16-16,-1-3 0 0,2-1-16 0,-1-2 0 15,1-3 0-15,0 1 0 0,2 0-144 0,0 2-16 16,3 1-128-16,0 3 192 0,0 1-192 0,1 2 0 15,1 3 0-15,3 0 0 0,-13 12-144 0,24-15-32 16,-24 15 0-16,25-9 0 0,-25 9-160 0,28-6-48 16,-28 6 0-16,32-2 0 0,-32 2 96 0,36 0 16 15,-36 0 0-15,39 1 0 0,-39-1 928 0,38 3 192 0,-38-3 48 16,42 3 0 0,-42-3-1536-16,37 2-320 0,-37-2-48 0,36 1-16 0,-36-1 1024 0,32-4 0 0,-32 4 0 15,26-4 0-15,-26 4 288 0,19-6-48 0,-19 6-16 0,0 0 0 16,15-12 32-16,-15 12 16 0,6-10 0 0,-6 10 0 15,0-11-64-15,0 11-16 0,-6-9 0 0,6 9 0 16,-7-7-32-16,7 7-16 0,-13-5 0 0,13 5 0 16,-21 1-144-16,21-1 0 0,-25 5-192 0,25-5 192 15,-32 13-320-15,32-13 64 0,-32 21 16 0,32-21 0 16,-31 27 240-16,31-27-144 0,-30 32 144 0,30-32-128 16,-22 36 896-16,22-36 192 0,-18 38 48 0,18-38 0 15,-11 35-1520-15,11-35-320 0,-1 38-48 0,1-38-16 16,6 35 752-16,-6-35 144 0,11 33 0 0,-11-33 0 0,0 0 0 0,26 37 0 15,-26-37-192-15,0 0 192 0,33 24-272 0,-33-24 48 16,0 0 16-16,35 6 0 16,-35-6-304-16,26-5-64 0,-26 5-16 0,31-13 0 15,-16 2-640-15,1-1-128 0,2-5-32 0,0-3-16368 16</inkml:trace>
  <inkml:trace contextRef="#ctx0" brushRef="#br0" timeOffset="2268.05">19540 13002 32255 0,'0'0'1424'0,"0"0"304"0,0 0-1392 0,0 0-336 16,0 0 0-16,0 0 0 0,0 0 1776 0,0 0 272 16,0 0 64-16,0 0 16 0,-7 38-1328 0,7-38-272 15,0 0-48-15,-9 45-16 0,9-45-336 0,0 33-128 0,0-33 0 0,5 35 0 16,-5-35 0-16,9 36-288 0,-9-36 32 0,13 35 16 16,-13-35 112-16,16 33 128 0,-16-33-208 0,16 28 80 15,-16-28 128-15,0 0 0 0,16 31 0 0,-16-31 0 16,0 0 192-16,0 0 0 0,0 0 16 0,0 0 0 15,0 0 224-15,0 0 32 0,-10 33 16 0,10-33 0 16,-17 0 96-16,17 0 0 0,-21-2 16 0,8-1 0 16,-1 0-208-16,-1-3-32 0,-2 2-16 0,1-1 0 15,1 0-336-15,1 0-160 0,-2-1 16 0,3 2 0 32,-1 0-320-32,14 4-64 0,-21-7-16 0,21 7 0 0,-13-8-336 15,13 8-64-15</inkml:trace>
  <inkml:trace contextRef="#ctx0" brushRef="#br0" timeOffset="2506.36">19783 13135 34095 0,'0'0'1504'0,"25"7"320"0,-25-7-1456 0,0 0-368 15,0 0 0-15,0 0 0 0,28 17 1440 0,-28-17 224 16,0 0 32-16,30 33 16 0,-30-33-784 0,29 39-160 16,-29-39-16-16,22 40-16 0,-22-40 1184 0,18 35 224 15,-18-35 48-15,14 32 16 16,-14-32-3408-16,0 0-672 0,24 36-144 0,-24-36-32 0,0 0 1648 0,26 19 400 15,-26-19 0-15,0 0 0 0,30 0 0 0,-30 0 192 16,23-11 0-16,-23 11-16 0,24-18 16 0,-12 5 16 16,0-2 0-16,0-2 0 0,0 0-208 0,-1-3 0 15,-2-2 0-15,1-2 0 16,1 0-464-16,-1-1-144 0,-1 0-32 0,-1 0-12272 16,1-1-2448-16</inkml:trace>
  <inkml:trace contextRef="#ctx0" brushRef="#br0" timeOffset="2733.04">20345 12800 31327 0,'0'0'1392'0,"0"0"272"0,9-9-1328 0,-9 9-336 0,0 0 0 0,0 0 0 16,0 0 1952-16,0 0 320 0,0 0 64 0,0 0 16 15,0 0-1392-15,20 4-288 0,-20-4-48 0,0 0-16 16,0 0-400-16,14 43-80 0,-14-43 0 0,5 43-128 16,-5-43 160-16,7 55-160 0,-7-55 128 0,5 63-128 15,0-29 0-15,-5-34 0 0,10 60 0 0,-10-60 0 16,12 54 0-16,-12-54 0 0,16 47 0 0,-16-47 0 15,13 38 0-15,-13-38 0 0,18 31 0 0,-18-31 0 0,0 0 0 16,20 28 0-16,-20-28 0 0,0 0 0 16,0 0-448-16,0 0-64 0,21-4 0 0,-21 4-11776 15,8-21-2336-15</inkml:trace>
  <inkml:trace contextRef="#ctx0" brushRef="#br0" timeOffset="3326.15">20597 12933 1839 0,'11'-47'160'0,"-6"25"-160"15,1 9 0-15,-6 13 0 0,0 0 3488 0,2-9 672 16,-2 9 128-16,8-17 16 0,0 2 368 0,0 0 64 15,-1 2 0-15,-7 13 16 0,14-11-2576 0,-14 11-512 16,0 0-96-16,0 0-32 0,19 33-1040 0,-19-33-224 16,11 43-32-16,-11-43-16 0,16 58-224 0,-16-58 128 15,13 52-128-15,-13-52 0 0,21 62 0 0,-10-24 0 0,3-2 0 0,1-2 0 16,-4-3 0-16,2-3 0 0,-13-28 0 16,22 49 0-16,-22-49 0 0,16 41 0 0,-16-41 0 0,15 32 0 15,-15-32 128-15,0 0-128 0,9 35 0 0,-9-35 144 16,0 0-144-16,0 0 0 0,0 0-160 0,0 0 160 31,-24 9-832-31,24-9-64 0,-22-12 0 0,9 1-16 16,-1-1 16-16,-4-3 16 0,2 0 0 0,0 0 0 0,0-1 464 0,5 0 96 0,1 3 0 0,1-1 16 15,2 3 304-15,4 0 144 0,3 11-16 0,-2-17 0 16,2 17 736-16,7-16 144 0,-7 16 16 0,19-17 16 16,-8 9-608-16,5 0-128 0,2 0-32 0,1 1 0 15,5 0-272-15,3-1 0 0,2 3 0 0,0-1 0 16,1 2 0-16,-1 0 0 0,0-1-128 0,-2 2 128 15,-3 1 0-15,1 1 0 0,1 0 0 0,-2 1 0 16,0 1 400-16,-2 1 32 0,1 0 0 0,-23-2 0 0,35 6-112 16,-35-6 0-16,26 7-16 0,-26-7 0 0,0 0-176 15,24 19-128-15,-24-19 192 0,0 0-192 0,0 0 128 0,5 30-128 16,-5-30 0-16,0 0 0 0,-10 29 144 0,10-29-144 16,0 0 0-16,-14 29 144 0,14-29-144 0,0 0 160 15,0 0-160-15,-15 34 160 0,15-34-160 0,0 0 0 16,0 0 0-16,0 0 128 0,3 33-128 0,-3-33 0 15,0 0 0-15,0 0 0 0,0 0 0 0,24 26 0 16,-24-26 0-16,0 0 0 0,0 0 0 0,0 0 0 16,24 17 128-16,-24-17-128 0,0 0 160 0,0 0 0 15,0 0 0-15,0 0 0 0,0 0 240 0,0 0 48 16,-24 22 16-16,24-22 0 0,-24 5-32 0,24-5-16 0,-30 5 0 16,12-3 0-16,-1 0-144 0,3-1-16 0,-2-1-16 15,18 0 0-15,-30 0-240 0,30 0 0 0,-27-1-144 16,27 1 144-1,-18-3-544-15,18 3-16 0,-12-5 0 0,12 5 0 16,-7-9-288-16,7 9-64 0,3-13-16 0,-3 13-17936 0</inkml:trace>
  <inkml:trace contextRef="#ctx0" brushRef="#br0" timeOffset="3922.36">21947 12774 31327 0,'0'0'2784'0,"0"0"-2224"16,0 0-560-16,0 0 0 0,0 0 2128 0,0 0 320 15,0 0 64-15,0 0 16 0,0 0-1504 0,0 0-320 16,0 0-48-16,0 0-16 0,-11-7-448 0,11 7-192 16,0 0 176-16,-27 6-176 0,27-6 0 0,-29 7-256 0,29-7 16 0,-34 11 16 15,34-11 224-15,-38 11 0 0,38-11 144 0,-37 11-144 16,37-11 352-16,-38 11-32 0,17-5 0 0,21-6 0 15,-32 11-96-15,32-11-32 0,-32 12 0 0,32-12 0 16,-25 14-192-16,25-14 0 0,-20 16 0 0,20-16 0 16,0 0 0-16,-24 29 0 0,24-29-128 0,0 0 128 15,-21 43-384-15,21-43 48 0,-11 36 0 0,11-36 0 16,-8 39-64 0,8-39-16-16,-5 44 0 0,5-44 0 0,0 45 176 0,0-45 48 0,2 43 0 0,-2-43 0 15,5 42 192-15,-5-42 0 0,8 44 0 0,-8-44 0 16,9 46 0-16,-9-46 160 0,13 47-160 0,-13-47 192 15,16 40 0-15,-16-40 0 0,18 37 0 0,-18-37 0 16,22 29 64-16,-22-29 0 0,24 23 16 0,-24-23 0 0,29 18-80 16,-29-18-32-16,30 12 0 0,-30-12 0 0,37 11-160 15,-37-11 160-15,37 5-160 0,-37-5 160 0,38 2-160 0,-20-3 0 16,0-1 0-16,-18 2 128 0,30-7-128 0,-30 7 0 16,27-11 0-16,-16 4-176 15,-11 7-416-15,18-15-96 0,-18 15-16 16,15-18-17920-16</inkml:trace>
  <inkml:trace contextRef="#ctx0" brushRef="#br0" timeOffset="4242.92">22200 12823 40543 0,'0'0'1792'0,"0"0"384"0,0 0-1744 0,0 0-432 0,-22 14 0 0,22-14 0 16,0 0 544-16,0 0 32 0,-29 27 0 0,29-27 0 15,-45 43-400-15,18-13-176 0,1 0 160 0,2 1-160 32,4-1-256-32,3-3-128 0,17-27-48 0,-21 48 0 15,21-48-208-15,-4 37-32 0,4-37-16 0,9 31 0 0,-9-31 688 0,21 19 224 0,-21-19 0 0,31 13 0 16,-31-13 304-16,39 3 64 0,-16-5 16 0,-2-1 0 16,-5-1 48-16,6-3 16 0,-1-2 0 0,1-2 0 15,1-3-176-15,-3-2-48 0,-3 0 0 0,0-2 0 16,-3-1-128-16,-4 0-16 0,-1-1-16 0,-2 2 0 15,0-2-160-15,-4 0-128 0,0 0 192 0,-3 0-192 16,2 2-224-16,-4 2-160 16,1 1-16-16,-1 2-16 0,-3 1-480 0,3 1-80 0,-3 0-32 0,0 1-11952 15,1 0-2400-15</inkml:trace>
  <inkml:trace contextRef="#ctx0" brushRef="#br0" timeOffset="4641.86">22309 12680 35007 0,'0'0'3120'0,"0"0"-2496"16,0 0-496-16,0 0-128 0,19 0 1520 0,-19 0 272 16,0 0 64-16,32 1 16 0,-10-1-992 0,9 0-208 15,2 1-32-15,1 0-16 0,-2 0-448 0,1 0-176 16,0 0 128-16,-3 0-128 0,0 1 0 0,-6 0-144 16,2 1 0-16,-7 0 0 0,-19-3 0 0,37 7 0 15,-37-7 0-15,27 6 0 0,-27-6 144 0,21 10 0 16,-21-10 0-16,0 0 0 0,0 0 0 0,22 26 0 0,-22-26 0 15,0 0 128-15,2 32-128 0,-2-32 0 0,0 0 0 0,-14 46 0 16,14-46 0-16,-13 39-240 0,13-39 64 16,-15 43 16-16,15-43-32 0,-8 43-16 0,8-43 0 0,-5 45 0 15,5-45 208-15,-1 45-176 0,1-45 176 0,1 45-160 16,-1-45 160-16,5 40-128 0,-5-40 128 0,8 32-128 16,-8-32 128-16,11 29 0 0,-11-29 0 0,0 0 0 15,13 39 128-15,-13-39 16 0,0 0 0 0,11 31 0 16,-11-31-16-16,0 0 0 0,0 0 0 0,0 33 0 15,0-33 256-15,0 0 64 0,0 0 0 0,0 0 0 16,-24 28 48-16,24-28 16 0,0 0 0 0,-31 8 0 16,31-8-272-16,-26 1-48 0,26-1-16 0,-27-4 0 15,27 4-480-15,-26-7-80 0,26 7-32 16,-24-11 0-16,24 11-544 0,-16-13-128 0,16 13 0 16,-11-21-17888-16</inkml:trace>
  <inkml:trace contextRef="#ctx0" brushRef="#br0" timeOffset="4784.76">23054 12950 11055 0,'0'0'976'15,"0"0"-784"-15,0 0-192 0,0 0 0 0,0 0 5776 0,8 32 1120 16,-8-32 208-16,0 0 64 16,0 0-6528-16,0 0-1312 0,-5 41-256 0,5-41-48 0</inkml:trace>
  <inkml:trace contextRef="#ctx0" brushRef="#br0" timeOffset="4933.96">23148 13354 46991 0,'0'0'2080'0,"-6"41"432"0,6-41-2000 0,0 0-512 0,-13 34 0 0,13-34 0 16,0 0 352-16,0 0-32 0,-19 42 0 0,19-42 0 15,-24 48-1232 1,10-24-256-16,-1 0-48 0,15-24-16 0</inkml:trace>
  <inkml:trace contextRef="#ctx0" brushRef="#br0" timeOffset="5742.42">17207 13889 42383 0,'0'0'3776'0,"0"0"-3024"0,0 0-608 0,0 0-144 0,0 0 320 0,0 0 48 16,0 0 0-16,0 0 0 0,0 0-240 0,0 0-128 15,0 0 128-15,5 42-128 16,-5-42-384-16,8 31-128 0,-8-31-48 0,8 36 0 0,-8-36 176 0,5 33 48 16,-5-33 0-16,2 31 0 0,-2-31 336 0,0 0 0 15,-2 35 0-15,2-35 128 0,0 0 336 0,0 0 64 16,-3 30 16-16,3-30 0 0,0 0-80 0,0 0-16 16,0 0 0-16,0 0 0 0,0 0-192 0,0 0-32 15,0 0-16-15,0 0 0 0,0 0-208 0,30-6 0 16,-30 6 0-16,23-10 0 0,-23 10-336 0,27-7 32 15,-27 7 16-15,33 0 0 0,-33 0 16 0,37 8 0 0,-37-8 0 16,40 13 0-16,-40-13 0 0,35 16 0 0,-35-16 0 16,35 19 0-16,-35-19-16 0,31 21 0 0,-31-21 0 15,26 19 0-15,-26-19 96 0,0 0 0 0,22 28 16 0,-22-28 0 16,0 0 176-16,0 0 0 0,3 34 0 0,-3-34 0 16,0 0 192-16,-17 23 128 0,17-23 32 0,-20 14 0 15,20-14 176-15,-24 13 48 0,24-13 0 0,-26 10 0 16,9-5-112-16,1-2-16 0,1-1 0 0,-2-1 0 15,1 0-208-15,1-2-48 0,0 0-16 0,1-1 0 16,2-1-176-16,0-1-272 0,12 4 64 0,-21-7 16 31,21 7-432-31,-17-10-80 0,17 10 0 0,-15-12-16 0,15 12-800 16,-7-12-144-16</inkml:trace>
  <inkml:trace contextRef="#ctx0" brushRef="#br0" timeOffset="5932.05">17847 13926 42383 0,'0'0'1872'0,"31"8"400"0,-31-8-1824 0,0 0-448 15,25 9 0-15,-25-9 0 0,0 0 544 0,29 4 16 16,-29-4 0-16,51 8 0 0,-16-5-176 0,-3-1-16 16,-1-2-16-16,1-2 0 15,-7-2-656-15,1 0-128 0,-4-2-16 0,-4-1-16 16,1 1-1392-16,-19 6-288 0</inkml:trace>
  <inkml:trace contextRef="#ctx0" brushRef="#br0" timeOffset="6132.85">17935 14084 35007 0,'0'0'1552'0,"0"0"320"0,0 0-1488 0,0 0-384 0,0 0 0 0,0 0 0 16,8 31 1088-16,-8-31 160 0,0 0 32 0,34 17 0 15,-34-17-576-15,48 10-128 0,-21-9 0 0,2-3-16 16,4-1-336-16,-4-2-64 0,3-3-16 0,-1 0 0 16,-1 0-288-16,-3-1-64 0,-3 2-16 0,0 0 0 15,-5-1-352-15,-19 8-64 0,36-12 0 0,-36 12-16 16,27-11-1536-16,-27 11-304 0</inkml:trace>
  <inkml:trace contextRef="#ctx0" brushRef="#br0" timeOffset="7008.21">18854 13992 39615 0,'0'0'3520'0,"0"0"-2816"16,0 0-560-16,0 0-144 0,0 0 544 0,0 0 80 16,0 0 16-16,0 0 0 0,0 0-224 0,0 0-32 15,0 0-16-15,0 0 0 0,30 27-544 0,-30-27-96 16,0 0-32-16,16 36 0 16,-16-36-256-16,11 32-48 0,-11-32-16 0,10 32 0 0,-10-32 368 0,11 31 80 15,-11-31 16-15,0 0 0 0,11 40 416 0,-11-40 96 16,0 0 16-16,0 0 0 0,13 32 144 0,-13-32 16 15,0 0 16-15,0 0 0 0,0 0-160 0,0 0-16 16,0 0-16-16,0 0 0 0,0 0-160 0,-2-12-48 16,2 12 0-16,-3-21 0 0,3 8 768 0,0-1 160 0,0-1 16 0,3 1 16 31,0-2-1808-31,2 1-384 0,0 1-64 0,0 0 0 0,3 2 768 0,-8 12 144 0,16-23 48 0,-16 23 0 16,22-20 0-16,-22 20 16 0,26-21 0 0,-9 12 0 15,1-1 752-15,-18 10 160 0,34-14 32 0,-14 6 0 31,4 0-1552-31,0-1-304 0,2-1-64 0,-2 2-16 0,0-2 896 0,-2 3 272 0,-1 0-128 0,-2 1 128 16,-19 6 0-16,32-10 0 0,-32 10 0 0,26-6 0 16,-26 6 176-16,0 0 48 0,24-4 16 0,-24 4 0 15,0 0 64-15,0 0 16 0,0 0 0 0,0 0 0 16,0 0-128-16,0 0-32 0,0 0 0 0,0 0 0 16,-16 29-160-16,16-29 0 0,-20 21 0 0,20-21 128 15,-26 27-128-15,26-27 0 0,-24 30 0 0,24-30 0 0,-18 28 0 16,18-28 0-16,-16 27 0 0,16-27 128 0,0 0 48 15,-8 37 0-15,8-37 0 0,0 0 0 0,0 32-48 0,0-32 0 16,0 0 0-16,0 0 0 0,13 29-128 0,-13-29-192 16,0 0 32-16,0 0 16 15,0 0-304-15,33 10-64 0,-33-10-16 0,0 0 0 16,29-7-256-16,-29 7-48 0,24-14-16 0,-24 14-17328 0</inkml:trace>
  <inkml:trace contextRef="#ctx0" brushRef="#br0" timeOffset="7255.48">19730 13841 28559 0,'0'0'1264'0,"0"0"272"0,0 0-1232 0,0 0-304 0,0 0 0 0,0 0 0 16,0 0 1680-16,0 0 288 0,0 0 48 0,0 0 16 15,0 0-640-15,22 31-128 0,-22-31-32 0,-3 29 0 16,3-29-912-16,-9 33-192 0,9-33-128 16,-15 37 144-16,15-37-144 0,-19 37 0 0,19-37 0 0,-19 35 0 15,19-35 0-15,-19 31 0 0,19-31 0 0,-23 27 128 16,23-27 192-16,-22 23 48 0,22-23 0 0,-22 20 0 15,22-20-48-15,-24 15 0 0,24-15 0 0,-23 9 0 16,23-9-320-16,-16 4 0 0,16-4 0 0,-17-2 128 31,17 2-512-31,-14-7-80 0,14 7-32 0,-9-14 0 16,9 14-1056-16,-6-19-224 0</inkml:trace>
  <inkml:trace contextRef="#ctx0" brushRef="#br0" timeOffset="7446.77">19799 13880 8287 0,'0'0'736'0,"0"0"-592"0,0 0-144 0,16 32 0 0,-16-32 6688 0,0 0 1312 16,0 0 256-16,0 0 48 0,13 36-5728 0,-13-36-1136 15,11 37-224-15,-11-37-64 0,16 41-672 0,-16-41-144 16,11 34-16-16,-11-34-16 0,0 0-304 0,19 33 0 16,-19-33-128-16,0 0 128 0,0 0-304 0,23 21 48 15,-23-21 0-15,0 0 0 0,0 0 768 0,17-9 176 16,-17 9 16-16,7-14 16 15,-7 14-2208-15,6-24-448 0,-1 9-96 0,-2-3-15856 16</inkml:trace>
  <inkml:trace contextRef="#ctx0" brushRef="#br0" timeOffset="7632.19">20053 13596 11967 0,'0'0'1072'0,"0"0"-864"0,0 0-208 0,0 0 0 16,0 0 4000-16,0 0 752 0,0 0 160 0,0 0 16 15,0 0-1632-15,26 14-336 0,-26-14-64 0,11 32-16 16,-11-32-2048-16,8 49-432 0,-8-49-80 0,8 64 0 15,-2-28-320-15,-3 3 0 0,2 2 128 0,0-2-128 16,0 1 0-16,1-1 0 0,-1-3 0 0,0 0 0 16,0-5 0-16,-5-31 0 0,12 53 0 0,-12-53 0 15,10 39 0-15,-10-39 0 0,0 0 0 0,14 33 0 16,-14-33-256-16,0 0-64 0,0 0-16 0,0 0-11696 16,0 0-2352-16</inkml:trace>
  <inkml:trace contextRef="#ctx0" brushRef="#br0" timeOffset="8049.57">20408 13634 29487 0,'0'0'1296'0,"18"-5"288"0,-18 5-1264 0,0 0-320 15,0 0 0-15,0 0 0 0,0 0 1776 0,0 0 288 16,20 20 64-16,-20-20 16 0,12 32-1104 0,-12-32-208 16,16 50-64-16,-16-50 0 0,11 59-544 0,-11-59-224 15,13 62 176-15,-7-31-176 0,1 2 0 0,-1-3 0 16,2-1 0-16,-8-29 0 0,15 51 0 0,-15-51 0 15,14 46 0-15,-14-46 0 0,11 37 0 0,-11-37 0 16,0 0 128-16,11 36-128 0,-11-36 144 0,0 0-144 16,0 0 128-16,0 0-128 15,0 0-288-15,0 0-144 0,-22 23-16 0,22-23-16 16,-21-9-1664-16,5 1-336 0,0-1-64 0,-5-4-16 16,-1 0-464-16,1-3-112 0,-3 0-16 0,0-2 0 15,0 1 1168-15,2 1 240 0,1 2 32 0,3 1 16 0,2 3 2064 0,2-1 400 0,1 3 96 0,13 8 16 16,-19-16 1328-16,19 16 272 0,-10-13 48 0,10 13 16 15,-6-13 448-15,6 13 80 0,0-11 32 0,0 11 0 16,9-13-1472-16,-9 13-304 0,15-10-48 0,-15 10-16 16,24-11-832-16,-8 6-192 0,3 1-16 0,2 0-16 15,-3 1-224-15,3 0 0 0,3 1 0 0,-1-1 0 16,1 2 0-16,0 0 0 0,-1 0 0 0,-1-1 0 16,1 1 0-16,-4 0 0 0,-19 1 0 0,33-2 0 15,-33 2 0-15,29-4-256 0,-29 4 48 0,24-4 16 16,-24 4-1152-16,21-9-240 0</inkml:trace>
  <inkml:trace contextRef="#ctx0" brushRef="#br0" timeOffset="11783.02">20050 13897 38703 0,'0'0'3440'0,"-21"6"-2752"16,21-6-560-16,0 0-128 0,0 0 144 0,0 0 0 15,-20 13 0-15,20-13 0 16,-31 15-656-16,14-4-128 0,2-1-16 0,15-10-16 16,-18 18-2272-16,18-18-464 0,0 0-96 0,-5 24-16 15,5-24 432-15,0 0 80 0,15 27 0 0,-15-27 16 0,0 0 2352 0,30 25 448 16,-30-25 192-16,24 18-128 0,-24-18 832 0,26 17 192 15,-26-17 16-15,27 20 16 0,-27-20-16 0,27 17 0 16,-27-17 0-16,26 16 0 0,-26-16 48 0,0 0 16 0,31 15 0 16,-31-15 0-16,0 0 592 0,0 0 112 0,24 15 32 15,-24-15 0-15,0 0-144 0,0 0-32 0,0 0 0 0,0 0 0 16,0 0-448-16,0 0-80 0,0 0-32 0,-17 9 0 16,17-9-976-16,0 0-128 0,-16-4-64 0,16 4-11088 15,0 0-2224-15</inkml:trace>
  <inkml:trace contextRef="#ctx0" brushRef="#br0" timeOffset="12102.68">20245 13912 43311 0,'0'0'3840'0,"0"0"-3072"16,-8 28-608-16,8-28-160 0,0 0 560 0,0 0 80 16,0 26 0-16,0-26 16 0,0 46-464 0,3-18-192 15,2-1 176-15,2-3-176 16,-7-24-464-16,24 33-192 0,-24-33-48 0,31 19 0 16,-31-19 0-16,34 5 0 0,-34-5 0 0,33-4 0 0,-33 4 576 0,26-8 128 15,-26 8 0-15,24-15 0 0,-24 15 432 0,20-18 112 16,-20 18 32-16,14-18 0 0,-14 18 144 0,12-20 48 15,-12 20 0-15,7-25 0 0,-7 25-432 0,5-27-80 16,-5 27 0-16,5-32-16 16,-5 15-656-16,1-3-128 0,1 1-32 0,2-1 0 15,0 1-576-15,-1 1-128 0</inkml:trace>
  <inkml:trace contextRef="#ctx0" brushRef="#br0" timeOffset="12307.34">20597 13622 5519 0,'0'0'496'0,"0"0"-496"0,0 0 0 0,0 0 0 15,0 0 6912-15,0 0 1280 0,0 0 256 0,0 0 48 16,0 0-5360-16,0 0-1088 0,21 25-192 0,-21-25-64 16,11 32-896-16,-11-32-176 0,11 44-32 0,-4-17-16 15,-1 1-480-15,2 2-192 0,0 1 128 0,0 2-128 16,0 0 0-16,2 0 0 0,-1 0 0 0,1-3 0 16,-2-2-320-16,2-1 16 0,-1-3 0 0,-1-1 0 0,-8-23-32 0,16 38-16 15,-16-38 0-15,13 26 0 0,-13-26-16 0,0 0 0 16,0 0 0-16,0 0-12064 15,0 0-2416-15</inkml:trace>
  <inkml:trace contextRef="#ctx0" brushRef="#br0" timeOffset="12549.12">20946 13466 40543 0,'0'0'3600'0,"0"0"-2880"16,0 0-576-16,0 0-144 0,0 0 816 0,3 29 128 15,-3-29 16-15,9 34 16 0,1-1-512 0,0 6-96 16,1 6-32-16,0 3 0 0,0 0-336 0,2 0 0 0,0-1 0 0,-2-2 0 16,2-1 0-16,-2-4-208 15,0-3 16-15,-1-2 16 0,1-3-32 0,-3-3-16 0,3-2 0 16,-3-3 0-16,-8-24 224 0,13 39 0 0,-13-39 0 0,8 28-144 16,-8-28-32-16,0 0 0 0,-2 22 0 0,2-22 0 31,0 0-448-31,0 0-80 0,0 0-32 0,0 0-17680 0</inkml:trace>
  <inkml:trace contextRef="#ctx0" brushRef="#br0" timeOffset="12946.06">20952 13852 35007 0,'0'0'1552'0,"0"0"320"0,0 0-1488 0,0 0-384 0,0 0 0 0,0 0 0 16,0 0 1216-16,32 2 192 0,-32-2 16 0,34 2 16 15,-34-2-768-15,54 6-160 0,-24-2-16 0,3 0-16 0,0-1-304 0,-3-1-176 16,1 0 192-16,-4 0-192 0,-1-1 0 0,-2 0 0 15,-24-1 0-15,43 2 0 0,-43-2 0 0,40 0 0 16,-40 0 0-16,30 0 0 0,-30 0 0 0,0 0 0 16,29 0-128-16,-29 0 128 0,0 0 0 0,0 0 0 15,0 0 0-15,0 0 0 0,0 0 0 0,0 0 0 16,0 0 128-16,0 27-128 0,0-27 256 0,0 0-16 16,-21 23 0-16,21-23 0 0,-16 17-112 0,16-17-128 15,-19 19 176-15,19-19-176 0,-16 16 0 0,16-16 0 16,-13 19 0-16,13-19-192 0,0 0-32 0,-14 27 0 15,14-27 0-15,0 0 0 0,-5 23 80 0,5-23 16 16,0 0 0-16,0 0 0 0,10 26 128 0,-10-26 0 16,0 0 0-16,0 0 0 0,19 22 0 0,-19-22-128 15,0 0 128-15,0 0-128 0,0 0 128 0,21 19 0 0,-21-19 0 16,0 0 0-16,0 0 0 0,0 0 144 16,0 0 0-16,-18 22 0 0,18-22 64 0,-19 8 16 0,19-8 0 0,-24 10 0 15,24-10-224-15,-29 7 144 0,29-7-144 0,-27 2 128 31,27-2-464-31,-27-1-112 0,27 1 0 0,-23-6-12032 0,23 6-2416 0</inkml:trace>
  <inkml:trace contextRef="#ctx0" brushRef="#br0" timeOffset="13408.63">22075 13526 39615 0,'0'0'3520'0,"0"0"-2816"0,0 0-560 0,0 0-144 0,0 0 1056 0,0 0 176 16,0 0 48-16,0 0 0 0,13 33-576 0,-13-33-96 16,3 26-32-16,-3-26 0 0,-5 29-416 0,5-29-160 15,-14 28 0-15,14-28 144 0,-21 27-384 0,21-27-80 16,-27 25 0-16,27-25-16 0,-31 18 336 0,31-18 0 16,-30 13-144-16,30-13 144 0,-32 10 192 0,32-10 80 15,-29 6 32-15,29-6 0 0,-28 4-80 0,28-4-16 16,-26 4 0-16,26-4 0 0,-21 5-208 0,21-5 0 15,0 0 0-15,-29 12 0 0,29-12 0 0,-19 14 0 16,19-14 0-16,-19 21 0 16,19-21-608-16,-21 27-16 0,21-27 0 0,-19 33 0 15,19-33 48-15,-13 37 0 0,13-37 0 0,-8 37 0 0,8-37 368 16,-4 39 80-16,4-39 128 0,1 39-208 0,-1-39 336 0,6 37 80 0,-6-37 16 0,10 37 0 16,-10-37 176-16,16 36 48 0,-16-36 0 0,19 37 0 15,-19-37 0-15,21 32 0 0,-21-32 0 16,24 29 0-16,-24-29-112 0,32 23-16 0,-32-23 0 0,32 20 0 15,-32-20-112-15,32 14-16 0,-32-14-16 0,37 8 0 16,-37-8-48-16,38 4 0 0,-38-4 0 0,37 1 0 16,-37-1-128-16,35-3-192 0,-35 3 32 15,29-8 16-15,-29 8-352 16,22-10-64-16,-22 10-16 0,21-12 0 0,-21 12-272 16,15-18-64-16,-15 18-16 0,14-25 0 0,-14 25-496 15,13-35-112-15,-6 14 0 0,0-5-15792 0</inkml:trace>
  <inkml:trace contextRef="#ctx0" brushRef="#br0" timeOffset="13618.18">22197 13730 33167 0,'0'0'2944'15,"0"0"-2352"-15,0 0-464 0,0 0-128 0,0 0 2064 0,0 0 400 16,-7 27 80-16,7-27 16 0,-6 28-1552 0,6-28-304 16,-6 46-64-16,4-22-16 0,2 2-464 0,0 0-160 15,2-1 0-15,0-1 144 0,-2-24-144 0,7 45-224 16,-7-45 48-16,5 41 16 0,-5-41 160 0,8 35-192 15,-8-35 192-15,8 29-192 0,-8-29 192 0,0 0-192 16,8 30 192-16,-8-30-192 0,0 0-160 0,0 0-32 16,0 0-16-16,0 0 0 15,0 0-976-15,0 0-192 0</inkml:trace>
  <inkml:trace contextRef="#ctx0" brushRef="#br0" timeOffset="14000.57">22384 13594 41471 0,'0'0'1840'0,"0"0"368"0,0 0-1760 0,0 0-448 0,0 0 0 0,22-3 0 16,-22 3 352-16,0 0-16 0,26-1 0 0,-26 1 0 15,38-2-176-15,-12 3-32 0,-1 1-128 0,1 0 192 16,1 3-400-16,-3 0-96 0,0 1-16 0,-1 0 0 16,-23-6-160-16,38 16-32 0,-38-16-16 0,30 17 0 15,-30-17 128-15,21 19 16 0,-21-19 16 0,13 20 0 16,-13-20 560-16,5 24 96 0,-5-24 32 0,0 30 0 15,0-30-80-15,-3 35-16 0,3-35 0 0,-7 40 0 0,7-40-224 16,-8 42 0-16,8-42 0 0,-8 42 0 0,8-42 0 16,-3 41 0-16,3-41 0 0,0 37-160 0,0-37-160 0,7 32-48 15,-7-32 0-15,12 31 0 16,-12-31-208-16,16 28-64 0,-16-28 0 0,15 24 0 0,-15-24 384 0,14 21 64 16,-14-21 0-16,0 0 16 0,16 24 464 0,-16-24 96 15,0 0 0-15,0 0 16 0,0 24 336 0,0-24 64 16,0 0 16-16,-29 18 0 0,29-18-368 0,-27 12-80 15,27-12-16-15,-34 9 0 0,34-9 160 0,-35 8 48 16,35-8 0-16,-37 5 0 0,37-5-176 0,-38 1-16 16,38-1-16-16,-35 0 0 0,35 0-496 0,-32-5-112 15,32 5 0-15,-24-9-16 16,24 9-544-16,-16-12-96 0</inkml:trace>
  <inkml:trace contextRef="#ctx0" brushRef="#br0" timeOffset="14168.41">23283 13851 46079 0,'0'0'4096'0,"0"0"-3280"0,0 0-656 0,0 0-160 16,0 0 192-16,0 27 16 0,0-27 0 0,0 0 0 15,11 36-1296-15,-11-36-272 0,22 38-48 0,-22-38-16 16,41 16 976-16</inkml:trace>
  <inkml:trace contextRef="#ctx0" brushRef="#br0" timeOffset="14301.69">23571 14280 51599 0,'0'0'2288'0,"-10"33"464"0,10-33-2192 0,0 0-560 16,-8 26 0-16,8-26 0 0,0 0 0 0,0 0-272 15,-16 26 16-15,16-26 16 16,-24 28-1440-16,24-28-304 0,-38 28-48 0,38-28-16 0</inkml:trace>
  <inkml:trace contextRef="#ctx0" brushRef="#br0" timeOffset="16087.39">16644 15014 37775 0,'0'0'3360'0,"0"0"-2688"0,0 0-544 0,0 0-128 16,0 0 784-16,0 0 128 0,0 0 32 0,0 0 0 15,0 0-560-15,0 0-128 0,0 0 0 0,-8 27-16 16,8-27-240-16,0 0-208 0,13 36 32 0,-13-36 16 15,13 36-160-15,-13-36-48 0,11 44 0 0,-11-44 0 16,13 55-16-16,-7-23 0 0,-1-1 0 0,0 0 0 16,0 1 384-16,-2-3 0 0,3 1 0 0,-6-30 0 15,8 51 0-15,-8-51 336 0,5 42-32 0,-5-42-16 0,2 32 160 16,-2-32 48-16,0 0 0 0,0 29 0 0,0-29-224 16,0 0-32-16,0 0-16 0,0 0 0 0,0 0-64 0,0 0-16 15,-10-15 0-15,7 2 0 0,-2-2 112 0,0-3 0 16,1-4 16-16,0-1 0 0,-1 0-272 0,-1-4 128 15,3-2-128-15,-2-2 0 0,0 1 0 0,2 1 0 16,1 1 0-16,1 1 0 0,1 2 0 0,1 0 0 16,1 2 128-16,1 0-128 0,2 0 0 0,2 3-224 15,2 0 32-15,1 1 16 0,4 3-64 0,-1-1-16 16,1 2 0-16,2 2 0 0,0 0 96 0,3 1 16 16,1 1 0-16,-1 1 0 0,-19 10-48 0,37-17-16 15,-37 17 0-15,40-9 0 0,-40 9-48 0,38-4 0 16,-38 4 0-16,40 2 0 0,-40-2 64 0,38 5 0 0,-38-5 0 15,36 10 0-15,-36-10 192 0,30 13-144 0,-30-13 144 16,27 18-128-16,-27-18 256 0,0 0 48 0,26 27 16 0,-26-27 0 16,0 0 48-16,0 0 16 0,8 36 0 0,-8-36 0 15,0 0 96-15,-13 31 32 0,13-31 0 0,-18 20 0 16,18-20 0-16,-22 20 0 0,22-20 0 16,-27 18 0-16,11-10 0 0,0 0 0 0,3-1 0 15,-3-2 0-15,3 0-192 0,13-5-16 0,-27 8-16 0,27-8 0 16,-27 4-160-16,27-4-272 0,-22 1 64 0,22-1 16 15,-20-2-384-15,20 2-80 0,-19-5-16 0,19 5 0 16,-16-8-592-16,16 8-112 0</inkml:trace>
  <inkml:trace contextRef="#ctx0" brushRef="#br0" timeOffset="16470.26">17591 14687 43311 0,'0'0'1920'0,"0"0"384"0,-16 8-1840 0,16-8-464 15,0 0 0-15,0 0 0 0,0 0 448 0,-20 6-16 0,20-6 0 0,-31 8 0 16,9-1-432-16,-4 1-304 15,-1 3 48-15,-2 2 16 16,0 3-464-16,-1 2-112 0,5 2-16 0,-1 3 0 0,2 3 384 0,0 4 64 0,5 2 0 0,2-1 16 16,3 3 528-16,4-3 96 0,4-1 32 0,2-1 0 15,4-29 96-15,4 50 32 0,-4-50 0 0,16 41 0 16,-16-41 96-16,28 36 32 0,-28-36 0 0,39 26 0 16,-39-26-160-16,50 19-16 0,-23-12-16 0,-1-3 0 15,3 0-176-15,-1-3-48 0,-2-1 0 0,-1-2 0 16,-1-2-288-16,0-2-64 0,-3-1-16 0,-3-2 0 15,1 0-528 1,-1-3-96-16,-4 1-32 0,2-2 0 0,-2-1-608 0,1-1-128 0,-1 0-32 16,-1-1-15248-16</inkml:trace>
  <inkml:trace contextRef="#ctx0" brushRef="#br0" timeOffset="16675.98">18107 14782 42383 0,'0'0'3776'0,"0"0"-3024"16,0 0-608-16,0 0-144 0,25 9 736 0,-25-9 112 15,0 0 32-15,43 7 0 0,-14-3-544 0,4 1-96 16,-2-1-32-16,0-2 0 16,-2-2-720-16,-1 0-128 0,-3-1-48 0,-25 1 0 15,39-3-1136-15,-39 3-224 0,30-5-64 0,-30 5-15248 0</inkml:trace>
  <inkml:trace contextRef="#ctx0" brushRef="#br0" timeOffset="16888.14">18084 15109 39615 0,'0'0'1760'0,"0"0"352"0,0 0-1680 0,14 33-432 0,-14-33 0 0,0 0 0 16,0 0 800-16,0 0 80 0,34 18 16 0,-34-18 0 15,51 13-192-15,-19-10-16 0,0-3-16 0,1-4 0 16,-2-1-464-16,1-4-80 0,-1-1-128 0,0-2 176 16,-2 0-752-16,-1-1-160 0,-3 1-32 0,-2-1 0 15,-1 2-480-15,0-1-96 0,1 2-32 0,-1-1-10496 16,0 2-2096-16</inkml:trace>
  <inkml:trace contextRef="#ctx0" brushRef="#br0" timeOffset="17355.39">19428 14740 36863 0,'0'0'3264'0,"0"0"-2608"0,0 0-528 0,0 0-128 16,7-13 1024-16,-7 13 160 0,0 0 32 0,2-14 16 16,-2 14-464-16,0-22-112 0,0 22-16 0,-9-19 0 15,9 19-384-15,-17-10-64 0,17 10-32 0,-26 0 0 16,26 0-160-16,-36 12-272 0,16 0 64 0,-3 4 16 15,-1 5 192-15,0 3 0 0,0 3-160 0,2 1 160 16,4 0 0-16,-3 3 0 0,4 6 0 0,1 2 0 16,4 3 0-16,3-4 0 0,4 1 0 0,4-6 0 15,2-1 176-15,-1-32-48 0,16 51-128 0,-16-51 192 16,22 41 96-16,-22-41 16 0,34 39 0 0,-34-39 0 0,43 33-64 0,-20-18-16 16,1-1 0-16,0-3 0 0,-24-11-48 15,46 15-16-15,-22-10 0 0,0-4 0 16,-24-1-16-16,46-3 0 0,-22-1 0 0,-3-3 0 0,-1 1-144 15,-1-1 128-15,-19 7-128 0,30-19 128 16,-15 8-480-16,-15 11-96 0,20-22-32 0,-20 22 0 16,16-24-480-16,-16 24-112 0,10-26-16 0,-7 11-17984 15</inkml:trace>
  <inkml:trace contextRef="#ctx0" brushRef="#br0" timeOffset="17656.99">20194 14418 35935 0,'0'0'3200'0,"0"0"-2560"0,0 0-512 0,0 0-128 16,0 0 1808-16,0 0 352 0,0 0 64 0,-19 25 16 16,19-25-1488-16,-18 30-304 0,2-7-48 0,-3 6-16 15,-3 5-608-15,-1 5-128 0,-2 5-32 0,-1 3 0 31,-1 4-272-31,1 0-64 0,2 2-16 0,3 1 0 0,1 3 480 0,5-5 80 0,2-3 32 0,5-2 0 16,2-1 304-16,5-5 64 0,2-3 16 0,4-5 0 16,0-3 192-16,1-3 32 0,5 0 16 0,2-1 0 15,1-3-32-15,-14-23-16 0,32 39 0 0,-32-39 0 16,37 27-432-16,-37-27-192 0,34 12 0 0,-34-12 16 16,34-1-848-16,-17-6-160 15</inkml:trace>
  <inkml:trace contextRef="#ctx0" brushRef="#br0" timeOffset="18053.36">20650 14775 34095 0,'0'0'3024'0,"0"0"-2416"15,-22 24-480-15,22-24-128 0,0 0 2304 0,0 0 448 16,-21 15 96-16,21-15 16 0,-27 19-1968 0,4-4-384 15,-1 5-64-15,-3 2-32 16,1 2-784-16,1 2-144 0,1 3-48 0,0 4 0 16,1 0-400-16,4 0-96 0,4-1-16 0,1-3 0 15,6-3 192-15,8-26 48 0,-11 40 0 0,11-40 0 0,0 0 1216 0,5 33 240 0,-5-33 48 0,0 0 16 16,24 17-128-16,-24-17-32 0,0 0 0 0,33-1 0 16,-33 1-224-16,34-13-48 0,-15 4-16 0,-1-4 0 15,0 0-240-15,1-4 0 0,2-5 0 0,-1-2 0 16,1-2 0-16,-5-1-240 0,3 0 48 0,-4 1 16 15,-1 0-16-15,-1 2-16 0,1 2 0 0,-4 3 0 16,1 4 208-16,-11 15-176 0,19-17 176 0,-19 17-160 16,0 0-16-16,0 0 0 0,24 3 0 0,-24-3 0 15,0 0 304-15,11 39 64 0,-11-39 16 0,5 48 0 16,-5-48-208-16,0 56 144 0,0-28-144 0,0 0 128 16,0-28-128-16,0 49 0 0,0-49 0 0,0 41 128 15,0-41-128-15,2 32 0 0,-2-32-192 0,0 28 192 16,0-28-1632-16,0 0-208 0,0 0-32 0,-2 31-14336 15</inkml:trace>
  <inkml:trace contextRef="#ctx0" brushRef="#br0" timeOffset="18240.82">20994 15251 45151 0,'-3'27'2000'0,"3"-27"416"0,-7 35-1936 0,7-35-480 15,0 0 0-15,0 0 0 0,-2 31 208 0,2-31-48 16,0 30-16-16,0-30 0 0,2 43-416 0,-2-43-96 16,2 27-16-16,-2-27 0 15,0 0-1216-15,0 0-240 0,0 0-48 0,14-25-15904 0</inkml:trace>
  <inkml:trace contextRef="#ctx0" brushRef="#br0" timeOffset="18672.98">21050 14958 911 0,'1'-15'0'0,"-1"15"0"0,0 0 0 0,0 0 0 16,2-20 2720-16,1-12 464 0,4-13 80 0,2-8 32 15,-1 1 1568-15,0 8 320 0,2 9 64 0,-4 11 16 16,-1 9-2176-16,-5 15-432 0,0 0-96 0,0 0 0 16,0 0-1600-16,0 0-320 0,16 28-64 0,-16-28-16 15,0 50-560-15,-2-21 0 0,-1 6-160 0,0-1 160 16,2 1-144-16,-1-2 144 0,2 0 0 0,0-1 0 16,2 1 0-16,-1-3 224 0,5 0-16 0,-6-30 0 15,8 47 16-15,-8-47 0 0,10 35 0 0,-10-35 0 16,0 0 128-16,18 27 32 0,-18-27 0 0,0 0 0 0,0 0-128 0,0 0-32 15,25 3 0-15,-25-3 0 0,16-10-96 0,-16 10 0 16,19-19-128-16,-19 19 192 0,20-22-192 0,-8 9 144 16,4-2-144-16,-3 1 128 0,3 2-320 0,-1 0-64 15,-15 12 0-15,31-17-16 16,-31 17-144-16,29-10-32 0,-29 10 0 16,31 0 0-16,-31 0-64 0,27 8-32 0,-27-8 0 0,26 12 0 15,-26-12 32-15,19 17 0 0,-19-17 0 0,0 0 0 0,21 27 304 0,-21-27 64 16,0 0 16-16,9 33 0 0,-9-33 128 0,0 0 192 15,-5 35-32-15,5-35-16 0,0 0 112 0,-18 31 0 16,18-31 16-16,-22 21 0 0,22-21 208 0,-30 19 32 16,30-19 16-16,-32 15 0 0,32-15-144 0,-31 12-16 0,31-12-16 0,-29 7 0 15,29-7-32-15,-31 3 0 0,31-3 0 0,-26-1 0 16,26 1-320-16,-22-3 0 16,22 3 0-16,-17-5 0 15,17 5-608-15,0 0-32 0,-17-13-16 0,17 13 0 16,0 0-624-16,-9-19-112 0</inkml:trace>
  <inkml:trace contextRef="#ctx0" brushRef="#br0" timeOffset="19075.98">21592 14541 28559 0,'0'0'2544'0,"0"0"-2032"0,0 0-512 0,0 0 0 16,0 0 2784-16,0 0 464 0,0 0 80 0,0 0 32 0,21-2-2480 16,-21 2-496-16,0 0-112 0,25 3-16 0,-25-3-256 0,0 0 0 15,24 15-208-15,-24-15 80 16,0 0-256-16,21 40-32 0,-21-40-16 0,13 41 0 0,-13-41 432 0,16 51 192 16,-8-23 0-16,3 1-16 0,1 0 128 0,0 2 16 15,1 1 16-15,3 1 0 0,-2 1-64 0,1-1-16 16,-1 1 0-16,-1-1 0 0,1-1-64 0,1-2 0 15,-4-1-16-15,3-2 0 0,-2-3-176 0,-12-24 160 16,20 44-160-16,-20-44 160 0,16 35 80 0,-16-35 16 16,8 29 0-16,-8-29 0 0,0 0 144 0,0 36 48 15,0-36 0-15,0 0 0 0,-14 29-48 0,14-29 0 0,-18 19 0 0,18-19 0 16,-22 16-16-16,22-16 0 0,-27 16 0 16,27-16 0-16,-29 14-192 0,29-14-64 0,-25 7 0 0,25-7 0 15,-23 4-128-15,23-4-272 0,0 0 64 16,-29 1 16-1,29-1-464-15,0 0-96 0,-24-6-16 0,24 6 0 16,0 0-416-16,-11-14-96 0,11 14 0 0,0 0-17728 0</inkml:trace>
  <inkml:trace contextRef="#ctx0" brushRef="#br0" timeOffset="19243.36">22331 14858 39615 0,'0'0'1760'0,"0"0"352"0,0 0-1680 0,0 0-432 0,8 27 0 0,-8-27 0 0,0 0 176 0,0 0-48 16,0 0-128-16,-1 42-7776 15,1-42-1664-15,-2 39-336 0</inkml:trace>
  <inkml:trace contextRef="#ctx0" brushRef="#br0" timeOffset="19402.7">22309 15390 42383 0,'-2'26'1872'0,"2"-26"400"0,-5 32-1824 0,5-32-448 16,0 0 0-16,0 0 0 0,-7 31 624 0,7-31 16 15,-9 30 16-15,9-30 0 16,-17 49-912-16,17-49-176 0,-17 43-32 0,17-43-16 16,-17 32-2480-16,17-32-496 0,-21 29-112 0,21-29-16 0</inkml:trace>
  <inkml:trace contextRef="#ctx0" brushRef="#br0" timeOffset="65415.71">13513 16996 41471 0,'29'-12'3680'0,"4"1"-2944"0,-33 11-592 0,44-11-144 0,-10 6 0 0,1 0-272 16,-8 2 64-16,-27 3 16 0,45 1-16 0,-45-1 0 15,37 11 0-15,-4 2 0 0,4 5 32 0,0 5 16 16,-7 2 0-16,-9 2 0 0,-8 0 608 0,-7 2 112 16,-9 2 16-16,-8 0 16 0,-5 2-80 0,-8-2-32 15,-3 3 0-15,-5-3 0 0,-2 0-64 0,-4-2-16 16,0-2 0-16,-1-3 0 0,-1-2-400 0,0-2 128 16,0-1-128-16,0-1 0 15,-1-3-432-15,2 0-160 0,1-4-48 0,4-1-12272 16,1-2-2448-16</inkml:trace>
  <inkml:trace contextRef="#ctx0" brushRef="#br0" timeOffset="65649.45">13840 17719 44223 0,'0'0'3936'0,"0"0"-3152"0,-8 19-624 0,8-19-160 15,0 0 896-15,0 0 160 0,0 0 32 0,-8 26 0 16,8-26-768-16,-8 24-160 0,8-24-32 0,0 0 0 16,0 0-912-16,0 0-192 15,0 0-48-15,-19-2 0 0,19 2 416 0,-11-19 80 0,11 19 16 0,-15-26 0 0,15 26 256 0,-13-31 64 16,13 31 16-16,-11-32 0 16,11 32-256-16,-3-39-48 0</inkml:trace>
  <inkml:trace contextRef="#ctx0" brushRef="#br0" timeOffset="66197.78">13431 17205 43311 0,'0'0'3840'0,"0"0"-3072"0,0 0-608 0,0 0-160 16,0 0 976-16,0 0 176 0,-16-2 16 0,16 2 16 15,0 0-784-15,0 0-144 0,-12 25-48 0,12-25 0 32,2 49-720-32,1-12-160 0,1 7-32 0,-1 6 0 15,3 8 208-15,-3 4 48 0,2 2 0 0,-2-2 0 0,2-4 448 0,-1-4 0 0,1-6 0 0,-1-4 160 16,-1-1 176-16,0-5 48 0,1-4 0 0,-1-7 0 15,-3-27 320-15,2 40 64 0,-2-40 0 0,0 0 16 16,0 0-160-16,0 0-48 0,0 0 0 0,0 0 0 16,0 0-128-16,0 0-48 0,-17-34 0 0,10 0 0 15,0-10-48-15,2-7-16 0,0-8 0 0,3-7 0 0,-1-2-336 16,3-4 0-16,2-2-192 0,1 2 64 16,4 4-16-16,3 7 0 0,0 8 0 0,4 6 0 15,1 6-368-15,1 5-80 0,3 5-16 0,3 1 0 16,4 1-112-16,3 4-32 0,3 5 0 0,3 5 0 15,-3 8 0-15,0 5 0 0,0 4 0 0,-3 4 0 16,-2 4 240-16,0 2 64 0,-1 4 0 0,0 2 0 16,-2 3 448-16,-2 1 0 0,-3 2 0 0,-6-1 0 0,-13-23 384 0,19 45 128 15,-19-45 32-15,2 47 0 0,-7-23 48 0,-6 0 16 16,-4 0 0-16,-5-1 0 0,-1 0-96 0,-3 0-32 16,-5 0 0-16,0-1 0 0,-1-2-240 0,-2-4-48 15,6-2-16-15,-2-4 0 0,-3 0-432 0,-2-3-64 16,4-1-32-16,2-4 0 15,3 0-432-15,3-3-96 0,4-1-16 0,17 2-19776 0</inkml:trace>
  <inkml:trace contextRef="#ctx0" brushRef="#br0" timeOffset="66932.55">14021 17666 49759 0,'0'0'2208'0,"-2"31"448"0,2-31-2128 0,0 0-528 0,-8 23 0 0,8-23 0 15,0 0 640-15,0 0 0 0,-13 26 16 0,13-26 0 16,-16 24-352-16,16-24-80 0,-17 12-16 0,17-12 0 16,0 0-1008-16,-26-8-208 0,26 8-32 0,-20-20-16 15,20 20 352-15,-17-27 64 0,17 27 0 0,-11-32 16 16,11 32 352-16,-3-32 64 0,3 32 16 0,7-27 0 0,-7 27 0 0,14-23 16 16,-14 23 0-16,24-20 0 15,-24 20-480-15,35-19-112 0,-11 9 0 0,6-1-16 16,-1-1-560-16,3 1-128 0,0-2 0 0,-3 2-16 15,0-1 352-15,-4 2 80 0,-1-1 16 0,0 2 0 0,-24 9 1040 0,38-18 128 16,-38 18 64-16,29-12 0 0,-29 12 1040 0,0 0 208 16,0 0 32-16,24-5 16 0,-24 5-528 0,0 0-128 15,0 0 0-15,-14 19-16 0,14-19-32 0,-22 31 0 16,9-12 0-16,-3 4 0 0,-1 5-288 0,0 0-64 16,0 2-16-16,1 0 0 0,3-1-256 0,0 0-160 15,3-3 192-15,4-3-192 0,6-23 0 0,-3 36 0 16,3-36 0-16,9 25 0 0,-9-25 0 0,0 0 0 15,28 26-128-15,-28-26 128 0,27 7 0 0,-27-7 0 16,35-5 0-16,-35 5 0 0,42-15 224 0,-18 2-16 16,0-1 0-16,2-2 0 0,-2 0 48 0,-2 0 0 15,0-3 0-15,-1-1 0 0,0-1-80 0,-4 0-16 0,-2 1 0 16,-1 3 0-16,-14 17-160 0,21-28 0 0,-21 28-160 0,0 0 160 31,0 0-464-31,10-19 0 0,-10 19 0 0,0 0 0 0,0 0 208 0,-7 20 32 0,7-20 16 16,-13 29 0-16,7-9 208 0,-4 2-176 0,1 2 176 0,1 1-160 15,1-3 160-15,1-1 0 0,6-21 0 0,-5 38-128 16,5-38 128-16,3 29 0 0,-3-29 0 0,0 0 128 16,15 29 64-16,-15-29 0 0,0 0 16 0,22 9 0 15,-22-9 48-15,0 0 16 0,31-12 0 0,-31 12 0 16,27-23 0-16,-11 8 0 0,-2-5 0 0,4-1 0 0,-2-2-112 16,1-3-32-16,1-2 0 0,1 0 0 0,0 0-128 0,-3 1-176 15,0 2 48-15,0 4 0 16,-16 21-256-16,23-30-64 0,-23 30 0 0,17-17 0 0,-17 17 736 15,0 0 144-15,0 0 16 0,0 0 16 0,0 0-464 0,20 19 0 16,-20-19 0-16,4 27 0 16,-4-27-528-16,3 37-208 0,-3-37-32 0,2 42-16 0,-2-42 784 0,3 38 272 15,-3-38 0-15,3 33 0 0,-3-33-64 0,7 24-16 16,-7-24 0-16,0 0 0 0,9 25-192 0,-9-25 0 16,0 0 0-16,0 0 0 15,0 0-592-15,0 0-64 0,0 0-16 0,21-15 0 16,-21 15-464-16,15-39-80 0,-6 11-32 0,2-5-17728 0</inkml:trace>
  <inkml:trace contextRef="#ctx0" brushRef="#br0" timeOffset="67183.03">15118 17341 5519 0,'0'0'496'0,"2"30"-496"0,-2-30 0 0,-2 26 0 16,2-26 7344-16,0 0 1360 0,-3 36 288 0,3-12 48 16,-2 14-5808-16,1 13-1168 0,-1 6-224 0,2-4-48 15,2-5-816-15,-1-6-144 0,3-7-48 0,-1-3 0 16,0-6-544-16,-3-26-112 0,6 38-128 0,-6-38 176 31,0 0-512-31,5 23-112 0,-5-23 0 0,0 0-16 16,0 0-176-16,0 0-48 0,-6-26 0 0,1 7 0 15,4-5 112-15,-1-4 32 0,-1-5 0 0,-1-6 0 16,1-3-80-16,1-5-16 0,1-2 0 0,-1-2 0 0,2 0 144 16,0 3 32-16,0 4 0 0,2 7 0 0,-2 9 16 0,0 5 0 0,0 5 0 0,0 18 0 0,-3-25 96 0,3 25 32 15,0 0 0-15,-2-18 0 16,2 18 320-16,0 0 256 0,0 0-32 0,0 0-10672 15,0 0-2144-15</inkml:trace>
  <inkml:trace contextRef="#ctx0" brushRef="#br0" timeOffset="67661.83">15363 17271 7359 0,'0'0'320'0,"37"8"80"0,-37-8-400 0,0 0 0 16,25 11 0-16,-25-11 0 0,0 0 2992 0,0 0 512 16,21 24 96-16,-21-24 32 0,21 34 1024 0,-21-34 208 15,10 41 32-15,-10-41 16 0,-2 44-2960 0,2-44-592 16,-7 45-112-16,2-22-32 0,-2 2-704 0,2 0-160 15,-2 0-32-15,2 0 0 0,1-1-320 0,1-1 0 16,3-23 0-16,0 42-128 0,0-42 128 0,7 42 0 16,-7-42 0-16,9 36-128 0,-9-36 128 0,11 29 0 15,-11-29 0-15,16 25 0 0,-16-25 0 0,14 23 0 16,-14-23 0-16,0 0 0 0,18 28 0 0,-18-28 0 0,0 0-192 0,0 0 64 16,6 24 128-16,-6-24 0 0,0 0 0 0,0 0 0 15,0 0 256-15,0 0 144 0,0 0 32 0,-16 16 0 16,16-16 16-16,0 0 16 0,0 0 0 0,-19-7 0 15,19 7-464-15,0 0 0 0,0 0 0 0,-5-17 0 16,5 17-128-16,0 0-32 0,18-24 0 0,-18 24 0 16,22-20-16-16,-22 20 0 0,34-25 0 0,-10 10 0 15,3 0 176-15,2-1 0 0,1 0 0 0,-1 2 0 16,2-2 0-16,-3 1 0 0,1 1 0 0,0-2 128 16,-4 1-128-16,-2-1 0 0,-4 2 0 0,-19 14 0 15,29-26 0-15,-29 26-192 0,18-21 64 0,-18 21 0 0,0 0 128 0,12-22 0 16,-12 22 0-16,0 0-128 0,0 0 272 15,0 0 64-15,0 0 16 0,-21-4 0 0,21 4-16 0,-22 12 0 16,22-12 0-16,-22 23 0 0,22-23-208 0,-24 34 0 16,12-12 0-16,3 1 0 0,2 0 0 0,4 0-160 15,0 0 160-15,5-1-192 0,-2-22 32 0,9 40 0 16,-9-40 0-16,21 39 0 0,-21-39 160 0,26 33 0 16,-26-33-144-16,30 26 144 15,-30-26-496-15,32 13-16 0,-32-13-16 0,37 2-18896 16</inkml:trace>
  <inkml:trace contextRef="#ctx0" brushRef="#br0" timeOffset="67850.92">16484 17774 52527 0,'0'0'2320'0,"-8"30"496"0,8-30-2256 0,0 0-560 0,-6 27 0 0,6-27 0 16,0 0 0-16,0 0 0 0,6 37 0 0,-6-37 0 31,8 37-1696-31,-8-37-352 0,21 30-64 0,-21-30 0 0,35 4 1600 0,-35-4 320 0</inkml:trace>
  <inkml:trace contextRef="#ctx0" brushRef="#br0" timeOffset="68200.75">17052 17561 45151 0,'0'0'2000'0,"0"0"416"0,-24 16-1936 0,24-16-480 0,0 0 0 0,-28 6 0 16,28-6 1168-16,-33 5 144 0,0 1 32 0,-12 3 0 0,-6 2-1024 0,-3 2-320 16,4 1 160-16,5 1-160 15,8 0-880-15,2-2-256 0,8 1-48 0,1-2-16 16,4 2 432-16,22-14 64 0,-29 23 32 16,29-23 0-16,-15 21 352 0,15-21 64 0,0 0 0 0,0 0 16 0,12 27 368 0,-12-27 64 15,24 6 0-15,-24-6 16 0,34-1-64 0,-34 1-16 16,43-9 0-16,-21 0 0 0,2 1 112 0,-3-4 16 15,1 0 0-15,-1-4 0 0,-2 0 32 0,-1-3 16 16,-4 0 0-16,-1 1 0 0,0 2 96 0,-2-1 32 16,-11 17 0-16,18-26 0 0,-18 26-224 0,12-19-32 15,-12 19-16-15,0 0 0 0,0 0-160 0,0 0 0 16,0 0 0-16,0 0 0 0,0 0-192 0,0 0 192 16,15 20-160-16,-15-20 160 0,3 32-224 0,-3-32 48 15,8 37 16-15,-8-37 0 0,10 34 160 0,-10-34-208 0,12 26 80 0,-12-26 128 16,0 0 192-16,21 23 144 0,-21-23 48 15,0 0 0 1,24 4-2016-16,-24-4-400 0,21-12-80 0,-7-3-17056 0</inkml:trace>
  <inkml:trace contextRef="#ctx0" brushRef="#br0" timeOffset="68430.66">17274 16937 44223 0,'0'0'1968'0,"0"0"400"16,0 0-1904-16,0 0-464 0,0 0 0 0,0 0 0 15,-7 26 1040-15,7-26 112 0,-7 35 32 0,2-1 0 0,-1 11-688 0,-2 9-144 16,2 7-32-16,-1-1 0 0,4 2-320 0,-1-2 0 16,0 1 0-16,4-3 0 15,0-1 0-15,3-5 0 0,0-4 0 0,2-5 0 0,-2-4 0 16,2-4 0-16,0-6 0 0,-1-4 0 0,-4-25 0 16,9 35-192-16,-9-35 192 0,8 21-192 15,-8-21-304-15,0 0-64 0,0 0-16 0,22-3 0 16,-22 3-640-16,21-35-144 0,-7 1-32 0,1-14-18160 15</inkml:trace>
  <inkml:trace contextRef="#ctx0" brushRef="#br0" timeOffset="68614.7">17703 16781 42383 0,'0'0'1872'0,"0"0"400"0,8 32-1824 0,-8-32-448 0,0 0 0 0,0 32 0 16,0-32 1232-16,0 42 160 0,-1 1 16 0,-1 16 16 15,0 13-144-15,1 3-48 0,-1-2 0 0,2-3 0 16,0-4-816-16,0-3-160 0,0-4-48 0,3-4 0 15,-1-5-336-15,1-7-80 0,2-4-16 0,-2-6 0 32,2-4-624-32,-5-29-128 0,11 40-32 0,-11-40 0 15,13 24 0-15,-13-24 0 0,0 0 0 0,30 12-12688 0,-30-12-2528 16</inkml:trace>
  <inkml:trace contextRef="#ctx0" brushRef="#br0" timeOffset="68865.88">18745 16704 46991 0,'0'0'4176'0,"-29"30"-3344"0,29-30-656 0,-23 21-176 0,23-21 1824 0,-22 26 336 16,-2 5 64-16,-16 21 16 0,-13 22-1616 0,-3 14-320 16,-1 6-64-16,9-5-16 15,5-3-1456-15,11-4-304 0,6-3-48 0,9-5-16 16,5-4 128-16,7-8 32 15,5-6 0-15,3-6 0 0,4-4 1168 0,5-3 272 0,3-1 0 0,4-2 0 0,2-4 528 0,1-5 128 16,4-4 32-16,-2-5 0 0,3-6-368 0,2-3-80 16,4-6-16-16,-2-6 0 15,4-3-992-15,7-8-208 0,4-10-48 0,4-13-19392 0</inkml:trace>
  <inkml:trace contextRef="#ctx0" brushRef="#br0" timeOffset="69399.62">19041 17437 49759 0,'0'0'2208'0,"0"0"448"0,0 0-2128 0,6 29-528 0,-6-29 0 0,0 0 0 16,0 0 448-16,11 37 0 0,-1-13-16 0,2 8 0 15,6 10-1184-15,2 3-224 0,2 1-48 0,-1-2-16 16,-1-2-352-16,-4-1-64 0,-1-3-16 0,-3 0 0 0,-2-5 1152 0,-3-4 320 16,-1-3-144-16,-6-26 144 0,6 35 960 15,-6-35 256-15,0 0 48 0,2 25 16 0,-2-25 48 0,0 0 16 16,0 0 0-16,0 0 0 0,0 0-736 0,-12-28-144 16,12 28-16-16,-14-46-16 0,4 14-432 0,1-9 0 15,-1-8 0-15,0-3 0 0,3 0-320 16,0-3-32-16,4 0-16 0,2-1 0 0,2 0 0 0,2 5 0 15,4 4 0-15,0 7 0 16,3 6-96-16,2 7-32 0,0 6 0 0,-2 4 0 16,4 4-16-16,-14 13-16 0,26-15 0 0,-26 15 0 0,31-1 128 0,-31 1 16 15,36 10 16-15,-36-10 0 0,39 21 144 0,-17-6 32 16,1 3 0-16,-1 1 0 0,-3-1 192 0,-2 2 208 16,3 3-32-16,-4 0-16 0,0 0 160 0,-5 0 16 15,-11-23 16-15,13 42 0 0,-13-42 32 0,0 42 0 16,0-42 0-16,-13 37 0 0,13-37 64 0,-19 34 32 0,19-34 0 0,-29 27 0 15,29-27-96-15,-34 19-32 0,34-19 0 0,-35 12 0 16,35-12-176-16,-32 9-48 0,32-9 0 0,-30 7 0 16,30-7-320-16,-26 2-64 0,26-2 0 0,0 0-16 31,-30-3-560-31,30 3-96 0,0 0-32 0,0 0 0 16,-15-19-256-16,15 19-64 0,0 0-16 0,7-25-18256 0</inkml:trace>
  <inkml:trace contextRef="#ctx0" brushRef="#br0" timeOffset="69884.28">20103 17263 16575 0,'0'0'1472'0,"0"0"-1168"0,0 0-304 16,0 0 0-16,0 0 3232 0,0 0 592 0,0 0 112 0,0 0 32 15,19-9-2320-15,-19 9-464 0,0 0-96 0,5-14 0 32,-5 14-1264-32,0 0-240 0,-3-20-48 0,3 20-16 0,-12-14 1344 0,12 14 272 0,-19-12 48 0,19 12 16 15,-29-11 0-15,29 11 0 0,-38-8 0 0,16 5 0 16,-2 2-560-16,-4 3-96 0,1 1-32 0,-5 3 0 16,-1 5-320-16,-3 3-64 0,1 4 0 0,3 6-128 15,0 4 0-15,2 4 0 0,4 2-192 0,4 0 48 16,4 0 144-16,2 0 0 0,5 2 128 0,5-2-128 15,4 1 256-15,2-4-32 0,3-2 0 0,5-2 0 16,2-1 192-16,4-1 32 0,2-2 16 0,2-2 0 0,1-3-256 0,0-3-48 16,2-4-16-16,-2-3 0 0,2-1-304 0,-2-5-64 15,4-3-16-15,-1-3 0 16,0-3-480-16,1-3-112 0,1-3 0 0,0-3-12224 16,0-5-2448-16</inkml:trace>
  <inkml:trace contextRef="#ctx0" brushRef="#br0" timeOffset="70083.39">20213 17725 46991 0,'-2'27'2080'0,"2"-27"432"0,-3 42-2000 0,3-42-512 16,0 29 0-16,0-29 0 0,3 24 192 0,-3-2-64 15,2 11-128-15,1 10 192 16,2 3-976-16,0-5-208 0,4-7-32 0,-4-8-16 15,-5-26-1792-15,12 34-368 0,-12-34-64 0,0 0 0 16,0 0 128-16,0 0 16 0,19 10 16 0</inkml:trace>
  <inkml:trace contextRef="#ctx0" brushRef="#br0" timeOffset="70848.39">20722 17274 36863 0,'0'0'3264'0,"0"0"-2608"0,-5 33-528 0,5-33-128 0,0 0 1984 0,-3 29 384 0,3-29 64 0,-2 34 0 0,2 1-1616 16,0 12-336-16,0 7-64 0,3 2-16 15,2-3-992-15,2-5-208 0,2-4-32 0,-2-6-16 16,1-6 144-16,-2-6 48 0,0-2 0 0,-6-24 0 0,8 33 656 0,-8-33 256 16,0 0-16-16,5 22 0 0,-5-22 688 0,0 0 144 15,0 0 16-15,0 0 16 0,0 0-144 0,0-28-48 16,0 28 0-16,-3-39 0 0,0 12-320 0,1-6-64 15,1-2-16-15,-1-5 0 0,4-3-512 0,-1-2-224 16,1-1 16-16,1 2 0 0,0 2 16 0,2 3 0 16,0 5 0-16,0 5 0 0,-1 6-176 0,1 4-16 15,3 2-16-15,-8 17 0 0,11-23 80 0,-11 23 0 16,13-12 16-16,-13 12 0 0,0 0 80 0,16-4 16 16,-16 4 0-16,0 0 0 0,26 9 64 0,-26-9 16 15,22 15 0-15,-22-15 0 0,26 19 128 0,-26-19 0 16,30 24 0-16,-30-24 0 0,32 25 0 0,-32-25 192 0,31 24-64 15,-31-24 0-15,27 19-128 0,-27-19 192 0,24 16-64 0,-24-16 0 16,22 12 64-16,-22-12 0 0,0 0 16 0,21 11 0 16,-21-11 112-16,0 0 0 0,0 0 16 0,0 0 0 15,0 0 32-15,0 0 0 0,0 0 0 0,21 3 0 16,-21-3-16-16,0 0 0 0,0 0 0 0,0 0 0 16,0 0-64-16,0 0-16 0,0 0 0 0,0 0 0 15,0 0-144-15,0 0-128 0,0 0 192 0,0 0-192 16,0 0 144-16,0 0-144 0,0 0 0 0,0 0 144 15,0 0-144-15,1-18 128 0,-1 18-128 0,0 0 128 16,0 0-128-16,0 0 0 0,0 0 144 0,0 0-144 16,21 0 0-16,-21 0-320 0,0 0 64 0,0 0 16 15,24 12-208-15,-24-12-32 0,0 0-16 0,17 13 0 0,-17-13 176 0,0 0 16 16,0 0 16-16,22 18 0 0,-22-18 288 16,0 0-160-16,17 16 160 0,-17-16-128 0,0 0 128 0,0 0 0 15,18 16 0-15,-18-16 0 0,0 0 0 0,0 0 0 16,0 0 0-16,11 21 0 0,-11-21 0 0,0 0 0 15,0 0 0-15,0 0-128 0,0 0 128 0,0 0-192 16,0 25 192-16,0-25-192 0,0 0 192 0,0 0-192 16,0 0 192-16,-18 15-192 0,18-15 192 0,0 0 144 15,-31 10-16-15,31-10-128 0,-28 7 304 0,28-7-48 16,-34 5-16-16,34-5 0 0,-36 5 16 0,36-5 16 16,-37 4 0-16,37-4 0 0,-37 2-128 0,37-2-16 15,-34 3-128-15,34-3 192 0,-30 2-192 0,30-2 0 0,-28 3 0 16,28-3 0-16,-24-2 0 0,24 2 0 15,0 0 0-15,-26-3 0 16,26 3-464-16,0 0-96 0,0 0-16 0,0 0 0 16,-21-11-448-16,21 11-112 0,0 0-16 0,3-24-19728 0</inkml:trace>
  <inkml:trace contextRef="#ctx0" brushRef="#br0" timeOffset="71349.45">21424 17125 53439 0,'0'0'2368'0,"0"34"496"0,0-34-2288 0,-3 30-576 0,3-30 0 0,0 0 0 15,2 37 208-15,-2-12-64 0,1 15-16 0,1 12 0 16,1 6-1040-16,1 0-224 0,3-5-32 0,-2-6-16 16,1-6-512-16,0-9-96 0,-1-5-32 15,-5-27 0-15,5 37 1376 0,-5-37 288 0,0 0 160 0,0 0-192 16,0 0 1200-16,0 0 224 0,0 0 48 0,0 0 16 0,0 0-224 0,0 0-48 15,-6-23-16-15,2 0 0 0,2-6-672 0,-2-7-128 16,3-6-16-16,-1-4-16 16,2-1-544-16,2-2-96 0,1 3-32 15,3-1 0-15,1 3 192 0,-1 2 48 0,3 4 0 0,0 5 0 0,-1 3 128 0,3 2 128 16,0 3-192-16,2 3 192 0,-2 4-384 0,3 3 16 16,-1 5 16-16,-13 10 0 0,24-11 80 0,-24 11 16 15,28 5 0-15,-28-5 0 0,33 19 96 0,-12-3 32 16,-2 5 0-16,5 3 0 0,-1 2 128 0,2 3-192 15,2 4 192-15,-3 1-192 0,2 3 192 0,-4-1 0 16,-1 0 0-16,-2-1 0 0,0 2-224 0,-1-1 32 0,-3 3 16 16,-1-3 0-16,-3 1 48 0,-3-4 0 15,-2-3 0-15,-4-4 0 0,-2-26 128 0,-3 41 192 0,3-41-32 16,-14 30-16-16,14-30 304 0,-23 23 48 0,23-23 16 0,-32 18 0 16,32-18 16-16,-37 12 16 0,37-12 0 0,-45 4 0 15,20-4-160-15,-1 0-48 0,2-2 0 0,-3-1 0 16,0-2-144-16,3 0-16 0,0 1-16 0,0-1 0 15,24 5-160-15,-39-13 0 0,39 13 0 0,-30-16 0 32,30 16-416-32,-24-20-112 0,24 20-32 0,-16-25 0 0,16 25-720 0,-9-37-128 15</inkml:trace>
  <inkml:trace contextRef="#ctx0" brushRef="#br0" timeOffset="71670.6">22040 16553 44223 0,'0'0'3936'16,"0"0"-3152"-16,0 0-624 0,0 0-160 0,0 0 1568 0,0 0 288 15,0 0 48-15,19 27 16 0,-19-27-1488 0,30 46-304 16,-6-9-128-16,5 8 128 16,5 5-1504-16,1 6-304 0,2 6-64 0,-2 1-16 15,-4 4 512-15,-2 2 96 0,-4 4 32 0,-1 1 0 0,-3-2 832 0,-2-1 288 16,0-2-192-16,-6 0 192 0,1-5 272 0,-1-1 160 15,-2-5 16-15,-4-5 16 0,-1-8 96 0,-6-3 16 0,0-2 0 16,-8-2 0-16,-3-1-80 0,-7-4-16 16,-4 1 0-16,-4-3 0 0,-4-2-96 0,-5-1 0 15,-1 3-16-15,-2-5 0 0,3-3 144 0,-5-2 16 16,-1-1 16-16,-3 0 0 0,2-2-48 0,-1-2-16 0,0-2 0 0,0 0 0 16,1-2-480-16,2-2 0 0,1-3 0 0,2-3 0 31,0-1-976-31,2-5-96 0,-2-2-16 0</inkml:trace>
  <inkml:trace contextRef="#ctx0" brushRef="#br0" timeOffset="155861.78">20503 15554 46079 0,'0'0'2048'0,"0"0"400"0,0 0-1952 0,0 0-496 0,0 0 0 0,0 0 0 15,0 0 848-15,0 0 80 0,0 0 16 0,0 0 0 0,0 0-944 16,20 22-256-16,-20-22 0 0,0 0-16 16,21-1-1040-16,-21 1-208 0,0 0-32 0,26-5-18432 15</inkml:trace>
  <inkml:trace contextRef="#ctx0" brushRef="#br0" timeOffset="165832.7">17281 15788 36863 0,'0'0'3264'0,"0"0"-2608"0,0 0-528 0,0 0-128 15,0 0 1024-15,0 0 160 0,0 0 32 0,0 0 16 16,0 0-624-16,0 0-128 0,14 33-32 0,-14-33 0 16,0 0-448-16,24 30 0 0,-24-30 0 0,18 26 0 15,-18-26 0-15,21 26 0 0,-21-26-208 0,17 29 64 16,-17-29 144-16,16 28 0 0,-16-28-144 0,0 0 144 15,18 34 0-15,-18-34 0 0,0 0 0 0,0 0 0 16,0 0 368-16,0 0-16 0,0 0 0 0,0 0 0 16,21 20 928-16,-21-20 192 0,0 0 48 0,0 0 0 15,2-21-1712-15,-2 21-352 0,0-23-64 16,1 8-16-16,-1 1 624 0,4-3 128 0,-2-1 32 0,1 3 0 16,2-1-288-16,0 1-64 0,0 2-16 0,-5 13 0 15,14-22-176-15,-14 22-16 0,16-16-16 0,-16 16 0 16,18-9-32-16,-18 9 0 0,21-5 0 0,-21 5 0 15,24-2-64-15,-24 2-32 0,25 2 0 0,-25-2 0 16,28 5 256-16,-28-5 48 0,30 5 16 0,-30-5 0 0,30 3 224 16,-30-3 0-16,34 3 0 0,-34-3 0 15,33 2 0-15,-33-2 160 0,34-1 0 0,-34 1 0 0,35-3 176 0,-35 3 48 16,31-8 0-16,-31 8 0 0,25-13-64 0,-25 13 0 16,16-12 0-16,-16 12 0 0,0 0-128 0,13-20-48 15,-13 20 0-15,0 0 0 0,2-16-144 0,-2 16 0 16,0 0 0-16,0 0 0 0,-15-11 0 0,15 11 0 0,-16-2-192 0,16 2 192 15,-21 6-320-15,21-6 48 0,-25 15 16 0,25-15 0 16,-29 23 0-16,29-23 0 0,-24 29 0 0,24-29 0 16,-24 34 256-16,24-34 0 0,-16 38-128 0,16-38 128 15,-10 38 0-15,10-38 128 0,0 35-128 0,0-35 192 16,7 32 64-16,-7-32 16 0,19 29 0 0,-19-29 0 16,24 24-48-16,-24-24-16 0,30 18 0 0,-30-18 0 15,31 12-64-15,-31-12-16 0,30 5 0 0,-30-5 0 16,27-3-256-16,-27 3-64 0,26-12-16 0,-26 12 0 15,24-21-432-15,-13 7-64 0,0-6-32 16,-1-4-18080-16</inkml:trace>
  <inkml:trace contextRef="#ctx0" brushRef="#br0" timeOffset="166072.56">18042 15363 40543 0,'0'0'1792'0,"0"0"384"0,0 0-1744 0,0 0-432 16,0 0 0-16,0 0 0 0,0 0 704 0,2 31 64 15,-2-31 16-15,5 32 0 0,-5-32-192 0,10 54-32 16,-3-24-16-16,1 1 0 0,-1 1-416 0,4 2-128 16,-3-2 0-16,3 2 0 0,0 0 0 0,2-1 0 15,0 1 0-15,1-1 0 0,-1 3 0 0,3-4 0 16,-1-1 0-16,-1-4 0 0,-14-27 0 0,24 44 0 16,-24-44 0-16,24 36 0 0,-24-36 0 0,19 26 128 15,-19-26-128-15,0 0 0 0,0 0 0 0,15 26 0 0,-15-26 0 0,0 0 0 31,0 0-576-31,0 0-160 0,-12-20-32 0,12 20-12240 0,-17-24-2448 0</inkml:trace>
  <inkml:trace contextRef="#ctx0" brushRef="#br0" timeOffset="167024.2">17985 15732 5519 0,'0'0'496'0,"-16"2"-496"0,16-2 0 0,0 0 0 16,0 0 3648-16,0 0 640 0,0 0 128 0,-26 16 32 15,26-16-672-15,-21 15-144 0,21-15-32 0,0 0 0 0,-9 28-1872 0,9-28-384 16,0 0-80-16,24 27-16 0,-24-27-608 0,33 17-128 15,-33-17-32-15,39 17 0 0,-39-17-32 16,45 14-16-16,-21-9 0 0,1-1 0 0,1-2-96 0,4 0-16 16,-3-1 0-16,0-2 0 0,1 0 0 0,-1-2-16 15,-1 0 0-15,-1-2 0 0,-1 0-32 0,0-2 0 16,-1 0 0-16,-3-1 0 0,1-2-32 0,-2 1-16 16,-3-2 0-16,2 1 0 0,-2 0-80 0,-3-1-16 15,1 0 0-15,-14 11 0 0,22-19-128 0,-22 19 0 16,13-14 0-16,-13 14 0 0,0 0 0 0,15-14 0 15,-15 14 0-15,0 0 0 0,0 0 0 0,0 0 0 16,0 0 0-16,0 0 0 0,0 0 0 0,0 0 0 16,0 0 0-16,0 0 0 0,-10 28-288 0,10-28 64 15,-6 30 16-15,6-30 0 0,-5 33-16 0,5-33 0 16,-3 39 0-16,3-39 0 0,3 38 224 0,-3-38-192 16,8 34 192-16,-8-34-192 0,13 28 192 0,-13-28 0 15,0 0 0-15,22 31 0 0,-22-31 0 0,0 0 0 0,24 13 208 16,-24-13-64-16,0 0 240 0,27-2 32 0,-27 2 16 15,19-9 0 1,-19 9-864-16,21-19-160 0,-21 19-48 0,21-26 0 0,-10 12 1472 0,-3-3 272 0,3-1 64 16,-1-2 16-16,1 0-1056 0,-3 1-128 0,0 3-176 0,0-1 48 15,0 2-160-15,-8 15-32 0,10-21 0 0,-10 21 0 16,0 0-128 0,16-14-48-16,-16 14 0 0,0 0 0 0,0 0 176 0,0 0 48 0,0 0 0 0,25 10 0 15,-25-10 0-15,0 0 0 0,18 30 0 0,-18-30 0 16,0 0 80-16,19 39 0 0,-19-39 16 0,13 29 0 15,-13-29 176-15,16 27 0 0,-16-27 0 0,0 0 0 16,24 34 0-16,-24-34 256 0,0 0-64 0,22 23-16 0,-22-23 1120 16,0 0 240-16,0 0 32 0,0 0 16 15,26 7-1584-15,-26-7-432 0,0 0-16 0,15-13-16 0,-15 13 688 0,12-18 144 16,-12 18 16-16,10-25 16 0,-2 10-272 0,-4-2-128 16,3 0 0-16,0-1 128 15,0 2-544-15,1 0-112 0,-1-1-32 0,2 2 0 16,-9 15-208-16,15-26-32 0,-15 26-16 0,16-20 0 15,-16 20 224-15,11-13 32 0,-11 13 16 0,0 0 0 0,0 0 336 0,19-10 64 16,-19 10 16-16,0 0 0 0,0 0 128 0,0 0 0 16,23 21 160-16,-23-21-160 0,0 0 160 0,9 36-160 15,-9-36 160-15,6 34-160 0,-6-34 128 0,2 37-128 0,-2-37 0 16,3 40 144-16,-3-40 0 0,5 39 0 0,-5-39 0 16,8 31 0-16,-8-31 64 0,0 0 16 0,11 35 0 0,-11-35 0 15,0 0 80-15,0 0 16 0,0 0 0 16,23 21 0-16,-23-21-16 0,0 0 0 0,0 0 0 0,20-7 0 15,-20 7-64-15,0 0-16 0,15-15 0 0,-15 15 0 16,13-21-224-16,-13 21 128 0,13-25-128 0,-6 12 0 16,0 0-128-16,1-1-128 0,0 1-32 0,-2-1 0 15,1 0-96-15,-7 14 0 0,14-21-16 0,-14 21 0 16,12-19 144-16,-12 19 16 0,14-16 16 0,-14 16 0 16,13-13 224-16,-13 13-176 0,14-11 176 0,-14 11-160 15,0 0 160-15,24-7 0 0,-24 7 0 0,0 0 0 16,27 1 0-16,-27-1 128 0,0 0-128 0,33 14 0 15,-33-14 0-15,24 17 0 0,-24-17 0 0,23 24 0 16,-23-24 128-16,23 25-128 0,-23-25 160 0,17 28-160 16,-17-28 176-16,18 29-176 0,-18-29 192 0,14 28-192 0,-14-28 128 0,0 0-128 15,21 29 0-15,-21-29 0 0,0 0 0 0,18 23-352 16,-18-23 48-16,0 0 16 16,0 0-448-16,20 16-96 0,-20-16 0 0,0 0-17536 15</inkml:trace>
  <inkml:trace contextRef="#ctx0" brushRef="#br0" timeOffset="167631.37">20317 15910 33167 0,'0'0'2944'0,"0"0"-2352"0,0 0-464 0,0 0-128 16,0 0 1728-16,0 0 320 0,11 28 64 0,-11-28 0 15,0 0-1504-15,18 41-304 0,-18-41-64 0,18 39-16 16,-18-39-384-16,17 35-80 0,-17-35-16 0,19 41 0 31,-19-41-176-31,15 46-32 0,-15-46-16 0,17 49 0 0,-10-22 480 0,2-2 192 0,-2 2-16 0,-7-27 0 16,9 47 336-16,-9-47 80 0,8 40 16 0,-8-40 0 15,3 29-64-15,-3-29-16 0,0 0 0 0,0 0 0 16,0 0-32-16,0 0-16 0,0 0 0 0,0 0 0 16,0 0-160-16,0 0-48 0,-20-4 0 0,15-12 0 15,-3-1-80-15,3-3 0 0,0-3-16 0,0-3 0 0,2-1-48 0,1-5-128 16,0-1 192-16,2-2-64 0,2 4-128 0,0 0 0 16,1 0 0-16,2 1 0 0,0 2-192 15,4 3-128-15,-2 4-32 0,1 1 0 16,3 3-160-16,-3 0-16 0,4 1-16 0,0 3 0 0,0 0 160 0,2 3 16 15,-14 10 16-15,27-16 0 0,-27 16 64 0,31-9 16 16,-31 9 0-16,31-2 0 0,-31 2 272 0,34 4-192 16,-34-4 192-16,32 11-160 0,-32-11 160 0,30 18 0 15,-30-18 0-15,24 22 0 0,-24-22-160 0,18 25 0 16,-18-25 0-16,13 29 0 0,-13-29 160 0,1 31-160 16,-1-31 160-16,0 0-160 0,-11 38 288 0,11-38 48 15,-19 24 16-15,19-24 0 0,-21 22 96 0,21-22 32 0,-24 18 0 0,24-18 0 16,-25 11 128-16,25-11 48 0,-21 9 0 15,21-9 0-15,0 0-64 0,-26 3-16 0,26-3 0 16,0 0 0-16,-19-8-288 0,19 8-128 0,0 0 0 0,-13-14 128 31,13 14-528-31,-8-15-112 0,8 15-32 0,-6-19 0 16,6 19-336-16,-3-22-64 0,3 22-16 0,0-24-17728 0</inkml:trace>
  <inkml:trace contextRef="#ctx0" brushRef="#br0" timeOffset="168081.83">21291 15672 32255 0,'0'0'1424'0,"0"0"304"0,-6-14-1392 0,6 14-336 16,0 0 0-16,0 0 0 0,0 0 1136 0,-11-14 144 16,11 14 48-16,-18-13 0 0,5 2-512 0,-3 3-112 15,-1 2 0-15,-2 3-16 0,19 3-688 0,-39 2-320 16,18 4 16-16,-1 2 16 0,-2 5 96 0,0 3 32 0,0 2 0 15,0 2 0-15,3 2 160 0,5 0 0 0,0 1 0 0,16-23 128 16,-21 45 448-16,21-45 80 0,-14 47 32 0,14-47 0 16,-1 49-352-16,1-49-64 0,12 44-16 0,-12-44 0 15,27 37 48-15,-27-37 0 0,37 33 0 0,-17-20 0 16,2-1 16-16,2-4 16 0,0-1 0 0,2-3 0 16,-1-2-32-16,2 0-16 0,-4-2 0 0,1-3 0 15,0 1-160-15,-2-2-128 0,-1 0 144 0,0-1-144 16,-4 0 0-16,-2-3-208 0,-15 8 16 0,26-14 0 15,-26 14-288 1,19-18-48-16,-19 18-16 0,14-19-12288 0,-14 19-2464 0</inkml:trace>
  <inkml:trace contextRef="#ctx0" brushRef="#br0" timeOffset="168269.13">21635 15718 40543 0,'0'0'3600'0,"0"0"-2880"16,0 0-576-16,0 0-144 0,0 0 1152 0,0 0 208 15,0 0 48-15,-5 33 0 0,5-33-944 0,0 0-176 16,-9 36-32-16,9-36-16 16,0 0-1328-16,-6 32-272 0,6-32-48 0,0 0-16 0</inkml:trace>
  <inkml:trace contextRef="#ctx0" brushRef="#br0" timeOffset="168451.4">21680 16142 21183 0,'0'0'1888'0,"-5"37"-1504"0,5-37-384 0,0 0 0 16,-8 31 4400-16,8-31 800 0,0 0 176 0,0 0 16 16,-19 37-3664-16,19-37-720 0,-24 41-160 0,24-41-16 15,-25 34-832-15,25-34 0 0,-28 21-224 0,28-21 48 31,-25 11-1040-31,25-11-224 0,-26 5-32 0,26-5-16176 0</inkml:trace>
  <inkml:trace contextRef="#ctx0" brushRef="#br0" timeOffset="171107.19">22851 15487 41471 0,'0'0'3680'0,"0"0"-2944"0,0 0-592 0,0 0-144 0,3-11 384 0,-3 11 64 15,0 0 0-15,0 0 0 0,5-12-80 0,-5 12-16 16,8-9 0-16,-8 9 0 0,0 0-352 0,16 1-240 16,-16-1 48-16,0 0 0 0,22 26-64 0,-22-26 0 15,18 35 0-15,-18-35 0 0,19 51 16 0,-8-23 0 16,2 4 0-16,0 1 0 0,3 3 80 0,0 0 16 15,-2 0 0-15,1-1 0 0,1 2 144 0,-2-2 0 16,-1 1-144-16,1-4 144 0,-1-3 0 0,-2-1 0 16,-1-1 0-16,-10-27 0 0,14 44 0 0,-14-44 0 15,7 36 0-15,-7-36 0 0,-4 28 0 0,4-28 0 16,0 0 0-16,-24 33 128 0,24-33 160 0,-24 18 32 16,24-18 0-16,-33 14 0 0,33-14 240 0,-39 11 48 0,15-7 16 15,-1 0 0-15,-1 1-112 0,2-3-32 0,0 0 0 0,0-1 0 16,2 0-288-16,-2 0-48 0,24-1-16 0,-42 4 0 15,42-4-128-15,-32 2-224 0,32-2 48 0,-27 1 16 32,27-1-608-32,0 0-112 0,-24-1-16 0,24 1-16 15,0 0-608-15,0 0-112 0</inkml:trace>
  <inkml:trace contextRef="#ctx0" brushRef="#br0" timeOffset="171619.4">23449 15835 24879 0,'0'0'2208'0,"0"0"-1760"0,16 8-448 0,-16-8 0 15,0 0 3840-15,0 0 672 0,0 0 144 0,0 0 16 0,16 11-3216 0,-16-11-656 16,15 15-128-16,-15-15-32 16,17 21-832-16,-17-21-192 0,19 24-16 0,-19-24-16 15,15 28-1696-15,-15-28-352 0</inkml:trace>
  <inkml:trace contextRef="#ctx0" brushRef="#br0" timeOffset="171775.96">23523 16328 32255 0,'0'0'1424'0,"-13"28"304"0,13-28-1392 0,0 0-336 16,0 0 0-16,-19 28 0 0,19-28 1648 0,0 0 256 15,-24 26 48-15,24-26 16 0,-36 38-1312 0,14-19-256 16,22-19-48-16,-40 34-16 16,40-34-816-16,-32 25-160 0,32-25-48 0,-26 20-16656 0</inkml:trace>
  <inkml:trace contextRef="#ctx0" brushRef="#br0" timeOffset="173978.91">11045 12349 31327 0,'0'0'2784'0,"0"0"-2224"16,0 0-560-16,-8-1 0 0,8 1 2192 0,0 0 336 16,0 0 64-16,0 0 16 0,0 0-1680 0,0 0-336 15,-14 28-64-15,14-28-16 0,-3 37-512 0,3-37 0 16,3 53 0-16,-3-53 0 16,8 65-432-16,-2-31-32 0,-1 2-16 0,2 0 0 15,-1 0-288-15,-6-36-48 0,14 64-16 0,-14-64 0 0,13 54 384 0,-13-54 64 16,8 46 0-16,-8-46 16 0,5 36 368 0,-5-36 160 15,0 0-16-15,0 42 0 0,0-42 672 0,0 0 128 0,0 0 16 16,0 0 16-16,-13 24-336 0,7-27-80 0,-1-2-16 0,1-5 0 16,-2 0-128-16,2-7-32 0,-2-5 0 0,-2-6 0 15,2-2-256-15,3-4-128 0,0 0 0 0,-1-3 128 16,3 2-128-16,3-4-224 0,0-1 48 0,0-2 16 16,3 1 160-16,5-2-160 0,0 2 160 0,3 1-160 15,2 6 32-15,1 2 0 0,3 4 0 0,0 4 0 16,2 2 0-16,0 2 0 0,-1 3 0 0,3 2 0 15,0 3-128-15,-1 2 0 0,1 5-16 0,1 2 0 16,-22 3-112-16,38 0-32 0,-38 0 0 16,38 9 0-16,-38-9-64 0,32 20-16 0,-32-20 0 15,31 27 0-15,-31-27 336 0,26 29 160 0,-26-29-160 0,0 0 160 0,24 45 192 16,-24-45 128-16,0 0 16 0,3 49 16 0,-3-49 144 16,-14 39 16-16,14-39 16 0,-22 44 0 0,7-21-80 0,-1-1 0 15,1-2-16-15,-2 0 0 0,1 0-64 0,-3-3-16 16,3-2 0-16,0-1 0 0,0-3-160 0,2 0-48 15,-1-1 0-15,1 0 0 0,14-10-144 0,-24 13 0 16,24-13 0-16,-24 9-176 16,24-9-304-16,-18 4-64 0,9-5-16 0,2 0 0 15,7 1-832-15,-11-3-160 0</inkml:trace>
  <inkml:trace contextRef="#ctx0" brushRef="#br0" timeOffset="174470.77">11960 12091 36863 0,'-4'-3'1632'0,"-1"-1"336"0,0 1-1584 0,0 1-384 15,5 2 0-15,-5-3 0 0,5 3 960 0,-8-2 96 16,-3-1 32-16,-2 1 0 0,-4 2-720 0,-1 3-144 15,-1 4-32-15,1 5 0 0,1 2-336 0,-1 5-80 16,-1 4-16-16,3 4 0 0,-1 4 0 0,-1 1 0 16,5 1 0-16,-1 3 0 0,2 1 240 0,0 1 0 15,2 0 0-15,5-1-144 0,1-3 144 0,4-34 0 16,4 61 128-16,-4-61-128 0,13 51 320 0,-13-51 0 16,23 47 0-16,-23-47 0 0,30 40-16 0,-30-40-16 15,37 26 0-15,-37-26 0 0,44 18 0 0,-44-18 0 16,47 10 0-16,-47-10 0 0,48 3-144 0,-24-4-16 15,0-1-128-15,-2-3 192 0,-1-2-336 0,0-1-80 16,0-1-16-16,-2-2 0 16,-2-1-592-16,1-4-112 0,-2-1-16 0,1 0-17024 0</inkml:trace>
  <inkml:trace contextRef="#ctx0" brushRef="#br0" timeOffset="174703.46">12445 12252 22111 0,'0'0'1968'0,"0"0"-1584"0,0 0-384 0,0 0 0 15,0 0 3936-15,0 0 704 0,0 0 144 0,0 0 16 16,38 25-3008-16,-38-25-592 0,33 15-128 0,-33-15-32 0,38 16-592 16,-38-16-128-16,35 11-32 0,-35-11 0 15,35 6-560-15,-35-6-112 0,0 0-32 0,34 10 0 16,-34-10-672-16,0 0-128 0,0 0-16 0,27 2-16 15,-27-2-1600-15,0 0-320 0</inkml:trace>
  <inkml:trace contextRef="#ctx0" brushRef="#br0" timeOffset="174870.33">12420 12500 39615 0,'0'0'1760'0,"0"0"352"0,0 0-1680 0,30 18-432 15,-30-18 0-15,0 0 0 0,0 0 672 0,37 14 48 16,-37-14 16-16,56 15 0 0,-18-6-176 0,-1-2-48 0,1-1 0 0,-4-3 0 31,-2 0-848-31,-5-1-176 0,2 1-48 0,0 1-18496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1:01:54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6616 5173 40191 0,'0'0'3584'0,"0"0"-2880"0,0 0-560 0,0 0-144 0,27-5 0 0,-27 5 0 16,0 0 0-16,23-4 0 0,-23 4-208 0,0 0-80 0,27-4-16 0,-27 4 0 16,53-7 160-16,-17 3 144 0,6 0-208 0,-2-1 80 15,1-2 128-15,1 1 0 0,-2 1 0 0,3-1 0 16,2 0 208-16,1 1-16 0,1 0-16 0,2 1 0 16,3-1 96-16,-1 0 32 0,2 1 0 0,2 1 0 15,-2 2-128-15,2-1-32 0,2 1 0 0,1-2 0 16,7 1-16-16,-4-1-128 0,3 1 192 0,2-2-64 15,-4 2 16-15,5-1 0 0,2 0 0 0,1 0 0 16,-1 0 16-16,0 2 0 0,-3 0 0 0,1 0 0 16,5-2 80-16,-3-2 16 0,-1 0 0 0,-5 1 0 15,-6-1-48-15,4 1 0 0,3-1 0 0,0 0 0 16,-3 0-80-16,-5 1-128 0,-2 0 176 0,-4-1-176 16,-7 2 128-16,-1-1-128 0,-1 0 0 0,-3-2 0 15,0 1 128-15,-6-3-128 0,-1 2 144 0,-5 0-144 0,-2 0 288 0,-24 6-32 16,39-11-16-16,-39 11 0 0,31-9 16 0,-31 9 16 15,26-9 0-15,-26 9 0 0,0 0-112 0,29-6-32 16,-29 6 0-16,0 0 0 0,24-5-128 0,-24 5 0 16,0 0 144-16,0 0-144 0,24-4 0 0,-24 4 0 15,0 0 0-15,0 0 128 0,0 0-128 0,22-5 0 16,-22 5 0-16,0 0-128 0,0 0 128 0,0 0-128 16,0 0 128-16,0 0-128 0,0 0 128 0,0 0 0 15,0 0-144-15,0 0 144 0,0 0 0 0,0 0 0 16,0 0 0-16,0 0 0 0,0 0 0 0,0 0 0 15,0 0 0-15,0 0 0 0,0 0 0 0,0 0 0 16,19-6 0-16,-19 6 0 0,0 0-416 0,0 0 32 16,0 0 16-16,0 0 0 15,0 0-480-15,0 0-112 0</inkml:trace>
  <inkml:trace contextRef="#ctx0" brushRef="#br0" timeOffset="2776.02">6421 6436 14735 0,'0'0'1312'0,"0"0"-1056"0,0 0-256 0,0 0 0 16,0 0 2032-16,0 0 336 0,0 0 80 0,0 0 16 16,0 0-1280-16,30 12-256 0,-30-12-48 0,26 7-16 15,-26-7 16-15,33 6 0 0,-33-6 0 0,34 2 0 16,-34-2-592-16,40 0-112 0,-40 0-32 0,44-3 0 15,-20 0 48-15,0 3 0 0,0-2 0 0,5 1 0 16,0 1 448-16,3 0 80 0,5 1 32 0,-2 0 0 16,5 2-320-16,2-3-64 0,-4 1-16 0,4-2 0 0,1-1-32 0,5 1-16 15,1 1 0-15,4 0 0 16,2 3-16-16,1-1 0 0,1 0 0 0,1-1 0 0,1-1-160 0,2 1-128 16,1 0 192-16,7 2-192 0,5 0 128 0,1 0-128 15,-3-2 0-15,6-1 0 0,5 1 144 0,-1 0-144 16,4 0 0-16,1 0 144 0,-3-2 32 15,2 1 0-15,0 1 0 0,-3-2 0 0,2-1 0 0,-2 0 0 16,0 1 0-16,0 1 0 0,2 0-176 0,-2-1 192 16,0-3-192-16,2 0 192 0,1 3 0 0,-2-3 0 15,2-1 0-15,-1 0 0 0,1 0-64 0,-2 1 0 16,2 2 0-16,-6-2 0 0,-2-2-128 0,-1 2 0 16,3 2 0-16,-3-1 128 0,-2 1-128 0,-3-1 0 15,-1 0 0-15,-3-1 0 0,-1 2 128 0,-3 1-128 16,-3-2 0-16,-5 0 128 0,0-1-128 0,-3 0 0 15,-2 0 0-15,-5-2 128 0,-1 2-128 0,-2-1 0 16,-4 0 0-16,-3-2 128 0,-2 2-128 0,-5 0 0 0,-3 1 0 16,-2-1 0-16,0-1 0 0,-3 1 0 0,-2 2 0 15,-2-2 0-15,0 1 0 0,-2-2-272 0,-1 1 64 0,-14 5 16 32,24-8-1312-32,-24 8-256 0</inkml:trace>
  <inkml:trace contextRef="#ctx0" brushRef="#br0" timeOffset="16023.27">4757 7737 11967 0,'0'0'1072'0,"0"0"-864"0,0 0-208 0,0 0 0 15,0 0 3216-15,0 0 608 0,0 0 112 0,0 0 32 16,0 0-1584-16,0 0-304 0,0 0-64 0,0 0-16 16,0 0-960-16,0 0-192 0,0 0-32 0,0 0-16 15,0 0-544-15,0 0-96 0,0 0-32 0,0 0 0 16,13 37-128-16,-13-37 0 0,0 0 0 0,0 0 0 15,0 0 0-15,0 0 192 0,6 41-192 0,-6-41 192 16,0 0-32-16,0 0 0 0,8 36 0 0,-8-36 0 16,0 0-160-16,0 0 160 0,10 46-160 0,-10-46 160 15,0 0 16-15,11 37 0 0,-11-37 0 0,0 0 0 16,13 36-176-16,-13-36 0 0,0 0 144 0,14 41-144 16,-14-41 0-16,0 0 0 0,18 49 0 0,-18-49 128 0,0 0-128 15,14 47 144-15,-14-47-144 0,11 34 160 0,-11-34-160 16,10 38 0-16,-10-38 0 0,5 37 0 0,-5-37 0 15,6 36 0-15,-6-36 0 0,2 33 0 0,-2-33 0 16,0 33 0-16,0-33 0 0,0 0 0 0,-2 46 0 0,2-46 0 16,-3 30 0-16,3-30 0 0,0 0 0 0,-9 39 0 15,9-39 0-15,0 0 128 0,-12 37 32 0,12-37 0 16,-9 23 0-16,9-23 0 0,-12 20 48 0,12-20 16 16,-12 18 0-16,12-18 0 0,-15 17-80 0,15-17-16 15,-16 18 0-15,16-18 0 0,-17 15-128 0,17-15 0 16,-18 13 144-16,18-13-144 0,-21 12 0 0,21-12 0 15,-21 10 0-15,7-5 128 0,-1 1-128 0,0-2 0 16,0 1 0-16,1-1 128 0,-4 1-128 0,3 0 0 0,-2-2 128 0,0 1-128 16,-4 0 128-16,0 1-128 0,-1-1 160 0,0 1-160 15,1-1 128-15,1-1-128 0,-1 0 0 0,-3 0 144 16,2 0-144-16,-2-1 0 0,-2 2 0 0,-1-2 0 16,3 0 0-16,-1-1 0 0,-4-1 0 0,0 1 0 15,-1-1 0-15,-1-1 0 0,1 0 128 0,1 0-128 16,2-1 0-16,0 0 0 0,6 0 0 0,-3-1 0 15,-3 0 0-15,-2 0 0 0,-3 0 0 0,0 0 0 16,0 0 0-16,-3 0 0 0,1 0 128 0,0 0-128 16,0 2 0-16,1-1 0 0,-1 1 0 0,1 0 0 15,4 0 0-15,-2 0 128 0,2-2-128 0,0 1 0 16,-2-1 0-16,-2 0 0 0,4-1 0 0,-3 1 0 16,2 1 0-16,-4 0 0 0,2 1 0 0,2-1 0 0,-2 1 0 15,1-2 0-15,3 0 0 0,0 0 0 0,1-2 0 16,-5 2 0-16,0-1 0 0,-3 2 0 0,1 0 0 0,1 1 0 15,-4 0 0-15,3 1 0 0,3 1 0 0,0 0 0 16,-1 0 0-16,1 0 0 0,1-1 0 0,3 0 0 16,2-1 0-16,-1 0 0 0,0 0 0 0,-1 1 0 15,1-1 0-15,1 1 0 0,-1 0 0 0,0 1 0 16,2 0 0-16,1 0 0 0,2 1 0 0,0 1 0 16,0-1 0-16,2-1 0 0,0 1 0 0,3 0 0 15,0 1 0-15,0-2 0 0,3 1 0 0,-3-1-176 16,2 2 176-16,-4-1-192 0,6-1 192 0,-2 2 0 15,0 1 0-15,3-1 0 0,2 1 0 0,-1-1 0 16,0 2 0-16,-3 0 0 0,4 0 0 0,-1 0 0 16,2 0 0-16,2 0-128 0,6-5 128 0,-16 11 0 0,16-11 0 0,-10 15 0 15,10-15 0-15,-11 15-128 0,11-15 128 16,0 0 0-16,-11 22 0 0,11-22 0 16,0 0 0-16,-10 23 0 0,10-23 0 0,0 0 0 0,0 0 0 0,-9 27 0 15,9-27 0-15,0 0 0 0,0 0 0 0,0 0 0 16,-10 28 0-16,10-28 0 0,0 0 0 0,0 0 0 15,0 0 0-15,-6 25 0 0,6-25 0 0,0 0 0 16,0 0 0-16,0 0 0 0,0 0 0 0,1 31 0 16,-1-31 0-16,0 0 0 0,0 0 0 0,0 0 128 15,10 34-128-15,-10-34 0 0,0 0 0 0,0 0 0 16,0 0 0-16,11 39 0 0,-11-39 0 0,0 0 0 16,0 0 0-16,8 35 0 0,-8-35 0 0,0 0 0 15,0 0 0-15,0 0 0 0,10 35 0 0,-10-35 0 0,0 0 0 16,0 0 0-16,3 33 0 0,-3-33 0 15,0 0 0-15,0 33 0 0,0-33 0 0,0 0 128 0,0 34-128 16,0-34 0-16,0 0 0 0,0 40 0 0,0-40 0 16,0 0 0-16,0 41 0 0,0-41 128 0,-2 30-128 0,2-30 0 15,0 0 0-15,0 44 0 0,0-44 0 0,-1 30 128 16,1-30-128-16,0 0 0 0,0 36 128 0,0-36-128 16,0 0 128-16,0 0-128 0,1 41 192 0,-1-41-16 15,0 0-16-15,0 0 0 0,0 34-16 0,0-34 0 16,0 0 0-16,0 0 0 0,0 0-144 0,0 34 160 15,0-34-160-15,0 0 160 0,0 0-160 0,0 0 0 16,0 0 0-16,-3 29 0 0,3-29 0 0,0 0 0 16,0 0 0-16,0 0 0 0,0 0 0 0,-11 11 0 15,11-11 0-15,-8-1 0 0,8 1 128 0,-8-5-128 16,0 2 0-16,3-1 128 0,0 1 48 0,-3-2 0 16,-1-3 0-16,-1 0 0 0,2 0 0 0,0-2 0 0,0 0 0 0,-1-1 0 15,-1-1-176-15,3-1 160 0,-2 0-160 0,1-1 160 16,1 0-160-16,1 0 0 0,0 2-192 15,-1 0 192-15,4 2-192 0,-2 1 192 0,2 3-192 0,2 1 192 16,-1 0-192-16,2 5 192 0,-2-7-160 0,2 7 160 16,0 0-272-16,0 0 32 0,0 0 16 0,0 0 0 15,0 0-192 1,0 0-32-16,0 0-16 0,18 36 0 0,-18-36 96 0,0 0 32 0,14 43 0 0,-14-43 0 16,0 0 192-16,15 41 144 0,-15-41-192 0,0 0 192 15,17 40 0-15,-17-40 0 0,0 0 0 0,0 0 0 0,24 38 0 16,-24-38 0-16,0 0 0 0,0 0 0 0,34 22 0 0,-34-22 256 15,0 0-64-15,0 0 0 0,40 8 0 0,-40-8 0 16,0 0 0-16,32-3 0 0,-32 3-192 0,0 0 0 16,35-11 128-16,-35 11-128 0,26-10 0 0,-26 10-240 15,22-11 48-15,-22 11 16 16,22-8-416-16,-22 8-96 0,0 0-16 0,29-8-17120 16</inkml:trace>
  <inkml:trace contextRef="#ctx0" brushRef="#br0" timeOffset="16578.16">2052 9750 33167 0,'0'0'2944'0,"-5"-2"-2352"16,5 2-464-16,0 0-128 0,0 0 640 0,0 0 128 16,0 0 0-16,-6 3 16 0,6-3-208 0,-10 10-32 15,10-10-16-15,-9 20 0 16,9-20-848-16,-10 29-192 0,5-8-16 0,-1 3-16 0,1 5 224 0,-1 2 64 15,-1-3 0-15,-1 3 0 0,2 3 256 0,-1 3 0 16,-2 0 0-16,2 1 0 0,-1-1 352 0,-1 0-32 16,1-2 0-16,0 0 0 0,0-4 224 0,-2-1 32 15,2 2 16-15,0-6 0 0,2-2-160 0,-1 0-48 0,-2 3 0 16,-1-1 0-16,2-1-256 0,-1-2-128 0,2-1 0 0,-1-3 128 16,-1-3-128-16,1-2 0 0,8-14 0 15,-16 18-176 1,16-18-608-16,-12 8-128 0,5-8-32 0,2-2 0 15,-2-1-1552-15,4-5-304 0</inkml:trace>
  <inkml:trace contextRef="#ctx0" brushRef="#br0" timeOffset="17068.62">1854 9961 3679 0,'6'-23'320'0,"-1"5"-320"0,-2 3 0 0,0 3 0 16,-3 12 2400-16,4-11 416 0,-4 11 64 0,6-19 32 15,3 0 80-15,-2-3 16 0,3 0 0 0,-1 6 0 16,-2 3-1392-16,-7 13-272 0,0 0-48 0,0 0-16 15,0 0-416-15,0 0-96 0,0 0 0 0,33 15-16 16,-33-15-304-16,13 30-64 0,-13-30-16 0,14 39 0 0,-14-39-32 16,18 50 0-16,-18-50 0 0,16 46 0 0,-16-46-208 0,22 54-128 15,-22-54 160-15,24 56-160 0,-24-56 160 0,26 56-160 16,-26-56 160-16,25 51-160 0,-25-51 512 0,24 47 0 16,-24-47 0-16,21 45 0 0,-21-45 32 0,21 45 16 15,-21-45 0-15,15 44 0 0,-15-44-384 0,12 44-176 16,-12-44 160-16,5 39-160 0,-5-39 0 0,0 36-128 15,0-36-16-15,-5 35 0 16,5-35-912-16,-11 28-176 0,11-28-48 0,-15 22 0 16,6-12-848-16,-1-3-176 0,-1-1-48 0,-2-2 0 15,-1-3-464-15,3-1-112 0,-2-2-16 0,0-2 0 16,-1-2 960-16,1 0 192 0,0 0 48 0,0 0 0 0,2-1 2064 0,2 1 400 0,-1 1 96 16,0 0 16-16,4-1 816 0,-2 1 160 0,3 1 48 15,0-1 0-15,5 5-640 0,-3-10-128 0,3 10-32 0,3-13 0 16,-3 13-576-16,10-15-112 0,-10 15-32 0,18-17 0 15,-18 17-544-15,20-16-112 0,-20 16-32 0,26-17 0 16,-26 17 352-16,35-15 0 0,-35 15 0 0,32-16 0 16,-32 16 1136-16,42-16 240 0,-42 16 48 0,43-14 16 15,-43 14 32-15,45-15 16 0,-45 15 0 0,43-15 0 16,-43 15-480-16,35-12-112 0,-35 12 0 0,32-11-16 16,-32 11-496-16,29-8-112 0,-29 8-16 0,27-8 0 15,-27 8-256-15,28-8 0 0,-28 8 0 0,25-8 0 16,-25 8-1600-16,26-8-208 0</inkml:trace>
  <inkml:trace contextRef="#ctx0" brushRef="#br0" timeOffset="18701.27">4683 7735 28559 0,'0'0'2544'16,"0"0"-2032"-16,0 0-512 0,0 0 0 0,0 0 1088 0,0 0 112 16,0 0 16-16,0 0 16 0,0 0-720 0,0 0-128 15,0 0-48-15,0 0 0 0,15 47-336 0,-15-47 144 16,0 0-144-16,19 51 0 0,-19-51 0 0,14 47 0 16,-14-47 0-16,15 54-144 0,-15-54 144 0,16 61-192 15,-8-26 192-15,0-2-192 0,0 1 48 0,-8-34 0 16,17 62 0-16,-17-62 0 0,17 60 144 0,-17-60-128 15,17 56 128-15,-17-56-128 0,16 57 128 0,-16-57 0 16,15 64 0-16,-8-30 128 0,-2 3-128 0,-3-3 128 16,1 1-128-16,-3-1 128 0,0 1 256 0,-3-4 64 15,3-31 16-15,-5 60 0 0,0-28-32 0,-3 0-16 16,0 1 0-16,-3-3 0 0,0-1-176 0,-5-2-48 16,3-2 0-16,-3-3 0 0,-1-2 112 0,2-4 16 15,-4-2 0-15,1-1 0 0,2-2-32 0,-3 0 0 16,-2-1 0-16,-1-1 0 0,0 1-80 0,-1-2-16 0,-1-1 0 15,0 0 0-15,-1-1-192 0,1-1 0 0,0 0 0 0,1-1 0 16,3-1-192-16,-3-1-16 0,2 0-16 0,-1-1 0 16,2 0 0-16,0 0 0 0,1 0 0 0,1-1 0 15,0 0 224-15,2-1 0 0,-1 0 0 0,4-1 0 16,0 0 0-16,0 0 0 0,1 0 208 0,0-2-64 16,1 3 96-16,3-1 16 0,-3 0 0 0,3 1 0 15,0 0-256-15,8 1 128 0,-13 1-128 0,13-1 0 16,0 0 0-16,-13 6 0 0,13-6 0 0,0 0 0 15,0 0-208-15,-14 19 64 0,14-19 16 0,0 0 0 16,0 0 128-16,-5 31-160 0,5-31 160 0,0 0-160 16,5 33 160-16,-5-33 0 0,0 0 0 0,8 39-128 15,-8-39 128-15,0 0 0 0,11 46 0 0,-11-46 0 0,8 36 0 16,-8-36 0-16,8 39 0 0,-8-39 0 0,7 35 0 0,-7-35 0 16,6 34 0-16,-6-34 0 0,3 34 0 0,-3-34 128 15,2 32-128-15,-2-32 128 0,3 34 128 0,-3-34 16 16,0 31 16-16,0-31 0 0,0 30-96 0,0-30 0 15,0 0-16-15,0 40 0 0,0-40-16 0,0 0 0 16,-1 33 0-16,1-33 0 0,0 0-160 0,0 0 160 16,-4 28-160-16,4-28 160 0,0 0-160 0,0 0 0 15,0 0 0-15,0 0 128 0,0 0-128 0,0 0 128 16,-11 0-128-16,11 0 128 0,-9-8 96 0,4 3 16 16,-2-3 0-16,2 0 0 0,-4-1-48 0,2-3-16 15,-1 1 0-15,-1-1 0 0,2 0-176 0,-1-1 0 0,1 1 0 0,0-1 0 16,-1 1 0-16,0-1 0 15,2 1-192-15,-1-2 192 0,2 3-272 0,-2-1 64 0,0 2 16 0,2-1 0 16,0 3 64-16,-1 1 128 0,1 0-208 16,5 7 80-16,-8-8 128 0,8 8 0 0,-8-5-144 0,8 5 144 15,0 0-144-15,0 0 144 0,0 0-192 0,0 0 192 16,0 0-256-16,0 0 48 0,0 0 16 0,-8 27 0 16,8-27-48-16,0 0 0 0,10 32 0 0,-10-32 0 15,0 0 64-15,13 42 16 0,-13-42 0 0,0 0 0 16,14 42 160-16,-14-42 0 0,0 0 0 0,19 35 0 15,-19-35 0-15,0 0 0 0,0 0 0 0,24 30 0 16,-24-30 208-16,0 0 32 0,0 0 0 0,0 0 0 16,29 21 16-16,-29-21 0 0,0 0 0 0,0 0 0 15,0 0-16-15,32 1 0 0,-32-1 0 0,0 0 0 16,22-9-240-16,-22 9 144 0,0 0-144 0,23-16 128 16,-23 16-128-16,14-13 0 0,-14 13 0 0,16-16 0 0,-16 16-208 0,16-16 16 15,-16 16 16-15,16-15 0 16,-16 15-448-16,15-12-80 0,-15 12-32 15,14-8-11168-15,-14 8-2224 0</inkml:trace>
  <inkml:trace contextRef="#ctx0" brushRef="#br0" timeOffset="20948.58">4151 9894 18431 0,'0'0'1632'0,"0"0"-1312"15,0 0-320-15,0 0 0 0,0 0 1168 0,0 0 176 16,-8 27 16-16,8-27 16 0,-2 36-48 0,2-36-16 16,0 55 0-16,2-23 0 0,1 0-656 0,0 0-128 0,0 1-16 0,0-3-16 15,-3-30-288-15,5 55-48 0,-5-55-16 16,5 50 0-16,-5-50 544 0,0 46 96 0,0-46 32 0,-3 39 0 16,3-39 128-16,-2 28 16 0,2-28 16 0,-6 23 0 15,6-23-224-15,0 0-48 0,-11 22-16 0,11-22 0 16,0 0-224-16,-11 7-32 0,11-7-16 0,0 0 0 15,-13-3-160-15,13 3-16 0,-8-12-16 0,3 3 0 16,0-3-96-16,1-4 0 0,0-3-128 0,1-2 192 16,1-2-192-16,2-2-128 0,0-3 128 0,2 0-208 15,0 0 16-15,1 0 16 0,3-1 0 0,-1 1 0 16,3 1 176-16,0 1-160 0,0 5 160 0,3-2-160 0,0 0 160 0,2 0-192 16,0 3 192-16,0 1-192 15,3 0 192-15,1 1-192 0,1 0 192 0,1 2-192 16,2 1-80-16,1 0-32 0,-1 3 0 0,1 0 0 15,-1 2-272-15,0 1-64 0,-21 9-16 0,40-16 0 16,-40 16 144-16,37-11 16 16,-37 11 16-16,29-7 0 0,-29 7 96 0,0 0 32 0,35 2 0 0,-35-2 0 0,0 0 32 0,0 0 16 15,0 0 0-15,30 29 0 0,-30-29 672 0,0 0 128 16,-7 33 16-16,7-33 16 0,-14 28-80 0,14-28 0 16,-19 33-16-16,5-15 0 0,4 0-96 0,-4 0-16 15,1-1 0-15,1 0 0 0,0 0-192 0,1-2-128 16,0-1 160-16,11-14-160 0,-18 26 0 0,18-26 0 15,-13 21 0-15,13-21-160 0,0 0-96 0,-12 23 0 16,12-23-16-16,0 0 0 0,0 0-48 0,0 0 0 16,0 0 0-16,0 0 0 0,0 0 80 0,15 32 16 15,-15-32 0-15,0 0 0 0,0 0 32 0,39 12 16 0,-39-12 0 16,0 0 0-16,38 9 176 0,-38-9-128 0,0 0 128 0,42 11-128 16,-42-11-128-16,0 0-32 0,37 12 0 0,-37-12 0 15,0 0 0-15,31 14 0 0,-31-14 0 16,0 0 0-16,0 0 288 0,0 0 0 0,22 28 0 0,-22-28 0 15,0 0 400-15,0 0 144 0,-10 29 32 0,10-29 0 16,-19 20 480-16,7-9 96 0,-3 2 32 0,-3 0 0 16,-2 3-272-16,-2-1-48 0,3-2-16 0,-2 2 0 15,-1-2-432-15,1 1-96 0,-1 0 0 0,1-3-16 16,0 1-96-16,2-3-16 0,1-1 0 0,1-1 0 16,2-1-192-16,-1-1 0 0,2 0 128 0,1-1-128 15,1 0-288-15,2-1-96 16,10-3-32-16,-18 3 0 0,18-3-1248 0,-10 2-256 15,10-2-64-15,0 0-14256 0</inkml:trace>
  <inkml:trace contextRef="#ctx0" brushRef="#br0" timeOffset="22110">4346 10663 30399 0,'0'0'2704'0,"0"0"-2160"0,0 0-544 0,0 0 0 16,0 0 1152-16,-8 0 128 0,8 0 32 0,0 0 0 15,-13 8-336-15,13-8-64 0,-11 10-16 0,11-10 0 16,-10 20-720-16,10-20-176 0,-8 28 0 0,8-28 0 15,-7 40-224-15,3-16-32 0,1 4-16 0,-2 3 0 16,2 3 16-16,0 1 16 0,-2 3 0 0,2-2 0 16,1 2 240-16,-1-1 0 0,0 3-160 0,1 2 160 15,-1 1 0-15,1 3-144 0,2 2 144 0,-3 0 0 16,3 0 0-16,-3-1 0 0,2 0 0 0,-1-1 0 16,0 0 0-16,2 1 0 0,-1 3 0 0,-1 0 0 0,0 0 320 15,1-1-48-15,-1 0 0 0,2 0 0 0,-2-3-80 16,4 0 0-16,-2 1-16 0,0-2 0 15,0-1-176-15,-2-3 128 0,2-1-128 0,-1-4 128 0,1-2 32 0,0-2 0 16,-2 0 0-16,1-2 0 0,-1-1 112 0,-1-3 32 16,3-3 0-16,-3-1 0 0,3-22-64 0,-5 38-16 15,5-38 0-15,-5 27 0 0,5-27-224 0,-8 18 144 16,8-18-144-16,0 0 128 0,0 0-128 0,-13 6 0 16,13-6 0-16,-8-8 128 0,1 0-128 0,0-3 0 15,2-3 144-15,-1 0-144 0,-2-3 0 0,1-4 0 16,1-4 0-16,-2-4 0 0,0-1 0 0,-2-1 0 15,1 0 0-15,1 0 0 0,0-1 0 0,-2 5 0 16,4 2-128-16,-1 3 128 0,1 1-128 0,1 2 128 16,0 1-128-16,2 2 128 0,0 3-208 0,0 0 32 15,3 13 16-15,-5-18 0 0,5 18-192 0,0 0-32 16,-3-13-16-16,3 13 0 16,0 0-112-16,0 0-32 0,0 0 0 0,0 0 0 15,0 0-176-15,0 0-48 0,11 30 0 0,-11-30 0 16,8 36-112-16,-8-36-16 0,13 46-16 0,-7-19 0 15,-1 2 400-15,2-2 64 0,0-1 32 0,-7-26 0 0,13 48 608 0,-13-48 112 0,13 46 16 0,-13-46 16 16,11 43 704-16,-11-43 144 0,13 36 32 0,-13-36 0 16,10 33-80-16,-10-33-16 0,9 27 0 0,-9-27 0 15,0 0-576-15,10 30-112 0,-10-30-32 0,0 0 0 16,0 0-208-16,16 26-64 0,-16-26 0 0,0 0 0 16,0 0-128-16,0 0 0 0,0 0 0 0,0 0 0 15,32 1 144-15,-32-1-144 0,0 0 160 0,22-16-160 16,-22 16 144-16,0 0-144 0,27-23 128 0,-27 23-128 15,24-18 0-15,-24 18 0 0,23-22 0 0,-23 22 0 16,22-23-656-16,-22 23-16 0,22-20 0 0,-22 20-11072 16,18-18-2208-16</inkml:trace>
  <inkml:trace contextRef="#ctx0" brushRef="#br0" timeOffset="22932.87">4061 12890 33167 0,'0'0'1472'0,"0"0"304"16,0 0-1424-16,0 0-352 0,0 0 0 0,0 0 0 0,0 0 576 0,0 0 64 15,10 30 0-15,-10-30 0 16,16 36-96-16,-8-11-16 0,3 3 0 0,-1 3 0 16,-1 5-1168-16,-1 1-256 0,0 2-32 0,0 0-16 15,-3 6-400-15,1-3-96 0,1-3-16 0,-4-3 0 16,3-1 832-16,-3-3 176 0,1-2 16 0,-3-3 16 16,1-2 1648-16,-2-5 336 0,0-20 64 0,-2 30 16 0,2-30 176 15,-6 19 32-15,6-19 16 0,-8 12 0 0,8-12-1040 0,0 0-224 16,0 0-32-16,-11 0-16 0,11 0-224 0,-10-12-32 15,4 1-16-15,-1-6 0 0,1-4-288 0,1-4 0 16,-3-3-176-16,2-2 176 0,-1-2-304 0,1-6 48 16,-2-4 16-16,3-2 0 0,2 3 96 0,1 1 16 15,2 3 0-15,0 5 0 0,2 5-32 0,1 2 0 16,0 2 0-16,2 2 0 0,-5 21 16 0,13-34 0 16,-13 34 0-16,19-29 0 0,-19 29-160 0,21-24-16 15,-21 24-16-15,29-17 0 16,-29 17-112-16,28-14 0 0,-28 14-16 0,33-8 0 15,-33 8-416-15,33-6-80 0,-33 6 0 0,37 0-16 16,-37 0 208-16,41 7 64 0,-41-7 0 0,38 13 0 16,-38-13 112-16,39 22 16 0,-39-22 16 0,34 31 0 0,-34-31 384 0,37 34 176 0,-17-12-160 0,-3-1 160 15,-17-21-192-15,35 43 192 0,-20-22-208 0,-15-21 80 16,24 40 128-16,-24-40 176 0,20 39-48 0,-20-39 0 16,18 42 240-16,-18-42 32 0,10 42 16 0,-8-21 0 15,-4-1 464-15,-2 1 80 0,-1 1 32 0,-3 0 0 16,-3 1-176-16,0-2-48 0,-5 1 0 0,-1-1 0 15,-2 1-176-15,-1-2-32 0,-1 0-16 0,-1-1 0 16,1-3-32-16,-1-1 0 0,-1 1 0 0,1-3 0 16,2 0-64-16,-2-4-32 0,-1 0 0 0,1-2 0 0,1 0-48 15,-1-2-16-15,0-1 0 0,1-1 0 0,0 0-192 16,3-2-32-16,2 0-128 0,-3-1 192 0,3-1-400 16,0-3-96-16,4 2-16 0,0-2 0 15,12 4-352-15,-19-7-80 0,19 7-16 0,-10-7 0 16,10 7-1616-16,0 0-336 0</inkml:trace>
  <inkml:trace contextRef="#ctx0" brushRef="#br0" timeOffset="24696.38">4760 7807 28559 0,'0'0'2544'0,"0"0"-2032"0,0 0-512 0,0 0 0 16,0 0 624-16,0 0 16 0,0 0 16 0,-8 35 0 15,8-35-32-15,3 36-16 0,-3-36 0 0,7 41 0 16,-7-41-400-16,16 44-80 0,-16-44 0 0,22 40-128 16,-22-40 0-16,27 37 0 0,-27-37-192 0,33 35 48 15,-33-35 144-15,36 32 0 0,-36-32-144 0,40 29 144 0,-40-29 0 0,43 26 208 16,-43-26-16-16,50 29-16 0,-50-29 336 0,56 33 80 16,-56-33 16-16,62 34 0 0,-31-16-160 0,4 0-48 15,-1 0 0-15,-1-1 0 0,2 2-128 0,-1-2-16 16,-1-3-16-16,3 1 0 0,4 0-240 0,-3-4 144 15,1-1-144-15,0 0 128 0,-2-1 64 0,0 0 16 16,0 0 0-16,-2-1 0 0,0 1 32 0,-3-1 0 16,5 0 0-16,-3 0 0 0,3-1-96 0,-4 0-16 15,-3 0 0-15,0 0 0 0,3 1-128 0,-2 2 0 16,1 1 0-16,-31-11 0 0,54 22 0 0,-54-22 0 16,48 21 0-16,-48-21 0 0,40 19 0 0,-40-19 0 15,40 23 0-15,-40-23 0 0,37 24 0 0,-37-24 0 16,35 27 0-16,-35-27 0 0,30 29 0 0,-30-29 0 0,28 33 0 0,-28-33 0 15,25 37 0-15,-25-37 0 0,19 41 0 0,-19-41 0 16,12 42 0-16,-12-42 0 0,7 43 0 0,-7-43 0 16,2 45 0-16,-2-45-144 0,-2 49 144 0,2-49 0 15,-9 53 0-15,9-53 0 0,-8 51 0 0,3-24 0 16,-2 1 0-16,0-2 128 0,7-26-128 0,-10 49 0 16,10-49 0-16,-9 38 128 0,9-38-128 0,-5 39 0 15,5-39 0-15,-5 33 128 0,5-33-128 0,-5 28 0 16,5-28 128-16,-3 31-128 0,3-31 0 0,-3 30 144 15,3-30-144-15,-2 33 0 0,2-33 144 0,-3 31-144 16,3-31 0-16,0 0 128 0,0 43-128 0,0-43 0 16,0 0 0-16,0 41 0 0,0-41 0 0,0 0 0 15,0 0 0-15,0 36 128 0,0-36-128 0,0 0 0 16,0 0 144-16,0 0-144 0,0 0 192 0,0 0-192 0,0 0 272 0,0 0-48 16,0 0-16-16,-15 6 0 0,15-6 112 0,-12-12 32 15,5 5 0-15,1-2 0 0,-2-2 0 0,-2-2 0 16,2-2 0-16,-3-3 0 0,0 0-144 0,2-3-16 15,0 0-16-15,-2-1 0 0,2 1-176 0,0 1 0 16,0 0 0-16,3 4 0 0,-1 0 0 0,2 1-192 16,-1 4 64-16,1 0 128 0,2 1-128 0,3 10 128 15,-7-14 0-15,7 14 0 0,-3-9-176 0,3 9 48 16,0 0 0-16,0 0 0 0,0 0-64 0,0 0 0 16,0 0 0-16,0 0 0 0,0 0-128 0,0 0-16 15,12 33-16-15,-12-33 0 0,6 30 112 0,-6-30 32 16,9 37 0-16,-9-37 0 0,7 34 208 0,-7-34 0 15,8 39 0-15,-8-39-144 0,11 42 144 0,-11-42 0 0,0 0 0 0,16 41 0 16,-16-41 0-16,0 0 0 16,21 28 0-16,-21-28 128 0,0 0 176 0,0 0 32 0,38 20 16 0,-38-20 0 15,0 0-64-15,33 1-16 0,-33-1 0 0,24-5 0 16,-24 5-64-16,25-11-16 0,-25 11 0 16,30-16 0-16,-17 5-192 0,1 0-240 0,-2-2 48 0,2 2 16 31,-2 0-400-31,0 0-64 0,-12 11-32 0,21-21-12000 0,-21 21-2384 0</inkml:trace>
  <inkml:trace contextRef="#ctx0" brushRef="#br0" timeOffset="25228.09">6709 9796 28559 0,'0'0'2544'0,"0"0"-2032"0,-9-12-512 0,9 12 0 15,0 0 2112-15,-7-11 320 0,7 11 64 0,-8-9 0 16,-1 0-1296-16,-5-4-272 0,-2 1-48 0,0 1-16 16,-1 4-640-16,-1 2-224 0,-2 4 144 0,-3 3-144 15,1 5-208-15,-2 4-128 0,0 6-32 0,-2 2 0 31,1 3-224-31,-1 2-48 0,2 4-16 0,0 4 0 0,0 4 208 0,3 1 64 0,2-1 0 0,1 1 0 16,1 3 384-16,4-2 0 0,0-4 144 0,6-4-144 16,4-2 544-16,3-28 0 0,0 49 0 0,0-49 0 15,15 44 32-15,-15-44 16 0,26 41 0 0,-26-41 0 16,33 33-288-16,-33-33-64 0,43 32-16 0,-43-32 0 0,53 24 80 16,-24-16 16-16,-2-2 0 0,2-2 0 15,-2-1 0-15,-27-3 16 0,52 0 0 0,-52 0 0 0,44-2-336 16,-44 2 144-16,43-4-144 0,-43 4 0 0,38-6-176 0,-38 6-144 15,31-6-16-15,-31 6-16 16,26-8-464-16,-26 8-80 0,0 0-32 0,24-4-16992 16</inkml:trace>
  <inkml:trace contextRef="#ctx0" brushRef="#br0" timeOffset="27005.77">2162 10870 27647 0,'0'0'2448'0,"0"0"-1952"16,0 0-496-16,0 0 0 0,0 0 1376 0,-1 24 176 15,1-24 48-15,0 28 0 0,0-28-1344 0,1 54-256 16,-1-20 0-16,0-1 0 0,2 3-144 0,-4 2 144 16,2 2-128-16,-3 2 128 15,0 1-512-15,-2 3-32 0,-1 1 0 0,-1 0 0 0,-1 1 224 0,-3 1 64 16,3 0 0-16,-4 4 0 0,0 3 256 0,-2 1 256 16,-1 4-64-16,-1 1 0 0,1 3 432 0,-2 3 80 15,0 4 0-15,-2 4 16 0,1 3-336 0,0 2-64 16,1 0 0-16,1 1-16 0,0 1 144 0,0 1 48 15,0 1 0-15,1-2 0 0,1-5-176 0,-2 0-16 16,3 2-16-16,-1-1 0 0,3-4-80 0,-2 4-16 0,2 3 0 0,-2 2 0 16,3-1-16-16,0 2-16 0,-2-1 0 15,4 3 0-15,-2 0-160 0,2-2 0 0,3-3 0 0,-2-1 128 16,2-6-128-16,0 4 160 0,3 6-160 0,-1-5 160 16,1-5 48-16,2 0 16 0,0 4 0 15,4-5 0-15,-1-5-64 0,4-3-16 0,0-4 0 0,1-2 0 16,0 1-144-16,3-2 0 0,1 0 144 0,2-6-144 15,1-2 128-15,2-4-128 0,2-1 160 0,0-3-160 16,-1-4 224-16,3-2-48 0,0-3-16 0,1-2 0 16,2-1 16-16,0-4 0 0,3-3 0 0,-1-3 0 15,4 0-176-15,1-4 128 0,-1-1-128 0,1 0 128 16,0-3-128-16,-2 1 0 0,5-1 0 0,-1-1 0 16,-2-1 0-16,1 1 0 0,1-3 128 0,1 0-128 0,1 0 0 0,0 0 0 15,1-1 144-15,2-1-144 16,-4 0 0-16,4 2 0 0,-2-1 0 0,-2 0 0 0,0 1 0 0,-1 0 0 15,0 2-128-15,-3-1 128 0,3 1-192 0,0 1 32 16,-1 0 16-16,1 1 0 0,-1 2 144 16,0-2-208-16,0 0 80 0,-3-1 128 0,1 2-128 0,-1-1 128 15,1 4 0-15,-4 1 0 0,-2 2 0 0,0-2 0 16,-24-18 0-16,43 34 0 0,-25-15 0 0,-18-19 0 16,38 38 0-16,-20-17 0 0,-2 2 0 0,3 3 0 15,-3-2 0-15,-3-1 0 0,1 0 0 0,-1-1 0 16,-2 0 0-16,-11-22 128 0,22 42-128 0,-22-42 0 15,15 40 144-15,-15-40-144 0,13 41 128 0,-13-41-128 16,5 41 128-16,-4-19-128 0,1 0 176 0,-4 2-48 16,2 3 0-16,0-2 0 0,-1-1-128 0,-1 2 0 15,0 0 144-15,-1 1-144 0,1-3 0 0,-1-1 0 16,-1 0 0-16,2-1 128 0,-1-1 0 0,1-3 0 0,-1 0 0 0,3-18 0 16,-2 30 16-16,2-30 16 0,-3 23 0 0,3-23 0 15,0 21 0-15,0-21 0 0,-2 18 0 16,2-18 0-16,0 0 16 0,-1 22 0 0,1-22 0 0,0 0 0 15,-2 20 48-15,2-20 16 0,0 0 0 0,0 0 0 16,0 20-112-16,0-20-128 0,0 0 176 0,0 0-176 16,0 0 128-16,0 21-128 0,0-21 0 0,0 0 0 15,0 0 128-15,0 0-128 0,0 0 0 0,0 0 0 16,0 0 0-16,0 0 0 0,0 0 128 0,-4 17-128 16,4-17 0-16,0 0 0 0,0 0 128 0,0 0-128 0,0 0 144 15,0 0-16-15,0 0-128 0,0 0 192 16,0 0-192-16,-10-4 0 0,10 4 128 0,0 0-128 0,-8-16 0 0,8 16 0 15,-11-20 0-15,6 8 0 0,5 12 0 0,-11-26 0 16,3 10-128-16,-2-4 128 0,-1 1 0 0,1-3 0 16,-4-1 0-16,3-2 0 0,-3-1-128 0,-1-3 128 15,-1 1 0-15,0 0 0 0,3 1 0 0,-3 0-128 16,3 1 128-16,1 0 0 0,0 4 0 0,1 2-192 16,3 3 192-16,0 5-160 0,8 12-96 0,-11-16 0 15,11 16-16-15,0 0 0 0,0 0-48 0,-10-2 0 16,10 2 0-16,0 0 0 0,-6 17 0 0,6-17 0 15,3 26 0-15,0-7 0 16,1 5-80-16,2 5-32 0,-1 0 0 0,4 1 0 0,-1 0 256 0,-1 0 176 16,4-1-208-16,0-1 80 0,0-2 352 0,1-2 80 0,0-2 16 15,-12-22 0-15,29 38 80 0,-29-38 32 0,31 31 0 0,-31-31 0 16,35 24 16-16,-35-24 0 0,38 14 0 0,-38-14 0 16,42 4-80-16,-42-4-16 0,44-10 0 0,-44 10 0 15,48-20-128-15,-48 20-32 0,47-30 0 0,-25 11 0 16,2-2-192-16,-2-1 0 0,2-2 0 0,0-2 0 15,-2 1-272-15,0 0-48 0,2-1-16 0,-2-2 0 32,1-2-240-32,1-6-32 0,-2-4-16 0,1-5 0 0,-1-1-544 15,2-6-112-15</inkml:trace>
  <inkml:trace contextRef="#ctx0" brushRef="#br0" timeOffset="28067.53">4464 13750 34095 0,'0'0'1504'0,"-11"13"320"0,11-13-1456 0,0 0-368 0,0 0 0 0,-8 19 0 16,8-19 576-16,0 0 32 0,0 34 16 0,0-9 0 15,2 7-368-15,1 2-64 0,4 2 0 0,0-3-16 16,-2-3-176-16,2 3 0 0,-1 2 0 0,3 2 0 15,-2-1-176-15,0 1 48 0,0 0 0 0,-2 1 0 16,0 1-32-16,-2 0 0 0,-1 1 0 0,0 0 0 16,-2 3 160-16,-2 0 0 0,0-3 128 0,1 0-128 15,-3 2 512-15,-1-2 48 0,0-2 0 0,-2 0 0 16,0-1 16-16,-1-1 0 0,-1 0 0 0,-1-1 0 16,-2-1-384-16,0-1-192 0,-2-1 192 0,-1-1-192 15,1 0 160-15,-2-2-160 0,1-2 128 0,-2-2-128 0,0-2 0 16,0-2 0-16,-2 0 128 0,2-4-128 15,-1-1 0-15,0-1 0 0,2-3 0 0,-1-1 0 16,1-1 0-16,-2-2 0 0,1 2 0 0,-1-3 0 0,0 1 0 0,2 1 0 16,-3-1 0-16,3 0 0 0,-1 1 0 15,2 0 0-15,2 1-176 0,-1-1 176 0,1 2 0 0,2 0-160 16,1-1 160-16,-1 2 0 0,2 0 0 0,-1 2 0 16,2 1 0-16,2 4 0 0,-1 1-192 15,-1 3 32-15,2 3 0 0,1 2 0 0,2 4-32 0,-2 0-16 16,0 0 0-16,2 1 0 0,0 2 208 0,1-2-192 15,-1-1 192-15,3 2-192 0,-2 2 192 0,2 0 0 16,2 0 0-16,0-2 0 0,1 0 288 0,0-1-48 16,2 2-16-16,-2 0 0 0,3 1 16 0,-1 0 0 15,0-2 0-15,0-1 0 0,1-2-64 0,1 1-16 0,-1 3 0 0,2-2 0 16,0-1-32-16,0 0-128 0,0 0 192 0,0-2-64 16,0 0-128-16,-3-1 192 0,4 1-192 0,-4-2 192 15,0-2-192-15,0 0 128 0,1 0-128 0,-1-1 128 16,0-2-128-16,-2-1 0 0,-3-22 0 15,8 38 0-15,-8-38 192 0,3 28-64 0,-3-28 0 0,0 21 0 16,0-21 0-16,0 0 0 0,0 0 0 0,-3 19 0 16,3-19 0-16,0 0 0 0,0 0 0 0,0 0 0 15,-11-12 48-15,11 12 0 0,-13-22 0 0,8 7 0 16,-3-2-32-16,2-4 0 0,-4-1 0 0,1-5 0 16,-2-4-144-16,-1-4 192 0,0-3-192 0,0-3 192 15,-4-2-192-15,3 0 0 0,-1 2 0 0,3 2 0 16,-2 3 0-16,3 4 0 0,-1 4 0 0,3 2 0 15,0 2 0-15,-1 2 0 0,2 4-192 0,2 5 192 16,5 13-192-16,-12-17 192 0,12 17-192 0,0 0 192 0,-10-4-384 0,10 4 64 16,0 0 0-16,-11 18 0 15,11-18-32-15,-5 27 0 0,5-6 0 0,-1 4 0 16,2 3-48-16,-1 2-16 0,3 4 0 16,-1-1 0-16,4 0 224 0,-3 1 32 0,1-1 16 0,-1-1 0 0,0 2 320 15,2-4 64-15,-2-2 16 0,2 1 0 0,-2 0 160 0,0-3 32 16,2-1 16-16,-2-2 0 0,-3-23-144 0,11 35-48 15,-11-35 0-15,12 22 0 0,-12-22 16 0,0 0 0 16,22 19 0-16,-22-19 0 0,0 0-144 0,38 2-16 16,-38-2-128-16,34-8 192 0,-34 8-192 0,40-17 0 15,-40 17 0-15,46-23 0 0,-20 8 128 0,1 0-128 16,0-3 0-16,2-1 144 0,0-3-144 0,3-3 0 16,2-3 0-16,-1-4 128 0,2-2-384 0,-4-1-64 0,-1-3-32 15,0-3 0 1,-1-4-672-16,0-4-128 0</inkml:trace>
  <inkml:trace contextRef="#ctx0" brushRef="#br0" timeOffset="29332.49">6392 10695 32255 0,'0'0'2864'0,"0"0"-2288"0,0 0-576 0,0 0 0 15,0 0 896-15,0 0 64 0,0 0 0 0,0 0 16 16,16 40-464-16,-16-40-80 0,16 60-32 0,-8-18 0 16,1 4-128-16,0 7-16 0,-1 3-16 0,1 6 0 15,-1 1-240-15,-1 6 0 0,2 5 0 0,1 2 0 16,1 4-384-16,-1-2 48 0,2 1 0 0,-2 1 0 15,4 2 16-15,-1-2 0 0,0-2 0 0,-2 1 0 16,0-2 320-16,2 4 0 0,1 3-144 0,1-2 144 0,-4-1 0 0,-1-1 224 16,2 5-32-16,-3-2-16 15,-1-2 336-15,-1 2 80 0,0 2 16 0,-4 0 0 0,0-2-192 0,-1-3-32 16,0-4-16-16,-4 2 0 0,-1 4-48 0,-2-4-16 16,-2-5 0-16,-4-5 0 0,2-3-176 0,-7 5-128 15,1 4 192-15,-2-3-192 0,-4-2 128 0,0-5-128 16,1-2 0-16,-3-1 0 0,-1 0 128 0,-3-1-128 15,1-1 0-15,-6-1 0 0,-1-3 0 0,1-1 0 16,-1 1 128-16,-1-1-128 0,-2-2 0 0,0-2 0 16,0-4 128-16,-2-2-128 0,1-1 0 0,-1-4 160 15,1-3-160-15,-3-2 128 0,-5 1-128 0,0-1 0 16,1-3 0-16,-3 0 0 0,-1-1 0 0,0-4-176 16,3-1 176-16,-3-1-192 0,0-1 192 0,-4-2-128 0,2-2 128 0,1 0-128 15,2 0 128-15,2 0 0 0,-1 2 0 16,2-3-128-16,3 0 128 0,-2 0 0 15,1 0 0-15,-1 0 128 0,3 3 64 0,0 0 32 0,2 0 0 0,1 0 0 16,2 0-32-16,0 0 0 0,3 0 0 0,-1-2 0 16,0 3-192-16,1-1 0 0,1 1 128 15,2-2-128-15,-2-1 0 0,4 1-240 0,-1 6 48 0,4 0 16 16,0 1-16-16,4 2-16 0,-1 1 0 0,2 2 0 16,2-2 208-16,2 2 0 0,-1 0 0 0,4 2-144 15,0 0 144-15,2 0 0 0,3-1 0 0,-2 0 128 16,4-1-128-16,2 1 192 0,-2 1-64 0,3-1 0 15,1-3-128-15,-1 3 176 0,2 0-176 0,0-3 192 16,2 0-192-16,-1-1 0 0,1-1 144 0,1-3-144 16,-3-25 240-16,7 41-32 0,-7-41 0 0,9 32 0 15,-9-32 32-15,10 25 0 0,-10-25 0 0,0 0 0 16,10 24-240-16,-10-24 0 0,0 0 128 0,0 0-128 0,0 0 0 0,0 0 0 16,0 0 128-16,0 0-128 0,0 0 0 0,0 0 144 15,0 0-144-15,21-18 128 0,-21 18-128 16,-2-30 160-16,2 12-160 0,-3-5 160 0,-1-1-32 0,-1-5 0 15,0-5 0-15,-2-2 0 0,0 1-128 16,-1-6 160-16,-1-4-160 0,2-2 160 0,-1 2-160 0,-3-4 0 16,1-2 0-16,-2 2 0 0,0 4 0 0,2 4 0 15,1 5 0-15,1 3 0 0,2 5 0 0,0 3 0 16,2 7 0-16,-1 3 0 0,5 15 0 0,-6-17 0 16,6 17 0-16,0 0 0 0,0 0 0 0,0 0-144 15,0 0 144-15,-4 22 0 0,4-22-352 0,0 36 32 16,0-7 16-16,1 8 0 15,2 7-256-15,0 6-48 0,-1 5-16 0,-1 2 0 0,3 4 272 0,-3-1 48 0,1-3 16 0,1 2 0 16,1-1 288-16,0-2-128 0,-1-3 128 0,2-3 0 16,0-2 0-16,0-5 0 0,3-4 128 0,-2-3-128 15,4-6 384-15,-1-4-32 0,-9-26 0 0,23 37 0 16,-23-37-16-16,27 23 0 0,-27-23 0 0,32 13 0 16,-32-13-336-16,41 5 144 0,-41-5-144 0,45-5 0 15,-45 5 0-15,53-14 0 0,-26 3-240 0,2-1 80 16,-3-3-320-1,1-3-64-15,1-4-16 0,0-2-18000 0</inkml:trace>
  <inkml:trace contextRef="#ctx0" brushRef="#br0" timeOffset="30336.92">2882 17701 37775 0,'-5'17'3360'0,"-1"-4"-2688"15,6-13-544-15,-3 15-128 0,3-15 336 0,0 0 48 16,-2 35 0-16,-2-2 0 0,0 6-384 0,1 3 0 15,1-2-160-15,2-6 160 0,2-4 0 0,-2-4 0 16,0-1 0-16,0-4 0 0,0-2 0 0,0-2 0 16,0-2 0-16,-2 0 0 0,2-15 176 0,-6 24 144 15,6-24 16-15,-6 16 16 0,6-16-32 0,-7 9 0 16,7-9 0-16,0 0 0 0,-11 3 0 0,11-3 0 16,-8-7 0-16,8 7 0 0,-10-13-80 0,10 13-32 15,-11-24 0-15,5 9 0 0,1-4-48 0,2-2-16 16,-2-3 0-16,2-1 0 0,1 1-144 0,2-1 0 0,0 1 0 0,2-1 128 15,1-2-128-15,2-1 0 0,0 0-192 16,1-3 192-16,1 1-320 0,2 0 48 0,1-1 16 0,2 2 0 16,0 4-32-16,0 0 0 0,-12 25 0 0,31-46 0 15,-31 46 0-15,30-39 0 0,-30 39 0 0,35-34 0 32,-35 34-288-32,36-26-64 0,-36 26-16 0,38-17 0 15,-38 17-112-15,43-6-32 0,-43 6 0 0,45 5 0 0,-45-5 656 0,45 15 144 0,-45-15 0 0,41 22 0 16,-41-22 496-16,45 25 80 0,-23-11 32 0,2-1 0 15,0 0-128-15,-24-13-32 0,48 24 0 0,-48-24 0 16,44 17-48-16,-44-17-16 0,38 13 0 0,-38-13 0 16,38 7-96-16,-38-7-32 0,33 2 0 0,-33-2 0 15,0 0-48-15,41-6-16 0,-41 6 0 0,0 0 0 16,34-17-192-16,-34 17 0 0,0 0 128 0,22-28-128 16,-22 28 0-16,0 0 0 0,11-31 0 0,-11 31 0 0,-2-25-144 15,2 25 144-15,-7-24-208 0,7 24 80 0,-8-20-64 16,8 20 0-16,-11-14 0 0,11 14 0 0,-17-9-16 0,3 6-16 15,-1 3 0-15,0 1 0 16,-1 2-704-16,-3 4-144 0,2 5-16 0,-2 2-16 16,-3 7 128-16,1 3 16 0,-1 3 16 0,4 2 0 0,2 0 560 0,0 0 128 15,2 1 0-15,-1 1 16 0,4-2 864 16,3 0 160-16,2-1 48 0,1-3 0 0,2-2-128 0,1-1 0 16,2-1-16-16,2-1 0 0,1-3-256 0,-3-17-48 15,13 29-16-15,-13-29 0 0,19 22-368 0,-19-22-192 16,26 13 32-16,-26-13 0 15,0 0-688-15,44 1-144 0,-44-1-32 0,40-18-14896 0</inkml:trace>
  <inkml:trace contextRef="#ctx0" brushRef="#br0" timeOffset="30649.32">3874 17419 34095 0,'-11'12'3024'0,"0"-3"-2416"0,11-9-480 0,-12 9-128 16,12-9 1344-16,-12 11 240 0,0 2 48 0,-10 8 16 16,-5 7-1328-16,-3 3-320 0,1-1 0 0,5-3 0 15,3-1-320-15,5-1-96 0,3-1-16 0,3-1 0 16,1 1-688-16,6-2-144 0,1 0-16 0,2-2-16 16,2 0-720-16,-2-20-144 0,9 34-16 0,-9-34-16 15,15 27 864-15,-15-27 176 0,17 20 48 0,-17-20 0 0,21 16 1104 0,-21-16 128 16,24 13 80-16,-24-13 16 0,0 0 800 0,32 16 144 15,-32-16 48-15,0 0 0 0,27 12 368 0,-27-12 80 16,0 0 0-16,0 0 16 0,26 19-448 0,-26-19-80 16,0 0-32-16,0 0 0 0,8 25-352 0,-8-25-80 15,-5 17-16-15,5-17 0 0,-8 20-672 0,8-20 0 16,-13 22-176-16,4-13 48 16,2 2-1424-16,-1-3-288 0</inkml:trace>
  <inkml:trace contextRef="#ctx0" brushRef="#br0" timeOffset="31165.89">4018 17818 38703 0,'5'20'1712'0,"-5"-20"352"0,6 29-1648 0,-6-29-416 0,8 22 0 0,-8-22 0 15,5 20 272-15,-2 0-16 0,5 14-16 0,0 12 0 16,0 8 48-16,-3 0 16 0,1-5 0 0,-6-3 0 15,-1-3-304-15,-4-7 0 0,2-3 0 0,0-6 0 16,-2-5-208-16,-2-4 0 0,1-5 0 0,-2-3 0 16,0-3 208-16,-3-3 0 0,3-1 0 0,-2-4 0 15,2-1 0-15,-1-2 0 0,-2-5 128 0,2-3-128 16,1-4 0-16,1-4 0 0,0-5 0 0,2-5-144 16,2-4 144-16,0-8-208 0,1-4 80 0,2-4 128 0,3-3-336 15,-1-1 48-15,3-2 16 0,3-4 0 16,6-5-624-16,2 5-128 0,2 3-32 15,1 9 0-15,2 6-1568 0,0 6-320 16,-1 5-64-16,1 1-16 0,0 5 528 0,0 1 128 0,3 2 0 16,0 3 16-16,3 1 1328 0,-3 1 272 0,3 4 48 0,-27 13 16 0,51-19 992 0,-51 19 192 15,45-9 32-15,-45 9 16 0,37 2 224 0,-37-2 64 16,32 15 0-16,-32-15 0 0,23 24 208 0,-23-24 48 16,17 37 16-16,-12-13 0 0,-2 2 848 0,-3 2 160 15,-1 2 48-15,-4 2 0 0,-2-1-560 0,-2 0-128 16,-1 3 0-16,-4-2-16 0,1 0-112 0,-5 0-32 15,4-2 0-15,-4-2 0 0,2-2-672 0,0-1-128 16,-3-2-16-16,1-2-16 0,1-3-224 0,-1-3-32 16,2-1-16-16,-1-4 0 0,2-1-208 0,2-3-128 0,-1-1 128 15,4-2-208-15,10-3-128 0,-20 2-32 0,20-2 0 0,-13-4 0 32,13 4-1120-32,0 0-240 0,-10-20-32 0,10 20-14336 0</inkml:trace>
  <inkml:trace contextRef="#ctx0" brushRef="#br0" timeOffset="31818.01">4748 17545 38703 0,'0'0'1712'0,"-7"20"352"0,7-20-1648 0,-8 14-416 16,8-14 0-16,0 0 0 0,0 0 576 0,-14 17 16 15,6-6 16-15,-7 5 0 0,2 1-288 0,-2 1-64 16,1-1-16-16,0 0 0 0,0 0-480 0,3 1-80 16,0 0-32-16,-1 2 0 15,4 0-576-15,-1 2-112 0,4 0-32 0,0 0 0 16,2-2 256-16,-1-2 48 0,4-18 16 0,2 28 0 0,-2-28 496 0,5 21 80 16,-5-21 32-16,0 0 0 0,0 0 144 0,22 15 192 15,-22-15-32-15,0 0-16 0,0 0 384 0,34-16 80 16,-34 16 16-16,21-20 0 0,-21 20 96 0,19-30 32 15,-19 30 0-15,21-38 0 0,-21 38-336 0,20-45-64 16,-10 20-16-16,-2-1 0 0,3 0-336 0,-2-1 0 16,-1 1 0-16,-1 2 128 0,-7 24-128 0,13-44 0 0,-13 44 0 0,13-32-128 15,-13 32-224-15,0 0-32 0,0 0-16 0,19-21 0 32,-19 21-400-32,0 0-80 0,0 0-16 0,13 30 0 0,-13-30 480 0,8 37 96 0,-3-13 0 15,-2 2 16-15,0 4 304 0,-1 1 272 0,0 0-48 0,-1 1-16 16,1-2 544-16,-1-1 96 0,-1 0 32 0,2 0 0 15,0-4-224-15,-1-3-32 0,2-4-16 0,-3-18 0 16,3 26-400-16,-3-26-80 0,0 0 0 0,5 18-128 16,-5-18 176-16,0 0-176 0,0 0 160 0,0 0-160 15,0 0 0-15,16-23 0 0,-16 23 0 0,5-26 0 16,-5 26 0-16,8-41 144 0,-8 41-144 0,8-48 192 16,-2 20-192-16,-1-1 0 0,2-1 144 0,-1 1-144 15,5 1 0-15,-3 2 0 0,-8 26 0 0,21-42 0 0,-21 42-224 16,22-31 32-16,-22 31 16 0,21-22 0 15,-21 22-320-15,0 0-64 0,31-19-16 0,-31 19 0 0,0 0 288 0,33-5 48 16,-33 5 16-16,0 0 0 0,29 16 416 0,-29-16 96 16,19 20 16-16,-19-20 0 0,18 25 16 0,-18-25 16 15,19 32 0-15,-19-32 0 0,16 36-112 0,-10-18-32 16,-6-18 0-16,10 32 0 0,-5-14-64 0,-5-18-128 16,6 32 176-16,-6-32-176 0,5 29 0 0,-5-29-192 15,3 26 0-15,-3-26 0 16,4 23-992-16,-4-23-192 0,0 0-32 0,4 22-15120 0</inkml:trace>
  <inkml:trace contextRef="#ctx0" brushRef="#br0" timeOffset="32301.69">5514 17593 26719 0,'0'0'2368'0,"0"0"-1888"0,0 0-480 0,0 0 0 16,-12 8 2944-16,12-8 512 0,0 0 80 0,-19 12 32 15,5-2-2192-15,-4 1-432 0,1 2-96 0,-1 0-16 16,-1 3-688-16,3 3-144 0,0 4 0 0,-1 1 0 16,3 3-368-16,0 1-16 0,4 4-16 0,-2-1 0 15,5 0-48-15,1-3 0 0,1-2 0 0,2-4 0 16,3-3-64 0,0-4-32-16,0-15 0 0,8 23 0 0,-8-23 48 0,0 0 16 0,22 18 0 0,-22-18 0 15,0 0 480-15,29-1 0 0,-29 1 0 0,0 0 0 16,40-26 752-16,-40 26 192 0,32-36 32 0,-32 36 16 0,31-45-528 0,-16 15-96 15,2-4-32-15,-1-4 0 0,-1-1-144 0,-3-3-48 16,0 2 0-16,-2 0 0 0,-3-2-16 0,-1-2-128 16,-3-1 192-16,0-5-64 0,-1-1 0 0,-4 1-128 15,-1 2 192-15,1 4-64 0,-1 4-128 0,-1 5 128 16,2 3-128-16,-1 3 128 0,3 5-128 0,0 24 0 16,0-34 0-16,0 34 0 0,0 0 0 0,0 0 0 15,0 0 0-15,0 0 0 0,0 0 0 0,0 0-272 16,0 18 64-16,3 6 16 0,1 7-112 0,1 8-16 15,2 6 0-15,0 3 0 0,-2 1 80 0,2 0 16 16,-2 2 0-16,0 2 0 0,2 2 224 0,0-2 208 16,1-1-32-16,1-4-16 0,-2-1 256 0,1-4 48 15,-1 0 16-15,0-3 0 0,-2-2-80 0,0-4-16 0,0-3 0 16,1-5 0-16,-3-2-240 0,1-4-144 16,-4-20 160-16,5 28-160 15,-5-28-384-15,3 19-192 0,-3-19-16 0</inkml:trace>
  <inkml:trace contextRef="#ctx0" brushRef="#br0" timeOffset="193933.78">11308 7940 20271 0,'-4'0'1792'0,"3"0"-1424"16,1 0-368-16,0 0 0 0,0 0 1536 0,0 0 224 15,-2 0 48-15,-1 0 16 0,0 0 176 0,3 0 48 16,0 0 0-16,0 0 0 0,0 0-1312 0,0 0-256 16,0 0-48-16,0 0-16 0,0 0-416 0,0 0 0 15,9 46 0-15,-9-46 0 0,0 0 0 0,5 52 0 16,-5-52-128-16,5 47 128 0,-5-47 0 0,5 43 0 16,-5-43 0-16,4 53 0 0,-4-53-128 0,7 54 128 15,-7-54 0-15,8 56 0 0,-8-56 0 0,5 47 0 16,-5-47 0-16,9 48 0 0,-9-48 384 0,5 39 0 15,-5-39 0-15,0 0 0 0,7 47 128 0,-7-47 0 16,0 0 16-16,0 0 0 0,0 0-208 0,0 0-32 0,0 0-16 16,0 0 0-16,0 0-96 0,0 0-32 0,0 0 0 15,0 0 0-15,0 0 48 0,-12-4 16 16,9-11 0-16,-3-3 0 0,3-2-208 0,1-3 176 0,1 0-176 0,-1 1 160 16,2 2-160-16,-2-5 0 0,4-5 0 15,-2-3 0-15,3 0 0 0,-1 3 0 0,1 3 0 0,1 1 0 16,1 4 0-16,0 1 0 0,2 3 0 0,0 3 0 15,0 0 0-15,1 2 0 0,3 1 0 0,-1-1 0 16,4 3 0-16,-1-1 0 0,1 1 0 0,1 0 0 16,1 1 0-16,1 2-144 0,0 0 144 0,0 3 0 15,2-1-192-15,-1 4 64 0,-18 1 128 0,30 1-208 16,-30-1 16-16,29 8 16 0,-29-8 0 0,0 0 0 16,35 15-128-16,-35-15-16 0,0 0-16 0,0 0 0 0,31 29 16 15,-31-29 16-15,0 0 0 0,0 0 0 16,0 0 0-16,8 42 0 0,-8-42 0 0,0 0 0 0,0 0 304 0,-15 33 192 15,15-33-16-15,-16 15-16 0,16-15 368 16,-17 12 80-16,7-7 16 0,-1 0 0 0,3-1-176 0,-2-2-16 16,-1 2-16-16,3-3 0 0,-1 0-160 15,1-1-16-15,-1 0-16 0,0 0 0 0,1 0-224 0,-2 0 0 16,3 1 0-16,-2-1 0 16,3 0-288-16,-2 0-96 0,0-1-32 0,3 1 0 15,0-1-1264-15,3 1-256 0,-2-1-48 0,1-1-8736 16,3 1-1744-16</inkml:trace>
  <inkml:trace contextRef="#ctx0" brushRef="#br0" timeOffset="194667.56">12007 7660 38703 0,'0'0'1712'0,"0"0"352"0,0 0-1648 0,0 0-416 0,0 0 0 0,0 0 0 16,0 0 464-16,0 0 16 0,0 0 0 0,0 0 0 16,8 41-224-16,-8-41-32 0,-2 41-16 0,2-41 0 0,-5 52-208 0,5-52 0 15,-6 62 0-15,6-62 0 0,-11 63-224 0,11-63-32 16,-8 64-16-16,8-64 0 15,-10 58-224-15,10-58-32 0,-8 47-16 0,8-47 0 0,-9 37 176 0,9-37 48 16,0 0 0-16,-13 43 0 0,13-43 320 0,0 0 0 16,0 0 0-16,-10 35 0 0,10-35 0 0,0 0 0 15,0 0 0-15,0 0 0 0,-8 2-144 0,5-8 144 16,2-2-192-16,-1-4 192 16,0-2-1312-16,2-2-160 0,-1-4-16 0,-1-3-16 15,2-2-1184-15,0-2-224 0,0-2-48 0,0-2-16 16,2 0 576-16,-1-2 112 0,-1-3 32 0,2 0 0 0,1 0 1552 0,2 4 320 15,-2 4 64-15,2 4 16 0,0 4 2176 0,1 3 432 16,0 4 96-16,-1 2 16 0,0 4 304 0,0 3 64 16,3 1 16-16,-8 3 0 0,0 0-1120 0,0 0-208 15,0 0-64-15,30 12 0 0,-30-12-704 0,0 0-160 0,0 0-32 16,32 43 0-16,-32-43-352 0,0 0-160 0,29 54 128 0,-29-54-128 16,23 42 0-16,-23-42 0 0,20 41 0 0,-20-41 0 15,21 39 0-15,-21-39 0 0,22 41 0 0,-22-41 0 16,21 40 0-16,-21-40 0 0,21 35 0 0,-21-35 0 15,0 0 0-15,22 44 0 0,-22-44 0 0,0 0 0 16,0 0 0-16,13 44 0 0,-13-44 0 0,0 0 0 16,0 0-176-16,0 0 48 0,-10 27 0 0,4-24 0 15,-3 0-736-15,-1-2-144 16,-3 0-16-16,-3-2-16 0,-2 0-1312 0,1-2-256 0,1 1-48 16,0-3-16-16,-2-1 688 0,1-1 144 0,2-1 32 15,-1-2 0-15,5 1 1440 0,-2 0 368 0,5 0 0 0,-1 1 0 16,6 2 1280-16,-1-1 320 0,4 1 64 0,0 0 0 0,0 0 384 15,2 0 80-15,1 1 16 0,2 0 0 0,1 0-656 0,1-1-128 16,1 1-16-16,1 0-16 0,1 1-720 0,3-2-144 16,0-1-16-16,1 1-16 0,1 1-288 0,0-1-144 15,1-1 160-15,-1 2-160 0,2 0 0 0,-2 1-128 16,-2 0-16-16,-1-1 0 16,1 1-848-16,1 0-160 0,-2 0-48 0,2 0 0 15,-2 0-1168-15,0-1-224 0</inkml:trace>
  <inkml:trace contextRef="#ctx0" brushRef="#br0" timeOffset="194870.7">12680 7825 30399 0,'0'0'2704'0,"0"0"-2160"0,24 8-544 0,-24-8 0 15,0 0 1376-15,0 0 160 0,21 6 48 0,-21-6 0 16,35 9-496-16,-11-3-80 0,0-2-32 0,-1-2 0 31,-4-1-1248-31,-3-2-256 0,-3 0-48 0,-1-2-16 0</inkml:trace>
  <inkml:trace contextRef="#ctx0" brushRef="#br0" timeOffset="195067.66">12784 8000 36863 0,'0'0'1632'0,"0"0"336"0,0 0-1584 0,0 0-384 15,0 0 0-15,0 0 0 0,32 20 992 0,-32-20 112 16,0 0 32-16,45 13 0 0,-21-9-576 0,3-3-112 16,-3-2-32-16,0-2 0 15,-3-1-848-15,3-1-160 0,0-2-48 0,-1-1-11552 16,-1 0-2320-16</inkml:trace>
  <inkml:trace contextRef="#ctx0" brushRef="#br0" timeOffset="195782.05">13878 7680 17503 0,'0'0'1552'0,"0"0"-1232"0,0 0-320 0,0 0 0 16,0 0 3824-16,0 0 704 0,0 0 144 0,0 0 16 16,0 0-2448-16,-17 15-512 0,17-15-80 0,0 0-32 15,-23 41-1184-15,23-41-240 0,-17 43-64 0,17-43 0 16,-18 57-128-16,18-57 0 0,-19 67 0 0,8-33 0 15,3-1-192-15,8-33-32 0,-18 66 0 0,18-66 0 16,-16 57-368-16,16-57-80 0,-14 41-16 0,14-41 0 0,0 0 240 0,-18 40 64 16,18-40 0-16,0 0 0 0,0 0 256 0,-19 20 128 15,19-20-128-15,-6-3 128 0,3-3-128 0,-1-1 128 16,3-4-128-16,-1-4 128 16,0-3-768-16,2-4-64 0,2-1 0 0,0-4-16 15,1-1 224-15,0-3 48 0,2-2 16 0,-2 0 0 0,3 1 304 16,-1-3 64-16,0-1 16 0,2-1 0 15,-1 5-192-15,0 2-32 0,-1 5-16 0,3 5 0 0,0 4 224 0,-1 4 64 16,1 3 0-16,-1 4 0 0,0 1 640 0,-7 4 128 16,0 0 16-16,25 6 16 0,-25-6 320 0,0 0 64 15,31 31 16-15,-31-31 0 0,0 0-496 0,33 49-112 16,-33-49-16-16,24 37 0 0,-24-37-240 0,23 39-48 16,-23-39-16-16,30 51 0 0,-30-51-144 0,34 55 192 0,-34-55-192 0,32 49 192 15,-32-49-192-15,27 45 0 0,-27-45 0 0,25 37 0 16,-25-37 0-16,0 0 0 0,28 43 0 15,-28-43 0-15,0 0 0 0,0 0 0 0,16 37 0 0,-16-37 0 16,0 0 192-16,0 0-64 0,-18 26 0 0,18-26 0 16,-19 8-128-16,9-6 0 0,-4-1-160 0,1-1 160 15,-3-1-416-15,0-1 16 0,-3-1 0 0,1-1 0 16,1-2 144-16,-1-1 48 0,2 0 0 0,0 0 0 16,0-2 544-16,5 1 112 0,0 0 32 0,3-1 0 15,3 1 224-15,0 0 64 0,2-1 0 0,0 2 0 16,1-1-256-16,4 0-64 0,-2 0 0 0,3 1 0 15,2-2-176-15,1 1-32 0,1 0-16 0,2-1 0 0,1 0-224 16,4 1 0-16,-3-1 128 0,5 1-128 0,-1-1 0 16,2 1 0-16,1-1 0 0,4-1-160 0,-4 1-32 15,3 0 0-15,-2-1 0 0,0 2 0 16,-1 0-576-16,-2-1-128 0,1 1-32 0,-1-1 0 16,1 2-1696-16,0-2-352 0</inkml:trace>
  <inkml:trace contextRef="#ctx0" brushRef="#br0" timeOffset="196089.51">14478 7546 23039 0,'0'0'1024'0,"-12"3"192"0,12-3-960 0,-12 4-256 16,12-4 0-16,0 0 0 0,-16 9 1984 0,16-9 336 0,-29 19 80 0,2 0 16 15,-3 4-656-15,-2 4-128 0,1 2-32 0,1 2 0 16,3 0-1024-16,3 1-224 0,6-1-32 0,-1 2-16 15,2-2-304-15,4 0 0 0,13-31 0 0,-18 63 0 16,18-63 0-16,-6 59 0 0,6-59 0 0,4 54 0 16,-4-54 0-16,18 46 128 0,-18-46 0 0,27 40-128 15,-27-40 560-15,31 30 0 0,-31-30 0 0,35 21 0 16,-35-21-80-16,42 14-16 0,-20-12 0 0,0-2 0 16,-3-2-128-16,4-2-16 0,-1-3-16 0,-2-2 0 15,2-1-304-15,-3-1 0 0,-1 0-176 0,-3-2 176 16,-3 1-576-16,0-1-16 0,0-2 0 0,-4-3 0 15,0 0-1104-15,-2-3-224 0,-1-2-32 0,0-2-14384 16</inkml:trace>
  <inkml:trace contextRef="#ctx0" brushRef="#br0" timeOffset="196391.59">14627 7475 23039 0,'0'0'1024'0,"2"-2"192"0,-2 2-960 0,0 0-256 16,0 0 0-16,0 0 0 0,0 0 1200 0,0 0 192 15,0 0 32-15,0 0 16 0,14 39 192 0,-14-39 32 16,13 38 16-16,-13-38 0 0,17 47-1008 0,-17-47-208 16,18 52-32-16,-18-52-16 0,24 48-416 0,-24-48 0 15,27 47 0-15,-27-47 0 0,29 45 0 0,-29-45 0 16,27 38 0-16,-27-38 0 0,27 39 0 0,-27-39 0 16,24 36 144-16,-24-36-144 0,21 33 384 0,-21-33 16 15,0 0 0-15,23 44 0 0,-23-44 208 0,0 0 32 0,0 0 16 16,3 45 0-16,-3-45-240 0,0 0-48 15,-16 35-16-15,16-35 0 0,-18 21 16 0,18-21 0 0,-22 18 0 0,22-18 0 16,-23 13-176-16,23-13-48 0,-22 11 0 16,22-11 0-16,-24 7-144 0,24-7-272 0,-19 3 64 0,9-3 16 31,1-1-672-31,1-1-128 0,3-2-32 0,0-2-16656 0</inkml:trace>
  <inkml:trace contextRef="#ctx0" brushRef="#br0" timeOffset="196550.52">15096 7776 11967 0,'0'0'1072'0,"0"0"-864"0,0 0-208 0,0 0 0 0,0 0 2320 0,0 0 432 15,0 0 64-15,27 24 32 0,-27-24-1088 0,0 0-224 16,0 0-32-16,11 52-16 0,-11-52-1296 0,0 0-192 16,3 53-160-16,-3-53 32 0</inkml:trace>
  <inkml:trace contextRef="#ctx0" brushRef="#br0" timeOffset="196673.91">15166 8237 20271 0,'0'0'1792'0,"0"0"-1424"15,0 0-368-15,0 0 0 0,0 0 2352 0,0 0 400 16,-3 43 64-16,3-43 32 0,0 0-1232 0,-5 49-240 16,5-49-48-16,0 0-16 15,-14 40-3168-15,14-40-640 0,0 0-128 0,-21 7-32 0</inkml:trace>
  <inkml:trace contextRef="#ctx0" brushRef="#br0" timeOffset="197466.45">11410 9028 30399 0,'0'0'2704'0,"0"0"-2160"0,0 0-544 0,0 0 0 16,0 0 1216-16,0 0 128 0,0 40 16 0,0-40 16 16,2 49-544-16,-2-49-96 0,3 74-32 0,1-34 0 15,1-2-576-15,0-2-128 0,-5-36 0 0,9 61 0 16,-9-61-160-16,10 53-32 0,-10-53 0 0,10 42 0 16,-10-42-112-16,0 0-16 0,7 48-16 0,-7-48 0 15,0 0 480-15,0 0 112 0,0 0 0 0,0 0 16 16,2 38 624-16,-2-38 128 0,0 0 32 0,-9-2 0 15,6-2-416-15,-2-5-64 0,-2-1-32 0,-2-6 0 16,1-2-224-16,1-3-32 0,0 0-16 0,-1-3 0 16,1-2-272-16,0-3 0 0,0 0-128 0,4 1 128 15,-1 0-256-15,1 2 32 0,-1 0 16 0,2 1 0 0,2 0 208 0,2 3-176 16,0 3 176-16,2 2-160 0,-1 5 160 16,4-1 0-16,1 4 0 0,4-1-128 0,0 3 128 0,0 2 0 15,2 1 0-15,-14 4-128 0,29-4-48 16,-29 4 0-16,31 1 0 0,-31-1 0 0,27 5-16 0,-27-5-16 15,0 0 0-15,37 13 0 0,-37-13-32 16,0 0 0-16,0 0 0 0,27 25 0 0,-27-25 240 0,0 0 0 16,0 0 0-16,0 0 160 0,-2 39 64 0,2-39 16 15,-14 19 0-15,14-19 0 0,-24 22 16 0,24-22 0 16,-25 23 0-16,11-14 0 0,-1 0-16 0,-1-1 0 16,1 0 0-16,1-2 0 0,0 0-240 0,2-2 144 15,0-1-144-15,0-1 128 0,2 0-272 0,1-2-64 16,9 0-16-16,-13-3 0 15,7 0-544-15,3-1-96 0,0-1-32 0,1-2 0 16,2-1-1696-16,3-5-352 0</inkml:trace>
  <inkml:trace contextRef="#ctx0" brushRef="#br0" timeOffset="198125.18">11613 8843 19343 0,'15'-12'848'0,"-4"4"192"0,-3 2-832 0,-2 0-208 0,-6 6 0 0,0 0 0 15,0 0 2016-15,21-3 352 0,-21 3 80 0,29-2 16 16,-29 2-576-16,40 10-112 0,-40-10-32 0,34 27 0 15,-34-27-976-15,28 40-208 0,-28-40-48 0,18 48 0 16,-18-48-272-16,19 54-64 0,-19-54-16 0,16 56 0 16,-16-56-160-16,13 48 0 0,-13-48 0 0,13 47 0 15,-13-47 0-15,11 37 0 0,-11-37 176 0,0 0-176 16,0 0 448-16,14 39-16 0,-14-39 0 0,0 0 0 16,0 0 112-16,0 0 32 0,0 0 0 0,0 0 0 0,-5-9-128 0,2-4-32 15,-3-3 0-15,-1-3 0 0,1-3-128 0,1-5-32 16,1-3 0-16,0-2 0 0,-1-2-448 0,4-3-80 15,-1 2-32-15,2-2 0 0,2 3-64 0,1 2-16 16,0 3 0-16,2 1 0 0,3 0 112 16,0 3 16-16,3 3 0 0,-1 0 0 0,6 2 96 0,0 1 32 15,1 3 0-15,3 1 0 0,0 2-16 0,1 3 0 16,0 2 0-16,0 1 0 16,-2 2-240-16,0 1-64 0,2 3 0 0,0 0 0 15,-21 1-384-15,37 4-96 0,-37-4-16 0,30 6 0 16,-30-6-96-16,30 11-32 0,-30-11 0 0,0 0 0 15,32 21 432-15,-32-21 96 0,0 0 16 0,0 0 0 0,21 40 528 0,-21-40 256 0,0 0-32 16,0 0 0-16,-5 49 1168 0,5-49 224 0,-16 29 48 16,16-29 16-16,-19 27-1552 0,19-27-320 0,-22 27-64 0,9-15-16 15,13-12 272-15,-26 24 192 0,26-24-16 16,-24 21-16-16,24-21-160 0,-21 20 0 0,21-20-160 0,0 0 160 16,-15 25-384-16,15-25 32 0,0 0 0 0,0 0 0 31,0 0-208-31,0 0-32 0,9 38-16 0,-9-38 0 0,0 0-32 15,29 13 0-15,-29-13 0 0,30 6 0 0,-30-6 224 0,34 6 32 0,-34-6 16 0,35 6 0 16,-35-6 160-16,34 5 16 0,-34-5 16 0,31 7 0 16,-31-7-80-16,29 7 0 0,-29-7-16 0,0 0 0 15,33 11 272-15,-33-11-160 0,0 0 160 0,0 0-128 0,0 0 576 0,0 0 112 16,0 0 16-16,-18 39 16 0,2-31 496 16,-5 2 80-16,0-1 32 0,-1 1 0 0,-4 0 176 15,-1 0 32-15,1 0 16 0,-4 0 0 16,2-2-432-16,2 1-96 0,0-1 0 0,2-2-16 0,2 1-576 0,-2-2-112 15,0-1-32-15,3-1 0 0,3 0-160 0,-1-2 0 16,0 0 0-16,3-2-176 16,2 1-768-16,1-3-144 0,5 0-48 0,0-1-10144 15,2-1-2032-15</inkml:trace>
  <inkml:trace contextRef="#ctx0" brushRef="#br0" timeOffset="198320.14">12732 8806 25791 0,'0'0'2304'0,"0"0"-1856"0,25 10-448 0,-25-10 0 16,0 0 2688-16,0 0 432 0,32 8 80 0,-9-3 32 16,8 2-1632-16,0 1-320 0,-1-2-64 0,-2-2 0 15,-6 0-1024-15,0-1-192 0,-22-3 0 0,35 1-12400 16,-35-1-2400-16</inkml:trace>
  <inkml:trace contextRef="#ctx0" brushRef="#br0" timeOffset="198507.68">12736 9048 16575 0,'0'0'1472'0,"0"0"-1168"0,0 0-304 0,0 0 0 0,28 20 3200 0,-28-20 592 16,0 0 112-16,0 0 32 0,41 9-1216 0,-17-5-240 16,3-1-48-16,5-3-16 0,-1-3-1840 0,-1-2-352 15,-1-2-80-15,1-2-11904 16,-1-1-2384-16</inkml:trace>
  <inkml:trace contextRef="#ctx0" brushRef="#br0" timeOffset="199254.62">13858 8775 31791 0,'0'0'704'0,"0"0"128"0,14 47 48 0,-14-47 16 0,0 0-720 0,0 0-176 0,6 40 0 0,-6-40 0 15,5 48 1600-15,0-10 304 0,-2 4 48 0,2-4 16 16,-5-38-1424-16,11 62-288 0,-11-62-48 0,8 42-16 16,-8-42-592-16,0 0-128 0,0 0-32 0,0 0 0 15,8 37-80-15,-8-37 0 0,0 0-16 0,-4-4 0 16,0-2 1008-16,-1-4 208 0,1-1 32 0,-3-2 16 16,1-2 272-16,-2-3 48 0,1-3 16 0,1-2 0 15,1 0-512-15,2-3-112 0,0 0 0 0,3-1-16 0,0-1-112 0,3 0 0 16,0-2-16-16,1 3 0 0,2 2-176 0,-1 3 0 15,1 2 0-15,2 3-176 0,2 0 48 0,-1 2 0 16,4 3 0-16,-5 3 0 0,3 0-112 0,0 3-16 16,5-1 0-16,2 3 0 0,1 2-64 0,-1 2-32 15,-18 0 0-15,35 6 0 16,-35-6-304-16,35 9-64 0,-35-9-16 0,29 14 0 16,-29-14 176-16,26 14 48 0,-26-14 0 0,0 0 0 0,25 26 192 0,-25-26 64 15,0 0 0-15,0 0 0 0,5 43 256 0,-5-43-128 16,0 0 128-16,-13 33 0 0,13-33 208 0,-17 23 160 15,17-23 16-15,-23 22 16 0,23-22 176 0,-27 21 16 16,27-21 16-16,-29 16 0 0,29-16-304 0,-27 10-64 0,27-10-16 16,-21 8 0-16,21-8-224 0,0 0 0 0,-21 6 0 0,21-6 0 15,0 0 0-15,0 0 0 0,0 0 0 16,0 0 0-16,0 0 0 0,0 0 0 0,0 0 0 0,0 0 0 16,0 0-144-16,0 0-32 0,24 16 0 0,-24-16 0 15,24 4 32-15,-24-4 0 0,28 3 0 0,-28-3 0 16,30 3-144-16,-30-3-32 0,32 5 0 0,-32-5 0 15,29 6 32-15,-29-6 0 0,22 8 0 0,-22-8 0 16,0 0 288-16,26 15 0 0,-26-15 0 0,0 0 0 16,0 0 368-16,0 0 80 0,0 0 0 0,16 39 16 15,-16-39 64-15,0 0 16 0,0 0 0 0,-20 36 0 16,20-36-288-16,-17 20-48 0,17-20-16 0,-21 19 0 16,21-19 48-16,-19 15 0 0,19-15 0 0,-25 13 0 15,25-13 48-15,-24 14 16 0,24-14 0 0,-28 10 0 0,15-6 16 0,-1 0 0 16,-2-1 0-16,5-1 0 0,-3-1-128 15,2-1 0-15,-2 0-16 0,3-1 0 0,-2 0-176 0,3-1 0 16,-1-2-160-16,1 0 160 16,1 0-544-16,-1-1-16 0,4-1 0 0,-1-2 0 15,4 1-1104-15,-1 0-240 0,2-2-32 0,2 1-14288 16</inkml:trace>
  <inkml:trace contextRef="#ctx0" brushRef="#br0" timeOffset="199610.65">14880 8508 35935 0,'0'0'1600'0,"0"0"320"0,-15 5-1536 0,15-5-384 0,0 0 0 0,0 0 0 16,-20 9 1072-16,20-9 144 0,-26 15 16 0,2 0 16 16,-3 3-704-16,-5 6-144 0,3 4-16 0,2 4-16 15,1 3-368-15,-1 2 0 0,5 0 0 0,-1 1 0 16,4 2-128-16,0-1-64 0,4-1 0 0,1-2 0 16,14-36-160-16,-15 64-32 0,15-64-16 0,-6 58 0 15,6-58 144-15,2 50 48 0,-2-50 0 0,9 49 0 0,-9-49 448 16,15 38 80-16,-15-38 32 0,19 27 0 0,-19-27 16 0,24 16 0 15,-24-16 0-15,24 4 0 0,-24-4-368 0,26-5 0 16,-14-1 0-16,0-3 0 16,-1-2-1280-16,-1-3-208 0</inkml:trace>
  <inkml:trace contextRef="#ctx0" brushRef="#br0" timeOffset="199900.81">14822 8659 11055 0,'0'0'480'0,"3"-3"112"0,-3 3-464 0,0 0-128 16,0 0 0-16,0 0 0 0,0 0 1200 0,0 0 208 0,0 0 64 0,0 0 0 16,0 0 96-16,26 38 32 15,-26-38 0-15,18 37 0 0,-18-37-880 0,20 45-160 0,-20-45-48 0,24 51 0 16,-24-51-384-16,26 56-128 0,-26-56 0 0,30 56 0 16,-30-56 0-16,29 51 0 0,-29-51-160 0,24 39 160 15,-24-39 0-15,23 38 0 0,-23-38 0 0,17 31 0 16,-17-31 816-16,0 0 176 0,16 35 32 0,-16-35 16 15,0 0 1184-15,0 0 224 0,-8 44 48 0,8-44 16 16,0 0-1024-16,-24 31-208 0,24-31-32 0,-27 19-16 16,27-19-608-16,-29 14-128 0,29-14-32 0,-32 11 0 15,32-11-464-15,-32 6 128 0,16-4-128 0,-1-2 0 16,1-2-496-16,1-1-144 0,1 0-16 0,4-2-11600 16,1-1-2320-16</inkml:trace>
  <inkml:trace contextRef="#ctx0" brushRef="#br0" timeOffset="200072.15">15307 8885 11055 0,'0'0'976'0,"0"0"-784"16,0 0-192-16,0 0 0 0,-7 37 1648 0,7-37 272 15,0 0 64-15,0 0 16 0,0 0-1312 0,-17 49-272 16,17-49-48-16,-14 41-16 0,14-41-352 0</inkml:trace>
  <inkml:trace contextRef="#ctx0" brushRef="#br0" timeOffset="200206.13">15310 9370 14735 0,'0'0'1312'0,"5"35"-1056"0,-5-35-256 0,0 0 0 16,0 0 5072-16,-3 40 960 0,3-40 192 0,0 0 48 15,-7 40-4112-15,7-40-816 0,-17 51-176 0,17-51-16 16,-21 47-960-16,21-47-192 0,-30 35 0 0,9-24 0 15</inkml:trace>
  <inkml:trace contextRef="#ctx0" brushRef="#br0" timeOffset="201064.64">11482 10106 22111 0,'0'0'1968'0,"0"0"-1584"0,0 0-384 0,0 0 0 0,0 0 1616 0,0 0 240 16,0 0 64-16,-1 48 0 15,1-48-528-15,3 43-112 0,-3-43 0 0,9 48-16 0,-9-48-784 16,10 46-160-16,-10-46-16 0,14 43-16 0,-14-43-288 0,13 36 0 16,-13-36 0-16,0 0 0 0,19 38 0 0,-19-38 0 15,0 0 0-15,0 0 0 0,0 0 896 0,0 0 128 16,0 0 32-16,0 0 0 0,0 0-224 0,0 0-64 16,0 0 0-16,4-6 0 0,-9-7-256 0,-2-3-64 15,-2-1-16-15,4-3 0 0,-2 0-432 0,0-2 0 16,0-3 128-16,2-1-128 0,0-1 0 0,2-2-192 15,1-1 32-15,2 0 16 0,4 0-32 0,-1 2 0 16,4 3 0-16,-1 2 0 0,5 1 48 0,-1 2 0 16,-1 4 0-16,3 2 0 0,0 2 128 0,1 1 0 15,3 2 0-15,-3 2-128 0,3 2 128 0,1 1-192 16,-17 4 192-16,31-5-192 0,-31 5 0 0,29 1 0 16,-29-1 0-16,30 6 0 0,-30-6 16 0,0 0 0 15,37 15 0-15,-37-15 0 0,0 0 176 0,0 0 0 16,27 26 0-16,-27-26 0 0,0 0 128 0,0 0 128 0,3 39 0 15,-3-39 16-15,0 0-16 0,-22 34 0 16,22-34 0-16,-24 24 0 0,11-12 32 0,-3-2 0 16,0 1 0-16,0-3 0 0,2-1 0 0,-1 0 0 0,1-2 0 15,1 0 0-15,2-2-160 0,-1-1-128 0,0 2 192 0,2-3-192 16,1-1 0-16,9 0 0 0,-15 0 0 0,9-3 0 31,6 3-576-31,-10-4-32 0,10 4 0 0,-3-7 0 16,1 2-480-16,4-1-80 0,1-1-32 0,2-2-15936 0</inkml:trace>
  <inkml:trace contextRef="#ctx0" brushRef="#br0" timeOffset="201401.1">12346 9701 19343 0,'0'0'1728'0,"0"0"-1392"16,0 0-336-16,0 0 0 0,0 0 3520 0,0 0 640 16,0 0 128-16,-16 13 32 0,16-13-2128 0,-22 7-416 15,7-2-96-15,-4 2-16 0,0 0-1408 0,-2 0-256 16,0 3 0-16,0 1-176 16,-1 2-1568-16,1 0-320 0,2 4-64 0,0 1-16 15,4 0-160-15,15-18-48 0,-24 40 0 0,24-40 0 0,-14 38 1968 0,14-38 384 16,0 0 0-16,2 50 192 0,-2-50 1248 0,0 0 240 0,27 44 48 0,-27-44 16 15,30 26 208-15,-30-26 32 0,37 23 16 16,-37-23 0-16,45 16-1040 0,-21-11-192 0,3 0-64 0,0-4 0 16,1-2-432-16,-1-2-80 0,-1-1-32 0,-2-1 0 15,-2-2-352-15,0-1-64 0,-1-1 0 0,-2 0-16 32,-2-1-1792-32,-3 0-368 0,0 0-64 0,-3 0-12928 0</inkml:trace>
  <inkml:trace contextRef="#ctx0" brushRef="#br0" timeOffset="201602.83">12810 9814 25791 0,'0'0'2304'0,"0"0"-1856"0,0 0-448 0,24 2 0 0,-24-2 2304 0,0 0 352 15,0 0 80-15,41 4 16 0,-17-3-1056 0,4 0-208 16,-3-1-32-16,-2 0-16 0,-3-1-1184 0,-20 1-256 15,34-3 0-15,-34 3 0 16,27-3-2128-16,-27 3-368 0,18-4-64 0,-18 4-12960 0</inkml:trace>
  <inkml:trace contextRef="#ctx0" brushRef="#br0" timeOffset="201775.64">12823 9998 9215 0,'0'0'816'0,"0"0"-656"0,0 0-160 0,0 0 0 16,0 0 2992-16,0 0 560 0,0 0 112 0,0 0 32 16,30 17-96-16,-30-17-16 0,32 1 0 0,-13-2 0 15,2-2-2304-15,1-1-448 0,-2-1-112 0,0-1-16 32,-2-1-2384-32,3-1-496 0</inkml:trace>
  <inkml:trace contextRef="#ctx0" brushRef="#br0" timeOffset="202343.37">14337 9719 23951 0,'0'0'2128'0,"0"0"-1696"0,-17 0-432 0,17 0 0 16,0 0 2288-16,0 0 368 0,-19 2 80 0,4-1 16 15,-7 1-1024-15,-4 2-208 0,-1 3-48 0,-1 0 0 16,2 2-1136-16,0 3-336 0,-1 0 144 0,3 2-144 16,2 1-304-16,-1 0-128 0,3 4-16 15,2 1-16-15,18-20 288 0,-32 45 176 0,32-45-192 0,-24 49 192 16,24-49 0-16,-10 49 224 0,10-49-16 0,0 44 0 0,0-44 256 0,8 38 48 16,-8-38 16-16,19 30 0 0,-19-30-256 0,28 27-48 15,-28-27-16-15,33 17 0 0,-33-17-208 16,32 10 144-16,-32-10-144 0,36 1 128 0,-17-3-368 15,0-5-80-15,0 0 0 0,-3-4-16 16,2-3-1376-16,-1-2-272 0</inkml:trace>
  <inkml:trace contextRef="#ctx0" brushRef="#br0" timeOffset="202644.3">14680 9638 35007 0,'0'0'1552'0,"0"0"320"0,0 0-1488 0,-18 27-384 0,18-27 0 0,0 0 0 16,0 0 1104-16,0 0 160 0,-19 42 16 0,19-42 16 16,-18 44-784-16,18-44-176 0,-17 50-16 0,17-50-16 15,-10 48-304-15,10-48 0 0,-2 48-176 0,2-48 176 31,5 48-688-31,-5-48-16 0,12 47-16 0,-12-47 0 0,17 43 272 0,-17-43 48 0,23 37 16 0,-23-37 0 16,20 27 384-16,-20-27 0 0,21 23 0 0,-21-23 0 16,24 13 0-16,-24-13 304 0,24 4-48 0,-24-4-16 15,20-7-112-15,-11 0-128 0,2-1 176 0,-3-4-11280 16,0 0-2256-16</inkml:trace>
  <inkml:trace contextRef="#ctx0" brushRef="#br0" timeOffset="202951.37">14846 9579 16575 0,'0'0'1472'0,"0"0"-1168"16,0 0-304-16,0 0 0 0,7 37 3152 0,-7-37 576 16,0 0 112-16,0 0 32 0,9 44-1328 0,-9-44-272 15,10 57-48-15,-10-57-16 0,16 59-1456 0,-16-59-304 16,16 54-48-16,-16-54-16 15,16 41-784-15,-16-41-176 0,21 45-16 0,-21-45-16 16,24 52-912-16,-24-52-176 0,20 46-32 0,-20-46-16 16,15 35 1008-16,-15-35 208 0,0 0 32 0,16 34 16 0,-16-34 1040 0,0 0 208 0,0 0 32 0,0 0 16 15,0 0 720-15,-5 35 160 0,5-35 32 0,0 0 0 16,-23 12-928-16,23-12-176 0,-22 6-48 0,22-6 0 16,-27 5-416-16,27-5-160 0,-29 2 0 0,13-3 144 15,16 1-384-15,-24-2-80 0,24 2 0 0,-21-7-16 16,21 7-976-1,-17-7-192-15,17 7-32 0,-13-9-14640 0</inkml:trace>
  <inkml:trace contextRef="#ctx0" brushRef="#br0" timeOffset="203153">15326 9884 20271 0,'0'0'1792'0,"0"0"-1424"16,0 0-368-16,0 0 0 0,0 0 2192 0,0 0 368 16,-12 37 80-16,12-37 16 0,0 0-1120 0,-21 50-208 15,21-50-48-15,-15 35-16 16,15-35-3744-16,0 0-736 0,-22 33-160 0,22-33-16 0</inkml:trace>
  <inkml:trace contextRef="#ctx0" brushRef="#br0" timeOffset="203300.28">15360 10320 36863 0,'0'0'3264'0,"0"0"-2608"0,0 0-528 15,0 0-128-15,-5 34 992 0,5-34 160 0,0 0 48 0,-8 32 0 16,8-32-528-16,-13 35-96 0,13-35-32 0,-15 25 0 31,15-25-1264-31,0 0-256 0,-26 3-48 0,14-11-16 0</inkml:trace>
  <inkml:trace contextRef="#ctx0" brushRef="#br0" timeOffset="205584.87">8065 10593 23039 0,'0'0'2048'0,"0"0"-1648"0,0 0-400 0,26 1 0 0,-26-1 1552 0,0 0 240 16,0 0 32-16,27 0 16 0,-27 0-224 0,43 0-32 15,-17 0-16-15,4-2 0 0,-1 0-928 0,0-1-176 16,-2 0-32-16,4-2-16 0,2-1-288 0,-1 0-128 16,0 0 128-16,3 1-128 0,1 1 192 0,0-2-32 15,1 2-16-15,-2 0 0 0,0 1 160 0,0-1 16 16,1 1 16-16,0-1 0 0,-2 1-64 0,4 0-16 16,-1 1 0-16,3-1 0 0,-3 1-128 0,1 0-128 15,2 0 144-15,-1 0-144 0,-1 1 160 0,-1 1-160 16,1 0 160-16,-1 1-160 0,0 1 192 0,4-1-48 15,1 1-16-15,0-1 0 0,1-1-128 0,0 0 128 0,-2 0-128 16,0 0 128-16,0 2 0 0,1-2-128 16,0 0 192-16,1 0-64 0,3-1 48 0,2-1 0 15,0 0 0-15,-2-1 0 0,1 0 48 0,-4-1 16 0,0 3 0 16,-1-1 0-16,4 0-48 0,-1 1-16 0,1-1 0 0,-1 0 0 16,1-1-176-16,-1 1 0 0,-1 1 0 15,-1 0 128-15,2-1-128 0,-1 1 0 0,4 1 0 0,0-2 0 16,0 0 0-16,0-1 0 0,0 1 0 0,0 0 0 15,-1 1 0-15,-1 0 160 0,2 0-160 0,0 0 160 16,5 0 32-16,-2-1 16 0,0 0 0 0,-3 1 0 16,-5-1-80-16,4 1 0 0,4 1-128 0,2-1 192 15,2 1-192-15,0-3 0 0,3 2 128 0,-3-1-128 16,-2 0 0-16,-1 0 0 0,-1 0 128 0,3-1-128 16,5 0 0-16,-1-2 0 0,1-1 128 0,-3 1-128 15,0-1 176-15,0 1-16 0,3-1 0 0,-1 0 0 0,4 1-16 0,0 0 0 16,0 1 0-16,-2-1 0 0,-7 1-16 0,5-1-128 15,7 1 192-15,-4 0-64 0,0 0-128 0,-2-1 0 16,3 1 144-16,2-1-144 0,-1-1 0 0,4-1 0 16,3 2 0-16,-3-1 0 0,-4 2 0 0,1-2 0 15,-2-2 0-15,-4 1 0 0,0 1 0 0,7 0 0 16,4 2 0-16,0-1 0 0,-2-1 0 0,0-2 128 16,2 3-128-16,3 1 0 0,-2 2 224 0,-1-1-32 15,-4-1 0-15,4-2 0 0,-1 3-64 0,4 0-128 16,0 3 176-16,-2-1-176 0,0-1 128 0,2-2-128 15,4-1 0-15,3 2 0 0,-2 0 128 0,-2 0-128 16,-1-1 0-16,3-1 0 0,4 2 144 0,-2 0-16 16,-1 2-128-16,1 0 192 0,-1-4-16 0,0 3-16 0,6 0 0 15,-3 0 0-15,-3 1-32 0,3-1 0 0,3 0 0 0,1 0 0 16,0 2-128-16,0-2 0 0,-4 1 144 0,4 0-144 16,3 0 0-16,1 0 0 0,-7 0 0 0,4 0 0 15,4-2 0-15,0 2 0 0,1 1 0 0,-2-1 128 16,-4 1-128-16,6-1 128 0,2 1-128 0,-2-1 128 15,-6 1-128-15,6-1 144 0,5 1-144 0,0-1 160 16,-5 1-160-16,5-1 0 0,2 1 144 0,-2-1-144 16,-2 2 0-16,2-1 128 0,0-1-128 0,-3 2 0 15,3 0 0-15,-3 0 0 0,0-1 0 0,-1 1 128 16,4 1-128-16,-5 0 0 0,-2 2 0 0,2-2 0 16,3 0 0-16,-3 1 0 0,-3 1 0 0,0-1 128 15,7-2-128-15,-3 2 0 0,-1 3 0 0,-2-3 0 0,-3-1 0 16,-2 0 0-16,3 1 0 0,-1-1 0 0,-4 1 0 0,1-1 0 15,2-1 0-15,1 1 128 16,-4 2-128-16,-2-1 0 0,-2-2 0 0,-1 0 0 0,0 1 0 16,0 1 0-16,-2 0 0 0,1 0 128 0,-5-2-128 15,1 0 0-15,3 2 128 0,-6 1-128 0,-2-1 128 0,0-2-128 16,0 0 160-16,1-1-160 0,-2 1 128 0,-1 1-128 16,-3-1 0-16,-2 1 144 0,-6-2-144 0,0 0 0 15,4 0 0-15,-4 0 128 0,-1 1-128 0,-2-1 0 16,-3 1 144-16,-3-2-144 0,-5 0 144 0,0 0-144 15,0 0 192-15,0 0-192 0,0 1 240 0,-3-1-64 16,-2 1-16-16,-3 0 0 0,-1 0-160 0,-3 0 128 0,-2 0-128 16,-4-1 128-16,-2 0-128 0,-1-1 0 15,-2 1 0-15,-2-1 0 0,2 0 0 0,-3-1 0 16,-2 1 128-16,0-1-128 0,-12 3 0 0,17-4 0 0,-17 4 0 16,14-5 0-16,-14 5-224 0,10-5-32 0,-10 5 0 0,0 0 0 31,7-8-240-31,-7 8-48 0,2-7-16 0,-2 7 0 15,-2-8-400-15,2 8-96 0,-7-12-16 0,2 5-13232 0,0 0-2656 0</inkml:trace>
  <inkml:trace contextRef="#ctx0" brushRef="#br0" timeOffset="-171726.84">8988 11195 32255 0,'0'0'2864'0,"0"0"-2288"0,0 0-576 0,0 0 0 15,0 0 1088-15,0 0 96 0,0 0 32 0,0 0 0 16,0 0-672-16,0 0-128 0,0 0-32 0,0 0 0 16,5 40-384-16,-5-40-320 0,0 0 48 0,11 50 16 15,-11-50 64-15,11 48 0 0,-11-48 16 0,13 57 0 16,-13-57 176-16,15 56 0 0,-15-56 0 0,13 56 0 16,-13-56 0-16,12 56 0 0,-12-56 0 0,8 57 0 15,-8-57 0-15,5 51 144 0,-5-51-16 0,5 43-128 16,-5-43 512-16,1 32 0 0,-1-32 0 0,0 0 0 15,0 0 48-15,0 0 0 0,0 0 0 0,0 0 0 16,0 0-112-16,0 0-32 0,0 0 0 0,-14 5 0 16,9-15 80-16,-3-6 16 0,0-4 0 0,0-3 0 15,0-1-304-15,-1-3-48 0,1-3-16 0,-2-1 0 0,4 0-144 0,-1-2 0 16,2 2 0-16,2 1 0 0,-1 2 0 16,2 3 0-16,2 2 0 0,0 4 0 0,0 1-160 15,3 2 160-15,2 4 0 0,-2 0-144 0,0 3 144 0,2 2 0 16,3 0-144-16,-8 7 144 0,16-7-272 0,-16 7 16 15,0 0 0-15,35 0 0 0,-35 0-128 0,0 0 0 16,42 10-16-16,-42-10 0 0,0 0 128 0,46 19 16 16,-46-19 16-16,34 18 0 0,-34-18 240 0,33 18 0 15,-33-18-160-15,0 0 160 0,43 22 0 0,-43-22 0 16,0 0 0-16,0 0 0 0,34 20 0 0,-34-20 288 16,0 0-48-16,0 0-16 0,0 0 160 0,0 0 16 15,0 0 16-15,-13 18 0 0,2-15 48 0,-2-1 16 16,-1 1 0-16,-2-1 0 0,1-1-80 0,0-1-16 15,-3 0 0-15,2-1 0 0,2 1-256 0,-1-1-128 0,-1 1 0 16,0 0 128-16,3 1-256 0,-3 0-64 0,2 2-16 0,1-1 0 31,1 2-432-31,0 1-96 0,1-1-16 0,1 2 0 16,10-6-480-16,-14 12-112 0,14-12 0 0,0 0-16320 0</inkml:trace>
  <inkml:trace contextRef="#ctx0" brushRef="#br0" timeOffset="-171001.46">9438 10988 15663 0,'0'0'1392'0,"0"0"-1120"0,0 0-272 0,0 0 0 0,-7 4 3456 0,7-4 640 16,0 0 128-16,0 0 32 0,0 0-2016 0,-8 2-384 15,8-2-96-15,0 0-16 0,0 0-1424 0,0 0-320 16,0 0 0-16,0 0 0 16,0 0-624-16,0 0-64 0,0 0-16 0,0 0 0 0,0 0 704 0,0 0 0 15,3 39 0-15,-3-39 0 0,0 0 1152 0,0 0 176 16,12 34 16-16,-12-34 16 0,0 0-688 0,16 37-144 15,-16-37-16-15,0 0-16 0,17 47-256 0,-17-47-48 0,0 0-16 16,15 44 0-16,-15-44-176 0,14 35 0 16,-14-35 0-16,0 0 128 0,15 46-128 0,-15-46 0 0,0 0 0 0,0 0 0 15,14 40 0-15,-14-40 0 0,0 0 0 16,0 0 0-16,0 0 208 0,0 0 16 0,0 0 0 0,0 0 0 16,0 0 176-16,0 0 48 0,0 0 0 0,-12 9 0 15,8-15 16-15,-1-2 16 0,0-2 0 0,0-3 0 16,0 0-192-16,1-2-32 0,1-2-16 0,1-3 0 15,-1-1-48-15,3-2-16 0,-2-1 0 0,4 0 0 16,0 1-176-16,1 1 0 0,2 1 0 0,2 2 128 16,2 3-128-16,-1 1 0 0,3 0 0 0,-1 2 0 0,0 0-240 0,2 2 80 15,4 0 16-15,-1 3 0 16,-15 8-176-16,34-14-16 0,-34 14-16 0,43-7 0 16,-43 7 32-16,48 0 0 0,-48 0 0 0,50 5 0 0,-50-5 48 0,48 9 16 15,-48-9 0-15,56 17 0 0,-56-17-16 0,53 25 0 16,-53-25 0-16,48 31 0 0,-48-31-32 15,41 30 0-15,-41-30 0 0,34 30 0 0,-34-30 96 0,29 29 16 16,-29-29 0-16,0 0 0 0,22 42 192 0,-22-42-144 16,0 0 144-16,-6 48-128 0,6-48 128 0,-15 28 192 15,4-13-32-15,-5-1-16 0,-1-1 224 0,-3-1 32 16,-2-1 16-16,1-1 0 0,-3 0 0 0,0-2 0 16,0-2 0-16,0 0 0 0,-1-2 48 0,-1-1 16 15,2-1 0-15,0-1 0 0,2-2-240 0,1 0-48 16,3-1-16-16,1 0 0 0,2 1-176 0,2-2 0 15,-2-1 0-15,3 0 0 0,0 0-176 0,3 1-112 0,2-1-32 0,2 1 0 32,5 3-448-32,-2-6-80 0,2 6-32 0,0 0-12144 15,7-9-2432-15</inkml:trace>
  <inkml:trace contextRef="#ctx0" brushRef="#br0" timeOffset="-170810.99">10215 11063 24879 0,'0'0'2208'0,"0"0"-1760"0,0 0-448 0,35 10 0 15,-35-10 3456-15,0 0 624 0,0 0 112 0,31 5 32 16,-31-5-2480-16,43 5-480 0,-14-3-112 0,2-2 0 16,-2-1-800-16,-1-2-160 0,-1-1-16 0,-3-2-16 15,0 1-960-15,-2-1-192 0,-1 0-32 0,-21 6-11616 16,32-12-2320-16</inkml:trace>
  <inkml:trace contextRef="#ctx0" brushRef="#br0" timeOffset="-170609.36">10297 11261 40543 0,'0'0'1792'0,"0"0"384"0,0 0-1744 0,0 0-432 15,0 0 0-15,0 0 0 0,35 16 704 0,-35-16 64 16,28 2 16-16,-2-2 0 0,3-1-512 0,2-3-96 16,1 0-32-16,-1-5 0 15,-2 1-1552-15,0-3-320 0,4 0-64 0,-5-2-16 0</inkml:trace>
  <inkml:trace contextRef="#ctx0" brushRef="#br0" timeOffset="-169568.13">10941 11031 35935 0,'0'0'1600'0,"0"0"320"0,0 0-1536 0,0 0-384 16,0 0 0-16,0 0 0 0,0 0 960 0,0 0 128 15,26 34 32-15,-26-34 0 0,11 37-624 0,-11-37-128 16,8 45-32-16,-8-45 0 0,3 45-336 0,-3-45 0 16,0 43 0-16,0-43 128 0,-6 36-128 0,6-36 0 15,0 0 0-15,-11 38 0 0,11-38 0 0,0 0 0 0,0 0 192 0,0 0-64 16,-16 23 384-16,16-23 96 0,0 0 16 0,0 0 0 16,-2-6 16-16,2 6 16 0,-1-13 0 15,2 3 0-15,1-2-240 0,0-3-48 0,2-2-16 0,3-1 0 16,-1 0-352-16,1-2-208 0,4-1 16 0,0 0 16 31,0 2-240-31,0 3-48 0,2 1-16 0,-2 3 0 0,2 4 96 0,-2 0 32 0,-11 8 0 16,24-9 0-16,-24 9 96 0,24-2 0 0,-24 2 16 0,0 0 0 15,35 10 32-15,-35-10 0 0,0 0 0 0,32 21 0 16,-32-21 208-16,0 0 0 0,29 26-160 0,-29-26 160 16,0 0 0-16,32 26 0 0,-32-26 0 0,0 0 0 0,37 21 0 15,-37-21 160-15,0 0-32 0,38 9-128 16,-38-9 336-16,27 1-32 0,-27-1-16 0,29-6 0 0,-13 1 32 0,-3-3 0 15,1 0 0-15,-2-1 0 0,2-2-32 0,-2-1 0 16,0-2 0-16,-2-2 0 0,2 0-112 0,-2-2-32 16,1 0 0-16,-3-1 0 0,-1 2-144 0,0-1 0 15,-2 2 144-15,-3 3-144 0,1 0 0 0,-1 4 0 16,-2 9 0-16,2-12 0 0,-2 12-160 0,0 0-48 16,0 0-16-16,0 0 0 0,-16 8-32 0,16-8 0 15,-15 23 0-15,15-23 0 16,-21 37-128-16,21-37-48 0,-19 42 0 0,19-42 0 0,-13 42 176 0,13-42 48 15,-7 41 0-15,7-41 0 0,1 38 208 0,-1-38 0 16,0 0 0-16,16 49 0 0,-16-49 0 0,0 0 0 16,29 34 0-16,-29-34 0 0,0 0 432 0,40 13-32 15,-40-13 0-15,27-4 0 0,-11-1 240 0,-3-4 64 0,1-1 0 0,1-3 0 16,-1 0-240-16,0-4-32 0,-2-1-16 0,0-1 0 16,-2 0-224-16,-2-2-64 0,3 1 0 0,-6 0 0 15,1 1-128-15,-1 3-192 0,0 4 32 0,-4 2 16 31,-1 10-240-31,0-13-64 0,0 13 0 0,0 0 0 0,0 0 176 0,0 0 16 0,0 0 16 0,0 0 0 16,-19 17 48-16,19-17 16 0,-11 28 0 0,11-28 0 16,-11 32-80-16,11-32 0 0,-7 37-16 0,7-37 0 15,0 36 16-15,0-36 0 0,0 0 0 0,12 46 0 16,-12-46-16-16,21 33 0 0,-21-33 0 0,30 28 0 16,-30-28 272-16,37 20-160 0,-37-20 160 0,46 10-128 15,-19-8 352-15,-1-2 80 0,3-3 16 0,0-3 0 0,1-1 224 16,-1-3 48-16,-1-1 16 0,-2-3 0 0,-2-1-96 0,0-2 0 15,0-2-16-15,0-1 0 0,-2 1-112 0,-3 1-32 16,1 0 0-16,-6 1 0 0,0 4-64 0,-2-1-16 16,-3 5 0-16,-2-2 0 0,-7 11 160 0,6-14 16 15,-6 14 16-15,0-11 0 0,0 11-64 0,-3-8-16 16,3 8 0-16,-10-7 0 0,10 7-560 0,-11-8-112 16,11 8-32-16,-11-4 0 15,11 4-768-15,0 0-176 0,-13-3-16 0,13 3-13040 16,0 0-2592-16</inkml:trace>
  <inkml:trace contextRef="#ctx0" brushRef="#br0" timeOffset="-169009.08">12736 10796 40543 0,'0'0'1792'0,"0"0"384"0,0 0-1744 0,0 0-432 0,0 0 0 0,0 0 0 16,0 0 464-16,13 36 16 0,-13-36 0 0,16 38 0 16,-16-38-352-16,24 60-128 0,-11-26 0 0,-2-2 0 15,-11-32-384-15,21 62-160 0,-21-62-32 0,21 53-16 16,-21-53 112-16,19 48 32 0,-19-48 0 0,14 39 0 0,-14-39 448 0,0 0 240 15,16 39-32-15,-16-39 0 0,0 0 496 0,0 0 112 16,0 0 16-16,0 0 0 0,0 0 0 0,0 0 0 16,0 0 0-16,0 0 0 0,-1-10-256 0,-4-6-64 15,0-4 0-15,0-3 0 0,1 1-512 0,0-4 0 16,-1-6 0-16,2-6 0 16,2-1-304-16,1-4-160 0,1-2-48 0,1 3 0 15,4 6 32-15,2-4 0 0,2 0 0 0,4 2 0 0,1 7 96 0,1 4 32 16,-2 5 0-16,4 3 0 0,-1 4 128 0,4 3 32 15,0 1 0-15,1 4 0 0,2 3-64 0,0 3 0 16,3 3 0-16,-3 2 0 16,-24-4-304-16,42 16-64 0,-42-16-16 0,40 24 0 15,-40-24 80-15,31 30 16 0,-31-30 0 0,22 37 0 0,-22-37 720 0,12 44 144 16,-12-44 16-16,-1 49 16 0,1-49 240 0,-14 53 48 0,14-53 16 0,-23 51 0 16,23-51-128-16,-29 43-16 0,10-17-16 15,-5-2 0-15,2-3-176 0,-2-2-16 0,2-1-16 0,-1-2 0 16,2-2-288-16,0-1 160 0,2-2-160 0,0-1 128 15,19-10-288-15,-29 13-64 0,29-13-16 0,-24 5 0 32,24-5-464-32,-17-2-80 0,17 2-32 0,-10-8-17184 0</inkml:trace>
  <inkml:trace contextRef="#ctx0" brushRef="#br0" timeOffset="-168772.64">13136 10952 17503 0,'0'0'768'0,"0"0"176"16,24 19-752-16,-24-19-192 0,0 0 0 0,0 0 0 0,0 0 2848 0,0 0 544 15,21 46 96-15,-21-46 32 0,16 45-704 0,-16-45-144 16,14 46-32-16,-14-46 0 0,9 38-1680 0,-9-38-352 16,0 0-64-16,7 38-16 0,-7-38-272 15,0 0-64-15,0 0-16 0,0 0 0 0,0 0 96 0,0 0 32 16,0 0 0-16,0 0 0 0,0 0 160 0,0 0 48 16,-3-5 0-16,0-6 0 0,3 0-80 0,0-4-16 15,3 0 0-15,0-2 0 0,0 0-416 0,1 1 0 16,2-1 0-16,2 3-176 15,-2 1-480-15,3 0-112 0,0 3 0 16,-1 0-16-16,4 2-560 0,0 1-96 0,1-2-32 0,5 2-16400 0</inkml:trace>
  <inkml:trace contextRef="#ctx0" brushRef="#br0" timeOffset="-168083.36">13475 10910 1839 0,'0'0'160'0,"0"0"-160"16,0 0 0-16,0 0 0 0,0 0 3040 0,19-3 576 0,-19 3 112 0,29-1 32 16,-29 1 784-16,28 6 144 0,-28-6 48 0,0 0 0 15,0 0-2160-15,0 0-416 0,4 34-96 0,-4-34-16 16,-22 25-1248-16,22-25-256 0,-27 28-48 0,27-28-16 15,-24 26-192-15,24-26-32 0,-21 24-16 0,21-24 0 16,-16 19-240-16,16-19 176 0,0 0-176 0,0 0 160 16,-13 25-160-16,13-25 0 0,0 0 0 0,0 0 0 15,0 0 0-15,0 0 160 0,0 0-160 0,19-3 160 16,-19 3 48-16,16-12 16 0,-8 3 0 0,2-1 0 16,1-3-48-16,1-1-16 0,0-1 0 0,1-3 0 15,0 1-160-15,-2-2 0 0,3 1 0 0,-4-1 0 16,3 2-176-16,-4 0 48 0,2 3 0 0,-2 1 0 15,0 2-80-15,-1 4-16 0,-8 7 0 0,13-7 0 0,-13 7 16 16,0 0 0-16,0 0 0 0,0 0 0 0,19 30 208 0,-19-30 0 16,0 0-160-16,11 48 160 0,-11-48 0 0,5 40 0 15,-5-40 0-15,7 40 128 0,-7-40 0 0,8 39 0 16,-8-39 0-16,9 34 0 0,-9-34 0 0,0 0 0 16,16 43 0-16,-16-43 0 0,0 0-128 0,0 0 128 15,18 38-128-15,-18-38 128 0,0 0 0 0,0 0-128 16,0 0 192-16,0 0-64 0,0 0 96 0,24 5 16 15,-24-5 0-15,6-13 0 0,-6 13-48 0,8-17-16 16,-3 5 0-16,-2 0 0 0,0-2-176 0,2-1 0 16,0 1 0-16,0 1 0 15,-2 2-320-15,2 1-112 0,-5 10-16 0,9-11 0 16,-9 11-160-16,0 0-32 0,0 0-16 0,0 0 0 16,0 0 160-16,0 0 48 0,0 0 0 0,24 20 0 0,-24-20 448 0,0 0-144 15,0 0 144-15,10 43 0 0,-10-43 0 0,0 0 144 0,0 0 0 16,8 41 0-16,-8-41 16 0,0 0 0 0,0 0 0 0,16 36 0 15,-16-36 80-15,0 0 16 0,0 0 0 0,0 0 0 16,0 0 112-16,29 16 16 0,-29-16 16 0,0 0 0 16,17-11 48-16,-9 4 16 0,0-1 0 0,0-1 0 15,2-4-160-15,-1 0-48 0,3-1 0 0,-1 0 0 16,2-3-256-16,-1 1 0 0,-2 1-208 0,4 1 80 16,-4 3-288-1,1 2-48-15,-11 9-16 0,21-10 0 0,-21 10 16 16,0 0 0-16,24 2 0 0,-24-2 0 0,0 0 208 0,0 0 64 0,27 26 0 0,-27-26 0 15,0 0 192-15,16 33 0 0,-16-33 0 0,0 0 160 0,16 39-160 16,-16-39 0-16,0 0 144 0,12 41-144 0,-12-41 0 16,0 0 0-16,10 34 0 0,-10-34 128 0,0 0-128 0,0 0 0 15,0 0-128-15,5 38 128 16,-5-38-448-16,0 0 0 16,0 0 0-16,0 0-11552 0,0 0-2320 0</inkml:trace>
  <inkml:trace contextRef="#ctx0" brushRef="#br0" timeOffset="-167875.35">14349 10915 15663 0,'0'0'1392'0,"0"0"-1120"15,0 0-272-15,0 0 0 0,0 0 4592 0,7 36 848 16,-7-36 192-16,0 0 16 0,0 0-3168 0,7 50-640 16,-7-50-128-16,5 46-32 0,-5-46-1088 0,5 39-208 15,-5-39-64-15,0 0 0 0,9 42-320 0,-9-42 0 0,0 0-192 0,0 0 64 31,0 0-304-31,0 0-48 0,0 0-16 0,0 0 0 16,0 0-288-16,0 0-64 0,0 0-16 0,18-14 0 16,-18-1-416-16,2-1-64 0,-2-1-32 0,-2-3 0 15,2-1-1504-15,0-1-288 0</inkml:trace>
  <inkml:trace contextRef="#ctx0" brushRef="#br0" timeOffset="-167303.5">14421 10770 6783 0,'0'0'144'0,"0"0"48"0,3-7 0 0,-3 7 0 0,0 0-192 0,0 0 0 0,0 0 0 0,0 0 0 15,0 0 1184-15,0 0 208 0,0 0 32 0,0 0 16 16,0 0-1056-16,0 0-192 0,0 0-64 0,0 0 0 0,0 0-128 16,28 28 0-16,-28-28 0 0,0 0 0 0,26 15 0 0,-26-15 0 15,0 0 0-15,32 16 0 0,-32-16 928 0,0 0 96 16,34 16 32-16,-34-16 0 0,0 0 1200 0,33 16 240 16,-33-16 64-16,0 0 0 0,24 18-96 0,-24-18-16 15,0 0 0-15,0 0 0 0,18 31-1008 0,-18-31-208 16,0 0-32-16,0 0-16 0,8 44-736 0,-8-44-160 15,0 0-32-15,0 42 0 0,0-42-128 0,0 0-128 16,-5 46 192-16,5-46-192 0,0 0 144 0,-3 40-144 16,3-40 0-16,0 0 144 0,0 38-144 0,0-38 192 15,0 0-192-15,0 0 192 0,3 42-192 0,-3-42 0 16,0 0 0-16,0 0 128 0,0 0-128 0,8 38 0 16,-8-38 0-16,0 0 0 0,0 0 0 0,0 0 0 15,0 0 128-15,0 0-128 0,0 0 0 0,21 26 128 0,-21-26-128 16,0 0 128-16,0 0 80 0,0 0 16 0,10-10 0 0,-7 3 0 15,0-1 32-15,3-1 0 0,-2-1 0 0,1-2 0 16,-1 0-112-16,1-3-16 0,1 0 0 16,1 1 0-16,-1 0-128 0,4 1 0 0,0-2 0 0,-1 0 0 15,4 1 0-15,-2-1 0 0,3 1 0 16,2-1-176-16,-3 0 176 0,2 1 0 0,-2-1 0 0,-1 2 0 16,0 0-144-16,-3 3 144 0,-1-1-160 0,0 2 160 15,-2 2-192-15,-1-1 192 0,-5 8-208 0,5-7 80 16,-5 7-80-16,0 0-16 0,0 0 0 0,0 0 0 15,0 0 96-15,-19 13 128 0,19-13-208 0,-26 27 80 16,26-27 128-16,-32 36-192 0,32-36 192 0,-32 40-192 16,32-40 192-16,-21 37 0 0,21-37 0 0,-9 32 0 15,9-32 0-15,0 0 144 0,11 37-16 0,-11-37-128 0,0 0 384 16,35 28-16-16,-35-28-16 0,37 12 0 0,-37-12-32 0,37 5 0 16,-15-6 0-16,4-2 0 0,-2-2-192 15,-2-3-128-15,-1-1 128 0,-2-3-128 16,-3 0-512-16,-3-2-192 0,-2-1-16 0,-5-4-17904 15</inkml:trace>
  <inkml:trace contextRef="#ctx0" brushRef="#br0" timeOffset="-167158.15">14763 10636 25791 0,'-24'8'1152'0,"8"-4"224"0,16-4-1104 0,-26 9-272 0,26-9 0 0,0 0 0 16,0 0 3168-16,-24 9 576 15,24-9 112-15,-30 16 32 0,30-16-2288 0,-25 14-464 0,25-14-96 0,0 0-16 31,0 0-1632-31,0 0-336 0,0 0-64 0,43 24-16 0</inkml:trace>
  <inkml:trace contextRef="#ctx0" brushRef="#br0" timeOffset="-166774.9">15557 10603 33167 0,'0'0'1472'0,"0"0"304"0,0 0-1424 0,0 0-352 16,0 0 0-16,0 0 0 0,-20 19 928 0,20-19 112 16,0 0 32-16,-24 38 0 0,24-38-416 0,-28 55-80 15,16-22 0-15,0 0-16 0,0 4-560 0,4-1 0 16,-1 0 0-16,2 0 0 0,4 0-256 0,0-3 32 16,3-33 16-16,-2 62 0 0,2-62 336 0,5 54 80 15,-5-54 16-15,13 47 0 0,-13-47 128 0,16 40 32 16,-16-40 0-16,19 28 0 0,-19-28-224 0,0 0-32 15,32 20-128-15,-32-20 192 0,24-3-368 0,-10-3-80 16,-1-3 0-16,3-7-11632 0,0-3-2320 0</inkml:trace>
  <inkml:trace contextRef="#ctx0" brushRef="#br0" timeOffset="-166492.9">15828 10439 9215 0,'0'0'816'0,"0"0"-656"0,0 0-160 0,0 0 0 15,0 0 6576-15,0 0 1280 0,0 0 256 0,0 0 48 16,-3 46-5728-16,3-46-1136 0,5 44-224 0,-5-44-48 16,13 57-736-16,-13-57-144 0,24 61-16 0,-24-61-128 0,33 61 0 0,-16-32 0 15,2 1-240-15,-19-30 80 16,36 55-160-16,-15-29-16 0,-1 0-16 0,0-2 0 0,1-1 208 0,-21-23 144 16,31 38-192-16,-31-38 192 0,24 33 0 0,-24-33 0 15,0 0 160-15,15 43-32 16,-15-43 304-16,0 0 64 0,-9 40 16 0,9-40 0 0,-21 26-48 15,21-26 0-15,-32 25 0 0,14-12 0 0,-4 1-208 0,-1-2-64 16,1 1 0-16,1-2 0 0,-1-1-192 0,1-3 0 16,2 0 0-16,1-1 0 15,18-6-880-15,-33 12-160 0</inkml:trace>
  <inkml:trace contextRef="#ctx0" brushRef="#br0" timeOffset="-164230.15">16579 10662 10127 0,'0'0'896'0,"8"-4"-704"0,-8 4-192 0,0 0 0 16,11-4 3040-16,-11 4 576 0,0 0 112 0,10-4 32 15,-1 0-816-15,2-2-144 0,1 0-48 0,0 0 0 16,0 1-1504-16,-3-1-304 0,-9 6-64 0,15-7-16 16,-15 7-672-16,9-5-192 0,-9 5 0 0,0 0 128 15,0 0 16-15,0 0 16 0,0 0 0 0,0 0 0 0,0 0 128 0,0 0 32 16,0 0 0-16,-26 16 0 0,26-16-80 0,-24 11-16 15,24-11 0-15,-27 16 0 0,27-16-224 0,-27 15 0 16,27-15 0-16,-32 20 0 0,32-20 0 0,-29 22 0 16,29-22 0-16,-25 20 0 0,25-20 0 0,0 0 0 15,-23 24 0-15,23-24 0 0,0 0 0 0,0 0 0 16,0 0 0-16,0 0-160 0,14 33-64 0,-14-33-16 16,28 10 0-16,-12-6 0 0,-16-4 448 0,35 5 96 15,-13-3 16-15,2-1 0 0,2 0 0 0,-2-1 0 16,-2 0 0-16,-1 0 0 0,-3 0-320 0,-2 0 160 15,-16 0-160-15,24 2 128 0,-24-2-128 0,0 0 0 16,19 7 0-16,-19-7 0 0,0 0 128 0,0 0-128 16,0 0 0-16,0 0 128 0,-21 35-128 0,21-35 128 15,-32 23-128-15,8-9 128 0,0 1-128 0,-3 0 0 16,0 0 144-16,0 0-144 0,0 0 0 0,1-3 0 0,2 1 0 16,2-2 0-16,22-11 0 0,-36 20 0 0,36-20 0 0,-24 15 0 15,24-15 0-15,0 0 0 0,0 0 0 0,0 0 128 16,0 0-128-16,0 0 128 0,8 36-128 0,-8-36 128 15,26 9-128-15,-26-9 0 0,36 6 128 0,-18-4-128 16,3 1 128-16,0-2-128 0,3 1 160 0,-2-1-160 16,-1 1 144-16,-2-1-144 0,-3 0 128 0,-16-1-128 15,26 3 0-15,-26-3 0 0,0 0 128 0,0 0-128 16,21 10 0-16,-21-10 0 0,0 0 0 0,0 0 0 16,0 0 0-16,-29 29-192 0,29-29 64 0,-31 23 128 15,31-23-160-15,-36 29 160 0,15-9 0 0,0 0-144 16,21-20 144-16,-30 37 0 0,30-37 0 0,-17 35 0 0,17-35 0 15,0 0 176-15,7 45-16 0,-7-45 0 16,32 27 144-16,-8-15 16 0,3 1 16 0,2-1 0 0,3 0 176 16,0-3 48-16,-3 0 0 0,3-3 0 0,-2-1-560 0,2-1 0 15,0 0 0-15,-1 0-20208 16</inkml:trace>
  <inkml:trace contextRef="#ctx0" brushRef="#br0" timeOffset="-159647.12">17471 10575 25791 0,'0'-10'2304'0,"0"2"-1856"16,-1 0-448-16,-1 2 0 0,2 6 2736 0,0-5 448 16,0 5 80-16,2-7 32 0,-2 0-1792 0,0-3-352 15,1 2-80-15,1 2-16 0,-2 6-608 0,0 0-112 16,0 0-16-16,0 0-16 0,0 0-304 0,27 44 0 16,-27-44-208-16,16 56 80 0,-16-56-192 0,13 72-48 15,-7-32 0-15,1 3 0 16,-2 3-256-16,-2 1-48 0,3 0-16 0,-1 0 0 0,-2-3 288 0,0-5 48 15,-1-2 16-15,-2-37 0 0,0 61 560 0,0-61 112 0,0 47 32 16,0-47 0-16,0 0 272 0,-5 43 64 16,5-43 16-16,0 0 0 0,0 0-240 0,0 0-48 0,0 0-16 0,0 0 0 15,0 0-64-15,0 0-16 0,-5-3 0 0,8-11 0 16,-1-3 48-16,3-2 0 0,0-3 0 0,4-1 0 16,-1 1-384-16,2-1 0 0,1 3-192 0,2 2 64 15,1 1-176-15,2 2-16 0,0 3-16 0,5 1 0 16,3 3-48-16,3 3-16 0,2 3 0 0,1 2 0 31,-1 3-16-31,-2 3 0 0,-27-6 0 0,52 17 0 0,-52-17-80 16,41 25-16-16,-41-25 0 0,34 27 0 0,-34-27 128 0,22 28 0 0,-22-28 16 0,0 0 0 15,11 41 592-15,-11-41 112 0,0 0 32 0,-12 41 0 16,12-41 304-16,-21 26 64 0,8-14 16 0,-5 1 0 16,-1 0-176-16,-3 0-48 0,-2-1 0 0,0 0 0 0,0-2-16 0,0-1 0 15,0-1 0-15,0-3 0 0,6-1-288 16,-1-2-64-16,1-1-16 0,4-2 0 0,1 0-304 0,5-1-64 15,0 0-16-15,2-2 0 16,6 4-720-16,-5-9-160 0,5 9-32 0,5-14-17632 16</inkml:trace>
  <inkml:trace contextRef="#ctx0" brushRef="#br0" timeOffset="-159452.42">18228 10975 42383 0,'0'0'3776'0,"0"0"-3024"16,0 0-608-16,26 2-144 0,-26-2 704 0,0 0 96 16,30 2 32-16,-8 1 0 0,10-1-128 0,2-1-32 0,1 1 0 0,-4-1 0 15,-4 0-672-15,-2-1-224 0,-2-1 0 0,1 0 0 32,-2 0-1008-32,-3-1-208 0,-19 2-32 0,36-5-11568 0,-36 5-2304 0</inkml:trace>
  <inkml:trace contextRef="#ctx0" brushRef="#br0" timeOffset="-159258.02">18292 11216 27647 0,'0'0'2448'0,"0"0"-1952"0,0 0-496 0,0 0 0 16,0 0 2928-16,0 0 480 0,0 0 112 0,14 34 0 15,-14-34-2048-15,29 15-432 0,-5-9-80 0,3-6 0 0,2-3-288 0,2-2-48 16,0-2-16-16,0-2 0 0,1-3-608 15,0 0-288-15,0-1 32 0,-2 1 0 16,2-1-768-16,0 0-160 0,-3 2-32 0,0 1-11392 16,-2 0-2304-16</inkml:trace>
  <inkml:trace contextRef="#ctx0" brushRef="#br0" timeOffset="-158743.65">19337 11086 37775 0,'0'0'3360'0,"0"0"-2688"0,0 0-544 0,0 0-128 15,0 0 1072-15,-5-6 176 0,5 6 32 0,-2-10 16 16,-3 2-656-16,0-4-144 0,-2-1-32 0,-1-3 0 31,-1 0-720-31,-3 0-128 0,0 1-48 0,-2 4 0 16,-1 0-128-16,-2 5-16 0,1 3-16 0,-3 3 0 0,1 4 384 0,-1 3 80 0,0 3 128 0,0 3-208 15,-2 4 336-15,5 1 64 0,-2 2 0 0,18-20 16 16,-22 41 0-16,22-41 0 0,-10 37 0 0,10-37 0 16,0 0-208-16,3 42 176 0,-3-42-176 0,0 0 160 15,24 33-160-15,-24-33 0 0,0 0 0 0,39 15 0 16,-39-15 0-16,35-2 0 0,-17-3 0 0,-2-1 0 0,3-2 224 0,-2-3 16 15,0 0 0-15,-1-3 0 0,-1 2-16 0,-3-3 0 16,2 1 0-16,-4-1 0 0,2-1-32 0,-5 3 0 16,1-1 0-16,0 2 0 0,-2 0-16 0,-1 3-16 15,-5 9 0-15,7-14 0 0,-7 14-160 0,0 0 0 16,0 0 0-16,0 0 0 0,0 0 0 0,0 0 0 16,0 0-224-16,19 42 80 0,-19-42 144 0,0 0-208 15,7 49 80-15,-7-49 128 0,5 36-160 0,-5-36 160 16,7 35 0-16,-7-35-144 0,0 0 144 0,17 43 0 15,-17-43 0-15,0 0 0 0,0 0-240 0,21 35-16 16,-21-35 0-16,0 0 0 16,0 0-368-16,0 0-80 0,0 0 0 0,29 1-16 15,-24-8-1856-15,0-2-368 0</inkml:trace>
  <inkml:trace contextRef="#ctx0" brushRef="#br0" timeOffset="-158353.36">19549 11023 10127 0,'11'-14'448'0,"-11"14"96"0,0 0-544 0,10-10 0 0,-10 10 0 0,0 0 0 16,0 0 3392-16,0 0 576 0,0 0 128 0,0 0 0 15,0 0-864-15,24 32-176 0,-24-32-48 0,0 0 0 16,8 44-1552-16,-8-44-320 0,6 37-64 0,-6-37-16 16,4 36-576-16,-4-36-112 0,6 35-32 0,-6-35 0 15,0 0-112-15,14 39-32 0,-14-39 0 0,0 0 0 16,0 0 16-16,0 0 0 0,26 24 0 0,-26-24 0 16,0 0 0-16,19-9 0 0,-19 9 0 0,11-14 0 15,-4 3 16-15,1-1 0 0,-2-1 0 0,-1 1 0 16,0 1-224-16,1-1 0 0,-1-3 0 0,-2 1 0 15,2 1-288-15,0 2-96 16,1 2-32-16,-6 9 0 0,10-9-144 0,-10 9-16 0,0 0-16 16,0 0 0-16,0 0-176 0,29 17-48 0,-29-17 0 0,0 0 0 0,27 33 560 0,-27-33 96 15,24 24 32-15,-24-24 0 0,33 23 128 0,-33-23 0 16,36 17 160-16,-36-17-160 0,36 13 752 0,-36-13 48 16,34 6 16-16,-34-6 0 0,32 0-112 0,-32 0 0 15,27-6-16-15,-27 6 0 0,20-9 16 0,-20 9 0 16,14-15 0-16,-14 15 0 0,6-17-32 0,-4 8 0 15,-2-1 0-15,-2 0 0 0,1 1-48 0,-1-2-16 16,-3 0 0-16,2-1 0 0,-2 0-432 0,-1-1-176 16,1 2 128-16,2 0-128 15,-2 2-576-15,2 1-192 0,3 8-32 0,-6-14-16 16,6 14-416-16,-2-9-96 0,2 9-16 0,0 0-18144 0</inkml:trace>
  <inkml:trace contextRef="#ctx0" brushRef="#br0" timeOffset="-157929.85">20341 11008 27647 0,'0'0'2448'16,"0"0"-1952"-16,0 0-496 0,0 0 0 16,0 0 2960-16,0 0 496 0,0 0 112 0,0 0 16 15,-17-3-2288-15,17 3-448 0,-17-2-80 0,17 2-32 0,-22-1-736 16,22 1 0-16,-24 5-160 0,24-5 32 15,-24 10-352-15,24-10-64 0,-26 17-16 0,26-17 0 0,-19 22 144 0,19-22 32 16,0 0 0-16,-17 35 0 0,17-35 384 0,0 0 0 16,0 0 0-16,9 41-128 0,-9-41 416 0,0 0 96 15,27 21 0-15,-27-21 16 0,28 7-16 0,-28-7-16 16,34 2 0-16,-14-4 0 0,1-1-32 0,1-2 0 16,-1-2 0-16,1 0 0 0,1-1-80 0,-3-2-32 15,-3 1 0-15,0 1 0 0,-1-2 0 16,-4 1 0-16,0 0 0 0,-2 0 0 0,-10 9 64 0,14-17 16 15,-14 17 0-15,8-13 0 0,-8 13-160 0,4-11-16 16,-4 11-128-16,0 0 192 0,0 0-192 0,0 0-160 16,0 0 32-16,0 0 0 0,0 0-48 0,0 0 0 15,0 0 0-15,0 0 0 16,0 0-208-16,-18 24-32 0,18-24-16 0,0 0 0 16,0 0-48-16,0 0-16 0,-8 36 0 0,8-36 0 15,0 0-592-15,0 0-112 0,0 0-16 0,0 0-16 16,0 0-2080-16,0 0-400 0</inkml:trace>
  <inkml:trace contextRef="#ctx0" brushRef="#br0" timeOffset="-157700.52">20675 11020 2751 0,'0'0'256'0,"0"0"-256"0,0 0 0 0,0 0 0 0,0 0 7872 0,0 0 1536 0,0 0 320 0,9 38 48 0,-9-38-6880 0,0 0-1360 15,1 39-288-15,-1-39-48 0,0 35-752 0,0-35-128 16,0 0-48-16,0 44 0 0,0-44-480 0,0 0-112 16,0 0 0-16,-1 38-16 15,1-38-80-15,0 0-16 0,0 0 0 16,0 0 0-16,0 0-96 0,0 0-32 0,0 0 0 0,0 0 0 16,0 0-464-16,0 0-80 0</inkml:trace>
  <inkml:trace contextRef="#ctx0" brushRef="#br0" timeOffset="-157453.15">20871 10713 47919 0,'0'0'2112'0,"0"0"448"0,0 0-2048 0,0 0-512 0,0 0 0 0,0 0 0 15,0 0 384-15,0 0-48 0,1 46 0 0,-1-46 0 16,8 40-208-16,-8-40-128 0,13 50 160 0,-13-50-160 31,19 52-368-31,-19-52-160 0,18 51-48 0,-18-51 0 16,19 54-240-16,-19-54-48 0,19 52-16 0,-19-52 0 15,19 49 352-15,-19-49 64 0,16 44 16 0,-16-44 0 0,12 34 320 0,-12-34 128 0,0 0 0 0,9 38-144 16,-9-38 144-16,0 0 0 0,0 0 0 0,0 0-128 16,0 0-672-16,-19 28-128 15,19-28-32-15,-16-7-16864 0</inkml:trace>
  <inkml:trace contextRef="#ctx0" brushRef="#br0" timeOffset="-157266.08">20896 11165 23327 0,'-25'-33'512'0,"25"33"96"0,0 0 32 0,0 0 16 0,-7-8-528 0,7 8-128 0,0 0 0 0,0 0 0 0,0-10 3824 0,0 10 720 16,8-9 160-16,-8 9 32 0,21-9-3136 0,-21 9-640 15,32-6-112-15,-13 4-16 0,2 0-320 0,1 0-64 16,2 0-16-16,0 1 0 0,2 0-176 0,-2 0-48 16,0 0 0-16,-2 1 0 0,-3 0-208 0,2 1 0 15,-21-1 0-15,34 3 0 0,-34-3-176 0,29 3-80 16,-29-3 0-16,24 4-16 15,-24-4-240-15,0 0-64 0,27 5 0 0,-27-5 0 16,0 0-768-16,24 3-176 0</inkml:trace>
  <inkml:trace contextRef="#ctx0" brushRef="#br0" timeOffset="-156369.3">22152 11206 42383 0,'0'0'3776'0,"0"0"-3024"0,0 0-608 0,0 0-144 15,0 0 320-15,0 0 48 0,0 0 0 0,0 0 0 16,0 0-208-16,18 26-32 0,-18-26-128 0,15 28 192 16,-15-28-512-16,15 38-96 0,-15-38-32 0,18 47 0 15,-18-47 32-15,19 53 0 0,-19-53 0 0,20 55 0 16,-20-55 416-16,19 49-128 0,-19-49 128 0,17 44 0 15,-17-44 0-15,16 34 304 0,-16-34-48 0,0 0-16 16,15 35 288-16,-15-35 64 0,0 0 16 0,0 0 0 16,0 0-64-16,0 0-16 0,0 0 0 0,0 0 0 15,2-14-128-15,-8-2-16 0,1-4-16 0,0-4 0 0,-3-2-144 0,1-3-32 16,0-3 0-16,-1-3 0 0,0-2-192 16,2-1 0-16,-1 1 0 0,2 0-160 0,-1-1 0 0,3 1 0 15,3 3 0-15,0 2 0 0,3 4-32 0,3 2 0 16,-1 6 0-16,3 1 0 0,3 3-32 0,-1 3-16 15,4 0 0-15,1 2 0 16,2 2-144-16,2 2-16 0,0 1-16 0,-1 3 0 16,3 2 0-16,-2 3 0 0,2 1 0 0,-21-3 0 0,37 12 48 0,-37-12 16 15,35 18 0-15,-35-18 0 0,27 21 352 0,-27-21-176 16,19 22 176-16,-19-22-128 0,0 0 128 0,12 37 0 16,-12-37 0-16,0 0 0 0,-7 43 0 0,7-43 304 15,-16 28-48-15,16-28-16 0,-24 29 32 0,24-29 16 16,-27 27 0-16,27-27 0 0,-34 21-48 0,15-11-16 15,19-10 0-15,-38 14 0 0,38-14-224 0,-34 11 128 16,34-11-128-16,-34 5 0 0,34-5-144 0,-29 1-128 0,29-1-32 0,-24-3 0 31,12 0-912-31,12 3-176 0</inkml:trace>
  <inkml:trace contextRef="#ctx0" brushRef="#br0" timeOffset="-155685.62">22624 10858 38703 0,'0'0'3440'0,"0"0"-2752"0,0 0-560 0,0 0-128 0,0 0 640 0,16 29 112 15,-16-29 16-15,13 30 0 0,-13-30-320 0,25 58-48 16,-10-22-16-16,-1 0 0 0,-1 0-384 0,-2-2 0 16,0 1-192-16,-1-2 192 15,1-1-544-15,-11-32 16 0,21 59 0 0,-21-59 0 0,18 49 272 0,-18-49 64 16,15 35 16-16,-15-35 0 0,0 0 384 0,16 31 80 15,-16-31 16-15,0 0 0 0,0 0 336 0,0 0 64 16,0 0 0-16,0 0 16 0,-9-10-32 0,4-2-16 16,-3-4 0-16,-3-4 0 0,3-2-336 0,-5-6-64 15,3-3-16-15,-1-4 0 0,0-1-256 0,3-5-224 16,-3 0 32-16,3-1 16 0,1 0 16 0,0 2 0 16,3 4 0-16,-1 3 0 0,2 4 160 0,3 3 0 15,0 2 0-15,0 2 0 0,3 3 0 0,4 3 0 16,2-1 0-16,1 2 0 0,3 2 0 0,3 0 0 15,3 3 0-15,5 1 0 0,0 1-192 0,5 3 0 0,4 2 0 0,-1 1 0 16,1 2-80-16,-2 1-32 0,1 3 0 16,-1 1 0-16,2 3 16 0,-4 1 0 0,-2-1 0 0,-3 3 0 15,-3 0 96-15,-21-11 0 0,34 26 16 0,-34-26 0 16,21 32 48-16,-21-32 0 0,8 34 0 0,-8-34 0 16,-2 37 128-16,2-37-208 0,-15 36 80 0,15-36 128 15,-31 34 0-15,31-34 0 0,-42 36 0 0,16-18 0 16,2-3 0-16,-3-1 0 0,0-2 0 0,0 0 0 15,1-3 0-15,1 1 0 0,1-3 0 0,1 0 0 16,23-7 0-16,-35 13 0 0,35-13 128 0,-24 8-128 16,24-8 0-16,0 0 0 0,0 0 0 0,0 0 0 15,0 0 0-15,0 0 128 0,0 0-128 0,35 2 0 0,-14-4 128 16,6 0-128-16,2 0 0 0,4-1 128 0,0 1 0 0,0 0 0 16,1 0 0-16,-2 0 0 0,-3 2-128 15,2-2 0-15,-3 4 0 0,-3-1 0 0,-1 2-240 0,0 1-80 16,-24-4 0-16,34 11-16 0,-34-11 48 0,21 14 16 15,-21-14 0-15,0 0 0 0,0 0 272 0,9 35 0 16,-9-35-128-16,0 0 128 0,-28 34 272 0,28-34 112 16,-36 27 32-16,12-13 0 0,-1 0 128 0,-1-1 32 15,-1 0 0-15,-1-1 0 0,0-1-64 0,1 0-16 16,1-2 0-16,2-2 0 0,0-1-304 0,-1 1-64 16,1-3-128-16,1-2 192 0,1 0-352 0,6-3-80 15,-2 1-16-15,2-3 0 16,16 3-528-16,-19-7-112 0,19 7-32 0,-10-11-18160 0</inkml:trace>
  <inkml:trace contextRef="#ctx0" brushRef="#br0" timeOffset="-155510.95">23494 10933 11055 0,'0'0'976'0,"0"0"-784"0,0 0-192 0,0 0 0 16,0 0 7296-16,0 0 1424 0,0 0 288 0,0 0 48 15,11 31-7072-15,-11-31-1408 0,0 0-272 0,0 0-64 16,0 0-1360-16,-9 41-272 0,9-41-48 0,0 0-16 0</inkml:trace>
  <inkml:trace contextRef="#ctx0" brushRef="#br0" timeOffset="-155352.72">23641 11415 911 0,'-5'31'0'0,"5"-31"0"0,-11 40 0 0,11-40 0 0,0 0 9792 0,-11 32 1856 15,11-32 384-15,0 0 80 0,-24 50-8528 0,5-19-1728 16,-3 4-320-16,-4-2-80 0,2-2-1088 0,-3-6-224 16,0-3-144-16,-1-4 192 15,-1-3-1488-15,0-4-304 0,1 0-48 0,-1-3-12192 16,2-1-2448-16</inkml:trace>
  <inkml:trace contextRef="#ctx0" brushRef="#br0" timeOffset="-143671.16">17130 11963 18431 0,'0'0'1632'0,"0"0"-1312"15,0 0-320-15,0 0 0 0,0 0 4160 0,0 0 752 16,0 0 144-16,-1-6 48 0,1 6-3216 0,0 0-640 0,0 0-128 15,0 0-32-15,0 0-784 0,0 0-176 0,0 0-128 0,0 0 192 16,0 0-192-16,0 0 0 0,21 29-192 0,-21-29 192 16,0 0-240-16,14 47 80 0,-14-47 16 0,16 42 0 15,-16-42 144-15,18 45 0 0,-18-45 0 0,19 53 0 16,-19-53 0-16,23 55 0 0,-23-55 0 0,20 50 0 16,-20-50 0-16,19 47 192 0,-19-47-32 0,16 41-16 15,-16-41-16-15,10 34-128 0,-10-34 192 0,0 0-64 16,10 38 64-16,-10-38 16 0,0 0 0 0,0 0 0 15,0 0 48-15,0 0 0 0,0 0 0 0,0 0 0 16,0 0 208-16,-12 0 48 0,6-10 16 0,-3-5 0 16,2-2 16-16,-3-2 0 0,1-2 0 0,2-2 0 15,-1 1-288-15,-1-2-48 0,4 0-16 0,0-2 0 16,0 0-192-16,2 1 0 0,0-1 128 0,0 3-128 0,3 2 0 16,0 1 128-16,2 2-128 0,2 1 0 15,-3 4 0-15,4-1 0 0,0 2 0 0,2 0 0 0,-7 12 0 16,17-21 0-16,-17 21 0 0,24-17 0 0,-24 17 0 15,31-15 0-15,-31 15-160 0,36-9 160 0,-36 9-272 0,39-5 16 16,-39 5 16-16,43 0 0 0,-43 0 80 0,40 3 16 16,-40-3 0-16,45 8 0 0,-45-8-80 0,40 16-16 15,-40-16 0-15,38 21 0 0,-38-21-128 0,32 27-16 16,-32-27-16-16,29 31 0 0,-29-31 112 0,24 34 32 16,-24-34 0-16,19 39 0 0,-19-39 256 0,11 38-160 15,-11-38 160-15,5 34-128 0,-5-34 128 0,-3 29 0 16,3-29 0-16,-13 31 128 0,13-31 96 0,-20 30 32 15,7-17 0-15,-2 0 0 0,1-1 192 0,-4 0 64 16,1-2 0-16,-4 0 0 0,3-2 64 0,-3-1 32 0,2 0 0 16,0-3 0-16,0 0-160 0,1-1-16 0,-1-1-16 15,2-1 0-15,1 1-160 0,1-1-16 0,1 0-16 16,2-1 0-16,0 1-224 0,2-1 0 0,-1 0 0 0,3 0 0 31,8 0-320-31,-10 3-128 0,10-3 0 0,0 0-16 16,-12 3-480-16,12-3-80 0,0 0-32 0,0 0 0 15,0 0-528-15,0 0-96 0</inkml:trace>
  <inkml:trace contextRef="#ctx0" brushRef="#br0" timeOffset="-143227.08">18071 11847 32255 0,'0'0'1424'0,"-6"-9"304"0,6 9-1392 0,-6-6-336 15,6 6 0-15,0 0 0 0,-4-6 1536 0,4 6 224 16,-6-12 48-16,-1 4 16 0,0-3-864 0,-2 3-160 15,3 1-32-15,-2 0-16 0,0 4-464 0,0 2-96 16,-1 2 0-16,9-1-16 0,-20 13-176 0,20-13 0 0,-21 26 0 0,9-7 0 16,2 1 0-16,-1 4 0 0,1 2 0 0,-1 5 0 15,3 3 0-15,0 3 0 0,0 4 0 16,3 0 0-16,0 2 0 0,4-1 0 0,-1 1 0 0,4-4 0 16,1 0 0-16,0-3 0 0,5 0 0 0,-1-2 128 15,1-1 144-15,1-2 32 0,-9-31 0 0,18 56 0 16,-18-56-96-16,21 47-16 0,-21-47 0 0,20 41 0 15,-20-41-192-15,23 30 0 0,-23-30 0 0,0 0 0 16,30 24 0-16,-30-24-160 0,0 0 0 0,0 0 0 16,35 1-384-16,-35-1-80 15,15-14-16-15,-7 1 0 0,-4 0-1008 0,1-5-208 16,0-3-32-16,-1-5-14544 0</inkml:trace>
  <inkml:trace contextRef="#ctx0" brushRef="#br0" timeOffset="-142792.72">18140 11861 17503 0,'0'0'1552'0,"0"0"-1232"16,0 0-320-16,0 0 0 0,0 0 4096 0,0 0 768 16,0 0 160-16,0 0 32 0,0 0-2912 0,0 0-576 15,11 37-112-15,-11-37-32 0,11 45-1040 0,-11-45-192 16,10 61-64-16,-3-23 0 0,0 4-128 0,1 2 0 16,-1 0 0-16,0-2 0 0,2-3 0 0,-3-3 0 15,-1-5 0-15,-5-31 0 0,13 52 0 0,-13-52 0 16,8 42 0-16,-8-42 0 0,7 30 0 0,-7-30 192 15,0 0-32-15,0 0 0 0,7 32 352 0,-7-32 64 16,0 0 0-16,0 0 16 0,0 0-96 0,0-9-32 16,0 0 0-16,0-4 0 0,-2-3-48 0,2-3-16 15,0-1 0-15,2-1 0 0,-2-1-400 0,3 0 0 0,1 3 0 16,-1 0 0-16,2 2 0 0,2 5-144 0,-2 0 0 16,-5 12 0-16,12-18-160 0,-12 18-16 0,17-12-16 0,-17 12 0 31,21-8-144-31,-21 8-32 0,0 0 0 0,36 2 0 15,-36-2-16-15,0 0-16 0,31 18 0 0,-31-18 0 0,0 0 208 0,26 29 32 0,-26-29 16 0,0 0 0 16,15 29 288-16,-15-29 0 0,0 0 0 0,0 0 144 16,2 33 128-16,-2-33 32 0,0 0 0 0,-16 22 0 15,16-22 144-15,-15 12 16 0,15-12 16 0,-19 9 0 16,7-6 32-16,0 0 0 0,-3-1 0 0,-1-1 0 16,3-1-208-16,-3 0-48 0,0-1 0 0,3-1 0 15,2-1-256-15,0 0 0 0,0 0-208 0,4-1 80 16,1-2-576-16,-1 0-96 0,7 6-32 15,-6-14-12240-15,6 4-2464 0</inkml:trace>
  <inkml:trace contextRef="#ctx0" brushRef="#br0" timeOffset="-142461.4">18503 11741 40543 0,'0'0'1792'0,"0"0"384"0,0 0-1744 0,0 0-432 16,0 0 0-16,0 0 0 0,0 0 688 0,0 0 48 15,-5 30 16-15,5-30 0 0,0 0-304 0,8 47-48 16,-8-47-16-16,18 41 0 0,-18-41-384 0,22 46 0 16,-22-46 0-16,31 50 0 15,-31-50-384-15,33 54-48 0,-33-54-16 0,39 56 0 0,-39-56 80 0,37 55 16 16,-37-55 0-16,33 52 0 0,-33-52 352 0,32 47 0 16,-32-47 0-16,24 44 0 0,-24-44 0 0,19 42 0 15,-19-42 0-15,13 37 0 0,-13-37 0 0,6 36 208 0,-6-36-16 16,-3 33-16-16,3-33 240 0,-11 32 48 0,11-32 16 0,-19 31 0 15,8-17-32-15,-4 1 0 0,1-1 0 0,-2-1 0 16,0-3 128-16,0 0 0 0,-2-2 16 16,2-1 0-16,0-1-208 0,0-1-64 0,0-2 0 0,3 0 0 15,-1-3-448-15,3 0-112 0,0-1-16 0,11 1 0 16,-17-4-656 0,17 4-144-16,-10-8-32 0,10 8-12480 0,-2-15-2496 0</inkml:trace>
  <inkml:trace contextRef="#ctx0" brushRef="#br0" timeOffset="-142190.68">19248 12103 38703 0,'0'0'3440'0,"0"0"-2752"16,0 0-560-16,0 0-128 0,0 0 960 0,0 0 144 15,0 0 48-15,0 0 0 0,0 0-512 0,39 24-80 16,-39-24-32-16,33 3 0 0,-33-3-528 0,39-2-256 16,-39 2 32-16,45-6 0 15,-45 6-400-15,43-6-80 0,-43 6 0 0,43-7-16 0,-43 7 336 0,37-3 80 16,-37 3 16-16,32-2 0 0,-32 2 288 0,0 0 0 0,34 0 0 0,-34 0 0 16,0 0-144-16,0 0 144 0,0 0-208 0,27 0-11696 15,-27 0-2320-15</inkml:trace>
  <inkml:trace contextRef="#ctx0" brushRef="#br0" timeOffset="-141973.54">19223 12296 33167 0,'0'0'2944'0,"0"0"-2352"0,0 0-464 0,0 0-128 0,0 0 1872 0,0 0 368 15,0 0 64-15,27 22 0 16,-27-22-1248-16,32 15-256 0,-32-15-48 0,42 9-16 0,-42-9-544 15,41 1-192-15,-41-1 144 0,39-4-144 16,-39 4-448-16,38-6-160 0,-38 6-32 0,32-8-16 16,-32 8 80-16,26-8 0 0,-26 8 16 0,22-9 0 15,-22 9-144-15,19-13-16 0,-19 13-16 0,13-17 0 16,-13 17-1136-16,13-22-240 0</inkml:trace>
  <inkml:trace contextRef="#ctx0" brushRef="#br0" timeOffset="-141674.83">19573 11821 37775 0,'0'0'1664'0,"0"0"368"0,-11 6-1632 0,11-6-400 16,0 0 0-16,0 0 0 0,0 0 832 0,0 0 96 15,0 0 16-15,-8 24 0 0,8-24-432 0,0 0-96 0,8 36-16 0,-8-36 0 16,16 32-400-16,-16-32 0 0,21 34 0 0,-21-34 0 16,24 38 0-16,-24-38 0 0,24 39 0 0,-24-39 0 15,21 39 0-15,-21-39 0 0,19 38 0 0,-19-38 0 16,14 36 0-16,-14-36 0 0,8 31 0 0,-8-31 0 15,0 0 0-15,2 42 0 0,-2-42 0 0,-8 30 0 16,8-30 0-16,-18 28 0 0,4-13 192 0,-2 0-64 16,-5-1 320-16,-1 2 48 0,-4-1 16 0,-3 2 0 15,-1-1-208-15,0 2-48 0,-1-2 0 0,0 1 0 16,3-2-112-16,-1-1-16 0,4 1-128 0,-1-4 192 16,5 1-192-16,1-5 0 0,1 1 0 0,4-1 0 15,-1-1-320-15,6-3-128 0,10-3 0 0,-16 4-16 16,16-4-592-16,0 0-112 0</inkml:trace>
  <inkml:trace contextRef="#ctx0" brushRef="#br0" timeOffset="-140805.75">20427 11736 40543 0,'0'0'3600'0,"0"0"-2880"16,0 0-576-16,0 0-144 0,0 0 512 0,0 0 80 16,0 0 16-16,0 0 0 0,0 0-256 0,0 0-48 15,-17 4-16-15,17-4 0 16,-26 11-640-16,7-3-128 0,-5 1-32 0,-1 4 0 16,-4 0-208-16,-2 2-48 0,-2 1-16 0,2-1 0 0,-1 2 384 0,2-1 80 15,1-2 0-15,2-1 16 0,3-1 304 0,3 0 272 16,-1-2-48-16,4 2-16 0,18-12 160 0,-27 19 16 15,27-19 16-15,0 0 0 0,-18 22 512 0,18-22 112 16,0 0 0-16,0 0 16 16,0 0-2032-16,31 30-416 0,-31-30-64 0,32 10-32 15,-32-10 832-15,41 5 160 0,-41-5 48 0,45 3 0 0,-45-3 464 0,43 2 208 16,-43-2-16-16,39 0 0 0,-39 0 320 0,29 1 48 16,-29-1 16-16,26 3 0 0,-26-3-160 0,0 0-32 0,29 4 0 15,-29-4 0-15,0 0-128 0,0 0-16 0,0 0-16 0,0 0 0 16,0 0-32-16,0 0 0 0,-3 38 0 0,3-38 0 15,-28 23-192-15,13-10 128 0,-4 0-128 0,0 2 0 16,-2 1 0-16,3-2 0 0,-3 0 0 0,2 0 0 16,0 2 0-16,0 0 0 0,3-3-144 0,16-13 144 15,-26 23-288-15,26-23 32 0,-16 20 16 0,16-20 0 16,0 0-80-16,0 0 0 0,-5 31-16 0,5-31 0 16,0 0-336-16,0 0-64 15,31 31-16-15,-31-31 0 0,27 12 304 0,-27-12 64 0,32 13 16 0,-32-13 0 16,30 9 688-16,-30-9 144 0,26 9 32 0,-26-9 0 15,0 0 208-15,29 16 32 0,-29-16 16 0,0 0 0 16,0 0-64-16,22 28-16 0,-22-28 0 0,0 0 0 0,0 0 224 0,4 40 32 16,-4-40 16-16,0 0 0 0,-4 32-224 15,4-32-32-15,0 0-16 0,0 0 0 0,-8 35-480 0,8-35-192 16,0 0 176-16,0 0-176 0,0 0 0 0,0 0-208 16,5 32 16-16,-5-32 0 15,0 0-800-15,0 0-160 0,0 0-16 0,31 13-12512 16,-31-13-2496-16</inkml:trace>
  <inkml:trace contextRef="#ctx0" brushRef="#br0" timeOffset="-138256.28">20751 12216 34095 0,'0'0'3024'0,"0"0"-2416"0,0 0-480 0,0 0-128 16,0 0 1232-16,0 0 240 0,0 0 32 0,0 0 16 15,0 0-1072-15,0 0-192 0,0 0-64 0,0 0 0 16,3 38-192-16,-3-38 0 0,0 0 0 0,19 45 0 15,-19-45 0-15,13 35-192 0,-13-35 192 0,14 39-160 16,-14-39 160-16,18 41-208 0,-18-41 80 0,16 37 128 16,-16-37-128-16,0 0 128 0,19 39 0 0,-19-39 0 15,0 0 0-15,0 0 0 0,19 34 0 0,-19-34 0 16,0 0 336-16,0 0-16 0,0 0 0 0,0 0 0 16,0 0-32-16,0 0-16 0,0 0 0 0,0 0 0 15,13-13-48-15,-13 3-16 0,0-1 0 0,0 0 0 0,0-1-80 0,0 0-128 16,2-1 176-16,-1 2-176 0,2 1 0 0,-1 1 0 15,1 1 0-15,-1 1-144 0,-2 7-32 0,11-10 0 16,-11 10 0-16,13-6 0 0,-13 6-48 0,22-7-16 16,-22 7 0-16,29-6 0 0,-29 6 240 0,37-7-192 15,-37 7 192-15,35-12-192 0,-35 12 192 0,37-10 0 16,-37 10 0-16,32-10 0 0,-32 10 0 0,31-9 0 16,-31 9 0-16,29-8 0 0,-29 8 0 0,26-6 0 15,-26 6 0-15,19-8 0 0,-19 8 0 0,15-6 0 16,-15 6 0-16,0 0 0 0,12-8 0 0,-12 8 128 15,0 0-128-15,-1-8 160 0,1 8 64 0,-9-2 16 16,9 2 0-16,-14 0 0 0,14 0-240 0,-24 8 0 16,9-1 128-16,0 0-128 0,-1 2 0 0,0 1-192 15,0 0 48-15,0 2 0 0,2 0 144 0,14-12 0 0,-21 23-144 16,21-23 144-16,-15 22 0 0,15-22 0 0,0 0 0 0,-9 30 0 16,9-30 0-16,0 0 0 0,0 0 0 0,0 0 0 15,11 38 128-15,-11-38 0 0,0 0 0 0,0 0 0 16,0 0-128-16,32 28 0 0,-32-28 0 0,0 0 0 15,0 0-160-15,38 14-64 0,-38-14-16 0,0 0 0 16,31-1-944-16,-31 1-192 16,22-8-32-16,-22 8-16 0,24-12-2240 0,-12 4-448 15</inkml:trace>
  <inkml:trace contextRef="#ctx0" brushRef="#br0" timeOffset="-137975.6">21407 12277 6447 0,'0'0'576'0,"0"0"-576"15,0 0 0-15,0 0 0 0,0 0 3440 16,0 0 576-16,7-10 112 0,-7 10 32 0,0 0-448 0,2-8-64 15,-2 8-32-15,0 0 0 0,0 0-2448 0,0 0-480 16,-11 25-112-16,11-25 0 0,0 0-576 0,-2 35 0 16,2-35 0-16,0 0 0 0,11 39 0 0,-11-39 0 15,0 0 0-15,24 39-144 0,-24-39 144 0,0 0 0 16,33 37 0-16,-33-37 0 0,0 0 0 0,33 31 0 16,-33-31 0-16,0 0-128 0,34 28 128 0,-34-28 0 15,0 0 0-15,0 0 0 0,27 30 0 0,-27-30 0 16,0 0 128-16,0 0-128 0,0 0 0 0,0 0 144 15,0 0-144-15,-3 36 0 0,3-36 688 0,-16 11 16 16,16-11 16-16,-18 9 0 0,18-9-320 0,-21 6-64 16,21-6-16-16,-19 5 0 0,8-4-320 0,11-1-320 0,-18 3 64 15,18-3 16 1,-14 1-1312-16,14-1-272 0,-12 0-48 0,12 0-13728 0</inkml:trace>
  <inkml:trace contextRef="#ctx0" brushRef="#br0" timeOffset="-137685.29">21803 12322 41471 0,'0'0'1840'0,"0"0"368"16,-14 16-1760-16,14-16-448 0,0 0 0 0,0 0 0 0,-13 17 320 0,13-17 0 16,-16 21-16-16,3-3 0 15,-3 6-144-15,0 1-32 0,3 1 0 0,-1-2 0 0,14-24-384 0,-16 39-64 16,16-39-32-16,-5 28 0 15,5-28-256-15,0 0-48 0,0 0-16 0,0 0 0 0,19 30 384 0,-19-30 80 16,0 0 16-16,26-5 0 0,-26 5 848 0,21-11 176 16,-11 2 48-16,-1-1 0 0,1 0-176 15,-4-4-16-15,2-1-16 0,-2 0 0 0,-1-3-272 16,0 0-48-16,-2 1-16 0,-1-2 0 0,-1-1-336 0,-2 0 0 16,-1 0 0-16,-1 1-128 15,0 2-608-15,0-1-112 0,-1 1-32 0,0 0-11984 16,0 0-2416-16</inkml:trace>
  <inkml:trace contextRef="#ctx0" brushRef="#br0" timeOffset="-137449.35">21854 11909 4607 0,'0'0'400'0,"0"0"-400"0,0 0 0 0,0 0 0 15,0 0 7600-15,0 0 1424 0,0 0 304 0,10 45 48 16,-10-45-6944-16,6 43-1376 0,-6-43-288 0,10 68-48 15,-3-30-480-15,0 1-112 0,0 0 0 0,-1-1-128 16,2-1-160-16,-2-3-144 0,1-1-16 0,-7-33-16 31,11 57-560-31,-11-57-96 0,11 47-32 0,-11-47 0 0,7 38 832 0,-7-38 192 0,0 0 0 0,14 43 0 16,-14-43 128-16,0 0 0 0,0 0 16 0,0 0 0 16,19 32-144-16,-19-32 0 0,0 0 0 0,0 0-10960 15,10-8-2192-15</inkml:trace>
  <inkml:trace contextRef="#ctx0" brushRef="#br0" timeOffset="-136592.83">22144 12252 35935 0,'0'0'3200'0,"0"0"-2560"15,0 0-512-15,0 0-128 0,0 0 832 0,0 0 160 16,0 0 32-16,0 0 0 0,0 0-576 0,0 0-128 15,0 0 0-15,-12 30-16 0,12-30-304 0,0 0 0 16,0 44 0-16,0-44 0 0,2 37-128 0,-2-37 128 16,7 39-208-16,-7-39 80 0,8 37 128 0,-8-37 0 15,0 0 0-15,19 47 0 0,-19-47 0 0,0 0 0 16,22 28 0-16,-22-28 176 0,0 0 160 0,0 0 48 16,0 0 0-16,31 13 0 0,-31-13 64 0,0 0 32 15,11-13 0-15,-10 6 0 0,-1-3-48 0,0-1-16 16,0-1 0-16,-1-2 0 0,-1 0-208 0,0 0-32 15,-2 0-16-15,1 1 0 0,1 1-160 0,-1 1 0 16,1 1 0-16,-1 2 128 0,3 8-128 0,-2-14 0 16,2 14 0-16,-1-9 0 0,1 9-320 0,0 0 0 15,0 0 0-15,0 0 0 16,0 0-128-16,0 0 0 0,24-4-16 0,-24 4 0 0,0 0 240 0,30 1 48 16,-30-1 16-16,24-1 0 0,-24 1 160 0,26-3 0 0,-26 3 0 15,26-6 0-15,-26 6 0 0,25-6 0 0,-25 6 128 0,23-6-128 16,-23 6 0-16,19-7 144 0,-19 7-144 0,0 0 0 15,20-7 288-15,-20 7-48 0,0 0-16 0,0 0 0 16,12-10 0-16,-12 10 0 0,0 0 0 0,0 0 0 16,-2-8-224-16,2 8 144 0,0 0-144 0,-13 0 128 15,13 0-256-15,-14 5-64 0,14-5-16 0,-21 12 0 16,21-12-96-16,-20 19-16 0,20-19 0 0,-19 24 0 16,19-24 64-16,-15 25 16 0,15-25 0 0,0 0 0 0,-13 35 240 15,13-35 0-15,0 0 0 0,0 0 0 16,9 35 192-16,-9-35 16 0,0 0 16 0,0 0 0 15,29 27 32-15,-29-27 16 0,0 0 0 0,31 13 0 0,-31-13-48 16,25 3-16-16,-25-3 0 0,26-1 0 16,-26 1-80-16,24-4 0 0,-24 4-128 0,24-9 192 0,-24 9-368 15,21-10-80-15,-21 10 0 0,21-13-16 16,-21 13-384-16,17-15-80 0,-6 6-16 0,-3 0-11744 16,0 0-2352-16</inkml:trace>
  <inkml:trace contextRef="#ctx0" brushRef="#br0" timeOffset="-136291.02">22939 11858 31327 0,'0'0'2784'0,"0"0"-2224"0,0 0-560 0,0 0 0 16,-19 21 2432-16,19-21 368 0,0 0 80 0,0 0 0 15,-13 33-1984-15,13-33-384 0,-19 51-96 0,9-16-16 16,-1 2-400-16,3 1-176 0,-3 3 16 0,4 0 0 31,1 2-464-31,1-2-80 0,-1 1-32 0,4-3 0 16,-1 0 176-16,5-2 48 0,1 1 0 0,5-4 0 0,1 1 800 0,4-3 160 0,-13-32 48 0,29 59 0 15,-29-59 336-15,32 47 64 0,-32-47 0 0,37 35 16 16,-37-35-288-16,33 29-64 0,-33-29-16 0,37 23 0 16,-37-23-352-16,32 17-64 0,-32-17 0 0,27 9-128 15,-27-9 0-15,0 0-272 0,31 7 16 0,-31-7 16 16,0 0-720-16,19-5-128 0,-19 5-48 0,0 0-17600 15</inkml:trace>
  <inkml:trace contextRef="#ctx0" brushRef="#br0" timeOffset="-133703.9">23400 12383 35007 0,'0'0'3120'0,"0"0"-2496"0,-5-5-496 0,5 5-128 16,0 0 800-16,0 0 144 0,0 0 16 0,-10-8 16 15,4 4-464-15,-2 0-112 0,0 0-16 0,-3 0 0 16,3 2-512-16,-3 0-128 0,-1 4 0 0,12-2-16 15,-22 8 16-15,22-8 0 0,-24 16 0 0,24-16 0 16,-21 24 256-16,21-24 0 0,-19 32 0 0,19-32 0 0,-13 41-144 16,13-41 144-16,-5 44 0 0,5-44-144 15,3 41 144-15,-3-41 0 0,12 35 0 0,-12-35 0 16,24 26 0-16,-24-26 0 0,26 13 160 0,-26-13-160 16,33 5 400-16,-33-5-16 0,32-6 0 0,-32 6 0 0,30-14-64 0,-12 2 0 15,-2-2-16-15,0-1 0 0,-2-5-160 16,-2 0-16-16,0-1-128 0,-5-2 192 0,2-3 0 0,-4 0-16 15,-2-1 0-15,-1-1 0 0,0 1 0 0,-2-1 0 16,-2-1 0-16,-1 0 0 0,-1 0 32 0,1 0 16 16,-3 1 0-16,1-1 0 0,0 0-224 0,0 0 176 15,-2 1-176-15,2 3 160 0,0 4-160 0,2 2 0 16,-1 5 0-16,1 2 0 0,1 5 0 0,2 7 0 16,-2-8 0-16,2 8 0 0,0 0 0 0,0 0 0 15,0 0-176-15,2 42 176 0,-2-42-320 0,2 45 32 16,-2-45 0-16,0 65 0 0,2-30 96 0,-1 1 32 15,1-1 0-15,1-1 0 0,-3-34 160 0,8 61 0 16,-8-61 0-16,11 54-128 0,-11-54 128 0,10 48 0 0,-10-48 0 0,8 41 0 16,-8-41 0-16,0 0 0 0,16 45 0 15,-16-45 0-15,0 0 0 0,0 0-128 0,18 32 128 0,-18-32-128 32,0 0-896-32,0 0-192 0,0 0-16 0,0 0-15776 0</inkml:trace>
  <inkml:trace contextRef="#ctx0" brushRef="#br0" timeOffset="-133321.54">23699 12289 36863 0,'0'0'3264'0,"-18"16"-2608"0,18-16-528 0,0 0-128 0,0 0 1328 0,-17 17 224 15,17-17 48-15,0 0 16 0,0 0-1136 0,-18 36-224 16,18-36-64-16,-11 32 0 15,11-32-768-15,-7 31-176 0,7-31-16 0,0 0-16 16,0 0-1472-16,0 42-304 0,0-42-48 0,0 0-16 16,0 0 1712-16,0 0 336 0,0 0 64 0,0 0 0 0,0 0 1856 0,0 0 352 15,26 20 80-15,-26-20 16 0,8-8-320 0,-8 8-64 16,11-13-16-16,-4 4 0 0,-1-1-928 0,-1-1-176 16,1-1-32-16,-1 0-16 0,0-2-240 0,1 2 0 15,-1-1-192-15,0 3 192 0,-2 1-240 0,-3 9 64 16,6-13 16-16,-6 13 0 0,0 0 160 0,0 0 0 15,0 0 0-15,0 0 0 0,0 0 0 0,0 0 0 0,0 0 0 0,0 0 0 16,0 0 0-16,16 41 0 0,-16-41 0 16,0 0 0-16,4 41 0 0,-4-41 0 0,0 0 0 0,6 42 0 15,-6-42 0-15,0 0 0 0,11 38 0 0,-11-38 0 16,0 0-192-16,0 0 0 0,16 31 0 0,-16-31 0 31,0 0-704-31,0 0-128 0,0 0-48 0,0 0 0 16,0 0-1504-16,16-7-304 0</inkml:trace>
  <inkml:trace contextRef="#ctx0" brushRef="#br0" timeOffset="-132621.33">23900 11896 27647 0,'0'0'2448'0,"0"0"-1952"16,0 0-496-16,0 0 0 0,0 0 3008 0,0 0 496 16,0 0 96-16,0 0 32 0,0 0-2496 0,0 0-496 15,5 37-112-15,-5-37-16 0,11 38-512 0,-11-38 0 16,10 51 0-16,-10-51 0 0,16 63 0 0,-10-28 0 15,3 0 0-15,-2 1-144 0,1-1 144 0,-1-1-192 16,-7-34 192-16,17 55-192 0,-17-55 192 0,15 44 0 16,-15-44 0-16,0 0 0 0,13 49 0 0,-13-49 0 15,0 0 0-15,9 34 0 0,-9-34 0 0,0 0 0 16,0 0 0-16,0 0 0 0,0 0-320 0,0 0 0 16,-19 22 16-16,10-24 0 15,-3-1-928-15,0-2-192 0,-3-3-48 0,-1 0 0 16,0 0-64-16,0-3-32 0,-5-1 0 0,2 0 0 0,-2 0 1088 0,2 1 224 15,1 1 32-15,1 1 16 0,1 1 944 0,5 1 192 16,-2 2 32-16,5 0 16 0,8 5-128 0,-10-10-16 0,10 10-16 16,0 0 0-16,-3-9-624 0,3 9-192 15,0 0 0-15,18-8 0 0,-18 8 0 0,22-6 0 0,-22 6-160 0,35-4 160 16,-35 4-144-16,39-4 144 0,-17 2 0 0,0 1 0 16,4 0 0-16,-2-1 0 0,-2-1 0 0,1 1 0 15,-3 0 0-15,-20 2 0 0,39-4 0 0,-39 4 0 16,37-6 0-16,-37 6 128 0,30-5-128 0,-30 5 144 15,23-1 528-15,-23 1 96 0,0 0 32 0,0 0 0 16,0 0-128-16,0 0-32 0,0 0 0 0,0 0 0 16,0 0-352-16,0 0-80 0,0 0-16 0,-21 19 0 15,21-19-192-15,-27 14 176 0,27-14-176 0,-31 19 160 16,31-19-160-16,-29 22 0 0,29-22 0 0,-24 24 0 16,24-24 0-16,-19 23 0 0,19-23 0 0,0 0 0 0,-17 29 0 0,17-29 0 15,0 0 0-15,0 0 0 0,0 0 0 0,0 0 0 16,0 0 0-16,0 0 0 0,0 0 0 0,0 0 192 15,0 0-192-15,29 20 192 0,-29-20-192 0,15-11 192 16,-15 11-192-16,18-15 192 0,-10 5-192 0,3 0 0 16,-1-3 0-16,-2 2 0 0,4-3 0 0,-5 3 0 15,4 0 0-15,-11 11 0 0,15-14 0 0,-15 14 0 16,12-8-144-16,-12 8 144 0,0 0 0 0,0 0 0 16,0 0-128-16,0 0 128 0,0 0 0 0,27 24 0 15,-27-24 0-15,0 0 0 0,4 42 0 0,-4-42 0 16,0 0 0-16,1 49 0 0,-1-49 0 0,2 37 0 15,-2-37 0-15,5 34 0 0,-5-34 0 0,0 0 0 0,7 44 0 0,-7-44 0 16,0 0-336-16,0 0 32 16,12 34 16-16,-12-34 0 15,0 0-592-15,0 0-112 0,0 0-32 0,0 0-16144 0</inkml:trace>
  <inkml:trace contextRef="#ctx0" brushRef="#br0" timeOffset="-132254.68">24169 11795 42383 0,'0'0'1872'0,"0"0"400"0,0 0-1824 0,0 0-448 0,0 0 0 0,0 0 0 16,0 0 256-16,0 0-32 0,2 36-16 0,-2-36 0 16,14 35-80-16,-14-35 0 0,22 51-128 0,-22-51 192 0,29 61-400 0,-13-29-96 15,-1 4-16-15,-1 1 0 0,3 2 96 0,-3-1 16 16,0-2 0-16,-1 0 0 0,1 0 208 0,-3-2 0 15,-11-34 0-15,23 61-144 0,-23-61 144 0,17 54 0 16,-17-54 0-16,10 44 0 0,-10-44 192 0,9 39-16 16,-9-39-16-16,4 34 0 0,-4-34 48 0,0 0 16 15,-5 45 0-15,5-45 0 0,0 0-16 0,-18 35 0 16,18-35 0-16,-20 21 0 0,20-21 80 0,-23 20 16 16,23-20 0-16,-27 17 0 0,27-17-80 0,-29 15-16 15,29-15 0-15,-29 12 0 0,29-12-80 0,-28 9 0 16,28-9-128-16,-26 9 192 0,26-9-192 0,-22 6 0 15,22-6 0-15,-18 5 0 16,18-5-512-16,0 0 16 0,-21 2 0 0,21-2 0 16,0 0-400-16,0 0-96 0,0 0-16 0,0 0-17568 0</inkml:trace>
  <inkml:trace contextRef="#ctx0" brushRef="#br0" timeOffset="-131441.15">24598 12267 37775 0,'0'0'3360'0,"0"0"-2688"16,0 0-544-16,0 0-128 0,0 0 1296 0,0 0 240 15,0 0 32-15,0 0 16 0,0 0-1008 0,0 0-192 0,0 0-32 0,0 0-16 32,0 0-720-32,0 0-160 0,0 0-32 0,8 34 0 15,-8-34-976-15,0 0-208 0,0 0-32 0,0 0-15360 0</inkml:trace>
  <inkml:trace contextRef="#ctx0" brushRef="#br0" timeOffset="-131274.9">24695 12589 41471 0,'0'0'1840'0,"0"0"368"16,-22 23-1760-16,22-23-448 0,0 0 0 0,0 0 0 15,0 0 448-15,0 0 0 0,-21 21 0 0,21-21 0 16,0 0-624-16,-27 19-112 0,27-19-32 0,0 0 0 15,-24 8-2864-15,24-8-576 0,0 0-112 0,-13-8-32 0</inkml:trace>
  <inkml:trace contextRef="#ctx0" brushRef="#br0" timeOffset="-130653.39">24716 11859 13823 0,'0'0'1216'0,"0"0"-960"16,0 0-256-16,0 0 0 0,0 0 6176 0,0 0 1184 15,0 0 256-15,0 0 32 0,0 0-5952 0,0 0-1184 0,0 0-256 16,18-4-32 0,-18 4-688-16,0 0-144 0,32 7-32 0,-32-7 0 15,0 0-2000-15,32 19-416 0,-32-19-80 0,0 0 0 16,26 33 1472-16,-26-33 320 0,0 0 48 0,15 37 16 0,-15-37 1616 0,0 0 336 0,0 0 64 0,13 47 16 15,-13-47 880-15,0 0 176 0,0 35 48 0,0-35 0 16,0 0-688-16,-8 36-128 0,8-36-16 0,0 0-16 16,-19 34-432-16,19-34-64 0,-16 22-32 0,16-22 0 15,-18 22-480-15,18-22 0 0,-19 19 0 0,19-19 0 16,0 0 0-16,-19 24 0 0,19-24 0 0,0 0-160 16,0 0 160-16,0 0 0 0,3 36-144 0,-3-36 144 15,0 0-192-15,0 0 48 0,27 36 0 0,-27-36 0 16,0 0 144-16,28 30 0 0,-28-30 0 0,0 0 0 0,30 28 0 15,-30-28 0-15,0 0 128 0,27 22-128 0,-27-22 368 0,0 0 0 16,0 0 0-16,23 26 0 0,-23-26 32 0,0 0 16 16,0 0 0-16,0 0 0 0,-5 39-144 0,5-39-16 15,-18 20-16-15,18-20 0 0,-25 23-48 0,25-23 0 16,-31 25 0-16,31-25 0 0,-29 25-192 0,29-25 0 16,-30 27 0-16,30-27 0 0,-21 27 0 0,21-27 0 15,-16 27 0-15,16-27 0 0,0 0 0 0,-11 38-160 16,11-38 160-16,0 0-192 0,11 37-64 0,-11-37 0 15,0 0-16-15,24 39 0 0,-24-39 96 0,23 24 32 16,-23-24 0-16,24 26 0 0,-24-26 144 0,22 26 0 16,-22-26 0-16,16 27-128 0,-16-27 128 0,0 0 0 15,14 41 128-15,-14-41-128 0,0 0 560 0,-6 42 32 16,6-42 16-16,-11 31 0 0,11-31 224 0,-16 30 64 16,16-30 0-16,-23 28 0 0,23-28-384 0,-33 29-64 0,33-29 0 0,-37 28-16 15,18-17-432-15,-2-2 0 0,2 2-224 0,-2-4 80 31,2 0-400-31,0 0-80 0,19-7-16 0,-37 9 0 16,37-9-352-16,-34 6-80 0</inkml:trace>
  <inkml:trace contextRef="#ctx0" brushRef="#br0" timeOffset="-129592.79">16705 12922 29487 0,'0'0'2624'0,"0"0"-2112"15,0 0-512-15,0 0 0 0,0 0 2112 0,0 0 320 16,0 0 64-16,0 0 16 0,0 0-1536 0,0 0-304 16,0 0-64-16,0 0-16 0,0 0-768 0,40 10-144 15,-40-10-48-15,0 0 0 16,37 10-1104-16,-37-10-208 0,0 0-48 0,40 22-16 16,-40-22 496-16,0 0 96 0,38 32 32 0,-38-32 0 0,0 0 896 0,27 31 224 15,-27-31 0-15,0 0 0 0,15 32 800 0,-15-32 208 16,0 0 32-16,3 36 16 0,-3-36 160 0,-8 27 48 0,8-27 0 0,-16 28 0 15,16-28-432-15,-21 29-64 0,21-29-32 0,-24 29 0 16,10-14-480-16,1-3-80 0,2 2-32 0,-2-3 0 16,13-11-144-16,-18 21 0 0,18-21 0 0,-17 21 0 15,17-21 0-15,-10 19 0 0,10-19 0 0,0 0 0 16,0 0-224-16,-6 31 32 0,6-31 0 0,0 0 0 16,0 0-64-16,0 0 0 0,24 36 0 0,-24-36 0 15,0 0 32-15,0 0 0 0,30 27 0 0,-30-27 0 16,0 0 224-16,0 0 0 0,34 20 0 0,-34-20 0 15,0 0 0-15,0 0 0 0,38 19 0 0,-38-19 0 0,0 0 128 16,0 0-128-16,35 25 0 0,-35-25 0 16,0 0 0-16,0 0 0 0,26 32 0 0,-26-32 0 0,0 0 0 0,0 0 0 15,22 34 0-15,-22-34 0 0,0 0 0 0,0 0 0 16,16 37 0-16,-16-37 0 0,0 0 0 0,8 31 0 16,-8-31 0-16,0 0 0 0,0 0 144 0,7 39 32 15,-7-39 0-15,0 0 0 0,-2 30 336 0,2-30 80 16,0 0 16-16,-10 30 0 0,10-30-64 0,0 0-16 15,-19 27 0-15,19-27 0 0,-22 21 32 0,11-10 0 16,-4-2 0-16,1 0 0 0,-2 1-144 0,0-2-32 16,-3 0 0-16,4 0 0 0,-4 0-384 0,3-2 0 15,0 2 0-15,-1-2-176 16,-1 0-544-16,5 1-112 0,-3 1-32 0,2-1-12256 16,4 1-2432-16</inkml:trace>
  <inkml:trace contextRef="#ctx0" brushRef="#br0" timeOffset="-110254.15">10250 16101 35007 0,'0'0'3120'16,"0"0"-2496"-16,0 0-496 0,0 31-128 16,0-31 752-16,0 0 128 0,10 45 16 0,-1-11 16 0,3 11-736 15,4 5-176-15,3-1 0 0,-3-4 0 16,3-6-416-16,-1-5-80 0,-3-6-16 0,-15-28 0 15,22 42-240-15,-22-42-48 0,16 28-16 0,-16-28 0 0,0 0 1152 0,0 0 240 16,0 0 32-16,0 0 16 0,0 0 608 0,0 0 128 16,0 0 32-16,-23 0 0 0,13-15-432 0,-4-3-96 15,1-6-16-15,-3-5 0 0,2-3-272 0,1-3-48 16,1-3-16-16,2-1 0 0,3-1-336 0,0-7-176 16,3-4 160-16,1 1-160 0,3 1 0 0,5 4 0 15,4 4 0-15,3 4-160 0,3 5-112 0,4 2-32 16,3 5 0-16,2 3 0 15,0 4-176-15,4 4-32 0,3 2-16 0,1 3 0 16,4 1 64-16,1 5 16 0,5 2 0 0,-1 2 0 0,1 3 128 0,-2 2 16 16,-2 2 16-16,-4 0 0 0,-2 4 288 0,-2-1 0 0,-30-11 0 15,53 25 0-15,-53-25 0 0,37 24 0 16,-37-24 160-16,24 27-32 0,-24-27 128 0,0 0 16 0,6 39 16 0,-6-39 0 16,-17 24 80-16,3-12 16 0,-3-1 0 15,-2 0 0-15,-5 1 176 0,-3-2 32 0,1 0 16 0,2-4 0 16,2-1-160-16,-4-1-48 0,-4-1 0 0,0-1 0 15,1-1-400-15,2-1 0 0,1 0 0 0,4 0-176 32,1 0-544-32,5-1-112 0,3 0-32 0,13 1-18752 0</inkml:trace>
  <inkml:trace contextRef="#ctx0" brushRef="#br0" timeOffset="-109301.45">10850 16278 44223 0,'0'0'1968'0,"-6"33"400"0,6-33-1904 0,-8 23-464 16,8-23 0-16,0 0 0 0,0 0 928 0,-8 27 96 16,8-27 0-16,-10 36 16 0,10-36-432 0,-9 29-96 15,9-29 0-15,0 0-16 16,0 0-752-16,0 0-160 0,-13 4-32 0,13-4 0 0,-10-16 224 0,7 6 32 16,-2-1 16-16,2-2 0 0,1 2 176 0,2-3 0 15,0 2 0-15,0 1 0 0,0 11 0 0,5-20-160 16,-5 20 160-16,8-18-208 15,-8 18-240-15,13-14-64 0,-13 14 0 0,19-16 0 16,-19 16-448-16,27-13-80 0,-27 13-32 0,31-13 0 16,-31 13-672-16,32-9-144 0,-32 9-32 0,46-9 0 15,-46 9-1392-15,48-9-272 0,-22 5-64 0,-2-1-16 16,2 1-48-16,-1 0-16 0,-25 4 0 0,48-7 0 16,-48 7 1808-16,42-7 384 0,-42 7 64 0,35-8 0 0,-35 8 2256 0,25-6 448 0,-25 6 96 0,0 0 16 15,0 0 2720-15,0 0 544 0,24-5 128 0,-24 5 0 16,0 0-832-16,0 0-160 0,-14 9-32 0,14-9-16 15,-17 16-2064-15,17-16-416 0,-26 25-64 0,11-10-32 16,1-2-656-16,-2 2-128 0,0 4-16 0,-2-1-16 16,1 1-304-16,4-1 0 0,2-1 0 0,11-17 0 15,-16 27 0-15,16-27 0 0,0 0 0 0,-13 27 0 16,13-27 192-16,0 0-64 0,0 0 0 0,0 0-128 16,0 0 208-16,0 0-64 0,38 14-16 0,-38-14 0 15,31-11-128-15,-31 11 0 0,38-22 0 0,-20 6 0 16,4-2 208-16,-3-1-32 0,0-1-16 0,1-1 0 0,-2-1 0 0,2 0 0 15,-1-2 0-15,0 3 0 16,-2 4-160-16,-1 1 128 0,-2 3-128 0,-14 13 128 0,22-13-128 0,-22 13 0 16,0 0-192-16,0 0 192 15,0 0-496-15,0 0 32 0,20 29 0 16,-20-29 0-16,2 37 304 0,-2-37 160 0,-4 46-160 0,4-46 160 0,-5 47 0 0,5-47 0 16,-1 46 208-16,1-46-64 0,1 39 64 0,-1-39 16 15,4 28 0-15,-4-28 0 0,0 0 32 0,0 0 16 16,14 31 0-16,-14-31 0 0,0 0-64 0,0 0-16 15,0 0 0-15,22-7 0 0,-22 7-16 0,15-17-16 16,-6 4 0-16,-1-3 0 0,1-1-160 0,1-3 0 16,0-4 0-16,-1 0-176 0,1 0-48 0,-1 1-16 0,-2 2 0 15,1 0 0 1,3-1-176-16,-1 4-32 0,2 5-16 0,-12 13 0 16,15-14-192-16,-15 14-48 0,0 0 0 0,0 0 0 0,29 18 352 0,-29-18 64 0,13 30 16 0,-13-30 0 15,8 34 400-15,-8-34 96 0,9 42 16 0,-9-42 0 16,5 44 176-16,-5-44 32 0,3 40 16 0,-3-40 0 15,5 30 64-15,-5-30 16 0,0 0 0 0,5 29 0 16,-5-29-112-16,0 0-32 0,0 0 0 0,0 0 0 16,0 0-128-16,0 0-16 0,0 0-16 0,0 0 0 15,0 0-16-15,13-13 0 0,-13 13 0 0,5-25 0 16,-2 10-48-16,0-3-16 0,3 0 0 0,-3-3 0 16,2-1-160-16,2 0-256 0,2 0 64 0,-2 2 16 15,2 3-208-15,-1 2-32 0,-8 15-16 0,16-21 0 16,-16 21-16-16,0 0-16 0,23-9 0 0,-23 9 0 0,0 0 192 0,0 0 32 15,27 19 16-15,-27-19 0 0,0 0 224 0,19 37 0 16,-19-37 144-16,8 28-144 0,-8-28 256 0,11 34-32 16,-11-34-16-16,8 30 0 0,-8-30 0 15,0 0 0-15,15 36 0 0,-15-36 0 0,0 0-48 0,0 0-16 16,11 32 0-16,-11-32 0 0,0 0-144 0,0 0 0 16,0 0 0-16,0 0 0 0,0 0-128 0,0 0-128 15,0 0 0-15,0 0-16 16,13-16-448-16,-13 16-96 0,3-24-16 0,2 7-18448 15</inkml:trace>
  <inkml:trace contextRef="#ctx0" brushRef="#br0" timeOffset="-109123.08">12185 16077 33167 0,'0'0'2944'0,"0"0"-2352"0,0 0-464 0,0 0-128 16,1 30 1904-16,-1-30 352 0,0 0 80 0,3 46 16 15,0-16-1040-15,-1 3-208 0,-1 1-32 0,1-4-16 16,-2-30-720-16,3 53-144 0,-3-53-16 0,2 42-16 15,-2-42-160-15,0 29-224 0,0-29 48 0,0 0 16 32,0 0-368-32,-5 28-80 0,5-28-16 0,0 0 0 15,0 0-112-15,-12-15-32 0,8 1 0 0,1-10-17664 0</inkml:trace>
  <inkml:trace contextRef="#ctx0" brushRef="#br0" timeOffset="-108984.71">12240 15756 41471 0,'0'0'1840'0,"0"0"368"0,-16 7-1760 0,16-7-448 0,0 0 0 0,0 0 0 16,0 0 768-16,-20 24 64 0,20-24 0 0,-23 34 16 0,9-10-848 0,-1 3-256 16,4 1-16-16,-2 15-8432 15,5-4-1696-15,1-2-336 0</inkml:trace>
  <inkml:trace contextRef="#ctx0" brushRef="#br0" timeOffset="-108472.84">12567 15981 46079 0,'0'0'2048'0,"0"0"400"0,-15 29-1952 0,15-29-496 0,0 0 0 15,0 0 0-15,0 0 656 0,-14 25 48 16,14-25 0-16,-16 28 0 16,16-28-1136-16,-10 31-208 0,10-31-64 0,0 0 0 15,-3 43-960-15,3-43-192 0,0 0-32 0,5 44-16 16,-5-44 816-16,2 33 176 0,-2-33 16 0,3 31 16 0,-3-31 1648 0,0 0 320 0,3 43 64 0,-3-43 0 15,0 0-512-15,-5 39-96 0,5-39-32 0,0 0 0 16,-15 36-320-16,15-36-64 0,-17 21 0 0,17-21-128 16,-26 20 192-16,26-20-192 0,-33 19 192 0,17-11-192 15,-2-2 384-15,-1 0-48 0,2-2 0 0,17-4 0 16,-29 3 208-16,29-3 32 0,-17 1 16 0,17-1 0 16,0 0-288-16,0 0-64 0,0 0-16 0,0 0 0 15,0 0-224-15,2-15 128 0,-2 15-128 0,24-11 0 16,-24 11 0-16,36-15 0 0,-14 6-208 0,2-3 64 15,3 1 144-15,-1-1 0 0,1 1 0 0,1-2 128 0,-2 0 0 16,-2-1 0-16,0 1 0 0,2-1 0 0,-2 0-128 16,0-3 176-16,-2 1-176 0,-1 0 192 0,-2 1-192 0,-4 1 0 15,-6 2 0-15,-9 12 0 0,13-21 0 0,-13 21 0 16,2-15 0-16,-2 15 0 0,0 0 0 0,-11-14 0 16,11 14 0-16,0 0 192 0,-24-2-16 15,24 2 0-15,-20 7 0 0,20-7 0 0,-24 16-176 0,24-16 0 16,-21 22 0-16,21-22 0 0,-17 30 0 0,17-30 0 15,-7 33 0-15,7-33 0 0,2 37 0 0,-2-37 0 16,8 35 0-16,-8-35 128 0,18 34 0 0,-18-34 0 16,20 28 0-16,-20-28 0 0,23 22-128 0,-23-22 0 15,22 18 0-15,-22-18 0 16,26 14-800-16,-26-14-32 0,25 7-16 0,-25-7-13136 16,29-1-2624-16</inkml:trace>
  <inkml:trace contextRef="#ctx0" brushRef="#br0" timeOffset="-108323.3">13264 16302 40543 0,'0'0'3600'0,"0"0"-2880"0,0 0-576 0,0 0-144 16,0 0 1152-16,0 0 192 0,-5 28 32 0,5-28 16 16,0 0-1744-16,0 0-352 0,0 0-64 0,0 0 0 15</inkml:trace>
  <inkml:trace contextRef="#ctx0" brushRef="#br0" timeOffset="-107923.61">13541 16145 32255 0,'0'0'2864'0,"0"0"-2288"16,0 0-576-16,-23 15 0 0,23-15 3120 0,0 0 512 15,0 0 96-15,0 0 32 0,-27 9-2384 0,27-9-480 16,-31 9-80-16,31-9-32 15,-33 11-1680-15,33-11-352 0,-27 15-64 0,27-15-16 16,-21 22 256-16,21-22 48 0,-17 29 16 0,17-29 0 0,-8 33 720 0,8-33 144 16,3 29 144-16,-3-29-208 0,0 0 464 0,19 33 80 15,-19-33 32-15,0 0 0 0,39 19-208 0,-39-19-32 16,35 2-128-16,-35-2 192 0,39-8-192 0,-22 1 0 16,-17 7 0-16,36-17 0 0,-21 7 0 0,1-1 176 0,-2-1-32 15,-4-1 0-15,1 0 224 0,0-3 32 0,-3 1 16 16,2-1 0-16,-10 16 0 0,13-27 0 0,-13 27 0 15,11-20 0-15,-11 20-240 0,0 0-48 0,0 0-128 0,8-15 192 16,-8 15-192-16,0 0 0 0,0 0 0 0,0 0 0 16,0 0 0-16,5 31 0 0,-5-31 0 0,3 30 0 15,-3-30-176-15,6 38 176 0,-6-38-160 0,5 42 160 16,-5-42 0-16,8 41 0 0,-8-41-128 0,11 35 128 16,-11-35 0-16,13 30 0 0,-13-30 0 0,0 0 0 15,21 35-256-15,-21-35 0 0,0 0 0 0,0 0 0 16,22 19-560-16,-22-19-112 15,0 0-32-15,16-15-17584 0</inkml:trace>
  <inkml:trace contextRef="#ctx0" brushRef="#br0" timeOffset="-107702.45">13955 15714 41471 0,'0'0'3680'0,"-17"43"-2944"16,17-43-592-16,-15 43-144 0,15-43 1536 0,0 0 288 15,-8 48 48-15,2-14 16 0,-1 20-1184 0,-2 12-224 16,4 5-48-16,2-4-16 16,4-8-864-16,4-6-192 0,0-4-16 0,3-7-16 15,-2-2-32-15,1-6 0 0,-1-4 0 0,-6-30 0 0,11 45 544 16,-11-45 160-16,10 28 0 0,-10-28 0 0,0 0-160 0,0 0 160 16,23 18-128-16,-23-18 128 15,12-13-992-15,-5-4-112 0</inkml:trace>
  <inkml:trace contextRef="#ctx0" brushRef="#br0" timeOffset="-107525.39">14227 15699 46079 0,'0'0'2048'0,"-5"40"400"0,5-40-1952 0,-6 38-496 0,6-38 0 0,0 0 0 16,-2 48 720-16,-1-13 48 0,0 20 16 0,2 15 0 15,-1 4-544-15,2-6-112 0,3-5-128 0,-3-6 176 16,3-3-1088-1,-3-6-224-15,2-6-32 0,-2-3-16 0,-2-4 48 0,2-7 16 16,0-28 0-16,-3 39-11536 0,3-39-2304 0</inkml:trace>
  <inkml:trace contextRef="#ctx0" brushRef="#br0" timeOffset="-107285.27">14894 15793 52527 0,'-16'28'2320'0,"0"-6"496"0,-1 1-2256 0,17-23-560 16,-23 33 0-16,23-33 0 0,-16 32 576 0,-3 3 16 15,-8 18 0-15,-3 16 0 16,-1 8-1728-16,7-2-336 0,7-3-80 0,5-5-16 16,1-4-400-16,6-5-80 0,0-3 0 0,4-2-16 15,-1-1 1616-15,5-2 448 0,2-5-128 0,0-5 128 0,3-3 640 0,3-4 192 0,2-5 48 0,3-4 0 16,-16-24-624-16,35 33-128 0,-35-33-128 15,42 16-13200-15,-15-16-2736 16</inkml:trace>
  <inkml:trace contextRef="#ctx0" brushRef="#br0" timeOffset="-106818.75">15377 16446 46991 0,'0'0'2080'0,"-10"40"432"16,10-40-2000-16,-4 35-512 0,4-35 0 0,0 0 0 15,9 33-176-15,-9-33-128 0,10 57-16 0,1-14-16 16,-1 4-1216-16,2-4-240 0,0-6-64 0,-4-6 0 16,-8-31 544-16,9 49 96 0,-9-49 32 0,5 33 0 0,-5-33 2352 0,0 0 480 15,0 0 80-15,0 0 32 0,0 0-784 0,0 0-144 16,0 0-48-16,-14-14 0 0,11-7-544 0,3-8-112 15,-2-8-128-15,2-7 176 16,2-3-528-16,1-6-96 0,5-5-32 0,-2 0 0 0,4 1 272 0,1 2 48 16,2 1 16-16,3 4 0 0,1 7 144 0,0 3 0 15,2 4 0-15,3 6 0 0,-1 5 0 0,1 4-128 16,-1 5 0-16,0 4 0 0,-2 5-160 0,-19 7-32 16,39-3 0-16,-39 3 0 0,38 9 64 0,-38-9 0 15,32 21 0-15,-32-21 0 0,29 32 256 0,-29-32 0 16,19 42 0-16,-19-42 0 0,8 46 320 0,-8-46-16 0,-5 48-16 15,5-48 0-15,-13 48-16 0,13-48 0 0,-30 47 0 0,14-25 0 16,-3-2 112-16,-2-2 0 0,0-1 16 0,-1-2 0 16,1-3-16-16,0 0-16 0,21-12 0 15,-33 16 0-15,33-16-112 0,-31 11-32 0,31-11 0 0,-24 4 0 16,24-4-224-16,-19-3 0 0,19 3-192 0,-16-8 192 31,16 8-816-31,-8-15-48 0,8 15-16 0,-2-22-18288 0</inkml:trace>
  <inkml:trace contextRef="#ctx0" brushRef="#br0" timeOffset="-106508.59">16277 15915 41471 0,'0'0'1840'0,"0"0"368"0,0 0-1760 0,0 0-448 16,0 0 0-16,0 0 0 0,0 0 560 0,0 0 16 15,0 0 16-15,0 0 0 0,-2 29-720 0,2-29-160 16,0 0-32-16,0 0 0 0,0 0 128 0,-15 24 32 16,15-24 0-16,0 0 0 0,-16 29 816 0,16-29 176 15,-12 28 16-15,12-28 16 0,-10 36-192 0,10-36-32 16,-7 45-16-16,7-45 0 0,-9 53-480 0,6-24-144 16,-2 1 0-16,0 1 0 0,2 2 0 0,-2-3-304 15,2-1 48-15,3-29 0 0,-5 52 256 0,5-52 0 16,-3 41-128-16,3-41 128 0,-2 32-208 0,2-32 16 15,0 0 0-15,0 0 0 16,-5 28-368-16,5-28-64 0,0 0-16 0,0 0 0 16,0 0-448-16,-14-18-112 0,11 2-16 0,1-5-16816 0</inkml:trace>
  <inkml:trace contextRef="#ctx0" brushRef="#br0" timeOffset="-106187.06">16260 15929 5519 0,'0'0'496'0,"0"0"-496"0,0 0 0 0,0 0 0 15,5-13 4720-15,-5 13 848 0,13-25 160 0,-4 10 32 16,0 0-1328-16,-9 15-272 0,14-9-48 0,-14 9-16 15,0 0-2592-15,15 37-528 0,-15-37-96 0,12 55-32 16,-7-22-544-16,2 4-112 0,0 2-32 0,1 1 0 16,-1 0-32-16,2-2-128 0,1 0 192 0,-2-1-64 15,5 0 96-15,-3-4 16 0,2 0 0 0,-2-5 0 16,2-2-16-16,-12-26 0 0,19 43 0 0,-19-43 0 0,10 30-224 0,-10-30 0 16,0 0 0-16,0 27 0 0,0-27-144 0,0 0-128 15,-22 14-32-15,22-14 0 16,-26 1-256-16,26-1-48 0,-38-9-16 0,14 1 0 0,0-3 224 15,0-3 32-15,0-3 16 0,2 1 0 0,4-1 80 16,0 1 16-16,4 3 0 0,1 0 0 0,2 2 256 0,11 11 0 16,-15-19 128-16,15 19-128 0,-6-13 480 0,6 13 0 15,0 0 0-15,0 0 0 0,6-15-48 0,-6 15-16 16,0 0 0-16,28-11 0 0,-28 11-208 0,27-6-32 16,-27 6-16-16,32-6 0 0,-32 6-336 0,38-5-64 15,-38 5-16-15,38-6 0 16,-19 4-560-16,0 0-112 0</inkml:trace>
  <inkml:trace contextRef="#ctx0" brushRef="#br0" timeOffset="-105988.08">16782 16510 48831 0,'-3'33'2176'0,"3"-33"432"0,-8 47-2096 0,8-47-512 0,-2 28 0 0,2-28 0 16,0 0 0-16,3 38 0 0,-3-6-192 0,2 4 48 15,1 2-1344 1,-1-5-272-16,-1-5-48 0,-1-28-16 0,-1 42 896 0,1-42 176 0,-2 27 48 0,2-27 0 16,0 0 1008-16,0 0 208 0,0 0 32 0,0 0 16 15,0 0-1008-15,0 0-192 0</inkml:trace>
  <inkml:trace contextRef="#ctx0" brushRef="#br0" timeOffset="-105521.23">17168 16283 27647 0,'0'0'2448'0,"0"0"-1952"15,0 0-496-15,0 0 0 0,0 0 3472 0,0 0 608 16,0 0 112-16,7 31 32 0,-7-31-3216 0,0 0-640 16,15 45-128-16,-15-45-32 15,17 51-784-15,-8-23-176 0,-2 2-16 0,1 0-16 0,-3 1 1056 0,0 0 224 16,3 2 32-16,-3-3 16 0,1 0 352 0,-1 0 64 15,1-4 0-15,-6-26 16 0,13 41-544 0,-13-41-112 16,7 29-32-16,-7-29 0 0,0 0-288 0,0 0 0 16,0 0 0-16,0 0 0 0,0 0 0 0,0 0 192 0,0 0-48 0,-24-5 0 15,24 5 400-15,-17-30 80 0,5 7 16 0,0-5 0 16,0-5-400-16,2-3-80 0,4-4-16 0,-2 0 0 16,5-2-416-16,-1 0-96 0,4 2-16 0,0 2 0 15,4 3 144-15,1 2 32 0,4 6 0 0,-1 3 0 16,0 4-96-16,3 4-16 0,2 2 0 0,0 2 0 15,-13 12-112-15,29-16-16 16,-29 16-16-16,32-4 0 0,-32 4 240 0,40 4 48 0,-40-4 16 0,39 13 0 16,-39-13 160-16,34 19 0 0,-34-19-144 0,37 26 144 15,-37-26 0-15,27 30-144 0,-27-30 144 0,17 28 0 16,-17-28 0-16,5 28 0 0,-5-28 0 0,0 0 0 16,-9 40 240-16,9-40 0 0,-15 25 0 0,15-25 0 0,-24 21 96 0,24-21 32 15,-29 19 0-15,29-19 0 0,-33 15-176 0,33-15-48 16,-32 9 0-16,32-9 0 0,-29 5-320 0,29-5-64 15,-24 2-16-15,24-2 0 16,-21-5-528-16,21 5-112 0,0 0-32 0,-14-12-18848 16</inkml:trace>
  <inkml:trace contextRef="#ctx0" brushRef="#br0" timeOffset="-105251.98">18057 15933 25791 0,'0'0'2304'0,"0"0"-1856"0,0 0-448 0,-18 25 0 16,18-25 4608-16,0 0 816 0,0 0 160 0,-21 13 48 15,21-13-4320-15,-38 19-864 0,12-5-160 0,-4 4-32 32,1 2-1280-32,-1 2-256 0,4 4-64 0,-1 2 0 0,5 4 1344 0,1 2 176 0,6 1 80 0,3 0 0 15,7-2 448-15,3-2 96 0,4-1 16 0,6-4 0 16,-8-26-368-16,21 43-80 0,-21-43-16 0,29 37 0 15,-29-37-352-15,31 29 0 0,-31-29 0 0,29 22-192 16,-29-22 192-16,27 13-192 0,-27-13 192 0,26 5-192 16,-26-5-384-16,27-4-96 15,-27 4-16-15,32-22-19360 0</inkml:trace>
  <inkml:trace contextRef="#ctx0" brushRef="#br0" timeOffset="-105049.95">18326 16516 46079 0,'0'0'4096'16,"-5"39"-3280"-16,5-39-656 0,0 0-160 0,-3 27 1536 0,3-27 256 15,0 32 64-15,-2 1 16 16,2 10-2432-16,2-1-480 0,-1-6-112 0,-1-4 0 16,0-2-528-16,0-30-112 0,0 46 0 0,0-46-16 0,-3 31 1808 0,3-31 528 15,0 0 32-15,0 0 0 0,3 25-560 0,-3-25 0 16,0 0 0-16,18-21-19536 0</inkml:trace>
  <inkml:trace contextRef="#ctx0" brushRef="#br0" timeOffset="-104605.52">18735 16396 45087 0,'0'0'992'0,"6"31"208"0,-6-31 32 0,0 0 48 0,-1 29-1024 0,1-29-256 0,0 0 0 0,0 30 0 15,0-6 240-15,1 8 0 0,1 6 0 0,0 4 0 16,1 1-1136-16,0-1-240 0,-1-3-32 0,1-2-16 16,0-3 1376-16,0-5 256 0,2 0 64 0,-5-29 16 15,5 41 480-15,-5-41 80 0,8 27 32 0,-8-27 0 16,0 0-816-16,0 0-176 0,0 0-128 0,0 0 192 16,0 0-192-16,0 0-144 0,0 0 144 0,-2-25-208 15,-6 7 512-15,0-5 96 0,-3-6 32 0,3-4 0 0,0-3-192 16,2-5-48-16,1-1 0 0,3-4 0 0,2-1-448 0,2 2-80 15,-1 4-32-15,4 3 0 0,0 5 176 0,5 4 16 16,-2 5 16-16,1 4 0 0,1 2-64 0,1 4-16 16,-11 14 0-16,19-15 0 0,-19 15-128 0,0 0-16 15,29 0-16-15,-29 0 0 0,23 13 112 0,-23-13 32 16,22 22 0-16,-22-22 0 0,24 27 0 0,-24-27 0 16,19 31 0-16,-19-31 0 0,16 30 256 0,-16-30-192 15,8 29 192-15,-8-29-160 0,3 26 160 0,-3-26 192 16,0 0-32-16,-8 34-16 0,8-34 240 0,0 0 64 15,-21 22 0-15,21-22 0 0,0 0 32 0,-27 13 16 16,27-13 0-16,-22 5 0 0,22-5-176 0,0 0-16 16,-29-4-16-16,29 4 0 0,0 0-496 0,-24-12-112 15,24 12 0-15,0 0-16 16,-14-18-688-16,14 18-128 0,0 0-16 0,-5-25-18640 0</inkml:trace>
  <inkml:trace contextRef="#ctx0" brushRef="#br0" timeOffset="-104045.18">19080 16062 35007 0,'0'0'1552'0,"0"0"320"0,0 0-1488 0,0 0-384 0,0 0 0 0,0 0 0 0,23-1 704 0,-23 1 80 15,0 0 16-15,30 10 0 0,-30-10-112 0,34 26-32 16,-16-6 0-16,-3 5 0 0,-3 2 48 0,0 2 0 16,-2 4 0-16,-1 1 0 0,-2 1-16 0,0-1 0 15,-1-2 0-15,0 0 0 0,-1-3-192 0,0-3-48 16,-5-26 0-16,7 43 0 0,-7-43-176 0,1 31-32 16,-1-31-16-16,0 0 0 0,0 0-64 0,-3 25-16 15,3-25 0-15,0 0 0 0,0 0 240 0,0 0 32 16,-19-17 16-16,19 17 0 0,-12-24 16 0,4 7 0 15,-1-6 0-15,1-3 0 0,1 0-320 0,1-6-128 16,3-2 128-16,3-4-128 0,3-1-192 0,3-2-128 16,2 0-32-16,-1 3 0 0,5 3 48 0,0 5 16 0,0 4 0 0,0 5 0 15,2 2-96-15,1 5 0 16,1 3-16-16,-1 3 0 16,0 2-112-16,-15 6-32 0,35 0 0 0,-35 0 0 0,39 12 160 0,-17-1 48 0,0 3 0 0,2 3 0 15,0 1 48-15,0 1 16 0,0 2 0 16,0 2 0-16,-3 2 272 0,0 1-192 0,-2-1 192 0,-3 1-160 15,-3-2 160-15,-2 0 192 0,-11-24-32 0,14 43-16 16,-14-43-144-16,4 37 128 0,-4-37-128 0,-7 29 128 16,7-29 0-16,-16 24-128 0,16-24 192 0,-25 23-64 15,25-23 320-15,-34 20 64 0,34-20 16 0,-43 19 0 16,19-11 144-16,-2-1 32 0,2-1 0 0,0 1 0 16,2-1-272-16,1-1-48 0,21-5-16 15,-39 10 0-15,39-10-368 0,-36 7 0 0,36-7 0 0,-26 3 0 16,26-3-832-16,0 0-64 0,-27-5-32 0,27 5-13376 15,0 0-2672-15</inkml:trace>
  <inkml:trace contextRef="#ctx0" brushRef="#br0" timeOffset="-103697.83">19776 15529 47919 0,'0'0'2112'0,"0"0"448"0,0 0-2048 0,0 0-512 16,0 0 0-16,0 0 0 0,-9 30 0 0,9-30 0 16,0 0 0-16,14 41 0 15,-4-15-1136-15,4 5-224 0,2 5-48 0,2 5-16 0,6 5 1104 0,2 2 320 16,4 4-144-16,3 2 144 0,7 2 448 0,-3-2 176 0,5-2 16 16,-4-2 16-16,-1-2-464 0,1-1-192 0,-6-5 128 15,-1-1-128-15,0-4 0 0,-2-2-224 16,-3-3 32-16,-4-2 0 0,-1-2 192 0,-6-3 0 0,-3 1 0 0,-12-26 0 15,15 42 336-15,-15-42 112 0,4 42 32 0,-4-42 0 16,-10 40 272-16,10-40 48 0,-26 41 16 16,7-21 0-16,-2-1-16 0,-3 0 0 0,-1-1 0 0,-3-3 0 15,-1 1-96-15,-3-3-32 0,2 0 0 0,1-2 0 16,2-1-816-16,1-2-176 0,1-2-16 0,-1 1-16 16,-1-3-1184-1,1-1-224-15,-1-2-48 0,-3-1-19968 0</inkml:trace>
  <inkml:trace contextRef="#ctx0" brushRef="#br0" timeOffset="-102953.72">11596 17736 40543 0,'0'0'3600'0,"0"0"-2880"0,-18 8-576 0,18-8-144 0,0 0 544 0,0 0 80 15,0 0 16-15,-24 9 0 0,24-9-448 0,-22 11-192 16,22-11 160-16,-17 8-160 0,17-8 0 0,0 0-336 16,-14 17 48-16,14-17 16 0,0 0 272 0,0 0 0 15,2 31 0-15,-2-31 0 0,0 0 0 0,24 30 128 16,-24-30 0-16,29 19 16 0,-29-19 16 0,40 13 0 15,-40-13 0-15,46 6 0 0,-46-6-160 0,46-2 0 16,-46 2 144-16,48-11-144 0,-48 11 0 0,42-12 128 16,-42 12-128-16,40-16 0 0,-40 16 176 0,32-16-48 15,-32 16 0-15,0 0 0 0,23-19 64 0,-23 19 0 16,0 0 0-16,0 0 0 0,0 0 848 0,-9-21 176 16,9 21 48-16,-17-3 0 15,17 3-1504-15,-29 3-288 0,12 1-64 0,-3 2-16 0,1 2 608 0,-2 1 0 0,2 1 144 16,3 1-16-16,2-2-128 0,-1 1 0 0,15-10 0 0,-20 19-128 15,20-19 128-15,-12 17 176 0,12-17-48 0,0 0 0 16,0 0 256-16,-1 23 32 0,1-23 16 0,0 0 0 16,0 0-160-16,0 0-16 0,24 22-16 0,-24-22 0 15,0 0-112-15,0 0 0 0,29 10-128 0,-29-10 192 16,0 0-192-16,0 0 128 0,0 0-128 0,0 0 0 16,0 0-448-1,27-4-192-15,-27 4-48 0,0 0-13904 0,0 0-2800 0</inkml:trace>
  <inkml:trace contextRef="#ctx0" brushRef="#br0" timeOffset="-101974.78">12276 17141 50687 0,'0'0'2240'0,"0"0"464"0,-4 25-2160 0,4-25-544 15,0 0 0-15,0 0 0 0,7 29 416 0,-7-29-32 16,12 38 0-16,-2-4 0 15,6 4-1152-15,3 4-256 0,-2 0-32 0,0 2-16 16,-1 0-304-16,-3-1-64 0,-1 3-16 0,-5 0 0 0,1-3 1008 0,-2-3 208 16,-1-3 48-16,-2-4 0 0,-1-3 192 0,1-5 240 15,-3-25-48-15,0 35-16 0,0-35-176 0,0 25-176 16,0-25 48-16,0 0 0 16,-13 16-1856-16,13-16-352 0,-22-2-80 0,22 2-16 15,-35-13-3728-15,13 4-752 0,-2-2-160 0,0-2-32 16,0 2 4896-16,4-1 976 0,2 3 192 0,1-1 32 0,4 0 5888 0,13 10 1184 0,-18-17 224 15,18 17 48-15,0 0-2624 0,-3-23-512 0,3 23-128 0,0 0 0 16,21-28-2112-16,-21 28-400 0,30-26-96 0,-9 12-16 16,1 1-112-16,2-2-16 0,2 0-16 0,1-1 0 15,2-2 80-15,0-1 32 0,0 1 0 0,-3-1 0 16,0 0-32-16,-2 0-16 0,0 0 0 0,0-1 0 16,0 0-224-16,-2 0-144 0,0 1 192 0,-1 1-192 15,-2 2 256-15,0 0-48 0,-3 3-16 0,-16 13 0 16,29-22 128-16,-29 22 0 0,18-13 16 0,-18 13 0 15,0 0-144-15,0 0-48 0,0 0 0 0,0 0 0 16,0 0-144-16,7 25-192 0,-7-25 32 0,-11 34 16 16,3-11 16-16,0 2 0 0,0 1 0 0,0 5 0 0,0 3 128 15,-1 3-160-15,2 1 160 0,6-2-160 0,-1-4 160 0,2-1 0 16,3-4 128-16,2-2-128 0,2-2 272 16,-7-23-16-16,20 39 0 0,-20-39 0 0,26 33-256 0,-26-33 0 15,30 23 128-15,-30-23-128 0,34 12 0 0,-34-12 0 16,38 2 0-16,-38-2 0 0,37-9 128 0,-16-1 0 15,1-2 16-15,-1-4 0 0,0 0 64 0,-2-3 16 16,-1-1 0-16,-3 1 0 0,0 0-64 0,-2 1-16 16,-13 18 0-16,17-35 0 0,-17 35-144 0,8-25 160 15,-8 25-160-15,0 0 160 0,-1-22-160 0,1 22 0 16,0 0 0-16,0 0 0 0,0 0 0 0,-23-6 0 16,23 6 0-16,0 0 0 0,-22 17 0 0,22-17 128 15,-13 22-128-15,13-22 0 0,-14 31 0 0,14-31 0 16,-8 36-224-16,8-36 80 0,-2 37-48 0,2-37-16 0,3 32 0 0,-3-32 0 15,12 28 48-15,-12-28 16 0,17 24 0 0,-17-24 0 16,22 21 144-16,-22-21 0 0,28 13 0 0,-28-13 0 16,30 5 0-16,-30-5 128 0,32-3 0 0,-32 3 0 15,32-10 32-15,-32 10 16 0,32-20 0 0,-32 20 0 16,28-24-48-16,-28 24 0 0,25-30 0 0,-25 30 0 16,23-29-128-16,-23 29 0 0,19-25 0 0,-19 25-176 15,15-18-160-15,-15 18-48 0,0 0 0 0,15-16 0 16,-15 16 0-16,0 0 0 0,0 0 0 0,0 0 0 15,0 0 384-15,0 0 0 0,0 0 160 0,0 0-160 16,0 0 224-16,0 0-64 0,26 5-16 0,-26-5 0 16,0 0-144-16,0 0 128 0,0 0-128 0,0 0 128 0,22 11-128 15,-22-11 0-15,0 0 0 0,0 0 0 0,26 2 256 16,-26-2-16-16,0 0-16 0,28-7 0 0,-28 7 48 0,0 0 16 16,34-9 0-16,-34 9 0 0,24-3-112 0,-24 3-32 15,24-1 0-15,-24 1 0 0,26 3-144 0,-26-3 0 16,0 0 0-16,32 11 0 0,-32-11 0 15,0 0 0-15,30 18 0 0,-30-18-176 0,0 0-80 0,22 21 0 16,-22-21-16-16,0 0 0 0,16 23-64 0,-16-23-16 16,0 0 0-16,0 0 0 15,15 21-272-15,-15-21-48 0,0 0-16 0,0 0 0 16,0 0-400-16,0 0-64 0</inkml:trace>
  <inkml:trace contextRef="#ctx0" brushRef="#br0" timeOffset="-101648.72">14256 17099 43311 0,'0'0'1920'0,"0"0"384"0,0 0-1840 0,0 0-464 0,-18 13 0 0,18-13 0 16,0 0 640-16,0 0 48 0,-19 29 0 0,7-9 0 15,-2 8-688-15,2 5-256 0,0 8 16 0,0 4 0 0,4 4-16 0,0 4-16 16,2 3 0-16,2 2 0 0,3 0 640 0,1-3 128 16,1 0 16-16,4-6 16 0,3-4 160 15,2-3 16-15,2-4 16 0,1-2 0 0,1-1-528 16,1-5-192-16,1-4 144 0,-2-2-144 15,3-3-640-15,-17-21-224 0,31 30-32 0,-31-30-16 16,31 16-464-16,-31-16-96 0</inkml:trace>
  <inkml:trace contextRef="#ctx0" brushRef="#br0" timeOffset="-100890.86">15314 17598 38703 0,'0'0'3440'0,"0"0"-2752"16,0 0-560-16,0 0-128 0,0 0 544 0,0 0 80 15,0 0 16-15,0 0 0 0,20-9-384 0,-20 9-80 16,0 0-16-16,23 7 0 0,-23-7-160 0,12 18-192 16,-12-18 32-16,10 31 16 0,-10-31 144 0,7 41 0 15,-4-18 128-15,1 0-128 0,-4-23 192 0,5 41-16 16,-5-41-16-16,7 35 0 0,-7-35 32 0,5 29 16 16,-5-29 0-16,0 0 0 0,7 24-64 0,-7-24-16 15,0 0 0-15,0 0 0 0,0 0 32 0,0 0 0 16,0 0 0-16,0 0 0 0,0 0 144 0,7-23 16 15,-7 23 16-15,1-28 0 0,-1 28 64 0,4-30 16 16,-4 30 0-16,5-29 0 0,-5 29-416 0,10-27 0 16,-10 27 0-16,15-25 0 0,-15 25-320 0,19-21 48 0,-19 21 16 15,21-16 0-15,-21 16 80 0,21-11 32 0,-21 11 0 0,22-7 0 16,-22 7 144-16,27-8-192 0,-27 8 192 0,28-5-192 16,-28 5 192-16,30-5 0 0,-30 5 0 0,30-8 0 15,-30 8 0-15,27-7 0 0,-27 7 0 0,24-8 0 16,-24 8 0-16,24-9 0 0,-24 9 0 0,21-9-128 15,-21 9 128-15,0 0 0 0,18-12 0 0,-18 12 0 16,0 0 0-16,0 0 176 0,0 0-48 0,0 0 0 16,0 0 272-16,0 0 48 0,-16-19 16 0,16 19 0 15,-21 3-80-15,21-3-32 0,-27 9 0 0,27-9 0 16,-34 18-160-16,34-18-48 0,-30 25 0 0,30-25 0 0,-24 29-144 0,24-29 0 16,-21 33 0-16,21-33 0 0,-10 32 256 0,10-32-48 15,-3 30 0-15,3-30 0 0,5 28 48 16,-5-28 16-16,13 25 0 0,-13-25 0 0,16 22-272 0,-16-22-224 15,21 17 32-15,-21-17 16 16,22 12-592-16,-22-12-112 0,26 3-16 0,-26-3-16 16,29-8-464-16,-29 8-96 0</inkml:trace>
  <inkml:trace contextRef="#ctx0" brushRef="#br0" timeOffset="-100590.64">16105 17413 40543 0,'0'0'3600'0,"-11"24"-2880"0,11-24-576 0,0 0-144 16,-11 23 1680-16,11-23 304 0,0 0 64 0,0 0 16 16,-5 29-1936-16,5-29-400 0,0 39-80 0,2-16-16 31,1 0-1040-31,3-1-224 0,-1 0-32 0,-5-22-16 0,13 42 1360 0,-13-42 320 0,17 40 0 0,-17-40 0 16,21 36 592-16,-21-36 112 0,21 33 0 0,-21-33 16 15,22 27-400-15,-22-27-64 0,17 21-32 0,-17-21 0 16,0 0-224-16,12 21-192 0,-12-21 48 0,0 0 0 15,0 0 144-15,0 0 0 0,-11 22 128 0,11-22-128 16,0 0 528-16,-29 8 48 0,29-8 0 0,-30 4 0 16,30-4-256-16,-37 1-32 0,37-1-16 0,-39-2 0 31,39 2-640-31,-38-4-128 0,38 4-16 0,-32-5-16 0,32 5-480 16,-30-10-80-16,30 10-32 0,-23-16-17760 0</inkml:trace>
  <inkml:trace contextRef="#ctx0" brushRef="#br0" timeOffset="-100185.97">16356 17582 44223 0,'5'23'1968'0,"-5"-23"400"0,3 36-1904 0,-3-36-464 15,2 27 0-15,-2-27 0 0,0 0 640 0,7 40 16 16,-4-6 16-16,4 7 0 0,-2 4-672 0,0-1-256 16,0-3 16-16,-1-5 0 15,-4-2-144-15,0-6-16 0,0-3-16 0,0-25 0 0,-7 35 768 0,7-35 160 16,0 0 16-16,-10 21 16 0,10-21 112 0,0 0 32 15,0 0 0-15,0 0 0 0,-14-26-560 0,14 26-128 16,-5-42 0-16,5 13 0 16,3-4-464-16,1-6-80 0,3-4-16 0,0 0 0 0,1-1 160 0,4 0 16 0,0 1 16 0,4 2 0 15,1 4 160-15,-2 2 16 0,4 4 16 0,0 6 0 32,-2 2-272-32,0 4-48 0,2 5-16 0,0 2 0 15,-19 12-64-15,32-10-32 0,-32 10 0 0,27 3 0 0,-27-3 608 0,24 16 0 16,-24-16 0-16,18 24 0 0,-18-24 192 0,14 32 128 0,-14-32 0 0,5 36 16 15,-5-36-112-15,-2 39-32 0,2-39 0 0,-9 35 0 16,9-35 64-16,-15 33 16 0,15-33 0 16,-22 31 0-16,22-31 16 0,-24 26 0 0,24-26 0 0,-27 21 0 15,27-21-16-15,-26 17 0 0,26-17 0 0,-21 10 0 16,21-10-272-16,0 0 0 0,-25 8 128 0,25-8-128 16,0 0-320-16,0 0-112 0,0 0-16 0,0 0-16 15,-19-13-368-15,19 13-80 0,0 0-16 16,17-21-17728-16</inkml:trace>
  <inkml:trace contextRef="#ctx0" brushRef="#br0" timeOffset="-99388.53">17148 17555 41471 0,'0'0'1840'0,"0"0"368"0,0 0-1760 16,0 0-448-16,0 0 0 0,0 0 0 0,0 0 208 0,-13 18-32 15,13-18-16-15,0 0 0 16,0 0-1360-16,-30 1-272 0,30-1-48 0,-23 3-16 0,23-3 1856 0,-24 8 384 16,24-8 64-16,-22 13 0 0,22-13 160 0,-21 14 32 0,21-14 0 0,-15 18 0 15,15-18-624-15,0 0-112 0,-9 22-32 0,9-22 0 16,0 0-448-16,0 0-112 0,4 25-16 0,-4-25 0 16,0 0 128-16,15 17 32 0,-15-17 0 0,0 0 0 15,26 7 224-15,-26-7 128 0,22-1 0 0,-22 1-128 16,26-11 176-16,-26 11-176 0,31-14 160 0,-31 14-160 15,30-20 0-15,-30 20 0 0,33-22 0 0,-33 22 0 16,31-23 0-16,-31 23 0 0,32-21 0 0,-32 21-160 16,37-16 160-16,-37 16 0 0,34-11 0 0,-34 11 0 15,31-5 0-15,-31 5 0 0,29 0 0 0,-29 0 176 16,24 5 144-16,-24-5 16 0,24 10 16 0,-24-10 0 16,19 12-224-16,-19-12-128 0,18 15 160 0,-18-15-160 0,19 17 0 0,-19-17 0 15,19 18 0-15,-19-18-160 0,21 16 16 16,-21-16 0-16,21 14 0 0,-21-14 0 0,22 13-128 15,-22-13-32-15,21 9 0 0,-21-9 0 16,24 4-96-16,-24-4-32 0,27-1 0 16,-27 1 0-16,26-6-464 0,-26 6-112 0,27-11-16 0,-27 11 0 15,27-16 64-15,-27 16 16 0,24-21 0 0,-24 21 0 16,19-23 624-16,-19 23 112 0,10-25 16 0,-10 25 16 0,5-25 1152 0,-5 25 240 16,0-23 32-16,0 23 16 0,-7-21-256 0,7 21-48 15,-15-17-16-15,15 17 0 0,-20-10-432 0,20 10-64 16,-27-2-32-16,27 2 0 0,-27 6-16 0,27-6 0 15,-26 14 0-15,26-14 0 0,-27 23-240 0,27-23-160 16,-21 28 192-16,21-28-192 0,-13 37 0 0,13-37 0 0,-3 35 0 16,3-35-144-16,3 33 144 0,-3-33-128 0,13 29 128 15,-13-29-128-15,21 20 128 0,-21-20 176 16,27 15-48-16,-27-15 0 0,35 4 32 0,-35-4 0 0,39-7 0 0,-18-1 0 16,1-3-160-16,-1-2 0 0,3-4 0 0,-3-4 0 15,-1 0 0-15,-2-4 0 0,0-3 0 0,-2-3 0 16,-2-2 0-16,-1-1 0 0,-2-3 0 15,-2 0 0-15,-2 1 0 0,-2 2 192 0,1 3-192 0,-1 2 192 16,-2 4 128-16,-1 5 16 0,-2 20 16 0,3-28 0 16,-3 28-32-16,0 0 0 0,0 0 0 0,0 0 0 15,0 0-320-15,0 0 0 0,0 0 0 0,11 33 0 16,-8-7 0-16,0 4 0 0,1 7-192 0,-3 3 64 16,1 5-48-16,1 2 0 0,-1-1 0 0,1 0 0 15,3-3 32-15,1-4 0 0,-1-2 0 0,4-4 0 0,-2-2 144 16,0-4 128-16,3-1-128 0,0-3 176 15,-1-2-176-15,-10-21 0 0,18 32 0 0,-18-32-176 16,17 20-656-16,-17-20-144 0,0 0-32 0,22 8-11840 16,-22-8-2368-16</inkml:trace>
  <inkml:trace contextRef="#ctx0" brushRef="#br0" timeOffset="-98905.77">18900 17237 25791 0,'0'0'2304'0,"0"0"-1856"0,0 0-448 0,0 0 0 15,0 0 3472-15,0 0 608 0,0 0 112 0,0 0 32 16,0-19-2752-16,0 19-528 0,0 0-112 0,11-17-32 16,-11 17-800-16,0 0 0 0,27 2-144 0,-27-2 16 15,24 17 128-15,-24-17 192 0,29 35-32 0,-12-12-16 16,3 6 112-16,-2 2 0 0,2 6 16 0,1 5 0 0,1 3-272 0,-3 0 0 15,1 1 0-15,-2 0 0 16,-1-1-192-16,0-3 0 0,-3-2 0 0,0-4 0 0,-3-2 192 16,0-3-192-16,-3-1 192 0,-1-1-192 0,0-2 192 0,-3-2 128 15,-3-3 0-15,-1-22-128 0,-3 37 416 0,3-37-32 16,-12 30 0-16,12-30 0 0,-23 28 48 0,23-28 0 16,-30 22 0-16,9-12 0 0,3 0 144 0,-3-1 16 15,-3-1 16-15,24-8 0 0,-35 12-352 0,35-12-64 16,-34 8 0-16,34-8-16 15,-27 2-752-15,27-2-160 0,-22-2-32 0,22 2 0 16,0 0-592-16,-16-19-128 0</inkml:trace>
  <inkml:trace contextRef="#ctx0" brushRef="#br0" timeOffset="-98739.48">19757 17673 50687 0,'-5'27'2240'0,"5"-27"464"0,-9 34-2160 0,9-34-544 0,0 0 0 0,-3 26 0 31,3-26-864-31,1 21-288 0,1 0-48 0,1 6-16 0,3 1 976 0,-1 0 240 0,0-3 0 0</inkml:trace>
  <inkml:trace contextRef="#ctx0" brushRef="#br0" timeOffset="-98623.16">19861 18450 44223 0,'-11'25'1968'0,"0"-7"400"0,1-3-1904 0,4-4-464 16,6-11 0-16</inkml:trace>
  <inkml:trace contextRef="#ctx0" brushRef="#br0" timeOffset="-58048.73">16623 10366 21183 0,'-6'2'1888'0,"3"-1"-1504"16,3-1-384-16,0 0 0 0,0 0 1728 0,0 0 256 15,-5 2 64-15,5-2 16 0,-8 3 112 0,8-3 0 16,-8 3 16-16,8-3 0 0,0 0-1184 0,0 0-240 15,0 0-64-15,0 0 0 0,0 0-320 0,0 0-64 0,0 0 0 0,45 15-16 16,-45-15-64-16,33 4-16 0,-33-4 0 0,39 4 0 16,-39-4 64-16,38 4 16 0,-38-4 0 0,40 3 0 15,-40-3-160-15,39 3-16 0,-39-3-128 0,41 2 192 16,-41-2-192-16,40 2 0 0,-40-2 0 0,35 0 0 16,-35 0 0-16,29-1 0 0,-29 1 0 0,0 0-160 31,37 0-256-31,-37 0-48 0,0 0-16 0,0 0 0 0,0 0-1440 0,27 2-272 15</inkml:trace>
  <inkml:trace contextRef="#ctx0" brushRef="#br0" timeOffset="-57799.59">16769 10542 8287 0,'0'0'736'0,"-11"6"-592"0,11-6-144 0,0 0 0 0,0 0 3504 0,0 0 656 15,-10 5 144-15,10-5 32 0,0 0-1248 0,-14 11-240 16,14-11-48-16,0 0-16 0,0 0-1088 0,0 0-224 15,0 0-32-15,35 6-16 0,-35-6-816 0,27 0-160 16,-27 0-48-16,34-1 0 0,-34 1-208 0,38 1-64 16,-38-1 0-16,37 2 0 0,-37-2 0 0,35 1-128 15,-35-1 192-15,32 2-64 0,-32-2-128 0,0 0 0 16,37 5 0-16,-37-5 0 0,0 0 0 0,0 0 0 16,30 4 0-16,-30-4 0 0,0 0 0 0,0 0 0 15,0 0-192-15,0 0 192 16,0 0-1088-16,0 0-112 0,16-11-16 0,-16 3-15792 0</inkml:trace>
  <inkml:trace contextRef="#ctx0" brushRef="#br0" timeOffset="-57396.87">17044 10108 37775 0,'0'0'1664'0,"-11"4"368"0,11-4-1632 0,-11 5-400 0,11-5 0 0,0 0 0 16,0 0 816-16,0 0 80 0,-15 16 0 0,15-16 16 15,-16 22-576-15,16-22-112 0,-11 26-32 0,11-26 0 16,0 0-192-16,-3 38 0 0,3-38 0 0,0 0-160 16,8 34-48-16,-8-34-16 0,0 0 0 0,0 0 0 15,27 40 224-15,-27-40-176 0,0 0 176 0,0 0-160 0,37 36 160 0,-37-36 0 16,0 0 0-16,35 25 0 0,-35-25 0 0,0 0 0 16,37 26 0-16,-37-26 128 0,0 0-128 0,38 22 0 15,-38-22 0-15,0 0 0 0,31 21 0 0,-31-21-192 16,0 0 192-16,0 0-192 0,31 30-16 15,-31-30-16-15,0 0 0 0,0 0 0 0,0 0-48 0,14 38-16 16,-14-38 0-16,0 0 0 0,-7 28 16 0,7-28 0 16,-12 21 0-16,12-21 0 0,-17 24 272 0,17-24 144 15,-22 28-16-15,6-15 0 0,3 0 192 0,-3 0 48 16,0-2 0-16,0 0 0 0,0-1 16 0,2 0 16 16,-1-1 0-16,-1 0 0 0,-1 2-80 0,2-3-32 15,1 1 0-15,1-2 0 0,2 0-128 0,1-1-32 16,10-6 0-16,-16 9 0 0,16-9-128 0,-11 4-144 15,11-4 144-15,0 0-208 16,0 0-640-16,0 0-128 0,3-7-32 0,5-1-16528 0</inkml:trace>
  <inkml:trace contextRef="#ctx0" brushRef="#br0" timeOffset="-56467.47">17324 9298 34095 0,'-2'-4'3024'0,"1"1"-2416"0,1 3-480 0,0 0-128 15,0 0 800-15,0 0 144 0,-2-2 16 0,2 2 16 16,-9-1-416-16,9 1-96 0,-15 5-16 0,15-5 0 15,-21 19-672-15,7-4-144 0,1 0-16 0,-4 4-16 32,-1 3-48-32,-2-1 0 0,0 4 0 0,-1-1 0 0,0-2 448 0,-1 2 128 0,-2 4 0 0,-2-2 0 15,-1 2 512-15,-3 2 96 0,-2 1 32 0,2-1 0 16,-4 0-384-16,5 0-80 0,-1-2-16 0,-1 0 0 16,1 0-288-16,1-1 160 0,-1 1-160 0,4 0 128 15,-1-3-128-15,-2 2 0 0,-3 2 0 0,2 0 0 16,3 0 0-16,-1-2 0 0,3 0 0 0,2-3 0 0,1-1 0 0,3-1 0 15,0-2 0-15,4-3 0 0,1-1 0 0,-2-2 0 16,16-14 0-16,-24 28 0 0,24-28 0 16,-22 24 0-16,22-24 0 0,-15 16 0 0,15-16 0 0,-11 8 0 15,11-8 0-15,-8 4 0 0,8-4 176 0,-5-2-48 16,3-1-128-16,1-1 192 0,1-1-32 0,0-3-16 16,0-1 0-16,1-2 0 0,1-2 48 0,0 0 16 15,-1-3 0-15,3 0 0 0,-1 1-80 0,0-3 0 16,-1-1-128-16,2-1 192 0,1 1-192 0,-2 0 176 15,1 2-176-15,-1 0 160 0,2 2-160 0,-1-1 0 16,-1 3 0-16,2 1 0 0,-3 3 0 0,1 0 0 16,-1 4 0-16,0 2 0 0,-2 3 0 0,1-3 0 0,-1 3 0 0,0 0 0 15,0 0-320-15,0 0-64 0,0 0 0 16,-5 46 0 0,5-46-16-16,-5 39-16 0,5-39 0 0,-10 52 0 0,10-52 176 15,-12 58 48-15,12-58 0 0,-10 55 0 0,10-55 192 0,-11 50 0 0,11-50 0 16,-6 46 0-16,6-46 0 0,-2 39 0 0,2-39 0 15,0 0 0-15,5 44 256 0,-5-44 0 0,0 0 0 0,0 0 0 16,26 37-16-16,-26-37-16 0,0 0 0 0,38 10 0 16,-38-10 112-16,32-5 32 0,-13-1 0 0,5-3 0 15,-2-2-176-15,2-2-16 0,0-3-16 0,2-3 0 16,1 1-480 0,-1-3-112-16,1 0-16 0,2-1-12080 0,1-1-2416 0</inkml:trace>
  <inkml:trace contextRef="#ctx0" brushRef="#br0" timeOffset="-55903.11">17671 9258 24879 0,'-8'-11'2208'0,"0"3"-1760"0,2 0-448 0,1 2 0 16,0 1 2304-16,4 2 368 0,-3 0 80 0,-5-3 0 15,-1-4-1056-15,-7 0-224 0,-1 0-32 0,0 2-16 16,1 5-1040-16,-1 4-224 0,2 4-32 0,-3 5-128 15,2 3 0-15,1 3-192 0,16-16 0 0,-22 30 0 16,8-6 192-16,0 2-144 0,14-26 144 0,-18 51-128 16,18-51 128-16,-9 43 0 0,9-43-144 0,0 0 144 15,0 48 0-15,0-48 0 0,0 0 0 0,0 0 0 16,22 38 160-16,-22-38 48 0,0 0 16 0,0 0 0 16,0 0-16-16,38 12 0 0,-29-14 0 0,1-3 0 15,0-1-64-15,0-3-16 0,-1 0 0 0,1-1 0 16,-1-2-128-16,-2 0 160 0,1-2-160 0,-1 0 160 0,0 1-160 15,-2-1 0-15,0 1 0 0,2-1 0 0,-1 2 0 0,-1 0 0 16,-2 2 0-16,2 1 0 0,-2 3 0 0,-3 6 0 16,9-4 0-16,-9 4 0 0,0 0 0 0,0 0 0 15,0 0 0-15,0 0 0 0,24 42 0 0,-24-42-176 16,0 0 176-16,13 42-128 0,-13-42 128 0,0 0 0 16,8 46 0-16,-8-46 0 0,0 0 0 0,7 43-128 15,-7-43 128-15,0 0 0 0,0 0-224 0,9 44 32 16,-9-44 16-16,0 0 0 15,0 0-880-15,0 0-176 0,0 0-48 0,0 0 0 16,0 0-1664-16,32 22-352 0</inkml:trace>
  <inkml:trace contextRef="#ctx0" brushRef="#br0" timeOffset="-55608.91">17814 9267 15663 0,'1'-8'688'0,"-1"2"144"15,0 0-656-15,-1 2-176 0,1 4 0 0,0 0 0 0,-2-2 2976 0,2 2 560 0,-8-3 112 0,3 1 32 16,-3 0-1056-16,2 2-192 0,-1 1-64 0,7-1 0 15,-14 5-1712-15,14-5-336 0,0 0-80 0,0 0-16 16,-13 23-224-16,13-23 0 0,0 0 0 0,0 0 0 16,0 0-272-16,11 40 48 0,-11-40 16 0,0 0 0 15,37 25 32-15,-37-25 16 0,29 15 0 0,-29-15 0 16,32 15 160-16,-32-15 0 0,35 12 0 0,-35-12 0 16,34 11 0-16,-34-11 0 0,29 11 0 0,-29-11 0 15,0 0 144-15,29 15 64 0,-29-15 16 0,0 0 0 16,0 0 112-16,0 0 32 0,0 0 0 0,0 0 0 0,0 0 80 0,-15 40 0 15,4-34 16-15,-1 0 0 0,0 1-176 0,-3 0-32 16,-1 0-16-16,-1 0 0 0,2 0-240 0,1-1 0 16,-2 1 0-16,3-2-160 15,1 0-448-15,0-2-96 0,4-1 0 0,2-2-16896 16</inkml:trace>
  <inkml:trace contextRef="#ctx0" brushRef="#br0" timeOffset="-55266.91">18049 9229 18431 0,'0'0'1632'0,"0"0"-1312"16,0 0-320-16,0 0 0 0,0 0 4304 0,0 0 800 15,0 0 144-15,22 39 48 0,-22-39-3440 0,0 0-672 0,31 44-144 0,-31-44-16 16,29 29-656-16,-29-29-128 0,0 0-32 0,39 26 0 16,-39-26-208-16,0 0-192 0,29 6 48 0,-29-6 0 31,18-3-288-31,-18 3-48 0,13-11-16 0,-7 3 0 15,-1 0 0-15,-2-2 0 0,2 0 0 0,-2-2 0 0,3 0 352 0,-3-2 144 0,2 0-128 16,-3 2 128-16,1 0 0 0,1 3 0 0,-1 3 0 0,-1 1 0 16,-2 5 0-16,0 0 0 0,0 0 0 15,0 0-128-15,0 0 128 0,0 0 0 0,5 47 0 0,-5-47 0 16,-5 46 0-16,5-46 0 0,-7 60 0 0,7-60 128 16,-8 58-128-16,8-58 0 0,-11 67 0 0,11-67 0 15,-5 64 128-15,5-64-128 0,-3 60 128 0,3-60-128 16,1 51 0-16,-1-51 0 0,0 0 0 0,2 46 128 15,-2-46-368-15,0 0-64 0,0 0-16 0,0 0 0 16,0 0-1856-16,0 0-384 0</inkml:trace>
  <inkml:trace contextRef="#ctx0" brushRef="#br0" timeOffset="-54901.3">18472 9208 34095 0,'0'0'1504'0,"0"0"320"15,0 0-1456-15,0 42-368 0,0-42 0 0,0 0 0 0,0 0 992 0,2 36 128 16,-2-36 32-16,2 51 0 0,-2-51-416 0,1 63-80 16,-1-63-16-16,2 50 0 0,-2-50-464 0,0 0-176 15,-2 48 0-15,2-48 144 0,0 0-144 0,0 0 0 16,0 0 0-16,0 0 0 0,0 0 0 0,0 0 160 0,0 0-160 0,0 0 160 16,4-4 160-16,-1-9 16 0,3-2 16 0,2-3 0 15,0-1-192-15,2-2-32 0,4-2-128 0,0-2 192 16,0 0-192-16,1 0-240 0,2 0 48 0,0 1 16 31,1 4-224-31,-1 0-48 0,-1 4-16 0,-3 2 0 16,0 3 0-16,1 2 0 0,-2 2 0 0,-1 3 0 0,-11 4 464 0,19-1 192 0,-19 1-16 0,0 0 0 15,0 0 192-15,0 0 32 0,30 26 16 0,-30-26 0 16,0 0-224-16,0 0-32 0,10 51-16 0,-10-51 0 16,0 0-144-16,3 48 128 0,-3-48-128 0,0 0 128 15,-1 45-128-15,1-45 0 0,0 0 0 0,-4 37 0 16,4-37 0-16,0 0 0 0,0 0 0 0,-3 44 0 0,3-44 0 15,0 0-272-15,0 0 32 0,0 0 16 16,0 0-1376-16,0 0-256 0</inkml:trace>
  <inkml:trace contextRef="#ctx0" brushRef="#br0" timeOffset="-54683.58">19250 9051 40543 0,'-5'1'1792'0,"-1"0"384"0,-2 1-1744 0,8-2-432 15,-12 7 0-15,12-7 0 0,0 0 688 0,-22 20 48 16,3-4 16-16,-7 8 0 0,-4 9 16 0,-2 2 16 16,5 3 0-16,6-4 0 0,8-3-608 0,13-31-176 15,-11 56 0-15,11-56 0 0,18 41 736 0,-18-41 80 16,41 33 16-16,-12-21 0 16,5 1-1792-16,6-3-368 0,4 0-64 0,3-3-16 0,-5-2 864 0,8-4 160 0,5-2 48 15,4 0-18928-15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39 148 5527 0 0,'-33'-5'3855'0'0,"27"5"-1625"0"0,11 4-215 0 0,27 9-2019 0 0,-24-9-73 0 0,1-2-4 0 0,38 10 6 0 0,3-3-4 0 0,3-1 13 0 0,5-1 63 0 0,314 13 1461 0 0,-240-17-807 0 0,512 7 1113 0 0,-353-22-1693 0 0,4 0-18 0 0,458 38 1209 0 0,-186-19 579 0 0,-466-7-1582 0 0,-64 2-245 0 0,15 1-14 0 0,6 3 54 0 0,-16-2-33 0 0,10 3 32 0 0,1 1 11 0 0,-3 0 0 0 0,-2-2 0 0 0,-3 2-10 0 0,6-1 10 0 0,-16-3-43 0 0,-19-2 22 0 0,23 1-17 0 0,14 3 252 0 0,-8 0 107 0 0,-38-4-372 0 0,-4-1-6 0 0,0 0 0 0 0,0-1 0 0 0,0 1 1 0 0,0-1-1 0 0,0 0 0 0 0,1 0 0 0 0,4-1 1 0 0,17 0 2 0 0,3 0 1 0 0,-17 0 31 0 0,11-2-20 0 0,10-1 49 0 0,-27 3 94 0 0,1 0-92 0 0,20-1-2 0 0,4-2-17 0 0,-8 0-32 0 0,-14 1 31 0 0,3-2 14 0 0,-7 2 10 0 0,-1-3 3 0 0,-3 6-73 0 0,1-1-1 0 0,-1 1 0 0 0,0-1 1 0 0,0 1-1 0 0,0-1 0 0 0,1 1 1 0 0,-1-1-1 0 0,0 1 0 0 0,0-1 1 0 0,0 0-1 0 0,0 1 0 0 0,0-1 1 0 0,0 1-1 0 0,0-1 1 0 0,0 1-1 0 0,0-1 0 0 0,0 0 1 0 0,0 1-1 0 0,0-1 0 0 0,-1 0 1 0 0,0-1 5 0 0,0 1 0 0 0,0-1 0 0 0,0 1 0 0 0,0-1 0 0 0,0 1 0 0 0,0-1 1 0 0,0 1-1 0 0,-3-2 0 0 0,-6-5 23 0 0,0 0 0 0 0,-17-9 0 0 0,19 13-23 0 0,-26-19 57 0 0,-1 2-1 0 0,-1 2 1 0 0,-66-25 0 0 0,10 17-16 0 0,50 17-21 0 0,-45-19 0 0 0,-39-19-32 0 0,124 46-44 0 0,0 1-61 0 0,-16 0 22 0 0,24 4 30 0 0,34 10-22 0 0,-12-2 11 0 0,-12-5 11 0 0,17 9 30 0 0,-6-3-36 0 0,-6-2 45 0 0,-1 2-40 0 0,15 8-22 0 0,-17-9 15 0 0,28 12 49 0 0,-3-1 12 0 0,-1-5 0 0 0,2-1 0 0 0,8 2-53 0 0,-17-6 42 0 0,9 3 11 0 0,7 3 0 0 0,-4 2 0 0 0,-11-6-11 0 0,-22-5-31 0 0,14 14 18 0 0,-21-18-42 0 0,-7 5-67 0 0,0 1 129 0 0,0-1 0 0 0,-4 18 0 0 0,2-21 4 0 0,0 0 0 0 0,0-1 0 0 0,-1 1 0 0 0,0-1 0 0 0,-6 11 0 0 0,-23 27 0 0 0,-2-5 0 0 0,-1-5-53 0 0,9-11 42 0 0,-9 4 11 0 0,-7 6 91 0 0,4-6 31 0 0,1-3-38 0 0,-2 3 11 0 0,0-2 1 0 0,6-5 0 0 0,15-9-68 0 0,8-5 20 0 0,-15 9-36 0 0,4-3-25 0 0,-5 0-205 0 0,22-10-127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0,'0'0'8759'0'0,"2"12"-8296"0"0,3 35-249 0 0,-3-35-107 0 0,0 1-19 0 0,6 52-20 0 0,5 11-55 0 0,2 14-13 0 0,1 14-14 0 0,0 5-30 0 0,19 241 284 0 0,-2 772 410 0 0,-25-490-490 0 0,1-186-28 0 0,-7 455 292 0 0,-2-688-404 0 0,8 673-84 0 0,60 251 2120 0 0,-54-1025-1976 0 0,-7-58-80 0 0,6 28-273 0 0,-8-45-38 0 0,-3-28-10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 13359 0 0,'-2'-10'2520'0'0,"8"9"-2142"0"0,1-1-252 0 0,-5 1-54 0 0,1 1 0 0 0,0-1 0 0 0,0 1 0 0 0,0-1 0 0 0,0 1 0 0 0,0 0 0 0 0,0 0 0 0 0,3 1 0 0 0,35 1 662 0 0,7 1-610 0 0,157 8-178 0 0,228-17 0 0 0,143 0 2192 0 0,-303 17-912 0 0,75 4-502 0 0,-47 2-557 0 0,546 38-52 0 0,-807-52-115 0 0,2 3 0 0 0,18 3 14 0 0,-6 2 55 0 0,-7-1 28 0 0,3 1 106 0 0,-24-5-122 0 0,-19-4-1 0 0,1-1 0 0 0,3 1-51 0 0,-4-1 24 0 0,0 0 1 0 0,0 0-1 0 0,11 5 1 0 0,12 3 39 0 0,-16-4-2 0 0,15 7-22 0 0,-22-10 187 0 0,-4 9-203 0 0,8 31-31 0 0,-7-20 20 0 0,2 35-31 0 0,-3 6-11 0 0,-3 4 0 0 0,0 3 0 0 0,-2-4 0 0 0,-1 6 0 0 0,0 5 0 0 0,1 13 0 0 0,1-44 0 0 0,-7 254 0 0 0,-16 388-64 0 0,24-461 45 0 0,-2 723-530 0 0,-5-564 332 0 0,-1-69 61 0 0,7-236 129 0 0,-3 538-234 0 0,7 365-462 0 0,16-209 602 0 0,-15-678 22 0 0,-2-46 41 0 0,1 19 3 0 0,-1-46 47 0 0,-1 28 59 0 0,-1 2 87 0 0,0-24-11 0 0,0-23-6 0 0,-1 3-10 0 0,-2 27-34 0 0,0-21-8 0 0,-7 18-54 0 0,8-30-15 0 0,1-1 0 0 0,-1 1 0 0 0,0-1 0 0 0,0 0 0 0 0,0 0 0 0 0,-1 0 0 0 0,1 0 0 0 0,-6 5 0 0 0,6-6 0 0 0,0-1 0 0 0,0 0 0 0 0,0 0 0 0 0,0 0 0 0 0,-1 0 0 0 0,1 0 0 0 0,0 0 0 0 0,0 0 0 0 0,-1-1 0 0 0,1 1 0 0 0,-1-1 0 0 0,1 0 0 0 0,-4 0 0 0 0,0 0 3 0 0,0 0 23 0 0,1 0 0 0 0,-1 0-1 0 0,1-1 1 0 0,-1 0 0 0 0,-8-2-1 0 0,-26-7 258 0 0,-10-4-19 0 0,-342-64 400 0 0,-16 25-512 0 0,56 18-152 0 0,138 15 0 0 0,-8-3 0 0 0,-174-17 0 0 0,31 29 2 0 0,234 10 63 0 0,-15 0 117 0 0,-154 18 1 0 0,269-14-183 0 0,18-2-6 0 0,-25 4-71 0 0,-1 4-200 0 0,7-2-50 0 0,14-2 57 0 0,14-3-46 0 0,-1-1-11 0 0,-13 5-138 0 0,13-5-576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23 319 5983 0 0,'-1'-1'464'0'0,"-1"-2"-166"0"0,1 2 438 0 0,-13-8 3612 0 0,11 7-4153 0 0,2 3 178 0 0,3 8 1144 0 0,16 48-1505 0 0,-16-48 27 0 0,3 9 128 0 0,2 26 0 0 0,-6-36-51 0 0,10 60 966 0 0,-2 12-162 0 0,-2-16-435 0 0,-7-50-420 0 0,1 1 88 0 0,4 28 0 0 0,-4-29-109 0 0,9 44 117 0 0,-1-14-80 0 0,-3-21-14 0 0,-6-23-67 0 0,24 59 13 0 0,-21-53-13 0 0,1 1 0 0 0,0 0 0 0 0,0-1 0 0 0,1 0 0 0 0,0 0 0 0 0,10 9 0 0 0,-12-12 1 0 0,0-1 0 0 0,0 1 0 0 0,0-1 0 0 0,1 0 0 0 0,-1 0 0 0 0,1-1 0 0 0,0 1 0 0 0,-1-1 0 0 0,1 0 0 0 0,4 1 0 0 0,-7-2 2 0 0,1 1 0 0 0,-1-1 0 0 0,0 0 0 0 0,0 0 0 0 0,0 0 0 0 0,0 0 1 0 0,1 0-1 0 0,-1-1 0 0 0,0 1 0 0 0,0 0 0 0 0,0 0 0 0 0,0-1 0 0 0,0 1 0 0 0,0-1 0 0 0,1 1 0 0 0,-1-1 0 0 0,0 1 0 0 0,1-2 1 0 0,1-1 38 0 0,1 0 1 0 0,-1-1 0 0 0,1 1-1 0 0,-1-1 1 0 0,0 0 0 0 0,-1 0 0 0 0,1 0-1 0 0,-1 0 1 0 0,1-1 0 0 0,-1 1-1 0 0,-1-1 1 0 0,1 1 0 0 0,2-10 0 0 0,0-7 235 0 0,4-39 1 0 0,-7 46-264 0 0,8-218 145 0 0,-8 168-76 0 0,13-95-1 0 0,-13 153 35 0 0,0 4 247 0 0,0 11 367 0 0,7 52-759 0 0,5 5 6 0 0,5 1-22 0 0,-11-50 39 0 0,0-1 1 0 0,12 20-1 0 0,-10-21 4 0 0,1-1 0 0 0,16 18 0 0 0,-19-24 0 0 0,2 1 0 0 0,-1-2 0 0 0,15 11 0 0 0,-14-12 0 0 0,1-1 0 0 0,-1 0 0 0 0,14 6 0 0 0,32 5 0 0 0,-11-8 0 0 0,-1-6 0 0 0,2-6 0 0 0,-30 1-19 0 0,0 0 0 0 0,-1-1 0 0 0,0-1 1 0 0,0 0-1 0 0,0-1 0 0 0,0-1 0 0 0,-1 0 0 0 0,0-1 0 0 0,-1 0 0 0 0,1-1 0 0 0,-2 0 0 0 0,22-22 0 0 0,-25 23 29 0 0,0-1 0 0 0,-1 0 0 0 0,1-1-1 0 0,-2 0 1 0 0,0 0 0 0 0,0 0 0 0 0,0-1-1 0 0,-2 0 1 0 0,1 0 0 0 0,-1 0 0 0 0,-1-1-1 0 0,0 1 1 0 0,-1-1 0 0 0,0 0 0 0 0,-1 0-1 0 0,0-22 1 0 0,-1 29 58 0 0,-1 0-1 0 0,0 0 1 0 0,0 0-1 0 0,0 1 1 0 0,-1-1-1 0 0,1 1 1 0 0,-6-10-1 0 0,6 12-47 0 0,-1-1 0 0 0,1 1-1 0 0,-1 0 1 0 0,0-1 0 0 0,0 1 0 0 0,0 0-1 0 0,0 0 1 0 0,0 0 0 0 0,0 0 0 0 0,0 0-1 0 0,-1 1 1 0 0,1-1 0 0 0,-1 1-1 0 0,-4-2 1 0 0,-2 1 28 0 0,-15-1-33 0 0,21 4-7 0 0,-4 1 35 0 0,-9 6-43 0 0,8 0-43 0 0,-12 17 20 0 0,12-11-39 0 0,-7 18-20 0 0,14-30 76 0 0,0-1-1 0 0,1 1 1 0 0,-1 0 0 0 0,0 0-1 0 0,1 0 1 0 0,0-1 0 0 0,-1 1-1 0 0,1 3 1 0 0,-3 9-3 0 0,2-3-6 0 0,-1-1-1 0 0,1 0 1 0 0,1 14-1 0 0,0 29 4 0 0,1-30 12 0 0,5 29 0 0 0,-1-33 0 0 0,-1 0 0 0 0,9 19 0 0 0,-7-23 0 0 0,0-1 0 0 0,16 26 0 0 0,-14-29 0 0 0,0 0 0 0 0,1-1 0 0 0,13 13 0 0 0,-12-13 4 0 0,2-1-1 0 0,18 13 1 0 0,-19-16 14 0 0,1 1 0 0 0,19 7 1 0 0,-20-10 1 0 0,-8-3-8 0 0,0 1 0 0 0,0-1 1 0 0,0-1-1 0 0,0 1 0 0 0,0 0 0 0 0,1-1 1 0 0,-1 1-1 0 0,0-1 0 0 0,7-1 0 0 0,-3 2 12 0 0,-3-1-1 0 0,-1 1-1 0 0,1-1 1 0 0,0 0-1 0 0,0-1 0 0 0,7 0 1 0 0,-5 1 20 0 0,-4 0-19 0 0,1 0 0 0 0,-1 0 0 0 0,0-1 0 0 0,0 1-1 0 0,1 0 1 0 0,-1-1 0 0 0,0 1 0 0 0,0-1 0 0 0,0 0 0 0 0,0 0-1 0 0,3-1 1 0 0,1 0 37 0 0,20-10 230 0 0,-16 6-249 0 0,0-1 1 0 0,0 0-1 0 0,-1 0 0 0 0,0-1 1 0 0,-1 0-1 0 0,13-14 0 0 0,-13 9-32 0 0,-1 1 0 0 0,1-1 1 0 0,-2-1-1 0 0,0 1 0 0 0,-1-1 0 0 0,0 0 0 0 0,-1-1 0 0 0,0 1 0 0 0,-1-1 0 0 0,1-19 1 0 0,-1-18-1 0 0,-6-83 1 0 0,2 105-16 0 0,-6-66-75 0 0,-4 1 0 0 0,-4 0 0 0 0,-28-97 0 0 0,42 188 91 0 0,0 0-1 0 0,-1 0 0 0 0,1 0 1 0 0,-1 0-1 0 0,1 0 0 0 0,-1 1 1 0 0,0-1-1 0 0,-4-5 0 0 0,5 8 156 0 0,-2 11-73 0 0,-10 40-13 0 0,10-30-72 0 0,0 26 0 0 0,1 39-8 0 0,2 12 0 0 0,2 11 0 0 0,3-1 0 0 0,2-20-11 0 0,-4-56-31 0 0,7 37 31 0 0,7 16 11 0 0,-12-63 0 0 0,14 31 0 0 0,-14-41 0 0 0,0 0 0 0 0,0-1 0 0 0,1 0 0 0 0,7 9 0 0 0,-10-15 0 0 0,0-1 0 0 0,0 0 0 0 0,0 0 0 0 0,0 0 0 0 0,0 0 0 0 0,1 0 0 0 0,0-1 0 0 0,-1 1 0 0 0,1-1 0 0 0,5 2 0 0 0,-7-3 1 0 0,0 0 0 0 0,0-1 0 0 0,0 0-1 0 0,0 0 1 0 0,-1 1 0 0 0,1-1 0 0 0,0 0-1 0 0,0 0 1 0 0,0-1 0 0 0,0 1 0 0 0,0 0 0 0 0,0-1-1 0 0,-1 1 1 0 0,1-1 0 0 0,0 1 0 0 0,3-3-1 0 0,1 0 16 0 0,-1-1-1 0 0,1 1 1 0 0,-1-1-1 0 0,1-1 1 0 0,-1 1-1 0 0,-1-1 1 0 0,1 0-1 0 0,7-10 0 0 0,29-51 138 0 0,-24 36-85 0 0,57-80-55 0 0,-64 97-15 0 0,0 1 0 0 0,1 0 0 0 0,1 0 0 0 0,0 1 0 0 0,1 1 0 0 0,15-10 0 0 0,-20 15-14 0 0,1 0 0 0 0,0 1 0 0 0,1 0 0 0 0,-1 0 0 0 0,1 1 0 0 0,-1 0-1 0 0,1 1 1 0 0,0 0 0 0 0,0 1 0 0 0,0 0 0 0 0,0 0 0 0 0,15 2 0 0 0,5 0-84 0 0,-14 1-11 0 0,-6 0 73 0 0,28 9-164 0 0,-28-9 137 0 0,-6-1-8 0 0,1 0 0 0 0,-1 1 0 0 0,1-1 0 0 0,-1 1 1 0 0,0 0-1 0 0,0 0 0 0 0,6 4 0 0 0,28 14-155 0 0,-29-14 18 0 0,1 1 8 0 0,28 24 2 0 0,-28-24 6 0 0,-2 2 22 0 0,22 25 10 0 0,-22-26 2 0 0,-2 3 27 0 0,20 41 106 0 0,-23-44 30 0 0,0 0 0 0 0,-1 1 1 0 0,1-1-1 0 0,-2 0 0 0 0,2 14 0 0 0,-3-11 26 0 0,0 0 1 0 0,-3 17-1 0 0,3-28-29 0 0,-2 10 101 0 0,-4-1 62 0 0,-22 29 28 0 0,27-37-169 0 0,0 1 0 0 0,0 0 0 0 0,0-1 0 0 0,-1 1 0 0 0,1-1 0 0 0,-1 1 0 0 0,1-1 0 0 0,-3 2 0 0 0,-27 19 180 0 0,14-11 4 0 0,-17 6 66 0 0,-1-2-1 0 0,-50 14 1 0 0,52-21-112 0 0,-1-2-1 0 0,0-1 1 0 0,-1-1 0 0 0,1-2 0 0 0,-43-3-1 0 0,50-1-128 0 0,0-1-1 0 0,0-1 0 0 0,1-2 1 0 0,0 0-1 0 0,0-2 0 0 0,0-1 1 0 0,-28-14-1 0 0,46 19-271 0 0,0-1 0 0 0,0 0 0 0 0,-11-8 0 0 0,4-3-6125 0 0,10 6-352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54 14743 0 0,'-4'-2'541'0'0,"2"1"-423"0"0,0 0 0 0 0,0 0 0 0 0,0 0 0 0 0,1 0-1 0 0,-1-1 1 0 0,0 1 0 0 0,1-1 0 0 0,-3-2 0 0 0,1 2-50 0 0,0 0-1 0 0,0 0 1 0 0,1 0 0 0 0,-1 1 0 0 0,0-1 0 0 0,0 1 0 0 0,0 0 0 0 0,-4-1 0 0 0,-3-1-21 0 0,1-1-286 0 0,0 0 0 0 0,0 1 0 0 0,-1 1-1 0 0,0 0 1 0 0,1 0 0 0 0,-1 1 0 0 0,0 0-1 0 0,0 0 1 0 0,0 1 0 0 0,0 1 0 0 0,-17 2 0 0 0,24-3 61 0 0,1 1 0 0 0,-1 0 0 0 0,1 0 1 0 0,-1 0-1 0 0,1 0 0 0 0,-1 0 0 0 0,1 0 1 0 0,-3 2-1 0 0,0 0-126 0 0,2-1 103 0 0,0-1 0 0 0,0 0 0 0 0,0 1 1 0 0,1-1-1 0 0,-1 1 0 0 0,-4 3 0 0 0,2 0-69 0 0,1-2-540 0 0,0 2 81 0 0,-12 14 330 0 0,12-14 146 0 0,2 4-143 0 0,-7 27 424 0 0,6-27 89 0 0,3 0 13 0 0,0 38 380 0 0,3-37-102 0 0,7 31 10 0 0,-7-31-42 0 0,2-1-195 0 0,15 26-86 0 0,-15-26-21 0 0,3 0-14 0 0,33 35-48 0 0,-29-33-18 0 0,1 1-24 0 0,0-1 0 0 0,20 13 0 0 0,-22-16-2 0 0,31 21-136 0 0,-10-8 51 0 0,-24-16-55 0 0,2 2-20 0 0,30 23-7 0 0,-30-23 21 0 0,-2 0 83 0 0,23 23 47 0 0,-23-23 2283 0 0,-11 2-1461 0 0,-8 25 102 0 0,11-34-848 0 0,0 0 0 0 0,0 1 0 0 0,0-1-1 0 0,0 1 1 0 0,0-1 0 0 0,0 0 0 0 0,0 1 0 0 0,0-1-1 0 0,0 0 1 0 0,0 1 0 0 0,-1-1 0 0 0,1 0 0 0 0,0 1-1 0 0,0-1 1 0 0,0 0 0 0 0,0 1 0 0 0,-1-1 0 0 0,1 0-1 0 0,0 1 1 0 0,0-1 0 0 0,-1 0 0 0 0,1 0 0 0 0,0 1-1 0 0,-1-1 1 0 0,1 0 0 0 0,0 0 0 0 0,0 0 0 0 0,-1 0-1 0 0,1 1 1 0 0,0-1 0 0 0,-1 0 0 0 0,0 0 0 0 0,-21 4 947 0 0,0-2 0 0 0,-1 0 1 0 0,1-2-1 0 0,-39-3 0 0 0,-94-20 617 0 0,155 23-1590 0 0,-38-6-11 0 0,-20-3-465 0 0,23-1-2735 0 0,32 9 1149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5063 0 0,'0'0'232'0'0,"7"0"-13"0"0,18-2-6 0 0,-1 0 1224 0 0,-3-4 304 0 0,22-3 683 0 0,108-40 2349 0 0,-128 39-4718 0 0,-2-1-1 0 0,0-1 1 0 0,0-1 0 0 0,24-20-1 0 0,-33 22 2 0 0,0 0-1 0 0,-1-1 1 0 0,0-1-1 0 0,-1 1 1 0 0,15-25-1 0 0,-23 31 76 0 0,1 1-1 0 0,-1 0 1 0 0,0-1-1 0 0,0 1 0 0 0,0-1 1 0 0,-1 0-1 0 0,0 0 1 0 0,1-8-1 0 0,-2 10-7 0 0,0 0 1 0 0,0 0-1 0 0,-1 0 0 0 0,0 0 0 0 0,1 0 0 0 0,-1 0 0 0 0,-1 0 0 0 0,1 0 0 0 0,-1 1 0 0 0,1-1 1 0 0,-1 0-1 0 0,0 1 0 0 0,-4-6 0 0 0,5 7-106 0 0,-1 0 1 0 0,0 0 0 0 0,0 0-1 0 0,0 1 1 0 0,0-1-1 0 0,0 0 1 0 0,-1 1-1 0 0,1-1 1 0 0,0 1 0 0 0,-1 0-1 0 0,1 0 1 0 0,-1 0-1 0 0,0 0 1 0 0,1 0-1 0 0,-1 0 1 0 0,0 1 0 0 0,1-1-1 0 0,-1 1 1 0 0,-4 0-1 0 0,1 0-35 0 0,-1 0 0 0 0,0 1 0 0 0,0 0-1 0 0,0 0 1 0 0,1 1 0 0 0,-13 4 0 0 0,11-3-35 0 0,2-1-15 0 0,0 1 0 0 0,-1 0 0 0 0,1 0 0 0 0,-11 8 0 0 0,8-6 8 0 0,4-3 17 0 0,1 1-1 0 0,-1 0 0 0 0,1 0 0 0 0,-1 0 1 0 0,1 1-1 0 0,-4 3 0 0 0,-34 31-193 0 0,12-9 213 0 0,16-13-29 0 0,-21 33 39 0 0,-2 13 14 0 0,5 6 0 0 0,7 1 0 0 0,19-47 0 0 0,-4 26 0 0 0,8-33 0 0 0,1-1 0 0 0,1 27 0 0 0,8 25-16 0 0,-8-65 10 0 0,0 1 0 0 0,0 0 0 0 0,1 0 0 0 0,-1-1-1 0 0,1 1 1 0 0,-1 0 0 0 0,1-1 0 0 0,0 1 0 0 0,-1 0 0 0 0,1-1 0 0 0,0 1-1 0 0,1 1 1 0 0,-2-3 6 0 0,7 10-26 0 0,0 0-1 0 0,14 15 0 0 0,-12-17 18 0 0,0 0 0 0 0,16 10-1 0 0,-24-17 7 0 0,1 0 1 0 0,-1 0-1 0 0,0-1 0 0 0,0 1 0 0 0,0 0 1 0 0,0-1-1 0 0,1 1 0 0 0,-1-1 0 0 0,0 1 0 0 0,1-1 1 0 0,1 1-1 0 0,27 5 70 0 0,-15-5 49 0 0,18-2 10 0 0,-16-2 2 0 0,6-4-10 0 0,-1-1 0 0 0,0-1 0 0 0,0-1 0 0 0,37-24 0 0 0,-38 18-95 0 0,-1 0 0 0 0,-1-1 0 0 0,0-1 0 0 0,-2-1 0 0 0,0 0 1 0 0,-1-1-1 0 0,-1-1 0 0 0,13-24 0 0 0,-17 26-2 0 0,-1-1 1 0 0,-1 0-1 0 0,-1-1 0 0 0,-1 1 0 0 0,-1-2 1 0 0,0 1-1 0 0,-2-1 0 0 0,0 1 1 0 0,0-40-1 0 0,-2-7 296 0 0,-2 66 339 0 0,1 11-560 0 0,4 29-36 0 0,6 51-329 0 0,-4-29 174 0 0,1 14-129 0 0,3 8 24 0 0,-5-26 128 0 0,-4-42 0 0 0,0-3 12 0 0,5 46 48 0 0,-1-3 23 0 0,-6-44 298 0 0,-3-11-117 0 0,-1-1-129 0 0,0 0 0 0 0,0 0 0 0 0,0-1-1 0 0,0 1 1 0 0,1-1 0 0 0,-1 0 0 0 0,1 0 0 0 0,0-1-1 0 0,0 1 1 0 0,0-1 0 0 0,0 1 0 0 0,1-1 0 0 0,-4-7-1 0 0,-6-10 222 0 0,-11-29 0 0 0,15 29-232 0 0,0 0-1 0 0,1-1 1 0 0,1 0 0 0 0,1 0-1 0 0,2 0 1 0 0,0-1 0 0 0,1 0-1 0 0,1-35 1 0 0,3 49-51 0 0,-1 1-1 0 0,2 0 1 0 0,-1 0-1 0 0,1 0 1 0 0,0 0-1 0 0,0 0 1 0 0,1 0-1 0 0,0 1 1 0 0,1 0-1 0 0,-1-1 1 0 0,2 2-1 0 0,10-13 0 0 0,1 2-3 0 0,2 0-1 0 0,0 0 0 0 0,24-14 0 0 0,-24 19-81 0 0,2 1 0 0 0,-1 1-1 0 0,1 1 1 0 0,0 1 0 0 0,31-8 0 0 0,-38 12-269 0 0,1 1 0 0 0,26-2 0 0 0,-33 4 360 0 0,-1 0-399 0 0,1 2-1234 0 0,1 0 1288 0 0,19 0-2666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4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62 103 6911 0 0,'0'0'13294'0'0,"3"10"-12277"0"0,8 28-513 0 0,-9-28-227 0 0,-3 17 65 0 0,0-19-307 0 0,1 0-1 0 0,0 0 0 0 0,0 1 0 0 0,2 8 0 0 0,2 35-11 0 0,-1-27 25 0 0,8 36-52 0 0,1-7-72 0 0,-10-44 0 0 0,2 1-72 0 0,11 39 504 0 0,-19-47-172 0 0,4-2-183 0 0,-1 0 16 0 0,0 0-1 0 0,0-1 0 0 0,0 1 1 0 0,0 0-1 0 0,-1 0 1 0 0,1 0-1 0 0,0-1 0 0 0,0 1 1 0 0,-1-1-1 0 0,1 1 0 0 0,-3 0 1 0 0,3-1-2 0 0,0-1 1 0 0,0 1 0 0 0,0 0-1 0 0,0 0 1 0 0,0-1-1 0 0,0 1 1 0 0,0-1-1 0 0,0 1 1 0 0,0-1-1 0 0,0 1 1 0 0,0-1 0 0 0,0 0-1 0 0,1 1 1 0 0,-1-1-1 0 0,0 0 1 0 0,0 0-1 0 0,1 1 1 0 0,-1-1-1 0 0,0 0 1 0 0,1 0 0 0 0,-2-2-1 0 0,-10-17-22 0 0,0-1 0 0 0,2 0 0 0 0,0 0 0 0 0,1-1 0 0 0,1 0 0 0 0,1-1 0 0 0,2 0 0 0 0,0 0 0 0 0,1 0 0 0 0,1 0 0 0 0,0-27 0 0 0,4 43-27 0 0,0 0 0 0 0,0 0-1 0 0,0 0 1 0 0,0 0 0 0 0,1 0 0 0 0,1 0 0 0 0,-1 0-1 0 0,1 1 1 0 0,0-1 0 0 0,0 1 0 0 0,1 0-1 0 0,0 0 1 0 0,0 0 0 0 0,0 0 0 0 0,1 1 0 0 0,0-1-1 0 0,10-7 1 0 0,-4 3-37 0 0,2 1 0 0 0,0 0 0 0 0,0 1 0 0 0,0 1 0 0 0,1 0 0 0 0,0 0 0 0 0,19-4 0 0 0,-5 3 71 0 0,13 2 0 0 0,-31 5 0 0 0,-1 0 0 0 0,16 2 0 0 0,-17 0 0 0 0,-1 0 0 0 0,1 0 0 0 0,-1 1 0 0 0,14 4 0 0 0,-11-1-10 0 0,0 0 1 0 0,12 8-1 0 0,-14-7-139 0 0,-11 28-368 0 0,2-23 463 0 0,1-10 48 0 0,0-1 0 0 0,0 1 0 0 0,0 0 0 0 0,0-1-1 0 0,0 1 1 0 0,0 0 0 0 0,0 0 0 0 0,-1-1 0 0 0,1 1 0 0 0,0 0 0 0 0,0-1 0 0 0,-1 1 0 0 0,1 0 0 0 0,0-1 0 0 0,-1 1 0 0 0,1-1 0 0 0,-1 2 0 0 0,-18 16 105 0 0,0 0 1 0 0,-31 20-1 0 0,37-28-29 0 0,-4 4 15 0 0,-11 10-13 0 0,25-20-62 0 0,-3 3 57 0 0,4-5-60 0 0,1 1 0 0 0,-1 0 0 0 0,1-1 0 0 0,0 1-1 0 0,0 0 1 0 0,0 0 0 0 0,-1 3 0 0 0,-1 35-56 0 0,2-31-37 0 0,9-2-251 0 0,24 25 169 0 0,-24-25-7 0 0,0-5 1 0 0,24 9 4 0 0,-24-9 2 0 0,0 0 0 0 0,40 14-84 0 0,-16-5 159 0 0,-24-9 21 0 0,0 1-143 0 0,24 13 169 0 0,-24-12 564 0 0,-12 1-20 0 0,0 2-320 0 0,-1-1 0 0 0,0 0 0 0 0,-1 0 0 0 0,1 0 0 0 0,-2-1 0 0 0,-10 10 0 0 0,-29 19 348 0 0,-1-1 1 0 0,-60 30-1 0 0,95-57-725 0 0,-1-2 0 0 0,-1 0-1 0 0,1 0 1 0 0,-1-1 0 0 0,0-1 0 0 0,0 0 0 0 0,0-1 0 0 0,-18 0 0 0 0,19-2-1052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1375 0 0,'0'0'10587'0'0,"3"11"-9986"0"0,8 35-38 0 0,-8-35 136 0 0,-1 1-614 0 0,7 46-30 0 0,0 7-22 0 0,8 15 296 0 0,-7-30-197 0 0,-8-38 118 0 0,0 1 50 0 0,6 37 10 0 0,-6-38 738 0 0,1-2-672 0 0,-1 3-203 0 0,7 27 2814 0 0,-3-52-2276 0 0,-5 9-584 0 0,0-1 2 0 0,0 0 1 0 0,0 0 0 0 0,-1-1 0 0 0,1 1 0 0 0,-1-1 0 0 0,-1 1 0 0 0,1 0 0 0 0,-2-9 0 0 0,1 0 79 0 0,-6-179 380 0 0,8 161-598 0 0,2 1 0 0 0,1-1 0 0 0,1 0 0 0 0,11-35 0 0 0,0 34-324 0 0,-15 30 288 0 0,0 1 0 0 0,0-1 0 0 0,0 0 0 0 0,0 1 0 0 0,0-1 0 0 0,1 1 0 0 0,-1-1 0 0 0,0 1 0 0 0,1-1 0 0 0,0 1 0 0 0,-1 0 0 0 0,1 0 0 0 0,-1 0 0 0 0,4-1 0 0 0,2 3-83 0 0,20 3 0 0 0,-20-3-12 0 0,0 4-272 0 0,23 14 188 0 0,-23-14 7 0 0,0 2 28 0 0,19 20 11 0 0,-20-20 2 0 0,1-1 2 0 0,23 19 4 0 0,-23-18 2 0 0,1-3 0 0 0,23 13 15 0 0,-15-11 54 0 0,19 3 6 0 0,-32-8 87 0 0,0 0-1 0 0,-1 0 1 0 0,1 0 0 0 0,0-1-1 0 0,0 1 1 0 0,0-1 0 0 0,-1 0 0 0 0,1 0-1 0 0,5 0 1 0 0,-1-1 14 0 0,22 1 125 0 0,-22-1-107 0 0,-4 1-2 0 0,-1 0 0 0 0,0 0 0 0 0,0 0 1 0 0,1 0-1 0 0,-1-1 0 0 0,0 1 0 0 0,0-1 0 0 0,1 0 0 0 0,-1 1 1 0 0,4-3-1 0 0,0 0 62 0 0,5-1 79 0 0,0 0 1 0 0,-1 0-1 0 0,1-2 0 0 0,-1 1 1 0 0,0-1-1 0 0,0-1 0 0 0,-1 0 1 0 0,1 0-1 0 0,-2-1 0 0 0,11-11 1 0 0,-8 6-74 0 0,-1 0 1 0 0,-1-1 0 0 0,0 0 0 0 0,-1-1-1 0 0,-1 0 1 0 0,0 0 0 0 0,8-26 0 0 0,-13 33-73 0 0,0 0 1 0 0,0-1 0 0 0,-1 1 0 0 0,0 0-1 0 0,0 0 1 0 0,-1-1 0 0 0,0 1 0 0 0,0 0 0 0 0,-1-1-1 0 0,0 1 1 0 0,-1 0 0 0 0,0 0 0 0 0,0 0-1 0 0,-1 0 1 0 0,0 0 0 0 0,0 0 0 0 0,-5-8 0 0 0,-9-3 58 0 0,6 11-25 0 0,-8 4-41 0 0,15 4-23 0 0,-1 1 0 0 0,0 0 0 0 0,1 0 1 0 0,-1 0-1 0 0,1 0 0 0 0,-1 1 0 0 0,1 0 0 0 0,-7 3 0 0 0,11-5 11 0 0,-2 1-9 0 0,-1 0 0 0 0,1 1 0 0 0,0-1 0 0 0,0 0 0 0 0,0 1 0 0 0,0-1 0 0 0,1 1 0 0 0,-1-1 0 0 0,0 1-1 0 0,-1 2 1 0 0,-2 1-15 0 0,-4 6-133 0 0,2-3 97 0 0,-17 29-222 0 0,1 0 115 0 0,12-16 4 0 0,-12 27 2 0 0,13-24 0 0 0,-7 25 11 0 0,10-24 46 0 0,-6 26 27 0 0,8-27 4 0 0,-2 30 2 0 0,4-5 4 0 0,5-27 13 0 0,1-9 43 0 0,-2-6-9 0 0,1 0-1 0 0,-1 0 0 0 0,0 0 1 0 0,-1 11-1 0 0,4-8-40 0 0,12 28 23 0 0,-12-28-93 0 0,2-2-8 0 0,19 21 8 0 0,-24-28 123 0 0,-1 0 0 0 0,1-1 0 0 0,0 1 0 0 0,-1 0 0 0 0,1 0 0 0 0,0-1 0 0 0,-1 1 0 0 0,1-1 0 0 0,0 1 0 0 0,0 0 0 0 0,0-1-1 0 0,0 0 1 0 0,-1 1 0 0 0,1-1 0 0 0,0 1 0 0 0,1-1 0 0 0,36 11-78 0 0,-31-11 96 0 0,-1 1-1 0 0,0-1 1 0 0,1-1 0 0 0,-1 1 0 0 0,0-1-1 0 0,0 0 1 0 0,0-1 0 0 0,1 1-1 0 0,-1-1 1 0 0,-1 0 0 0 0,9-4 0 0 0,1-2 89 0 0,0 0 1 0 0,-1-1 0 0 0,14-11 0 0 0,-8 3 19 0 0,0-1 1 0 0,-1 0-1 0 0,-1-2 1 0 0,-1 0-1 0 0,18-27 1 0 0,62-118 390 0 0,-86 144-500 0 0,-7 13-1 0 0,17-24 3 0 0,-12 20 12 0 0,-7 9-98 0 0,3 13-98 0 0,14 30 86 0 0,-14-30-23 0 0,-2 3-11 0 0,13 64-101 0 0,-4-24 187 0 0,-4-26-20 0 0,17 56-21 0 0,-9-32 41 0 0,-12-39-68 0 0,0-1 1 0 0,13 32 10 0 0,-13-32 796 0 0,-3-12-670 0 0,-1 1 0 0 0,1-1 1 0 0,-1 1-1 0 0,1-1 1 0 0,-1 0-1 0 0,1 1 0 0 0,-1-1 1 0 0,0 0-1 0 0,1 0 1 0 0,-1 1-1 0 0,0-1 1 0 0,1 0-1 0 0,-1 0 0 0 0,0 1 1 0 0,0-3-1 0 0,0-2 37 0 0,-1 1 0 0 0,0-1 0 0 0,-1 1 0 0 0,1-1 0 0 0,-1 1 0 0 0,1-1 0 0 0,-1 1 0 0 0,-4-5 0 0 0,-2-10 107 0 0,-5-14-5 0 0,2-1-1 0 0,-11-61 0 0 0,18 74-120 0 0,2-1-1 0 0,0 1 1 0 0,2-1 0 0 0,0 1 0 0 0,6-39 0 0 0,-4 50-50 0 0,1 0 0 0 0,0 1 0 0 0,1-1 0 0 0,0 1 0 0 0,0 0 0 0 0,1 0 0 0 0,0 0 0 0 0,1 1 0 0 0,0 0 1 0 0,0 0-1 0 0,1 0 0 0 0,0 1 0 0 0,0 0 0 0 0,1 0 0 0 0,-1 1 0 0 0,11-7 0 0 0,3 0-145 0 0,0 0-1 0 0,1 2 1 0 0,1 1 0 0 0,-1 0-1 0 0,38-9 1 0 0,0 3-1288 0 0,-19 8-3978 0 0,-5 3-1293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13823 0 0,'-2'-2'482'0'0,"1"1"-415"0"0,0 1 0 0 0,1-1 1 0 0,-1 0-1 0 0,1 1 0 0 0,-1-1 1 0 0,1 0-1 0 0,-1 1 0 0 0,1-1 0 0 0,0 0 1 0 0,-1 0-1 0 0,1 1 0 0 0,0-1 0 0 0,-1 0 1 0 0,1-1-1 0 0,0 2 113 0 0,-5-5-99 0 0,9 18-278 0 0,10 36-90 0 0,-10-36-38 0 0,0 1-10 0 0,19 69-81 0 0,-4-9 327 0 0,4 6 190 0 0,-7-24 66 0 0,-9-26 22 0 0,9 31-1 0 0,-7-31-16 0 0,8 30-4 0 0,-9-30 0 0 0,6 29-13 0 0,-7-30-58 0 0,11 56 35 0 0,-8-38-62 0 0,-7-35 20 0 0,0 2 6 0 0,0 3-64 0 0,8 47 128 0 0,-6-23-64 0 0,-3-31 2991 0 0,-7-8-2750 0 0,5-2-335 0 0,-1 1 22 0 0,0-1 0 0 0,0 1 0 0 0,0-1 0 0 0,0 0 0 0 0,0 1 0 0 0,0-1 0 0 0,0 0-1 0 0,-1 0 1 0 0,1 0 0 0 0,0 1 0 0 0,0-1 0 0 0,0 0 0 0 0,0-1 0 0 0,-1 1 0 0 0,1-1 3 0 0,0 1-1 0 0,0-1 1 0 0,1 0 0 0 0,-1 0 0 0 0,0 1-1 0 0,1-1 1 0 0,-1 0 0 0 0,1 0 0 0 0,-1 0-1 0 0,1 0 1 0 0,-1 0 0 0 0,1 0 0 0 0,0 0-1 0 0,0 0 1 0 0,-1 0 0 0 0,1 0 0 0 0,0 0 0 0 0,0 0-1 0 0,0 0 1 0 0,0 0 0 0 0,0-2 0 0 0,0-22 123 0 0,0 1 1 0 0,2 0 0 0 0,1-1-1 0 0,0 1 1 0 0,2 0 0 0 0,1 1-1 0 0,11-30 1 0 0,-12 42-251 0 0,0 1-1 0 0,0-1 1 0 0,1 1 0 0 0,0 0-1 0 0,1 1 1 0 0,0 0 0 0 0,9-9-1 0 0,-16 18 84 0 0,1-1 0 0 0,-1 0-1 0 0,1 1 1 0 0,0-1 0 0 0,0 1 0 0 0,-1-1-1 0 0,1 1 1 0 0,0 0 0 0 0,0-1 0 0 0,-1 1-1 0 0,1 0 1 0 0,0-1 0 0 0,0 1 0 0 0,1 0-1 0 0,1-1-31 0 0,0 0-124 0 0,0 1-10 0 0,16-3-465 0 0,-12 6 512 0 0,-2-1 120 0 0,0 0 0 0 0,0 0 0 0 0,0 1-1 0 0,-1 0 1 0 0,7 4 0 0 0,-4 0 34 0 0,0 0-1 0 0,11 15 1 0 0,-12-14 122 0 0,-1 3-73 0 0,17 32 10 0 0,-17-32 3 0 0,0 0-13 0 0,0 2-49 0 0,-1-2 102 0 0,1-1 1 0 0,11 20 0 0 0,6 11-56 0 0,-16-31-45 0 0,1-8-3221 0 0,19 7 1070 0 0,-25-9 1989 0 0,-1 0-1 0 0,0 0 1 0 0,0 0-1 0 0,1 0 0 0 0,-1 0 1 0 0,0 0-1 0 0,1 0 1 0 0,-1 0-1 0 0,0 0 1 0 0,1 0-1 0 0,-1 0 1 0 0,0 0-1 0 0,1 0 0 0 0,-1 0 1 0 0,0 0-1 0 0,0 0 1 0 0,1-1-1 0 0,-1 1 1 0 0,0 0-1 0 0,1 0 0 0 0,-1 0 1 0 0,0 0-1 0 0,0-1 1 0 0,0 1-1 0 0,1 0 1 0 0,-1 0-1 0 0,0-1 1 0 0,0 1-1 0 0,0 0 0 0 0,1 0 1 0 0,-1-1-1 0 0,0 1 1 0 0,0 0-1 0 0,0 0 1 0 0,0-1-1 0 0,0 1 0 0 0,0 0 1 0 0,1-1-1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16583 0 0,'-7'-6'1771'0'0,"2"4"-1694"0"0,4 1 803 0 0,-1 14-613 0 0,1 3-247 0 0,0 30 0 0 0,3-25-53 0 0,6 26 1 0 0,0-3-73 0 0,0-12 39 0 0,-3-11 3 0 0,9 31-25 0 0,-7-26 0 0 0,15 40 15 0 0,-1 1 46 0 0,-12-40-21 0 0,14 41 36 0 0,5 13 12 0 0,-1-7 0 0 0,-4-9 14 0 0,-4-9 55 0 0,-11-32 22 0 0,4 26-11 0 0,-9-37-62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6 240 5527 0 0,'0'0'423'0'0,"-1"-1"-278"0"0,-3-5 1265 0 0,5 3-478 0 0,1 1 0 0 0,0 0 1 0 0,-1-1-1 0 0,1 1 1 0 0,0 0-1 0 0,5-4 0 0 0,-3 3-271 0 0,1-1-1 0 0,0 1 0 0 0,0 0 1 0 0,0 0-1 0 0,6-2 1 0 0,5-1 3 0 0,28-6 1 0 0,-15 5-749 0 0,152-36 109 0 0,12-3-2 0 0,-130 29-23 0 0,-61 16-40 0 0,9-2-48 0 0,0 0 0 0 0,13-7-1 0 0,-21 9-246 0 0,0-1-1 0 0,1 0 0 0 0,-1 0 0 0 0,0 0 0 0 0,0 0 0 0 0,0 0 1 0 0,-1-1-1 0 0,1 1 0 0 0,0-1 0 0 0,-1 0 0 0 0,0 0 0 0 0,4-5 1 0 0,-2-1-5075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0,'0'0'2756'0'0,"6"8"-1814"0"0,19 25-14 0 0,-18-25-94 0 0,-1 4-39 0 0,20 38-10 0 0,-14-25-85 0 0,8 24-353 0 0,-9-23-156 0 0,12 31-30 0 0,-13-30-33 0 0,14 40-103 0 0,3 12-41 0 0,3 4-134 0 0,-17-41 84 0 0,-9-32 0 0 0,-1 3-12 0 0,11 37-2 0 0,-11-38 0 0 0,-3-9 71 0 0,0 0-1 0 0,0 0 1 0 0,0 0 0 0 0,1 1-1 0 0,-1-1 1 0 0,1 0 0 0 0,0-1-1 0 0,1 5 1 0 0,-1-4-71 0 0,0 0 1 0 0,0 0-1 0 0,0 0 1 0 0,-1 0-1 0 0,1 0 1 0 0,-1 0-1 0 0,0 0 1 0 0,0 3-1 0 0,-3 4-192 0 0,-8 27-57 0 0,8-27-242 0 0,-1-9-107 0 0,-12 5-877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13823 0 0,'0'0'1247'0'0,"4"-1"-1023"0"0,12-2-76 0 0,-12 2 484 0 0,2 0 201 0 0,32-4 869 0 0,239-17 531 0 0,-254 20-3081 0 0,-1-1 0 0 0,1-1-1 0 0,-1-1 1 0 0,33-12 0 0 0,-43 12 32 0 0,-1 0 0 0 0,1-1 0 0 0,-1 0 0 0 0,-1 0 0 0 0,1-1 0 0 0,-1-1 0 0 0,0 1 0 0 0,-1-2 0 0 0,15-16 0 0 0,-17 16-326 0 0,-1-1-1614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0 131 455 0 0,'0'0'3490'0'0,"3"12"-2330"0"0,11 33 89 0 0,-9-22 20 0 0,5 47 679 0 0,-3-14-1354 0 0,-3-27-33 0 0,2 30-49 0 0,-2-29-175 0 0,3 34-75 0 0,-3-31-20 0 0,6 36 1 0 0,-5-35 12 0 0,5 32 7 0 0,-4-34 2 0 0,7 31-26 0 0,-7-33-113 0 0,14 52 16 0 0,-10-40-77 0 0,-8-32 3256 0 0,6-24-2181 0 0,-8 7-948 0 0,0 0 0 0 0,-1 1 0 0 0,0-1 0 0 0,0 1 0 0 0,0-1 0 0 0,-4-9 0 0 0,0-6 237 0 0,-11-61 230 0 0,-8-130 0 0 0,23 164-791 0 0,1 0 0 0 0,3 0 1 0 0,1 1-1 0 0,13-53 0 0 0,-13 83 131 0 0,1 1 0 0 0,0 1 0 0 0,2-1 0 0 0,0 1 0 0 0,1 0 0 0 0,0 1 0 0 0,1 0 0 0 0,21-27 1 0 0,-20 31 17 0 0,0 0 1 0 0,1 1-1 0 0,0 0 1 0 0,0 1-1 0 0,1 0 1 0 0,0 0-1 0 0,1 2 1 0 0,0 0-1 0 0,0 0 1 0 0,27-9-1 0 0,-37 15-19 0 0,6-2-86 0 0,0-1-1 0 0,1 2 1 0 0,-1-1-1 0 0,1 1 1 0 0,0 1-1 0 0,0 0 0 0 0,0 0 1 0 0,-1 1-1 0 0,1 0 1 0 0,0 1-1 0 0,11 2 1 0 0,14 4-418 0 0,-18-2-79 0 0,13 8-20 0 0,-22-9 21 0 0,0 4 94 0 0,24 25 41 0 0,-24-25 8 0 0,-5 3 46 0 0,11 31 184 0 0,-11-32 79 0 0,-6 3 18 0 0,-7 36 35 0 0,10-46 88 0 0,-1-1 0 0 0,1 1 0 0 0,-1-1 0 0 0,0 0-1 0 0,1 1 1 0 0,-4 3 0 0 0,-13 28 107 0 0,6-15 11 0 0,-17 19 40 0 0,12-19 158 0 0,-10 7 296 0 0,0-1 1 0 0,-50 34 0 0 0,29-30 456 0 0,-2-2-1 0 0,-65 26 1 0 0,87-41-1067 0 0,-16 9-514 0 0,11-4-1932 0 0,9-6-4120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4126 749 6447 0 0,'0'0'499'0'0,"-4"0"-144"0"0,-33-6 5454 0 0,27 3-5816 0 0,-67-15 1665 0 0,-111-12-1 0 0,140 24-1634 0 0,-331-19 2891 0 0,269 21-1975 0 0,-1097-8 934 0 0,611-14-1840 0 0,549 22-13 0 0,-25-1-7 0 0,-315-38 49 0 0,162 9 4 0 0,-26-6 12 0 0,-69-30 130 0 0,315 68-205 0 0,-57-14 183 0 0,52 13-134 0 0,1-1 0 0 0,-1-1 0 0 0,1 1 0 0 0,0-1-1 0 0,-10-8 1 0 0,18 12-47 0 0,0 1 0 0 0,1-1 0 0 0,-1 0-1 0 0,1 0 1 0 0,-1 1 0 0 0,1-1 0 0 0,0 0 0 0 0,-1 0-1 0 0,1 1 1 0 0,0-1 0 0 0,0 0 0 0 0,-1 0 0 0 0,1 0-1 0 0,0 0 1 0 0,0 0 0 0 0,0 0 0 0 0,0 1 0 0 0,0-1-1 0 0,0 0 1 0 0,0 0 0 0 0,0 0 0 0 0,1 0 0 0 0,-1 0 0 0 0,0 1-1 0 0,0-1 1 0 0,1 0 0 0 0,0-1 0 0 0,0 0 10 0 0,0-1 0 0 0,0 0 0 0 0,1 1 1 0 0,-1-1-1 0 0,1 1 0 0 0,3-5 0 0 0,3 0-2 0 0,0 0 0 0 0,1 1 0 0 0,0 0 0 0 0,0 0 0 0 0,18-8 0 0 0,55-18-75 0 0,-23 10-42 0 0,45-23-1 0 0,88-35-23 0 0,-140 61 83 0 0,67-26-34 0 0,-91 32 79 0 0,-5 3 0 0 0,-8 2 0 0 0,-11 5-1 0 0,-6 1-10 0 0,-20 8-37 0 0,-10 4-24 0 0,2-1 48 0 0,-10 3-24 0 0,-6 5 24 0 0,-2 0-24 0 0,12-2 23 0 0,-54 22-69 0 0,-60 26-119 0 0,67-24 186 0 0,54-23-15 0 0,-11 5 31 0 0,0 2 11 0 0,5 0 0 0 0,-2 6-13 0 0,10-3-57 0 0,22-21-28 0 0,8 6-305 0 0,12 33 374 0 0,-15-43 26 0 0,1 0 1 0 0,-1 0-1 0 0,0 0 0 0 0,0 0 1 0 0,1 0-1 0 0,-1 0 0 0 0,0 0 1 0 0,1 0-1 0 0,-1-1 0 0 0,1 1 1 0 0,0 0-1 0 0,-1 0 0 0 0,1-1 1 0 0,-1 1-1 0 0,1 0 0 0 0,0-1 1 0 0,0 1-1 0 0,-1 0 0 0 0,2 0 1 0 0,38 27-12 0 0,14 9 14 0 0,-7-3 0 0 0,0 1 0 0 0,3 1 0 0 0,3 0 11 0 0,1-1 48 0 0,-42-28-36 0 0,2 2 48 0 0,24 9 0 0 0,-26-12-35 0 0,-2-1 39 0 0,0 0 0 0 0,17 5 0 0 0,-15-6-27 0 0,32 11 184 0 0,6 1-48 0 0,-41-13-157 0 0,-3-1-1 0 0,-1 1 0 0 0,1-2 0 0 0,-1 1 0 0 0,11 1 0 0 0,28 5 105 0 0,-3 1-14 0 0,2-1-57 0 0,-36-6-160 0 0,5 2 152 0 0,1-3-3075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353 668 5983 0 0,'-1'-2'464'0'0,"0"0"-4"0"0,0 0-1 0 0,0-1 1 0 0,0 1 0 0 0,0 0-1 0 0,-1 0 1 0 0,1 1-1 0 0,-1-1 1 0 0,1 0-1 0 0,-1 0 1 0 0,0 1-1 0 0,1-1 1 0 0,-4-2 0 0 0,-1 0-304 0 0,2 1 230 0 0,0 1 0 0 0,0-1 1 0 0,-1 1-1 0 0,1 0 0 0 0,-9-2 0 0 0,-2 0-131 0 0,-11 5-234 0 0,19 0-82 0 0,5-1 18 0 0,0 0 0 0 0,0 0 0 0 0,0 1 0 0 0,1-1 0 0 0,-1 1-1 0 0,0-1 1 0 0,0 1 0 0 0,0 0 0 0 0,0-1 0 0 0,1 1 0 0 0,-1 0 0 0 0,-2 2 0 0 0,-3 0-85 0 0,5-1 59 0 0,-1-1-1 0 0,0 0 0 0 0,1 1 1 0 0,-1-1-1 0 0,1 1 0 0 0,0 0 1 0 0,-1 0-1 0 0,-2 3 0 0 0,-2 1-14 0 0,3-3 30 0 0,-1 1 0 0 0,1-1 0 0 0,0 1 0 0 0,-6 8 0 0 0,2-4 11 0 0,4-4 11 0 0,0 0-1 0 0,0 1 1 0 0,0-1 0 0 0,1 1 0 0 0,-5 7 0 0 0,-22 34 105 0 0,23-37-42 0 0,4-5-7 0 0,0 1 1 0 0,0-1 0 0 0,1 1 0 0 0,-1-1-1 0 0,1 1 1 0 0,-3 9 0 0 0,-1-3 49 0 0,2-2 51 0 0,0 0 1 0 0,1 0-1 0 0,-3 12 1 0 0,1-8-16 0 0,1-2 70 0 0,0-1-1 0 0,-3 22 1 0 0,-2 10 52 0 0,7-32-37 0 0,1 4-10 0 0,-1 54 94 0 0,5-57-191 0 0,12 33-7 0 0,-15-42-75 0 0,1-1 0 0 0,-1 0 0 0 0,1 1 0 0 0,-1-1 0 0 0,1 0 0 0 0,-1 1 0 0 0,1-1 0 0 0,0 0 0 0 0,0 0 0 0 0,0 0 0 0 0,-1 0 0 0 0,3 2 0 0 0,22 24 60 0 0,-25-26-62 0 0,1 0 0 0 0,-1-1 0 0 0,1 1-1 0 0,-1-1 1 0 0,1 1 0 0 0,0-1 0 0 0,-1 1 0 0 0,1-1 0 0 0,0 1-1 0 0,-1-1 1 0 0,1 1 0 0 0,0-1 0 0 0,-1 0 0 0 0,1 1-1 0 0,0-1 1 0 0,0 0 0 0 0,-1 0 0 0 0,1 0 0 0 0,0 1-1 0 0,1-1 1 0 0,33 7 144 0 0,-34-7-135 0 0,0 0 0 0 0,0 0 0 0 0,0 1 0 0 0,0-1 0 0 0,0 0-1 0 0,0 0 1 0 0,0 0 0 0 0,0 0 0 0 0,0 0 0 0 0,0 0 0 0 0,0-1 0 0 0,0 1-1 0 0,1 0 1 0 0,9-3 117 0 0,-1-1 1 0 0,0 0-1 0 0,0 0 0 0 0,0 0 0 0 0,-1-1 0 0 0,1-1 0 0 0,14-11 1 0 0,-8 2 77 0 0,-2-1 0 0 0,0 0 0 0 0,-1 0 0 0 0,0-2 0 0 0,-1 1 0 0 0,-1-2 0 0 0,-1 1 0 0 0,-1-1 0 0 0,14-41 0 0 0,-12 22 62 0 0,-1 0 0 0 0,-2 0 0 0 0,-2-1 0 0 0,3-60 0 0 0,-8 20 302 0 0,-18-146 0 0 0,-39-76-78 0 0,53 286-462 0 0,3 10-16 0 0,-1-1-1 0 0,-1 1 0 0 0,1-1 1 0 0,-1 1-1 0 0,0 0 0 0 0,0 0 0 0 0,-1 0 1 0 0,-3-6-1 0 0,2 5-27 0 0,1 17-36 0 0,-6 38 19 0 0,7-37-54 0 0,2 2 0 0 0,0 66-62 0 0,2-24 85 0 0,3 17 38 0 0,-2-44-21 0 0,10 42 32 0 0,5 10 11 0 0,6-6 0 0 0,2-3 0 0 0,1-4 0 0 0,-1-5 0 0 0,0-5 0 0 0,-2-7-13 0 0,3 9-167 0 0,-22-50-73 0 0,-2 0-1903 0 0,11 30 1526 0 0,-11-30-88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326 165 10135 0 0,'0'0'464'0'0,"0"-3"-9"0"0,1-6-170 0 0,0-1 1 0 0,-1 1-1 0 0,0-1 0 0 0,0 1 1 0 0,-1-1-1 0 0,0 1 0 0 0,-1-1 1 0 0,-3-11-1 0 0,4 17-226 0 0,0 0 1 0 0,-1 0 0 0 0,0 0-1 0 0,1 0 1 0 0,-2 0-1 0 0,1 0 1 0 0,0 0-1 0 0,-1 1 1 0 0,1-1-1 0 0,-1 1 1 0 0,0 0-1 0 0,0 0 1 0 0,-5-4-1 0 0,7 6-40 0 0,0 0 0 0 0,0 1 0 0 0,0-1-1 0 0,0 1 1 0 0,0-1 0 0 0,0 0 0 0 0,0 1-1 0 0,0 0 1 0 0,0-1 0 0 0,0 1 0 0 0,0 0-1 0 0,0-1 1 0 0,-1 1 0 0 0,1 0 0 0 0,-1 0-1 0 0,-2 0 66 0 0,3-1-45 0 0,0 1-1 0 0,-1-1 1 0 0,1 1-1 0 0,-1 0 1 0 0,1 0-1 0 0,-1-1 0 0 0,1 1 1 0 0,-1 0-1 0 0,1 0 1 0 0,-1 0-1 0 0,1 1 1 0 0,-1-1-1 0 0,1 0 1 0 0,-2 1-1 0 0,-2 0 73 0 0,3-1-53 0 0,1 0 0 0 0,-1 0 0 0 0,0 0 0 0 0,0 1 0 0 0,0-1-1 0 0,0 0 1 0 0,0 1 0 0 0,0 0 0 0 0,0-1 0 0 0,0 1 0 0 0,-2 1-1 0 0,-1 1 103 0 0,2-2-62 0 0,1-1 0 0 0,-1 1 0 0 0,1 0 0 0 0,-1 0 0 0 0,1 1 0 0 0,-1-1 0 0 0,1 0 0 0 0,-4 4 1 0 0,0-1 76 0 0,3-2-78 0 0,0 0-1 0 0,-1-1 0 0 0,1 1 0 0 0,0 1 1 0 0,1-1-1 0 0,-1 0 0 0 0,-4 5 0 0 0,1-1 25 0 0,3-3-43 0 0,-1 0 0 0 0,1 0 0 0 0,-1 0 0 0 0,1 1 1 0 0,0-1-1 0 0,-4 7 0 0 0,2-3 28 0 0,0-1-10 0 0,0-1-1 0 0,1 1 0 0 0,-8 11 1 0 0,7-8-60 0 0,0-2-18 0 0,1-1 0 0 0,0 1 1 0 0,-6 12-1 0 0,5-9-6 0 0,-3 7 47 0 0,-9 28-45 0 0,0 10-31 0 0,14-43-63 0 0,3 0 3 0 0,1 36-15 0 0,-1-37 16 0 0,6-3 9 0 0,18 21-4 0 0,-18-21-1 0 0,0-9 0 0 0,21-2 12 0 0,-22 2 58 0 0,0 0-1 0 0,-1-1 1 0 0,1 0 0 0 0,5-3-1 0 0,1-1 36 0 0,-1 0-1 0 0,-1-1 0 0 0,1-1 1 0 0,-1 0-1 0 0,0 0 0 0 0,-1 0 1 0 0,12-16-1 0 0,43-73 351 0 0,-43 64-329 0 0,-4 6 55 0 0,12-18 256 0 0,-26 42 604 0 0,5 8-885 0 0,20 14-13 0 0,-26-18-68 0 0,0-1 1 0 0,0 1 0 0 0,0 0 0 0 0,-1-1 0 0 0,1 1 0 0 0,0 0 0 0 0,-1-1 0 0 0,1 1 0 0 0,-1 0 0 0 0,1 0 0 0 0,-1-1 0 0 0,1 1 0 0 0,-1 0 0 0 0,1 0-1 0 0,-1 0 1 0 0,0 0 0 0 0,1 0 0 0 0,-1 1 0 0 0,19 53 12 0 0,-1 7-16 0 0,0-1-10 0 0,2-11-48 0 0,-15-40-23 0 0,1 0-66 0 0,19 29 50 0 0,-19-29-107 0 0,1-5-643 0 0,23 13 229 0 0,-30-18 593 0 0,0 0 1 0 0,0 1 0 0 0,1-1 0 0 0,-1 0 0 0 0,0 1 0 0 0,0-1 0 0 0,1 0 0 0 0,-1 0 0 0 0,0 0 0 0 0,1 1 0 0 0,-1-1 0 0 0,0 0-1 0 0,1 0 1 0 0,-1 0 0 0 0,0 0 0 0 0,1 0 0 0 0,-1 0 0 0 0,0 1 0 0 0,1-1 0 0 0,-1 0 0 0 0,0 0 0 0 0,1 0 0 0 0,-1 0 0 0 0,1 0-1 0 0,-1 0 1 0 0,0 0 0 0 0,1-1 0 0 0,-1 1 0 0 0,0 0 0 0 0,1 0 0 0 0,3-2-459 0 0,0-1 1 0 0,0 0-1 0 0,0 0 0 0 0,0 0 1 0 0,6-7-1 0 0,-2-4-940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27 15199 0 0,'-2'-17'3032'0'0,"3"17"-2937"0"0,-1 0-1 0 0,0-1 1 0 0,0 1 0 0 0,0-1-1 0 0,0 1 1 0 0,0 0-1 0 0,0-1 1 0 0,0 1-1 0 0,-1-1 1 0 0,1 1 0 0 0,0-1-1 0 0,0 1 1 0 0,0 0-1 0 0,0-1 1 0 0,0 1-1 0 0,-1 0 1 0 0,1-1-1 0 0,0 1 1 0 0,0-1 0 0 0,0 1-1 0 0,-1 0 1 0 0,1 0-1 0 0,0-1 1 0 0,-1 1-1 0 0,1 0 1 0 0,-1-1 660 0 0,0 11-675 0 0,-2 31-51 0 0,3-21 60 0 0,6 21 2 0 0,-5-31-10 0 0,1 3 1 0 0,9 63 92 0 0,1-6-13 0 0,4 10-66 0 0,0 1 1 0 0,-5-26-67 0 0,-6-27 25 0 0,3 29-28 0 0,-3-28 28 0 0,7 47-41 0 0,2 21-13 0 0,-1 1 0 0 0,2-8 0 0 0,-2-14 0 0 0,-2-14 11 0 0,-2-10 42 0 0,-8-41 158 0 0,-3 18 53 0 0,0-20-211 0 0,2-1 110 0 0,-3-8 11 0 0,1 0-136 0 0,0 0-1 0 0,-1 0 1 0 0,1-1-1 0 0,0 1 0 0 0,-1-1 1 0 0,1 1-1 0 0,0-1 1 0 0,0 0-1 0 0,0 0 0 0 0,0 0 1 0 0,0 0-1 0 0,0-1 1 0 0,0 1-1 0 0,0 0 0 0 0,0-1 1 0 0,0 1-1 0 0,1-1 0 0 0,-3-3 1 0 0,-6-6 128 0 0,-14-23-1 0 0,16 23-96 0 0,-109-187-698 0 0,54 85 346 0 0,59 105 276 0 0,-3-4-2 0 0,0 0 0 0 0,0 0 0 0 0,-1 1 0 0 0,-1 0 0 0 0,0 1-1 0 0,0-1 1 0 0,-11-8 0 0 0,19 19 9 0 0,0-1 0 0 0,0 0 0 0 0,0 1 0 0 0,0-1 0 0 0,0 1 0 0 0,-1-1 0 0 0,1 1 0 0 0,0-1 0 0 0,0 1 0 0 0,0 0 0 0 0,0 0 0 0 0,-1-1 0 0 0,1 1 0 0 0,0 0 0 0 0,0 0 0 0 0,0 0 0 0 0,-1 0 0 0 0,1 1 0 0 0,-2-1 0 0 0,2 1 0 0 0,1-1-1 0 0,-1 0 0 0 0,1 0 1 0 0,-1 1-1 0 0,1-1 1 0 0,0 0-1 0 0,-1 1 1 0 0,1-1-1 0 0,0 1 0 0 0,-1-1 1 0 0,1 1-1 0 0,0-1 1 0 0,-1 0-1 0 0,1 1 1 0 0,0-1-1 0 0,0 1 1 0 0,-1-1-1 0 0,1 1 0 0 0,0 0 1 0 0,0-1-1 0 0,0 1 1 0 0,0-1-1 0 0,0 1 1 0 0,0-1-1 0 0,0 2 0 0 0,-7 37-69 0 0,7-19-5 0 0,1-8 51 0 0,6 36-103 0 0,1-1 21 0 0,-2-24-13 0 0,8 24-1 0 0,-12-39 82 0 0,0 0 1 0 0,1 0-1 0 0,0 0 0 0 0,5 9 0 0 0,-3-6 3 0 0,-1-2-69 0 0,4 0 0 0 0,24 26 7 0 0,-31-33 90 0 0,0-1 0 0 0,0 0 0 0 0,1 1 0 0 0,-1-1 0 0 0,0 0 0 0 0,1 0 0 0 0,-1 0 0 0 0,1 0 0 0 0,-1 0 0 0 0,4 1-1 0 0,33 17-82 0 0,-28-14 46 0 0,1-4 120 0 0,32 4 54 0 0,-24-4 13 0 0,-9-1-93 0 0,-6 0-2 0 0,1 0-1 0 0,-1 0 0 0 0,1-1 0 0 0,0 0 0 0 0,-1 0 0 0 0,7-2 0 0 0,0 1 36 0 0,29-10 342 0 0,-12 1-204 0 0,0-1 1 0 0,0-2-1 0 0,35-24 0 0 0,-33 16-589 0 0,-2-2 0 0 0,50-53 0 0 0,-72 72-390 0 0,11-11-161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9215 0 0,'-3'-17'3463'0'0,"3"30"3823"0"0,1 15-8101 0 0,0-18 1400 0 0,1 17-517 0 0,4 46-69 0 0,-1 8-58 0 0,2-13 32 0 0,-4-39-21 0 0,4 42 36 0 0,3 12 12 0 0,2-6 0 0 0,2 4 54 0 0,-6-40-24 0 0,-6-31 66 0 0,1 4 4 0 0,9 40-4 0 0,-8-40 0 0 0,-1-2-1 0 0,12 37-6 0 0,-11-37-1 0 0,0-2-14 0 0,12 32-73 0 0,-12-31-161 0 0,-10-23-7809 0 0,-4-2 6935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1839 0 0,'-2'-2'134'0'0,"-6"-6"4483"0"0,5-1-2816 0 0,8 7 1842 0 0,1 0-3479 0 0,-4 1-47 0 0,1 0 0 0 0,-1 1 0 0 0,1-1-1 0 0,-1 1 1 0 0,1 0 0 0 0,-1 0 0 0 0,1 0-1 0 0,0 0 1 0 0,2 1 0 0 0,38 1 732 0 0,-35-1-707 0 0,24 0 564 0 0,11 0 142 0 0,6 0-132 0 0,4 1-176 0 0,3-2-4 0 0,-45 0-445 0 0,34-3 362 0 0,-34 3-365 0 0,32-5 254 0 0,9-4-60 0 0,-42 7-237 0 0,-4 2-5 0 0,0-2 1 0 0,0 1-1 0 0,0-1 0 0 0,7-2 1 0 0,-5 2-6 0 0,24-10 139 0 0,-25 10-138 0 0,20-11 192 0 0,-22 10-193 0 0,7-3 276 0 0,18-13-1 0 0,-21 12-150 0 0,-7 5 0 0 0,-1 0 6 0 0,0 2-142 0 0,-1-1 0 0 0,0 1 1 0 0,1-1-1 0 0,-1 1 1 0 0,0-1-1 0 0,1 1 1 0 0,-1-1-1 0 0,0 1 0 0 0,0-1 1 0 0,0 1-1 0 0,0-1 1 0 0,0 1-1 0 0,0-1 1 0 0,1 0-1 0 0,-1 1 0 0 0,0-1 1 0 0,-1 1-1 0 0,1-1 1 0 0,0 0-1 0 0,0 1 1 0 0,0-1-1 0 0,0 1 0 0 0,0-1 1 0 0,0 1-1 0 0,-1-1 1 0 0,1 1-1 0 0,0-1 1 0 0,-1 1-1 0 0,1-1 0 0 0,-1 0 1 0 0,0 0 140 0 0,-1 0-5 0 0,-2-1-115 0 0,1 1 0 0 0,0 0-1 0 0,-1 0 1 0 0,1 0 0 0 0,-1 0-1 0 0,1 1 1 0 0,-1-1 0 0 0,1 1-1 0 0,-1 0 1 0 0,1 0 0 0 0,-5 1-1 0 0,-16 3 9 0 0,-6 5-42 0 0,-5 7-11 0 0,-3 8 0 0 0,0 4 0 0 0,0 7 0 0 0,3 3 0 0 0,4 3 0 0 0,3 4 0 0 0,20-31 0 0 0,-9 27 0 0 0,15-36 0 0 0,0 0 0 0 0,0 0 0 0 0,1 0 0 0 0,0 0 0 0 0,0 1 0 0 0,1-1 0 0 0,-1 0 0 0 0,1 1 0 0 0,1 6 0 0 0,-1-10-1 0 0,1 1 1 0 0,-1-1-1 0 0,1 1 0 0 0,0-1 1 0 0,0 1-1 0 0,0-1 0 0 0,0 0 1 0 0,1 0-1 0 0,-1 0 0 0 0,0 1 0 0 0,1-1 1 0 0,0 0-1 0 0,-1-1 0 0 0,1 1 1 0 0,0 0-1 0 0,3 2 0 0 0,-4-4-1 0 0,1 1 0 0 0,-1-1 0 0 0,0 0 0 0 0,1 1 0 0 0,-1-1 0 0 0,0 0 0 0 0,1 0 0 0 0,-1 0-1 0 0,0 0 1 0 0,1 0 0 0 0,-1 0 0 0 0,0-1 0 0 0,1 1 0 0 0,-1 0 0 0 0,0-1 0 0 0,1 1 0 0 0,-1-1 0 0 0,0 1 0 0 0,0-1 0 0 0,1 0 0 0 0,-1 1 0 0 0,0-1-1 0 0,0 0 1 0 0,0 0 0 0 0,0 0 0 0 0,1-1 0 0 0,5-5 1 0 0,0 1-1 0 0,9-14 1 0 0,-12 15 1 0 0,8-10 0 0 0,-2-1 0 0 0,15-26 0 0 0,-12 17 0 0 0,1 1 0 0 0,21-25 0 0 0,-24 35-13 0 0,-10 13 9 0 0,0 0-1 0 0,0 0 1 0 0,-1 0 0 0 0,1 0 0 0 0,0 0-1 0 0,0 0 1 0 0,0 1 0 0 0,0-1 0 0 0,0 0-1 0 0,0 1 1 0 0,0-1 0 0 0,0 1 0 0 0,0-1-1 0 0,0 1 1 0 0,2-1 0 0 0,0 0-6 0 0,-3 0 9 0 0,1 1 0 0 0,-1 0 0 0 0,0 0 0 0 0,0 0 0 0 0,1 0 0 0 0,-1 0-1 0 0,0 0 1 0 0,1 0 0 0 0,-1 0 0 0 0,0 0 0 0 0,0 0 0 0 0,1-1 0 0 0,-1 1-1 0 0,0 1 1 0 0,1-1 0 0 0,-1 0 0 0 0,0 0 0 0 0,1 0 0 0 0,-1 0-1 0 0,0 0 1 0 0,1 0 0 0 0,-1 0 0 0 0,0 0 0 0 0,0 0 0 0 0,1 1 0 0 0,-1-1-1 0 0,0 0 1 0 0,0 0 0 0 0,1 0 0 0 0,-1 1 0 0 0,0-1 0 0 0,0 0-1 0 0,0 0 1 0 0,1 0 0 0 0,-1 1 0 0 0,0-1 0 0 0,27 20 2 0 0,-20-15 60 0 0,-1 4 5 0 0,17 28-42 0 0,-18-27 29 0 0,0 1 0 0 0,19 46-42 0 0,3 5-11 0 0,-2-6 0 0 0,-3-9-17 0 0,-18-37-81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1375 0 0,'0'0'11375'0'0,"6"2"-11264"0"0,-1 0-79 0 0,-3-1-19 0 0,0 0-1 0 0,0 0 1 0 0,0-1-1 0 0,0 1 1 0 0,-1 0-1 0 0,1-1 0 0 0,0 1 1 0 0,0-1-1 0 0,0 0 1 0 0,0 0-1 0 0,0 0 1 0 0,3 0-1 0 0,277-20 4423 0 0,-147 6-3302 0 0,78 10-66 0 0,1 14-501 0 0,4 1-303 0 0,80 7-158 0 0,66 0 908 0 0,-142-9-662 0 0,-208-8-348 0 0,151 19 69 0 0,-136-15-72 0 0,11 1 0 0 0,-8 0 0 0 0,6 0 0 0 0,-10-3 11 0 0,12 2 32 0 0,203 10 101 0 0,-187-13-150 0 0,-29 0-5 0 0,0 1-31 0 0,0-3 31 0 0,-1 2 11 0 0,-2-1 0 0 0,-2-1 11 0 0,1 0 31 0 0,1 0-31 0 0,-4 0-11 0 0,-1-1 0 0 0,-2-1 0 0 0,0 0 0 0 0,-2 1 12 0 0,-2-1-35 0 0,-15 1 117 0 0,0 1-30 0 0,-2-1-22 0 0,-17-2-33 0 0,20 2-9 0 0,-21-7 86 0 0,-161-48 39 0 0,101 32-62 0 0,62 18-63 0 0,-27-14 0 0 0,24 9 0 0 0,-1 1 0 0 0,-25-6 0 0 0,31 12 0 0 0,0 2 0 0 0,1 2 0 0 0,17 0 0 0 0,-1 0 0 0 0,1-1 0 0 0,-1 1 0 0 0,1 0 0 0 0,-1 0 0 0 0,1 1 0 0 0,-1-1 0 0 0,1 0 0 0 0,-1 0 0 0 0,1 0 0 0 0,-1 0 0 0 0,1 0 0 0 0,-1 0 0 0 0,1 1 0 0 0,-1-1 0 0 0,1 0 0 0 0,0 0 0 0 0,-1 1 0 0 0,1-1 0 0 0,-1 0 0 0 0,1 1 0 0 0,0-1 0 0 0,-1 0 0 0 0,1 1 0 0 0,0-1 0 0 0,-1 0 0 0 0,1 1 0 0 0,0-1 0 0 0,0 1 0 0 0,-1-1 0 0 0,1 1 0 0 0,0-1 0 0 0,0 1 0 0 0,0-1 0 0 0,0 1 0 0 0,0-1 0 0 0,0 1 0 0 0,-1 0 0 0 0,1 3 0 0 0,0 1 0 0 0,-1-1 0 0 0,2 0 0 0 0,-1 1 0 0 0,0-1 0 0 0,1 1 0 0 0,0-1 0 0 0,0 0 0 0 0,2 6 0 0 0,-2-8 0 0 0,0 1 0 0 0,1-1 0 0 0,-1 1 0 0 0,1-1 0 0 0,0 1 0 0 0,0-1 0 0 0,0 0 0 0 0,0 0 0 0 0,0 0 0 0 0,0 0 0 0 0,1 0 0 0 0,3 3 0 0 0,28 12 0 0 0,-4-4 0 0 0,0-4 0 0 0,1 1 0 0 0,0 2 0 0 0,2 3 0 0 0,6 5 0 0 0,-1 0 0 0 0,1-1 0 0 0,0 0 0 0 0,-5-3-12 0 0,-21-11-36 0 0,18 4 36 0 0,7 1 1 0 0,-3 2-31 0 0,-6-1 20 0 0,-18-7-20 0 0,15 4 31 0 0,2 2 0 0 0,-23-8-42 0 0,-9 7-128 0 0,0-2 178 0 0,0 0 0 0 0,0 1 1 0 0,-8 8-1 0 0,8-12 3 0 0,-1 1 0 0 0,0-1 0 0 0,0 0 0 0 0,0-1 0 0 0,-9 6 0 0 0,-32 17 0 0 0,6-3 0 0 0,1 2 0 0 0,-3 0 0 0 0,-3-1 0 0 0,4 1 0 0 0,-4 3 0 0 0,2-2 0 0 0,8-5-11 0 0,0 0-101 0 0,29-18-186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10591 0 0,'0'-1'181'0'0,"0"-1"0"0"0,0 1 0 0 0,0 0 0 0 0,1 0 0 0 0,-1 0 0 0 0,0 0 0 0 0,0 0 0 0 0,1 0 0 0 0,-1 0 0 0 0,0 0 0 0 0,1 0 0 0 0,-1 0 0 0 0,1 0 0 0 0,0 0 0 0 0,-1 0 0 0 0,1 0 0 0 0,0 1 0 0 0,-1-1 0 0 0,1 0 0 0 0,0 0 0 0 0,0 1 0 0 0,0-1 0 0 0,-1 0 0 0 0,1 1 0 0 0,0-1 0 0 0,0 1 0 0 0,2-1 0 0 0,-1 0-148 0 0,0 1 1 0 0,0-1-1 0 0,-1 1 1 0 0,1 0-1 0 0,0 0 1 0 0,0 0-1 0 0,0 0 1 0 0,0 0 0 0 0,0 0-1 0 0,0 1 1 0 0,0-1-1 0 0,0 0 1 0 0,-1 1-1 0 0,1 0 1 0 0,0-1-1 0 0,3 3 1 0 0,22 12-24 0 0,6 7 21 0 0,-3 2 134 0 0,-24-18 83 0 0,1 0 28 0 0,34 28 358 0 0,-7-9 92 0 0,5 3-114 0 0,0 3-168 0 0,1-1-86 0 0,0 1-100 0 0,14 12-36 0 0,28 19-60 0 0,-45-34-95 0 0,20 12-54 0 0,4 3-13 0 0,-3 0 0 0 0,-3 3 0 0 0,-3 1 0 0 0,-1-3 0 0 0,-1-3 0 0 0,2-2 0 0 0,12 4 60 0 0,-15-9-37 0 0,227 134 448 0 0,-202-127-273 0 0,-59-31-131 0 0,36 23-54 0 0,7 6-13 0 0,-1 2 0 0 0,1 0 0 0 0,3 3 0 0 0,-47-34 0 0 0,12 8 0 0 0,29 16 0 0 0,38 14 37 0 0,50 28 44 0 0,-94-46-71 0 0,9 7-10 0 0,-2-1 0 0 0,-5-1 0 0 0,-4 0 11 0 0,0 2 32 0 0,-1 1-33 0 0,1 2-10 0 0,-1-2 11 0 0,-1-1 32 0 0,0-1-33 0 0,-2-2-10 0 0,2 0 0 0 0,1 0 0 0 0,1 2 0 0 0,1-1 0 0 0,-1-3 0 0 0,-1-4 0 0 0,-1-3 0 0 0,-4 1 0 0 0,-2-2 0 0 0,-1-1 0 0 0,0-1 0 0 0,-2-1 0 0 0,2-2 0 0 0,1 1 0 0 0,0-1 0 0 0,-1-1 0 0 0,-2-4 0 0 0,-3-2 0 0 0,-3 0 11 0 0,-2-1 32 0 0,-2-2-22 0 0,-20-7 35 0 0,-1 1 21 0 0,15 6 3 0 0,-15-7 544 0 0,-5-4-557 0 0,-1-5-42 0 0,-2 4 23 0 0,-8-5-36 0 0,-1-1-1 0 0,-2-2 31 0 0,0 0-31 0 0,-57-44 15 0 0,3 6 12 0 0,44 32 9 0 0,1-2 0 0 0,1 0-1 0 0,0-1 1 0 0,2-1 0 0 0,-32-42 0 0 0,-72-129 344 0 0,90 135-354 0 0,3 11 84 0 0,-39-45 0 0 0,49 65-104 0 0,9 10-17 0 0,-1-4 0 0 0,7 12 0 0 0,0 2-12 0 0,5 4-47 0 0,1 9 41 0 0,0-1 0 0 0,1 0 0 0 0,-1 0 0 0 0,1 0 0 0 0,2 6 0 0 0,0 1-3 0 0,-1-2-43 0 0,3-3 11 0 0,1 3 44 0 0,21 28-53 0 0,-4-8 38 0 0,-11-15-24 0 0,17 25 23 0 0,0-2-39 0 0,-20-27 40 0 0,17 20-99 0 0,-19-23 96 0 0,-2-2-6 0 0,1 0 0 0 0,0-1-1 0 0,7 6 1 0 0,21 20-47 0 0,10 4 0 0 0,0-2 3 0 0,-1-3 10 0 0,-1-2 14 0 0,-2 1 42 0 0,-3-1 11 0 0,-10-6-11 0 0,-16-12-31 0 0,13 15 20 0 0,-13-13-20 0 0,11 11 42 0 0,-17-18 682 0 0,-9-7-595 0 0,-13 0-12 0 0,8 0-21 0 0,-15-4-32 0 0,-11 1 20 0 0,2 4-31 0 0,-4 5-11 0 0,-6 3 0 0 0,-6 5 0 0 0,-7 7 0 0 0,-4 2 0 0 0,-2 1 0 0 0,2 2 0 0 0,-2 0 0 0 0,-1-1 0 0 0,1-1 0 0 0,2-5 0 0 0,7-4 0 0 0,9-4 0 0 0,7-3 11 0 0,3-3 31 0 0,-2-1-42 0 0,7-1-80 0 0,23-2-120 0 0,4 0-822 0 0,1 0 916 0 0,0 0 1 0 0,0-1-1 0 0,0 1 1 0 0,0 0-1 0 0,0-1 1 0 0,0 1-1 0 0,0-1 1 0 0,1 1 0 0 0,-1-1-1 0 0,-1 0 1 0 0,0-1-168 0 0,-1 1-1842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4607 0 0,'0'0'2138'0'0,"5"-9"1494"0"0,1 19-3336 0 0,15 27 6 0 0,-16-28 586 0 0,-3 3-720 0 0,0 2-125 0 0,-1-5 45 0 0,0 1 0 0 0,0 15 0 0 0,-1 38 159 0 0,0-51 285 0 0,0 50 38 0 0,0-49 398 0 0,2-2-744 0 0,0 2-111 0 0,0-5 385 0 0,-1-1 0 0 0,0 1-1 0 0,0 13 1 0 0,6-18-336 0 0,23 9 4 0 0,-29-12-155 0 0,-1 0-1 0 0,1 0 1 0 0,0 0 0 0 0,-1 0-1 0 0,1 0 1 0 0,-1 0-1 0 0,1 0 1 0 0,-1 0 0 0 0,1 0-1 0 0,-1 0 1 0 0,1 0-1 0 0,-1 0 1 0 0,1-1-1 0 0,-1 1 1 0 0,1 0 0 0 0,-1 0-1 0 0,0 0 1 0 0,1-1-1 0 0,-1 1 1 0 0,1 0 0 0 0,-1-1-1 0 0,1 1 1 0 0,-1 0-1 0 0,0-1 1 0 0,1 1-1 0 0,-1 0 1 0 0,0-1 0 0 0,1 1-1 0 0,-1-1 1 0 0,7-14 269 0 0,-6 10-174 0 0,7-18 73 0 0,0-1 0 0 0,-2 0 0 0 0,0-1 1 0 0,1-24-1 0 0,-6 43-160 0 0,6-49 94 0 0,-5 30-81 0 0,1 0 1 0 0,2 0-1 0 0,10-35 1 0 0,-14 57-24 0 0,-1 2-6 0 0,0 1 1 0 0,0-1 0 0 0,0 0-1 0 0,1 0 1 0 0,-1 0-1 0 0,0 1 1 0 0,1-1 0 0 0,-1 0-1 0 0,1 0 1 0 0,-1 1 0 0 0,1-1-1 0 0,-1 0 1 0 0,1 1 0 0 0,0-1-1 0 0,-1 1 1 0 0,1-1 0 0 0,1 0-1 0 0,5-7 61 0 0,-2 5-10 0 0,8-1-54 0 0,-13 3-2 0 0,0 1 0 0 0,1 0 0 0 0,-1 0 1 0 0,0 0-1 0 0,1 0 0 0 0,-1 0 0 0 0,1 0 1 0 0,-1 0-1 0 0,0 0 0 0 0,1 0 1 0 0,-1 0-1 0 0,0 1 0 0 0,1-1 0 0 0,-1 0 1 0 0,1 0-1 0 0,-1 0 0 0 0,0 0 1 0 0,1 0-1 0 0,-1 1 0 0 0,0-1 0 0 0,0 0 1 0 0,1 0-1 0 0,-1 1 0 0 0,0-1 1 0 0,1 0-1 0 0,-1 0 0 0 0,0 1 0 0 0,0-1 1 0 0,0 0-1 0 0,1 1 0 0 0,27 22-63 0 0,-27-23 61 0 0,0 1 1 0 0,0 0 0 0 0,0-1-1 0 0,-1 1 1 0 0,1 0-1 0 0,0 0 1 0 0,-1-1-1 0 0,1 1 1 0 0,0 0-1 0 0,-1 0 1 0 0,1 0-1 0 0,-1 0 1 0 0,1 0 0 0 0,-1 0-1 0 0,0 0 1 0 0,1 1-1 0 0,14 37-22 0 0,-9-18-44 0 0,6 24 2 0 0,-10-34 4 0 0,1 2 11 0 0,7 35 32 0 0,-7-25-22 0 0,-3 20 43 0 0,0-32 727 0 0,0-11-719 0 0,-1 0 0 0 0,1 0 0 0 0,0 0 1 0 0,0 1-1 0 0,0-1 0 0 0,0 0 0 0 0,-1 0 1 0 0,1 0-1 0 0,0 0 0 0 0,0 0 0 0 0,0 0 1 0 0,0 0-1 0 0,-1 0 0 0 0,1 0 1 0 0,0 0-1 0 0,0 0 0 0 0,0 0 0 0 0,0 0 1 0 0,-1 0-1 0 0,1 0 0 0 0,0 0 0 0 0,0 0 1 0 0,0 0-1 0 0,0-1 0 0 0,-1 1 0 0 0,1 0 1 0 0,0 0-1 0 0,0 0 0 0 0,0 0 1 0 0,0 0-1 0 0,0 0 0 0 0,-1 0 0 0 0,1-1 1 0 0,0 1-1 0 0,0 0 0 0 0,0 0 0 0 0,0 0 1 0 0,0 0-1 0 0,0 0 0 0 0,0-1 0 0 0,-1 1 1 0 0,0-12 180 0 0,3-14-57 0 0,-1 25-126 0 0,4-31-470 0 0,16-50-1 0 0,-16 66 241 0 0,1 0-1 0 0,1 0 0 0 0,1 0 1 0 0,16-25-1 0 0,-14 26 199 0 0,-5 10-32 0 0,-1 1-18 0 0,6-3-20 0 0,-8 6 0 0 0,1-1 16 0 0,11-5 52 0 0,-5 6-20 0 0,-6 1 47 0 0,0 0 0 0 0,-1 1 0 0 0,1-1-1 0 0,0 1 1 0 0,-1 0 0 0 0,1 0 0 0 0,0 0 0 0 0,-1 0-1 0 0,5 3 1 0 0,-1 1 5 0 0,-1 0 0 0 0,1 0-1 0 0,9 11 1 0 0,-15-16-4 0 0,6 8 249 0 0,-2 3-165 0 0,12 36-10 0 0,-12-36 80 0 0,0 1-100 0 0,10 33-33 0 0,-10-34 34 0 0,-2 0 3 0 0,6 34-63 0 0,-6-34-78 0 0,-2-4-1913 0 0,0 1 1698 0 0,1-1 0 0 0,2 10 1 0 0,-1-5 36 0 0,-1-2-1377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6447 0 0,'0'0'7932'0'0,"-3"8"-7209"0"0,-16 35 653 0 0,22-34-1228 0 0,8 30-129 0 0,-8-29-75 0 0,3-2-22 0 0,18 23-2 0 0,-18-23 0 0 0,1-1-376 0 0,21 19 300 0 0,-21-20-118 0 0,0-3-3645 0 0,27 10-356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13359 0 0,'0'0'5584'0'0,"0"11"-5153"0"0,2 32-23 0 0,-1-32-53 0 0,-2-1-198 0 0,-1 30-80 0 0,0-8 41 0 0,0-9-72 0 0,-3 9 178 0 0,-2 14-112 0 0,5-35 34 0 0,1 1 12 0 0,-7 34 2 0 0,6-34-14 0 0,-1 1-61 0 0,-9 38-14 0 0,6-26 3 0 0,-12 36-47 0 0,0-4 16 0 0,1-6-33 0 0,2-12 5 0 0,-19 36 149 0 0,18-37-105 0 0,-2-2-65 0 0,15-30-73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3679 0 0,'0'-2'284'0'0,"0"-1"295"0"0,0 0-1 0 0,0 0 1 0 0,-1 0-1 0 0,1 0 0 0 0,-1 1 1 0 0,1-1-1 0 0,-1 0 0 0 0,-1-3 1 0 0,1 4-277 0 0,-1 0-1 0 0,1 0 1 0 0,0 0 0 0 0,-1 1 0 0 0,1-1 0 0 0,-1 0 0 0 0,0 0-1 0 0,1 1 1 0 0,-1-1 0 0 0,-3-1 0 0 0,1 0 452 0 0,3 2-675 0 0,0 0-1 0 0,0 1 1 0 0,0-1-1 0 0,0 1 1 0 0,0-1-1 0 0,0 1 1 0 0,0-1-1 0 0,-1 1 1 0 0,1-1-1 0 0,0 1 1 0 0,0 0-1 0 0,0 0 1 0 0,0 0-1 0 0,-2-1 1 0 0,0 1 113 0 0,-6-1 385 0 0,-16 5-102 0 0,16-2-426 0 0,-24 8-84 0 0,26-8 7 0 0,2-1-8 0 0,1 0 1 0 0,-1 1-1 0 0,1-1 1 0 0,0 1-1 0 0,-5 3 1 0 0,1-2-20 0 0,-21 14-233 0 0,-5 4 18 0 0,14-7 182 0 0,15-11 6 0 0,-1 2 16 0 0,-18 14 42 0 0,13-9-19 0 0,-8 7 22 0 0,14-13-38 0 0,10 4-1296 0 0,16 26 1027 0 0,-16-25 35 0 0,1-6 18 0 0,22 8 3 0 0,-21-8 14 0 0,1 0 54 0 0,26 8 20 0 0,-25-8 6 0 0,-1 0 12 0 0,26 11 39 0 0,-25-11 20 0 0,-1 0 3 0 0,30 14 18 0 0,-1 2 86 0 0,-30-15 3161 0 0,-17 43-1804 0 0,8-38-685 0 0,-4-6-12 0 0,0 2-452 0 0,-19 10 772 0 0,-3-2 135 0 0,0 0-431 0 0,1-3-137 0 0,22-7-494 0 0,3-2-37 0 0,0 0 0 0 0,0 0 0 0 0,0 0 0 0 0,0-1 0 0 0,0 1 1 0 0,-1 0-1 0 0,1-1 0 0 0,-2 1 0 0 0,-23 4-63 0 0,20-4-268 0 0,2-1 99 0 0,5 0-9 0 0,-15 0-166 0 0,4-3-4005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 13823 0 0,'0'0'630'0'0,"-1"-1"-13"0"0,-2 0-274 0 0,0-1-1 0 0,0 1 1 0 0,0 0-1 0 0,-1 0 1 0 0,1 0-1 0 0,0 0 1 0 0,0 1 0 0 0,-1-1-1 0 0,1 1 1 0 0,0 0-1 0 0,-7 0 1 0 0,6 0-147 0 0,-20 3 770 0 0,17-2-808 0 0,-4 2 291 0 0,-18 8-81 0 0,-5 8-305 0 0,23-13-80 0 0,7-3-20 0 0,-1 0 0 0 0,0 0 1 0 0,1 1-1 0 0,-8 7 1 0 0,4-5-16 0 0,-19 20-214 0 0,1 3 117 0 0,2 2 45 0 0,19-25 66 0 0,0 1-1 0 0,1 0 1 0 0,-6 10 0 0 0,5-7 3 0 0,1-2-76 0 0,1 1-135 0 0,-6 25 16 0 0,7-26-39 0 0,10-4-1720 0 0,22 8 1867 0 0,-30-12 119 0 0,1 1 0 0 0,-1-1 0 0 0,0 0-1 0 0,1 0 1 0 0,-1 0 0 0 0,0 1 0 0 0,1-1-1 0 0,-1 0 1 0 0,0 0 0 0 0,1 0 0 0 0,-1 0 0 0 0,1 0-1 0 0,-1 0 1 0 0,0 1 0 0 0,1-1 0 0 0,-1 0-1 0 0,0 0 1 0 0,1 0 0 0 0,-1 0 0 0 0,1-1-1 0 0,-1 1 1 0 0,0 0 0 0 0,1 0 0 0 0,-1 0 0 0 0,1 0-1 0 0,-1 0 1 0 0,0 0 0 0 0,1-1 0 0 0,-1 1-1 0 0,1 0 1 0 0,22-16 31 0 0,0-1 0 0 0,-1-1 0 0 0,-1-1 0 0 0,0-1 0 0 0,-2-1 0 0 0,0 0 0 0 0,-1-2 0 0 0,21-35 0 0 0,-30 42 226 0 0,18-23 1988 0 0,-27 49-2066 0 0,0 32-66 0 0,0-31-29 0 0,-2 0-8 0 0,-10 53 79 0 0,-1-6 8 0 0,0-4-93 0 0,-4 19-54 0 0,-1 7-13 0 0,-1 5 0 0 0,-1-1 0 0 0,2-4-14 0 0,-3 0-45 0 0,3-7 44 0 0,1-9 15 0 0,4-8-10 0 0,10-44-60 0 0,1-3-78 0 0,-3 27-32 0 0,3-26-4 0 0,2-1-1696 0 0,0 31 1198 0 0,0-30-349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19 771 12671 0 0,'0'0'619'0'0,"-3"1"-270"0"0,-13 3 178 0 0,16-6-25 0 0,0 0-350 0 0,0 1 1 0 0,0 0-1 0 0,0-1 1 0 0,0 1-1 0 0,0 0 0 0 0,1-1 1 0 0,-1 1-1 0 0,0 0 1 0 0,1 0-1 0 0,-1-1 1 0 0,1 1-1 0 0,-1 0 1 0 0,1 0-1 0 0,-1 0 0 0 0,1 0 1 0 0,1-2-1 0 0,20-25-570 0 0,25-26 0 0 0,-12 15 90 0 0,5-9 425 0 0,-2-1 1 0 0,38-64-1 0 0,-64 92 178 0 0,0-1 0 0 0,-1 0 1 0 0,-2-1-1 0 0,0 0 0 0 0,-2-1 1 0 0,0 0-1 0 0,-1 0 0 0 0,3-37 1 0 0,-9 45 271 0 0,1-1 0 0 0,-5-31 0 0 0,3 42-399 0 0,-1-1 0 0 0,1 0 0 0 0,-1 1 0 0 0,0-1 0 0 0,0 1 0 0 0,-1 0 0 0 0,0 0 0 0 0,0 0 0 0 0,-7-10 0 0 0,8 14-115 0 0,0 0 0 0 0,0 0 0 0 0,0 0 0 0 0,0 0 0 0 0,0 0 0 0 0,0 1 1 0 0,-1-1-1 0 0,1 1 0 0 0,0 0 0 0 0,-1 0 0 0 0,-4-2 0 0 0,-7 2 60 0 0,-12 9-74 0 0,20-5-23 0 0,1 0 0 0 0,-1 0-1 0 0,1 0 1 0 0,-6 6 0 0 0,2-2-21 0 0,4-2-12 0 0,-1-1 0 0 0,1 1 0 0 0,1 0 0 0 0,-9 11 0 0 0,6-8 5 0 0,1-1-9 0 0,0 0 1 0 0,1 0 0 0 0,-7 10 0 0 0,-12 21-56 0 0,11-17 0 0 0,-17 43 0 0 0,-2 18 0 0 0,12-12 6 0 0,15-44 31 0 0,-2 25 31 0 0,5-27-52 0 0,5 32 8 0 0,10 7 33 0 0,-13-61 49 0 0,1 0 0 0 0,-1 0-1 0 0,1 0 1 0 0,0 1 0 0 0,-1-1 0 0 0,1 0-1 0 0,0-1 1 0 0,0 1 0 0 0,3 4 0 0 0,24 37 159 0 0,-21-32 20 0 0,2-4-4 0 0,25 21-27 0 0,-18-18-13 0 0,12 3-1 0 0,-13-9-8 0 0,-6-1-99 0 0,-4-2-10 0 0,0 0 0 0 0,0 0 0 0 0,-1 0 0 0 0,1-1 0 0 0,10 1 0 0 0,-6 0 3 0 0,-3-1 3 0 0,1 1 0 0 0,-1-1 0 0 0,13-1 0 0 0,6-2-6 0 0,-1-1-1 0 0,0 0 0 0 0,35-12 1 0 0,30-23-2968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16127 0 0,'-1'-1'352'0'0,"9"8"4416"0"0,20 24-4336 0 0,-21-23-57 0 0,-2 2-247 0 0,19 43-27 0 0,0-4-109 0 0,-20-40-129 0 0,3-1-17 0 0,18 24 9 0 0,-18-24 1 0 0,1-4-288 0 0,27 13 296 0 0,-26-12 32 0 0,-1-7-142 0 0,22-6 288 0 0,-23 7 44 0 0,-4-2 8 0 0,-2 2-101 0 0,2-2 62 0 0,0 1-1 0 0,0-1 0 0 0,0 0 0 0 0,0-1 1 0 0,-1 1-1 0 0,1 0 0 0 0,-1-1 0 0 0,0 1 1 0 0,0-1-1 0 0,0 0 0 0 0,-1 1 0 0 0,1-1 1 0 0,-1 0-1 0 0,0 0 0 0 0,0 0 0 0 0,0 0 1 0 0,-1 0-1 0 0,1-8 0 0 0,-2 4-38 0 0,-2 4-36 0 0,2 3-88 0 0,0 10-54 0 0,-3 28-20 0 0,3-28 5 0 0,1 1 28 0 0,3 30 11 0 0,-3-29 2 0 0,4-2 23 0 0,-1 1 107 0 0,1-1 1 0 0,0 1-1 0 0,7 10 0 0 0,-7-14 9 0 0,0 0 0 0 0,0-1 0 0 0,1 0 0 0 0,-1 0 0 0 0,1 0 0 0 0,1 0 0 0 0,-1-1 0 0 0,7 4 0 0 0,-7-5 16 0 0,1 0 1 0 0,0-1-1 0 0,0 1 1 0 0,0-1-1 0 0,0-1 0 0 0,7 2 1 0 0,-13-3-20 0 0,10 2 173 0 0,-3-5 3 0 0,23-9 8 0 0,-18 5 35 0 0,-1-2-39 0 0,-1 0-1 0 0,-1-2 1 0 0,1 1 0 0 0,14-23-1 0 0,-18 22-85 0 0,0 1-1 0 0,-1-1 0 0 0,-1 0 0 0 0,0-1 1 0 0,0 1-1 0 0,-1-1 0 0 0,1-12 0 0 0,-3 18-40 0 0,0-1-1 0 0,-1 1 0 0 0,0 0 0 0 0,0-1 0 0 0,-1 1 0 0 0,0 0 0 0 0,0 0 0 0 0,0-1 0 0 0,-1 1 0 0 0,0 0 0 0 0,0 0 0 0 0,-1 0 0 0 0,1 1 0 0 0,-1-1 0 0 0,-4-5 0 0 0,5 8 23 0 0,-5-7-115 0 0,1 1 0 0 0,-1 0 0 0 0,0 1 0 0 0,-12-12 0 0 0,18 20-167 0 0,0-1 0 0 0,0 1 0 0 0,0-1 0 0 0,0 1 0 0 0,0 0 0 0 0,0-1-1 0 0,1 1 1 0 0,-1 0 0 0 0,0 0 0 0 0,0 0 0 0 0,0-1 0 0 0,0 1 0 0 0,-2 0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437 143 3223 0 0,'0'-2'240'0'0,"0"-7"935"0"0,0-1 0 0 0,-1 0-1 0 0,0 0 1 0 0,0 0 0 0 0,-1 0-1 0 0,-5-13 1 0 0,6 20-943 0 0,0-1 0 0 0,-1 1-1 0 0,0 0 1 0 0,1 0 0 0 0,-1 0 0 0 0,0 0 0 0 0,0 0-1 0 0,-1 0 1 0 0,1 0 0 0 0,-1 1 0 0 0,1-1 0 0 0,-1 1-1 0 0,0 0 1 0 0,0 0 0 0 0,0 0 0 0 0,0 0 0 0 0,-6-3-1 0 0,3 4 25 0 0,1-1 0 0 0,0 1 0 0 0,-1 0-1 0 0,1 0 1 0 0,-1 0 0 0 0,1 1-1 0 0,-1 0 1 0 0,1 0 0 0 0,-1 0-1 0 0,-8 2 1 0 0,8-1-133 0 0,-10 4 213 0 0,-12 10-323 0 0,19-10-23 0 0,3-2-37 0 0,1 1-1 0 0,-1 0 1 0 0,-8 8-1 0 0,6-7-27 0 0,4-2 6 0 0,0 1 1 0 0,0-1-1 0 0,0 1 0 0 0,0-1 0 0 0,-3 6 0 0 0,-1-1-13 0 0,-21 26-208 0 0,4-2 192 0 0,13-15 8 0 0,-16 33 17 0 0,-2 14 58 0 0,6 3 15 0 0,8-4 0 0 0,6-14 11 0 0,8-30 32 0 0,3 32 519 0 0,6-42-415 0 0,0 1-112 0 0,-4-4-10 0 0,1-1-1 0 0,0 1 0 0 0,1-1 1 0 0,5 5-1 0 0,-4-10 40 0 0,0 1-43 0 0,-4-1-12 0 0,0 0 0 0 0,0 0 0 0 0,0 0 0 0 0,0 0 0 0 0,0 0 0 0 0,0 0 0 0 0,0 0-1 0 0,0-1 1 0 0,0 1 0 0 0,0-1 0 0 0,4-1 0 0 0,-1 1 12 0 0,-3 1-10 0 0,0-1 0 0 0,0 1-1 0 0,0-1 1 0 0,0 1 0 0 0,-1-1-1 0 0,1 0 1 0 0,0 0 0 0 0,0 0 0 0 0,2-2-1 0 0,14-8 68 0 0,-1 0-1 0 0,-1-1 0 0 0,26-24 1 0 0,-28 21-49 0 0,-1-1 1 0 0,-1 0 0 0 0,-1 0-1 0 0,0-1 1 0 0,-1-1 0 0 0,-1 1 0 0 0,-1-2-1 0 0,0 1 1 0 0,-1-1 0 0 0,-1 0-1 0 0,-1-1 1 0 0,-1 1 0 0 0,3-29 0 0 0,-6 36 130 0 0,0 0 0 0 0,0 0 1 0 0,-1 0-1 0 0,-1 0 1 0 0,-3-21-1 0 0,4 32 195 0 0,-2 11-392 0 0,-7 31 6 0 0,6-31-49 0 0,4 2 8 0 0,1 44 13 0 0,4-4 37 0 0,-2-32-21 0 0,6 30 32 0 0,6 10-5 0 0,1-7-61 0 0,-13-43-19 0 0,1-1-235 0 0,15 28 147 0 0,-14-28-17 0 0,1-6-2047 0 0,24 12 1713 0 0,-24-11-79 0 0,-3-6-332 0 0,-1 0 571 0 0,-2 2 225 0 0,0-1 0 0 0,0 1 0 0 0,0-1 0 0 0,-1 1 0 0 0,1-1 0 0 0,0 1 0 0 0,0-1-1 0 0,0 0 1 0 0,0 1 0 0 0,0-1 0 0 0,-1 0 0 0 0,1 0 0 0 0,0 0 0 0 0,-1 0 0 0 0,1 0 0 0 0,0-1 0 0 0,7-12-4564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6911 0 0,'0'0'4938'0'0,"-4"4"-4104"0"0,-14 11-104 0 0,13-12 596 0 0,1 7-1059 0 0,-12 30-156 0 0,12-30-30 0 0,1 2-20 0 0,-2 3-51 0 0,-9 43 72 0 0,10-46-68 0 0,-5 37 100 0 0,7-37-60 0 0,-4 36 278 0 0,1 14 365 0 0,3-11-420 0 0,1-38 3 0 0,7 23 81 0 0,-5-24-318 0 0,1-2 352 0 0,4-3-306 0 0,18 24-1 0 0,-18-23 64 0 0,-5-9-142 0 0,1 1 0 0 0,0 0 0 0 0,0 0-1 0 0,-1-1 1 0 0,1 1 0 0 0,0-1 0 0 0,-1 1-1 0 0,1-1 1 0 0,-1 0 0 0 0,3-1 0 0 0,1 0 10 0 0,-4 2-13 0 0,1-1 0 0 0,-1 1-1 0 0,0 0 1 0 0,0-1 0 0 0,1 1 0 0 0,-1-1-1 0 0,0 0 1 0 0,0 1 0 0 0,0-1 0 0 0,0 0-1 0 0,0 0 1 0 0,0 0 0 0 0,0 0 0 0 0,0 0-1 0 0,1-1 1 0 0,1-2 13 0 0,5-4 3 0 0,-1 0 0 0 0,-1 0 0 0 0,1 0 0 0 0,-2-1 0 0 0,10-18 0 0 0,17-49 101 0 0,-28 67-122 0 0,15-46-25 0 0,21-99 0 0 0,-40 153 885 0 0,-2 11-726 0 0,-9 29-160 0 0,9-29-40 0 0,0 3-5 0 0,-8 62-118 0 0,8-63 156 0 0,1-2-18 0 0,0 0 1 0 0,-1 18 0 0 0,1 10 15 0 0,1-28-47 0 0,1 2 20 0 0,2 35 35 0 0,-2-35-45 0 0,2-2 13 0 0,10 27 36 0 0,-10-28-1 0 0,6-7 130 0 0,26 2 83 0 0,-35-4-182 0 0,1 0 0 0 0,-1 1 0 0 0,1-1-1 0 0,-1 0 1 0 0,1 0 0 0 0,-1 0 0 0 0,1 0 0 0 0,-1 0 0 0 0,1 0 0 0 0,0 0 0 0 0,-1 0 0 0 0,1 0-1 0 0,-1 0 1 0 0,1 0 0 0 0,-1 0 0 0 0,1-1 0 0 0,-1 1 0 0 0,1 0 0 0 0,-1 0 0 0 0,1 0 0 0 0,-1-1-1 0 0,1 1 1 0 0,0-1 0 0 0,9-6 208 0 0,-1-2-1 0 0,1 1 0 0 0,-1-1 1 0 0,-1-1-1 0 0,1 0 0 0 0,-2 0 1 0 0,0 0-1 0 0,0-1 0 0 0,0 0 0 0 0,-2-1 1 0 0,10-22-1 0 0,-7 7-138 0 0,0 0-1 0 0,-2-1 1 0 0,-1 1 0 0 0,-2-1-1 0 0,0 0 1 0 0,-2 0 0 0 0,-3-34-1 0 0,2 57-410 0 0,0 0-1 0 0,1 0 1 0 0,-1 0-1 0 0,1 0 1 0 0,2-6-1 0 0,-3 9-412 0 0,2 1-484 0 0,5-7-210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12 12895 0 0,'-2'-1'595'0'0,"-16"-4"340"0"0,8 3-393 0 0,0 0 1 0 0,0 1 0 0 0,0 0-1 0 0,0 1 1 0 0,0 0 0 0 0,0 1-1 0 0,-12 2 1 0 0,15-3-403 0 0,-29 7 441 0 0,27-5-566 0 0,-20 8-198 0 0,23-8 140 0 0,-19 10-187 0 0,5-1 79 0 0,16-8-1 0 0,-2 2 26 0 0,-20 19 100 0 0,0 7-6 0 0,25-30 21 0 0,0 0 0 0 0,1 0 0 0 0,-1-1 0 0 0,0 1 0 0 0,1 0-1 0 0,-1 0 1 0 0,1 0 0 0 0,-1 0 0 0 0,1 0 0 0 0,0 1 0 0 0,-1-1 0 0 0,1 0-1 0 0,0 2 1 0 0,-8 33-161 0 0,6-27 4 0 0,3 2-449 0 0,1 1 535 0 0,-1-4-124 0 0,0 1-1 0 0,1 16 1 0 0,2-14 100 0 0,16 34 8 0 0,-15-33 22 0 0,0-3-54 0 0,26 36 77 0 0,4 11 42 0 0,-9-4 33 0 0,-21-41 334 0 0,-4-1-36 0 0,5 30 80 0 0,-5-30 864 0 0,-5-2-826 0 0,-10 25 2 0 0,10-25 334 0 0,-2-3-453 0 0,-16 15-8 0 0,16-14-18 0 0,1-4-72 0 0,-17 10-30 0 0,17-9-8 0 0,-1-1-14 0 0,-18 10-55 0 0,18-9-20 0 0,0-1-7 0 0,-23 11-16 0 0,1-4-47 0 0,23-8-5 0 0,1-1-125 0 0,-13 2-65 0 0,12-2-14 0 0,2-1-90 0 0,-9-1-376 0 0,11 2 567 0 0,1 0 1 0 0,-1 0 0 0 0,1 0-1 0 0,0 0 1 0 0,-1 0 0 0 0,1-1-1 0 0,-1 1 1 0 0,1 0 0 0 0,0 0 0 0 0,-1 0-1 0 0,1-1 1 0 0,0 1 0 0 0,-1 0-1 0 0,1 0 1 0 0,0-1 0 0 0,-1 1 0 0 0,1 0-1 0 0,0-1 1 0 0,0 1 0 0 0,-1 0-1 0 0,1-1 1 0 0,0 1 0 0 0,0 0-1 0 0,0-1 1 0 0,-1 1 0 0 0,1-1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12439 0 0,'0'0'7080'0'0,"6"8"-6964"0"0,18 26 83 0 0,-18-25 1102 0 0,-1-9-997 0 0,17 0-17 0 0,-17 0-73 0 0,-1-2-28 0 0,4 0-58 0 0,1-1-68 0 0,-1 0-1 0 0,0-1 0 0 0,-1 0 1 0 0,12-7-1 0 0,-1 1-59 0 0,20-14-85 0 0,3-4-1266 0 0,-39 27 777 0 0,6-6-1961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 11519 0 0,'-1'-1'887'0'0,"-3"-4"-422"0"0,-14-8 3504 0 0,10 8-3426 0 0,-1 0 1 0 0,0 1 0 0 0,-11-3 0 0 0,2 3-101 0 0,11 3-432 0 0,5 1-44 0 0,0 0 1 0 0,-1-1 0 0 0,1 1-1 0 0,0 0 1 0 0,-1 0-1 0 0,1 1 1 0 0,0-1-1 0 0,-1 0 1 0 0,-3 2 0 0 0,0-2-49 0 0,4 1 17 0 0,0-1 1 0 0,-1 0 0 0 0,1 1-1 0 0,-1-1 1 0 0,1 1-1 0 0,0 0 1 0 0,0-1 0 0 0,-1 1-1 0 0,-2 2 1 0 0,-1-1-112 0 0,-19 10-745 0 0,-6 7 156 0 0,11-6 611 0 0,16-10 22 0 0,-2 2 25 0 0,-21 21 84 0 0,3 2 2 0 0,19-23-73 0 0,5 48-2359 0 0,0-43 2017 0 0,8-4-581 0 0,1 1 971 0 0,-2-1-50 0 0,0 0-1 0 0,16 8 0 0 0,6 4-102 0 0,-21-13-33 0 0,0 0-8 0 0,26 18-21 0 0,-25-17-84 0 0,22 21-296 0 0,-21-19 508 0 0,-2-1-241 0 0,0-1 78 0 0,25 19 37 0 0,-25-19 8 0 0,0-1 32 0 0,21 15 118 0 0,-25-18 101 0 0,0 0 0 0 0,0 1 0 0 0,0 0 0 0 0,0 0-1 0 0,0 0 1 0 0,5 8 0 0 0,-2-4 33 0 0,0-1 926 0 0,-5 5-432 0 0,10 31 16 0 0,-9-32 1270 0 0,-8-3-1174 0 0,-13 23-6 0 0,13-23-29 0 0,0-3-12 0 0,-15 12-1 0 0,15-12-20 0 0,-1 0-84 0 0,-18 9-37 0 0,18-9-10 0 0,1-2-31 0 0,-15 5-130 0 0,14-5-59 0 0,2-1-12 0 0,-18 2-51 0 0,4-4-270 0 0,17 1 58 0 0,0 0 1 0 0,0-1 0 0 0,0 1-1 0 0,0 0 1 0 0,0 0-1 0 0,0-1 1 0 0,0 1 0 0 0,0-1-1 0 0,0 1 1 0 0,0-1 0 0 0,0 1-1 0 0,0-1 1 0 0,0 0 0 0 0,-1 0-1 0 0,-1-1-112 0 0,2 1 73 0 0,1 1 1 0 0,-1 0-1 0 0,0-1 0 0 0,1 1 0 0 0,-1-1 1 0 0,0 1-1 0 0,1-1 0 0 0,-1 1 1 0 0,0-1-1 0 0,1 1 0 0 0,-1-1 1 0 0,1 0-1 0 0,-1 1 0 0 0,1-1 1 0 0,-1 0-1 0 0,1 1 0 0 0,0-1 0 0 0,-1 0 1 0 0,1 0-1 0 0,0 1 0 0 0,0-1 1 0 0,-1 0-1 0 0,1 0 0 0 0,0-1 1 0 0,-3-12-1230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4T22:16:0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3223 0 0,'-2'-1'240'0'0,"-7"-6"2792"0"0,10 4-2604 0 0,-1 1-1 0 0,0-1 0 0 0,1 1 1 0 0,-1-1-1 0 0,1 1 1 0 0,0 0-1 0 0,0-1 0 0 0,0 1 1 0 0,0 0-1 0 0,0-1 0 0 0,0 1 1 0 0,1 0-1 0 0,1-3 0 0 0,24-21-66 0 0,-25 25-267 0 0,4-3-184 0 0,37-13 5 0 0,-36 16 92 0 0,0-1 88 0 0,1 0 0 0 0,-1 0 0 0 0,1 1 0 0 0,0 0 0 0 0,14 1 0 0 0,-16-1-31 0 0,0 1 224 0 0,39 5 447 0 0,-38-3-518 0 0,18 5-26 0 0,-25-7-187 0 0,1 0 1 0 0,0 0-1 0 0,0 1 0 0 0,0-1 1 0 0,0 0-1 0 0,-1 1 1 0 0,1-1-1 0 0,0 1 0 0 0,-1-1 1 0 0,1 1-1 0 0,0-1 0 0 0,-1 1 1 0 0,1-1-1 0 0,0 1 0 0 0,-1 0 1 0 0,1-1-1 0 0,0 2 1 0 0,26 27-7 0 0,-20-21-62 0 0,-10 2-98 0 0,-7 29 98 0 0,7-29 134 0 0,-2-5 68 0 0,-2 2-89 0 0,-20 16 206 0 0,-4-1 71 0 0,23-16-270 0 0,-23 14 223 0 0,-10 3 34 0 0,3 1-5 0 0,1-1 48 0 0,15-9-172 0 0,16-11 2 0 0,1 2 6 0 0,-17 12 6 0 0,17-13 694 0 0,10 4-2682 0 0,15 26 1474 0 0,-15-25 10 0 0,-2-9 250 0 0,-1 0 0 0 0,0 0 0 0 0,1 0 0 0 0,-1 0 0 0 0,0 0 0 0 0,0 1 0 0 0,5 1 0 0 0,22 5-486 0 0,-19-6 478 0 0,-4 0-31 0 0,0-1 0 0 0,0 2 1 0 0,0-1-1 0 0,8 3 0 0 0,16 5-89 0 0,-22-6 0 0 0,0 0-94 0 0,24 12 190 0 0,-24-11 6 0 0,-4 4 214 0 0,16 26 267 0 0,-15-25 1200 0 0,-10-1-931 0 0,-15 23 48 0 0,16-23 10 0 0,-3-2-39 0 0,-18 17-172 0 0,19-18-71 0 0,-1 0-18 0 0,-1 2-290 0 0,3-3-35 0 0,1 0 0 0 0,-2 0-1 0 0,1-1 1 0 0,-7 4 0 0 0,-9 4 82 0 0,16-8-14 0 0,-1 1-45 0 0,-19 10-184 0 0,19-10-78 0 0,1-1-918 0 0,-16 7-3778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9:4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92 11055 0 0,'-16'-17'4034'0'0,"-20"-14"0"0"0,36 31-3996 0 0,0 0 0 0 0,0 0 1 0 0,0 0-1 0 0,-1 0 0 0 0,1 0 0 0 0,0 0 0 0 0,0-1 0 0 0,0 1 0 0 0,0 0 0 0 0,0 0 1 0 0,-1 0-1 0 0,1 0 0 0 0,0 0 0 0 0,0 0 0 0 0,0 0 0 0 0,0 0 0 0 0,0 0 1 0 0,0-1-1 0 0,0 1 0 0 0,0 0 0 0 0,0 0 0 0 0,0 0 0 0 0,-1 0 0 0 0,1 0 0 0 0,0 0 1 0 0,0-1-1 0 0,0 1 0 0 0,0 0 0 0 0,0 0 0 0 0,0 0 0 0 0,0 0 0 0 0,0 0 0 0 0,0-1 1 0 0,0 1-1 0 0,0 0 0 0 0,0 0 0 0 0,0 0 0 0 0,0 0 0 0 0,0 0 0 0 0,0-1 0 0 0,0 1 1 0 0,1 0-1 0 0,-1 0 0 0 0,0 0 0 0 0,0 0 0 0 0,0 0 0 0 0,0-1 0 0 0,0 1 0 0 0,0 0 1 0 0,0 0-1 0 0,0 0 0 0 0,0 0 0 0 0,1 0 0 0 0,-1 0 0 0 0,11-3 535 0 0,9 2-576 0 0,50-2 419 0 0,162-11 308 0 0,99-3 201 0 0,116 31-474 0 0,-216-4-377 0 0,-39 1 234 0 0,189 34 0 0 0,-360-41-254 0 0,25 8-29 0 0,-4 0 34 0 0,-26-5-5 0 0,17 10-32 0 0,-25-13 31 0 0,0 2 0 0 0,23 18-31 0 0,-23-18 95 0 0,-3 3-64 0 0,19 28-31 0 0,-18-27 34 0 0,-4 0 18 0 0,5 43-6 0 0,-4 7-9 0 0,0 23 6 0 0,-1-12-54 0 0,1 7-11 0 0,-1 9 0 0 0,1 6 0 0 0,1 9 0 0 0,1 3 0 0 0,1 1 0 0 0,3 4 0 0 0,7 63 0 0 0,3 7 0 0 0,-13-115 0 0 0,3 30 0 0 0,23 269 0 0 0,-27-303 0 0 0,2 4 0 0 0,7 30 0 0 0,2 3 0 0 0,0-3 0 0 0,-1-1 0 0 0,-1-4 0 0 0,-2-10 0 0 0,-4-11 0 0 0,-2-7 0 0 0,0 7 0 0 0,-1-15 11 0 0,-2-19 40 0 0,-1-9-41 0 0,-1 2 35 0 0,0-17-33 0 0,0-6 18 0 0,-1 1 0 0 0,0 0 0 0 0,0 0 0 0 0,0 0 0 0 0,-2 10 0 0 0,-2 22-8 0 0,3-28 223 0 0,-2-3-181 0 0,-6 19 3 0 0,6-19 10 0 0,3-7-72 0 0,-1 0 0 0 0,1 1 0 0 0,0-1-1 0 0,-1 0 1 0 0,1 0 0 0 0,-1 0 0 0 0,1 1 0 0 0,-1-1-1 0 0,1 0 1 0 0,-1 0 0 0 0,1 0 0 0 0,-1 0 0 0 0,1 0-1 0 0,-1 0 1 0 0,1 0 0 0 0,-1 0 0 0 0,1 0 0 0 0,-1 0-1 0 0,1 0 1 0 0,-1-1 0 0 0,1 1 0 0 0,-1 0 0 0 0,1 0-1 0 0,-1 0 1 0 0,1-1 0 0 0,-1 1 0 0 0,1 0 0 0 0,0 0-1 0 0,-1-1 1 0 0,1 1 0 0 0,-1 0 0 0 0,1-1 0 0 0,0 1 0 0 0,-1 0-1 0 0,1-1 1 0 0,0 1 0 0 0,-1-1 0 0 0,-11-17 99 0 0,11 17-87 0 0,-86-157 348 0 0,4 8-58 0 0,-15-20-80 0 0,-66-103 282 0 0,157 262-468 0 0,-1 1 0 0 0,-15-15 0 0 0,21 23-88 0 0,3 13-749 0 0,7 27 593 0 0,-6-28-18 0 0,2 3-3 0 0,18 62-124 0 0,1-6 136 0 0,-1-3 111 0 0,8 13 11 0 0,1 0 22 0 0,-5-15 43 0 0,-14-40-23 0 0,18 30 36 0 0,-19-34 11 0 0,-6-9-19 0 0,2 0 1 0 0,12 16-1 0 0,11 16 8 0 0,9 11 12 0 0,10 6 0 0 0,-37-46 0 0 0,25 21 0 0 0,7-3 11 0 0,-34-26 46 0 0,-2-5 12 0 0,24 1-33 0 0,-32-2-29 0 0,1 0 0 0 0,0 1 0 0 0,-1-1-1 0 0,1 0 1 0 0,0 0 0 0 0,0 0 0 0 0,-1 0-1 0 0,1-1 1 0 0,0 1 0 0 0,0 0 0 0 0,-1 0 0 0 0,1 0-1 0 0,0 0 1 0 0,0-1 0 0 0,4-1 27 0 0,-3 2-18 0 0,0-1-1 0 0,0 0 1 0 0,-1 1-1 0 0,1-1 1 0 0,0 0-1 0 0,0 0 1 0 0,-1 0-1 0 0,1 0 1 0 0,2-3-1 0 0,9-7 63 0 0,0-1-1 0 0,-1 0 1 0 0,0-1-1 0 0,9-13 1 0 0,42-66 199 0 0,-13 19-171 0 0,-23 34-59 0 0,2 2 0 0 0,2 0 1 0 0,49-44-1 0 0,-62 67-47 0 0,8-3 0 0 0,3 2 0 0 0,4 2-24 0 0,-2 5-92 0 0,-25 6-7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9:47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19 157 6447 0 0,'-2'-3'621'0'0,"-1"0"0"0"0,1 0 0 0 0,1 0-1 0 0,-1-1 1 0 0,0 1 0 0 0,1-1 0 0 0,0 1 0 0 0,-1-1-1 0 0,2 0 1 0 0,-1 1 0 0 0,0-1 0 0 0,0-4-1 0 0,2 6-513 0 0,-1 0-1 0 0,0 0 0 0 0,1 0 0 0 0,-1 0 0 0 0,1 1 0 0 0,0-1 0 0 0,-1 0 0 0 0,1 0 0 0 0,0 1 1 0 0,0-1-1 0 0,0 0 0 0 0,1 1 0 0 0,-1-1 0 0 0,0 1 0 0 0,0-1 0 0 0,1 1 0 0 0,-1 0 0 0 0,1-1 0 0 0,0 1 1 0 0,-1 0-1 0 0,1 0 0 0 0,2-1 0 0 0,9-5 62 0 0,0 2 0 0 0,0-1 0 0 0,0 2 0 0 0,15-4 0 0 0,58-9-126 0 0,-51 11-27 0 0,21-2 116 0 0,1 2 0 0 0,102 2-1 0 0,-130 5-24 0 0,11 3 52 0 0,-30-3-123 0 0,-4 0 0 0 0,1-1 1 0 0,-1 2-1 0 0,0-1 1 0 0,7 3-1 0 0,14 3 89 0 0,-20-5 132 0 0,1 3-125 0 0,24 15 12 0 0,-24-14 159 0 0,-7 6-175 0 0,1-1-119 0 0,0 1 1 0 0,-2 21-1 0 0,0-29-10 0 0,-1 1 1 0 0,0-1-1 0 0,0 1 0 0 0,0-1 0 0 0,-1 1 0 0 0,1-1 0 0 0,-4 5 1 0 0,5-9 1 0 0,-9 14-76 0 0,-15 18-108 0 0,-2-1 1 0 0,-35 31 0 0 0,4-11 373 0 0,3 2-1 0 0,-86 109 0 0 0,120-131 131 0 0,15-22-257 0 0,1-3 122 0 0,0 4-1 0 0,-12 27 0 0 0,12-28-6 0 0,1-1-29 0 0,-1 1-97 0 0,2-5 1 0 0,0 0 0 0 0,0 0 1 0 0,1 0-1 0 0,0 0 0 0 0,-1 1 1 0 0,1-1-1 0 0,0 6 1 0 0,-7 27 31 0 0,8-36-82 0 0,0 0-1 0 0,0 0 1 0 0,0 0 0 0 0,-1 0 0 0 0,1 0 0 0 0,0 0-1 0 0,0 0 1 0 0,0-1 0 0 0,0 1 0 0 0,1 0 0 0 0,-1 0-1 0 0,0 0 1 0 0,0 0 0 0 0,0 0 0 0 0,1 0 0 0 0,-1 0-1 0 0,0-1 1 0 0,1 1 0 0 0,-1 0 0 0 0,2 1 0 0 0,18 40-34 0 0,-15-32-184 0 0,1-2-1975 0 0,26 30 788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9:4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9215 0 0,'-4'0'5907'0'0,"1"3"-4282"0"0,-9 8-619 0 0,9-8-277 0 0,-1 3-52 0 0,-13 18-42 0 0,15-22-567 0 0,0 0 0 0 0,0 0 1 0 0,1 0-1 0 0,-1 1 0 0 0,1-1 1 0 0,0 1-1 0 0,0-1 0 0 0,0 1 0 0 0,0-1 1 0 0,-1 5-1 0 0,0 0 65 0 0,-6 13 338 0 0,2-4-292 0 0,1 6 67 0 0,-4 11-169 0 0,6-12-7 0 0,3-8-66 0 0,-1 1 1 0 0,3 19 0 0 0,0-23-11 0 0,0-1 0 0 0,1 0 0 0 0,5 15 0 0 0,-8-24 6 0 0,4 10-114 0 0,6-3-108 0 0,28 19 124 0 0,-37-25 95 0 0,0-1 0 0 0,-1 1 0 0 0,1 0 0 0 0,0-1 0 0 0,-1 1 0 0 0,1-1 0 0 0,0 0 0 0 0,-1 1 0 0 0,1-1 0 0 0,0 0 0 0 0,0 1 0 0 0,0-1 0 0 0,-1 0 0 0 0,1 0 0 0 0,0 0 0 0 0,0 1 0 0 0,0-1 0 0 0,0 0 0 0 0,0 0 0 0 0,-1 0 0 0 0,2-1 0 0 0,6 1-3 0 0,-5 1 4 0 0,1-1 1 0 0,-1 0-1 0 0,0-1 0 0 0,1 1 1 0 0,-1 0-1 0 0,0-1 0 0 0,0 0 1 0 0,1 0-1 0 0,-1 0 0 0 0,0 0 1 0 0,0 0-1 0 0,0-1 1 0 0,5-2-1 0 0,-1-2 110 0 0,0 0 1 0 0,0 0-1 0 0,0-1 1 0 0,0 1 0 0 0,-1-1-1 0 0,0-1 1 0 0,-1 1-1 0 0,1-1 1 0 0,-2 0-1 0 0,1 0 1 0 0,-1-1-1 0 0,0 1 1 0 0,-1-1-1 0 0,5-16 1 0 0,-8 23-75 0 0,0-1-1 0 0,1 0 1 0 0,-1 1 0 0 0,0-1 0 0 0,-1 0 0 0 0,1 1-1 0 0,0-1 1 0 0,-1 0 0 0 0,1 1 0 0 0,-1-1 0 0 0,0 1-1 0 0,0-1 1 0 0,0 1 0 0 0,0-1 0 0 0,0 1 0 0 0,-1 0-1 0 0,-1-3 1 0 0,0 2 16 0 0,0-1 0 0 0,0 1 0 0 0,0 0 0 0 0,-1 0 0 0 0,1 1 0 0 0,-1-1 0 0 0,0 1 0 0 0,0 0-1 0 0,-6-3 1 0 0,-1 1 19 0 0,1 0-1 0 0,-1 1 0 0 0,0 1 0 0 0,0-1 0 0 0,0 2 1 0 0,0 0-1 0 0,-17 0 0 0 0,13 2-133 0 0,0 0 0 0 0,0 1 0 0 0,0 1-1 0 0,0 1 1 0 0,1 0 0 0 0,-1 1 0 0 0,-21 10 0 0 0,16-6-366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46 249 919 0 0,'1'-4'121'0'0,"0"-1"-1"0"0,0 1 0 0 0,-1 0 1 0 0,0-1-1 0 0,0-8 0 0 0,-1 1 72 0 0,1-4 165 0 0,-1 1-1 0 0,0-1 1 0 0,-1 1 0 0 0,-1 0 0 0 0,0 0 0 0 0,-2 0 0 0 0,-5-15-1 0 0,1 3 1553 0 0,3 9 1041 0 0,-2 1 3515 0 0,8 15-6239 0 0,5 15 4718 0 0,17 51-4894 0 0,4 11-50 0 0,1-3-10 0 0,1-13-33 0 0,-3-12 52 0 0,-20-38 414 0 0,-6-9-393 0 0,0-1 0 0 0,1 1-1 0 0,-1 0 1 0 0,0-1 0 0 0,1 1 0 0 0,-1-1 0 0 0,1 1 0 0 0,-1-1 0 0 0,1 0 0 0 0,-1 1-1 0 0,1-1 1 0 0,0 1 0 0 0,-1-1 0 0 0,1 0 0 0 0,0 1 0 0 0,-1-1 0 0 0,1 0-1 0 0,0 0 1 0 0,0 1 0 0 0,0-1 0 0 0,0 0 0 0 0,-1 0 0 0 0,-2-19 216 0 0,3 8-238 0 0,1 1 0 0 0,0-1 0 0 0,1 0 0 0 0,0 0 0 0 0,1 1 0 0 0,0-1 0 0 0,1 1 0 0 0,0 0 0 0 0,1 0 0 0 0,0 0 0 0 0,1 1 0 0 0,0-1 0 0 0,8-9 0 0 0,-9 13-46 0 0,1 1 0 0 0,0 0 0 0 0,0 0 0 0 0,1 0 0 0 0,-1 1 0 0 0,1 0-1 0 0,0 0 1 0 0,1 0 0 0 0,9-3 0 0 0,-3 2-70 0 0,0 1 1 0 0,0 0-1 0 0,0 2 0 0 0,18-4 0 0 0,-23 7-12 0 0,16 1 8 0 0,-12 2 44 0 0,17 8 46 0 0,-29-11 18 0 0,1 1 0 0 0,-1-1 1 0 0,0 1-1 0 0,0-1 1 0 0,0 1-1 0 0,1 0 1 0 0,-1-1-1 0 0,0 1 1 0 0,0 0-1 0 0,0 0 0 0 0,1 1 1 0 0,-2-2 3 0 0,8 7-4 0 0,0 1 1 0 0,9 11-1 0 0,-10-9 4 0 0,-1-1 0 0 0,0 1 0 0 0,8 20 0 0 0,10 41 16 0 0,-18-49 4 0 0,10 41 94 0 0,-4-13-93 0 0,-8-25 11 0 0,-2 23-133 0 0,-2-36-269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195 194 4607 0 0,'0'0'208'0'0,"3"-3"-9"0"0,10-8-14 0 0,-10 9 557 0 0,-1-1 234 0 0,2-2-387 0 0,-1 1 0 0 0,-1-1 0 0 0,1 0 1 0 0,0 0-1 0 0,-1 0 0 0 0,0 0 0 0 0,0 0 0 0 0,-1 0 0 0 0,0 0 1 0 0,1-7-1 0 0,-1 9-359 0 0,-1 0 1 0 0,0 0 0 0 0,-1 0-1 0 0,1 0 1 0 0,0 1 0 0 0,-1-1-1 0 0,1 0 1 0 0,-1 0-1 0 0,0 0 1 0 0,0 0 0 0 0,0 0-1 0 0,-1 1 1 0 0,1-1-1 0 0,-1 1 1 0 0,1-1 0 0 0,-1 1-1 0 0,0-1 1 0 0,0 1-1 0 0,0 0 1 0 0,0 0 0 0 0,-4-3-1 0 0,4 3-136 0 0,-1 0 0 0 0,0 0 0 0 0,0 0 0 0 0,0 1 0 0 0,0-1 0 0 0,0 1 0 0 0,0-1-1 0 0,0 1 1 0 0,-1 0 0 0 0,1 1 0 0 0,0-1 0 0 0,-1 0 0 0 0,1 1 0 0 0,0 0 0 0 0,-1 0 0 0 0,1 0 0 0 0,-1 0-1 0 0,1 0 1 0 0,0 1 0 0 0,-1-1 0 0 0,1 1 0 0 0,0 0 0 0 0,-1 0 0 0 0,1 1 0 0 0,0-1 0 0 0,-4 3-1 0 0,-1 0-51 0 0,1 1 0 0 0,0 0-1 0 0,0 0 1 0 0,1 1 0 0 0,0-1 0 0 0,0 2-1 0 0,0-1 1 0 0,1 0 0 0 0,-8 13-1 0 0,-2 7-41 0 0,-4 15 0 0 0,15-30 0 0 0,0 1 0 0 0,-2 13 0 0 0,4-14 0 0 0,0-1 0 0 0,1 21 0 0 0,1-23 0 0 0,1-1 0 0 0,-1 1 0 0 0,1 0 0 0 0,1-1 0 0 0,4 15 0 0 0,-5-18 2 0 0,1-1-1 0 0,-1 0 0 0 0,1 0 1 0 0,0 0-1 0 0,-1 0 1 0 0,1 0-1 0 0,1 0 1 0 0,-1-1-1 0 0,0 1 0 0 0,1 0 1 0 0,-1-1-1 0 0,1 0 1 0 0,0 0-1 0 0,4 3 1 0 0,-3-3 9 0 0,0-1 1 0 0,0 0-1 0 0,0 0 1 0 0,0 0-1 0 0,0 0 1 0 0,1-1-1 0 0,-1 0 1 0 0,8 0 0 0 0,-12 0-12 0 0,1 0 6 0 0,0 0 1 0 0,0 0 0 0 0,-1 0-1 0 0,1 0 1 0 0,0 0 0 0 0,0 0 0 0 0,0 0-1 0 0,0 0 1 0 0,-1 0 0 0 0,1-1 0 0 0,0 1-1 0 0,0 0 1 0 0,0 0 0 0 0,-1-1 0 0 0,1 1-1 0 0,1-1 1 0 0,12-9 66 0 0,0-1 0 0 0,-1 0-1 0 0,0 0 1 0 0,-1-2 0 0 0,0 1-1 0 0,-1-1 1 0 0,0-1 0 0 0,-1 0-1 0 0,9-17 1 0 0,-5 4-31 0 0,0-1 1 0 0,-2-1-1 0 0,-1 0 0 0 0,10-42 1 0 0,-17 57-22 0 0,-2 11-17 0 0,-1-1-1 0 0,0 0 1 0 0,0 0-1 0 0,0 0 1 0 0,0 0-1 0 0,-1 0 1 0 0,0 0 0 0 0,0-5-1 0 0,0 0 9 0 0,0 7 87 0 0,1 12-159 0 0,2 40-3 0 0,4 6 51 0 0,-4-42 12 0 0,9 25 0 0 0,12 15 0 0 0,1-13 15 0 0,-20-33 87 0 0,2-2-2421 0 0,21 20 705 0 0,-21-20-3126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2759 0 0,'3'0'207'0'0,"10"-2"0"0"0,-10 1 643 0 0,3 1 268 0 0,18-3 418 0 0,0 0 1 0 0,0-2 0 0 0,42-14-1 0 0,-54 15-1261 0 0,0-1 0 0 0,0 0 0 0 0,-1-1 0 0 0,0-1 0 0 0,0 1 0 0 0,-1-2 0 0 0,0 1 0 0 0,0-2 0 0 0,13-14 0 0 0,-15 14-244 0 0,0 0 0 0 0,-1-1 1 0 0,-1 0-1 0 0,0 0 0 0 0,0-1 1 0 0,-1 1-1 0 0,7-21 0 0 0,-11 27 78 0 0,0 0-1 0 0,0 0 1 0 0,0 0-1 0 0,-1 0 0 0 0,0 0 1 0 0,0 0-1 0 0,0 0 1 0 0,0 0-1 0 0,-1 0 0 0 0,1 0 1 0 0,-3-6-1 0 0,2 7 67 0 0,0 0 0 0 0,-1 0-1 0 0,0 1 1 0 0,1-1 0 0 0,-1 0 0 0 0,0 1 0 0 0,0-1-1 0 0,0 1 1 0 0,-1-1 0 0 0,1 1 0 0 0,0 0-1 0 0,-1 0 1 0 0,0 0 0 0 0,1 1 0 0 0,-1-1-1 0 0,-3-1 1 0 0,0 0-68 0 0,0 1 0 0 0,0 0 0 0 0,-1 1 0 0 0,1-1 0 0 0,0 1 0 0 0,0 0 0 0 0,-1 1 0 0 0,1-1 0 0 0,-1 1 0 0 0,1 1 0 0 0,0-1 0 0 0,-1 1 0 0 0,1 0-1 0 0,0 0 1 0 0,0 1 0 0 0,-1 0 0 0 0,1 0 0 0 0,-8 5 0 0 0,-7 5-107 0 0,-13 16 0 0 0,24-19 0 0 0,1 1 0 0 0,-9 12 0 0 0,-14 28-10 0 0,22-32-12 0 0,-7 19 1 0 0,13-26 18 0 0,0-1 1 0 0,1 1-1 0 0,-2 16 0 0 0,0 31-10 0 0,5-56 9 0 0,0-1 1 0 0,0 1-1 0 0,0-1 1 0 0,0 1-1 0 0,0-1 1 0 0,0 1-1 0 0,0-1 0 0 0,0 0 1 0 0,1 1-1 0 0,-1-1 1 0 0,1 1-1 0 0,-1-1 1 0 0,1 0-1 0 0,1 3 1 0 0,4 9-4 0 0,16 24 0 0 0,-18-31 16 0 0,1-1-1 0 0,0 0 1 0 0,0 1-1 0 0,8 4 1 0 0,-7-4 204 0 0,3-4 43 0 0,25 9 0 0 0,-19-8-9 0 0,-2-3-133 0 0,0-1-1 0 0,-1 0 1 0 0,1-1-1 0 0,0 0 1 0 0,-1-1 0 0 0,0-1-1 0 0,17-6 1 0 0,-11 1-64 0 0,-1-1-1 0 0,0 0 1 0 0,0-1-1 0 0,-1-1 0 0 0,-1 0 1 0 0,0-1-1 0 0,-1-1 1 0 0,0-1-1 0 0,-1 0 1 0 0,16-23-1 0 0,-15 18-41 0 0,5-7-6 0 0,-1 0-1 0 0,22-46 0 0 0,-37 68-1 0 0,2 0 0 0 0,-4 5 0 0 0,-1 0-1 0 0,1 0 1 0 0,-1-1-1 0 0,1 1 1 0 0,-1 0-1 0 0,0 0 1 0 0,1 0-1 0 0,-1 0 1 0 0,1 0-1 0 0,-1 0 1 0 0,1 0-1 0 0,-1 0 1 0 0,0 0-1 0 0,1 0 1 0 0,-1 0-1 0 0,1 0 1 0 0,-1 0-1 0 0,1 1 1 0 0,-1-1-1 0 0,0 0 1 0 0,1 0-1 0 0,-1 0 1 0 0,1 0-1 0 0,-1 1 1 0 0,0-1-1 0 0,1 0 0 0 0,-1 1 1 0 0,1-1-1 0 0,28 21-73 0 0,-28-20 67 0 0,0 0 0 0 0,-1-1 0 0 0,1 1 0 0 0,0 0 1 0 0,0 0-1 0 0,0 0 0 0 0,0 0 0 0 0,-1 0 0 0 0,1 0 0 0 0,0 0 0 0 0,-1 0 1 0 0,1 0-1 0 0,0 2 0 0 0,28 53-149 0 0,-22-42 147 0 0,-2-2-9 0 0,1-1-1 0 0,14 18 1 0 0,9 13 7 0 0,11 8 11 0 0,-35-44 0 0 0,0-1 0 0 0,0 0 0 0 0,1 0 0 0 0,-1-1 0 0 0,8 5 0 0 0,-11-8 0 0 0,1 0 0 0 0,0 1 0 0 0,-1-1 0 0 0,1-1 0 0 0,0 1 0 0 0,0 0 0 0 0,-1-1 0 0 0,6 1 0 0 0,-7-1 8 0 0,0 0 0 0 0,0 0-1 0 0,0 0 1 0 0,0 0 0 0 0,-1 0 0 0 0,1-1-1 0 0,0 1 1 0 0,0 0 0 0 0,0-1-1 0 0,0 1 1 0 0,0 0 0 0 0,0-1 0 0 0,0 0-1 0 0,-1 1 1 0 0,1-1 0 0 0,0 1-1 0 0,0-1 1 0 0,-1 0 0 0 0,1 1 0 0 0,0-1-1 0 0,-1 0 1 0 0,1 0 0 0 0,0-1 0 0 0,8-20 271 0 0,-8 19-248 0 0,1-8 56 0 0,0-1-1 0 0,0 1 1 0 0,-1-1-1 0 0,0 0 1 0 0,-1 1 0 0 0,-2-15-1 0 0,1 11-77 0 0,1 1 0 0 0,0 0 0 0 0,3-20-1 0 0,-3 32-42 0 0,0 0 0 0 0,1 0 0 0 0,-1 0 0 0 0,1 1 0 0 0,0-1 0 0 0,-1 0 0 0 0,1 0 0 0 0,0 1 0 0 0,0-1 0 0 0,0 1 0 0 0,0-1-1 0 0,0 1 1 0 0,1-1 0 0 0,-1 1 0 0 0,0-1 0 0 0,1 1 0 0 0,-1 0 0 0 0,1 0 0 0 0,-1 0 0 0 0,1 0 0 0 0,0 0 0 0 0,1-1-1 0 0,4 0-74 0 0,-1 0-1 0 0,1 1 1 0 0,0-1-1 0 0,-1 1 1 0 0,8 0-1 0 0,-10 1 94 0 0,25-2-120 0 0,10 1 35 0 0,1 1 32 0 0,-1 2 55 0 0,-1-1 26 0 0,0-1 49 0 0,-26 0-35 0 0,19-2 99 0 0,23-10 79 0 0,-49 11-186 0 0,0-1-1 0 0,0 0 1 0 0,-1-1-1 0 0,1 1 1 0 0,-1-1-1 0 0,0 0 1 0 0,0 0-1 0 0,0 0 1 0 0,0-1-1 0 0,0 0 1 0 0,-1 1-1 0 0,6-9 1 0 0,-7 10-12 0 0,-1 1-1 0 0,0-1 1 0 0,0 1 0 0 0,0-1 0 0 0,-1 0 0 0 0,1 0 0 0 0,0 0 0 0 0,-1 1-1 0 0,1-1 1 0 0,-1 0 0 0 0,0 0 0 0 0,1 0 0 0 0,-1 0 0 0 0,0 0 0 0 0,0 0 0 0 0,0 0-1 0 0,-1 0 1 0 0,1 0 0 0 0,0 0 0 0 0,-1 1 0 0 0,1-1 0 0 0,-1 0 0 0 0,1 0-1 0 0,-1 0 1 0 0,0 1 0 0 0,0-1 0 0 0,0 0 0 0 0,0 1 0 0 0,0-1 0 0 0,0 0-1 0 0,-1 1 1 0 0,1 0 0 0 0,0-1 0 0 0,-1 1 0 0 0,-1-2 0 0 0,0 1-3 0 0,-1 0 0 0 0,1 0 0 0 0,0 0 0 0 0,-1 1 0 0 0,1-1 0 0 0,-1 1 1 0 0,1-1-1 0 0,-1 1 0 0 0,0 1 0 0 0,1-1 0 0 0,-1 0 0 0 0,0 1 0 0 0,0 0 0 0 0,1 0 0 0 0,-1 0 0 0 0,0 0 1 0 0,0 0-1 0 0,1 1 0 0 0,-7 1 0 0 0,-1 2-29 0 0,0-1-1 0 0,0 2 1 0 0,0 0 0 0 0,-16 10-1 0 0,23-13-10 0 0,-1 0 0 0 0,1 1 0 0 0,0 0-1 0 0,1 0 1 0 0,-7 5 0 0 0,3-1-8 0 0,4-4 19 0 0,-1-1-1 0 0,1 1 0 0 0,-1 0 0 0 0,1 0 1 0 0,0 1-1 0 0,0-1 0 0 0,-4 6 0 0 0,1 0-13 0 0,3-6 14 0 0,-1 1-1 0 0,1 0 1 0 0,0 0 0 0 0,0 0-1 0 0,0 1 1 0 0,-3 5 0 0 0,1 0-9 0 0,-3 5-69 0 0,-6 18 3 0 0,13-31 91 0 0,1 0 1 0 0,-1 0-1 0 0,0 0 1 0 0,1 0-1 0 0,-1 1 1 0 0,1-1-1 0 0,0 3 1 0 0,-6 41-19 0 0,6-44 23 0 0,0-1-1 0 0,-1 1 1 0 0,1-1 0 0 0,0 1-1 0 0,0 0 1 0 0,0-1-1 0 0,1 1 1 0 0,-1-1 0 0 0,0 1-1 0 0,0-1 1 0 0,2 4 0 0 0,10 35-62 0 0,-12-39 64 0 0,0 0 0 0 0,0 0 0 0 0,0 0 0 0 0,1 0-1 0 0,-1 0 1 0 0,1 0 0 0 0,-1 0 0 0 0,1 0 0 0 0,-1 0 0 0 0,1 0 0 0 0,-1 0 0 0 0,1 0-1 0 0,0 0 1 0 0,0-1 0 0 0,-1 1 0 0 0,2 1 0 0 0,5 4-1 0 0,0 0 1 0 0,15 11-1 0 0,-12-12 8 0 0,0 0-1 0 0,15 5 1 0 0,-25-10-4 0 0,2 1 7 0 0,0-1 0 0 0,-1 1 0 0 0,1-1 0 0 0,-1 1 0 0 0,1-1 1 0 0,0 0-1 0 0,0 1 0 0 0,2-1 0 0 0,15-1 94 0 0,-1 0 1 0 0,1-1 0 0 0,-1-1-1 0 0,33-8 1 0 0,-25 2-5 0 0,0-1-1 0 0,-1-1 1 0 0,0 0 0 0 0,0-2-1 0 0,39-29 1 0 0,-51 33-80 0 0,-2-1 0 0 0,1-1 0 0 0,-1 0 1 0 0,-1 0-1 0 0,0-1 0 0 0,-1-1 0 0 0,0 1 0 0 0,-1-2 0 0 0,0 1 0 0 0,-1-1 0 0 0,10-27 0 0 0,-15 36-17 0 0,4-24 0 0 0,-6 25-21 0 0,0 3-86 0 0,4 14-20 0 0,12 36 6 0 0,-12-37 4 0 0,0-1 10 0 0,8 34 3 0 0,-8-34 0 0 0,0 3 18 0 0,15 54 68 0 0,5 10 18 0 0,-22-70 0 0 0,1 0 0 0 0,0-1 0 0 0,1 1 0 0 0,0-1 0 0 0,8 12 0 0 0,-8-14 4 0 0,1 0 0 0 0,0-1 0 0 0,0 1 0 0 0,9 5 0 0 0,-14-10-4 0 0,7 5 103 0 0,-5-5-76 0 0,-1 0 1 0 0,1 0-1 0 0,0 0 0 0 0,0 0 1 0 0,-1-1-1 0 0,1 1 1 0 0,0 0-1 0 0,-1-1 0 0 0,1 0 1 0 0,0 1-1 0 0,-1-1 0 0 0,1 0 1 0 0,-1 0-1 0 0,1 0 1 0 0,-1 0-1 0 0,1 0 0 0 0,-1 0 1 0 0,2-2-1 0 0,-2 1 16 0 0,1 0-1 0 0,-1 0 1 0 0,0 0-1 0 0,1-1 1 0 0,-1 1-1 0 0,0-1 1 0 0,0 1-1 0 0,-1-1 1 0 0,1 1-1 0 0,0-1 1 0 0,0-5-1 0 0,0-14 228 0 0,-1 0 0 0 0,-3-30 0 0 0,1 33-178 0 0,0-1 1 0 0,2 0-1 0 0,3-27 1 0 0,-2 41-87 0 0,0-1 1 0 0,1 1-1 0 0,-1 0 1 0 0,2-1 0 0 0,-1 1-1 0 0,1 0 1 0 0,0 0 0 0 0,0 1-1 0 0,0-1 1 0 0,1 1 0 0 0,0-1-1 0 0,0 1 1 0 0,0 0-1 0 0,7-6 1 0 0,7-3-51 0 0,1 0 0 0 0,1 1 0 0 0,0 2 0 0 0,0 0 0 0 0,1 0 0 0 0,0 2 0 0 0,1 1 0 0 0,24-6 0 0 0,-34 11-284 0 0,2 0 1 0 0,-1 0-1 0 0,0 1 0 0 0,0 1 0 0 0,1 1 0 0 0,22 1 1 0 0,-6 1-1765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9671 0 0,'2'-14'1267'0'0,"4"-6"4589"0"0,-2 9-4507 0 0,-3 8-1017 0 0,0 0 0 0 0,0 1 0 0 0,0-1-1 0 0,1 0 1 0 0,-1 1 0 0 0,2-3 0 0 0,-2 4-72 0 0,5 11-1271 0 0,20 30 374 0 0,-20-29-2 0 0,-2 2 34 0 0,0 3 408 0 0,1 1-290 0 0,10 26 0 0 0,-1-6-47 0 0,-6-19 207 0 0,11 16 95 0 0,-14-25 21 0 0,2-1 83 0 0,23 26 336 0 0,-22-25 147 0 0,0-5 28 0 0,24 12 74 0 0,-19-12 280 0 0,-7-2-460 0 0,-4-2-131 0 0,0 1 0 0 0,1-1 1 0 0,-1 0-1 0 0,0 1 0 0 0,0-1 1 0 0,1 0-1 0 0,-1 0 1 0 0,0-1-1 0 0,3 1 0 0 0,1-1 5 0 0,0 0 0 0 0,0 0 0 0 0,-1 0 0 0 0,1-1 0 0 0,-1 1 0 0 0,1-1 0 0 0,-1-1 0 0 0,0 1 0 0 0,1-1 0 0 0,-1 0 0 0 0,0 0 0 0 0,-1 0-1 0 0,1-1 1 0 0,-1 0 0 0 0,1 0 0 0 0,-1 0 0 0 0,0 0 0 0 0,-1-1 0 0 0,1 1 0 0 0,-1-1 0 0 0,0 0 0 0 0,0 0 0 0 0,3-7 0 0 0,-3 4-139 0 0,1-1 1 0 0,-1 1 0 0 0,-1-1-1 0 0,1 0 1 0 0,-2 0 0 0 0,1 0-1 0 0,-1 0 1 0 0,-1-1-1 0 0,1 1 1 0 0,-1 0 0 0 0,-1 0-1 0 0,-2-12 1 0 0,3 20-80 0 0,-2 12-1071 0 0,-7 34 852 0 0,7-34-2 0 0,5 30-130 0 0,-2-29 350 0 0,0-1-124 0 0,4-2 6 0 0,1 2 110 0 0,14 19-1 0 0,-17-26 73 0 0,1-1 1 0 0,-1 0 0 0 0,1 1-1 0 0,-1-1 1 0 0,1 0-1 0 0,0-1 1 0 0,0 1 0 0 0,5 2-1 0 0,29 9 34 0 0,-20-11 124 0 0,0-2 10 0 0,0-1 1 0 0,0 0-1 0 0,0-1 0 0 0,0-2 0 0 0,34-7 1 0 0,-34 4 5 0 0,0-1 1 0 0,0-1 0 0 0,-1 0 0 0 0,0-1 0 0 0,0-1 0 0 0,-1-1 0 0 0,0 0 0 0 0,-1-1 0 0 0,-1-1 0 0 0,0 0 0 0 0,0-1 0 0 0,22-31 0 0 0,-33 40-120 0 0,0 0 0 0 0,-1 0 0 0 0,1 0 0 0 0,-1-1 0 0 0,0 1 1 0 0,0-1-1 0 0,-1 1 0 0 0,0-1 0 0 0,0 1 0 0 0,0-1 0 0 0,-1 0 0 0 0,1 0 0 0 0,-1 0 0 0 0,-1 1 0 0 0,1-1 0 0 0,-1 0 0 0 0,0 0 0 0 0,0 1 0 0 0,-1-1 1 0 0,0 1-1 0 0,0-1 0 0 0,0 1 0 0 0,0 0 0 0 0,-5-6 0 0 0,5 6-281 0 0,-2 1 1 0 0,1 0-1 0 0,0 0 1 0 0,-1 0-1 0 0,0 1 1 0 0,0-1-1 0 0,0 1 1 0 0,0 0-1 0 0,0 0 1 0 0,-8-4-1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255 113 3223 0 0,'-1'-1'240'0'0,"-9"-4"5360"0"0,4-2-3955 0 0,-1 1-1 0 0,1-1 0 0 0,0 0 0 0 0,-6-9 0 0 0,6 6-957 0 0,-1 1 0 0 0,-12-12 1 0 0,17 19-674 0 0,-1-1 0 0 0,0 1 0 0 0,0 0 0 0 0,-1 0 0 0 0,1 0 0 0 0,0 0 1 0 0,-1 0-1 0 0,1 1 0 0 0,-1-1 0 0 0,0 1 0 0 0,-4-1 0 0 0,3 1-65 0 0,0 1 0 0 0,0 0 0 0 0,0 1-1 0 0,0-1 1 0 0,-5 2 0 0 0,9-2 52 0 0,-8 3-172 0 0,-9 8-21 0 0,13-8-7 0 0,-1 4 19 0 0,-17 20 78 0 0,22-25 95 0 0,0-1-1 0 0,0 0 1 0 0,0 1 0 0 0,0-1 0 0 0,0 1 0 0 0,0-1 0 0 0,0 1 0 0 0,1-1 0 0 0,-1 1 0 0 0,0 1 0 0 0,-15 41-21 0 0,15-42 23 0 0,1 0 0 0 0,-1 0-1 0 0,0 0 1 0 0,1 0 0 0 0,-1 0-1 0 0,1 1 1 0 0,0-1 0 0 0,0 3-1 0 0,-2 39-18 0 0,1-33-13 0 0,5-3 82 0 0,12 26 41 0 0,-12-25 8 0 0,3-3 17 0 0,22 17 61 0 0,-28-22-157 0 0,-1 0 0 0 0,1-1 1 0 0,0 1-1 0 0,0-1 0 0 0,0 1 1 0 0,0 0-1 0 0,0-1 0 0 0,0 1 0 0 0,0-1 1 0 0,-1 0-1 0 0,1 1 0 0 0,3-1 1 0 0,21 7 190 0 0,-11-6-6 0 0,2-3-82 0 0,0-1-1 0 0,-1 0 0 0 0,1-1 1 0 0,29-12-1 0 0,-32 10-75 0 0,0-1 0 0 0,0-1 0 0 0,0 0 1 0 0,-1 0-1 0 0,17-17 0 0 0,-24 21 18 0 0,-1 0-1 0 0,0 0 1 0 0,0-1 0 0 0,0 0 0 0 0,-1 1 0 0 0,1-1-1 0 0,-1-1 1 0 0,0 1 0 0 0,-1 0 0 0 0,1-1-1 0 0,-1 0 1 0 0,0 1 0 0 0,0-1 0 0 0,-1 0 0 0 0,0 0-1 0 0,1-9 1 0 0,-2 15-4 0 0,-2-4-8 0 0,2 4-43 0 0,0 0 0 0 0,0 0 0 0 0,-1 0 0 0 0,1 0 0 0 0,0 1-1 0 0,0-1 1 0 0,0 0 0 0 0,-1 0 0 0 0,1 0 0 0 0,0 0 0 0 0,0 0 0 0 0,0 1-1 0 0,-1-1 1 0 0,1 0 0 0 0,0 0 0 0 0,0 0 0 0 0,0 1 0 0 0,0-1 0 0 0,-1 0-1 0 0,1 0 1 0 0,0 1 0 0 0,0-1 0 0 0,0 0 0 0 0,0 0 0 0 0,0 1 0 0 0,0-1-1 0 0,0 0 1 0 0,0 0 0 0 0,0 1 0 0 0,0-1 0 0 0,0 0 0 0 0,0 0 0 0 0,0 1 0 0 0,-12 35-100 0 0,9-27 24 0 0,4 3 18 0 0,1 34 30 0 0,-2-35-41 0 0,4 0-12 0 0,-1 1 58 0 0,-2-6-39 0 0,1 1 0 0 0,0-2 0 0 0,0 1-1 0 0,5 11 1 0 0,-1-10-21 0 0,16 22 4 0 0,-16-22 2 0 0,-1-5-300 0 0,18 7 127 0 0,-18-7-10 0 0,-1-2-605 0 0,10-3 207 0 0,-11 3-1079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12895 0 0,'0'0'2287'0'0,"6"6"-1304"0"0,16 18 45 0 0,-16-17-32 0 0,-2 2-178 0 0,15 28-76 0 0,-15-27-20 0 0,1 1-110 0 0,14 34-465 0 0,6 12-438 0 0,-21-47-325 0 0,1-2-1021 0 0,15 28 778 0 0,-15-28-50 0 0,1-5-3050 0 0,15 8 2766 0 0,-21-11 1092 0 0,1 0 0 0 0,-1 0 0 0 0,0 0 0 0 0,1 0 0 0 0,-1 0 0 0 0,0 0 0 0 0,1 0 0 0 0,-1 0 0 0 0,1 0 0 0 0,-1 0 0 0 0,0 0 0 0 0,1 0 0 0 0,-1 0 0 0 0,0 0 0 0 0,1 0 0 0 0,-1 0 0 0 0,0-1 0 0 0,1 1 0 0 0,-1 0 0 0 0,0 0 0 0 0,1 0 0 0 0,-1-1 0 0 0,0 1 0 0 0,0 0 0 0 0,1 0 0 0 0,-1-1 0 0 0,0 1 0 0 0,0 0 0 0 0,1 0 0 0 0,-1-1 0 0 0,0 1 0 0 0,0 0 0 0 0,0-1-1 0 0,0 1 1 0 0,1 0 0 0 0,-1-1 0 0 0,0 1 0 0 0,0 0 0 0 0,0-1 0 0 0,0 1 0 0 0,0-1 0 0 0,4-8-3175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90 501 1839 0 0,'-2'-10'-195'0'0,"1"4"539"0"0,-1-1-1 0 0,1 1 0 0 0,-5-9 0 0 0,5 14-345 0 0,1-1 0 0 0,-1 1 1 0 0,0 0-1 0 0,1 0 0 0 0,-1 0 0 0 0,0-1 0 0 0,0 1 0 0 0,0 0 0 0 0,0 0 0 0 0,0 0 1 0 0,0 0-1 0 0,0 1 0 0 0,0-1 0 0 0,0 0 0 0 0,-1 0 0 0 0,1 1 0 0 0,0-1 0 0 0,0 0 1 0 0,-1 1-1 0 0,1 0 0 0 0,0-1 0 0 0,-2 1 0 0 0,-27-2-413 0 0,28 2 416 0 0,1 0-2 0 0,1 0 1 0 0,-1 0 0 0 0,0 0-1 0 0,0 0 1 0 0,0 0-1 0 0,1 0 1 0 0,-1 0 0 0 0,0-1-1 0 0,0 1 1 0 0,0 0 0 0 0,1 0-1 0 0,-1-1 1 0 0,0 1-1 0 0,0 0 1 0 0,1-1 0 0 0,-1 1-1 0 0,0-1 1 0 0,1 1 0 0 0,-1-1-1 0 0,0 1 1 0 0,1-1-1 0 0,-1 1 1 0 0,1-1 0 0 0,-1 1-1 0 0,1-1 1 0 0,-1 0 0 0 0,1 1-1 0 0,-1-2 1 0 0,2-14-54 0 0</inkml:trace>
  <inkml:trace contextRef="#ctx0" brushRef="#br0" timeOffset="1">276 2 8751 0 0,'0'0'399'0'0,"3"0"-4"0"0,10-1-111 0 0,-10 0 2472 0 0,5 11-1722 0 0,21 30-15 0 0,-27-39-907 0 0,-1 1 0 0 0,1 0 0 0 0,-1-1 1 0 0,0 1-1 0 0,0 0 0 0 0,0 0 0 0 0,0 0 0 0 0,0 3 0 0 0,13 33 896 0 0,-8-17-104 0 0,-3-7-709 0 0,0-2-10 0 0,-1 0-1 0 0,2 21 0 0 0,4 45 271 0 0,-4-20-334 0 0,-2-29-38 0 0,4 33-10 0 0,-4-31-13 0 0,7 44-48 0 0,6 3-12 0 0,-10-58 6 0 0,11 25-1 0 0,11 12 70 0 0,5 1 279 0 0,-14-27-170 0 0,-13-23 0 0 0,0 1 0 0 0,15 28 0 0 0,-15-27 0 0 0,-1-2-30 0 0,12 28-217 0 0,-12-28-416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3223 0 0,'4'0'240'0'0,"12"0"150"0"0,-12 0 1376 0 0,104-5 9567 0 0,52-12-8539 0 0,-87 8-1765 0 0,32-2-2335 0 0,-1-6 0 0 0,126-36 0 0 0,-219 50 1231 0 0,8-3-81 0 0,36-16 1 0 0,-50 19 155 0 0,-5 3 0 0 0,0 0 0 0 0,0 0 0 0 0,0 0 0 0 0,0 0 0 0 0,0 0 0 0 0,-1 0 0 0 0,1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0,-29 6-44 0 0,0 1 1 0 0,0 2-1 0 0,-49 19 0 0 0,63-21-45 0 0,-212 86-1837 0 0,214-86 1764 0 0,-25 16 29 0 0,6-1 94 0 0,20-10-9 0 0,-8 14 47 0 0,15-18 277 0 0,11 2-59 0 0,17 28-1 0 0,-22-36-205 0 0,-1 0 0 0 0,0 0 0 0 0,1-1 0 0 0,-1 1 0 0 0,1 0 0 0 0,-1-1 0 0 0,1 1 0 0 0,-1 0 0 0 0,1-1-1 0 0,-1 1 1 0 0,1-1 0 0 0,-1 1 0 0 0,1-1 0 0 0,0 1 0 0 0,0-1 0 0 0,-1 1 0 0 0,1-1 0 0 0,0 0 0 0 0,-1 1 0 0 0,2-1 0 0 0,7 4 79 0 0,-5-2-17 0 0,0 0 0 0 0,1 0 0 0 0,0 0 1 0 0,-1-1-1 0 0,1 0 0 0 0,5 1 0 0 0,54 9 313 0 0,95 5 0 0 0,76-13 226 0 0,-208-3-612 0 0,6 0 11 0 0,-7 2 85 0 0,-21-1 543 0 0,-12 5-273 0 0,-21 19 16 0 0,14-16 56 0 0,6-4-283 0 0,-28 13 630 0 0,-19 7 19 0 0,-7 2-184 0 0,2 1-225 0 0,14-7-322 0 0,-4 0-26 0 0,1-2-248 0 0,42-16 149 0 0,-19 5-775 0 0,8-3-44 0 0,13-4-1153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1148 3223 0 0,'1'-1'240'0'0,"4"-4"-72"0"0,1-3 657 0 0,-1 1 0 0 0,0-1-1 0 0,0 1 1 0 0,-1-2 0 0 0,0 1-1 0 0,0 0 1 0 0,-1-1-1 0 0,4-16 1 0 0,-5 20-475 0 0,1-8 163 0 0,-1 0 0 0 0,0 0-1 0 0,0 1 1 0 0,-1-1 0 0 0,-1 0 0 0 0,-1 0-1 0 0,1 0 1 0 0,-4-13 0 0 0,-27-104 2824 0 0,20 89-2591 0 0,-99-424 1828 0 0,104 441-2503 0 0,-11-63 203 0 0,16 75-200 0 0,0 0 0 0 0,0 0 1 0 0,1 0-1 0 0,1 0 0 0 0,2-15 1 0 0,-2 24-66 0 0,0-1 1 0 0,0 1 0 0 0,0 0-1 0 0,0-1 1 0 0,0 1-1 0 0,1 0 1 0 0,0 0 0 0 0,-1 0-1 0 0,1 0 1 0 0,0 0 0 0 0,1 1-1 0 0,-1-1 1 0 0,5-3-1 0 0,-3 2-13 0 0,1 1 0 0 0,0-1 0 0 0,0 1 0 0 0,0 1 0 0 0,0-1 0 0 0,1 1-1 0 0,7-3 1 0 0,4 1-87 0 0,0 1 0 0 0,0 0 0 0 0,0 1-1 0 0,27 1 1 0 0,-22 3-474 0 0,1 0 1 0 0,-1 2-1 0 0,0 0 0 0 0,0 2 0 0 0,0 0 1 0 0,36 17-1 0 0,-24-7-1579 0 0,-29-13 880 0 0,1 1-788 0 0,26 19-3095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0 109 919 0 0,'5'1'67'0'0,"13"3"318"0"0,-14-3 1546 0 0,32 3 6010 0 0,44-4-3732 0 0,100-12 0 0 0,88-24-3894 0 0,-143 18-1012 0 0,-40 3 50 0 0,-35 5 46 0 0,72-4 1 0 0,-95 13 614 0 0,-7 2 50 0 0,5-1 1442 0 0,-25 0-1218 0 0,0 0-281 0 0,0 0 0 0 0,0 0 1 0 0,0 0-1 0 0,0-1 0 0 0,0 1 0 0 0,0 0 1 0 0,0 0-1 0 0,0 0 0 0 0,1 0 1 0 0,-1 0-1 0 0,0 0 0 0 0,0 0 1 0 0,0 0-1 0 0,0-1 0 0 0,0 1 1 0 0,0 0-1 0 0,0 0 0 0 0,0 0 0 0 0,0 0 1 0 0,0 0-1 0 0,0 0 0 0 0,0-1 1 0 0,0 1-1 0 0,0 0 0 0 0,0 0 1 0 0,0 0-1 0 0,0 0 0 0 0,0 0 0 0 0,0 0 1 0 0,0 0-1 0 0,-1-1 0 0 0,1 1 1 0 0,0 0-1 0 0,0 0 0 0 0,0 0 1 0 0,0 0-1 0 0,0 0 0 0 0,0 0 1 0 0,0 0-1 0 0,0 0 0 0 0,0 0 0 0 0,0-1 1 0 0,-1 1-1 0 0,1 0 0 0 0,0 0 1 0 0,0 0-1 0 0,0 0 0 0 0,0 0 1 0 0,0 0-1 0 0,-1 0 0 0 0,-19-3 223 0 0,-30-2 0 0 0,43 4-210 0 0,-14 4 78 0 0,-15 3-76 0 0,-10 6 26 0 0,35-8-44 0 0,0 0 0 0 0,-14 9 0 0 0,15-8-4 0 0,1 1 0 0 0,-15 13 0 0 0,-7 11-17 0 0,20-16-63 0 0,-11 26 4 0 0,4 2-15 0 0,14-22 11 0 0,-2 24 32 0 0,5-33-109 0 0,4-2-20 0 0,11 24 7 0 0,-14-32 161 0 0,1 0 1 0 0,-1 0-1 0 0,1-1 0 0 0,-1 1 0 0 0,0 0 1 0 0,1 0-1 0 0,-1 0 0 0 0,1 0 0 0 0,0-1 1 0 0,-1 1-1 0 0,1 0 0 0 0,0-1 0 0 0,-1 1 1 0 0,1 0-1 0 0,1 0 0 0 0,29 20-19 0 0,-27-19 38 0 0,1 0-1 0 0,-1 0 1 0 0,0-1 0 0 0,8 2-1 0 0,-10-3 29 0 0,0 1 1 0 0,1-1-1 0 0,-1 1 0 0 0,0-1 0 0 0,0 0 1 0 0,1 0-1 0 0,-1 0 0 0 0,0 0 0 0 0,0-1 1 0 0,0 1-1 0 0,4-1 0 0 0,2-1 66 0 0,5 0 56 0 0,-1-1 0 0 0,1 0 1 0 0,-1-1-1 0 0,0 0 0 0 0,0-1 0 0 0,-1 0 0 0 0,1-1 1 0 0,-1 0-1 0 0,16-13 0 0 0,-10 6-72 0 0,-1 0 0 0 0,0-2 0 0 0,-1 0 0 0 0,24-31 0 0 0,-14 9 9 0 0,-16 23 5 0 0,0 1 0 0 0,19-21 0 0 0,-27 33 46 0 0,4 10-317 0 0,15 29-46 0 0,-15-29-38 0 0,-2 2-10 0 0,9 31 6 0 0,-9-31 29 0 0,0 1 17 0 0,9 36 3 0 0,-10-36 23 0 0,2-2 102 0 0,-1 3 73 0 0,13 34-58 0 0,-2-11 72 0 0,-11-27 513 0 0,0-10-226 0 0,-2 1-273 0 0,-1 0 0 0 0,1 0 0 0 0,0 0 1 0 0,-1-1-1 0 0,1 1 0 0 0,-1 0 0 0 0,1-1 1 0 0,0 1-1 0 0,-1 0 0 0 0,1-1 1 0 0,-1 1-1 0 0,1-1 0 0 0,-1 1 0 0 0,0 0 1 0 0,1-1-1 0 0,-1 0 0 0 0,1 1 0 0 0,-1-1 1 0 0,0 1-1 0 0,1-1 0 0 0,-1 1 1 0 0,0-1-1 0 0,0 0 0 0 0,1 0 0 0 0,-2-19 508 0 0,1 9-366 0 0,-1-5 2 0 0,0-1-1 0 0,2 1 1 0 0,0-1 0 0 0,1 1-1 0 0,1-1 1 0 0,8-25 0 0 0,-8 33-143 0 0,0 1 0 0 0,1-1 0 0 0,0 1 0 0 0,0 0 0 0 0,1 0 0 0 0,0 1 0 0 0,1-1 0 0 0,-1 1 0 0 0,1 1 0 0 0,1-1 0 0 0,-1 1 0 0 0,1 0-1 0 0,12-8 1 0 0,1 2-127 0 0,0 1-1 0 0,0 1 0 0 0,1 1 0 0 0,24-7 0 0 0,11 0-6588 0 0,-33 11-371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34 15199 0 0,'-9'-8'1654'0'0,"9"8"-1229"0"0,-13-10 2296 0 0,11 74-2670 0 0,2-51-152 0 0,2 2 1 0 0,9 71-111 0 0,-3-39 84 0 0,-3-24-1 0 0,8 19 3 0 0,-13-39 108 0 0,1-1 1 0 0,0 0 0 0 0,0 1-1 0 0,0-1 1 0 0,0 0 0 0 0,2 4-1 0 0,18 29-95 0 0,-20-34 101 0 0,0 1 0 0 0,0-1 0 0 0,0 1-1 0 0,0-1 1 0 0,0 1 0 0 0,0-1 0 0 0,1 0 0 0 0,-1 0-1 0 0,2 2 1 0 0,24 20-93 0 0,-11-13 43 0 0,19 6 33 0 0,-33-15 19 0 0,-1-1 0 0 0,1 1 0 0 0,0 0 0 0 0,-1-1 0 0 0,1 1 1 0 0,0-1-1 0 0,0 0 0 0 0,3 1 0 0 0,12 1 74 0 0,0-1 1 0 0,0-1 0 0 0,1-1-1 0 0,-1 0 1 0 0,34-8-1 0 0,-36 4 56 0 0,0-1 0 0 0,0-1 1 0 0,-1 0-1 0 0,0-1 0 0 0,0 0 0 0 0,-1-2 0 0 0,0 1 0 0 0,0-1 0 0 0,-1-1 1 0 0,-1-1-1 0 0,0 1 0 0 0,0-2 0 0 0,-1 1 0 0 0,-1-1 0 0 0,0-1 0 0 0,-1 0 1 0 0,0 0-1 0 0,-1 0 0 0 0,-1-1 0 0 0,7-24 0 0 0,-11 33-95 0 0,-1 0 0 0 0,0 0 0 0 0,0 0-1 0 0,-1 1 1 0 0,1-10 0 0 0,-1 13 17 0 0,1-2-77 0 0,-1 3-186 0 0,4 11-308 0 0,12 30 272 0 0,-12-30 35 0 0,-1 3 18 0 0,16 64-174 0 0,-5-18 290 0 0,6 17 34 0 0,-1-7 32 0 0,-12-39-22 0 0,12 53 32 0 0,0 6-2 0 0,-12-53-40 0 0,14 52 19 0 0,1-5-60 0 0,-13-55 2 0 0,10 21 10 0 0,-9-29 16 0 0,8 12 64 0 0,-14-24 61 0 0,3-1 66 0 0,21 19 245 0 0,-21-19 984 0 0,-6-7-1323 0 0,0 0 0 0 0,0 0 0 0 0,0 0 1 0 0,-1 0-1 0 0,1 0 0 0 0,0-1 0 0 0,0 1 0 0 0,0 0 0 0 0,0-1 0 0 0,0 1 0 0 0,-1 0 0 0 0,1-1 0 0 0,0 1 0 0 0,0-1 1 0 0,-1 1-1 0 0,1-1 0 0 0,0 1 0 0 0,-1-1 0 0 0,1 0 0 0 0,0-1 0 0 0,0 1 17 0 0,0-1 0 0 0,0 0 0 0 0,0 0 1 0 0,0 0-1 0 0,0 0 0 0 0,-1 0 0 0 0,1 0 0 0 0,0-4 0 0 0,0-4 92 0 0,-1 0-1 0 0,-1-21 0 0 0,0 21-84 0 0,-15-196 509 0 0,0-1-473 0 0,17 0-377 0 0,0 183 227 0 0,2-1 1 0 0,1 1-1 0 0,1 0 0 0 0,2 1 1 0 0,16-44-1 0 0,-18 56 28 0 0,0 0-1 0 0,1 0 1 0 0,1 1 0 0 0,-1 0 0 0 0,2 0 0 0 0,-1 1-1 0 0,1 0 1 0 0,1 0 0 0 0,-1 0 0 0 0,1 2-1 0 0,1-1 1 0 0,0 1 0 0 0,20-11 0 0 0,-19 13-94 0 0,1 1 1 0 0,0 1-1 0 0,0 0 1 0 0,0 0-1 0 0,0 2 0 0 0,21-2 1 0 0,-26 3-159 0 0,2 4-5 0 0,29 10-26 0 0,-29-11-114 0 0,-2 5-55 0 0,22 25-12 0 0,-22-24 14 0 0,-4 1 62 0 0,10 30 31 0 0,-10-30 4 0 0,-5 35 214 0 0,0-31 268 0 0,2-12-52 0 0,0 0 0 0 0,0 0 0 0 0,0 0-1 0 0,0 0 1 0 0,-1-1 0 0 0,1 1 0 0 0,-1 0-1 0 0,-1 3 1 0 0,0 4 103 0 0,1-4-50 0 0,-1-1 0 0 0,1 1 0 0 0,-1-1 0 0 0,0 0 0 0 0,0 0-1 0 0,-1 0 1 0 0,-2 4 0 0 0,0 1 88 0 0,2-3 21 0 0,0 0 0 0 0,0-1-1 0 0,-1 1 1 0 0,-6 7 0 0 0,4-4 5 0 0,1-3 44 0 0,1 0 0 0 0,-1 0 0 0 0,-9 9 0 0 0,7-7-113 0 0,-22 21 356 0 0,23-23-415 0 0,3-3-20 0 0,0 0 1 0 0,0 0 0 0 0,0 0-1 0 0,-1-1 1 0 0,-6 5 0 0 0,-13 8 49 0 0,-3-4-36 0 0,4-7-63 0 0,20-4-107 0 0,-1 0 0 0 0,0 0 0 0 0,1 0 0 0 0,-1 0 0 0 0,0-1 0 0 0,0 1 0 0 0,1-1 0 0 0,-1 1 0 0 0,0-1 0 0 0,1 0 0 0 0,-1 0 0 0 0,1 0-1 0 0,-1-1 1 0 0,1 1 0 0 0,0-1 0 0 0,-1 1 0 0 0,1-1 0 0 0,0 0 0 0 0,0 1 0 0 0,0-1 0 0 0,0 0 0 0 0,1-1 0 0 0,-1 1 0 0 0,0 0 0 0 0,1 0 0 0 0,-1-1 0 0 0,1 1 0 0 0,0-1 0 0 0,0 1 0 0 0,-1-6 0 0 0,-1-6-1391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0,'0'0'10370'0'0,"2"13"-9790"0"0,10 38-74 0 0,-8-27-237 0 0,1 48 53 0 0,0 1-201 0 0,0 18-97 0 0,2 3-24 0 0,2-2 0 0 0,-1-21-15 0 0,-4-46-61 0 0,6 18-26 0 0,-8-32-9 0 0,2 1 18 0 0,9 32 58 0 0,-9-32-45 0 0,0-3-29 0 0,15 30-56 0 0,-15-30-25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31:5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0,'0'0'7886'0'0,"7"8"-6444"0"0,28 32 1322 0 0,-32-30-1926 0 0,11 31-213 0 0,-10-31-45 0 0,-2 1-71 0 0,6 32-253 0 0,-5-32-109 0 0,-2-1-19 0 0,1 2-332 0 0,0 6 295 0 0,-1-9-3776 0 0,-1 2-3374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209 113 13359 0 0,'0'0'612'0'0,"-2"-1"-14"0"0,-4-4-384 0 0,3 2-46 0 0,-1 0 299 0 0,0 1 0 0 0,1 0-1 0 0,-1 0 1 0 0,0 0 0 0 0,0 1-1 0 0,-1-1 1 0 0,1 1 0 0 0,0 0-1 0 0,0 0 1 0 0,-1 1 0 0 0,-3-1-1 0 0,6 1-435 0 0,0-1-1 0 0,1 1 0 0 0,-1 0 0 0 0,1 0 1 0 0,-1-1-1 0 0,1 1 0 0 0,-1 1 1 0 0,0-1-1 0 0,1 0 0 0 0,-1 0 1 0 0,1 0-1 0 0,-1 1 0 0 0,1-1 1 0 0,-4 2-1 0 0,2 0-41 0 0,-1-1-114 0 0,-2 3-102 0 0,-19 15-387 0 0,19-14-170 0 0,0 5-31 0 0,-20 27 52 0 0,16-19 251 0 0,5-9 374 0 0,3-3 8 0 0,-1-1 1 0 0,1 1-1 0 0,-1 0 0 0 0,-1 11 1 0 0,-6 18-202 0 0,9-34 316 0 0,1 1-1 0 0,-1 0 1 0 0,1 0-1 0 0,0 0 1 0 0,0 0-1 0 0,0 0 1 0 0,0 0 0 0 0,0 2-1 0 0,1 41-58 0 0,-1-44 70 0 0,0 1 0 0 0,0-1 1 0 0,0 0-1 0 0,0 0 0 0 0,0 1 1 0 0,0-1-1 0 0,1 0 0 0 0,-1 1 1 0 0,0-1-1 0 0,1 0 1 0 0,-1 0-1 0 0,1 0 0 0 0,-1 0 1 0 0,2 2-1 0 0,16 31-17 0 0,-18-33 19 0 0,1 0 0 0 0,-1 0 1 0 0,0-1-1 0 0,1 1 0 0 0,-1 0 1 0 0,1 0-1 0 0,0 0 0 0 0,-1-1 1 0 0,1 1-1 0 0,-1 0 0 0 0,1-1 1 0 0,0 1-1 0 0,0 0 1 0 0,-1-1-1 0 0,1 1 0 0 0,1 0 1 0 0,26 16 73 0 0,-27-17-64 0 0,-1 1 1 0 0,1-1-1 0 0,0 1 1 0 0,-1-1 0 0 0,1 0-1 0 0,0 1 1 0 0,-1-1-1 0 0,1 0 1 0 0,0 1-1 0 0,0-1 1 0 0,0 0 0 0 0,-1 0-1 0 0,1 0 1 0 0,0 0-1 0 0,1 0 1 0 0,4 2 42 0 0,-4-2-29 0 0,0 0 0 0 0,0 1 0 0 0,0-1 0 0 0,0 0 1 0 0,0 0-1 0 0,0 0 0 0 0,0 0 0 0 0,0 0 0 0 0,0 0 0 0 0,0-1 0 0 0,0 1 0 0 0,4-2 1 0 0,7-2 178 0 0,1 0 1 0 0,-1-2-1 0 0,0 1 1 0 0,0-1-1 0 0,-1-1 1 0 0,0 0-1 0 0,13-11 1 0 0,-12 6-9 0 0,1-1 1 0 0,-2 0 0 0 0,0-1 0 0 0,-1-1 0 0 0,0 0-1 0 0,-1 0 1 0 0,-1-1 0 0 0,0-1 0 0 0,-1 1 0 0 0,-1-1-1 0 0,0 0 1 0 0,-2-1 0 0 0,0 0 0 0 0,-1 0 0 0 0,0 0-1 0 0,0-20 1 0 0,-4 32-132 0 0,0 0 0 0 0,0 0 1 0 0,-1 0-1 0 0,-2-10 0 0 0,3 14-270 0 0,-1 0 1 0 0,1 0-1 0 0,-1 0 1 0 0,0 0 0 0 0,0 0-1 0 0,0 0 1 0 0,0 0-1 0 0,0 1 1 0 0,0-1-1 0 0,0 0 1 0 0,0 1-1 0 0,-1-1 1 0 0,1 1-1 0 0,-1-1 1 0 0,1 1-1 0 0,-1-1 1 0 0,-1 0-1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32 2759 0 0,'0'0'9275'0'0,"0"0"-9142"0"0,0 0-1 0 0,1 0 1 0 0,-1 0 0 0 0,0-1 0 0 0,0 1-1 0 0,1 0 1 0 0,-1 0 0 0 0,0 0-1 0 0,0 0 1 0 0,1 0 0 0 0,-1-1 0 0 0,0 1-1 0 0,0 0 1 0 0,0 0 0 0 0,1 0-1 0 0,-1-1 1 0 0,0 1 0 0 0,0 0 0 0 0,0 0-1 0 0,0-1 1 0 0,0 1 0 0 0,1 0-1 0 0,-1-1 1 0 0,0 1 0 0 0,0 0 0 0 0,0 0-1 0 0,0-1 1 0 0,-4-2 212 0 0,0 0 0 0 0,-1 0 0 0 0,1 1 0 0 0,-1 0 0 0 0,1-1 0 0 0,-1 2 0 0 0,0-1 1 0 0,0 0-1 0 0,-9-1 0 0 0,7 3-440 0 0,1-1 0 0 0,-1 1 0 0 0,0 0 1 0 0,0 0-1 0 0,1 1 0 0 0,-1 0 0 0 0,0 0 1 0 0,1 0-1 0 0,-1 1 0 0 0,1 0 0 0 0,0 1 0 0 0,-1-1 1 0 0,-5 5-1 0 0,-16 9-21 0 0,23-12 100 0 0,0 0 0 0 0,1-1 1 0 0,-1 2-1 0 0,-5 6 0 0 0,4-3 12 0 0,1-1 0 0 0,0 1 0 0 0,-7 14 0 0 0,-5 24 20 0 0,14-36 60 0 0,3-1-1 0 0,-1 30 2 0 0,1-30 199 0 0,5 1-124 0 0,19 27-4 0 0,-18-28-16 0 0,2-6-4 0 0,26 10 0 0 0,-32-12-118 0 0,-1-1 0 0 0,0 1 0 0 0,0-1-1 0 0,0 0 1 0 0,0 1 0 0 0,0-1 0 0 0,0 0-1 0 0,1 0 1 0 0,-1 0 0 0 0,0 0 0 0 0,2 0 0 0 0,17-2 27 0 0,-1 0 0 0 0,0-2 1 0 0,0 0-1 0 0,0-1 0 0 0,24-10 1 0 0,-16 2 44 0 0,-1-1 1 0 0,0-1 0 0 0,0-2-1 0 0,-2 0 1 0 0,0-2 0 0 0,-1 0-1 0 0,-1-2 1 0 0,-1 0 0 0 0,24-32-1 0 0,-44 53-41 0 0,-1-1 0 0 0,0 1-1 0 0,0 0 1 0 0,0 0 0 0 0,0-1 0 0 0,0 1-1 0 0,0 0 1 0 0,0 0 0 0 0,1 0 0 0 0,-1-1-1 0 0,0 1 1 0 0,0 0 0 0 0,0 0-1 0 0,0 0 1 0 0,1 0 0 0 0,-1-1 0 0 0,0 1-1 0 0,0 0 1 0 0,1 0 0 0 0,-1 0 0 0 0,0 0-1 0 0,0 0 1 0 0,1 0 0 0 0,-1 0-1 0 0,0 0 1 0 0,0 0 0 0 0,1-1 0 0 0,-1 1-1 0 0,0 0 1 0 0,0 0 0 0 0,1 0 0 0 0,-1 0-1 0 0,0 1 1 0 0,2 8 311 0 0,-7 19-636 0 0,4-24 413 0 0,-4 18-172 0 0,-5 23 12 0 0,6-32-21 0 0,2-1-1 0 0,-3 19 0 0 0,4-17 25 0 0,-1-3-54 0 0,2 0-38 0 0,-2 29-166 0 0,2-30-70 0 0,2-1-487 0 0,7 28-20 0 0,-7-28-175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292 419 6447 0 0,'-3'-9'2140'0'0,"0"8"-502"0"0,-2 0-1196 0 0,0 0 1 0 0,0 0 0 0 0,0 0 0 0 0,0 1 0 0 0,0 0 0 0 0,-1 0-1 0 0,1 0 1 0 0,0 1 0 0 0,0-1 0 0 0,0 1 0 0 0,0 0-1 0 0,0 1 1 0 0,0-1 0 0 0,0 1 0 0 0,1 0 0 0 0,-1 0-1 0 0,-5 4 1 0 0,-21 13-41 0 0,16-7-254 0 0,-16 17-55 0 0,16-13-25 0 0,-21 34-55 0 0,27-34-19 0 0,-15 30-1 0 0,19-33-15 0 0,0 0 0 0 0,-6 26 1 0 0,4 20-65 0 0,6-47-48 0 0,7-4-184 0 0,20 23 158 0 0,-26-31 154 0 0,0 1 1 0 0,0-1-1 0 0,1 1 0 0 0,-1-1 0 0 0,0 1 1 0 0,0-1-1 0 0,1 1 0 0 0,-1-1 0 0 0,0 0 1 0 0,1 1-1 0 0,-1-1 0 0 0,0 0 0 0 0,1 1 1 0 0,-1-1-1 0 0,1 0 0 0 0,-1 0 0 0 0,1 1 1 0 0,-1-1-1 0 0,0 0 0 0 0,1 0 0 0 0,-1 0 0 0 0,1 0 1 0 0,-1 1-1 0 0,1-1 0 0 0,-1 0 0 0 0,1 0 1 0 0,0 0-1 0 0,6-1-27 0 0,-1 0-1 0 0,1 0 1 0 0,-1 0 0 0 0,0-1 0 0 0,1 1 0 0 0,-1-2-1 0 0,0 1 1 0 0,0-1 0 0 0,0 0 0 0 0,-1 0-1 0 0,10-7 1 0 0,2-4 176 0 0,-1 0-1 0 0,-1 0 1 0 0,0-2-1 0 0,-1 0 1 0 0,-1 0-1 0 0,0-1 1 0 0,-1-1-1 0 0,-1 0 1 0 0,-1-1 0 0 0,12-31-1 0 0,0-7 279 0 0,-4-1 1 0 0,17-86-1 0 0,-23 81-159 0 0,-3 0 0 0 0,3-101 0 0 0,-12 162 138 0 0,2 12-571 0 0,1 1 129 0 0,-1-3-13 0 0,1 1 1 0 0,-2-1-1 0 0,2 15 1 0 0,7 53-277 0 0,-1-15 155 0 0,-5-30 30 0 0,7 32 104 0 0,-5-31-6 0 0,12 48 50 0 0,0-2 76 0 0,-10-48 64 0 0,11 28 18 0 0,-11-30 16 0 0,15 50 264 0 0,-4-9-2 0 0,-7-31-324 0 0,-6-19-36 0 0,8 22-74 0 0,-13-40-17 0 0,-1 1-1 0 0,0-1 0 0 0,1 1 1 0 0,0-1-1 0 0,-1 0 1 0 0,1 1-1 0 0,0-1 1 0 0,0 0-1 0 0,0 1 0 0 0,2 1 1 0 0,20 25-524 0 0,-17-22-167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0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6911 0 0,'2'-2'528'0'0,"16"-1"14896"0"0,6 61-15408 0 0,-6 9-33 0 0,1 27-206 0 0,-3-22 87 0 0,0-8-8 0 0,-2-10 68 0 0,1-3-16 0 0,-7-29 12 0 0,15 37 44 0 0,-2-6-60 0 0,-17-42-4 0 0,-8-4-2654 0 0,-16 20-2010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81 302 4143 0 0,'-7'-7'103'0'0,"3"3"-42"0"0,0 0 0 0 0,-1 0 0 0 0,1 1 0 0 0,-7-5 0 0 0,2 3 91 0 0,6 3 136 0 0,1 1-1 0 0,-1 0 0 0 0,1-1 0 0 0,0 1 0 0 0,0-1 0 0 0,0 0 0 0 0,0 0 0 0 0,0 0 0 0 0,0 0 0 0 0,0 0 0 0 0,0 0 0 0 0,1-1 0 0 0,-1 1 1 0 0,1 0-1 0 0,0-1 0 0 0,0 1 0 0 0,0-1 0 0 0,0 0 0 0 0,0 1 0 0 0,0-1 0 0 0,0-4 0 0 0,1 5-147 0 0,0-1 0 0 0,1 0 0 0 0,-1 1 0 0 0,1-1 0 0 0,-1 1 0 0 0,1-1 0 0 0,0 1 0 0 0,0-1 0 0 0,0 1 0 0 0,0-1 0 0 0,1 1 0 0 0,-1 0 0 0 0,0 0 0 0 0,1 0 0 0 0,0-1 0 0 0,0 2 0 0 0,-1-1 0 0 0,1 0 0 0 0,0 0 0 0 0,0 0 0 0 0,3-1 0 0 0,16-10 82 0 0,0 0-1 0 0,0 2 1 0 0,2 0-1 0 0,-1 2 1 0 0,27-9-1 0 0,121-22 1244 0 0,-161 38-1398 0 0,15-3 181 0 0,1 1 0 0 0,-1 1-1 0 0,43 1 1 0 0,-36 5-188 0 0,-24-2-22 0 0,-4-1 14 0 0,1 1 0 0 0,-1 0 1 0 0,1 0-1 0 0,-1 0 0 0 0,0 0 1 0 0,5 3-1 0 0,-8 7 60 0 0,2 36 0 0 0,-1-35 0 0 0,-6 0 0 0 0,-1 4-74 0 0,-18 41 182 0 0,-5 3 82 0 0,23-48-251 0 0,0-3 37 0 0,2 0-1 0 0,-7 17 1 0 0,-2 6 78 0 0,10-24 2 0 0,0 1-16 0 0,-8 28-60 0 0,11-37-89 0 0,0 1-1 0 0,0-1 1 0 0,-1 1-1 0 0,1-1 1 0 0,0 1-1 0 0,0-1 1 0 0,0 1-1 0 0,0-1 1 0 0,0 1 0 0 0,0-1-1 0 0,0 1 1 0 0,0 0-1 0 0,0-1 1 0 0,0 1-1 0 0,0-1 1 0 0,0 1-1 0 0,0-1 1 0 0,0 1-1 0 0,0-1 1 0 0,0 1-1 0 0,1-1 1 0 0,-1 1-1 0 0,0-1 1 0 0,0 1 0 0 0,1-1-1 0 0,-1 1 1 0 0,0-1-1 0 0,1 1 1 0 0,0 0-1 0 0,18 26 40 0 0,-19-26-40 0 0,0-1 1 0 0,0 0 0 0 0,0 1 0 0 0,0-1 0 0 0,0 0-1 0 0,0 0 1 0 0,0 1 0 0 0,0-1 0 0 0,0 0 0 0 0,1 0-1 0 0,-1 1 1 0 0,0-1 0 0 0,0 0 0 0 0,0 0 0 0 0,0 0 0 0 0,1 1-1 0 0,-1-1 1 0 0,0 0 0 0 0,0 0 0 0 0,0 0 0 0 0,1 1-1 0 0,-1-1 1 0 0,0 0 0 0 0,0 0 0 0 0,1 0 0 0 0,-1 0 0 0 0,0 0-1 0 0,0 0 1 0 0,1 0 0 0 0,-1 0 0 0 0,0 0 0 0 0,1 0-1 0 0,-1 0 1 0 0,0 0 0 0 0,0 0 0 0 0,1 0 0 0 0,-1 0-1 0 0,0 0 1 0 0,1 0 0 0 0,-1 0 0 0 0,0 0 0 0 0,0 0 0 0 0,1 0-1 0 0,-1 0 1 0 0,17-7 116 0 0,-1-1 1 0 0,-1 0-1 0 0,1-1 0 0 0,-1 0 0 0 0,-1-2 0 0 0,0 1 1 0 0,0-2-1 0 0,-1 0 0 0 0,16-18 0 0 0,-14 12 16 0 0,0-1-1 0 0,-2 0 1 0 0,0-1-1 0 0,-1 0 1 0 0,-1-1-1 0 0,16-40 0 0 0,-23 48 0 0 0,-1 1-1 0 0,0 0 1 0 0,3-24-1 0 0,-6 32-112 0 0,1 0 0 0 0,-1-1 0 0 0,0 1 1 0 0,-1 0-1 0 0,1 0 0 0 0,-1-1 0 0 0,1 1 0 0 0,-1 0 0 0 0,0 0 1 0 0,-1 0-1 0 0,1 0 0 0 0,-1 0 0 0 0,0 1 0 0 0,0-1 0 0 0,-2-4 0 0 0,2 7-161 0 0,0-1-1 0 0,0 0 0 0 0,0 1 0 0 0,0-1 0 0 0,0 1 0 0 0,0-1 0 0 0,-1 1 0 0 0,1 0 0 0 0,0 0 0 0 0,-5-1 0 0 0,5 1-1859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1134 17967 0 0,'0'0'3226'0'0,"0"-3"-2892"0"0,0-6-203 0 0,0 0-1 0 0,0 0 0 0 0,-1 0 1 0 0,-1 0-1 0 0,1 0 1 0 0,-2 0-1 0 0,-4-14 1 0 0,1 4-94 0 0,-26-94 35 0 0,-60-242-206 0 0,74 266 217 0 0,-12-75 17 0 0,25 128-78 0 0,2 0 1 0 0,3-58-1 0 0,0 83 0 0 0,1 1 0 0 0,1-1 0 0 0,0 1-1 0 0,0 0 1 0 0,5-12 0 0 0,-6 19-21 0 0,1-1 0 0 0,-1 1 0 0 0,1 0 0 0 0,0-1 0 0 0,0 1 0 0 0,0 0 0 0 0,1 0 0 0 0,-1 0 0 0 0,1 0 0 0 0,-1 1 0 0 0,1-1 0 0 0,0 1 0 0 0,0 0 0 0 0,0-1 0 0 0,0 1-1 0 0,0 1 1 0 0,7-4 0 0 0,2 2-103 0 0,-1 0-1 0 0,1 0 0 0 0,0 2 0 0 0,0-1 0 0 0,0 2 0 0 0,0-1 0 0 0,14 2 0 0 0,2 2-1006 0 0,48 11-1 0 0,-62-11 315 0 0,9 4 199 0 0,-1 3-709 0 0,-13-7 938 0 0,-3-1-6 0 0,0 0 0 0 0,-1 0 0 0 0,1 1 0 0 0,5 3 0 0 0,14 8-728 0 0,-18-11 105 0 0,0 4 48 0 0,21 18-343 0 0,-22-18-1482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13359 0 0,'0'0'1027'0'0,"4"0"-670"0"0,13-1-149 0 0,-12 1 658 0 0,11 2 851 0 0,-13-1-1469 0 0,1 0-1 0 0,-1 0 1 0 0,1 0 0 0 0,-1-1-1 0 0,1 1 1 0 0,3-1-1 0 0,119 16 1879 0 0,36 3-1073 0 0,-131-17-1047 0 0,0-1 0 0 0,1-2 1 0 0,34-5-1 0 0,-43 3-6 0 0,8-4 0 0 0,0 0-21 0 0,51-17-2038 0 0,-79 24 1389 0 0,-2 0 519 0 0,-1-1 0 0 0,1 1 0 0 0,0 0 0 0 0,0 0 1 0 0,0-1-1 0 0,-1 1 0 0 0,1-1 0 0 0,0 1 0 0 0,-1 0 1 0 0,1-1-1 0 0,0 1 0 0 0,1-2 0 0 0,-1 1-198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8287 0 0,'0'0'2050'0'0,"1"10"-749"0"0,4 49 1390 0 0,-5-47-2295 0 0,6 38 1396 0 0,-5-35-1450 0 0,0-3 57 0 0,1-1 0 0 0,0 0-1 0 0,3 12 1 0 0,5 17-39 0 0,-8-30-236 0 0,3-1-48 0 0,12 26-213 0 0,-13-26-855 0 0,2-7-2610 0 0,23 10-1786 0 0</inkml:trace>
  <inkml:trace contextRef="#ctx0" brushRef="#br0" timeOffset="1">200 74 3223 0 0,'2'-11'288'0'0,"-2"-4"1488"0"0,0 6 4584 0 0,-2-6-5224 0 0,1 1-416 0 0,-1 4-2136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13359 0 0,'0'0'1210'0'0,"1"11"-996"0"0,6 32-60 0 0,-6-33 514 0 0,2 0 218 0 0,16 50 942 0 0,-15-50-1542 0 0,-3-3 93 0 0,2 0 1 0 0,-1-1-1 0 0,1 1 0 0 0,5 8 1 0 0,9 19 249 0 0,-13-25 135 0 0,2-8-620 0 0,17 3-201 0 0,-22-4 53 0 0,-1 1 0 0 0,0-1 0 0 0,0 0 1 0 0,0 0-1 0 0,1 0 0 0 0,-1 0 0 0 0,0 0 1 0 0,0 0-1 0 0,1 0 0 0 0,-1 0 0 0 0,0 0 0 0 0,0 0 1 0 0,0 0-1 0 0,1 0 0 0 0,-1 0 0 0 0,0 0 0 0 0,0 0 1 0 0,1 0-1 0 0,-1 0 0 0 0,0 0 0 0 0,0 0 0 0 0,1 0 1 0 0,-1 0-1 0 0,0 0 0 0 0,0 0 0 0 0,0 0 1 0 0,1-1-1 0 0,-1 1 0 0 0,0 0 0 0 0,0 0 0 0 0,0 0 1 0 0,1 0-1 0 0,-1-1 0 0 0,0 1 0 0 0,0 0 0 0 0,0 0 1 0 0,0-1-1 0 0,8-12-126 0 0,0-1 1 0 0,-1 1-1 0 0,-1-2 1 0 0,-1 1-1 0 0,6-22 1 0 0,-5 17 17 0 0,0 1 1 0 0,1-1 0 0 0,12-21-1 0 0,-14 31 15 0 0,-4 6 84 0 0,0 1-1 0 0,0-1 0 0 0,1 1 0 0 0,-1 0 0 0 0,0 0 0 0 0,1 0 0 0 0,0 0 0 0 0,-1 0 0 0 0,1 0 0 0 0,0 0 0 0 0,0 0 0 0 0,0 1 0 0 0,0-1 0 0 0,4-1 0 0 0,7-2-12 0 0,6 4-35 0 0,-10 4-4 0 0,14 6 41 0 0,-18-6-56 0 0,1 3-375 0 0,15 20 192 0 0,-16-20 10 0 0,0 3-148 0 0,13 29 215 0 0,-11-20 50 0 0,3 16 191 0 0,-8-26 41 0 0,0 2 3 0 0,5 30 38 0 0,-5-31 20 0 0,-2 0 3 0 0,1 28-16 0 0,0-28-62 0 0,-2 0-24 0 0,-1 30-104 0 0,2-30-269 0 0,-3 0-2929 0 0,-8 25 2308 0 0,9-25-33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4T18:28:1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5 272 17503 0 0,'0'0'2478'0'0,"3"12"-1850"0"0,6 35 20 0 0,-6-35-60 0 0,-2 2-278 0 0,0 3-241 0 0,6 46 218 0 0,1-13-154 0 0,3 4-219 0 0,-9-43-501 0 0,2-3-1990 0 0,10 24 1050 0 0,-11-24-250 0 0,-1-11-726 0 0,9-14-2709 0 0</inkml:trace>
  <inkml:trace contextRef="#ctx0" brushRef="#br0" timeOffset="1">116 194 5119 0 0,'-1'-14'71'0'0,"1"4"39"0"0,-1 0 1 0 0,-1 0-1 0 0,-2-13 0 0 0,1 13 656 0 0,1 0 0 0 0,-1 1 0 0 0,-1-1 0 0 0,0 1 0 0 0,-9-16 0 0 0,8 15 113 0 0,-19-25 2198 0 0,23 34-3049 0 0,1 0 0 0 0,-1 1-1 0 0,1-1 1 0 0,-1 1 0 0 0,0-1-1 0 0,1 1 1 0 0,-1-1 0 0 0,0 1 0 0 0,0 0-1 0 0,1-1 1 0 0,-1 1 0 0 0,0 0-1 0 0,0 0 1 0 0,1-1 0 0 0,-1 1-1 0 0,0 0 1 0 0,-1 0 0 0 0,0 0-79 0 0,-1-1-1202 0 0,-2 2-571 0 0,-15 7-116 0 0,15-6-19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 first…  Idea: fire off A, B, and C.  Then create </a:t>
            </a:r>
            <a:r>
              <a:rPr lang="en-US" dirty="0" err="1"/>
              <a:t>pD</a:t>
            </a:r>
            <a:r>
              <a:rPr lang="en-US" dirty="0"/>
              <a:t> = new Promise where first you b = await </a:t>
            </a:r>
            <a:r>
              <a:rPr lang="en-US" dirty="0" err="1"/>
              <a:t>pB</a:t>
            </a:r>
            <a:r>
              <a:rPr lang="en-US" dirty="0"/>
              <a:t>, then D(b) =&gt; { resolve(result); }.  Now promise all on A, C and D.</a:t>
            </a:r>
          </a:p>
        </p:txBody>
      </p:sp>
    </p:spTree>
    <p:extLst>
      <p:ext uri="{BB962C8B-B14F-4D97-AF65-F5344CB8AC3E}">
        <p14:creationId xmlns:p14="http://schemas.microsoft.com/office/powerpoint/2010/main" val="331151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4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3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73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8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40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6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8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7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6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29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1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25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connect to "NU guest" and run app --- can I connect to the database? Probably not…  Same thing happens in coffee shops.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366062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64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69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01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7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1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Visualize first…  Then code the idea at </a:t>
            </a:r>
            <a:r>
              <a:rPr lang="en-US"/>
              <a:t>a very high-level…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Visualize first…  Then code the idea at </a:t>
            </a:r>
            <a:r>
              <a:rPr lang="en-US"/>
              <a:t>a very high-level…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9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Visualize first…  Idea: fire off A, B, and D.  Then create another promise { </a:t>
            </a:r>
            <a:r>
              <a:rPr lang="en-US" dirty="0" err="1"/>
              <a:t>Promise.all</a:t>
            </a:r>
            <a:r>
              <a:rPr lang="en-US" dirty="0"/>
              <a:t>(A, B), get the results, and call C).  Now </a:t>
            </a:r>
            <a:r>
              <a:rPr lang="en-US" dirty="0" err="1"/>
              <a:t>promise.all</a:t>
            </a:r>
            <a:r>
              <a:rPr lang="en-US" dirty="0"/>
              <a:t> on D and the new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5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 first…  Idea: fire off A, B, and D.  Then create another promise { </a:t>
            </a:r>
            <a:r>
              <a:rPr lang="en-US" dirty="0" err="1"/>
              <a:t>Promise.all</a:t>
            </a:r>
            <a:r>
              <a:rPr lang="en-US" dirty="0"/>
              <a:t>(A, B), get the results, and call C).  Now </a:t>
            </a:r>
            <a:r>
              <a:rPr lang="en-US" dirty="0" err="1"/>
              <a:t>promise.all</a:t>
            </a:r>
            <a:r>
              <a:rPr lang="en-US" dirty="0"/>
              <a:t> on D and the new one.</a:t>
            </a:r>
          </a:p>
          <a:p>
            <a:endParaRPr lang="en-US" dirty="0"/>
          </a:p>
          <a:p>
            <a:r>
              <a:rPr lang="en-US" dirty="0"/>
              <a:t>Interesting, keep in mind that </a:t>
            </a:r>
            <a:r>
              <a:rPr lang="en-US" dirty="0" err="1"/>
              <a:t>Promise.all</a:t>
            </a:r>
            <a:r>
              <a:rPr lang="en-US" dirty="0"/>
              <a:t>(</a:t>
            </a:r>
            <a:r>
              <a:rPr lang="en-US" dirty="0" err="1"/>
              <a:t>pA</a:t>
            </a:r>
            <a:r>
              <a:rPr lang="en-US" dirty="0"/>
              <a:t>, </a:t>
            </a:r>
            <a:r>
              <a:rPr lang="en-US" dirty="0" err="1"/>
              <a:t>pB</a:t>
            </a:r>
            <a:r>
              <a:rPr lang="en-US" dirty="0"/>
              <a:t>) does not block and wait, so that's why we want to wrap { </a:t>
            </a:r>
            <a:r>
              <a:rPr lang="en-US" dirty="0" err="1"/>
              <a:t>Promise.all</a:t>
            </a:r>
            <a:r>
              <a:rPr lang="en-US" dirty="0"/>
              <a:t>(</a:t>
            </a:r>
            <a:r>
              <a:rPr lang="en-US" dirty="0" err="1"/>
              <a:t>pA</a:t>
            </a:r>
            <a:r>
              <a:rPr lang="en-US" dirty="0"/>
              <a:t>, </a:t>
            </a:r>
            <a:r>
              <a:rPr lang="en-US" dirty="0" err="1"/>
              <a:t>pB</a:t>
            </a:r>
            <a:r>
              <a:rPr lang="en-US" dirty="0"/>
              <a:t>) =&gt; F(results[0], results[1] } in a new promise and </a:t>
            </a:r>
            <a:r>
              <a:rPr lang="en-US" dirty="0" err="1"/>
              <a:t>Promise.all</a:t>
            </a:r>
            <a:r>
              <a:rPr lang="en-US" dirty="0"/>
              <a:t>(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pC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humme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llev.com/humme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llev.com/humme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llev.com/humme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pollev.com/humme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humme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humme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s://pollev.com/humme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s://bit.ly/class-multi" TargetMode="Externa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21" Type="http://schemas.openxmlformats.org/officeDocument/2006/relationships/image" Target="NULL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NULL"/><Relationship Id="rId50" Type="http://schemas.openxmlformats.org/officeDocument/2006/relationships/customXml" Target="../ink/ink67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50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NULL"/><Relationship Id="rId40" Type="http://schemas.openxmlformats.org/officeDocument/2006/relationships/customXml" Target="../ink/ink62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71.xml"/><Relationship Id="rId66" Type="http://schemas.openxmlformats.org/officeDocument/2006/relationships/customXml" Target="../ink/ink75.xml"/><Relationship Id="rId5" Type="http://schemas.openxmlformats.org/officeDocument/2006/relationships/image" Target="../media/image510.png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NULL"/><Relationship Id="rId30" Type="http://schemas.openxmlformats.org/officeDocument/2006/relationships/customXml" Target="../ink/ink57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8" Type="http://schemas.openxmlformats.org/officeDocument/2006/relationships/customXml" Target="../ink/ink46.xml"/><Relationship Id="rId51" Type="http://schemas.openxmlformats.org/officeDocument/2006/relationships/image" Target="NULL"/><Relationship Id="rId3" Type="http://schemas.openxmlformats.org/officeDocument/2006/relationships/image" Target="../media/image18.png"/><Relationship Id="rId12" Type="http://schemas.openxmlformats.org/officeDocument/2006/relationships/customXml" Target="../ink/ink48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52.xml"/><Relationship Id="rId41" Type="http://schemas.openxmlformats.org/officeDocument/2006/relationships/image" Target="NULL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customXml" Target="../ink/ink47.xml"/><Relationship Id="rId31" Type="http://schemas.openxmlformats.org/officeDocument/2006/relationships/image" Target="NULL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NULL"/><Relationship Id="rId4" Type="http://schemas.openxmlformats.org/officeDocument/2006/relationships/customXml" Target="../ink/ink44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51.xml"/><Relationship Id="rId3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9.png"/><Relationship Id="rId7" Type="http://schemas.openxmlformats.org/officeDocument/2006/relationships/customXml" Target="../ink/ink7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customXml" Target="../ink/ink76.xml"/><Relationship Id="rId10" Type="http://schemas.openxmlformats.org/officeDocument/2006/relationships/image" Target="../media/image1010.png"/><Relationship Id="rId4" Type="http://schemas.openxmlformats.org/officeDocument/2006/relationships/image" Target="../media/image20.png"/><Relationship Id="rId9" Type="http://schemas.openxmlformats.org/officeDocument/2006/relationships/customXml" Target="../ink/ink78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.xml"/><Relationship Id="rId21" Type="http://schemas.openxmlformats.org/officeDocument/2006/relationships/customXml" Target="../ink/ink87.xml"/><Relationship Id="rId42" Type="http://schemas.openxmlformats.org/officeDocument/2006/relationships/image" Target="../media/image29.png"/><Relationship Id="rId63" Type="http://schemas.openxmlformats.org/officeDocument/2006/relationships/customXml" Target="../ink/ink108.xml"/><Relationship Id="rId84" Type="http://schemas.openxmlformats.org/officeDocument/2006/relationships/image" Target="../media/image50.png"/><Relationship Id="rId138" Type="http://schemas.openxmlformats.org/officeDocument/2006/relationships/image" Target="../media/image77.png"/><Relationship Id="rId16" Type="http://schemas.openxmlformats.org/officeDocument/2006/relationships/image" Target="../media/image1610.png"/><Relationship Id="rId107" Type="http://schemas.openxmlformats.org/officeDocument/2006/relationships/customXml" Target="../ink/ink130.xml"/><Relationship Id="rId11" Type="http://schemas.openxmlformats.org/officeDocument/2006/relationships/customXml" Target="../ink/ink82.xml"/><Relationship Id="rId32" Type="http://schemas.openxmlformats.org/officeDocument/2006/relationships/image" Target="../media/image24.png"/><Relationship Id="rId37" Type="http://schemas.openxmlformats.org/officeDocument/2006/relationships/customXml" Target="../ink/ink95.xml"/><Relationship Id="rId53" Type="http://schemas.openxmlformats.org/officeDocument/2006/relationships/customXml" Target="../ink/ink103.xml"/><Relationship Id="rId58" Type="http://schemas.openxmlformats.org/officeDocument/2006/relationships/image" Target="../media/image37.png"/><Relationship Id="rId74" Type="http://schemas.openxmlformats.org/officeDocument/2006/relationships/image" Target="../media/image45.png"/><Relationship Id="rId79" Type="http://schemas.openxmlformats.org/officeDocument/2006/relationships/customXml" Target="../ink/ink116.xml"/><Relationship Id="rId102" Type="http://schemas.openxmlformats.org/officeDocument/2006/relationships/image" Target="../media/image59.png"/><Relationship Id="rId123" Type="http://schemas.openxmlformats.org/officeDocument/2006/relationships/customXml" Target="../ink/ink138.xml"/><Relationship Id="rId128" Type="http://schemas.openxmlformats.org/officeDocument/2006/relationships/image" Target="../media/image72.png"/><Relationship Id="rId5" Type="http://schemas.openxmlformats.org/officeDocument/2006/relationships/customXml" Target="../ink/ink79.xml"/><Relationship Id="rId90" Type="http://schemas.openxmlformats.org/officeDocument/2006/relationships/image" Target="../media/image53.png"/><Relationship Id="rId95" Type="http://schemas.openxmlformats.org/officeDocument/2006/relationships/customXml" Target="../ink/ink124.xml"/><Relationship Id="rId22" Type="http://schemas.openxmlformats.org/officeDocument/2006/relationships/image" Target="../media/image190.png"/><Relationship Id="rId27" Type="http://schemas.openxmlformats.org/officeDocument/2006/relationships/customXml" Target="../ink/ink90.xml"/><Relationship Id="rId43" Type="http://schemas.openxmlformats.org/officeDocument/2006/relationships/customXml" Target="../ink/ink98.xml"/><Relationship Id="rId48" Type="http://schemas.openxmlformats.org/officeDocument/2006/relationships/image" Target="../media/image32.png"/><Relationship Id="rId64" Type="http://schemas.openxmlformats.org/officeDocument/2006/relationships/image" Target="../media/image40.png"/><Relationship Id="rId69" Type="http://schemas.openxmlformats.org/officeDocument/2006/relationships/customXml" Target="../ink/ink111.xml"/><Relationship Id="rId113" Type="http://schemas.openxmlformats.org/officeDocument/2006/relationships/customXml" Target="../ink/ink133.xml"/><Relationship Id="rId118" Type="http://schemas.openxmlformats.org/officeDocument/2006/relationships/image" Target="../media/image67.png"/><Relationship Id="rId134" Type="http://schemas.openxmlformats.org/officeDocument/2006/relationships/image" Target="../media/image75.png"/><Relationship Id="rId139" Type="http://schemas.openxmlformats.org/officeDocument/2006/relationships/customXml" Target="../ink/ink146.xml"/><Relationship Id="rId80" Type="http://schemas.openxmlformats.org/officeDocument/2006/relationships/image" Target="../media/image48.png"/><Relationship Id="rId85" Type="http://schemas.openxmlformats.org/officeDocument/2006/relationships/customXml" Target="../ink/ink119.xml"/><Relationship Id="rId12" Type="http://schemas.openxmlformats.org/officeDocument/2006/relationships/image" Target="../media/image140.png"/><Relationship Id="rId17" Type="http://schemas.openxmlformats.org/officeDocument/2006/relationships/customXml" Target="../ink/ink85.xml"/><Relationship Id="rId33" Type="http://schemas.openxmlformats.org/officeDocument/2006/relationships/customXml" Target="../ink/ink93.xml"/><Relationship Id="rId38" Type="http://schemas.openxmlformats.org/officeDocument/2006/relationships/image" Target="../media/image27.png"/><Relationship Id="rId59" Type="http://schemas.openxmlformats.org/officeDocument/2006/relationships/customXml" Target="../ink/ink106.xml"/><Relationship Id="rId103" Type="http://schemas.openxmlformats.org/officeDocument/2006/relationships/customXml" Target="../ink/ink128.xml"/><Relationship Id="rId108" Type="http://schemas.openxmlformats.org/officeDocument/2006/relationships/image" Target="../media/image62.png"/><Relationship Id="rId124" Type="http://schemas.openxmlformats.org/officeDocument/2006/relationships/image" Target="../media/image700.png"/><Relationship Id="rId129" Type="http://schemas.openxmlformats.org/officeDocument/2006/relationships/customXml" Target="../ink/ink141.xml"/><Relationship Id="rId54" Type="http://schemas.openxmlformats.org/officeDocument/2006/relationships/image" Target="../media/image35.png"/><Relationship Id="rId70" Type="http://schemas.openxmlformats.org/officeDocument/2006/relationships/image" Target="../media/image43.png"/><Relationship Id="rId75" Type="http://schemas.openxmlformats.org/officeDocument/2006/relationships/customXml" Target="../ink/ink114.xml"/><Relationship Id="rId91" Type="http://schemas.openxmlformats.org/officeDocument/2006/relationships/customXml" Target="../ink/ink122.xml"/><Relationship Id="rId96" Type="http://schemas.openxmlformats.org/officeDocument/2006/relationships/image" Target="../media/image56.png"/><Relationship Id="rId14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23" Type="http://schemas.openxmlformats.org/officeDocument/2006/relationships/customXml" Target="../ink/ink88.xml"/><Relationship Id="rId28" Type="http://schemas.openxmlformats.org/officeDocument/2006/relationships/image" Target="../media/image22.png"/><Relationship Id="rId49" Type="http://schemas.openxmlformats.org/officeDocument/2006/relationships/customXml" Target="../ink/ink101.xml"/><Relationship Id="rId114" Type="http://schemas.openxmlformats.org/officeDocument/2006/relationships/image" Target="../media/image65.png"/><Relationship Id="rId119" Type="http://schemas.openxmlformats.org/officeDocument/2006/relationships/customXml" Target="../ink/ink136.xml"/><Relationship Id="rId44" Type="http://schemas.openxmlformats.org/officeDocument/2006/relationships/image" Target="../media/image30.png"/><Relationship Id="rId60" Type="http://schemas.openxmlformats.org/officeDocument/2006/relationships/image" Target="../media/image38.png"/><Relationship Id="rId65" Type="http://schemas.openxmlformats.org/officeDocument/2006/relationships/customXml" Target="../ink/ink109.xml"/><Relationship Id="rId81" Type="http://schemas.openxmlformats.org/officeDocument/2006/relationships/customXml" Target="../ink/ink117.xml"/><Relationship Id="rId86" Type="http://schemas.openxmlformats.org/officeDocument/2006/relationships/image" Target="../media/image51.png"/><Relationship Id="rId130" Type="http://schemas.openxmlformats.org/officeDocument/2006/relationships/image" Target="../media/image73.png"/><Relationship Id="rId135" Type="http://schemas.openxmlformats.org/officeDocument/2006/relationships/customXml" Target="../ink/ink144.xml"/><Relationship Id="rId13" Type="http://schemas.openxmlformats.org/officeDocument/2006/relationships/customXml" Target="../ink/ink83.xml"/><Relationship Id="rId18" Type="http://schemas.openxmlformats.org/officeDocument/2006/relationships/image" Target="../media/image1710.png"/><Relationship Id="rId39" Type="http://schemas.openxmlformats.org/officeDocument/2006/relationships/customXml" Target="../ink/ink96.xml"/><Relationship Id="rId109" Type="http://schemas.openxmlformats.org/officeDocument/2006/relationships/customXml" Target="../ink/ink131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104.xml"/><Relationship Id="rId76" Type="http://schemas.openxmlformats.org/officeDocument/2006/relationships/image" Target="../media/image46.png"/><Relationship Id="rId97" Type="http://schemas.openxmlformats.org/officeDocument/2006/relationships/customXml" Target="../ink/ink125.xml"/><Relationship Id="rId104" Type="http://schemas.openxmlformats.org/officeDocument/2006/relationships/image" Target="../media/image60.png"/><Relationship Id="rId120" Type="http://schemas.openxmlformats.org/officeDocument/2006/relationships/image" Target="../media/image68.png"/><Relationship Id="rId125" Type="http://schemas.openxmlformats.org/officeDocument/2006/relationships/customXml" Target="../ink/ink139.xml"/><Relationship Id="rId7" Type="http://schemas.openxmlformats.org/officeDocument/2006/relationships/customXml" Target="../ink/ink80.xml"/><Relationship Id="rId71" Type="http://schemas.openxmlformats.org/officeDocument/2006/relationships/customXml" Target="../ink/ink112.xml"/><Relationship Id="rId92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91.xml"/><Relationship Id="rId24" Type="http://schemas.openxmlformats.org/officeDocument/2006/relationships/image" Target="../media/image200.png"/><Relationship Id="rId40" Type="http://schemas.openxmlformats.org/officeDocument/2006/relationships/image" Target="../media/image28.png"/><Relationship Id="rId45" Type="http://schemas.openxmlformats.org/officeDocument/2006/relationships/customXml" Target="../ink/ink99.xml"/><Relationship Id="rId66" Type="http://schemas.openxmlformats.org/officeDocument/2006/relationships/image" Target="../media/image41.png"/><Relationship Id="rId87" Type="http://schemas.openxmlformats.org/officeDocument/2006/relationships/customXml" Target="../ink/ink120.xml"/><Relationship Id="rId110" Type="http://schemas.openxmlformats.org/officeDocument/2006/relationships/image" Target="../media/image63.png"/><Relationship Id="rId115" Type="http://schemas.openxmlformats.org/officeDocument/2006/relationships/customXml" Target="../ink/ink134.xml"/><Relationship Id="rId131" Type="http://schemas.openxmlformats.org/officeDocument/2006/relationships/customXml" Target="../ink/ink142.xml"/><Relationship Id="rId136" Type="http://schemas.openxmlformats.org/officeDocument/2006/relationships/image" Target="../media/image76.png"/><Relationship Id="rId61" Type="http://schemas.openxmlformats.org/officeDocument/2006/relationships/customXml" Target="../ink/ink107.xml"/><Relationship Id="rId82" Type="http://schemas.openxmlformats.org/officeDocument/2006/relationships/image" Target="../media/image49.png"/><Relationship Id="rId19" Type="http://schemas.openxmlformats.org/officeDocument/2006/relationships/customXml" Target="../ink/ink86.xml"/><Relationship Id="rId14" Type="http://schemas.openxmlformats.org/officeDocument/2006/relationships/image" Target="../media/image1510.png"/><Relationship Id="rId30" Type="http://schemas.openxmlformats.org/officeDocument/2006/relationships/image" Target="../media/image23.png"/><Relationship Id="rId35" Type="http://schemas.openxmlformats.org/officeDocument/2006/relationships/customXml" Target="../ink/ink94.xml"/><Relationship Id="rId56" Type="http://schemas.openxmlformats.org/officeDocument/2006/relationships/image" Target="../media/image36.png"/><Relationship Id="rId77" Type="http://schemas.openxmlformats.org/officeDocument/2006/relationships/customXml" Target="../ink/ink115.xml"/><Relationship Id="rId100" Type="http://schemas.openxmlformats.org/officeDocument/2006/relationships/image" Target="../media/image58.png"/><Relationship Id="rId105" Type="http://schemas.openxmlformats.org/officeDocument/2006/relationships/customXml" Target="../ink/ink129.xml"/><Relationship Id="rId126" Type="http://schemas.openxmlformats.org/officeDocument/2006/relationships/image" Target="../media/image71.png"/><Relationship Id="rId8" Type="http://schemas.openxmlformats.org/officeDocument/2006/relationships/image" Target="../media/image1210.png"/><Relationship Id="rId51" Type="http://schemas.openxmlformats.org/officeDocument/2006/relationships/customXml" Target="../ink/ink102.xml"/><Relationship Id="rId72" Type="http://schemas.openxmlformats.org/officeDocument/2006/relationships/image" Target="../media/image44.png"/><Relationship Id="rId93" Type="http://schemas.openxmlformats.org/officeDocument/2006/relationships/customXml" Target="../ink/ink123.xml"/><Relationship Id="rId98" Type="http://schemas.openxmlformats.org/officeDocument/2006/relationships/image" Target="../media/image57.png"/><Relationship Id="rId121" Type="http://schemas.openxmlformats.org/officeDocument/2006/relationships/customXml" Target="../ink/ink137.xml"/><Relationship Id="rId3" Type="http://schemas.openxmlformats.org/officeDocument/2006/relationships/image" Target="../media/image19.png"/><Relationship Id="rId25" Type="http://schemas.openxmlformats.org/officeDocument/2006/relationships/customXml" Target="../ink/ink89.xml"/><Relationship Id="rId46" Type="http://schemas.openxmlformats.org/officeDocument/2006/relationships/image" Target="../media/image31.png"/><Relationship Id="rId67" Type="http://schemas.openxmlformats.org/officeDocument/2006/relationships/customXml" Target="../ink/ink110.xml"/><Relationship Id="rId116" Type="http://schemas.openxmlformats.org/officeDocument/2006/relationships/image" Target="../media/image66.png"/><Relationship Id="rId137" Type="http://schemas.openxmlformats.org/officeDocument/2006/relationships/customXml" Target="../ink/ink145.xml"/><Relationship Id="rId20" Type="http://schemas.openxmlformats.org/officeDocument/2006/relationships/image" Target="../media/image181.png"/><Relationship Id="rId41" Type="http://schemas.openxmlformats.org/officeDocument/2006/relationships/customXml" Target="../ink/ink97.xml"/><Relationship Id="rId62" Type="http://schemas.openxmlformats.org/officeDocument/2006/relationships/image" Target="../media/image39.png"/><Relationship Id="rId83" Type="http://schemas.openxmlformats.org/officeDocument/2006/relationships/customXml" Target="../ink/ink118.xml"/><Relationship Id="rId88" Type="http://schemas.openxmlformats.org/officeDocument/2006/relationships/image" Target="../media/image52.png"/><Relationship Id="rId111" Type="http://schemas.openxmlformats.org/officeDocument/2006/relationships/customXml" Target="../ink/ink132.xml"/><Relationship Id="rId132" Type="http://schemas.openxmlformats.org/officeDocument/2006/relationships/image" Target="../media/image74.png"/><Relationship Id="rId15" Type="http://schemas.openxmlformats.org/officeDocument/2006/relationships/customXml" Target="../ink/ink84.xml"/><Relationship Id="rId36" Type="http://schemas.openxmlformats.org/officeDocument/2006/relationships/image" Target="../media/image26.png"/><Relationship Id="rId57" Type="http://schemas.openxmlformats.org/officeDocument/2006/relationships/customXml" Target="../ink/ink105.xml"/><Relationship Id="rId106" Type="http://schemas.openxmlformats.org/officeDocument/2006/relationships/image" Target="../media/image61.png"/><Relationship Id="rId127" Type="http://schemas.openxmlformats.org/officeDocument/2006/relationships/customXml" Target="../ink/ink140.xml"/><Relationship Id="rId10" Type="http://schemas.openxmlformats.org/officeDocument/2006/relationships/image" Target="../media/image139.png"/><Relationship Id="rId31" Type="http://schemas.openxmlformats.org/officeDocument/2006/relationships/customXml" Target="../ink/ink92.xml"/><Relationship Id="rId52" Type="http://schemas.openxmlformats.org/officeDocument/2006/relationships/image" Target="../media/image34.png"/><Relationship Id="rId73" Type="http://schemas.openxmlformats.org/officeDocument/2006/relationships/customXml" Target="../ink/ink113.xml"/><Relationship Id="rId78" Type="http://schemas.openxmlformats.org/officeDocument/2006/relationships/image" Target="../media/image47.png"/><Relationship Id="rId94" Type="http://schemas.openxmlformats.org/officeDocument/2006/relationships/image" Target="../media/image55.png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122" Type="http://schemas.openxmlformats.org/officeDocument/2006/relationships/image" Target="../media/image69.png"/><Relationship Id="rId4" Type="http://schemas.openxmlformats.org/officeDocument/2006/relationships/image" Target="../media/image20.png"/><Relationship Id="rId9" Type="http://schemas.openxmlformats.org/officeDocument/2006/relationships/customXml" Target="../ink/ink81.xml"/><Relationship Id="rId26" Type="http://schemas.openxmlformats.org/officeDocument/2006/relationships/image" Target="../media/image21.png"/><Relationship Id="rId47" Type="http://schemas.openxmlformats.org/officeDocument/2006/relationships/customXml" Target="../ink/ink100.xml"/><Relationship Id="rId68" Type="http://schemas.openxmlformats.org/officeDocument/2006/relationships/image" Target="../media/image42.png"/><Relationship Id="rId89" Type="http://schemas.openxmlformats.org/officeDocument/2006/relationships/customXml" Target="../ink/ink121.xml"/><Relationship Id="rId112" Type="http://schemas.openxmlformats.org/officeDocument/2006/relationships/image" Target="../media/image64.png"/><Relationship Id="rId133" Type="http://schemas.openxmlformats.org/officeDocument/2006/relationships/customXml" Target="../ink/ink1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117" Type="http://schemas.openxmlformats.org/officeDocument/2006/relationships/image" Target="../media/image136.png"/><Relationship Id="rId21" Type="http://schemas.openxmlformats.org/officeDocument/2006/relationships/image" Target="../media/image88.png"/><Relationship Id="rId42" Type="http://schemas.openxmlformats.org/officeDocument/2006/relationships/customXml" Target="../ink/ink166.xml"/><Relationship Id="rId47" Type="http://schemas.openxmlformats.org/officeDocument/2006/relationships/image" Target="../media/image101.png"/><Relationship Id="rId63" Type="http://schemas.openxmlformats.org/officeDocument/2006/relationships/image" Target="../media/image109.png"/><Relationship Id="rId68" Type="http://schemas.openxmlformats.org/officeDocument/2006/relationships/customXml" Target="../ink/ink179.xml"/><Relationship Id="rId84" Type="http://schemas.openxmlformats.org/officeDocument/2006/relationships/customXml" Target="../ink/ink187.xml"/><Relationship Id="rId89" Type="http://schemas.openxmlformats.org/officeDocument/2006/relationships/image" Target="../media/image122.png"/><Relationship Id="rId112" Type="http://schemas.openxmlformats.org/officeDocument/2006/relationships/customXml" Target="../ink/ink201.xml"/><Relationship Id="rId16" Type="http://schemas.openxmlformats.org/officeDocument/2006/relationships/customXml" Target="../ink/ink153.xml"/><Relationship Id="rId107" Type="http://schemas.openxmlformats.org/officeDocument/2006/relationships/image" Target="../media/image131.png"/><Relationship Id="rId11" Type="http://schemas.openxmlformats.org/officeDocument/2006/relationships/image" Target="../media/image83.png"/><Relationship Id="rId32" Type="http://schemas.openxmlformats.org/officeDocument/2006/relationships/customXml" Target="../ink/ink161.xml"/><Relationship Id="rId37" Type="http://schemas.openxmlformats.org/officeDocument/2006/relationships/image" Target="../media/image96.png"/><Relationship Id="rId53" Type="http://schemas.openxmlformats.org/officeDocument/2006/relationships/image" Target="../media/image104.png"/><Relationship Id="rId58" Type="http://schemas.openxmlformats.org/officeDocument/2006/relationships/customXml" Target="../ink/ink174.xml"/><Relationship Id="rId74" Type="http://schemas.openxmlformats.org/officeDocument/2006/relationships/customXml" Target="../ink/ink182.xml"/><Relationship Id="rId79" Type="http://schemas.openxmlformats.org/officeDocument/2006/relationships/image" Target="../media/image117.png"/><Relationship Id="rId102" Type="http://schemas.openxmlformats.org/officeDocument/2006/relationships/customXml" Target="../ink/ink196.xml"/><Relationship Id="rId5" Type="http://schemas.openxmlformats.org/officeDocument/2006/relationships/image" Target="../media/image800.png"/><Relationship Id="rId90" Type="http://schemas.openxmlformats.org/officeDocument/2006/relationships/customXml" Target="../ink/ink190.xml"/><Relationship Id="rId95" Type="http://schemas.openxmlformats.org/officeDocument/2006/relationships/image" Target="../media/image125.png"/><Relationship Id="rId22" Type="http://schemas.openxmlformats.org/officeDocument/2006/relationships/customXml" Target="../ink/ink156.xml"/><Relationship Id="rId27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customXml" Target="../ink/ink169.xml"/><Relationship Id="rId64" Type="http://schemas.openxmlformats.org/officeDocument/2006/relationships/customXml" Target="../ink/ink177.xml"/><Relationship Id="rId69" Type="http://schemas.openxmlformats.org/officeDocument/2006/relationships/image" Target="../media/image112.png"/><Relationship Id="rId113" Type="http://schemas.openxmlformats.org/officeDocument/2006/relationships/image" Target="../media/image134.png"/><Relationship Id="rId118" Type="http://schemas.openxmlformats.org/officeDocument/2006/relationships/customXml" Target="../ink/ink204.xml"/><Relationship Id="rId80" Type="http://schemas.openxmlformats.org/officeDocument/2006/relationships/customXml" Target="../ink/ink185.xml"/><Relationship Id="rId85" Type="http://schemas.openxmlformats.org/officeDocument/2006/relationships/image" Target="../media/image120.png"/><Relationship Id="rId12" Type="http://schemas.openxmlformats.org/officeDocument/2006/relationships/customXml" Target="../ink/ink151.xml"/><Relationship Id="rId17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customXml" Target="../ink/ink164.xml"/><Relationship Id="rId59" Type="http://schemas.openxmlformats.org/officeDocument/2006/relationships/image" Target="../media/image107.png"/><Relationship Id="rId103" Type="http://schemas.openxmlformats.org/officeDocument/2006/relationships/image" Target="../media/image129.png"/><Relationship Id="rId108" Type="http://schemas.openxmlformats.org/officeDocument/2006/relationships/customXml" Target="../ink/ink199.xml"/><Relationship Id="rId54" Type="http://schemas.openxmlformats.org/officeDocument/2006/relationships/customXml" Target="../ink/ink172.xml"/><Relationship Id="rId70" Type="http://schemas.openxmlformats.org/officeDocument/2006/relationships/customXml" Target="../ink/ink180.xml"/><Relationship Id="rId75" Type="http://schemas.openxmlformats.org/officeDocument/2006/relationships/image" Target="../media/image115.png"/><Relationship Id="rId91" Type="http://schemas.openxmlformats.org/officeDocument/2006/relationships/image" Target="../media/image123.png"/><Relationship Id="rId96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23" Type="http://schemas.openxmlformats.org/officeDocument/2006/relationships/image" Target="../media/image89.png"/><Relationship Id="rId28" Type="http://schemas.openxmlformats.org/officeDocument/2006/relationships/customXml" Target="../ink/ink159.xml"/><Relationship Id="rId49" Type="http://schemas.openxmlformats.org/officeDocument/2006/relationships/image" Target="../media/image102.png"/><Relationship Id="rId114" Type="http://schemas.openxmlformats.org/officeDocument/2006/relationships/customXml" Target="../ink/ink202.xml"/><Relationship Id="rId119" Type="http://schemas.openxmlformats.org/officeDocument/2006/relationships/image" Target="../media/image137.png"/><Relationship Id="rId44" Type="http://schemas.openxmlformats.org/officeDocument/2006/relationships/customXml" Target="../ink/ink167.xml"/><Relationship Id="rId60" Type="http://schemas.openxmlformats.org/officeDocument/2006/relationships/customXml" Target="../ink/ink175.xml"/><Relationship Id="rId65" Type="http://schemas.openxmlformats.org/officeDocument/2006/relationships/image" Target="../media/image110.png"/><Relationship Id="rId81" Type="http://schemas.openxmlformats.org/officeDocument/2006/relationships/image" Target="../media/image118.png"/><Relationship Id="rId86" Type="http://schemas.openxmlformats.org/officeDocument/2006/relationships/customXml" Target="../ink/ink188.xml"/><Relationship Id="rId4" Type="http://schemas.openxmlformats.org/officeDocument/2006/relationships/customXml" Target="../ink/ink147.xml"/><Relationship Id="rId9" Type="http://schemas.openxmlformats.org/officeDocument/2006/relationships/image" Target="../media/image82.png"/><Relationship Id="rId13" Type="http://schemas.openxmlformats.org/officeDocument/2006/relationships/image" Target="../media/image84.png"/><Relationship Id="rId18" Type="http://schemas.openxmlformats.org/officeDocument/2006/relationships/customXml" Target="../ink/ink154.xml"/><Relationship Id="rId39" Type="http://schemas.openxmlformats.org/officeDocument/2006/relationships/image" Target="../media/image97.png"/><Relationship Id="rId109" Type="http://schemas.openxmlformats.org/officeDocument/2006/relationships/image" Target="../media/image132.png"/><Relationship Id="rId34" Type="http://schemas.openxmlformats.org/officeDocument/2006/relationships/customXml" Target="../ink/ink162.xml"/><Relationship Id="rId50" Type="http://schemas.openxmlformats.org/officeDocument/2006/relationships/customXml" Target="../ink/ink170.xml"/><Relationship Id="rId55" Type="http://schemas.openxmlformats.org/officeDocument/2006/relationships/image" Target="../media/image105.png"/><Relationship Id="rId76" Type="http://schemas.openxmlformats.org/officeDocument/2006/relationships/customXml" Target="../ink/ink183.xml"/><Relationship Id="rId97" Type="http://schemas.openxmlformats.org/officeDocument/2006/relationships/image" Target="../media/image126.png"/><Relationship Id="rId104" Type="http://schemas.openxmlformats.org/officeDocument/2006/relationships/customXml" Target="../ink/ink197.xml"/><Relationship Id="rId120" Type="http://schemas.openxmlformats.org/officeDocument/2006/relationships/customXml" Target="../ink/ink205.xml"/><Relationship Id="rId7" Type="http://schemas.openxmlformats.org/officeDocument/2006/relationships/image" Target="../media/image81.png"/><Relationship Id="rId71" Type="http://schemas.openxmlformats.org/officeDocument/2006/relationships/image" Target="../media/image113.png"/><Relationship Id="rId92" Type="http://schemas.openxmlformats.org/officeDocument/2006/relationships/customXml" Target="../ink/ink191.xml"/><Relationship Id="rId2" Type="http://schemas.openxmlformats.org/officeDocument/2006/relationships/notesSlide" Target="../notesSlides/notesSlide29.xml"/><Relationship Id="rId29" Type="http://schemas.openxmlformats.org/officeDocument/2006/relationships/image" Target="../media/image92.png"/><Relationship Id="rId24" Type="http://schemas.openxmlformats.org/officeDocument/2006/relationships/customXml" Target="../ink/ink157.xml"/><Relationship Id="rId40" Type="http://schemas.openxmlformats.org/officeDocument/2006/relationships/customXml" Target="../ink/ink165.xml"/><Relationship Id="rId45" Type="http://schemas.openxmlformats.org/officeDocument/2006/relationships/image" Target="../media/image100.png"/><Relationship Id="rId66" Type="http://schemas.openxmlformats.org/officeDocument/2006/relationships/customXml" Target="../ink/ink178.xml"/><Relationship Id="rId87" Type="http://schemas.openxmlformats.org/officeDocument/2006/relationships/image" Target="../media/image121.png"/><Relationship Id="rId110" Type="http://schemas.openxmlformats.org/officeDocument/2006/relationships/customXml" Target="../ink/ink200.xml"/><Relationship Id="rId115" Type="http://schemas.openxmlformats.org/officeDocument/2006/relationships/image" Target="../media/image135.png"/><Relationship Id="rId61" Type="http://schemas.openxmlformats.org/officeDocument/2006/relationships/image" Target="../media/image108.png"/><Relationship Id="rId82" Type="http://schemas.openxmlformats.org/officeDocument/2006/relationships/customXml" Target="../ink/ink186.xml"/><Relationship Id="rId19" Type="http://schemas.openxmlformats.org/officeDocument/2006/relationships/image" Target="../media/image87.png"/><Relationship Id="rId14" Type="http://schemas.openxmlformats.org/officeDocument/2006/relationships/customXml" Target="../ink/ink152.xml"/><Relationship Id="rId30" Type="http://schemas.openxmlformats.org/officeDocument/2006/relationships/customXml" Target="../ink/ink160.xml"/><Relationship Id="rId35" Type="http://schemas.openxmlformats.org/officeDocument/2006/relationships/image" Target="../media/image95.png"/><Relationship Id="rId56" Type="http://schemas.openxmlformats.org/officeDocument/2006/relationships/customXml" Target="../ink/ink173.xml"/><Relationship Id="rId77" Type="http://schemas.openxmlformats.org/officeDocument/2006/relationships/image" Target="../media/image116.png"/><Relationship Id="rId100" Type="http://schemas.openxmlformats.org/officeDocument/2006/relationships/customXml" Target="../ink/ink195.xml"/><Relationship Id="rId105" Type="http://schemas.openxmlformats.org/officeDocument/2006/relationships/image" Target="../media/image130.png"/><Relationship Id="rId8" Type="http://schemas.openxmlformats.org/officeDocument/2006/relationships/customXml" Target="../ink/ink149.xml"/><Relationship Id="rId51" Type="http://schemas.openxmlformats.org/officeDocument/2006/relationships/image" Target="../media/image103.png"/><Relationship Id="rId72" Type="http://schemas.openxmlformats.org/officeDocument/2006/relationships/customXml" Target="../ink/ink181.xml"/><Relationship Id="rId93" Type="http://schemas.openxmlformats.org/officeDocument/2006/relationships/image" Target="../media/image124.png"/><Relationship Id="rId98" Type="http://schemas.openxmlformats.org/officeDocument/2006/relationships/customXml" Target="../ink/ink194.xml"/><Relationship Id="rId121" Type="http://schemas.openxmlformats.org/officeDocument/2006/relationships/image" Target="../media/image138.png"/><Relationship Id="rId3" Type="http://schemas.openxmlformats.org/officeDocument/2006/relationships/image" Target="../media/image79.png"/><Relationship Id="rId25" Type="http://schemas.openxmlformats.org/officeDocument/2006/relationships/image" Target="../media/image90.png"/><Relationship Id="rId46" Type="http://schemas.openxmlformats.org/officeDocument/2006/relationships/customXml" Target="../ink/ink168.xml"/><Relationship Id="rId67" Type="http://schemas.openxmlformats.org/officeDocument/2006/relationships/image" Target="../media/image111.png"/><Relationship Id="rId116" Type="http://schemas.openxmlformats.org/officeDocument/2006/relationships/customXml" Target="../ink/ink203.xml"/><Relationship Id="rId20" Type="http://schemas.openxmlformats.org/officeDocument/2006/relationships/customXml" Target="../ink/ink155.xml"/><Relationship Id="rId41" Type="http://schemas.openxmlformats.org/officeDocument/2006/relationships/image" Target="../media/image98.png"/><Relationship Id="rId62" Type="http://schemas.openxmlformats.org/officeDocument/2006/relationships/customXml" Target="../ink/ink176.xml"/><Relationship Id="rId83" Type="http://schemas.openxmlformats.org/officeDocument/2006/relationships/image" Target="../media/image119.png"/><Relationship Id="rId88" Type="http://schemas.openxmlformats.org/officeDocument/2006/relationships/customXml" Target="../ink/ink189.xml"/><Relationship Id="rId111" Type="http://schemas.openxmlformats.org/officeDocument/2006/relationships/image" Target="../media/image133.png"/><Relationship Id="rId15" Type="http://schemas.openxmlformats.org/officeDocument/2006/relationships/image" Target="../media/image85.png"/><Relationship Id="rId36" Type="http://schemas.openxmlformats.org/officeDocument/2006/relationships/customXml" Target="../ink/ink163.xml"/><Relationship Id="rId57" Type="http://schemas.openxmlformats.org/officeDocument/2006/relationships/image" Target="../media/image106.png"/><Relationship Id="rId106" Type="http://schemas.openxmlformats.org/officeDocument/2006/relationships/customXml" Target="../ink/ink198.xml"/><Relationship Id="rId10" Type="http://schemas.openxmlformats.org/officeDocument/2006/relationships/customXml" Target="../ink/ink150.xml"/><Relationship Id="rId31" Type="http://schemas.openxmlformats.org/officeDocument/2006/relationships/image" Target="../media/image93.png"/><Relationship Id="rId52" Type="http://schemas.openxmlformats.org/officeDocument/2006/relationships/customXml" Target="../ink/ink171.xml"/><Relationship Id="rId73" Type="http://schemas.openxmlformats.org/officeDocument/2006/relationships/image" Target="../media/image114.png"/><Relationship Id="rId78" Type="http://schemas.openxmlformats.org/officeDocument/2006/relationships/customXml" Target="../ink/ink184.xml"/><Relationship Id="rId94" Type="http://schemas.openxmlformats.org/officeDocument/2006/relationships/customXml" Target="../ink/ink192.xml"/><Relationship Id="rId99" Type="http://schemas.openxmlformats.org/officeDocument/2006/relationships/image" Target="../media/image127.png"/><Relationship Id="rId101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lev.com/humme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49.png"/><Relationship Id="rId42" Type="http://schemas.openxmlformats.org/officeDocument/2006/relationships/customXml" Target="../ink/ink20.xml"/><Relationship Id="rId47" Type="http://schemas.openxmlformats.org/officeDocument/2006/relationships/image" Target="../media/image162.png"/><Relationship Id="rId63" Type="http://schemas.openxmlformats.org/officeDocument/2006/relationships/image" Target="../media/image170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144.png"/><Relationship Id="rId32" Type="http://schemas.openxmlformats.org/officeDocument/2006/relationships/customXml" Target="../ink/ink15.xml"/><Relationship Id="rId37" Type="http://schemas.openxmlformats.org/officeDocument/2006/relationships/image" Target="../media/image157.png"/><Relationship Id="rId53" Type="http://schemas.openxmlformats.org/officeDocument/2006/relationships/image" Target="../media/image165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178.png"/><Relationship Id="rId5" Type="http://schemas.openxmlformats.org/officeDocument/2006/relationships/image" Target="../media/image141.png"/><Relationship Id="rId61" Type="http://schemas.openxmlformats.org/officeDocument/2006/relationships/image" Target="../media/image169.png"/><Relationship Id="rId82" Type="http://schemas.openxmlformats.org/officeDocument/2006/relationships/customXml" Target="../ink/ink40.xml"/><Relationship Id="rId19" Type="http://schemas.openxmlformats.org/officeDocument/2006/relationships/image" Target="../media/image14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2.png"/><Relationship Id="rId30" Type="http://schemas.openxmlformats.org/officeDocument/2006/relationships/customXml" Target="../ink/ink14.xml"/><Relationship Id="rId35" Type="http://schemas.openxmlformats.org/officeDocument/2006/relationships/image" Target="../media/image156.png"/><Relationship Id="rId43" Type="http://schemas.openxmlformats.org/officeDocument/2006/relationships/image" Target="../media/image160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173.png"/><Relationship Id="rId77" Type="http://schemas.openxmlformats.org/officeDocument/2006/relationships/image" Target="../media/image177.png"/><Relationship Id="rId8" Type="http://schemas.openxmlformats.org/officeDocument/2006/relationships/customXml" Target="../ink/ink3.xml"/><Relationship Id="rId51" Type="http://schemas.openxmlformats.org/officeDocument/2006/relationships/image" Target="../media/image164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47.png"/><Relationship Id="rId25" Type="http://schemas.openxmlformats.org/officeDocument/2006/relationships/image" Target="../media/image151.png"/><Relationship Id="rId33" Type="http://schemas.openxmlformats.org/officeDocument/2006/relationships/image" Target="../media/image155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168.png"/><Relationship Id="rId67" Type="http://schemas.openxmlformats.org/officeDocument/2006/relationships/image" Target="../media/image172.png"/><Relationship Id="rId20" Type="http://schemas.openxmlformats.org/officeDocument/2006/relationships/customXml" Target="../ink/ink9.xml"/><Relationship Id="rId41" Type="http://schemas.openxmlformats.org/officeDocument/2006/relationships/image" Target="../media/image159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176.png"/><Relationship Id="rId83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46.png"/><Relationship Id="rId23" Type="http://schemas.openxmlformats.org/officeDocument/2006/relationships/image" Target="../media/image150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163.png"/><Relationship Id="rId57" Type="http://schemas.openxmlformats.org/officeDocument/2006/relationships/image" Target="../media/image167.png"/><Relationship Id="rId10" Type="http://schemas.openxmlformats.org/officeDocument/2006/relationships/customXml" Target="../ink/ink4.xml"/><Relationship Id="rId31" Type="http://schemas.openxmlformats.org/officeDocument/2006/relationships/image" Target="../media/image154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171.png"/><Relationship Id="rId73" Type="http://schemas.openxmlformats.org/officeDocument/2006/relationships/image" Target="../media/image175.png"/><Relationship Id="rId78" Type="http://schemas.openxmlformats.org/officeDocument/2006/relationships/customXml" Target="../ink/ink38.xml"/><Relationship Id="rId81" Type="http://schemas.openxmlformats.org/officeDocument/2006/relationships/image" Target="../media/image179.png"/><Relationship Id="rId4" Type="http://schemas.openxmlformats.org/officeDocument/2006/relationships/customXml" Target="../ink/ink1.xml"/><Relationship Id="rId9" Type="http://schemas.openxmlformats.org/officeDocument/2006/relationships/image" Target="../media/image143.png"/><Relationship Id="rId13" Type="http://schemas.openxmlformats.org/officeDocument/2006/relationships/image" Target="../media/image145.png"/><Relationship Id="rId18" Type="http://schemas.openxmlformats.org/officeDocument/2006/relationships/customXml" Target="../ink/ink8.xml"/><Relationship Id="rId39" Type="http://schemas.openxmlformats.org/officeDocument/2006/relationships/image" Target="../media/image158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166.png"/><Relationship Id="rId76" Type="http://schemas.openxmlformats.org/officeDocument/2006/relationships/customXml" Target="../ink/ink37.xml"/><Relationship Id="rId7" Type="http://schemas.openxmlformats.org/officeDocument/2006/relationships/image" Target="../media/image142.png"/><Relationship Id="rId71" Type="http://schemas.openxmlformats.org/officeDocument/2006/relationships/image" Target="../media/image174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53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161.png"/><Relationship Id="rId66" Type="http://schemas.openxmlformats.org/officeDocument/2006/relationships/customXml" Target="../ink/ink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Thursday, October 24</a:t>
            </a:r>
            <a:r>
              <a:rPr lang="en-US" sz="2400" b="0" i="1" baseline="30000" dirty="0">
                <a:solidFill>
                  <a:srgbClr val="0000FF"/>
                </a:solidFill>
              </a:rPr>
              <a:t>th</a:t>
            </a:r>
            <a:r>
              <a:rPr lang="en-US" sz="2400" b="0" i="1" dirty="0">
                <a:solidFill>
                  <a:srgbClr val="0000FF"/>
                </a:solidFill>
              </a:rPr>
              <a:t>   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642966" y="1901743"/>
            <a:ext cx="5281930" cy="330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02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Friday night (or Sunday night late)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01: web service for </a:t>
            </a:r>
            <a:r>
              <a:rPr lang="en-US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photoapp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rewrite client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02: deploy to AWS EC2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Gradescope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today?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Review for Tuesday's exam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covers all </a:t>
            </a: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material through Tues 10/22 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273D-0BC1-E38D-B4D6-1CAF769C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752600"/>
            <a:ext cx="3299547" cy="2546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1905000" y="3352800"/>
            <a:ext cx="60960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scenario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6DAE1D-2E6C-A940-4E98-FD78905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C86DF8A-ABA6-6834-B4DC-E60406F738F6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80010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a scenario with 4 async operations:</a:t>
            </a:r>
          </a:p>
          <a:p>
            <a:pPr marL="627063" marR="0" lvl="1" indent="-2270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Functions A, B and C each return a promise</a:t>
            </a:r>
          </a:p>
          <a:p>
            <a:pPr marL="627063" marR="0" lvl="1" indent="-2270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 D uses a callback, where the result of B is a parameter to D</a:t>
            </a:r>
            <a:endParaRPr kumimoji="0" lang="en-US" sz="2000" b="0" i="1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27063" marR="0" lvl="1" indent="-2270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Respond with "done" when operations have completed</a:t>
            </a:r>
          </a:p>
          <a:p>
            <a:pPr marL="627063" marR="0" lvl="1" indent="-2270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2751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scenario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2209800"/>
          </a:xfrm>
        </p:spPr>
        <p:txBody>
          <a:bodyPr/>
          <a:lstStyle/>
          <a:p>
            <a:pPr marL="227013" indent="-227013"/>
            <a:r>
              <a:rPr lang="en-US" sz="2400" dirty="0"/>
              <a:t>We have a scenario with 4 async operations:</a:t>
            </a:r>
          </a:p>
          <a:p>
            <a:pPr marL="627063" lvl="1" indent="-227013"/>
            <a:r>
              <a:rPr lang="en-US" sz="2000" dirty="0"/>
              <a:t>Functions A, B and C each return a promise</a:t>
            </a:r>
          </a:p>
          <a:p>
            <a:pPr marL="627063" lvl="1" indent="-227013"/>
            <a:r>
              <a:rPr lang="en-US" sz="2000" dirty="0"/>
              <a:t>Function D uses a callback, where the result of B is a parameter to D</a:t>
            </a:r>
            <a:endParaRPr lang="en-US" sz="2000" u="sng" dirty="0"/>
          </a:p>
          <a:p>
            <a:pPr marL="627063" lvl="1" indent="-227013"/>
            <a:r>
              <a:rPr lang="en-US" sz="2000" dirty="0"/>
              <a:t>Respond with "done" when operations have completed</a:t>
            </a:r>
          </a:p>
          <a:p>
            <a:pPr marL="627063" lvl="1" indent="-227013"/>
            <a:endParaRPr lang="en-US" sz="2000" dirty="0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818C8A8-8D62-DBD6-848D-D13B05D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941AEE-A43B-41DF-5FD0-BABF69513D4F}"/>
                  </a:ext>
                </a:extLst>
              </p14:cNvPr>
              <p14:cNvContentPartPr/>
              <p14:nvPr/>
            </p14:nvContentPartPr>
            <p14:xfrm>
              <a:off x="594000" y="1759320"/>
              <a:ext cx="8367120" cy="490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941AEE-A43B-41DF-5FD0-BABF69513D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40" y="1749960"/>
                <a:ext cx="838584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36445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latency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578FD-93D1-05DB-D434-9DD60008323A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92C32-9691-EBD4-3AC0-5C799CF7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9" y="1188420"/>
            <a:ext cx="8659242" cy="3352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58F071-0550-D292-457D-12AFA0587343}"/>
              </a:ext>
            </a:extLst>
          </p:cNvPr>
          <p:cNvSpPr/>
          <p:nvPr/>
        </p:nvSpPr>
        <p:spPr>
          <a:xfrm>
            <a:off x="457200" y="2971800"/>
            <a:ext cx="3505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01984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calability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node.js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F568C-75FA-DDEC-F8A1-06110B23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4" y="1129146"/>
            <a:ext cx="8972962" cy="348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0E3062-8C5B-E871-AD72-7756F2ECD091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28384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B3C65-6FE8-0A53-5F0B-DBE320A2CBFA}"/>
              </a:ext>
            </a:extLst>
          </p:cNvPr>
          <p:cNvSpPr/>
          <p:nvPr/>
        </p:nvSpPr>
        <p:spPr>
          <a:xfrm>
            <a:off x="137016" y="914400"/>
            <a:ext cx="8846634" cy="327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30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0D12C-E3AF-D6F4-14A9-FBAEFED5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1" y="1219200"/>
            <a:ext cx="8309917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193F8-19A0-1A50-6E18-CCF677882DB1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63269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2034B-25B2-F2C2-353B-9123020E4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0" y="1447800"/>
            <a:ext cx="8481159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7034D-59D7-63C6-2211-86200297CCBB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51792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services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53334DC-BD2E-439D-BA8F-169B2515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98" y="928234"/>
            <a:ext cx="8000998" cy="900566"/>
          </a:xfrm>
        </p:spPr>
        <p:txBody>
          <a:bodyPr/>
          <a:lstStyle/>
          <a:p>
            <a:r>
              <a:rPr lang="en-US" sz="2400" dirty="0"/>
              <a:t>When a client calls a web service function, which network protocol is the client using? Circle the best answer: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A67BE46-5BF6-2842-1263-2CC75DC9274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447801" y="2438400"/>
            <a:ext cx="5486400" cy="2590801"/>
          </a:xfrm>
          <a:prstGeom prst="rect">
            <a:avLst/>
          </a:prstGeom>
          <a:solidFill>
            <a:srgbClr val="92FF5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91440" rIns="9144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FTP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SMTP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C4C27-ABC4-72BC-0E75-0847B028CDEC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38212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B3C65-6FE8-0A53-5F0B-DBE320A2CBFA}"/>
              </a:ext>
            </a:extLst>
          </p:cNvPr>
          <p:cNvSpPr/>
          <p:nvPr/>
        </p:nvSpPr>
        <p:spPr>
          <a:xfrm>
            <a:off x="18638" y="1143000"/>
            <a:ext cx="9049162" cy="365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design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16C1D053-C7C7-E062-54D2-A0561506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282286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9A5A3-AF5C-DD84-658A-B7FB1D3CA9BD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E32F-0BDD-9355-1E16-833FD646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61" y="1295400"/>
            <a:ext cx="877167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158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design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7034D-59D7-63C6-2211-86200297CCBB}"/>
              </a:ext>
            </a:extLst>
          </p:cNvPr>
          <p:cNvSpPr txBox="1"/>
          <p:nvPr/>
        </p:nvSpPr>
        <p:spPr>
          <a:xfrm>
            <a:off x="18638" y="6260068"/>
            <a:ext cx="508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20F99-B944-5757-53D4-AD7F40CB3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295400"/>
            <a:ext cx="898322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681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A2C8210-F692-86CC-5193-22757CE0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82994"/>
            <a:ext cx="8077200" cy="628128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86E52B1-BBE8-97B9-6435-2C24C6B90423}"/>
              </a:ext>
            </a:extLst>
          </p:cNvPr>
          <p:cNvSpPr/>
          <p:nvPr/>
        </p:nvSpPr>
        <p:spPr>
          <a:xfrm>
            <a:off x="5257800" y="4648200"/>
            <a:ext cx="3657600" cy="2080602"/>
          </a:xfrm>
          <a:prstGeom prst="wedgeRoundRectCallout">
            <a:avLst>
              <a:gd name="adj1" fmla="val -72028"/>
              <a:gd name="adj2" fmla="val -235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value is returned to the client?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output appears on the server console as the function executes?</a:t>
            </a:r>
          </a:p>
        </p:txBody>
      </p:sp>
    </p:spTree>
    <p:extLst>
      <p:ext uri="{BB962C8B-B14F-4D97-AF65-F5344CB8AC3E}">
        <p14:creationId xmlns:p14="http://schemas.microsoft.com/office/powerpoint/2010/main" val="3114625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Coding question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91" y="838201"/>
            <a:ext cx="7772400" cy="838200"/>
          </a:xfr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There are 4 users and 8 assets in the DB, and 51 items in the bucket. What is the server's response back to the client?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6DC27-A320-4360-038E-6C55937B8E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4800" y="1752600"/>
            <a:ext cx="7696200" cy="40947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numassets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numbucket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numbucket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await s3.send(ListObjectsV2Command);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dbConnection.query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("select count(*) as N from users;", (err, rows)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rows[0]["N"];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dbConnection.query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("select count(*) as N from assets;", (err, rows)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numassets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rows[0]["N"];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let sum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numusers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numassets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numbucket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({"sum": sum});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7B0F95-770C-31F3-1E97-8B23D4011C6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715000" y="4399511"/>
            <a:ext cx="2571236" cy="2362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91440" rIns="9144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A)  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B)  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C)   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D)   63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E)   Any of the above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82A8C-752B-38E8-ABD6-84D7F9CF059D}"/>
              </a:ext>
            </a:extLst>
          </p:cNvPr>
          <p:cNvSpPr txBox="1"/>
          <p:nvPr/>
        </p:nvSpPr>
        <p:spPr>
          <a:xfrm>
            <a:off x="152400" y="6343755"/>
            <a:ext cx="465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0953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53334DC-BD2E-439D-BA8F-169B2515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98" y="928234"/>
            <a:ext cx="8000998" cy="976766"/>
          </a:xfrm>
        </p:spPr>
        <p:txBody>
          <a:bodyPr/>
          <a:lstStyle/>
          <a:p>
            <a:r>
              <a:rPr lang="en-US" dirty="0"/>
              <a:t>What does this function output on the console?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assume no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081F3-45F9-9C63-3840-371C23C5FC2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55560" y="2025162"/>
            <a:ext cx="6324600" cy="46883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/path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try {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console.log("A");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dbConnection.query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"Select * from …;"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(err, rows) =&gt; {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if (err) { console.log("B"); } 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console.log("C");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dbConnection.query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"Select * from …;"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(err2, rows2) =&gt; {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 (err) { console.log("D"); }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console.log("E");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console.log("F");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}); 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console.log("G");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("done");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console.log("H");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catch(err) {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console.log("I");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res.status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(400).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err.message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3AAEF-D65A-2939-7005-183AED01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12160"/>
            <a:ext cx="865160" cy="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294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06392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await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F7D01B-B269-695E-0835-4AC9ADC764D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4800" y="914400"/>
            <a:ext cx="4800600" cy="434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somepath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async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response1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s3.send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("Command1");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response2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s3.send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("Command3");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response3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s3.send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("Command3");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var result1 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response1;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console.log("1");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var result2 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response2;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console.log("2");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var result3 =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await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response3;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console.log("3");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res.send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("done");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B3D8EB-2E79-0C57-7D03-CABB35145AB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924300" y="3202694"/>
            <a:ext cx="5067300" cy="3548914"/>
          </a:xfrm>
          <a:prstGeom prst="rect">
            <a:avLst/>
          </a:prstGeom>
          <a:solidFill>
            <a:srgbClr val="92FF5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91440" rIns="9144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happens after the main thread reaches the first await?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main thread continues past the await, outputting "1"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main thread blocks at the await, and waits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main thread exits the function and takes the next task from the work queue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0A912-4A47-610D-2E3C-A948C09CB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729991"/>
            <a:ext cx="4343400" cy="23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62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B3C65-6FE8-0A53-5F0B-DBE320A2CBFA}"/>
              </a:ext>
            </a:extLst>
          </p:cNvPr>
          <p:cNvSpPr/>
          <p:nvPr/>
        </p:nvSpPr>
        <p:spPr>
          <a:xfrm>
            <a:off x="137016" y="1143000"/>
            <a:ext cx="8846634" cy="3962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callbacks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166" y="6324600"/>
            <a:ext cx="30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D8110-046C-AB41-0824-974484CA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0" y="1447800"/>
            <a:ext cx="8346315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807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 #6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3187D-2A20-0B9D-005C-4530BD8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0080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53334DC-BD2E-439D-BA8F-169B2515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98" y="928234"/>
            <a:ext cx="8000998" cy="1662566"/>
          </a:xfrm>
        </p:spPr>
        <p:txBody>
          <a:bodyPr/>
          <a:lstStyle/>
          <a:p>
            <a:r>
              <a:rPr lang="en-US" sz="2400" dirty="0"/>
              <a:t>We want to add a "like" feature to our </a:t>
            </a:r>
            <a:r>
              <a:rPr lang="en-US" sz="2400" dirty="0" err="1"/>
              <a:t>PhotoApp</a:t>
            </a:r>
            <a:r>
              <a:rPr lang="en-US" sz="2400" dirty="0"/>
              <a:t>, which has been extended so that photos can be shared with many users. Which design for our "like" function is the more RESTful?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A67BE46-5BF6-2842-1263-2CC75DC9274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143000" y="3124200"/>
            <a:ext cx="5486400" cy="180321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91440" rIns="91440" bIns="9144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  /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ilikeimage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/: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imageid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PUT  /like/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mostrecent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AutoNum type="alphaUcParenR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POST  /like/: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imageid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B8586-EC59-D4AD-F7D6-3B4937FA3007}"/>
              </a:ext>
            </a:extLst>
          </p:cNvPr>
          <p:cNvSpPr txBox="1"/>
          <p:nvPr/>
        </p:nvSpPr>
        <p:spPr>
          <a:xfrm>
            <a:off x="2514600" y="5567905"/>
            <a:ext cx="29718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https://bit.ly/class-multi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5435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2286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D69A2-A821-C434-3F3F-477E6203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8" y="1752600"/>
            <a:ext cx="8400223" cy="3276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72CFEE-ADB2-7E08-FA0B-64DAFBDCACFE}"/>
              </a:ext>
            </a:extLst>
          </p:cNvPr>
          <p:cNvSpPr/>
          <p:nvPr/>
        </p:nvSpPr>
        <p:spPr>
          <a:xfrm>
            <a:off x="4448232" y="2590800"/>
            <a:ext cx="1447800" cy="206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28DA3-A58F-30F3-CF22-A8A77D0A4E82}"/>
              </a:ext>
            </a:extLst>
          </p:cNvPr>
          <p:cNvSpPr/>
          <p:nvPr/>
        </p:nvSpPr>
        <p:spPr>
          <a:xfrm>
            <a:off x="5398628" y="40386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8CE676-7536-C1D3-54C2-346BDEB7D658}"/>
                  </a:ext>
                </a:extLst>
              </p14:cNvPr>
              <p14:cNvContentPartPr/>
              <p14:nvPr/>
            </p14:nvContentPartPr>
            <p14:xfrm>
              <a:off x="1598597" y="2796125"/>
              <a:ext cx="1603800" cy="29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8CE676-7536-C1D3-54C2-346BDEB7D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9597" y="2787125"/>
                <a:ext cx="16214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C528BB8-4823-8B9E-3A9C-7E62EF8E55CA}"/>
              </a:ext>
            </a:extLst>
          </p:cNvPr>
          <p:cNvGrpSpPr/>
          <p:nvPr/>
        </p:nvGrpSpPr>
        <p:grpSpPr>
          <a:xfrm>
            <a:off x="1714157" y="2098445"/>
            <a:ext cx="2847240" cy="2426040"/>
            <a:chOff x="1772945" y="1946045"/>
            <a:chExt cx="2847240" cy="24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8049B0-CD71-D7A7-E16B-E24FEC80DEE1}"/>
                    </a:ext>
                  </a:extLst>
                </p14:cNvPr>
                <p14:cNvContentPartPr/>
                <p14:nvPr/>
              </p14:nvContentPartPr>
              <p14:xfrm>
                <a:off x="3284585" y="1960085"/>
                <a:ext cx="101880" cy="234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64965-CA6B-5CF1-66A8-190A7263F0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5585" y="1951445"/>
                  <a:ext cx="119520" cy="23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59DFA8-E21E-EE79-3817-6A044813D0DA}"/>
                    </a:ext>
                  </a:extLst>
                </p14:cNvPr>
                <p14:cNvContentPartPr/>
                <p14:nvPr/>
              </p14:nvContentPartPr>
              <p14:xfrm>
                <a:off x="3322025" y="1946045"/>
                <a:ext cx="1298160" cy="242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CCB428-4746-7FFA-3213-37F652647F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3025" y="1937045"/>
                  <a:ext cx="1315800" cy="24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6894A2-7F80-0A88-01E7-82D0F435DA9F}"/>
                    </a:ext>
                  </a:extLst>
                </p14:cNvPr>
                <p14:cNvContentPartPr/>
                <p14:nvPr/>
              </p14:nvContentPartPr>
              <p14:xfrm>
                <a:off x="3451625" y="2216045"/>
                <a:ext cx="769320" cy="39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4345FA-E084-A5EF-5997-3ABE86BE13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2985" y="2207405"/>
                  <a:ext cx="786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13E52B-1B57-9535-90D4-A43BE38D5F4E}"/>
                    </a:ext>
                  </a:extLst>
                </p14:cNvPr>
                <p14:cNvContentPartPr/>
                <p14:nvPr/>
              </p14:nvContentPartPr>
              <p14:xfrm>
                <a:off x="3430745" y="2991845"/>
                <a:ext cx="16596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775788-5757-9A3E-535A-E55E660EE1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1745" y="2982845"/>
                  <a:ext cx="183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62BE63-C4D1-24EC-919A-23EEC282C0C8}"/>
                    </a:ext>
                  </a:extLst>
                </p14:cNvPr>
                <p14:cNvContentPartPr/>
                <p14:nvPr/>
              </p14:nvContentPartPr>
              <p14:xfrm>
                <a:off x="3593825" y="2997965"/>
                <a:ext cx="364680" cy="25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39379-B9C8-551C-C7B5-7E01EB7EBD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4825" y="2989325"/>
                  <a:ext cx="382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519C38-E7C2-1A44-54DC-C2226B7F1D92}"/>
                    </a:ext>
                  </a:extLst>
                </p14:cNvPr>
                <p14:cNvContentPartPr/>
                <p14:nvPr/>
              </p14:nvContentPartPr>
              <p14:xfrm>
                <a:off x="4006745" y="2933165"/>
                <a:ext cx="522720" cy="27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5E86A-ACF4-9050-C948-A495E2CFA4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97745" y="2924525"/>
                  <a:ext cx="540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2AC199-727E-9239-EE39-E5D20C5E8CC0}"/>
                    </a:ext>
                  </a:extLst>
                </p14:cNvPr>
                <p14:cNvContentPartPr/>
                <p14:nvPr/>
              </p14:nvContentPartPr>
              <p14:xfrm>
                <a:off x="1981745" y="2142245"/>
                <a:ext cx="201960" cy="35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87CCC3-7B6E-6C61-9138-9688704948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73105" y="2133245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31E0DD-EBAE-CFA0-3EB4-E0E08E8419AC}"/>
                    </a:ext>
                  </a:extLst>
                </p14:cNvPr>
                <p14:cNvContentPartPr/>
                <p14:nvPr/>
              </p14:nvContentPartPr>
              <p14:xfrm>
                <a:off x="2263265" y="2094365"/>
                <a:ext cx="89640" cy="32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320382-9A71-95D5-F085-ECE3A65B34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4625" y="2085365"/>
                  <a:ext cx="107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71A24-68C6-65D8-2A58-9FA55CD52A01}"/>
                    </a:ext>
                  </a:extLst>
                </p14:cNvPr>
                <p14:cNvContentPartPr/>
                <p14:nvPr/>
              </p14:nvContentPartPr>
              <p14:xfrm>
                <a:off x="2152745" y="2236565"/>
                <a:ext cx="241560" cy="86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E2BCDE-CDC5-01C6-5F95-768514A6F7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4105" y="2227565"/>
                  <a:ext cx="25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FA2C19-D21F-1D3F-A44C-43B0C1665203}"/>
                    </a:ext>
                  </a:extLst>
                </p14:cNvPr>
                <p14:cNvContentPartPr/>
                <p14:nvPr/>
              </p14:nvContentPartPr>
              <p14:xfrm>
                <a:off x="2413745" y="2105885"/>
                <a:ext cx="99000" cy="27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E8CCE4-FB41-5C47-BBE2-AD1F1CB528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4745" y="2097245"/>
                  <a:ext cx="11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AC7B14-E522-CE10-AAD5-63534567E358}"/>
                    </a:ext>
                  </a:extLst>
                </p14:cNvPr>
                <p14:cNvContentPartPr/>
                <p14:nvPr/>
              </p14:nvContentPartPr>
              <p14:xfrm>
                <a:off x="2360825" y="2264645"/>
                <a:ext cx="22464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629AD2-69FF-DFCF-FECB-9D18D0E5B9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2185" y="2255645"/>
                  <a:ext cx="242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BE85F0-8767-AC46-91D8-7FFE9E60DFC9}"/>
                    </a:ext>
                  </a:extLst>
                </p14:cNvPr>
                <p14:cNvContentPartPr/>
                <p14:nvPr/>
              </p14:nvContentPartPr>
              <p14:xfrm>
                <a:off x="2594465" y="2190485"/>
                <a:ext cx="234360" cy="35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741C01-3A48-D2CF-415F-65EA5102BC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5465" y="2181485"/>
                  <a:ext cx="252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DBA1CA-BE11-CD08-949A-C79203BD6825}"/>
                    </a:ext>
                  </a:extLst>
                </p14:cNvPr>
                <p14:cNvContentPartPr/>
                <p14:nvPr/>
              </p14:nvContentPartPr>
              <p14:xfrm>
                <a:off x="1772945" y="3057005"/>
                <a:ext cx="1485360" cy="29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8A92DF-D6EF-CBC0-44C2-D3AE5DA4B1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4305" y="3048005"/>
                  <a:ext cx="150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5F17B6-7767-AFAB-BD35-349EF22BE4EE}"/>
                    </a:ext>
                  </a:extLst>
                </p14:cNvPr>
                <p14:cNvContentPartPr/>
                <p14:nvPr/>
              </p14:nvContentPartPr>
              <p14:xfrm>
                <a:off x="2212145" y="3288485"/>
                <a:ext cx="189720" cy="42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6D7275-D691-A193-EEBB-859F2DD451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3505" y="3279485"/>
                  <a:ext cx="20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CF1BE9-88BE-AD05-ED78-D503D3188D6B}"/>
                    </a:ext>
                  </a:extLst>
                </p14:cNvPr>
                <p14:cNvContentPartPr/>
                <p14:nvPr/>
              </p14:nvContentPartPr>
              <p14:xfrm>
                <a:off x="2414825" y="3523925"/>
                <a:ext cx="202320" cy="17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E129D6-1C1E-5292-DB2E-0926C83368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6185" y="3514925"/>
                  <a:ext cx="21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1B1D7F-56C8-4E4F-0CDF-F4AD57369FDB}"/>
                    </a:ext>
                  </a:extLst>
                </p14:cNvPr>
                <p14:cNvContentPartPr/>
                <p14:nvPr/>
              </p14:nvContentPartPr>
              <p14:xfrm>
                <a:off x="2650625" y="3368765"/>
                <a:ext cx="51840" cy="327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C05C6D-7AB8-215C-3C06-7937B25432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1985" y="3360125"/>
                  <a:ext cx="69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C3481A-C7EA-A583-2E30-13E403D5C1AD}"/>
                    </a:ext>
                  </a:extLst>
                </p14:cNvPr>
                <p14:cNvContentPartPr/>
                <p14:nvPr/>
              </p14:nvContentPartPr>
              <p14:xfrm>
                <a:off x="2613185" y="3512765"/>
                <a:ext cx="25344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E82F21-3240-E5D1-6FDE-9F34FEB42C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04185" y="3503765"/>
                  <a:ext cx="2710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8AE902-4EF1-6149-93BF-3F88B1664E6D}"/>
              </a:ext>
            </a:extLst>
          </p:cNvPr>
          <p:cNvGrpSpPr/>
          <p:nvPr/>
        </p:nvGrpSpPr>
        <p:grpSpPr>
          <a:xfrm>
            <a:off x="4697477" y="2565725"/>
            <a:ext cx="1295640" cy="1571400"/>
            <a:chOff x="4756265" y="2413325"/>
            <a:chExt cx="1295640" cy="15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54A87B-2075-2283-D9C3-C040EDD1787E}"/>
                    </a:ext>
                  </a:extLst>
                </p14:cNvPr>
                <p14:cNvContentPartPr/>
                <p14:nvPr/>
              </p14:nvContentPartPr>
              <p14:xfrm>
                <a:off x="4756265" y="2874485"/>
                <a:ext cx="109908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1286-68F6-437C-50E2-C8855526CA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7265" y="2865485"/>
                  <a:ext cx="1116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B264E2-4B7D-C245-2061-BA0C841FB129}"/>
                    </a:ext>
                  </a:extLst>
                </p14:cNvPr>
                <p14:cNvContentPartPr/>
                <p14:nvPr/>
              </p14:nvContentPartPr>
              <p14:xfrm>
                <a:off x="4780745" y="3100565"/>
                <a:ext cx="1271160" cy="88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0FEF8E-6006-4BD7-D7C1-76F36A723E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1745" y="3091925"/>
                  <a:ext cx="12888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5810F27-5DC3-FBA4-B7CB-E2B20469883E}"/>
                    </a:ext>
                  </a:extLst>
                </p14:cNvPr>
                <p14:cNvContentPartPr/>
                <p14:nvPr/>
              </p14:nvContentPartPr>
              <p14:xfrm>
                <a:off x="4947425" y="2537165"/>
                <a:ext cx="208080" cy="14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F46CAA-C07A-8809-02E5-548091CE7D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38425" y="2528525"/>
                  <a:ext cx="225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7BF8F6-E35D-B5A4-9703-C1A375CDC36C}"/>
                    </a:ext>
                  </a:extLst>
                </p14:cNvPr>
                <p14:cNvContentPartPr/>
                <p14:nvPr/>
              </p14:nvContentPartPr>
              <p14:xfrm>
                <a:off x="5199065" y="2544365"/>
                <a:ext cx="49320" cy="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B6B58E-B5EB-95B3-264E-C09670B489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90065" y="2535725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F4A041-9A7A-42C9-EE7D-16EE6A95A354}"/>
                    </a:ext>
                  </a:extLst>
                </p14:cNvPr>
                <p14:cNvContentPartPr/>
                <p14:nvPr/>
              </p14:nvContentPartPr>
              <p14:xfrm>
                <a:off x="5230745" y="2528525"/>
                <a:ext cx="69480" cy="28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969D60-6D3B-66FB-F07A-9F23E79CF2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105" y="2519525"/>
                  <a:ext cx="8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1D4110-A0AA-FD8C-8860-67F4C8F95A66}"/>
                    </a:ext>
                  </a:extLst>
                </p14:cNvPr>
                <p14:cNvContentPartPr/>
                <p14:nvPr/>
              </p14:nvContentPartPr>
              <p14:xfrm>
                <a:off x="5332625" y="2529965"/>
                <a:ext cx="11736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02E74E-953F-0443-AB52-25A5187591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3625" y="2520965"/>
                  <a:ext cx="13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EBE6BA-DECE-4156-5182-827957725614}"/>
                    </a:ext>
                  </a:extLst>
                </p14:cNvPr>
                <p14:cNvContentPartPr/>
                <p14:nvPr/>
              </p14:nvContentPartPr>
              <p14:xfrm>
                <a:off x="5453585" y="2533205"/>
                <a:ext cx="118440" cy="38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2B4705-3354-C656-4B81-8AC06291CC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4945" y="2524565"/>
                  <a:ext cx="136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29E0F2-F26D-9A3E-779A-8032AD6740C8}"/>
                    </a:ext>
                  </a:extLst>
                </p14:cNvPr>
                <p14:cNvContentPartPr/>
                <p14:nvPr/>
              </p14:nvContentPartPr>
              <p14:xfrm>
                <a:off x="5606945" y="2413325"/>
                <a:ext cx="172800" cy="27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55024-F362-936E-6F66-0BBBA8F71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97945" y="2404325"/>
                  <a:ext cx="190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B790EA-5B89-FD10-3ECE-2D560F138899}"/>
              </a:ext>
            </a:extLst>
          </p:cNvPr>
          <p:cNvGrpSpPr/>
          <p:nvPr/>
        </p:nvGrpSpPr>
        <p:grpSpPr>
          <a:xfrm>
            <a:off x="4795037" y="3491285"/>
            <a:ext cx="963360" cy="277920"/>
            <a:chOff x="4853825" y="3338885"/>
            <a:chExt cx="9633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98A65D-0652-0622-A4CC-F78B0E8C533D}"/>
                    </a:ext>
                  </a:extLst>
                </p14:cNvPr>
                <p14:cNvContentPartPr/>
                <p14:nvPr/>
              </p14:nvContentPartPr>
              <p14:xfrm>
                <a:off x="4853825" y="3395405"/>
                <a:ext cx="17100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58463D-4242-2D81-5086-2FBA703580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44825" y="3386765"/>
                  <a:ext cx="188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1395DD-2341-60B7-CA36-7E8BDFB83454}"/>
                    </a:ext>
                  </a:extLst>
                </p14:cNvPr>
                <p14:cNvContentPartPr/>
                <p14:nvPr/>
              </p14:nvContentPartPr>
              <p14:xfrm>
                <a:off x="5041025" y="3412325"/>
                <a:ext cx="155160" cy="18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C9FB7C-9989-D1A4-6689-0FCB06A53B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2025" y="3403325"/>
                  <a:ext cx="172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A9FA2A-B664-4A96-1BD5-FA0687330946}"/>
                    </a:ext>
                  </a:extLst>
                </p14:cNvPr>
                <p14:cNvContentPartPr/>
                <p14:nvPr/>
              </p14:nvContentPartPr>
              <p14:xfrm>
                <a:off x="5198345" y="3372005"/>
                <a:ext cx="151200" cy="244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BD4316-DB4D-9107-AF42-551419F48F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345" y="3363005"/>
                  <a:ext cx="168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02404C-6D3F-AD22-00A0-7F0E6BB6EC90}"/>
                    </a:ext>
                  </a:extLst>
                </p14:cNvPr>
                <p14:cNvContentPartPr/>
                <p14:nvPr/>
              </p14:nvContentPartPr>
              <p14:xfrm>
                <a:off x="5383385" y="3441125"/>
                <a:ext cx="8604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9547BE-BE5C-EE9F-CD4A-C94476E362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74385" y="3432125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1A38EA-CCEA-3188-E93A-6F7A0F251090}"/>
                    </a:ext>
                  </a:extLst>
                </p14:cNvPr>
                <p14:cNvContentPartPr/>
                <p14:nvPr/>
              </p14:nvContentPartPr>
              <p14:xfrm>
                <a:off x="5545025" y="3355445"/>
                <a:ext cx="122760" cy="214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D18737-DA3B-1574-3CA7-814E809669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36025" y="3346445"/>
                  <a:ext cx="140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D5A087-6ADD-5616-6DD4-5DAC8327CA0E}"/>
                    </a:ext>
                  </a:extLst>
                </p14:cNvPr>
                <p14:cNvContentPartPr/>
                <p14:nvPr/>
              </p14:nvContentPartPr>
              <p14:xfrm>
                <a:off x="5708465" y="3338885"/>
                <a:ext cx="108720" cy="22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7D53DD-1517-5C1D-E14C-CD5D3DA103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99825" y="33298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03724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– question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3A66BB0-54CA-67EF-6196-5CEEA934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pPr marL="227013" indent="-227013"/>
            <a:r>
              <a:rPr lang="en-US" sz="2400" dirty="0"/>
              <a:t>Student's code fails server test 6 (image upload). What do you think is the problem with the code?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A3D50-3595-A69C-7339-C87FFC97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5583386" cy="2135793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1263A-4A57-BEDE-2DF0-07712CEAB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988" y="2514600"/>
            <a:ext cx="4267200" cy="4250986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B87E9-186A-86F4-EC12-D8558E2F404A}"/>
              </a:ext>
            </a:extLst>
          </p:cNvPr>
          <p:cNvGrpSpPr/>
          <p:nvPr/>
        </p:nvGrpSpPr>
        <p:grpSpPr>
          <a:xfrm>
            <a:off x="6129817" y="1417646"/>
            <a:ext cx="1310760" cy="1189800"/>
            <a:chOff x="6129817" y="1417646"/>
            <a:chExt cx="1310760" cy="11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4CD338-2EB9-679C-2F58-B890B2C7279F}"/>
                    </a:ext>
                  </a:extLst>
                </p14:cNvPr>
                <p14:cNvContentPartPr/>
                <p14:nvPr/>
              </p14:nvContentPartPr>
              <p14:xfrm>
                <a:off x="6129817" y="1417646"/>
                <a:ext cx="1061640" cy="118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4CD338-2EB9-679C-2F58-B890B2C727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0817" y="1408646"/>
                  <a:ext cx="107928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FFED79-E0E7-F653-F2E5-3DFA3A0B93FF}"/>
                    </a:ext>
                  </a:extLst>
                </p14:cNvPr>
                <p14:cNvContentPartPr/>
                <p14:nvPr/>
              </p14:nvContentPartPr>
              <p14:xfrm>
                <a:off x="7186777" y="1654166"/>
                <a:ext cx="253800" cy="31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FFED79-E0E7-F653-F2E5-3DFA3A0B9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77777" y="1645166"/>
                  <a:ext cx="271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CF85BB-CD94-C354-1923-472CECAC503D}"/>
                    </a:ext>
                  </a:extLst>
                </p14:cNvPr>
                <p14:cNvContentPartPr/>
                <p14:nvPr/>
              </p14:nvContentPartPr>
              <p14:xfrm>
                <a:off x="7233217" y="2085446"/>
                <a:ext cx="114480" cy="129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CF85BB-CD94-C354-1923-472CECAC50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24217" y="2076806"/>
                  <a:ext cx="13212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153084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3A66BB0-54CA-67EF-6196-5CEEA934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pPr marL="227013" indent="-227013"/>
            <a:r>
              <a:rPr lang="en-US" sz="2400" dirty="0"/>
              <a:t>Student's code fails server test 6 --- image upload. What do you think is the problem with the code?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A3D50-3595-A69C-7339-C87FFC97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5583386" cy="2135793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1263A-4A57-BEDE-2DF0-07712CEAB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988" y="2514600"/>
            <a:ext cx="4267200" cy="4250986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C73FB27-03B5-576B-BBE8-B2E054037C1E}"/>
              </a:ext>
            </a:extLst>
          </p:cNvPr>
          <p:cNvGrpSpPr/>
          <p:nvPr/>
        </p:nvGrpSpPr>
        <p:grpSpPr>
          <a:xfrm>
            <a:off x="324817" y="4879766"/>
            <a:ext cx="5054040" cy="1883160"/>
            <a:chOff x="324817" y="4879766"/>
            <a:chExt cx="5054040" cy="18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F11A20-AE64-6F7D-1755-D08AFCD8F011}"/>
                    </a:ext>
                  </a:extLst>
                </p14:cNvPr>
                <p14:cNvContentPartPr/>
                <p14:nvPr/>
              </p14:nvContentPartPr>
              <p14:xfrm>
                <a:off x="324817" y="5116646"/>
                <a:ext cx="204120" cy="166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F11A20-AE64-6F7D-1755-D08AFCD8F0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5817" y="5108006"/>
                  <a:ext cx="221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777751-1479-8624-8D59-E7B1AC2A0F84}"/>
                    </a:ext>
                  </a:extLst>
                </p14:cNvPr>
                <p14:cNvContentPartPr/>
                <p14:nvPr/>
              </p14:nvContentPartPr>
              <p14:xfrm>
                <a:off x="618217" y="5090006"/>
                <a:ext cx="78084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777751-1479-8624-8D59-E7B1AC2A0F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9577" y="5081006"/>
                  <a:ext cx="798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0F4CE6-5F00-4264-A487-7DABF35D04B9}"/>
                    </a:ext>
                  </a:extLst>
                </p14:cNvPr>
                <p14:cNvContentPartPr/>
                <p14:nvPr/>
              </p14:nvContentPartPr>
              <p14:xfrm>
                <a:off x="1669057" y="5109086"/>
                <a:ext cx="325800" cy="13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0F4CE6-5F00-4264-A487-7DABF35D04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60057" y="5100086"/>
                  <a:ext cx="343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91196D-221D-0DCC-D56F-D36B4AFD60E4}"/>
                    </a:ext>
                  </a:extLst>
                </p14:cNvPr>
                <p14:cNvContentPartPr/>
                <p14:nvPr/>
              </p14:nvContentPartPr>
              <p14:xfrm>
                <a:off x="2066137" y="5104766"/>
                <a:ext cx="163800" cy="12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91196D-221D-0DCC-D56F-D36B4AFD60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57497" y="5095766"/>
                  <a:ext cx="181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5590E4-A14B-CE43-6BEA-D66206366658}"/>
                    </a:ext>
                  </a:extLst>
                </p14:cNvPr>
                <p14:cNvContentPartPr/>
                <p14:nvPr/>
              </p14:nvContentPartPr>
              <p14:xfrm>
                <a:off x="2303017" y="5120246"/>
                <a:ext cx="67320" cy="10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5590E4-A14B-CE43-6BEA-D662063666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94017" y="5111606"/>
                  <a:ext cx="84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EC395F-6A30-5499-BF8C-42370F3E784D}"/>
                    </a:ext>
                  </a:extLst>
                </p14:cNvPr>
                <p14:cNvContentPartPr/>
                <p14:nvPr/>
              </p14:nvContentPartPr>
              <p14:xfrm>
                <a:off x="2332177" y="4879766"/>
                <a:ext cx="208080" cy="33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EC395F-6A30-5499-BF8C-42370F3E78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23537" y="4870766"/>
                  <a:ext cx="225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4AEA20-6C13-18A3-ED15-9FE115D4437E}"/>
                    </a:ext>
                  </a:extLst>
                </p14:cNvPr>
                <p14:cNvContentPartPr/>
                <p14:nvPr/>
              </p14:nvContentPartPr>
              <p14:xfrm>
                <a:off x="2378977" y="5055806"/>
                <a:ext cx="360720" cy="20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4AEA20-6C13-18A3-ED15-9FE115D443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69977" y="5046806"/>
                  <a:ext cx="378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C56DF6-4EEA-177E-559F-730C50D02B64}"/>
                    </a:ext>
                  </a:extLst>
                </p14:cNvPr>
                <p14:cNvContentPartPr/>
                <p14:nvPr/>
              </p14:nvContentPartPr>
              <p14:xfrm>
                <a:off x="3212737" y="4895966"/>
                <a:ext cx="165600" cy="41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C56DF6-4EEA-177E-559F-730C50D02B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03737" y="4886966"/>
                  <a:ext cx="1832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804F59-3A3A-6266-786E-D587226B7C01}"/>
                    </a:ext>
                  </a:extLst>
                </p14:cNvPr>
                <p14:cNvContentPartPr/>
                <p14:nvPr/>
              </p14:nvContentPartPr>
              <p14:xfrm>
                <a:off x="3064777" y="5101526"/>
                <a:ext cx="554400" cy="14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804F59-3A3A-6266-786E-D587226B7C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55777" y="5092526"/>
                  <a:ext cx="572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615433-8E17-2BF9-EF4A-6C97E0D74D4B}"/>
                    </a:ext>
                  </a:extLst>
                </p14:cNvPr>
                <p14:cNvContentPartPr/>
                <p14:nvPr/>
              </p14:nvContentPartPr>
              <p14:xfrm>
                <a:off x="380617" y="5546486"/>
                <a:ext cx="451080" cy="38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615433-8E17-2BF9-EF4A-6C97E0D74D4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617" y="5537486"/>
                  <a:ext cx="468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92B315-F6AF-4206-41B3-6219932EFE3A}"/>
                    </a:ext>
                  </a:extLst>
                </p14:cNvPr>
                <p14:cNvContentPartPr/>
                <p14:nvPr/>
              </p14:nvContentPartPr>
              <p14:xfrm>
                <a:off x="927457" y="5370086"/>
                <a:ext cx="44280" cy="28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92B315-F6AF-4206-41B3-6219932EFE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817" y="5361446"/>
                  <a:ext cx="61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EE4110-8EA0-EF9C-AFDC-19D78B66A279}"/>
                    </a:ext>
                  </a:extLst>
                </p14:cNvPr>
                <p14:cNvContentPartPr/>
                <p14:nvPr/>
              </p14:nvContentPartPr>
              <p14:xfrm>
                <a:off x="1052377" y="5495006"/>
                <a:ext cx="134640" cy="15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EE4110-8EA0-EF9C-AFDC-19D78B66A27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3737" y="5486366"/>
                  <a:ext cx="152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C5FD09A-7F0D-227A-AC58-FE7DEF226A84}"/>
                    </a:ext>
                  </a:extLst>
                </p14:cNvPr>
                <p14:cNvContentPartPr/>
                <p14:nvPr/>
              </p14:nvContentPartPr>
              <p14:xfrm>
                <a:off x="1214737" y="5524166"/>
                <a:ext cx="182160" cy="12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C5FD09A-7F0D-227A-AC58-FE7DEF226A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06097" y="5515526"/>
                  <a:ext cx="199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842871-348F-879F-E6C1-7DF15649022D}"/>
                    </a:ext>
                  </a:extLst>
                </p14:cNvPr>
                <p14:cNvContentPartPr/>
                <p14:nvPr/>
              </p14:nvContentPartPr>
              <p14:xfrm>
                <a:off x="1464577" y="5385206"/>
                <a:ext cx="227160" cy="32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842871-348F-879F-E6C1-7DF15649022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55937" y="5376206"/>
                  <a:ext cx="244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A9C2B8-02E5-D567-C346-2AF990ACE39B}"/>
                    </a:ext>
                  </a:extLst>
                </p14:cNvPr>
                <p14:cNvContentPartPr/>
                <p14:nvPr/>
              </p14:nvContentPartPr>
              <p14:xfrm>
                <a:off x="1994497" y="5423006"/>
                <a:ext cx="71640" cy="230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A9C2B8-02E5-D567-C346-2AF990ACE3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85497" y="5414366"/>
                  <a:ext cx="89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DEFFBE-A42B-A38D-0047-3B13A303BD83}"/>
                    </a:ext>
                  </a:extLst>
                </p14:cNvPr>
                <p14:cNvContentPartPr/>
                <p14:nvPr/>
              </p14:nvContentPartPr>
              <p14:xfrm>
                <a:off x="1911697" y="5502206"/>
                <a:ext cx="277560" cy="163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DEFFBE-A42B-A38D-0047-3B13A303BD8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02697" y="5493206"/>
                  <a:ext cx="295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0180DA-DD1B-2E4A-9B32-CE828E91347A}"/>
                    </a:ext>
                  </a:extLst>
                </p14:cNvPr>
                <p14:cNvContentPartPr/>
                <p14:nvPr/>
              </p14:nvContentPartPr>
              <p14:xfrm>
                <a:off x="2531977" y="5357846"/>
                <a:ext cx="163440" cy="40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0180DA-DD1B-2E4A-9B32-CE828E91347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23337" y="5348846"/>
                  <a:ext cx="181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A2A505-43E1-D835-A63C-DADA2F234548}"/>
                    </a:ext>
                  </a:extLst>
                </p14:cNvPr>
                <p14:cNvContentPartPr/>
                <p14:nvPr/>
              </p14:nvContentPartPr>
              <p14:xfrm>
                <a:off x="2472937" y="5563766"/>
                <a:ext cx="252360" cy="2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A2A505-43E1-D835-A63C-DADA2F2345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63937" y="5554766"/>
                  <a:ext cx="270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4485E-B427-E80D-E496-D4EEAB5138F9}"/>
                    </a:ext>
                  </a:extLst>
                </p14:cNvPr>
                <p14:cNvContentPartPr/>
                <p14:nvPr/>
              </p14:nvContentPartPr>
              <p14:xfrm>
                <a:off x="2714137" y="5435966"/>
                <a:ext cx="73080" cy="26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4485E-B427-E80D-E496-D4EEAB5138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05137" y="5426966"/>
                  <a:ext cx="90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7C81DD-308D-0C36-F899-D440AA2FBE3D}"/>
                    </a:ext>
                  </a:extLst>
                </p14:cNvPr>
                <p14:cNvContentPartPr/>
                <p14:nvPr/>
              </p14:nvContentPartPr>
              <p14:xfrm>
                <a:off x="2799817" y="5560886"/>
                <a:ext cx="137880" cy="13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7C81DD-308D-0C36-F899-D440AA2FBE3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91177" y="5551886"/>
                  <a:ext cx="155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AF94F6-F2C8-4A1E-12BB-01D359E1A6ED}"/>
                    </a:ext>
                  </a:extLst>
                </p14:cNvPr>
                <p14:cNvContentPartPr/>
                <p14:nvPr/>
              </p14:nvContentPartPr>
              <p14:xfrm>
                <a:off x="3041017" y="5461166"/>
                <a:ext cx="41760" cy="216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AF94F6-F2C8-4A1E-12BB-01D359E1A6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32377" y="5452526"/>
                  <a:ext cx="5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7DD147-AB62-EF62-0568-9CCDB7D39773}"/>
                    </a:ext>
                  </a:extLst>
                </p14:cNvPr>
                <p14:cNvContentPartPr/>
                <p14:nvPr/>
              </p14:nvContentPartPr>
              <p14:xfrm>
                <a:off x="3115177" y="5530286"/>
                <a:ext cx="121320" cy="173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7DD147-AB62-EF62-0568-9CCDB7D397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06537" y="5521646"/>
                  <a:ext cx="138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3F6105-8394-F2AB-86A6-289C38A19F0C}"/>
                    </a:ext>
                  </a:extLst>
                </p14:cNvPr>
                <p14:cNvContentPartPr/>
                <p14:nvPr/>
              </p14:nvContentPartPr>
              <p14:xfrm>
                <a:off x="3246937" y="5394566"/>
                <a:ext cx="131400" cy="31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3F6105-8394-F2AB-86A6-289C38A19F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37937" y="5385566"/>
                  <a:ext cx="149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99A32C-62CF-1502-2BA9-679BDB951559}"/>
                    </a:ext>
                  </a:extLst>
                </p14:cNvPr>
                <p14:cNvContentPartPr/>
                <p14:nvPr/>
              </p14:nvContentPartPr>
              <p14:xfrm>
                <a:off x="3450697" y="5605886"/>
                <a:ext cx="104760" cy="12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99A32C-62CF-1502-2BA9-679BDB9515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41697" y="5596886"/>
                  <a:ext cx="122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2D796A-5722-88D0-4958-87230B74EBCE}"/>
                    </a:ext>
                  </a:extLst>
                </p14:cNvPr>
                <p14:cNvContentPartPr/>
                <p14:nvPr/>
              </p14:nvContentPartPr>
              <p14:xfrm>
                <a:off x="3625297" y="5621366"/>
                <a:ext cx="91800" cy="102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2D796A-5722-88D0-4958-87230B74EB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16657" y="5612366"/>
                  <a:ext cx="109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3D1DDB-4656-74BB-0827-556107C4B0F8}"/>
                    </a:ext>
                  </a:extLst>
                </p14:cNvPr>
                <p14:cNvContentPartPr/>
                <p14:nvPr/>
              </p14:nvContentPartPr>
              <p14:xfrm>
                <a:off x="3761377" y="5614886"/>
                <a:ext cx="63720" cy="10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3D1DDB-4656-74BB-0827-556107C4B0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52377" y="5606246"/>
                  <a:ext cx="81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AF0DDF-6581-ADCC-3F8B-73043111492F}"/>
                    </a:ext>
                  </a:extLst>
                </p14:cNvPr>
                <p14:cNvContentPartPr/>
                <p14:nvPr/>
              </p14:nvContentPartPr>
              <p14:xfrm>
                <a:off x="415897" y="6233366"/>
                <a:ext cx="125640" cy="19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AF0DDF-6581-ADCC-3F8B-7304311149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97" y="6224726"/>
                  <a:ext cx="143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172F6A-6FB7-9E25-37D3-D3D335D36109}"/>
                    </a:ext>
                  </a:extLst>
                </p14:cNvPr>
                <p14:cNvContentPartPr/>
                <p14:nvPr/>
              </p14:nvContentPartPr>
              <p14:xfrm>
                <a:off x="574657" y="6060566"/>
                <a:ext cx="70560" cy="31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172F6A-6FB7-9E25-37D3-D3D335D3610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5657" y="6051566"/>
                  <a:ext cx="88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93BB80-6BD5-4586-D4DC-AF3DF6B70796}"/>
                    </a:ext>
                  </a:extLst>
                </p14:cNvPr>
                <p14:cNvContentPartPr/>
                <p14:nvPr/>
              </p14:nvContentPartPr>
              <p14:xfrm>
                <a:off x="703537" y="6191966"/>
                <a:ext cx="57240" cy="184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93BB80-6BD5-4586-D4DC-AF3DF6B7079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4537" y="6182966"/>
                  <a:ext cx="74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B782D9-4AE8-E2EE-5150-0EE5658DB4CA}"/>
                    </a:ext>
                  </a:extLst>
                </p14:cNvPr>
                <p14:cNvContentPartPr/>
                <p14:nvPr/>
              </p14:nvContentPartPr>
              <p14:xfrm>
                <a:off x="750697" y="6159926"/>
                <a:ext cx="477000" cy="21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B782D9-4AE8-E2EE-5150-0EE5658DB4C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2057" y="6150926"/>
                  <a:ext cx="494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A212EF-2076-77A1-DFF7-CEC2F3738E27}"/>
                    </a:ext>
                  </a:extLst>
                </p14:cNvPr>
                <p14:cNvContentPartPr/>
                <p14:nvPr/>
              </p14:nvContentPartPr>
              <p14:xfrm>
                <a:off x="1307977" y="5977046"/>
                <a:ext cx="48600" cy="366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A212EF-2076-77A1-DFF7-CEC2F3738E2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99337" y="5968406"/>
                  <a:ext cx="66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E65358-20DE-B61D-18D8-4075041DB711}"/>
                    </a:ext>
                  </a:extLst>
                </p14:cNvPr>
                <p14:cNvContentPartPr/>
                <p14:nvPr/>
              </p14:nvContentPartPr>
              <p14:xfrm>
                <a:off x="1234897" y="6134366"/>
                <a:ext cx="277200" cy="64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E65358-20DE-B61D-18D8-4075041DB7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26257" y="6125366"/>
                  <a:ext cx="294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8D2B28-F6B2-F692-242B-4AB3376FE7A2}"/>
                    </a:ext>
                  </a:extLst>
                </p14:cNvPr>
                <p14:cNvContentPartPr/>
                <p14:nvPr/>
              </p14:nvContentPartPr>
              <p14:xfrm>
                <a:off x="1768777" y="6180086"/>
                <a:ext cx="373320" cy="28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8D2B28-F6B2-F692-242B-4AB3376FE7A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59777" y="6171446"/>
                  <a:ext cx="390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89BAE3-BC34-7837-95F0-143BFE30658F}"/>
                    </a:ext>
                  </a:extLst>
                </p14:cNvPr>
                <p14:cNvContentPartPr/>
                <p14:nvPr/>
              </p14:nvContentPartPr>
              <p14:xfrm>
                <a:off x="2184937" y="6050126"/>
                <a:ext cx="86400" cy="30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89BAE3-BC34-7837-95F0-143BFE3065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75937" y="6041486"/>
                  <a:ext cx="1040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3B33BB-017D-3F1B-1C15-F5D5A8F80ECD}"/>
                    </a:ext>
                  </a:extLst>
                </p14:cNvPr>
                <p14:cNvContentPartPr/>
                <p14:nvPr/>
              </p14:nvContentPartPr>
              <p14:xfrm>
                <a:off x="2054257" y="6158486"/>
                <a:ext cx="232560" cy="33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3B33BB-017D-3F1B-1C15-F5D5A8F80E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45257" y="6149486"/>
                  <a:ext cx="250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C21DBC-D83B-4C5C-C33D-1179A7C52C0C}"/>
                    </a:ext>
                  </a:extLst>
                </p14:cNvPr>
                <p14:cNvContentPartPr/>
                <p14:nvPr/>
              </p14:nvContentPartPr>
              <p14:xfrm>
                <a:off x="2312017" y="6176846"/>
                <a:ext cx="173160" cy="20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C21DBC-D83B-4C5C-C33D-1179A7C52C0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03377" y="6167846"/>
                  <a:ext cx="190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DD2A1A-E710-46C4-74CD-7BDAC5FF54A0}"/>
                    </a:ext>
                  </a:extLst>
                </p14:cNvPr>
                <p14:cNvContentPartPr/>
                <p14:nvPr/>
              </p14:nvContentPartPr>
              <p14:xfrm>
                <a:off x="2841937" y="6085766"/>
                <a:ext cx="248040" cy="19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DD2A1A-E710-46C4-74CD-7BDAC5FF54A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32937" y="6076766"/>
                  <a:ext cx="265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03B487-C417-049D-958E-C6B9B7BC8232}"/>
                    </a:ext>
                  </a:extLst>
                </p14:cNvPr>
                <p14:cNvContentPartPr/>
                <p14:nvPr/>
              </p14:nvContentPartPr>
              <p14:xfrm>
                <a:off x="3144697" y="6088646"/>
                <a:ext cx="69480" cy="13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03B487-C417-049D-958E-C6B9B7BC823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135697" y="6080006"/>
                  <a:ext cx="87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ADEBB8-5E65-999C-6C2C-6D5BFFDADE6D}"/>
                    </a:ext>
                  </a:extLst>
                </p14:cNvPr>
                <p14:cNvContentPartPr/>
                <p14:nvPr/>
              </p14:nvContentPartPr>
              <p14:xfrm>
                <a:off x="3300217" y="6068126"/>
                <a:ext cx="161640" cy="300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ADEBB8-5E65-999C-6C2C-6D5BFFDADE6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91217" y="6059486"/>
                  <a:ext cx="179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C013EF-DEB0-6BBA-1FAC-2159F7B2FD01}"/>
                    </a:ext>
                  </a:extLst>
                </p14:cNvPr>
                <p14:cNvContentPartPr/>
                <p14:nvPr/>
              </p14:nvContentPartPr>
              <p14:xfrm>
                <a:off x="3488857" y="6078926"/>
                <a:ext cx="263880" cy="12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C013EF-DEB0-6BBA-1FAC-2159F7B2FD0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80217" y="6070286"/>
                  <a:ext cx="281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23EEB8-5658-443B-4274-5FAB6C387CB2}"/>
                    </a:ext>
                  </a:extLst>
                </p14:cNvPr>
                <p14:cNvContentPartPr/>
                <p14:nvPr/>
              </p14:nvContentPartPr>
              <p14:xfrm>
                <a:off x="3827977" y="6046886"/>
                <a:ext cx="232920" cy="170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23EEB8-5658-443B-4274-5FAB6C387C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19337" y="6037886"/>
                  <a:ext cx="250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F62FE3-6291-3A16-8DC7-92CDD56C07C9}"/>
                    </a:ext>
                  </a:extLst>
                </p14:cNvPr>
                <p14:cNvContentPartPr/>
                <p14:nvPr/>
              </p14:nvContentPartPr>
              <p14:xfrm>
                <a:off x="4106617" y="6285566"/>
                <a:ext cx="61560" cy="17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F62FE3-6291-3A16-8DC7-92CDD56C07C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97977" y="6276926"/>
                  <a:ext cx="79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C42AA6D-A208-A595-2403-4BF6386E75CA}"/>
                    </a:ext>
                  </a:extLst>
                </p14:cNvPr>
                <p14:cNvContentPartPr/>
                <p14:nvPr/>
              </p14:nvContentPartPr>
              <p14:xfrm>
                <a:off x="923857" y="6483206"/>
                <a:ext cx="165600" cy="245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C42AA6D-A208-A595-2403-4BF6386E75C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5217" y="6474206"/>
                  <a:ext cx="183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B22F85A-A93C-E4F2-BBD3-CCAA9E5A3309}"/>
                    </a:ext>
                  </a:extLst>
                </p14:cNvPr>
                <p14:cNvContentPartPr/>
                <p14:nvPr/>
              </p14:nvContentPartPr>
              <p14:xfrm>
                <a:off x="856537" y="6592646"/>
                <a:ext cx="469440" cy="140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B22F85A-A93C-E4F2-BBD3-CCAA9E5A330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7897" y="6583646"/>
                  <a:ext cx="487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E71297-B926-91C0-8EA8-F9B2A511F44E}"/>
                    </a:ext>
                  </a:extLst>
                </p14:cNvPr>
                <p14:cNvContentPartPr/>
                <p14:nvPr/>
              </p14:nvContentPartPr>
              <p14:xfrm>
                <a:off x="1435417" y="6532166"/>
                <a:ext cx="48240" cy="230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E71297-B926-91C0-8EA8-F9B2A511F4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6417" y="6523166"/>
                  <a:ext cx="65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77CC12-B136-E93A-561E-6B3563F1A604}"/>
                    </a:ext>
                  </a:extLst>
                </p14:cNvPr>
                <p14:cNvContentPartPr/>
                <p14:nvPr/>
              </p14:nvContentPartPr>
              <p14:xfrm>
                <a:off x="1537657" y="6552686"/>
                <a:ext cx="191520" cy="15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77CC12-B136-E93A-561E-6B3563F1A60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529017" y="6543686"/>
                  <a:ext cx="209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A17FE9-77F8-C944-98EB-50C4C157E7D1}"/>
                    </a:ext>
                  </a:extLst>
                </p14:cNvPr>
                <p14:cNvContentPartPr/>
                <p14:nvPr/>
              </p14:nvContentPartPr>
              <p14:xfrm>
                <a:off x="1829257" y="6581126"/>
                <a:ext cx="55800" cy="155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A17FE9-77F8-C944-98EB-50C4C157E7D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820257" y="6572126"/>
                  <a:ext cx="73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CFCF2C-8BE7-E705-C4E3-E6B2D0E3400F}"/>
                    </a:ext>
                  </a:extLst>
                </p14:cNvPr>
                <p14:cNvContentPartPr/>
                <p14:nvPr/>
              </p14:nvContentPartPr>
              <p14:xfrm>
                <a:off x="2314537" y="6482126"/>
                <a:ext cx="60840" cy="19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CFCF2C-8BE7-E705-C4E3-E6B2D0E3400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05537" y="6473126"/>
                  <a:ext cx="78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386945-A6C0-83E3-6F7C-A6257BC4ADFA}"/>
                    </a:ext>
                  </a:extLst>
                </p14:cNvPr>
                <p14:cNvContentPartPr/>
                <p14:nvPr/>
              </p14:nvContentPartPr>
              <p14:xfrm>
                <a:off x="2227057" y="6573566"/>
                <a:ext cx="31176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386945-A6C0-83E3-6F7C-A6257BC4ADF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18057" y="6564926"/>
                  <a:ext cx="329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85238DD-10FA-13C9-4839-2E97DC185160}"/>
                    </a:ext>
                  </a:extLst>
                </p14:cNvPr>
                <p14:cNvContentPartPr/>
                <p14:nvPr/>
              </p14:nvContentPartPr>
              <p14:xfrm>
                <a:off x="2767057" y="6458006"/>
                <a:ext cx="166680" cy="23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85238DD-10FA-13C9-4839-2E97DC18516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58057" y="6449006"/>
                  <a:ext cx="184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C45EEB-DA02-9813-6E6B-36004FD4471F}"/>
                    </a:ext>
                  </a:extLst>
                </p14:cNvPr>
                <p14:cNvContentPartPr/>
                <p14:nvPr/>
              </p14:nvContentPartPr>
              <p14:xfrm>
                <a:off x="3008617" y="6565286"/>
                <a:ext cx="119520" cy="155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C45EEB-DA02-9813-6E6B-36004FD4471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99977" y="6556646"/>
                  <a:ext cx="137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C539B9-C20B-87B8-B469-DD1B1CF38BC8}"/>
                    </a:ext>
                  </a:extLst>
                </p14:cNvPr>
                <p14:cNvContentPartPr/>
                <p14:nvPr/>
              </p14:nvContentPartPr>
              <p14:xfrm>
                <a:off x="3173497" y="6568526"/>
                <a:ext cx="184320" cy="99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C539B9-C20B-87B8-B469-DD1B1CF38BC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164497" y="6559526"/>
                  <a:ext cx="201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A54948-E6CB-2E00-5CE6-E98A7A3DB94B}"/>
                    </a:ext>
                  </a:extLst>
                </p14:cNvPr>
                <p14:cNvContentPartPr/>
                <p14:nvPr/>
              </p14:nvContentPartPr>
              <p14:xfrm>
                <a:off x="3415417" y="6564926"/>
                <a:ext cx="117720" cy="93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A54948-E6CB-2E00-5CE6-E98A7A3DB94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06417" y="6556286"/>
                  <a:ext cx="135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0EFC86-51B2-BB51-B54E-7CDB10900386}"/>
                    </a:ext>
                  </a:extLst>
                </p14:cNvPr>
                <p14:cNvContentPartPr/>
                <p14:nvPr/>
              </p14:nvContentPartPr>
              <p14:xfrm>
                <a:off x="3624217" y="6371606"/>
                <a:ext cx="45360" cy="299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0EFC86-51B2-BB51-B54E-7CDB1090038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15217" y="6362606"/>
                  <a:ext cx="63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E2F5CF-3896-C785-EC57-31007F5106A0}"/>
                    </a:ext>
                  </a:extLst>
                </p14:cNvPr>
                <p14:cNvContentPartPr/>
                <p14:nvPr/>
              </p14:nvContentPartPr>
              <p14:xfrm>
                <a:off x="3699097" y="6537206"/>
                <a:ext cx="124200" cy="12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E2F5CF-3896-C785-EC57-31007F5106A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90457" y="6528566"/>
                  <a:ext cx="141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21C5DA-F3AF-C92E-C2E8-A1FB90FF361E}"/>
                    </a:ext>
                  </a:extLst>
                </p14:cNvPr>
                <p14:cNvContentPartPr/>
                <p14:nvPr/>
              </p14:nvContentPartPr>
              <p14:xfrm>
                <a:off x="3866137" y="6555566"/>
                <a:ext cx="123120" cy="123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21C5DA-F3AF-C92E-C2E8-A1FB90FF361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57137" y="6546926"/>
                  <a:ext cx="140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2110FC-D87C-0B34-FC71-9AB0AD5BBA8E}"/>
                    </a:ext>
                  </a:extLst>
                </p14:cNvPr>
                <p14:cNvContentPartPr/>
                <p14:nvPr/>
              </p14:nvContentPartPr>
              <p14:xfrm>
                <a:off x="4013017" y="6347486"/>
                <a:ext cx="154440" cy="306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2110FC-D87C-0B34-FC71-9AB0AD5BBA8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04377" y="6338486"/>
                  <a:ext cx="172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1D7F84-6494-F717-7DEF-68FB7118E19D}"/>
                    </a:ext>
                  </a:extLst>
                </p14:cNvPr>
                <p14:cNvContentPartPr/>
                <p14:nvPr/>
              </p14:nvContentPartPr>
              <p14:xfrm>
                <a:off x="4455457" y="6306446"/>
                <a:ext cx="923400" cy="212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1D7F84-6494-F717-7DEF-68FB7118E19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46817" y="6297446"/>
                  <a:ext cx="941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E5134EA-543A-5F2A-9171-4D6F033176F0}"/>
                    </a:ext>
                  </a:extLst>
                </p14:cNvPr>
                <p14:cNvContentPartPr/>
                <p14:nvPr/>
              </p14:nvContentPartPr>
              <p14:xfrm>
                <a:off x="3779737" y="4932686"/>
                <a:ext cx="396720" cy="819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E5134EA-543A-5F2A-9171-4D6F033176F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71097" y="4923686"/>
                  <a:ext cx="41436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DD2899B-2533-B6CC-07F0-2D5D40349FF1}"/>
                    </a:ext>
                  </a:extLst>
                </p14:cNvPr>
                <p14:cNvContentPartPr/>
                <p14:nvPr/>
              </p14:nvContentPartPr>
              <p14:xfrm>
                <a:off x="4162777" y="5308526"/>
                <a:ext cx="1038960" cy="810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DD2899B-2533-B6CC-07F0-2D5D40349FF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53777" y="5299886"/>
                  <a:ext cx="105660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C35F8BB-0083-5F12-1625-9E975B1FBC9F}"/>
                    </a:ext>
                  </a:extLst>
                </p14:cNvPr>
                <p14:cNvContentPartPr/>
                <p14:nvPr/>
              </p14:nvContentPartPr>
              <p14:xfrm>
                <a:off x="4080697" y="5923046"/>
                <a:ext cx="323280" cy="798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C35F8BB-0083-5F12-1625-9E975B1FBC9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72057" y="5914046"/>
                  <a:ext cx="340920" cy="81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5D77580-DB86-8F2C-06C9-11820057F311}"/>
              </a:ext>
            </a:extLst>
          </p:cNvPr>
          <p:cNvGrpSpPr/>
          <p:nvPr/>
        </p:nvGrpSpPr>
        <p:grpSpPr>
          <a:xfrm>
            <a:off x="-218783" y="5049326"/>
            <a:ext cx="391680" cy="401400"/>
            <a:chOff x="-218783" y="5049326"/>
            <a:chExt cx="3916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37DD212-71B4-1D0D-8FFC-4BF21CCEE29F}"/>
                    </a:ext>
                  </a:extLst>
                </p14:cNvPr>
                <p14:cNvContentPartPr/>
                <p14:nvPr/>
              </p14:nvContentPartPr>
              <p14:xfrm>
                <a:off x="87217" y="5218526"/>
                <a:ext cx="31680" cy="157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37DD212-71B4-1D0D-8FFC-4BF21CCEE29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217" y="5209886"/>
                  <a:ext cx="49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3FB1B1-7641-A9C5-FEED-13A5BB93E820}"/>
                    </a:ext>
                  </a:extLst>
                </p14:cNvPr>
                <p14:cNvContentPartPr/>
                <p14:nvPr/>
              </p14:nvContentPartPr>
              <p14:xfrm>
                <a:off x="-218783" y="5049326"/>
                <a:ext cx="391680" cy="401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3FB1B1-7641-A9C5-FEED-13A5BB93E82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-227423" y="5040686"/>
                  <a:ext cx="40932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7ADF46-B417-0359-4210-0FF3EC86DEE4}"/>
              </a:ext>
            </a:extLst>
          </p:cNvPr>
          <p:cNvGrpSpPr/>
          <p:nvPr/>
        </p:nvGrpSpPr>
        <p:grpSpPr>
          <a:xfrm>
            <a:off x="-123383" y="5946446"/>
            <a:ext cx="404640" cy="477720"/>
            <a:chOff x="-123383" y="5946446"/>
            <a:chExt cx="40464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821A7C-51EF-6676-49F4-F83BAB977955}"/>
                    </a:ext>
                  </a:extLst>
                </p14:cNvPr>
                <p14:cNvContentPartPr/>
                <p14:nvPr/>
              </p14:nvContentPartPr>
              <p14:xfrm>
                <a:off x="35737" y="6156326"/>
                <a:ext cx="157680" cy="160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821A7C-51EF-6676-49F4-F83BAB9779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6737" y="6147326"/>
                  <a:ext cx="175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C86D32-9491-F64A-331C-AA52D7962BA1}"/>
                    </a:ext>
                  </a:extLst>
                </p14:cNvPr>
                <p14:cNvContentPartPr/>
                <p14:nvPr/>
              </p14:nvContentPartPr>
              <p14:xfrm>
                <a:off x="-123383" y="5946446"/>
                <a:ext cx="404640" cy="47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C86D32-9491-F64A-331C-AA52D7962BA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-132023" y="5937806"/>
                  <a:ext cx="422280" cy="49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DCE9D4-D0D0-9807-36F7-81FD9A0F042F}"/>
              </a:ext>
            </a:extLst>
          </p:cNvPr>
          <p:cNvGrpSpPr/>
          <p:nvPr/>
        </p:nvGrpSpPr>
        <p:grpSpPr>
          <a:xfrm>
            <a:off x="6092017" y="1432046"/>
            <a:ext cx="1099440" cy="1004040"/>
            <a:chOff x="6092017" y="1432046"/>
            <a:chExt cx="1099440" cy="10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14D565-117C-3F7B-EFF7-B60F32427CA0}"/>
                    </a:ext>
                  </a:extLst>
                </p14:cNvPr>
                <p14:cNvContentPartPr/>
                <p14:nvPr/>
              </p14:nvContentPartPr>
              <p14:xfrm>
                <a:off x="6092017" y="1432046"/>
                <a:ext cx="693360" cy="100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14D565-117C-3F7B-EFF7-B60F32427C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3377" y="1423406"/>
                  <a:ext cx="71100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95F547-6748-3D9E-1BB7-69FA48E4F057}"/>
                    </a:ext>
                  </a:extLst>
                </p14:cNvPr>
                <p14:cNvContentPartPr/>
                <p14:nvPr/>
              </p14:nvContentPartPr>
              <p14:xfrm>
                <a:off x="6917857" y="1550846"/>
                <a:ext cx="273600" cy="32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95F547-6748-3D9E-1BB7-69FA48E4F0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8857" y="1542206"/>
                  <a:ext cx="291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88E80B-F2B3-8E21-63DF-C1C7BE5B99FC}"/>
                    </a:ext>
                  </a:extLst>
                </p14:cNvPr>
                <p14:cNvContentPartPr/>
                <p14:nvPr/>
              </p14:nvContentPartPr>
              <p14:xfrm>
                <a:off x="7059337" y="2082566"/>
                <a:ext cx="19800" cy="70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88E80B-F2B3-8E21-63DF-C1C7BE5B99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50337" y="2073926"/>
                  <a:ext cx="37440" cy="8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4674248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– code review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DBB3DAC8-8D7E-96A3-D79D-62C5C995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5" y="966050"/>
            <a:ext cx="7924800" cy="963497"/>
          </a:xfrm>
        </p:spPr>
        <p:txBody>
          <a:bodyPr/>
          <a:lstStyle/>
          <a:p>
            <a:pPr marL="227013" indent="-227013"/>
            <a:r>
              <a:rPr lang="en-US" sz="2400" dirty="0"/>
              <a:t>This code is final step of image upload function...</a:t>
            </a:r>
          </a:p>
          <a:p>
            <a:pPr marL="227013" indent="-227013"/>
            <a:r>
              <a:rPr lang="en-US" sz="2400" dirty="0"/>
              <a:t>What is this code missing? Any other suggestions?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0C74D-16F0-82F6-03D0-68BF2F52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62802"/>
            <a:ext cx="5316558" cy="3886200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128456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– code review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DBB3DAC8-8D7E-96A3-D79D-62C5C995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5" y="966050"/>
            <a:ext cx="7924800" cy="963497"/>
          </a:xfrm>
        </p:spPr>
        <p:txBody>
          <a:bodyPr/>
          <a:lstStyle/>
          <a:p>
            <a:pPr marL="227013" indent="-227013"/>
            <a:r>
              <a:rPr lang="en-US" sz="2400" dirty="0"/>
              <a:t>This code is final step of image upload function...</a:t>
            </a:r>
          </a:p>
          <a:p>
            <a:pPr marL="227013" indent="-227013"/>
            <a:r>
              <a:rPr lang="en-US" sz="2400" dirty="0"/>
              <a:t>What is this code missing? Any other suggestions?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0C74D-16F0-82F6-03D0-68BF2F52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6000"/>
            <a:ext cx="5316558" cy="3886200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95EE0DA-3079-CF07-B2BA-B0512794941C}"/>
              </a:ext>
            </a:extLst>
          </p:cNvPr>
          <p:cNvGrpSpPr/>
          <p:nvPr/>
        </p:nvGrpSpPr>
        <p:grpSpPr>
          <a:xfrm>
            <a:off x="542977" y="3780308"/>
            <a:ext cx="8646840" cy="2946600"/>
            <a:chOff x="542977" y="3780308"/>
            <a:chExt cx="8646840" cy="29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E85B39-FB0B-44BE-22FE-4FCE8DD4DF70}"/>
                    </a:ext>
                  </a:extLst>
                </p14:cNvPr>
                <p14:cNvContentPartPr/>
                <p14:nvPr/>
              </p14:nvContentPartPr>
              <p14:xfrm>
                <a:off x="6404857" y="4274228"/>
                <a:ext cx="33480" cy="289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E85B39-FB0B-44BE-22FE-4FCE8DD4DF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96217" y="4265588"/>
                  <a:ext cx="51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23733E-4518-E249-7DA4-AB8923D8EAF9}"/>
                    </a:ext>
                  </a:extLst>
                </p14:cNvPr>
                <p14:cNvContentPartPr/>
                <p14:nvPr/>
              </p14:nvContentPartPr>
              <p14:xfrm>
                <a:off x="6176257" y="4105748"/>
                <a:ext cx="384840" cy="55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23733E-4518-E249-7DA4-AB8923D8EA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67257" y="4096748"/>
                  <a:ext cx="4024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27EA8B-B70B-3A67-1364-1EFACF4A5951}"/>
                    </a:ext>
                  </a:extLst>
                </p14:cNvPr>
                <p14:cNvContentPartPr/>
                <p14:nvPr/>
              </p14:nvContentPartPr>
              <p14:xfrm>
                <a:off x="6704737" y="4293668"/>
                <a:ext cx="160920" cy="22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27EA8B-B70B-3A67-1364-1EFACF4A59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5737" y="4285028"/>
                  <a:ext cx="1785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18251A-80F4-C785-6618-A8EFC7301A7C}"/>
                    </a:ext>
                  </a:extLst>
                </p14:cNvPr>
                <p14:cNvContentPartPr/>
                <p14:nvPr/>
              </p14:nvContentPartPr>
              <p14:xfrm>
                <a:off x="6876097" y="4315268"/>
                <a:ext cx="201960" cy="15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18251A-80F4-C785-6618-A8EFC7301A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67457" y="4306268"/>
                  <a:ext cx="219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1758DA-CE71-5CB8-AFCF-3677209A1840}"/>
                    </a:ext>
                  </a:extLst>
                </p14:cNvPr>
                <p14:cNvContentPartPr/>
                <p14:nvPr/>
              </p14:nvContentPartPr>
              <p14:xfrm>
                <a:off x="7117297" y="4314188"/>
                <a:ext cx="362520" cy="174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1758DA-CE71-5CB8-AFCF-3677209A18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08657" y="4305548"/>
                  <a:ext cx="380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ACD47C-0726-F794-5D51-41C19FF24477}"/>
                    </a:ext>
                  </a:extLst>
                </p14:cNvPr>
                <p14:cNvContentPartPr/>
                <p14:nvPr/>
              </p14:nvContentPartPr>
              <p14:xfrm>
                <a:off x="7662697" y="4307348"/>
                <a:ext cx="189720" cy="18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ACD47C-0726-F794-5D51-41C19FF244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54057" y="4298708"/>
                  <a:ext cx="207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1B5327-693F-976A-CCCC-2EED74B4FCB2}"/>
                    </a:ext>
                  </a:extLst>
                </p14:cNvPr>
                <p14:cNvContentPartPr/>
                <p14:nvPr/>
              </p14:nvContentPartPr>
              <p14:xfrm>
                <a:off x="7877257" y="4280708"/>
                <a:ext cx="16272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1B5327-693F-976A-CCCC-2EED74B4FC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68617" y="4271708"/>
                  <a:ext cx="180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26EBEF-8105-1D78-FDC2-649A23775F24}"/>
                    </a:ext>
                  </a:extLst>
                </p14:cNvPr>
                <p14:cNvContentPartPr/>
                <p14:nvPr/>
              </p14:nvContentPartPr>
              <p14:xfrm>
                <a:off x="8264617" y="3999188"/>
                <a:ext cx="407520" cy="43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26EBEF-8105-1D78-FDC2-649A23775F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55617" y="3990548"/>
                  <a:ext cx="4251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854F31-5DFC-D281-417B-9C929D469792}"/>
                    </a:ext>
                  </a:extLst>
                </p14:cNvPr>
                <p14:cNvContentPartPr/>
                <p14:nvPr/>
              </p14:nvContentPartPr>
              <p14:xfrm>
                <a:off x="8561977" y="4171628"/>
                <a:ext cx="16560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854F31-5DFC-D281-417B-9C929D4697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2977" y="4162988"/>
                  <a:ext cx="183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AE45DD-A330-8697-0321-5C181F1764FF}"/>
                    </a:ext>
                  </a:extLst>
                </p14:cNvPr>
                <p14:cNvContentPartPr/>
                <p14:nvPr/>
              </p14:nvContentPartPr>
              <p14:xfrm>
                <a:off x="8720377" y="4234268"/>
                <a:ext cx="330120" cy="14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AE45DD-A330-8697-0321-5C181F1764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11377" y="4225268"/>
                  <a:ext cx="347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119ACE-0459-9719-2908-62D67CBBFB8E}"/>
                    </a:ext>
                  </a:extLst>
                </p14:cNvPr>
                <p14:cNvContentPartPr/>
                <p14:nvPr/>
              </p14:nvContentPartPr>
              <p14:xfrm>
                <a:off x="9064537" y="4475828"/>
                <a:ext cx="5040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119ACE-0459-9719-2908-62D67CBBFB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55897" y="4466828"/>
                  <a:ext cx="68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D8EC99-5F95-8051-CD34-6F0FE9904A5D}"/>
                    </a:ext>
                  </a:extLst>
                </p14:cNvPr>
                <p14:cNvContentPartPr/>
                <p14:nvPr/>
              </p14:nvContentPartPr>
              <p14:xfrm>
                <a:off x="6571897" y="4808108"/>
                <a:ext cx="286560" cy="193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D8EC99-5F95-8051-CD34-6F0FE9904A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2897" y="4799108"/>
                  <a:ext cx="304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90EE9A-63DA-950B-6081-2C1CD91FEDCB}"/>
                    </a:ext>
                  </a:extLst>
                </p14:cNvPr>
                <p14:cNvContentPartPr/>
                <p14:nvPr/>
              </p14:nvContentPartPr>
              <p14:xfrm>
                <a:off x="6961777" y="4846628"/>
                <a:ext cx="126000" cy="9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90EE9A-63DA-950B-6081-2C1CD91FED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3137" y="4837628"/>
                  <a:ext cx="143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768EB5-1C7A-71EB-A5A6-AC24DC57F4C0}"/>
                    </a:ext>
                  </a:extLst>
                </p14:cNvPr>
                <p14:cNvContentPartPr/>
                <p14:nvPr/>
              </p14:nvContentPartPr>
              <p14:xfrm>
                <a:off x="7138537" y="4831148"/>
                <a:ext cx="39600" cy="11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768EB5-1C7A-71EB-A5A6-AC24DC57F4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9897" y="4822148"/>
                  <a:ext cx="5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1E3E69-2702-CCBA-8C93-B3DBA440996F}"/>
                    </a:ext>
                  </a:extLst>
                </p14:cNvPr>
                <p14:cNvContentPartPr/>
                <p14:nvPr/>
              </p14:nvContentPartPr>
              <p14:xfrm>
                <a:off x="7240777" y="4757708"/>
                <a:ext cx="8280" cy="1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1E3E69-2702-CCBA-8C93-B3DBA44099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31777" y="4749068"/>
                  <a:ext cx="2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D16040-5667-504D-E864-B1665BCC8A0B}"/>
                    </a:ext>
                  </a:extLst>
                </p14:cNvPr>
                <p14:cNvContentPartPr/>
                <p14:nvPr/>
              </p14:nvContentPartPr>
              <p14:xfrm>
                <a:off x="7313137" y="4625588"/>
                <a:ext cx="208080" cy="32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D16040-5667-504D-E864-B1665BCC8A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4497" y="4616588"/>
                  <a:ext cx="2257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B39980-220B-6CDC-97DF-1DA7714448A9}"/>
                    </a:ext>
                  </a:extLst>
                </p14:cNvPr>
                <p14:cNvContentPartPr/>
                <p14:nvPr/>
              </p14:nvContentPartPr>
              <p14:xfrm>
                <a:off x="7854937" y="4654388"/>
                <a:ext cx="55800" cy="235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B39980-220B-6CDC-97DF-1DA771444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45937" y="4645388"/>
                  <a:ext cx="73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F29398-820E-8D1A-7AC6-47E77C8529E4}"/>
                    </a:ext>
                  </a:extLst>
                </p14:cNvPr>
                <p14:cNvContentPartPr/>
                <p14:nvPr/>
              </p14:nvContentPartPr>
              <p14:xfrm>
                <a:off x="7839817" y="4622348"/>
                <a:ext cx="673560" cy="29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F29398-820E-8D1A-7AC6-47E77C8529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1177" y="4613348"/>
                  <a:ext cx="691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A33041A-24C4-00B2-7BAC-5FD3707138E8}"/>
                    </a:ext>
                  </a:extLst>
                </p14:cNvPr>
                <p14:cNvContentPartPr/>
                <p14:nvPr/>
              </p14:nvContentPartPr>
              <p14:xfrm>
                <a:off x="6777097" y="5097908"/>
                <a:ext cx="419040" cy="20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A33041A-24C4-00B2-7BAC-5FD3707138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8457" y="5088908"/>
                  <a:ext cx="436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F38A27-3109-ECFB-BFF6-6053791D9B8E}"/>
                    </a:ext>
                  </a:extLst>
                </p14:cNvPr>
                <p14:cNvContentPartPr/>
                <p14:nvPr/>
              </p14:nvContentPartPr>
              <p14:xfrm>
                <a:off x="7254457" y="5121668"/>
                <a:ext cx="126000" cy="13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F38A27-3109-ECFB-BFF6-6053791D9B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45457" y="5113028"/>
                  <a:ext cx="143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07DF47-6500-9CF9-7259-4B0354FD5F6B}"/>
                    </a:ext>
                  </a:extLst>
                </p14:cNvPr>
                <p14:cNvContentPartPr/>
                <p14:nvPr/>
              </p14:nvContentPartPr>
              <p14:xfrm>
                <a:off x="7447777" y="5105468"/>
                <a:ext cx="254880" cy="30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07DF47-6500-9CF9-7259-4B0354FD5F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39137" y="5096468"/>
                  <a:ext cx="2725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3063B3-BD81-E501-117A-7D11E09442CD}"/>
                    </a:ext>
                  </a:extLst>
                </p14:cNvPr>
                <p14:cNvContentPartPr/>
                <p14:nvPr/>
              </p14:nvContentPartPr>
              <p14:xfrm>
                <a:off x="7775017" y="5117708"/>
                <a:ext cx="284040" cy="144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3063B3-BD81-E501-117A-7D11E09442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66017" y="5108708"/>
                  <a:ext cx="301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287AA2-29B2-FD39-25F6-C841E3BC53C8}"/>
                    </a:ext>
                  </a:extLst>
                </p14:cNvPr>
                <p14:cNvContentPartPr/>
                <p14:nvPr/>
              </p14:nvContentPartPr>
              <p14:xfrm>
                <a:off x="8122777" y="4989548"/>
                <a:ext cx="219240" cy="360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287AA2-29B2-FD39-25F6-C841E3BC53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13777" y="4980548"/>
                  <a:ext cx="236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772524-B73F-9A76-6225-03365628E2DE}"/>
                    </a:ext>
                  </a:extLst>
                </p14:cNvPr>
                <p14:cNvContentPartPr/>
                <p14:nvPr/>
              </p14:nvContentPartPr>
              <p14:xfrm>
                <a:off x="3989977" y="4680308"/>
                <a:ext cx="2116080" cy="86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772524-B73F-9A76-6225-03365628E2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80977" y="4671308"/>
                  <a:ext cx="213372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4D3280-6496-7D16-0263-BCA3F77EC1CC}"/>
                    </a:ext>
                  </a:extLst>
                </p14:cNvPr>
                <p14:cNvContentPartPr/>
                <p14:nvPr/>
              </p14:nvContentPartPr>
              <p14:xfrm>
                <a:off x="6254377" y="5690828"/>
                <a:ext cx="138600" cy="212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4D3280-6496-7D16-0263-BCA3F77EC1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45377" y="5682188"/>
                  <a:ext cx="156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E5B4ED-186E-3A77-30E2-A4032955CA77}"/>
                    </a:ext>
                  </a:extLst>
                </p14:cNvPr>
                <p14:cNvContentPartPr/>
                <p14:nvPr/>
              </p14:nvContentPartPr>
              <p14:xfrm>
                <a:off x="6050617" y="5503988"/>
                <a:ext cx="527760" cy="559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E5B4ED-186E-3A77-30E2-A4032955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1977" y="5494988"/>
                  <a:ext cx="5454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D7BFA8-7991-F4AB-0088-24D14D1E4FBD}"/>
                    </a:ext>
                  </a:extLst>
                </p14:cNvPr>
                <p14:cNvContentPartPr/>
                <p14:nvPr/>
              </p14:nvContentPartPr>
              <p14:xfrm>
                <a:off x="6694297" y="5645468"/>
                <a:ext cx="374760" cy="178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D7BFA8-7991-F4AB-0088-24D14D1E4F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85297" y="5636468"/>
                  <a:ext cx="392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074E34-1606-F0B3-8F6C-A6133C6BA0B3}"/>
                    </a:ext>
                  </a:extLst>
                </p14:cNvPr>
                <p14:cNvContentPartPr/>
                <p14:nvPr/>
              </p14:nvContentPartPr>
              <p14:xfrm>
                <a:off x="7048177" y="5567348"/>
                <a:ext cx="196200" cy="30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074E34-1606-F0B3-8F6C-A6133C6BA0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39537" y="5558708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7650D0-374E-0BC9-4C9F-F13C3ADB4AE7}"/>
                    </a:ext>
                  </a:extLst>
                </p14:cNvPr>
                <p14:cNvContentPartPr/>
                <p14:nvPr/>
              </p14:nvContentPartPr>
              <p14:xfrm>
                <a:off x="7588897" y="5527748"/>
                <a:ext cx="63000" cy="294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7650D0-374E-0BC9-4C9F-F13C3ADB4A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80257" y="5518748"/>
                  <a:ext cx="80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869C74-EDB4-2FBE-1CC6-D80DAEDEDE13}"/>
                    </a:ext>
                  </a:extLst>
                </p14:cNvPr>
                <p14:cNvContentPartPr/>
                <p14:nvPr/>
              </p14:nvContentPartPr>
              <p14:xfrm>
                <a:off x="7514377" y="5664908"/>
                <a:ext cx="361800" cy="33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869C74-EDB4-2FBE-1CC6-D80DAEDEDE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05737" y="5656268"/>
                  <a:ext cx="379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163B69-8228-F35C-0717-CE5F905EB999}"/>
                    </a:ext>
                  </a:extLst>
                </p14:cNvPr>
                <p14:cNvContentPartPr/>
                <p14:nvPr/>
              </p14:nvContentPartPr>
              <p14:xfrm>
                <a:off x="7969417" y="5721068"/>
                <a:ext cx="155160" cy="3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163B69-8228-F35C-0717-CE5F905EB9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0777" y="5712428"/>
                  <a:ext cx="172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0B1834-79EE-F5FB-6F8F-55DCB30C53A6}"/>
                    </a:ext>
                  </a:extLst>
                </p14:cNvPr>
                <p14:cNvContentPartPr/>
                <p14:nvPr/>
              </p14:nvContentPartPr>
              <p14:xfrm>
                <a:off x="8174617" y="5653748"/>
                <a:ext cx="144000" cy="163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0B1834-79EE-F5FB-6F8F-55DCB30C53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65617" y="5645108"/>
                  <a:ext cx="161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EDB342-6A9E-1639-7FA5-92E17A938F4A}"/>
                    </a:ext>
                  </a:extLst>
                </p14:cNvPr>
                <p14:cNvContentPartPr/>
                <p14:nvPr/>
              </p14:nvContentPartPr>
              <p14:xfrm>
                <a:off x="8306737" y="5674988"/>
                <a:ext cx="124560" cy="13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EDB342-6A9E-1639-7FA5-92E17A938F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7737" y="5666348"/>
                  <a:ext cx="142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87D225-8F37-F29C-378F-530CFF7FE19B}"/>
                    </a:ext>
                  </a:extLst>
                </p14:cNvPr>
                <p14:cNvContentPartPr/>
                <p14:nvPr/>
              </p14:nvContentPartPr>
              <p14:xfrm>
                <a:off x="8496817" y="5526668"/>
                <a:ext cx="50400" cy="297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87D225-8F37-F29C-378F-530CFF7FE1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7817" y="5517668"/>
                  <a:ext cx="68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22B5C6-055C-0C24-7264-8001C631B774}"/>
                    </a:ext>
                  </a:extLst>
                </p14:cNvPr>
                <p14:cNvContentPartPr/>
                <p14:nvPr/>
              </p14:nvContentPartPr>
              <p14:xfrm>
                <a:off x="8433457" y="5533868"/>
                <a:ext cx="507600" cy="312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22B5C6-055C-0C24-7264-8001C631B7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4817" y="5525228"/>
                  <a:ext cx="5252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19EE2A-C57B-F34E-AD92-E4EAED5BB043}"/>
                    </a:ext>
                  </a:extLst>
                </p14:cNvPr>
                <p14:cNvContentPartPr/>
                <p14:nvPr/>
              </p14:nvContentPartPr>
              <p14:xfrm>
                <a:off x="6713737" y="5993588"/>
                <a:ext cx="594000" cy="228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19EE2A-C57B-F34E-AD92-E4EAED5BB0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05097" y="5984588"/>
                  <a:ext cx="611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EA1F99-BB7B-19A9-CB1A-A52A6CFF0F24}"/>
                    </a:ext>
                  </a:extLst>
                </p14:cNvPr>
                <p14:cNvContentPartPr/>
                <p14:nvPr/>
              </p14:nvContentPartPr>
              <p14:xfrm>
                <a:off x="7593577" y="6083948"/>
                <a:ext cx="24120" cy="12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EA1F99-BB7B-19A9-CB1A-A52A6CFF0F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4577" y="6074948"/>
                  <a:ext cx="41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397B91-7311-5E55-4CD1-F51E8BEDBBE8}"/>
                    </a:ext>
                  </a:extLst>
                </p14:cNvPr>
                <p14:cNvContentPartPr/>
                <p14:nvPr/>
              </p14:nvContentPartPr>
              <p14:xfrm>
                <a:off x="7614817" y="6006548"/>
                <a:ext cx="9720" cy="19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397B91-7311-5E55-4CD1-F51E8BEDBB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06177" y="5997908"/>
                  <a:ext cx="27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3BF2FC-1D07-2E97-129D-1D35BC51591A}"/>
                    </a:ext>
                  </a:extLst>
                </p14:cNvPr>
                <p14:cNvContentPartPr/>
                <p14:nvPr/>
              </p14:nvContentPartPr>
              <p14:xfrm>
                <a:off x="7677097" y="6070268"/>
                <a:ext cx="148320" cy="141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3BF2FC-1D07-2E97-129D-1D35BC5159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68097" y="6061628"/>
                  <a:ext cx="165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0F5245-51B5-D7CA-0DE6-C2870DA5A3F3}"/>
                    </a:ext>
                  </a:extLst>
                </p14:cNvPr>
                <p14:cNvContentPartPr/>
                <p14:nvPr/>
              </p14:nvContentPartPr>
              <p14:xfrm>
                <a:off x="8112337" y="6018428"/>
                <a:ext cx="124200" cy="207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0F5245-51B5-D7CA-0DE6-C2870DA5A3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03337" y="6009788"/>
                  <a:ext cx="141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D655F9-AF2E-09D8-194A-90A9C175059B}"/>
                    </a:ext>
                  </a:extLst>
                </p14:cNvPr>
                <p14:cNvContentPartPr/>
                <p14:nvPr/>
              </p14:nvContentPartPr>
              <p14:xfrm>
                <a:off x="8238337" y="6045068"/>
                <a:ext cx="138600" cy="160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D655F9-AF2E-09D8-194A-90A9C17505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29697" y="6036068"/>
                  <a:ext cx="156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3578AA-1C28-63FE-653C-EE5596FAC551}"/>
                    </a:ext>
                  </a:extLst>
                </p14:cNvPr>
                <p14:cNvContentPartPr/>
                <p14:nvPr/>
              </p14:nvContentPartPr>
              <p14:xfrm>
                <a:off x="8388097" y="6023468"/>
                <a:ext cx="286200" cy="20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3578AA-1C28-63FE-653C-EE5596FAC5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79457" y="6014468"/>
                  <a:ext cx="303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B14ED9-18CA-E428-F712-1F0FC7DB4841}"/>
                    </a:ext>
                  </a:extLst>
                </p14:cNvPr>
                <p14:cNvContentPartPr/>
                <p14:nvPr/>
              </p14:nvContentPartPr>
              <p14:xfrm>
                <a:off x="6769537" y="6428828"/>
                <a:ext cx="131760" cy="16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B14ED9-18CA-E428-F712-1F0FC7DB48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60897" y="6419828"/>
                  <a:ext cx="149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C3BB04-CB07-27C0-35E8-61EDEA372A66}"/>
                    </a:ext>
                  </a:extLst>
                </p14:cNvPr>
                <p14:cNvContentPartPr/>
                <p14:nvPr/>
              </p14:nvContentPartPr>
              <p14:xfrm>
                <a:off x="6949177" y="6416228"/>
                <a:ext cx="150480" cy="186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C3BB04-CB07-27C0-35E8-61EDEA372A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40537" y="6407588"/>
                  <a:ext cx="168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FE164F-BA1E-D7F9-78BF-FDF1F8F6F71D}"/>
                    </a:ext>
                  </a:extLst>
                </p14:cNvPr>
                <p14:cNvContentPartPr/>
                <p14:nvPr/>
              </p14:nvContentPartPr>
              <p14:xfrm>
                <a:off x="7114057" y="6430988"/>
                <a:ext cx="125280" cy="160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FE164F-BA1E-D7F9-78BF-FDF1F8F6F7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05057" y="6422348"/>
                  <a:ext cx="142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FC976F-71DE-7746-4D45-BF8F79C9DB27}"/>
                    </a:ext>
                  </a:extLst>
                </p14:cNvPr>
                <p14:cNvContentPartPr/>
                <p14:nvPr/>
              </p14:nvContentPartPr>
              <p14:xfrm>
                <a:off x="7312057" y="6473468"/>
                <a:ext cx="23400" cy="110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FC976F-71DE-7746-4D45-BF8F79C9DB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03057" y="6464828"/>
                  <a:ext cx="41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BCD5D5-7E67-A116-97EE-925BDA43C106}"/>
                    </a:ext>
                  </a:extLst>
                </p14:cNvPr>
                <p14:cNvContentPartPr/>
                <p14:nvPr/>
              </p14:nvContentPartPr>
              <p14:xfrm>
                <a:off x="7348777" y="6331988"/>
                <a:ext cx="163440" cy="28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BCD5D5-7E67-A116-97EE-925BDA43C1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40137" y="6323348"/>
                  <a:ext cx="181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1DA8E8B-BE5D-974D-5B5A-4B5831FDC634}"/>
                    </a:ext>
                  </a:extLst>
                </p14:cNvPr>
                <p14:cNvContentPartPr/>
                <p14:nvPr/>
              </p14:nvContentPartPr>
              <p14:xfrm>
                <a:off x="7386217" y="6434948"/>
                <a:ext cx="248040" cy="51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1DA8E8B-BE5D-974D-5B5A-4B5831FDC6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7577" y="6426308"/>
                  <a:ext cx="26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554F15-F0A3-B8F2-86A2-2F6E465BCEA4}"/>
                    </a:ext>
                  </a:extLst>
                </p14:cNvPr>
                <p14:cNvContentPartPr/>
                <p14:nvPr/>
              </p14:nvContentPartPr>
              <p14:xfrm>
                <a:off x="7663057" y="6254228"/>
                <a:ext cx="169200" cy="472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554F15-F0A3-B8F2-86A2-2F6E465BCE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54417" y="6245588"/>
                  <a:ext cx="1868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48EF0D-304E-59C0-84F3-5A17B898AC39}"/>
                    </a:ext>
                  </a:extLst>
                </p14:cNvPr>
                <p14:cNvContentPartPr/>
                <p14:nvPr/>
              </p14:nvContentPartPr>
              <p14:xfrm>
                <a:off x="7866817" y="6372308"/>
                <a:ext cx="135720" cy="231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48EF0D-304E-59C0-84F3-5A17B898AC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58177" y="6363668"/>
                  <a:ext cx="153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C5E082-5BCF-937D-7A6F-0C8482A23807}"/>
                    </a:ext>
                  </a:extLst>
                </p14:cNvPr>
                <p14:cNvContentPartPr/>
                <p14:nvPr/>
              </p14:nvContentPartPr>
              <p14:xfrm>
                <a:off x="8092897" y="6371948"/>
                <a:ext cx="118800" cy="221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C5E082-5BCF-937D-7A6F-0C8482A238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83897" y="6363308"/>
                  <a:ext cx="136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DA25AD-1BDF-C84F-CD9A-3108925D9443}"/>
                    </a:ext>
                  </a:extLst>
                </p14:cNvPr>
                <p14:cNvContentPartPr/>
                <p14:nvPr/>
              </p14:nvContentPartPr>
              <p14:xfrm>
                <a:off x="8559097" y="6359708"/>
                <a:ext cx="100080" cy="259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DA25AD-1BDF-C84F-CD9A-3108925D94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50097" y="6350708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FAE5BE-B3EC-1014-7E4F-8377D73EEEAD}"/>
                    </a:ext>
                  </a:extLst>
                </p14:cNvPr>
                <p14:cNvContentPartPr/>
                <p14:nvPr/>
              </p14:nvContentPartPr>
              <p14:xfrm>
                <a:off x="8510857" y="6454748"/>
                <a:ext cx="184680" cy="53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FAE5BE-B3EC-1014-7E4F-8377D73EEE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01857" y="6445748"/>
                  <a:ext cx="202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602996-2288-9B15-0851-CBE71DDC0767}"/>
                    </a:ext>
                  </a:extLst>
                </p14:cNvPr>
                <p14:cNvContentPartPr/>
                <p14:nvPr/>
              </p14:nvContentPartPr>
              <p14:xfrm>
                <a:off x="8666377" y="6469508"/>
                <a:ext cx="151560" cy="127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602996-2288-9B15-0851-CBE71DDC07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57377" y="6460868"/>
                  <a:ext cx="169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41D6994-89CE-129F-5A05-8AB62B678A01}"/>
                    </a:ext>
                  </a:extLst>
                </p14:cNvPr>
                <p14:cNvContentPartPr/>
                <p14:nvPr/>
              </p14:nvContentPartPr>
              <p14:xfrm>
                <a:off x="8860057" y="6490748"/>
                <a:ext cx="54000" cy="101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41D6994-89CE-129F-5A05-8AB62B678A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51417" y="6482108"/>
                  <a:ext cx="71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5A6D45-DADE-C4F8-C92E-BCCA70616BFE}"/>
                    </a:ext>
                  </a:extLst>
                </p14:cNvPr>
                <p14:cNvContentPartPr/>
                <p14:nvPr/>
              </p14:nvContentPartPr>
              <p14:xfrm>
                <a:off x="8930977" y="6327308"/>
                <a:ext cx="71280" cy="332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5A6D45-DADE-C4F8-C92E-BCCA70616B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22337" y="6318668"/>
                  <a:ext cx="88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EB627C-545F-D758-42C9-4FF3BA414555}"/>
                    </a:ext>
                  </a:extLst>
                </p14:cNvPr>
                <p14:cNvContentPartPr/>
                <p14:nvPr/>
              </p14:nvContentPartPr>
              <p14:xfrm>
                <a:off x="9056617" y="6469148"/>
                <a:ext cx="133200" cy="208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EB627C-545F-D758-42C9-4FF3BA41455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7617" y="6460148"/>
                  <a:ext cx="150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AAA4A8-6A8C-2D29-89FC-FC05E3AC2B8F}"/>
                    </a:ext>
                  </a:extLst>
                </p14:cNvPr>
                <p14:cNvContentPartPr/>
                <p14:nvPr/>
              </p14:nvContentPartPr>
              <p14:xfrm>
                <a:off x="1129777" y="3780308"/>
                <a:ext cx="429480" cy="173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AAA4A8-6A8C-2D29-89FC-FC05E3AC2B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1137" y="3771668"/>
                  <a:ext cx="447120" cy="17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C9D376-17F1-BD52-B26A-FE705DB20557}"/>
                    </a:ext>
                  </a:extLst>
                </p14:cNvPr>
                <p14:cNvContentPartPr/>
                <p14:nvPr/>
              </p14:nvContentPartPr>
              <p14:xfrm>
                <a:off x="542977" y="4584908"/>
                <a:ext cx="5486400" cy="202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C9D376-17F1-BD52-B26A-FE705DB205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4337" y="4576268"/>
                  <a:ext cx="5504040" cy="203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27787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96D45AF-A5FF-5C2D-2921-B7263EF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298" y="6362115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8CF58-006D-0CA9-FEA2-89B812A4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9082"/>
            <a:ext cx="6817127" cy="6536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584CC3-A936-0EC2-5CA5-D8B07745D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022" y="609600"/>
            <a:ext cx="4343400" cy="2396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70A5D2-B3E2-E099-BED1-3106B5BFDF00}"/>
              </a:ext>
            </a:extLst>
          </p:cNvPr>
          <p:cNvSpPr txBox="1"/>
          <p:nvPr/>
        </p:nvSpPr>
        <p:spPr>
          <a:xfrm>
            <a:off x="4484023" y="3228945"/>
            <a:ext cx="465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 here: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https://pollev.com/hummel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6307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3A66BB0-54CA-67EF-6196-5CEEA934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693068"/>
          </a:xfrm>
        </p:spPr>
        <p:txBody>
          <a:bodyPr/>
          <a:lstStyle/>
          <a:p>
            <a:pPr marL="227013" indent="-227013"/>
            <a:r>
              <a:rPr lang="en-US" dirty="0"/>
              <a:t>Explain 1 vs. 2 by drawing fork-join diagrams…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02782-D3F7-2506-91D0-9CCFDA4B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772400" cy="283722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39212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E7ACC4-A687-6B34-BEA1-9A49D426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06" y="990600"/>
            <a:ext cx="6043988" cy="2209800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7D45B7-F035-1B2B-DF97-5DB8B5DEB17F}"/>
              </a:ext>
            </a:extLst>
          </p:cNvPr>
          <p:cNvGrpSpPr/>
          <p:nvPr/>
        </p:nvGrpSpPr>
        <p:grpSpPr>
          <a:xfrm>
            <a:off x="134017" y="3422108"/>
            <a:ext cx="469440" cy="547200"/>
            <a:chOff x="134017" y="3422108"/>
            <a:chExt cx="46944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F49C4F-0373-0960-4919-D1D740A39DF2}"/>
                    </a:ext>
                  </a:extLst>
                </p14:cNvPr>
                <p14:cNvContentPartPr/>
                <p14:nvPr/>
              </p14:nvContentPartPr>
              <p14:xfrm>
                <a:off x="388897" y="3527588"/>
                <a:ext cx="39600" cy="297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F49C4F-0373-0960-4919-D1D740A39D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257" y="3518588"/>
                  <a:ext cx="57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E38A1E-33AF-5C69-9A85-A6B8A5B004C9}"/>
                    </a:ext>
                  </a:extLst>
                </p14:cNvPr>
                <p14:cNvContentPartPr/>
                <p14:nvPr/>
              </p14:nvContentPartPr>
              <p14:xfrm>
                <a:off x="134017" y="3422108"/>
                <a:ext cx="469440" cy="54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E38A1E-33AF-5C69-9A85-A6B8A5B004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017" y="3413108"/>
                  <a:ext cx="487080" cy="56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157379-6989-690F-8DB6-3A0B1685F11F}"/>
              </a:ext>
            </a:extLst>
          </p:cNvPr>
          <p:cNvGrpSpPr/>
          <p:nvPr/>
        </p:nvGrpSpPr>
        <p:grpSpPr>
          <a:xfrm>
            <a:off x="1578697" y="3348668"/>
            <a:ext cx="707400" cy="1464480"/>
            <a:chOff x="1578697" y="3348668"/>
            <a:chExt cx="707400" cy="14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8F0091-1C1C-7100-7555-08C6299C9A63}"/>
                    </a:ext>
                  </a:extLst>
                </p14:cNvPr>
                <p14:cNvContentPartPr/>
                <p14:nvPr/>
              </p14:nvContentPartPr>
              <p14:xfrm>
                <a:off x="1710817" y="3348668"/>
                <a:ext cx="267840" cy="444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8F0091-1C1C-7100-7555-08C6299C9A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1817" y="3340028"/>
                  <a:ext cx="2854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F09AB3-A288-E9AF-CB67-FFADC74DE598}"/>
                    </a:ext>
                  </a:extLst>
                </p14:cNvPr>
                <p14:cNvContentPartPr/>
                <p14:nvPr/>
              </p14:nvContentPartPr>
              <p14:xfrm>
                <a:off x="1658257" y="3910988"/>
                <a:ext cx="162720" cy="18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F09AB3-A288-E9AF-CB67-FFADC74DE5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9257" y="3901988"/>
                  <a:ext cx="18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3010C-880A-7506-C2AC-F87E3D5D0667}"/>
                    </a:ext>
                  </a:extLst>
                </p14:cNvPr>
                <p14:cNvContentPartPr/>
                <p14:nvPr/>
              </p14:nvContentPartPr>
              <p14:xfrm>
                <a:off x="1927177" y="3840068"/>
                <a:ext cx="166680" cy="24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3010C-880A-7506-C2AC-F87E3D5D06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8177" y="3831068"/>
                  <a:ext cx="184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6072D8-0ABB-6E6A-6530-8133CE054B9B}"/>
                    </a:ext>
                  </a:extLst>
                </p14:cNvPr>
                <p14:cNvContentPartPr/>
                <p14:nvPr/>
              </p14:nvContentPartPr>
              <p14:xfrm>
                <a:off x="1792177" y="4125188"/>
                <a:ext cx="233280" cy="43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6072D8-0ABB-6E6A-6530-8133CE054B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3177" y="4116188"/>
                  <a:ext cx="2509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229674-86F7-AA89-2347-65502F585D5F}"/>
                    </a:ext>
                  </a:extLst>
                </p14:cNvPr>
                <p14:cNvContentPartPr/>
                <p14:nvPr/>
              </p14:nvContentPartPr>
              <p14:xfrm>
                <a:off x="1578697" y="4672748"/>
                <a:ext cx="199080" cy="13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229674-86F7-AA89-2347-65502F585D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0057" y="4664108"/>
                  <a:ext cx="216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CA08F3-E290-84B0-EE15-84A6F8EC766D}"/>
                    </a:ext>
                  </a:extLst>
                </p14:cNvPr>
                <p14:cNvContentPartPr/>
                <p14:nvPr/>
              </p14:nvContentPartPr>
              <p14:xfrm>
                <a:off x="1842577" y="4671668"/>
                <a:ext cx="158760" cy="14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CA08F3-E290-84B0-EE15-84A6F8EC76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3577" y="4662668"/>
                  <a:ext cx="176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E4F9A5-3ED6-E60D-E5E3-5E65BEC00796}"/>
                    </a:ext>
                  </a:extLst>
                </p14:cNvPr>
                <p14:cNvContentPartPr/>
                <p14:nvPr/>
              </p14:nvContentPartPr>
              <p14:xfrm>
                <a:off x="2062897" y="4686068"/>
                <a:ext cx="29880" cy="8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E4F9A5-3ED6-E60D-E5E3-5E65BEC007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3897" y="4677068"/>
                  <a:ext cx="47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12D342-3165-8E31-9EE3-20489D37EE88}"/>
                    </a:ext>
                  </a:extLst>
                </p14:cNvPr>
                <p14:cNvContentPartPr/>
                <p14:nvPr/>
              </p14:nvContentPartPr>
              <p14:xfrm>
                <a:off x="2159737" y="4489508"/>
                <a:ext cx="126360" cy="30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12D342-3165-8E31-9EE3-20489D37EE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0737" y="4480868"/>
                  <a:ext cx="144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380CDF-4062-CE7F-A333-14C90D681766}"/>
                    </a:ext>
                  </a:extLst>
                </p14:cNvPr>
                <p14:cNvContentPartPr/>
                <p14:nvPr/>
              </p14:nvContentPartPr>
              <p14:xfrm>
                <a:off x="2133097" y="4663028"/>
                <a:ext cx="135720" cy="9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380CDF-4062-CE7F-A333-14C90D6817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4457" y="4654028"/>
                  <a:ext cx="1533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5A16D8-41C0-48F3-4C78-3D77C4DBB56C}"/>
              </a:ext>
            </a:extLst>
          </p:cNvPr>
          <p:cNvGrpSpPr/>
          <p:nvPr/>
        </p:nvGrpSpPr>
        <p:grpSpPr>
          <a:xfrm>
            <a:off x="1825657" y="4976228"/>
            <a:ext cx="736560" cy="1657080"/>
            <a:chOff x="1825657" y="4976228"/>
            <a:chExt cx="736560" cy="16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2FE9E2-1573-BC37-9151-5A336CFB7AF4}"/>
                    </a:ext>
                  </a:extLst>
                </p14:cNvPr>
                <p14:cNvContentPartPr/>
                <p14:nvPr/>
              </p14:nvContentPartPr>
              <p14:xfrm>
                <a:off x="1913857" y="4976228"/>
                <a:ext cx="185760" cy="45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2FE9E2-1573-BC37-9151-5A336CFB7A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857" y="4967588"/>
                  <a:ext cx="2034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7E583E-F841-9701-87B4-2D2E7DAE9BD5}"/>
                    </a:ext>
                  </a:extLst>
                </p14:cNvPr>
                <p14:cNvContentPartPr/>
                <p14:nvPr/>
              </p14:nvContentPartPr>
              <p14:xfrm>
                <a:off x="1825657" y="5579588"/>
                <a:ext cx="140760" cy="16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7E583E-F841-9701-87B4-2D2E7DAE9B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16657" y="5570588"/>
                  <a:ext cx="158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F8C5A2-9B6B-5EF5-5C11-FBA8AED2B960}"/>
                    </a:ext>
                  </a:extLst>
                </p14:cNvPr>
                <p14:cNvContentPartPr/>
                <p14:nvPr/>
              </p14:nvContentPartPr>
              <p14:xfrm>
                <a:off x="2016817" y="5565188"/>
                <a:ext cx="128160" cy="24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F8C5A2-9B6B-5EF5-5C11-FBA8AED2B9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07817" y="5556188"/>
                  <a:ext cx="145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089A40-5C86-C790-4D2E-687D92CB8D1F}"/>
                    </a:ext>
                  </a:extLst>
                </p14:cNvPr>
                <p14:cNvContentPartPr/>
                <p14:nvPr/>
              </p14:nvContentPartPr>
              <p14:xfrm>
                <a:off x="1976137" y="5933828"/>
                <a:ext cx="163440" cy="47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089A40-5C86-C790-4D2E-687D92CB8D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7137" y="5925188"/>
                  <a:ext cx="1810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F6D76A-13C7-65AD-E994-429344B55886}"/>
                    </a:ext>
                  </a:extLst>
                </p14:cNvPr>
                <p14:cNvContentPartPr/>
                <p14:nvPr/>
              </p14:nvContentPartPr>
              <p14:xfrm>
                <a:off x="1828537" y="6482828"/>
                <a:ext cx="173520" cy="150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F6D76A-13C7-65AD-E994-429344B558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19537" y="6474188"/>
                  <a:ext cx="191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C31FFB-80FF-EE74-4812-C14B041F65F3}"/>
                    </a:ext>
                  </a:extLst>
                </p14:cNvPr>
                <p14:cNvContentPartPr/>
                <p14:nvPr/>
              </p14:nvContentPartPr>
              <p14:xfrm>
                <a:off x="2054977" y="6475988"/>
                <a:ext cx="163080" cy="14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C31FFB-80FF-EE74-4812-C14B041F65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6337" y="6466988"/>
                  <a:ext cx="18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076241-0D1F-EC7F-E53B-5B9E8A0A8FBD}"/>
                    </a:ext>
                  </a:extLst>
                </p14:cNvPr>
                <p14:cNvContentPartPr/>
                <p14:nvPr/>
              </p14:nvContentPartPr>
              <p14:xfrm>
                <a:off x="2291497" y="6499028"/>
                <a:ext cx="6840" cy="9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076241-0D1F-EC7F-E53B-5B9E8A0A8F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2497" y="6490028"/>
                  <a:ext cx="24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351321-C577-F209-4EC3-190A0C59E238}"/>
                    </a:ext>
                  </a:extLst>
                </p14:cNvPr>
                <p14:cNvContentPartPr/>
                <p14:nvPr/>
              </p14:nvContentPartPr>
              <p14:xfrm>
                <a:off x="2337577" y="6248468"/>
                <a:ext cx="136800" cy="35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351321-C577-F209-4EC3-190A0C59E2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28577" y="6239828"/>
                  <a:ext cx="1544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8B7E27-028C-6C1F-2FE2-7D9D9DD37012}"/>
                    </a:ext>
                  </a:extLst>
                </p14:cNvPr>
                <p14:cNvContentPartPr/>
                <p14:nvPr/>
              </p14:nvContentPartPr>
              <p14:xfrm>
                <a:off x="2402377" y="6387788"/>
                <a:ext cx="159840" cy="78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8B7E27-028C-6C1F-2FE2-7D9D9DD370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93737" y="6379148"/>
                  <a:ext cx="1774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57644E-5674-4402-B530-4801D4FAE4C1}"/>
              </a:ext>
            </a:extLst>
          </p:cNvPr>
          <p:cNvGrpSpPr/>
          <p:nvPr/>
        </p:nvGrpSpPr>
        <p:grpSpPr>
          <a:xfrm>
            <a:off x="4878097" y="3381428"/>
            <a:ext cx="634320" cy="634680"/>
            <a:chOff x="4878097" y="3381428"/>
            <a:chExt cx="63432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5BED8D-4227-41B7-7056-92E1915DC675}"/>
                    </a:ext>
                  </a:extLst>
                </p14:cNvPr>
                <p14:cNvContentPartPr/>
                <p14:nvPr/>
              </p14:nvContentPartPr>
              <p14:xfrm>
                <a:off x="5118217" y="3626948"/>
                <a:ext cx="156240" cy="20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5BED8D-4227-41B7-7056-92E1915DC6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9577" y="3617948"/>
                  <a:ext cx="173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80B269-256E-821D-89C1-177F227194BF}"/>
                    </a:ext>
                  </a:extLst>
                </p14:cNvPr>
                <p14:cNvContentPartPr/>
                <p14:nvPr/>
              </p14:nvContentPartPr>
              <p14:xfrm>
                <a:off x="4878097" y="3381428"/>
                <a:ext cx="634320" cy="634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80B269-256E-821D-89C1-177F227194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69097" y="3372788"/>
                  <a:ext cx="651960" cy="65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63FAB26-028D-E60F-D409-B53CEB8E5BD7}"/>
              </a:ext>
            </a:extLst>
          </p:cNvPr>
          <p:cNvGrpSpPr/>
          <p:nvPr/>
        </p:nvGrpSpPr>
        <p:grpSpPr>
          <a:xfrm>
            <a:off x="6108577" y="3273428"/>
            <a:ext cx="2471760" cy="3439440"/>
            <a:chOff x="6108577" y="3273428"/>
            <a:chExt cx="2471760" cy="34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10EDFA-7FB9-12D6-0882-7877AB235057}"/>
                    </a:ext>
                  </a:extLst>
                </p14:cNvPr>
                <p14:cNvContentPartPr/>
                <p14:nvPr/>
              </p14:nvContentPartPr>
              <p14:xfrm>
                <a:off x="7161577" y="3273428"/>
                <a:ext cx="208080" cy="45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10EDFA-7FB9-12D6-0882-7877AB2350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52937" y="3264788"/>
                  <a:ext cx="2257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3D0912-5708-EFBE-FEC8-66D13307986A}"/>
                    </a:ext>
                  </a:extLst>
                </p14:cNvPr>
                <p14:cNvContentPartPr/>
                <p14:nvPr/>
              </p14:nvContentPartPr>
              <p14:xfrm>
                <a:off x="6270937" y="3795068"/>
                <a:ext cx="974520" cy="623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3D0912-5708-EFBE-FEC8-66D1330798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2297" y="3786428"/>
                  <a:ext cx="9921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2B7785-40A3-BEC2-7154-48D3605AF006}"/>
                    </a:ext>
                  </a:extLst>
                </p14:cNvPr>
                <p14:cNvContentPartPr/>
                <p14:nvPr/>
              </p14:nvContentPartPr>
              <p14:xfrm>
                <a:off x="6108577" y="4603988"/>
                <a:ext cx="246240" cy="24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2B7785-40A3-BEC2-7154-48D3605AF0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99937" y="4595348"/>
                  <a:ext cx="263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A34B4E-4C20-572F-3AA2-8E895D428C06}"/>
                    </a:ext>
                  </a:extLst>
                </p14:cNvPr>
                <p14:cNvContentPartPr/>
                <p14:nvPr/>
              </p14:nvContentPartPr>
              <p14:xfrm>
                <a:off x="6383977" y="4576268"/>
                <a:ext cx="156960" cy="227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A34B4E-4C20-572F-3AA2-8E895D428C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4977" y="4567628"/>
                  <a:ext cx="174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099AF5-7CBE-190A-9539-E63EDC854A1C}"/>
                    </a:ext>
                  </a:extLst>
                </p14:cNvPr>
                <p14:cNvContentPartPr/>
                <p14:nvPr/>
              </p14:nvContentPartPr>
              <p14:xfrm>
                <a:off x="7224577" y="3799388"/>
                <a:ext cx="1253160" cy="596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099AF5-7CBE-190A-9539-E63EDC854A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15577" y="3790388"/>
                  <a:ext cx="12708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47E460-1C23-EA6E-D3DD-ADA11FCC987C}"/>
                    </a:ext>
                  </a:extLst>
                </p14:cNvPr>
                <p14:cNvContentPartPr/>
                <p14:nvPr/>
              </p14:nvContentPartPr>
              <p14:xfrm>
                <a:off x="8218177" y="4585268"/>
                <a:ext cx="177120" cy="20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47E460-1C23-EA6E-D3DD-ADA11FCC98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9537" y="4576268"/>
                  <a:ext cx="194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8DEA67-1CD5-9F8E-4003-BB4B8C40212D}"/>
                    </a:ext>
                  </a:extLst>
                </p14:cNvPr>
                <p14:cNvContentPartPr/>
                <p14:nvPr/>
              </p14:nvContentPartPr>
              <p14:xfrm>
                <a:off x="8405377" y="4568708"/>
                <a:ext cx="174960" cy="277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8DEA67-1CD5-9F8E-4003-BB4B8C4021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96377" y="4560068"/>
                  <a:ext cx="192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26A125-01AE-96B5-9486-79FD635B246C}"/>
                    </a:ext>
                  </a:extLst>
                </p14:cNvPr>
                <p14:cNvContentPartPr/>
                <p14:nvPr/>
              </p14:nvContentPartPr>
              <p14:xfrm>
                <a:off x="6420697" y="4944908"/>
                <a:ext cx="1062360" cy="1012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26A125-01AE-96B5-9486-79FD635B24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2057" y="4936268"/>
                  <a:ext cx="108000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C094CC-EFC3-3C5A-FE6A-05B90C3C879D}"/>
                    </a:ext>
                  </a:extLst>
                </p14:cNvPr>
                <p14:cNvContentPartPr/>
                <p14:nvPr/>
              </p14:nvContentPartPr>
              <p14:xfrm>
                <a:off x="7713817" y="4939148"/>
                <a:ext cx="749880" cy="886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C094CC-EFC3-3C5A-FE6A-05B90C3C87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05177" y="4930508"/>
                  <a:ext cx="76752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892B54-4E24-ACC2-1EEF-A67A39C0384D}"/>
                    </a:ext>
                  </a:extLst>
                </p14:cNvPr>
                <p14:cNvContentPartPr/>
                <p14:nvPr/>
              </p14:nvContentPartPr>
              <p14:xfrm>
                <a:off x="7157617" y="6081428"/>
                <a:ext cx="243720" cy="13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892B54-4E24-ACC2-1EEF-A67A39C038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48977" y="6072788"/>
                  <a:ext cx="261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6B48FB-4110-9ABF-D39E-7C8BE290B90A}"/>
                    </a:ext>
                  </a:extLst>
                </p14:cNvPr>
                <p14:cNvContentPartPr/>
                <p14:nvPr/>
              </p14:nvContentPartPr>
              <p14:xfrm>
                <a:off x="7430857" y="6104108"/>
                <a:ext cx="18108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6B48FB-4110-9ABF-D39E-7C8BE290B9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21857" y="6095108"/>
                  <a:ext cx="198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4F5557-FA5F-27C7-B81B-349FC297EEDA}"/>
                    </a:ext>
                  </a:extLst>
                </p14:cNvPr>
                <p14:cNvContentPartPr/>
                <p14:nvPr/>
              </p14:nvContentPartPr>
              <p14:xfrm>
                <a:off x="7683937" y="6100508"/>
                <a:ext cx="43560" cy="14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4F5557-FA5F-27C7-B81B-349FC297EE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74937" y="6091868"/>
                  <a:ext cx="61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8DCCED-5220-4109-3263-64050023DDC3}"/>
                    </a:ext>
                  </a:extLst>
                </p14:cNvPr>
                <p14:cNvContentPartPr/>
                <p14:nvPr/>
              </p14:nvContentPartPr>
              <p14:xfrm>
                <a:off x="7776457" y="5935268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8DCCED-5220-4109-3263-64050023DD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67817" y="59266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085C150-8474-25F7-A58B-BE75390B4131}"/>
                    </a:ext>
                  </a:extLst>
                </p14:cNvPr>
                <p14:cNvContentPartPr/>
                <p14:nvPr/>
              </p14:nvContentPartPr>
              <p14:xfrm>
                <a:off x="7779337" y="5908988"/>
                <a:ext cx="170640" cy="31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085C150-8474-25F7-A58B-BE75390B41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0697" y="5899988"/>
                  <a:ext cx="188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278676-50BD-D903-F462-CE84C21C72CA}"/>
                    </a:ext>
                  </a:extLst>
                </p14:cNvPr>
                <p14:cNvContentPartPr/>
                <p14:nvPr/>
              </p14:nvContentPartPr>
              <p14:xfrm>
                <a:off x="8064097" y="6174668"/>
                <a:ext cx="5400" cy="3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278676-50BD-D903-F462-CE84C21C72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55097" y="6166028"/>
                  <a:ext cx="23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0CD1C4-1415-0E1A-4207-184157D52273}"/>
                    </a:ext>
                  </a:extLst>
                </p14:cNvPr>
                <p14:cNvContentPartPr/>
                <p14:nvPr/>
              </p14:nvContentPartPr>
              <p14:xfrm>
                <a:off x="8127817" y="5900348"/>
                <a:ext cx="250200" cy="278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0CD1C4-1415-0E1A-4207-184157D522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19177" y="5891348"/>
                  <a:ext cx="267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CEA84C-C018-13A7-4A2F-81A51B76B679}"/>
                    </a:ext>
                  </a:extLst>
                </p14:cNvPr>
                <p14:cNvContentPartPr/>
                <p14:nvPr/>
              </p14:nvContentPartPr>
              <p14:xfrm>
                <a:off x="8430217" y="5866148"/>
                <a:ext cx="36000" cy="292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CEA84C-C018-13A7-4A2F-81A51B76B6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1217" y="5857508"/>
                  <a:ext cx="53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243A76-DCA2-9C38-9CC4-08B8A496ABEF}"/>
                    </a:ext>
                  </a:extLst>
                </p14:cNvPr>
                <p14:cNvContentPartPr/>
                <p14:nvPr/>
              </p14:nvContentPartPr>
              <p14:xfrm>
                <a:off x="7731097" y="6325148"/>
                <a:ext cx="208440" cy="38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243A76-DCA2-9C38-9CC4-08B8A496AB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2457" y="6316148"/>
                  <a:ext cx="226080" cy="40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07179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scenario 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818C8A8-8D62-DBD6-848D-D13B05D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81D5A56-35C8-0CC1-3E76-CA4D6156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1524000"/>
          </a:xfrm>
        </p:spPr>
        <p:txBody>
          <a:bodyPr/>
          <a:lstStyle/>
          <a:p>
            <a:pPr marL="227013" indent="-227013"/>
            <a:r>
              <a:rPr lang="en-US" sz="2400" dirty="0"/>
              <a:t>We have a scenario with 4 async operations:</a:t>
            </a:r>
          </a:p>
          <a:p>
            <a:pPr marL="627063" lvl="1" indent="-227013"/>
            <a:r>
              <a:rPr lang="en-US" sz="2000" dirty="0"/>
              <a:t>Functions A, B, C, and D each return a promise</a:t>
            </a:r>
          </a:p>
          <a:p>
            <a:pPr marL="627063" lvl="1" indent="-227013"/>
            <a:r>
              <a:rPr lang="en-US" sz="2000" dirty="0"/>
              <a:t>Respond with "done" when operations have completed</a:t>
            </a:r>
          </a:p>
        </p:txBody>
      </p:sp>
    </p:spTree>
    <p:extLst>
      <p:ext uri="{BB962C8B-B14F-4D97-AF65-F5344CB8AC3E}">
        <p14:creationId xmlns:p14="http://schemas.microsoft.com/office/powerpoint/2010/main" val="120002405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scenario example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818C8A8-8D62-DBD6-848D-D13B05D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81D5A56-35C8-0CC1-3E76-CA4D6156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1524000"/>
          </a:xfrm>
        </p:spPr>
        <p:txBody>
          <a:bodyPr/>
          <a:lstStyle/>
          <a:p>
            <a:pPr marL="227013" indent="-227013"/>
            <a:r>
              <a:rPr lang="en-US" sz="2400" dirty="0"/>
              <a:t>We have a scenario with 4 async operations:</a:t>
            </a:r>
          </a:p>
          <a:p>
            <a:pPr marL="627063" lvl="1" indent="-227013"/>
            <a:r>
              <a:rPr lang="en-US" sz="2000" dirty="0"/>
              <a:t>Functions A, B, C, and D each return a promise</a:t>
            </a:r>
          </a:p>
          <a:p>
            <a:pPr marL="627063" lvl="1" indent="-227013"/>
            <a:r>
              <a:rPr lang="en-US" sz="2000" dirty="0"/>
              <a:t>Respond with "done" when operations have completed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3ABA98-E3D4-514C-1ABF-2BCB6FE4B9DB}"/>
                  </a:ext>
                </a:extLst>
              </p14:cNvPr>
              <p14:cNvContentPartPr/>
              <p14:nvPr/>
            </p14:nvContentPartPr>
            <p14:xfrm>
              <a:off x="533520" y="2210400"/>
              <a:ext cx="8467200" cy="456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3ABA98-E3D4-514C-1ABF-2BCB6FE4B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60" y="2201040"/>
                <a:ext cx="8485920" cy="45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0453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scenario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818C8A8-8D62-DBD6-848D-D13B05D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81D5A56-35C8-0CC1-3E76-CA4D6156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772400" cy="2209800"/>
          </a:xfrm>
        </p:spPr>
        <p:txBody>
          <a:bodyPr/>
          <a:lstStyle/>
          <a:p>
            <a:pPr marL="227013" indent="-227013"/>
            <a:r>
              <a:rPr lang="en-US" sz="2400" dirty="0"/>
              <a:t>We have a scenario with 4 async operations:</a:t>
            </a:r>
          </a:p>
          <a:p>
            <a:pPr marL="627063" lvl="1" indent="-227013"/>
            <a:r>
              <a:rPr lang="en-US" sz="2000" dirty="0"/>
              <a:t>Functions A, B, C, and D each return a promise</a:t>
            </a:r>
          </a:p>
          <a:p>
            <a:pPr marL="627063" lvl="1" indent="-227013"/>
            <a:r>
              <a:rPr lang="en-US" sz="2000" dirty="0"/>
              <a:t>The results of A and B are input parameters to C</a:t>
            </a:r>
          </a:p>
          <a:p>
            <a:pPr marL="627063" lvl="1" indent="-227013"/>
            <a:r>
              <a:rPr lang="en-US" sz="2000" dirty="0"/>
              <a:t>Respond with "done" when operations have completed</a:t>
            </a:r>
          </a:p>
        </p:txBody>
      </p:sp>
    </p:spTree>
    <p:extLst>
      <p:ext uri="{BB962C8B-B14F-4D97-AF65-F5344CB8AC3E}">
        <p14:creationId xmlns:p14="http://schemas.microsoft.com/office/powerpoint/2010/main" val="320668302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scenario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2209800"/>
          </a:xfrm>
        </p:spPr>
        <p:txBody>
          <a:bodyPr/>
          <a:lstStyle/>
          <a:p>
            <a:pPr marL="227013" indent="-227013"/>
            <a:r>
              <a:rPr lang="en-US" sz="2400" dirty="0"/>
              <a:t>We have a scenario with 4 async operations:</a:t>
            </a:r>
          </a:p>
          <a:p>
            <a:pPr marL="627063" lvl="1" indent="-227013"/>
            <a:r>
              <a:rPr lang="en-US" sz="2000" dirty="0"/>
              <a:t>Functions A, B, C, and D each return a promise</a:t>
            </a:r>
          </a:p>
          <a:p>
            <a:pPr marL="627063" lvl="1" indent="-227013"/>
            <a:r>
              <a:rPr lang="en-US" sz="2000" dirty="0"/>
              <a:t>The results of A and B are input parameters to C</a:t>
            </a:r>
          </a:p>
          <a:p>
            <a:pPr marL="627063" lvl="1" indent="-227013"/>
            <a:r>
              <a:rPr lang="en-US" sz="2000" dirty="0"/>
              <a:t>Respond with "done" when operations have completed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96DAE1D-2E6C-A940-4E98-FD78905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98A8D2-0AAC-F777-EAD0-B6A463CEB8D3}"/>
                  </a:ext>
                </a:extLst>
              </p14:cNvPr>
              <p14:cNvContentPartPr/>
              <p14:nvPr/>
            </p14:nvContentPartPr>
            <p14:xfrm>
              <a:off x="664920" y="2680560"/>
              <a:ext cx="7821000" cy="398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98A8D2-0AAC-F777-EAD0-B6A463CEB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560" y="2671200"/>
                <a:ext cx="7839720" cy="39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142921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</TotalTime>
  <Words>1414</Words>
  <Application>Microsoft Office PowerPoint</Application>
  <PresentationFormat>On-screen Show (4:3)</PresentationFormat>
  <Paragraphs>191</Paragraphs>
  <Slides>29</Slides>
  <Notes>29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1279</cp:revision>
  <cp:lastPrinted>2024-10-03T14:06:21Z</cp:lastPrinted>
  <dcterms:created xsi:type="dcterms:W3CDTF">2013-01-13T00:19:11Z</dcterms:created>
  <dcterms:modified xsi:type="dcterms:W3CDTF">2024-10-24T08:20:05Z</dcterms:modified>
</cp:coreProperties>
</file>