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5" r:id="rId3"/>
    <p:sldMasterId id="2147483670" r:id="rId4"/>
  </p:sldMasterIdLst>
  <p:notesMasterIdLst>
    <p:notesMasterId r:id="rId29"/>
  </p:notesMasterIdLst>
  <p:handoutMasterIdLst>
    <p:handoutMasterId r:id="rId30"/>
  </p:handoutMasterIdLst>
  <p:sldIdLst>
    <p:sldId id="1208" r:id="rId5"/>
    <p:sldId id="1080" r:id="rId6"/>
    <p:sldId id="1085" r:id="rId7"/>
    <p:sldId id="1086" r:id="rId8"/>
    <p:sldId id="1091" r:id="rId9"/>
    <p:sldId id="1087" r:id="rId10"/>
    <p:sldId id="1147" r:id="rId11"/>
    <p:sldId id="1093" r:id="rId12"/>
    <p:sldId id="1096" r:id="rId13"/>
    <p:sldId id="1095" r:id="rId14"/>
    <p:sldId id="1097" r:id="rId15"/>
    <p:sldId id="1141" r:id="rId16"/>
    <p:sldId id="1139" r:id="rId17"/>
    <p:sldId id="1140" r:id="rId18"/>
    <p:sldId id="1109" r:id="rId19"/>
    <p:sldId id="964" r:id="rId20"/>
    <p:sldId id="1009" r:id="rId21"/>
    <p:sldId id="1013" r:id="rId22"/>
    <p:sldId id="1014" r:id="rId23"/>
    <p:sldId id="1052" r:id="rId24"/>
    <p:sldId id="902" r:id="rId25"/>
    <p:sldId id="1005" r:id="rId26"/>
    <p:sldId id="1010" r:id="rId27"/>
    <p:sldId id="1011" r:id="rId2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808080"/>
    <a:srgbClr val="98FB98"/>
    <a:srgbClr val="33CCFF"/>
    <a:srgbClr val="92BE50"/>
    <a:srgbClr val="FFFF66"/>
    <a:srgbClr val="666699"/>
    <a:srgbClr val="9900FF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9" autoAdjust="0"/>
    <p:restoredTop sz="93831" autoAdjust="0"/>
  </p:normalViewPr>
  <p:slideViewPr>
    <p:cSldViewPr>
      <p:cViewPr varScale="1">
        <p:scale>
          <a:sx n="90" d="100"/>
          <a:sy n="90" d="100"/>
        </p:scale>
        <p:origin x="53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834" y="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1040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pPr algn="ctr"/>
            <a:endParaRPr lang="en-US" sz="1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5764107" y="8829967"/>
            <a:ext cx="1244671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CB50AC30-B37F-4D76-906B-329B14AA6A96}" type="slidenum">
              <a:rPr lang="en-US" sz="1400" b="1"/>
              <a:t>‹#›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416091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9:31:34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2286 271 1375 0 0,'1'-2'88'0'0,"0"-1"-1"0"0,0 1 0 0 0,0 0 0 0 0,-1 0 0 0 0,1 0 0 0 0,-1-1 0 0 0,0 1 0 0 0,1 0 1 0 0,-1-4-1 0 0,-1 2 732 0 0,1 0 1 0 0,-1 0-1 0 0,0 0 1 0 0,0 1-1 0 0,0-1 1 0 0,0 0 0 0 0,-1 1-1 0 0,-3-7 1 0 0,0 2 1250 0 0,0 0 1 0 0,-10-11 0 0 0,-3-1-3269 0 0,7 10 1376 0 0,-1 0 0 0 0,0 0 1 0 0,-1 2-1 0 0,0-1 0 0 0,0 2 1 0 0,-1-1-1 0 0,1 2 1 0 0,-2 0-1 0 0,-23-7 0 0 0,-15 0-112 0 0,-73-10-1 0 0,96 19-65 0 0,-57-7 115 0 0,-1 3 0 0 0,1 5-1 0 0,-1 3 1 0 0,0 4 0 0 0,-97 17-1 0 0,-131 38-36 0 0,224-36-65 0 0,-123 47 0 0 0,122-32 11 0 0,-99 56 0 0 0,155-73-10 0 0,1 2-1 0 0,1 1 1 0 0,1 1-1 0 0,1 2 1 0 0,-33 36 0 0 0,50-43 59 0 0,-22 37 12 0 0,36-54-72 0 0,0 0-1 0 0,0 1 1 0 0,0-1 0 0 0,0 0-1 0 0,0 1 1 0 0,-1 4-1 0 0,-18 50 76 0 0,20-55-81 0 0,0-1-1 0 0,0 1 1 0 0,0 0-1 0 0,0 0 1 0 0,1-1-1 0 0,-1 1 1 0 0,1 0-1 0 0,0 4 1 0 0,-3 49-71 0 0,2-54 52 0 0,1 1 1 0 0,0-1-1 0 0,0 1 1 0 0,0-1-1 0 0,0 1 0 0 0,1-1 1 0 0,-1 1-1 0 0,1-1 1 0 0,1 4-1 0 0,14 49-115 0 0,-15-51 107 0 0,0 0-1 0 0,0-1 1 0 0,0 1-1 0 0,1-1 1 0 0,3 7 0 0 0,-1-4 5 0 0,6 13-31 0 0,1 0 0 0 0,2-1 1 0 0,23 28-1 0 0,-12-23 38 0 0,0-1 1 0 0,2-1-1 0 0,1-1 0 0 0,0-2 0 0 0,1 0 0 0 0,1-2 0 0 0,0-1 0 0 0,36 12 1 0 0,4-3 199 0 0,0-3 0 0 0,118 19 0 0 0,-62-21-25 0 0,1-6 0 0 0,1-5 1 0 0,-1-5-1 0 0,1-7 1 0 0,-1-4-1 0 0,176-36 1 0 0,-200 22-139 0 0,115-41-1 0 0,-163 43 144 0 0,-1-2-1 0 0,-1-2 1 0 0,84-53 0 0 0,-118 65 3 0 0,0-1 1 0 0,-1-1 0 0 0,0 0 0 0 0,-1-2-1 0 0,-1 0 1 0 0,-1 0 0 0 0,22-31 0 0 0,-30 36-74 0 0,0 1 1 0 0,0-1 0 0 0,-1-1-1 0 0,-1 1 1 0 0,0-1-1 0 0,0 0 1 0 0,-1 0 0 0 0,-1 0-1 0 0,0 0 1 0 0,0 0-1 0 0,-1-1 1 0 0,-1 1 0 0 0,0 0-1 0 0,-1-1 1 0 0,-2-13-1 0 0,-2 2 24 0 0,-2 1 0 0 0,0-1-1 0 0,-1 2 1 0 0,-1-1 0 0 0,-1 1-1 0 0,-1 0 1 0 0,-2 1-1 0 0,-16-23 1 0 0,8 16-461 0 0,-2 0-1 0 0,-1 2 1 0 0,-1 0-1 0 0,-55-42 1 0 0,38 39-5089 0 0,0 4-1771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9:31:16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12895 0 0,'0'0'3346'0'0,"8"3"-2753"0"0,0 1-387 0 0,-3-2 3 0 0,0 1 1 0 0,1-1-1 0 0,-1-1 1 0 0,10 3-1 0 0,30 7 775 0 0,186 20 201 0 0,11-16-759 0 0,27 1-194 0 0,49 10-48 0 0,110 11 355 0 0,-156-15-301 0 0,-230-18-190 0 0,16 1-36 0 0,4 2 41 0 0,-26-1-42 0 0,3 10 0 0 0,-31-12 171 0 0,-5 6-111 0 0,10 31 1 0 0,-10-31-1 0 0,-3-3-54 0 0,-1 1 0 0 0,1-1 1 0 0,-3 8-1 0 0,1-3-5 0 0,1-2 63 0 0,0 3-17 0 0,-1 2-49 0 0,-6 43 46 0 0,-1-3 9 0 0,1-2-41 0 0,-3 20 25 0 0,0 18-36 0 0,2-6-1 0 0,7-50 31 0 0,-3 52-31 0 0,2 20-11 0 0,3-3 0 0 0,6-4 0 0 0,5 77 0 0 0,109 794 0 0 0,-19-420 0 0 0,-60-256-64 0 0,-34-234 64 0 0,4 32 0 0 0,-3 3 0 0 0,-5-7 0 0 0,-8-10 0 0 0,3-62 0 0 0,-7 27 0 0 0,-9 8 0 0 0,-3-8 0 0 0,15-32 7 0 0,4-9-3 0 0,1 0 1 0 0,-1 0 0 0 0,0 0-1 0 0,0 0 1 0 0,0 0 0 0 0,0-1-1 0 0,-1 1 1 0 0,1 0 0 0 0,-4 2-1 0 0,1 1 6 0 0,3-4 3 0 0,-1 1 1 0 0,0 0-1 0 0,1-1 0 0 0,-1 0 1 0 0,0 1-1 0 0,-5 2 0 0 0,3-1 13 0 0,3-2-16 0 0,1 0 0 0 0,-1-1 1 0 0,0 1-1 0 0,0-1 0 0 0,0 0 0 0 0,0 0 0 0 0,0 0 0 0 0,0 0 1 0 0,0 0-1 0 0,0 0 0 0 0,-4 1 0 0 0,-2 1 14 0 0,4-1 0 0 0,-1 0 0 0 0,0 0 0 0 0,0-1 0 0 0,-8 2 0 0 0,-17 3 25 0 0,0-2-1 0 0,-58 1 0 0 0,-70-10 151 0 0,43 0-135 0 0,-366-36-128 0 0,305 21 64 0 0,-125-20 0 0 0,204 20 152 0 0,-195-13 0 0 0,241 32-333 0 0,0 1 0 0 0,0 3 0 0 0,1 2 0 0 0,-77 18 0 0 0,104-16-991 0 0,1 1-3847 0 0,21-8 4634 0 0,-20 8-6686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05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18887 0 0,'0'0'1712'0'0,"-1"9"-1409"0"0,-2 31-190 0 0,2-30 298 0 0,0 4 122 0 0,-4 40 12 0 0,3-21-54 0 0,-16 207-7 0 0,13 210-380 0 0,8-386-104 0 0,3 17 0 0 0,5-9 0 0 0,4-7 0 0 0,5-9-21 0 0,-15-45-85 0 0,0-4-15 0 0,15 21 1 0 0,-14-21-101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06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17967 0 0,'0'0'4545'0'0,"8"7"-4395"0"0,23 18-22 0 0,-29-24-118 0 0,-1 0 0 0 0,1 0 0 0 0,-1 0 0 0 0,1 1 0 0 0,-1-1 1 0 0,0 0-1 0 0,0 1 0 0 0,0-1 0 0 0,1 3 0 0 0,28 46-2 0 0,-19-26-47 0 0,11 34-1 0 0,-6-8-126 0 0,10 60-1 0 0,4 76-409 0 0,-19-123 464 0 0,-5-34 19 0 0,5 32 90 0 0,-2-9 105 0 0,-4 2 686 0 0,-5-50-304 0 0,-1-5-49 0 0,-1-18-44 0 0,-6-68-308 0 0,5 0 1 0 0,3 0-1 0 0,4 0 0 0 0,20-112 0 0 0,-20 170-152 0 0,2 1 0 0 0,1 0 0 0 0,1 1-1 0 0,23-51 1 0 0,-25 67 26 0 0,0 0 0 0 0,1 1 1 0 0,0-1-1 0 0,1 1 0 0 0,14-15 0 0 0,-15 20 27 0 0,-1-1 1 0 0,1 1-1 0 0,0 0 0 0 0,0 0 1 0 0,0 1-1 0 0,1 0 0 0 0,0 1 1 0 0,-1-1-1 0 0,11-2 0 0 0,-13 5-21 0 0,0-1 0 0 0,-1 1 0 0 0,1 0 1 0 0,0 1-1 0 0,7-1 0 0 0,-3 0-6 0 0,8 2-85 0 0,17 4 0 0 0,-17 0-7 0 0,16 10-27 0 0,-18-6-13 0 0,13 11-1 0 0,-15-8-3 0 0,-5-5 117 0 0,-4-3-1 0 0,1 0-1 0 0,-1 1 0 0 0,0-1 0 0 0,6 10 0 0 0,11 13-128 0 0,-16-20 12 0 0,-1 3 51 0 0,16 31 22 0 0,-15-31 3 0 0,-4 1 18 0 0,-1-11 86 0 0,2 13 15 0 0,1 27 0 0 0,-4-23 105 0 0,-4 23 0 0 0,3-28 168 0 0,-3-5 0 0 0,-14 21-16 0 0,14-21-68 0 0,-2-1-32 0 0,-20 15-4 0 0,20-15-9 0 0,-1-4-41 0 0,-24 7-19 0 0,18-7-3 0 0,-15-3-16 0 0,20 0-164 0 0,1 0 0 0 0,-1-1 0 0 0,1 0 0 0 0,0-1 0 0 0,0 0-1 0 0,0 0 1 0 0,0-1 0 0 0,0 0 0 0 0,1 0 0 0 0,-1-1 0 0 0,1 1 0 0 0,0-2 0 0 0,1 1-1 0 0,-1-1 1 0 0,1 0 0 0 0,0 0 0 0 0,1-1 0 0 0,-1 0 0 0 0,1 0 0 0 0,1 0 0 0 0,-6-11 0 0 0,1-3-618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06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2759 0 0,'1'10'207'0'0,"4"27"217"0"0,-4-28 4207 0 0,0 1-1857 0 0,10 51 1606 0 0,-9-48-3894 0 0,11 42 1778 0 0,3 2-1050 0 0,-7-32-455 0 0,9 19-198 0 0,-13-33-38 0 0,1-2-56 0 0,20 26-198 0 0,-19-26 76 0 0,0-8-197 0 0,21 2-52 0 0,-28-3-93 0 0,1 0-1 0 0,-1 1 1 0 0,1-1 0 0 0,-1 0-1 0 0,0 0 1 0 0,1 0-1 0 0,-1 0 1 0 0,1 0 0 0 0,-1 0-1 0 0,0 0 1 0 0,1 0 0 0 0,-1 0-1 0 0,1 0 1 0 0,-1 0-1 0 0,0 0 1 0 0,1-1 0 0 0,-1 1-1 0 0,1 0 1 0 0,-1 0-1 0 0,0 0 1 0 0,1 0 0 0 0,-1-1-1 0 0,0 1 1 0 0,1 0 0 0 0,-1-1-1 0 0,4 0 19 0 0,-3 0-14 0 0,0 1 0 0 0,0-1-1 0 0,0 0 1 0 0,0 1 0 0 0,0-1 0 0 0,0 0 0 0 0,0 0 0 0 0,-1 1 0 0 0,1-1-1 0 0,0 0 1 0 0,0 0 0 0 0,-1 0 0 0 0,1 0 0 0 0,0 0 0 0 0,-1 0 0 0 0,1-2-1 0 0,5-8 95 0 0,-1 0-1 0 0,0 0 0 0 0,-1-1 0 0 0,4-19 0 0 0,6-52 523 0 0,-11 58-495 0 0,0 1 0 0 0,2 0 0 0 0,1 0 0 0 0,10-26 0 0 0,-14 44-116 0 0,16-22-13 0 0,-14 21-6 0 0,-3 5 2 0 0,0 0 0 0 0,0 0 0 0 0,1 0 0 0 0,-1 1-1 0 0,1-1 1 0 0,-1 0 0 0 0,1 0 0 0 0,4-2 0 0 0,-3 1 24 0 0,1-1-94 0 0,0 0-1 0 0,0 1 0 0 0,0 0 0 0 0,1 0 0 0 0,-1 0 1 0 0,1 1-1 0 0,7-4 0 0 0,19-6-497 0 0,4 0-270 0 0,2 2-839 0 0,-1-2-1677 0 0,-12 4-1101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07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464 145 10135 0 0,'0'0'919'0'0,"-5"-1"-759"0"0,-16-1 55 0 0,-50-12 5030 0 0,39 7-4192 0 0,8 1-298 0 0,10 3-223 0 0,0 0-1 0 0,0 1 1 0 0,0 0 0 0 0,-27 1 0 0 0,8 2-283 0 0,17 2-48 0 0,-23 10-161 0 0,32-10-40 0 0,-1 1 0 0 0,1 0 0 0 0,0 0 0 0 0,-6 5 0 0 0,6-3 0 0 0,0 0 0 0 0,1 0 0 0 0,-11 13 0 0 0,12-12 0 0 0,0 1 0 0 0,0-1 0 0 0,1 1 0 0 0,-6 13 0 0 0,6-12 0 0 0,1 1 0 0 0,0 0 0 0 0,1 0 0 0 0,-3 19 0 0 0,5-18 5 0 0,0-1 0 0 0,1 1-1 0 0,2 13 1 0 0,-2-13 83 0 0,6-3-4 0 0,2 2-53 0 0,18 16-1 0 0,-24-23-27 0 0,1-1-1 0 0,0 1 1 0 0,0-1-1 0 0,0 1 1 0 0,0-1-1 0 0,1 0 1 0 0,-1-1-1 0 0,6 2 1 0 0,0-1 10 0 0,0-1 1 0 0,-1 0 0 0 0,1-1-1 0 0,-1 0 1 0 0,1 0-1 0 0,0-1 1 0 0,-1 0 0 0 0,1-1-1 0 0,-1 0 1 0 0,0-1-1 0 0,1 0 1 0 0,-1 0-1 0 0,0-1 1 0 0,-1 0 0 0 0,14-9-1 0 0,-7 4 30 0 0,-2 0-1 0 0,1-1 1 0 0,-2-1-1 0 0,1 0 0 0 0,-1 0 1 0 0,-1-1-1 0 0,0-1 1 0 0,-1 0-1 0 0,10-16 1 0 0,-15 20-17 0 0,0-1 0 0 0,0 0 1 0 0,-1 1-1 0 0,0-2 0 0 0,-1 1 1 0 0,0 0-1 0 0,0-1 1 0 0,-1 1-1 0 0,-1-1 0 0 0,0 0 1 0 0,0 0-1 0 0,-1 0 0 0 0,0 1 1 0 0,-3-19-1 0 0,2 27-10 0 0,1 0 0 0 0,0 0 0 0 0,-1 1 0 0 0,1-1 0 0 0,-1 0 0 0 0,0 0 0 0 0,0 0 0 0 0,1 1 0 0 0,-3-4 0 0 0,0 0 13 0 0,2 3-15 0 0,1 0-1 0 0,-1 0 0 0 0,0 0 0 0 0,0 0 0 0 0,0 0 0 0 0,-1 1 0 0 0,1-1 0 0 0,0 0 0 0 0,-3-2 0 0 0,0 0 11 0 0,3 2-11 0 0,-1 0 0 0 0,1 0 0 0 0,0 1 0 0 0,0-1 0 0 0,-1 0 0 0 0,1 1 0 0 0,-1 0 0 0 0,-2-3 0 0 0,-8-5-87 0 0,-22-12-402 0 0,30 19-126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07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 19351 0 0,'0'0'3955'0'0,"-6"6"-3761"0"0,-20 20-15 0 0,11-15-32 0 0,-31 14-185 0 0,6 0-140 0 0,11-7 24 0 0,21-14 9 0 0,-1 3 10 0 0,-26 22 41 0 0,31-27 78 0 0,1 1 1 0 0,-1 0 0 0 0,1 0-1 0 0,-1 0 1 0 0,1 1 0 0 0,0-1-1 0 0,-3 5 1 0 0,1 0-9 0 0,-5 6-36 0 0,-7 19 37 0 0,14-26 2 0 0,8-4 0 0 0,20 6-3 0 0,-25-9 22 0 0,1 1 0 0 0,-1-1-1 0 0,0 0 1 0 0,1 0 0 0 0,-1 0 0 0 0,1 0 0 0 0,-1 1 0 0 0,1-1 0 0 0,-1 0-1 0 0,0 0 1 0 0,1 0 0 0 0,-1 0 0 0 0,1 0 0 0 0,-1 0 0 0 0,1 0 0 0 0,-1 0 0 0 0,1 0-1 0 0,-1 0 1 0 0,0-1 0 0 0,1 1 0 0 0,-1 0 0 0 0,1 0 0 0 0,-1 0 0 0 0,1-1-1 0 0,25-12-32 0 0,-1-1 0 0 0,-1-1-1 0 0,-1-1 1 0 0,0-1-1 0 0,-1-1 1 0 0,37-40-1 0 0,-45 43-6 0 0,2-6 31 0 0,-5 7 23 0 0,-9 12 128 0 0,-2 14-88 0 0,2 48-108 0 0,-2-39 31 0 0,3 29-115 0 0,4 17-67 0 0,1-4 106 0 0,6 13 12 0 0,2 12-121 0 0,-1-17-54 0 0,-1-4-140 0 0,-1-5-176 0 0,-5-25 316 0 0,-6-28 135 0 0,0 3 69 0 0,0 1 51 0 0,0-6-4 0 0,-1 1-1 0 0,0-1 1 0 0,0 14-1 0 0,-1-14 99 0 0,-1-1 1 0 0,1 1-1 0 0,-3 9 0 0 0,1-5 5 0 0,1-1 195 0 0,-4-3 6 0 0,-14 21 12 0 0,14-21 7 0 0,-3-1 2 0 0,-24 17-33 0 0,18-16-141 0 0,-9 3-60 0 0,10-8-13 0 0,-18-1-12 0 0,26-1-53 0 0,0 0-1 0 0,0-1 0 0 0,0 0 1 0 0,0 0-1 0 0,-5-3 0 0 0,1 2-39 0 0,6 1-4 0 0,1 0 0 0 0,-1 0 0 0 0,1 0 0 0 0,-1 0 0 0 0,1 0 0 0 0,0-1 0 0 0,-1 1 0 0 0,1-1 0 0 0,0 0 0 0 0,0 1 0 0 0,-2-4 0 0 0,1 3-154 0 0,-3-3-175 0 0,1 1 0 0 0,0-1 0 0 0,1 0 0 0 0,-1-1 0 0 0,-3-5 1 0 0,-3-8-6738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07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10 258 18431 0 0,'0'0'1916'0'0,"-1"9"-1818"0"0,-4 29-8 0 0,4-29 866 0 0,1 6-384 0 0,-3 44-69 0 0,3-27-317 0 0,2 47-150 0 0,3-15 18 0 0,4-7-56 0 0,-7-45-70 0 0,2-4-9 0 0,12 24-36 0 0,-12-24-158 0 0,1-9-422 0 0,13-4 412 0 0,-18 5 285 0 0,0 0 1 0 0,1 0-1 0 0,-1 0 1 0 0,0 0 0 0 0,1 0-1 0 0,-1 0 1 0 0,0 0 0 0 0,0 0-1 0 0,1 0 1 0 0,-1-1-1 0 0,0 1 1 0 0,0 0 0 0 0,1 0-1 0 0,-1 0 1 0 0,0 0 0 0 0,0-1-1 0 0,0 1 1 0 0,1 0-1 0 0,-1 0 1 0 0,0 0 0 0 0,0-1-1 0 0,0 1 1 0 0,0 0 0 0 0,0 0-1 0 0,1 0 1 0 0,-1-1-1 0 0,0 1 1 0 0,0 0 0 0 0,0-1-1 0 0,0 1 1 0 0,0 0 0 0 0,0 0-1 0 0,0-1 1 0 0,5-16 242 0 0,0 0 0 0 0,-2 0 1 0 0,0 0-1 0 0,1-25 0 0 0,-4-77 1343 0 0,1 6-398 0 0,10-16-200 0 0,-8 112-945 0 0,0-1 1 0 0,1 1-1 0 0,1 0 0 0 0,1 0 0 0 0,8-17 0 0 0,-8 20-180 0 0,7-6-193 0 0,13-9-624 0 0,-24 26 586 0 0,3 1-16 0 0,13-4-7 0 0,-14 4-45 0 0,2 3-184 0 0,18 1-79 0 0,-18-2-18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08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678 25 15663 0 0,'0'0'1418'0'0,"-6"2"-1001"0"0,-17 8 472 0 0,18-7 257 0 0,-5-1 50 0 0,5-1-991 0 0,-178 37 1780 0 0,149-29-2052 0 0,1 2-1 0 0,0 2 1 0 0,0 0-1 0 0,2 3 1 0 0,0 0 0 0 0,-54 39-1 0 0,45-21-32 0 0,-13 25 68 0 0,39-42 8 0 0,-17 29 0 0 0,27-39 22 0 0,1 0 0 0 0,-1 0 0 0 0,1 1 0 0 0,0-1 0 0 0,-2 13 0 0 0,3-8 11 0 0,-1 26 1 0 0,3-28 79 0 0,5-4 2 0 0,-1-1-78 0 0,0 0 1 0 0,1-1 0 0 0,0 0-1 0 0,5 5 1 0 0,-6-7-13 0 0,-1-1 0 0 0,0 1 1 0 0,0-1-1 0 0,1 1 0 0 0,-1-1 1 0 0,1 0-1 0 0,-1-1 0 0 0,1 1 1 0 0,6 0-1 0 0,2-1-1 0 0,-1 0 0 0 0,1-1 0 0 0,0-1 0 0 0,-1 0 0 0 0,1 0 0 0 0,-1-1 0 0 0,0-1 0 0 0,0 0 0 0 0,0 0 0 0 0,0-1 0 0 0,-1-1 0 0 0,15-9 0 0 0,2-4 0 0 0,-1 0 0 0 0,-1-2 0 0 0,30-32 0 0 0,-35 32 22 0 0,0-2 0 0 0,-2-1 0 0 0,-1 0-1 0 0,-1-1 1 0 0,-1-1 0 0 0,-1 0 0 0 0,-1-1 0 0 0,-1-1 0 0 0,-2 0-1 0 0,10-44 1 0 0,-10 30 218 0 0,-9 38-160 0 0,0 12-29 0 0,3 36-119 0 0,-4 22-88 0 0,0 1 58 0 0,0-11 81 0 0,2 11 17 0 0,4-7 0 0 0,1-5-15 0 0,0-7-57 0 0,-6-38-66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08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40 19351 0 0,'-1'11'886'0'0,"0"32"-21"0"0,-1-22-554 0 0,-8 21-207 0 0,-7 44 1178 0 0,13-69-1154 0 0,-29 185 663 0 0,27-137-702 0 0,3-14-154 0 0,3-41-133 0 0,3-15-578 0 0,7-18 739 0 0,0-1-1 0 0,-2 0 1 0 0,9-37-1 0 0,2-6 147 0 0,-9 35-75 0 0,7-25-108 0 0,3 0-1 0 0,39-79 1 0 0,-52 123-146 0 0,1 1-1 0 0,0 0 1 0 0,1 0 0 0 0,0 1 0 0 0,13-13 0 0 0,-21 23 128 0 0,1-1 0 0 0,0 0 1 0 0,0 1-1 0 0,0 0 1 0 0,0-1-1 0 0,0 1 1 0 0,3-1-1 0 0,0-1-58 0 0,0 1-313 0 0,1 4 89 0 0,22 7 360 0 0,-22-7 108 0 0,-1 7 3 0 0,15 26-21 0 0,-13-16-5 0 0,5 21 19 0 0,-10-30 6 0 0,-2-1-41 0 0,1 0 1 0 0,2 16-1 0 0,-1-12-11 0 0,-1-1 142 0 0,0-1 36 0 0,0 34 8 0 0,-1-33-3 0 0,-1-3-23 0 0,-1 38 1032 0 0,5-50-1178 0 0,0 2-53 0 0,0-1-1 0 0,-1 0 0 0 0,1 0 1 0 0,-1 0-1 0 0,0-1 0 0 0,0 1 1 0 0,0-1-1 0 0,0 1 0 0 0,2-4 0 0 0,15-30 28 0 0,-17 31-32 0 0,62-118 64 0 0,-42 89-63 0 0,-18 29-13 0 0,9-9-44 0 0,-10 11 46 0 0,0 2-17 0 0,2 6 0 0 0,17 20 3 0 0,-22-25 22 0 0,1 1 0 0 0,-1 0 0 0 0,1-1 0 0 0,-1 1 0 0 0,1 0 0 0 0,-1-1 0 0 0,1 1-1 0 0,-1 0 1 0 0,1 0 0 0 0,-1-1 0 0 0,0 1 0 0 0,0 0 0 0 0,1 0 0 0 0,-1 0 0 0 0,0-1-1 0 0,0 1 1 0 0,0 0 0 0 0,0 0 0 0 0,0 1 0 0 0,2 10-8 0 0,-1-1-20 0 0,0-1-1 0 0,-1 18 1 0 0,0 29-104 0 0,-2 8 6 0 0,-2 1 0 0 0,-1-7-25 0 0,3-25-42 0 0,2-25-42 0 0,-1 0-10 0 0,-3 27-79 0 0,3-27-332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09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41 20735 0 0,'0'0'951'0'0,"-3"11"-25"0"0,-11 31-566 0 0,9-21-189 0 0,-5 45 141 0 0,3-6-185 0 0,1 18-102 0 0,5-59-71 0 0,0-6-56 0 0,1 0 0 0 0,2 15 0 0 0,0 6-82 0 0,-1-26 0 0 0,0-8-559 0 0,1 0 723 0 0,0 0 0 0 0,0 0 0 0 0,0 0 0 0 0,-1-1 0 0 0,1 1 0 0 0,0-1 0 0 0,2 0 0 0 0,0-1-11 0 0,-3 2 27 0 0,-1 0 1 0 0,0 0 0 0 0,1 0 0 0 0,-1 0 0 0 0,0 0 0 0 0,0-1 0 0 0,1 1 0 0 0,-1 0 0 0 0,0 0 0 0 0,0 0 0 0 0,1 0 0 0 0,-1 0-1 0 0,0 0 1 0 0,0-1 0 0 0,1 1 0 0 0,-1 0 0 0 0,0 0 0 0 0,0 0 0 0 0,1-1 0 0 0,-1 1 0 0 0,0 0 0 0 0,0 0 0 0 0,0-1 0 0 0,0 1 0 0 0,0 0-1 0 0,1 0 1 0 0,-1-1 0 0 0,0 1 0 0 0,72-165 55 0 0,-30 63-1057 0 0,-28 72-366 0 0,1 0 1 0 0,30-44-1 0 0,-44 72 1195 0 0,0 0-1 0 0,0 1 1 0 0,0-1 0 0 0,0 1 0 0 0,1 0-1 0 0,-1-1 1 0 0,1 1 0 0 0,-1 0 0 0 0,1 0 0 0 0,1-1-1 0 0,2-1-223 0 0,-2 0-853 0 0,1 13 64 0 0,12 34 1945 0 0,-12-34 120 0 0,-4 3 20 0 0,0 38-30 0 0,0-38-150 0 0,0 0-68 0 0,-4 65 587 0 0,3-24-431 0 0,0-19-451 0 0,0-26-14 0 0,1 1-56 0 0,0 32-26 0 0,0-31 432 0 0,1-2-498 0 0,4 27-6 0 0,-4-27 415 0 0,4-11-486 0 0,14-7-109 0 0,-11 3-85 0 0,9-20-63 0 0,55-121-408 0 0,8-16-2042 0 0,-69 147 294 0 0,25-29 0 0 0,-32 41 1256 0 0,-4 4 969 0 0,1 0 1 0 0,0-1-1 0 0,-1 1 0 0 0,1 0 0 0 0,-1 0 1 0 0,1 0-1 0 0,0 0 0 0 0,-1 0 1 0 0,1-1-1 0 0,-1 1 0 0 0,1 0 0 0 0,-1-1 1 0 0,1 1-1 0 0,-1 0 0 0 0,1-1 1 0 0,-1 1-1 0 0,1 0 0 0 0,-1-1 0 0 0,1 0 1 0 0,-1 1 15 0 0,0-1 0 0 0,1 1 1 0 0,-1 0-1 0 0,1-1 0 0 0,-1 1 0 0 0,0 0 1 0 0,1-1-1 0 0,-1 1 0 0 0,1 0 1 0 0,-1 0-1 0 0,1-1 0 0 0,-1 1 1 0 0,1 0-1 0 0,-1 0 0 0 0,1 0 1 0 0,-1 0-1 0 0,1-1 0 0 0,-1 1 0 0 0,1 0 1 0 0,-1 0-1 0 0,1 0 0 0 0,0 0 1 0 0,2 9 465 0 0,7 28 116 0 0,-8-28 20 0 0,-1 0-27 0 0,0 30-140 0 0,-1-29-66 0 0,-1 2-14 0 0,-4 58 319 0 0,0-14 24 0 0,2-20-314 0 0,2-27 23 0 0,0 4 16 0 0,-3 35 3 0 0,4-35-29 0 0,-1-4-124 0 0,0 28-58 0 0,1-27 80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09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18887 0 0,'0'0'1712'0'0,"-1"10"-1409"0"0,-5 28-208 0 0,5-28 217 0 0,-1 0 84 0 0,-12 49 363 0 0,1-1-637 0 0,2 11-162 0 0,7-49-42 0 0,3-9-255 0 0,-1-1 1 0 0,1 20-1 0 0,0 9-148 0 0,0-29-266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9:31:17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66 5063 0 0,'0'-1'390'0'0,"4"-2"250"0"0,0-1 0 0 0,-1 0 1 0 0,0-1-1 0 0,0 1 1 0 0,0 0-1 0 0,-1-1 0 0 0,1 0 1 0 0,1-5-1 0 0,-2 4 206 0 0,-1 6-774 0 0,-1 0 1 0 0,0-1-1 0 0,0 1 1 0 0,0 0-1 0 0,0-1 1 0 0,1 1-1 0 0,-1-1 0 0 0,0 1 1 0 0,0 0-1 0 0,0-1 1 0 0,0 1-1 0 0,0-1 1 0 0,0 1-1 0 0,0 0 0 0 0,0-1 1 0 0,0 1-1 0 0,0-1 1 0 0,0 1-1 0 0,0 0 1 0 0,0-1-1 0 0,0 1 0 0 0,-1-1 1 0 0,1 1-1 0 0,0 0 1 0 0,0-1-1 0 0,0 1 1 0 0,0 0-1 0 0,-1-1 0 0 0,1 1 1 0 0,0 0-1 0 0,-1-1 1 0 0,1 1-1 0 0,-1-1 24 0 0,0 1-1 0 0,0 0 1 0 0,0-1 0 0 0,0 1-1 0 0,0 0 1 0 0,0-1 0 0 0,0 1-1 0 0,0 0 1 0 0,0 0-1 0 0,0 0 1 0 0,0 0 0 0 0,-2 0-1 0 0,-3 1 111 0 0,0 0 0 0 0,-1 0-1 0 0,-7 3 1 0 0,0 2-223 0 0,1 0-1 0 0,-1 0 1 0 0,2 2 0 0 0,-1-1-1 0 0,1 2 1 0 0,0-1-1 0 0,-15 16 1 0 0,-68 77-160 0 0,87-91 209 0 0,-5 5 87 0 0,1 0-1 0 0,0 1 1 0 0,-12 24 0 0 0,16-27-13 0 0,1-4 73 0 0,2 1 0 0 0,-1 1-1 0 0,-4 10 1 0 0,-9 21 290 0 0,12-22 15 0 0,-4 18 52 0 0,8-28 28 0 0,3 60 883 0 0,5-61-1175 0 0,13 27-15 0 0,-13-27-27 0 0,2-1-124 0 0,24 20-74 0 0,-29-26-21 0 0,0 0-1 0 0,0-1 1 0 0,0 1 0 0 0,0-1-1 0 0,0 1 1 0 0,4 1 0 0 0,41 20 47 0 0,-38-19-54 0 0,0 0 0 0 0,20 3-1 0 0,-18-4-8 0 0,-5-2-6 0 0,-1 0 0 0 0,0 0 0 0 0,1-1 0 0 0,-1 0 0 0 0,7 0 0 0 0,-3 1-12 0 0,-5-1 1 0 0,0 1-1 0 0,0-1 1 0 0,0 0 0 0 0,0-1-1 0 0,0 1 1 0 0,6-2-1 0 0,2 0-318 0 0,0-1 0 0 0,-1 0 0 0 0,1-1-1 0 0,-1 0 1 0 0,0-1 0 0 0,0 0-1 0 0,16-10 1 0 0,4-11-3018 0 0,-17 11-2501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10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18431 0 0,'0'0'1916'0'0,"-2"10"-1818"0"0,-6 30 14 0 0,6-30 1104 0 0,-1 6-486 0 0,-6 33-252 0 0,-28 177 220 0 0,29-160-629 0 0,-2 12-113 0 0,8-60-16 0 0,-1 24-698 0 0,10-39 812 0 0,19 10 46 0 0,-26-13-97 0 0,0 0-1 0 0,0 0 0 0 0,1 0 0 0 0,-1 0 0 0 0,0 1 0 0 0,0-1 0 0 0,0 0 1 0 0,1 0-1 0 0,-1 0 0 0 0,0 0 0 0 0,0 0 0 0 0,1 0 0 0 0,-1 1 0 0 0,0-1 0 0 0,0 0 1 0 0,0 0-1 0 0,1 0 0 0 0,-1 0 0 0 0,0 0 0 0 0,0 0 0 0 0,1 0 0 0 0,-1 0 0 0 0,0 0 1 0 0,0 0-1 0 0,1 0 0 0 0,-1 0 0 0 0,0 0 0 0 0,0-1 0 0 0,1 1 0 0 0,-1 0 0 0 0,0 0 1 0 0,0 0-1 0 0,1 0 0 0 0,-1 0 0 0 0,0 0 0 0 0,0-1 0 0 0,0 1 0 0 0,1 0 1 0 0,-1 0-1 0 0,0 0 0 0 0,0 0 0 0 0,0-1 0 0 0,0 1 0 0 0,0 0 0 0 0,1 0 0 0 0,-1 0 1 0 0,0-1-1 0 0,0 1 0 0 0,0 0 0 0 0,0 0 0 0 0,0-1 0 0 0,38-58 274 0 0,77-114-49 0 0,-82 127-522 0 0,68-70-1 0 0,-93 109 199 0 0,-3 0-1 0 0,1 1 0 0 0,0 1 1 0 0,0-1-1 0 0,1 1 0 0 0,-1 1 0 0 0,1-1 0 0 0,0 1 1 0 0,16-7-1 0 0,4 1-685 0 0,-21 13 637 0 0,19 10 46 0 0,-19-10 10 0 0,-4 6 1 0 0,2 1 58 0 0,-2-5 3 0 0,0 1 0 0 0,-1 0 0 0 0,0 0 0 0 0,0 0 0 0 0,1 8 0 0 0,4 42-162 0 0,-2-9 172 0 0,0 22 18 0 0,2 10 14 0 0,2-4 7 0 0,-6-54-57 0 0,-1-10-62 0 0,0 0 0 0 0,1-1 0 0 0,4 12 0 0 0,3 13-190 0 0,-7-26-152 0 0,11 22-1486 0 0,-10-21 1480 0 0,0-2-1759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10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890 672 455 0 0,'6'-21'282'0'0,"-5"17"3118"0"0,-1 0-2360 0 0,-1 0 0 0 0,0 0 0 0 0,0 0 1 0 0,0 1-1 0 0,-1-1 0 0 0,1 0 0 0 0,-4-5 0 0 0,4 7-761 0 0,-1-1 2007 0 0,-29 4 1150 0 0,30-1-3369 0 0,0 0-1 0 0,0 0 1 0 0,1 0-1 0 0,-1 1 1 0 0,0-1-1 0 0,0 0 1 0 0,0 0-1 0 0,1 0 1 0 0,-1 1-1 0 0,0-1 1 0 0,0 0-1 0 0,1 1 1 0 0,-1-1-1 0 0,-1 1 1 0 0,-5 2 238 0 0,4-1-160 0 0,0-1-1 0 0,0 1 1 0 0,0-1-1 0 0,0 1 1 0 0,1 0-1 0 0,-1 0 1 0 0,0 0-1 0 0,1 0 1 0 0,-4 4-1 0 0,-22 20 270 0 0,13-10-177 0 0,-14 20-40 0 0,14-16-26 0 0,-17 36-86 0 0,0 13-21 0 0,25-51-37 0 0,-6 27-1 0 0,5 1-4 0 0,8-27 20 0 0,6 22-19 0 0,-6-40-19 0 0,0 0-1 0 0,0 0 0 0 0,0 1 1 0 0,1-1-1 0 0,-1 0 1 0 0,0 0-1 0 0,1 0 1 0 0,-1 0-1 0 0,0 0 0 0 0,1 0 1 0 0,0 0-1 0 0,-1 0 1 0 0,2 2-1 0 0,1 2 0 0 0,0-1-1 0 0,1 1 0 0 0,0 0 1 0 0,5 4-1 0 0,-7-7-2 0 0,0-1 0 0 0,0 1 0 0 0,0-1 0 0 0,0 0 0 0 0,0 0 0 0 0,1 0 0 0 0,-1 0 0 0 0,0 0 0 0 0,1 0 0 0 0,-1 0 0 0 0,1-1 0 0 0,3 1 0 0 0,-3-1-1 0 0,0 0-1 0 0,0 0 0 0 0,-1 0 1 0 0,1-1-1 0 0,0 0 1 0 0,0 1-1 0 0,0-1 0 0 0,0 0 1 0 0,4-2-1 0 0,8-5-70 0 0,0 0 0 0 0,0-2-1 0 0,0 1 1 0 0,-1-2 0 0 0,-1 0 0 0 0,0 0-1 0 0,20-24 1 0 0,68-99-375 0 0,-91 120 472 0 0,-7 10 799 0 0,-3 13-751 0 0,0 28-47 0 0,-2-18 16 0 0,-10 45 93 0 0,0 12 728 0 0,4-19-354 0 0,4-28-122 0 0,-4 31-526 0 0,5-31-226 0 0,-3 55-399 0 0,3-20 714 0 0,-1 14 237 0 0,2-44-196 0 0,2-33 3 0 0,0-1-1 0 0,0 1 1 0 0,0 0 0 0 0,0 0-1 0 0,-1-1 1 0 0,1 1 0 0 0,0 0-1 0 0,0-1 1 0 0,0 1 0 0 0,0 0-1 0 0,-1-1 1 0 0,1 1 0 0 0,0-1 0 0 0,-1 1-1 0 0,1 0 1 0 0,0-1 0 0 0,-1 1-1 0 0,1-1 1 0 0,-1 1 0 0 0,1-1-1 0 0,-1 1 1 0 0,-21 23-207 0 0,22-23 181 0 0,0-1 1 0 0,0 0-1 0 0,0 0 0 0 0,0 0 1 0 0,0 1-1 0 0,-1-1 0 0 0,1 0 1 0 0,0 0-1 0 0,0 1 0 0 0,0-1 1 0 0,0 0-1 0 0,0 0 0 0 0,-1 0 1 0 0,1 1-1 0 0,0-1 0 0 0,0 0 1 0 0,0 0-1 0 0,-1 0 0 0 0,1 0 1 0 0,0 0-1 0 0,0 0 0 0 0,-1 1 1 0 0,1-1-1 0 0,0 0 0 0 0,0 0 1 0 0,-1 0-1 0 0,1 0 1 0 0,0 0-1 0 0,0 0 0 0 0,-1 0 1 0 0,1 0-1 0 0,0 0 0 0 0,0 0 1 0 0,-1 0-1 0 0,1 0 0 0 0,0 0 1 0 0,0 0-1 0 0,-1 0 0 0 0,1 0 1 0 0,0-1-1 0 0,0 1 0 0 0,0 0 1 0 0,-1 0-1 0 0,1 0 0 0 0,0 0 1 0 0,0 0-1 0 0,0 0 0 0 0,-1-1 1 0 0,1 1-1 0 0,0 0 0 0 0,0 0 1 0 0,0 0-1 0 0,-1-1 1 0 0,-26-20-7595 0 0</inkml:trace>
  <inkml:trace contextRef="#ctx0" brushRef="#br0" timeOffset="1">1 0 9215 0 0,'0'0'16288'0'0,"20"62"-16816"0"0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11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83 233 10135 0 0,'0'0'778'0'0,"-3"-2"-506"0"0,-7-6-130 0 0,7 6 1189 0 0,1-1-548 0 0,-39-48 1855 0 0,19 15-1054 0 0,21 33-1268 0 0,1-11 1212 0 0,1 13-1472 0 0,0 0 0 0 0,0 0 0 0 0,0 0 0 0 0,1 1 0 0 0,-1-1 0 0 0,0 0 0 0 0,0 1 0 0 0,1-1 0 0 0,-1 1 0 0 0,3-1 0 0 0,0-1 60 0 0,5 0 244 0 0,21 0 284 0 0,9 0-112 0 0,1 1-254 0 0,184-9 736 0 0,4-19-551 0 0,-170 19-383 0 0,-29 3-67 0 0,12-3-36 0 0,1-2-250 0 0,-4-5-816 0 0,-35 15-235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11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16127 0 0,'0'0'2587'0'0,"-1"9"-1640"0"0,1 3-623 0 0,-1-3 58 0 0,0-1 0 0 0,1 1 1 0 0,2 10-1 0 0,2 43 74 0 0,2 5-397 0 0,3 26-145 0 0,-6-78 53 0 0,4 43-172 0 0,-3 0-551 0 0,-3-48 607 0 0,0 31-740 0 0,-2-38 397 0 0,0 26 1920 0 0,0-23-81 0 0,-1-21-768 0 0,2-12-454 0 0,0-1 0 0 0,2 1 0 0 0,1 0 1 0 0,2-1-1 0 0,0 2 0 0 0,2-1 1 0 0,13-36-1 0 0,-12 44-255 0 0,0 1-1 0 0,2 0 1 0 0,21-32 0 0 0,-25 43 14 0 0,0 0-1 0 0,1 0 1 0 0,0 0 0 0 0,1 1 0 0 0,-1 0-1 0 0,14-8 1 0 0,-13 9 27 0 0,-5 2 45 0 0,0 1 0 0 0,0 0 0 0 0,0 0 0 0 0,0 0 0 0 0,0 1-1 0 0,6-3 1 0 0,15-6-509 0 0,-17 6 375 0 0,-4 2-94 0 0,1 0 0 0 0,-1 0 0 0 0,1 1 0 0 0,0-1 0 0 0,6-1 0 0 0,12-4-4593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12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18 137 10135 0 0,'0'0'778'0'0,"-1"10"-506"0"0,-4 28 96 0 0,4-28 6186 0 0,0 0-4352 0 0,-5 53-690 0 0,2-21-1119 0 0,4-21-79 0 0,1-8-282 0 0,6 22-1 0 0,-4-23-63 0 0,10 21 0 0 0,-13-33 32 0 0,4 9-331 0 0,2-8-110 0 0,18 5-27 0 0,-24-6 446 0 0,1 0 0 0 0,-1 1 0 0 0,1-1 0 0 0,-1 0 0 0 0,1 0 0 0 0,-1 0 0 0 0,1 0 0 0 0,-1 0 0 0 0,1 0 0 0 0,-1 0 0 0 0,1 0 0 0 0,-1 0 0 0 0,1 0 0 0 0,-1 0 0 0 0,1 0 0 0 0,-1-1 0 0 0,1 1 0 0 0,-1 0 0 0 0,1 0 0 0 0,0-1 0 0 0,5 0-121 0 0,-4 0 80 0 0,1 0-1 0 0,-1 0 1 0 0,0 1 0 0 0,0-1-1 0 0,0 0 1 0 0,0-1-1 0 0,0 1 1 0 0,0 0-1 0 0,0-1 1 0 0,2-1 0 0 0,13-12 59 0 0,-1 0 1 0 0,0 0 0 0 0,-2-1 0 0 0,18-25 0 0 0,-5-4 889 0 0,-2-1 1 0 0,28-75-1 0 0,-41 94-795 0 0,-7 12-87 0 0,-2 8-9 0 0,0-1 0 0 0,0 1 1 0 0,1 0-1 0 0,5-9 0 0 0,1-2-92 0 0,-8 14-10 0 0,3 13-1795 0 0,13 29 1708 0 0,-17-37 181 0 0,0 1-1 0 0,0 0 1 0 0,-1 0-1 0 0,1-1 1 0 0,-1 1-1 0 0,1 0 1 0 0,-1 0 0 0 0,1 0-1 0 0,-1 0 1 0 0,0 3-1 0 0,6 75 114 0 0,-5-67-73 0 0,4 39 222 0 0,4 10 203 0 0,-9-51-377 0 0,0-5-33 0 0,1 0 1 0 0,0-1 0 0 0,0 1-1 0 0,0 0 1 0 0,0-1 0 0 0,3 6 0 0 0,6 23 86 0 0,-7-25-8 0 0,1-1-10 0 0,12 24-38 0 0,-12-25 88 0 0,1-4-58 0 0,18 6 1 0 0,-17-7 0 0 0,-3-6-17 0 0,13-18-70 0 0,-1-3-17 0 0,-2-1 0 0 0,19-50 0 0 0,-9 18 0 0 0,-8 22-146 0 0,1 1-1 0 0,2 1 1 0 0,30-42 0 0 0,-47 73 98 0 0,2 1-1 0 0,-1-1 1 0 0,0 1 0 0 0,0-1-1 0 0,1 1 1 0 0,3-2 0 0 0,-1-1-21 0 0,5-1-143 0 0,10-2-17 0 0,-15 6-10 0 0,2 3-1 0 0,20 5 55 0 0,-20-4 372 0 0,0 6-27 0 0,22 26 10 0 0,-19-18 18 0 0,-5-7-124 0 0,-3-5-18 0 0,1 1-1 0 0,-1-1 1 0 0,0 1 0 0 0,0 0 0 0 0,-1 0-1 0 0,2 6 1 0 0,0-1 18 0 0,8 34 256 0 0,-8-33-256 0 0,6 35 256 0 0,-1 11-51 0 0,-3-21-197 0 0,-3-15 3 0 0,5 33-59 0 0,-1-9-36 0 0,-5-37-77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13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17047 0 0,'0'0'3831'0'0,"-2"10"-3704"0"0,-2 34-21 0 0,4-25-19 0 0,4 30-70 0 0,2 16-17 0 0,0-8-10 0 0,-1-4-33 0 0,-1-10 11 0 0,4 12-169 0 0,-7-45 111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1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15199 0 0,'0'0'1648'0'0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14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5119 0 0,'3'9'116'0'0,"10"28"18"0"0,-10-27 8 0 0,-1 1-22 0 0,1 3-66 0 0,8 44 1500 0 0,15 173 6540 0 0,-23-219-7691 0 0,-2-5 85 0 0,0 0 0 0 0,0 1-1 0 0,0 13 1 0 0,2-11 422 0 0,8 30-101 0 0,-8-31 1163 0 0,3-6-1632 0 0,18 7-20 0 0,-24-10-312 0 0,0 1-1 0 0,1-1 1 0 0,-1 0 0 0 0,0 0-1 0 0,0 0 1 0 0,0 0 0 0 0,1 1-1 0 0,-1-1 1 0 0,0 0 0 0 0,0 0 0 0 0,1 0-1 0 0,-1 0 1 0 0,0 0 0 0 0,0 0-1 0 0,1 0 1 0 0,-1 0 0 0 0,0 0-1 0 0,0 0 1 0 0,1 0 0 0 0,-1 0 0 0 0,0 0-1 0 0,0 0 1 0 0,1 0 0 0 0,-1 0-1 0 0,0 0 1 0 0,0 0 0 0 0,1 0 0 0 0,-1 0-1 0 0,0 0 1 0 0,0 0 0 0 0,1-1-1 0 0,-1 1 1 0 0,0 0 0 0 0,0 0-1 0 0,1 0 1 0 0,29-29 203 0 0,-21 17-159 0 0,0 0 1 0 0,-1-1 0 0 0,0-1-1 0 0,0 1 1 0 0,5-17 0 0 0,-3 8-29 0 0,10-21 31 0 0,-7 14-81 0 0,1 1-1 0 0,0 1 1 0 0,21-27-1 0 0,-21 38-106 0 0,-9 13 106 0 0,-2-1-61 0 0,1 4-35 0 0,19-3-162 0 0,-17 8 165 0 0,-6-5 120 0 0,5 5-6 0 0,1 1 0 0 0,-1-1 0 0 0,6 9 0 0 0,-3-1 6 0 0,-1-1 0 0 0,7 17 0 0 0,7 25 0 0 0,-2 1 11 0 0,-3-2 47 0 0,2 7 102 0 0,-1-11-85 0 0,-1-8-102 0 0,-13-34-199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15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464 283 10591 0 0,'0'0'819'0'0,"-5"-1"-534"0"0,-1 1-164 0 0,-3-1-58 0 0,-6-2 4147 0 0,-25-4-2076 0 0,4 0-1674 0 0,-126-23-509 0 0,140 26-988 0 0,18 4 815 0 0,-1-1-1 0 0,1 1 1 0 0,-1 0-1 0 0,-7 1 0 0 0,4-1-222 0 0,0 0 128 0 0,4-1 91 0 0,-1 1 1 0 0,1 0-1 0 0,0 1 1 0 0,0-1-1 0 0,-1 1 1 0 0,-3 1-1 0 0,1-2-109 0 0,5 0 138 0 0,-1 0 1 0 0,1 0 0 0 0,0 1-1 0 0,0-1 1 0 0,-1 0 0 0 0,1 1-1 0 0,0 0 1 0 0,0-1-1 0 0,0 1 1 0 0,0 0 0 0 0,-4 2-1 0 0,-20 10-135 0 0,20-10 310 0 0,3 6 294 0 0,-10 26 16 0 0,10-26-11 0 0,8-3-70 0 0,14 20-30 0 0,-8-14-8 0 0,18 11-49 0 0,-21-18-128 0 0,33 18-152 0 0,1-1-64 0 0,2-1-32 0 0,-4 0-108 0 0,-16-8 111 0 0,-18-10-10 0 0,1 1 43 0 0,29 16 240 0 0,-2 3 308 0 0,-28-19 1960 0 0,-10 4-2040 0 0,-13 25-224 0 0,17-32-20 0 0,0-1-1 0 0,-1 1 0 0 0,1-1 1 0 0,0 1-1 0 0,0-1 0 0 0,-1 1 1 0 0,1-1-1 0 0,0 1 0 0 0,0-1 1 0 0,-1 1-1 0 0,1-1 0 0 0,-1 1 1 0 0,1-1-1 0 0,0 0 0 0 0,-1 1 1 0 0,1-1-1 0 0,-1 0 0 0 0,1 1 1 0 0,-1-1-1 0 0,1 0 0 0 0,-1 0 1 0 0,1 1-1 0 0,-1-1 0 0 0,1 0 1 0 0,-2 0-1 0 0,-24 8 110 0 0,19-6 195 0 0,2 0-96 0 0,-19 5 4 0 0,18-5 1328 0 0,14 1-1416 0 0,23 11-2 0 0,-30-14-120 0 0,0 0 0 0 0,0 1 0 0 0,-1-1 1 0 0,1 0-1 0 0,0 1 0 0 0,0-1 1 0 0,-1 0-1 0 0,1 0 0 0 0,0 0 1 0 0,0 0-1 0 0,-1 0 0 0 0,1 0 0 0 0,0 0 1 0 0,0 0-1 0 0,0 0 0 0 0,-1 0 1 0 0,2 0-1 0 0,7-1 29 0 0,-4 1-6 0 0,0-1 0 0 0,-1 1 0 0 0,1-1 0 0 0,0-1 0 0 0,6-1 0 0 0,21-8 321 0 0,0-2 0 0 0,44-24 0 0 0,-57 26-211 0 0,127-79 375 0 0,-120 72-440 0 0,0-1 1 0 0,-2-1-1 0 0,30-32 0 0 0,-49 46 13 0 0,0 1 1 0 0,-1-1-1 0 0,1 0 0 0 0,-1 0 0 0 0,-1 0 0 0 0,1 0 0 0 0,-1-1 1 0 0,0 0-1 0 0,0 1 0 0 0,-1-1 0 0 0,0 0 0 0 0,0 0 0 0 0,-1 0 1 0 0,0-1-1 0 0,1-7 0 0 0,-2 13-27 0 0,0 1 0 0 0,0 0 0 0 0,0-1 0 0 0,-1 1 0 0 0,1 0 0 0 0,0 0 0 0 0,0-1 0 0 0,-1 1 1 0 0,1 0-1 0 0,-1-2 0 0 0,-1-1 59 0 0,2 3-92 0 0,0 0-1 0 0,0 1 1 0 0,-1-1 0 0 0,1 0-1 0 0,0 0 1 0 0,-1 0 0 0 0,1 0-1 0 0,0 1 1 0 0,-1-1 0 0 0,1 0 0 0 0,-1 0-1 0 0,0 1 1 0 0,1-1 0 0 0,-1 1-1 0 0,1-1 1 0 0,-1 0 0 0 0,0 1-1 0 0,-1-2 1 0 0,0 1 58 0 0,-5-3 188 0 0,-11 0-36 0 0,7 4-149 0 0,-22 8-77 0 0,21-5-17 0 0,6-1-16 0 0,0 0 0 0 0,0 0 0 0 0,0 1 0 0 0,0-1 0 0 0,-9 7-1 0 0,3-3-33 0 0,3-1-24 0 0,0 0 1 0 0,0 0-1 0 0,-11 9 1 0 0,-23 15-116 0 0,22-12 17 0 0,-18 19 8 0 0,20-17 2 0 0,-21 29 28 0 0,27-30 126 0 0,-11 20 0 0 0,18-29 14 0 0,2 1 0 0 0,-1-1 0 0 0,-4 16 0 0 0,-1 24 16 0 0,9-39 162 0 0,5-2-76 0 0,13 25 2 0 0,-12-24-30 0 0,2-9-130 0 0,21 4-59 0 0,-15-5-12 0 0,17-10 21 0 0,-12 3 117 0 0,0-2 1 0 0,-1 0 0 0 0,0-1 0 0 0,24-22 0 0 0,57-60-143 0 0,13-35-65 0 0,-33 34 114 0 0,-55 69 79 0 0,-17 21 4 0 0,0 1 20 0 0,-5 2-11 0 0,0 0 1 0 0,0 0 0 0 0,0 0-1 0 0,0 0 1 0 0,0 0-1 0 0,0 1 1 0 0,0-1-1 0 0,0 0 1 0 0,1 1 0 0 0,-1-1-1 0 0,0 1 1 0 0,0 0-1 0 0,1-1 1 0 0,0 1-1 0 0,2-1 21 0 0,-3 1-28 0 0,-1 0-1 0 0,0 0 0 0 0,1 0 1 0 0,-1 0-1 0 0,0-1 0 0 0,1 1 1 0 0,-1 0-1 0 0,0 0 0 0 0,1 0 1 0 0,-1 0-1 0 0,0 0 0 0 0,0 0 1 0 0,1 0-1 0 0,-1 1 0 0 0,0-1 1 0 0,1 0-1 0 0,-1 0 1 0 0,0 0-1 0 0,1 0 0 0 0,-1 0 1 0 0,0 0-1 0 0,0 0 0 0 0,1 1 1 0 0,-1-1-1 0 0,0 0 0 0 0,0 0 1 0 0,1 0-1 0 0,-1 1 0 0 0,0-1 1 0 0,0 0-1 0 0,0 0 0 0 0,1 1 1 0 0,-1-1-1 0 0,4 3-2 0 0,-1 1 0 0 0,1-1 0 0 0,-1 0 0 0 0,0 1 0 0 0,0 0 0 0 0,5 7 0 0 0,-3 0-26 0 0,0 0 0 0 0,5 19 0 0 0,-10-30 26 0 0,1 3-15 0 0,0 1 0 0 0,0-1 0 0 0,0 1 0 0 0,-1-1 0 0 0,1 6 0 0 0,4 45-95 0 0,-4-22-97 0 0,-8 249-796 0 0,5 93 283 0 0,5-315 720 0 0,4 21 0 0 0,-1-22 14 0 0,-5-47 166 0 0,1-2-62 0 0,5 26 53 0 0,-6-26 693 0 0,-1-13-363 0 0,-2-38 453 0 0,-17-77 0 0 0,5 36-718 0 0,-2-35 79 0 0,0-143 0 0 0,17 201-284 0 0,2 0 0 0 0,2 0 0 0 0,4 1 0 0 0,20-78 0 0 0,-20 105-112 0 0,2 0 0 0 0,0 0-1 0 0,26-46 1 0 0,-32 68-19 0 0,1 0 1 0 0,0 1-1 0 0,1 0 0 0 0,0 0 1 0 0,0 0-1 0 0,1 1 1 0 0,0 0-1 0 0,1 1 0 0 0,0 0 1 0 0,0 0-1 0 0,0 1 1 0 0,1 0-1 0 0,19-9 1 0 0,-19 13-232 0 0,16 0-12 0 0,-12 3-1 0 0,13 4 24 0 0,-26-5 303 0 0,0 1 0 0 0,0-1 0 0 0,0 0 0 0 0,0 0 1 0 0,0 1-1 0 0,0-1 0 0 0,0 0 0 0 0,-1 1 0 0 0,1-1 0 0 0,0 1 0 0 0,0-1 0 0 0,1 2 0 0 0,22 15-161 0 0,-14-6 8 0 0,8 15-18 0 0,-10-11-85 0 0,-2-6 170 0 0,-4-4 27 0 0,1 0 0 0 0,-1 0 0 0 0,0 0 0 0 0,0 0 0 0 0,-1 0 0 0 0,2 8 0 0 0,1-2-28 0 0,-1-3-6 0 0,-1 0 1 0 0,0 0-1 0 0,2 16 1 0 0,3 19-107 0 0,-5-22 6 0 0,-2 28 24 0 0,-1-35 142 0 0,-4 26 0 0 0,-6 3 57 0 0,9-34 134 0 0,-5 2 82 0 0,-20 32 26 0 0,26-41-218 0 0,0 0 1 0 0,-1-1-1 0 0,1 1 1 0 0,0 0-1 0 0,-1-1 1 0 0,1 1-1 0 0,-4 2 1 0 0,-2 3 100 0 0,2-2 32 0 0,0 0 0 0 0,0-1 0 0 0,0 0 0 0 0,-8 5 0 0 0,-31 21 895 0 0,36-24-914 0 0,5-3-68 0 0,-1-1 1 0 0,0 1 0 0 0,0-1 0 0 0,0 0 0 0 0,0 0 0 0 0,-1 0-1 0 0,-3 2 1 0 0,-23 8 300 0 0,16-7-35 0 0,6-3-269 0 0,6-1-48 0 0,-1 0 1 0 0,0 0-1 0 0,1 0 0 0 0,-1-1 1 0 0,0 1-1 0 0,1-1 1 0 0,-8 0-1 0 0,5 1 9 0 0,4-1-26 0 0,0 0 1 0 0,0 1-1 0 0,0-1 1 0 0,0 0 0 0 0,0 0-1 0 0,-1 0 1 0 0,1-1 0 0 0,0 1-1 0 0,0 0 1 0 0,0-1 0 0 0,-3-1-1 0 0,-20-6 5 0 0,-2-7-20 0 0,20 11-9 0 0,5 3 0 0 0,0 0 0 0 0,1 0 0 0 0,-1 0 0 0 0,0 0 0 0 0,1-1 0 0 0,-1 1 0 0 0,1-1 0 0 0,0 1 0 0 0,-1-1 0 0 0,1 1 0 0 0,-1-3 0 0 0,-6-8-564 0 0,2 0 0 0 0,-11-26 0 0 0,13 21-1457 0 0,3 1-4816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16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46 4607 0 0,'0'0'5112'0'0,"-4"-2"-3538"0"0,-22-11 1619 0 0,19 9-2886 0 0,3 3-153 0 0,1-1 0 0 0,0 1 0 0 0,-1-1-1 0 0,1 1 1 0 0,-1 0 0 0 0,-6-1 0 0 0,4 0-39 0 0,4 1-64 0 0,-1 1 0 0 0,1-1 0 0 0,0 0 0 0 0,-1 1 0 0 0,1 0 0 0 0,-1-1 0 0 0,1 1 0 0 0,-1 0 0 0 0,-2 1 0 0 0,-20-1 212 0 0,11 2-107 0 0,6-1-119 0 0,4-1-18 0 0,1 1 0 0 0,-1 0-1 0 0,1 0 1 0 0,0 0 0 0 0,-1 0-1 0 0,1 0 1 0 0,0 1 0 0 0,-6 3-1 0 0,-25 12 82 0 0,17-7 16 0 0,-18 15 4 0 0,17-10 0 0 0,-17 19 31 0 0,19-16 129 0 0,-13 21 59 0 0,15-20 11 0 0,6-7-235 0 0,3-5 8 0 0,0 1 0 0 0,0 1 0 0 0,-6 14 0 0 0,-6 13 125 0 0,13-27-7 0 0,2 2-41 0 0,2-11-200 0 0,-1 8 8 0 0,1-1 0 0 0,-1 1 0 0 0,1 0 0 0 0,2 13 0 0 0,-1-15-10 0 0,1 0 0 0 0,0 0 0 0 0,0 0-1 0 0,0-1 1 0 0,6 10 0 0 0,-8-15 2 0 0,1 1-3 0 0,-1 0 0 0 0,0-1 1 0 0,0 1-1 0 0,1-1 0 0 0,-1 1 0 0 0,0-1 0 0 0,0 1 1 0 0,1-1-1 0 0,-1 1 0 0 0,0-1 0 0 0,1 1 0 0 0,-1-1 1 0 0,1 1-1 0 0,-1-1 0 0 0,1 0 0 0 0,-1 1 1 0 0,1-1-1 0 0,-1 0 0 0 0,1 1 0 0 0,-1-1 0 0 0,1 0 1 0 0,0 1-1 0 0,20 5-64 0 0,-10-4 14 0 0,21-7 42 0 0,-18 1-19 0 0,-1-1-1 0 0,0 0 1 0 0,-1 0-1 0 0,1-2 1 0 0,-1 1-1 0 0,-1-2 1 0 0,1 1 0 0 0,-1-2-1 0 0,0 1 1 0 0,-1-2-1 0 0,0 1 1 0 0,14-18-1 0 0,6-12-127 0 0,-2 0-1 0 0,28-53 0 0 0,1-22 1 0 0,-48 94 359 0 0,-7 16-12 0 0,0 1-14 0 0,1-3-132 0 0,-2 6-39 0 0,-1 0-1 0 0,0 0 1 0 0,0 0-1 0 0,0-1 1 0 0,0 1-1 0 0,0 0 1 0 0,0 0-1 0 0,0 0 1 0 0,0 0-1 0 0,1 0 1 0 0,-1 0-1 0 0,0 0 1 0 0,0-1-1 0 0,0 1 1 0 0,0 0-1 0 0,0 0 1 0 0,1 0-1 0 0,-1 0 1 0 0,0 0-1 0 0,0 0 1 0 0,0 0-1 0 0,0 0 0 0 0,1 0 1 0 0,-1 0-1 0 0,0 0 1 0 0,0 0-1 0 0,0 0 1 0 0,1 0-1 0 0,-1 0 1 0 0,0 0-1 0 0,0 0 1 0 0,0 0-1 0 0,0 0 1 0 0,0 0-1 0 0,1 0 1 0 0,-1 0-1 0 0,0 0 1 0 0,0 0-1 0 0,0 1 1 0 0,0-1-1 0 0,1 0 1 0 0,-1 0-1 0 0,0 0 1 0 0,0 0-1 0 0,0 0 1 0 0,0 0-1 0 0,0 1 1 0 0,0-1-1 0 0,0 0 0 0 0,0 0 1 0 0,1 0-1 0 0,-1 0 1 0 0,0 0-1 0 0,0 1 1 0 0,0-1-1 0 0,0 0 1 0 0,0 0-1 0 0,0 0 1 0 0,0 0-1 0 0,0 1 1 0 0,0-1-1 0 0,0 0 1 0 0,0 0-1 0 0,0 0 1 0 0,0 1-1 0 0,10 36-59 0 0,-6-15-10 0 0,2 51-14 0 0,-3-20 66 0 0,-1 14 14 0 0,1-1 16 0 0,1 7 152 0 0,1-16 280 0 0,-3-45-345 0 0,1 27 2042 0 0,-3-39-2130 0 0,0-1 0 0 0,0 1 0 0 0,0-1 0 0 0,0 1 0 0 0,0 0 1 0 0,0-1-1 0 0,0 1 0 0 0,0-1 0 0 0,0 1 0 0 0,-1 0 0 0 0,1-1 0 0 0,0 1 0 0 0,0 0 0 0 0,0-1 0 0 0,0 1 0 0 0,0-1 0 0 0,-1 1 0 0 0,1 0 0 0 0,0-1 0 0 0,0 1 0 0 0,-1-1 1 0 0,0 1 4 0 0,0-1 1 0 0,1 0 0 0 0,-1 0 0 0 0,0 0 0 0 0,1-1 0 0 0,-1 1 0 0 0,1 0 0 0 0,-1 0 0 0 0,1 0 0 0 0,-1 0-1 0 0,1 0 1 0 0,0-1 0 0 0,0 0 0 0 0,-11-48 599 0 0,-7-86 0 0 0,17 112-505 0 0,0 0 1 0 0,2 0-1 0 0,1 0 1 0 0,0 0 0 0 0,12-45-1 0 0,-5 47-266 0 0,-6 17 122 0 0,-2 3 12 0 0,0 0 0 0 0,-1 1 0 0 0,1-1 0 0 0,0 1 0 0 0,0 0 0 0 0,0-1 0 0 0,0 1 0 0 0,0-1 0 0 0,0 1 0 0 0,0 0 0 0 0,2-2 0 0 0,1 0-39 0 0,-2 0-17 0 0,1 1 0 0 0,0-1 0 0 0,-1 1 0 0 0,1 0 0 0 0,0-1-1 0 0,0 2 1 0 0,0-1 0 0 0,1 0 0 0 0,-1 1 0 0 0,5-2-1 0 0,-5 1 15 0 0,1 1-226 0 0,1 0-983 0 0,18 0-4116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9:31:18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5063 0 0,'3'-16'2496'0'0,"1"1"0"0"0,6-17 0 0 0,-6 22 2440 0 0,0 19-4722 0 0,13 27-29 0 0,-13-27 7 0 0,-3 3 61 0 0,3 58 319 0 0,-3-58-477 0 0,-1 37 329 0 0,-1 11 25 0 0,1 1-69 0 0,2 5-104 0 0,2 3-62 0 0,0 4-84 0 0,-1 1 56 0 0,0-1 68 0 0,-1-3-47 0 0,2-4-2 0 0,-1-2-193 0 0,0-9-28 0 0,-2-45-61 0 0,-1 1-4 0 0,1 32-51 0 0,-1-33-246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16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1 919 0 0,'0'0'10142'0'0,"-7"5"-6780"0"0,-1 2-2532 0 0,3-3-324 0 0,1-1 1 0 0,-1 1 0 0 0,1-1-1 0 0,-1 0 1 0 0,-9 4 0 0 0,-32 18 2447 0 0,33-18-2683 0 0,-34 22 330 0 0,34-22-532 0 0,1 0 28 0 0,0 0 0 0 0,-14 13 0 0 0,-21 17-65 0 0,-5 10-32 0 0,9-3 0 0 0,33-32 0 0 0,-12 20 0 0 0,20-30 0 0 0,0 1 0 0 0,0 0 0 0 0,1 0 0 0 0,-1 0 0 0 0,1 0 0 0 0,0 0 0 0 0,0 0 0 0 0,0 1 0 0 0,0-1 0 0 0,0 0 0 0 0,0 7 0 0 0,1-9 0 0 0,1 0 0 0 0,-1 1 0 0 0,1-1 0 0 0,-1 0 0 0 0,1 1 0 0 0,-1-1 0 0 0,1 0 0 0 0,-1 0 0 0 0,1 1 0 0 0,0-1 0 0 0,0 0 0 0 0,0 0 0 0 0,0 0 0 0 0,0 0 0 0 0,0 0 0 0 0,0 0 0 0 0,0 0 0 0 0,0 0 0 0 0,0-1 0 0 0,1 1 0 0 0,-1 0 0 0 0,0-1 0 0 0,2 1 0 0 0,-2 0 0 0 0,1-1 0 0 0,-1 0 0 0 0,1 0 0 0 0,-1 0 0 0 0,1 0 0 0 0,-1 0 0 0 0,1-1 0 0 0,-1 1 0 0 0,0 0 0 0 0,1-1 0 0 0,-1 1 0 0 0,1-1 0 0 0,-1 1 0 0 0,0-1 0 0 0,0 0 0 0 0,1 1 0 0 0,-1-1 0 0 0,1-1 0 0 0,25-17-68 0 0,39-35 0 0 0,-46 36 22 0 0,1 0 0 0 0,0 2 0 0 0,34-19 0 0 0,-34 24 46 0 0,1 3 16 0 0,-21 8-11 0 0,-1-1-1 0 0,1 1 0 0 0,0 0 1 0 0,-1 0-1 0 0,1 0 1 0 0,-1 0-1 0 0,1 0 0 0 0,-1-1 1 0 0,1 1-1 0 0,0 0 0 0 0,-1 0 1 0 0,1 1-1 0 0,-1-1 1 0 0,1 0-1 0 0,-1 0 0 0 0,2 0 1 0 0,21 5 64 0 0,-18-4-4 0 0,2 6-6 0 0,17 21-34 0 0,-13-12 29 0 0,8 25-41 0 0,7 19-73 0 0,-12-29 23 0 0,-11-24-86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17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5527 0 0,'0'0'9907'0'0,"3"10"-6879"0"0,8 32-1416 0 0,-7-21-627 0 0,4 40 611 0 0,-3-8-1305 0 0,-1-24-203 0 0,5 34-59 0 0,-5-31 35 0 0,16 103-48 0 0,64 344-520 0 0,-80-455 451 0 0,10 49 42 0 0,0 3 11 0 0,0-15 0 0 0,0-14-28 0 0,-11-38-111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17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14623 0 0,'0'0'1474'0'0,"6"1"-1353"0"0,1 1-57 0 0,-4-1 102 0 0,-1-1 1 0 0,1 1-1 0 0,0-1 1 0 0,-1 1-1 0 0,1-1 1 0 0,0 0 0 0 0,-1 0-1 0 0,1 0 1 0 0,4-1-1 0 0,115-13 5564 0 0,-37 0-6261 0 0,124-38 0 0 0,-164 37 205 0 0,0-3 0 0 0,-2-1 0 0 0,65-39 0 0 0,-88 44 173 0 0,6-5 122 0 0,-6 5 63 0 0,-16 11 127 0 0,-2 1 26 0 0,10-8-1 0 0,-9 7 150 0 0,-9 4-260 0 0,-17 2-75 0 0,12 1-83 0 0,3-1 53 0 0,-22 13-122 0 0,-2 3 5 0 0,14-6-20 0 0,-10 12 29 0 0,1 0 0 0 0,-29 35 0 0 0,32-29 108 0 0,12-12-49 0 0,-24 47 20 0 0,25-43 60 0 0,-10 31 0 0 0,4 7 77 0 0,16-58-45 0 0,1 0-1 0 0,-1 0 1 0 0,1 0-1 0 0,-1 1 1 0 0,1 4 0 0 0,0 39 204 0 0,2-25 10 0 0,8 20-6 0 0,-10-40-219 0 0,0-1-1 0 0,1 1 1 0 0,-1 0 0 0 0,1 0 0 0 0,-1-1-1 0 0,1 1 1 0 0,0 0 0 0 0,0-1-1 0 0,1 3 1 0 0,20 31 172 0 0,-9-18-1 0 0,16 13-1 0 0,-28-28-171 0 0,1-1 1 0 0,-1 1-1 0 0,1-1 1 0 0,-1 0-1 0 0,1 0 0 0 0,-1 1 1 0 0,1-1-1 0 0,2 1 1 0 0,31 17 156 0 0,-33-18-159 0 0,0 0-1 0 0,-1 0 1 0 0,1 0 0 0 0,0-1-1 0 0,0 1 1 0 0,-1 0-1 0 0,1-1 1 0 0,0 0 0 0 0,2 1-1 0 0,15 2 58 0 0,1 0 0 0 0,-1-2 0 0 0,1 0 0 0 0,24-3 0 0 0,-24-1 83 0 0,-1 0 0 0 0,1-2 1 0 0,-1 0-1 0 0,0-1 0 0 0,0-1 0 0 0,26-14 0 0 0,-31 14-710 0 0,-1-2 0 0 0,0 1-1 0 0,0-2 1 0 0,-1 0-1 0 0,0 0 1 0 0,-1-1 0 0 0,0-1-1 0 0,16-22 1 0 0,-15 17-695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1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20271 0 0,'0'0'928'0'0,"5"2"-17"0"0,24 6-538 0 0,-23-7-312 0 0,17 1 176 0 0,-8-1 53 0 0,422-10 721 0 0,-380 3-1077 0 0,392-53-1064 0 0,-447 59 1107 0 0,223-40-3715 0 0,-196 36-3228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18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16583 0 0,'0'0'5847'0'0,"1"10"-5579"0"0,0-1-239 0 0,0 0 0 0 0,1-1 0 0 0,3 12 0 0 0,-1-10-10 0 0,1 1-1 0 0,8 13 1 0 0,-10-18-14 0 0,23 42 7 0 0,1 7-12 0 0,-1 6 0 0 0,-2 0 0 0 0,-4-1 0 0 0,-2 1 0 0 0,-1-1 0 0 0,1 9-67 0 0,-7-24 42 0 0,-8-34-87 0 0,-2-1-670 0 0,1 2 499 0 0,1 7-194 0 0,-2 2-5186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19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1 583 15663 0 0,'0'0'719'0'0,"4"-2"-20"0"0,16-9-334 0 0,-9 3 194 0 0,-1-1 1 0 0,0 0-1 0 0,0-1 1 0 0,8-12-1 0 0,-10 13-424 0 0,21-25-244 0 0,-1-1 0 0 0,-2-2 0 0 0,-1 0 0 0 0,33-70 0 0 0,-20 17-1827 0 0,26-54 1380 0 0,-63 142 630 0 0,-1 1 1 0 0,1 0 0 0 0,0 0-1 0 0,-1 0 1 0 0,1 0 0 0 0,0 0 0 0 0,0 0-1 0 0,-1 0 1 0 0,1 0 0 0 0,0 0-1 0 0,1 0 1 0 0,1-2 85 0 0,-1 1 946 0 0,4 3-803 0 0,15 2-167 0 0,-20-3-133 0 0,-1 0 0 0 0,1 1-1 0 0,0-1 1 0 0,-1 0 0 0 0,1 0 0 0 0,-1 1 0 0 0,1-1 0 0 0,0 0 0 0 0,-1 1 0 0 0,1-1-1 0 0,-1 0 1 0 0,1 1 0 0 0,-1-1 0 0 0,1 1 0 0 0,-1-1 0 0 0,0 1 0 0 0,1-1 0 0 0,-1 1-1 0 0,1-1 1 0 0,-1 1 0 0 0,0-1 0 0 0,0 1 0 0 0,1-1 0 0 0,-1 1 0 0 0,0 1 0 0 0,28 40 22 0 0,-18-22 18 0 0,8 34-57 0 0,-3 8-114 0 0,-11-35-58 0 0,4 28-20 0 0,-4-29-3 0 0,2 52-222 0 0,-3-4 35 0 0,-2-18 386 0 0,-1-28 132 0 0,-3 27 9 0 0,2-19 37 0 0,-1-7-82 0 0,-3 10 175 0 0,3-25-193 0 0,-5 38 276 0 0,0-16-151 0 0,5-27-8 0 0,0 0-1 0 0,-6 25 11 0 0,6-26 1425 0 0,4-24-1541 0 0,0 1-1 0 0,1-1 1 0 0,6-17 0 0 0,-7 24-68 0 0,36-109 139 0 0,-30 98-172 0 0,1 0-1 0 0,1 1 1 0 0,19-28-1 0 0,-20 34-83 0 0,-7 10 90 0 0,0 1 0 0 0,-1 0-1 0 0,1 0 1 0 0,0 0 0 0 0,0 0-1 0 0,4-3 1 0 0,0 0-55 0 0,32-23-359 0 0,-34 26 286 0 0,2 0 0 0 0,18-5 0 0 0,-18 5 11 0 0,0 2 45 0 0,22 0 21 0 0,-22 0 3 0 0,2 3 11 0 0,20 7 56 0 0,-27-9 1 0 0,0-1 0 0 0,0 0 1 0 0,0 1-1 0 0,1-1 1 0 0,-1 1-1 0 0,0 0 1 0 0,0-1-1 0 0,0 1 1 0 0,0 0-1 0 0,0 0 0 0 0,1 1 1 0 0,25 23 27 0 0,-20-19 57 0 0,-1 3 2 0 0,16 28-10 0 0,-16-28 2 0 0,-2 1 10 0 0,2 3-61 0 0,-1-1 22 0 0,0-1-1 0 0,3 16 0 0 0,4 14 27 0 0,5 21-4 0 0,2 5-4 0 0,-9-28-128 0 0,-8-29-289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19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52 151 17967 0 0,'0'0'827'0'0,"-2"12"-22"0"0,-10 43-437 0 0,7-35-236 0 0,-5 26 715 0 0,0 23 202 0 0,2-3-844 0 0,6-36-137 0 0,1 27-41 0 0,0-49-17 0 0,1-1-1 0 0,0 1 1 0 0,0 0-1 0 0,2 9 1 0 0,1 4-1328 0 0,4-17 635 0 0,18 16-21 0 0,-19-15 96 0 0,-4-9 425 0 0,2 0 176 0 0,-3 3 11 0 0,0 0 0 0 0,0 0-1 0 0,-1 0 1 0 0,1 0 0 0 0,0 0-1 0 0,0-1 1 0 0,0 1 0 0 0,-1 0-1 0 0,1-1 1 0 0,-1 1 0 0 0,1 0-1 0 0,-1-1 1 0 0,1 1 0 0 0,-1-3-1 0 0,7-26 720 0 0,7-86 2131 0 0,21-113-1972 0 0,-34 227-899 0 0,5-19-35 0 0,2 7-94 0 0,-7 9 99 0 0,16-24-286 0 0,-11 23 258 0 0,11-6 51 0 0,-16 12 21 0 0,-1 0-1 0 0,1-1 0 0 0,-1 1 0 0 0,1 0 1 0 0,0-1-1 0 0,-1 1 0 0 0,1 0 0 0 0,-1 0 1 0 0,1-1-1 0 0,0 1 0 0 0,-1 0 0 0 0,1 0 1 0 0,0 0-1 0 0,-1 0 0 0 0,2 0 0 0 0,4-2-24 0 0,-3 2 16 0 0,-1-1 0 0 0,0 1 0 0 0,1-1 1 0 0,-1 1-1 0 0,1 0 0 0 0,-1 0 0 0 0,0 0 0 0 0,1 0 0 0 0,-1 1 1 0 0,1-1-1 0 0,2 1 0 0 0,3 0-23 0 0,-4-1 7 0 0,0 0-1 0 0,0 1 1 0 0,0-1-1 0 0,0 1 1 0 0,0 0-1 0 0,-1 0 1 0 0,5 2-1 0 0,29 10-47 0 0,0-1-16 0 0,1 1 12 0 0,-27-9 68 0 0,-7-2 1 0 0,0-1 1 0 0,0 1-1 0 0,1-1 0 0 0,-1 0 1 0 0,8 0-1 0 0,20 2-1 0 0,6-2 12 0 0,-2-6 14 0 0,-1-4 52 0 0,-23 6-37 0 0,-9 3-10 0 0,0-1 0 0 0,1 1 0 0 0,-1-1 1 0 0,0 0-1 0 0,6-3 0 0 0,-3 3 2 0 0,-4 0-11 0 0,0 0 0 0 0,0 1-1 0 0,0-1 1 0 0,0 0 0 0 0,0 0-1 0 0,-1 0 1 0 0,1 0 0 0 0,0 0 0 0 0,0 0-1 0 0,1-2 1 0 0,16-11 57 0 0,0-2 10 0 0,-17 13-54 0 0,1-1 0 0 0,-1 1 0 0 0,0 0-1 0 0,0-1 1 0 0,0 1 0 0 0,0-1 0 0 0,1-5 0 0 0,-2 7-6 0 0,-1 0 1 0 0,1 0-1 0 0,-1 0 1 0 0,0 0 0 0 0,0 0-1 0 0,0 0 1 0 0,0 0-1 0 0,0 0 1 0 0,0 0 0 0 0,0 0-1 0 0,0 0 1 0 0,-1 0-1 0 0,1 0 1 0 0,-1 0 0 0 0,0 0-1 0 0,0 0 1 0 0,1 0-1 0 0,-1 0 1 0 0,0 1 0 0 0,-2-4-1 0 0,-8-7 56 0 0,9 11-64 0 0,0 0 0 0 0,1 0 0 0 0,-1 0-1 0 0,0 0 1 0 0,0 0 0 0 0,0 0 0 0 0,0 0-1 0 0,-3 0 1 0 0,1 0 2 0 0,1 0 0 0 0,-1 1 0 0 0,0 0 1 0 0,0 0-1 0 0,-5 0 0 0 0,-1 0-6 0 0,7 0-11 0 0,0 0 0 0 0,0 1 1 0 0,0-1-1 0 0,-1 1 0 0 0,1 0 0 0 0,0-1 0 0 0,0 1 0 0 0,0 1 0 0 0,-4 1 0 0 0,-2-1-6 0 0,4-1-5 0 0,0 1 0 0 0,1-1 1 0 0,-1 1-1 0 0,1 0 0 0 0,0 0 0 0 0,-1 1 1 0 0,-3 2-1 0 0,-3 1-25 0 0,3-3 4 0 0,1 1-1 0 0,0 0 0 0 0,1 1 1 0 0,-8 5-1 0 0,-28 22-69 0 0,-5 8 17 0 0,7 3 23 0 0,29-29 62 0 0,-11 20-1 0 0,14-21 7 0 0,-9 23 0 0 0,14-29 0 0 0,1 1 0 0 0,0 0 0 0 0,0 0 0 0 0,-2 14 0 0 0,3 33 11 0 0,1-53-6 0 0,0 0 0 0 0,0 0 0 0 0,0 0 1 0 0,0 0-1 0 0,1 0 0 0 0,-1-1 0 0 0,1 1 1 0 0,-1 0-1 0 0,1 0 0 0 0,1 2 0 0 0,15 38 80 0 0,-17-40-77 0 0,1 0 0 0 0,0-1 0 0 0,0 1 0 0 0,0 0 0 0 0,0 0 0 0 0,0-1 0 0 0,0 1-1 0 0,0-1 1 0 0,2 3 0 0 0,27 30 24 0 0,-17-22 44 0 0,-6-6-49 0 0,-3-4-7 0 0,0 1 0 0 0,0 0 0 0 0,0-1 1 0 0,0 0-1 0 0,7 3 0 0 0,-3 0 4 0 0,-4-3-9 0 0,0 0 1 0 0,0 0-1 0 0,0 0 1 0 0,0-1-1 0 0,0 1 1 0 0,5 0-1 0 0,25 6-3 0 0,-23-5-6 0 0,-8-2 0 0 0,0-1-1 0 0,1 1 0 0 0,-1-1 0 0 0,1 1 0 0 0,-1-1 1 0 0,0 0-1 0 0,1 0 0 0 0,4-1 0 0 0,0 1 0 0 0,-4 0-18 0 0,0-1 0 0 0,0 1 0 0 0,0 0 0 0 0,0-1 0 0 0,7-2 0 0 0,-4 3-11 0 0,-4-1 7 0 0,0 1 1 0 0,0-1-1 0 0,0 1 1 0 0,0-1-1 0 0,0 0 1 0 0,0 0 0 0 0,6-3-1 0 0,27-12-400 0 0,-29 13 336 0 0,-4 1 13 0 0,1 1 0 0 0,-1-1 0 0 0,1 0 0 0 0,-1 0 1 0 0,0 0-1 0 0,5-4 0 0 0,34-29-1363 0 0,-25 20 611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20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1 919 0 0,'0'0'12500'0'0,"-7"3"-8516"0"0,-2 1-3181 0 0,4-2-408 0 0,0 0-1 0 0,0 0 1 0 0,0 0 0 0 0,-9 1-1 0 0,-21 6 900 0 0,-2 4-1638 0 0,30-11 226 0 0,3-1 40 0 0,1 0-1 0 0,0 0 1 0 0,0 0 0 0 0,0 0-1 0 0,0 1 1 0 0,1-1 0 0 0,-1 1-1 0 0,-4 3 1 0 0,-1-1-181 0 0,5-2 68 0 0,-1-1 1 0 0,1 1-1 0 0,0 0 0 0 0,0 1 1 0 0,0-1-1 0 0,0 0 0 0 0,0 1 1 0 0,-3 3-1 0 0,-2 1-175 0 0,3-4 112 0 0,1 1 1 0 0,0 0 0 0 0,0 0-1 0 0,0 0 1 0 0,1 0 0 0 0,-4 6-1 0 0,-1-2 21 0 0,4-3 109 0 0,-1 0-1 0 0,1 1 1 0 0,0-1-1 0 0,0 1 1 0 0,-3 7-1 0 0,-15 24-229 0 0,19-32 373 0 0,-1 1 0 0 0,1-1 0 0 0,0 1-1 0 0,0 0 1 0 0,-2 10 0 0 0,1-5 186 0 0,0-1 594 0 0,2 1 58 0 0,-6 33-7 0 0,6-33-62 0 0,5-3-27 0 0,7 24-8 0 0,-8-24-78 0 0,4-5-324 0 0,18 11-139 0 0,-23-14-199 0 0,-1 1 0 0 0,1-1 0 0 0,0 0 0 0 0,-1 1 1 0 0,1-1-1 0 0,0 0 0 0 0,-1 1 0 0 0,1-1 1 0 0,0 0-1 0 0,0 0 0 0 0,-1 0 0 0 0,1 0 1 0 0,1 0-1 0 0,4 2 35 0 0,-5-2-43 0 0,1 1-1 0 0,0-1 0 0 0,0 0 0 0 0,-1 0 1 0 0,1 0-1 0 0,0 0 0 0 0,0 0 0 0 0,0 0 1 0 0,0 0-1 0 0,-1-1 0 0 0,1 1 1 0 0,3-2-1 0 0,2 2-38 0 0,-3-1 8 0 0,-1 1 1 0 0,1-1-1 0 0,-1 0 1 0 0,0 0-1 0 0,0 0 0 0 0,1 0 1 0 0,2-2-1 0 0,11-5-242 0 0,-1 0-1 0 0,0-1 0 0 0,-1 0 1 0 0,0-1-1 0 0,0-1 1 0 0,22-22-1 0 0,-17 12 97 0 0,0-2 0 0 0,-1 0 0 0 0,28-46 0 0 0,-18 25 1006 0 0,-27 41-589 0 0,1-1-12 0 0,8-10-1 0 0,-8 11 327 0 0,1 10-504 0 0,-4-7-55 0 0,3 6 2 0 0,0-1 0 0 0,-1 1 0 0 0,0 0 0 0 0,3 11 0 0 0,-4-13-14 0 0,0 2-16 0 0,0 0 0 0 0,0 1 0 0 0,-1-1 0 0 0,0 0-1 0 0,0 1 1 0 0,-1-1 0 0 0,-1 11 0 0 0,-3 32-423 0 0,1-16 191 0 0,3-24-150 0 0,0 2-64 0 0,-3 34-7 0 0,2-33-76 0 0,2-4-298 0 0,-1 26-128 0 0,1-25-29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20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157 584 5983 0 0,'2'-8'91'0'0,"0"-14"360"0"0,-3-15-276 0 0,0 33-13 0 0,1 1 1035 0 0,-2 0 415 0 0,-23-26 3376 0 0,22 27-3417 0 0,-3 2-10 0 0,-18 4-151 0 0,18-3-633 0 0,0 5-274 0 0,-18 22-58 0 0,14-14-65 0 0,-8 25-221 0 0,-1 19-93 0 0,14-40-60 0 0,-3 26 0 0 0,6-26-6 0 0,1 25 0 0 0,4 3 11 0 0,-2-44-7 0 0,-1-1 0 0 0,0 1 1 0 0,0 0-1 0 0,1-1 0 0 0,-1 1 0 0 0,1 0 1 0 0,-1-1-1 0 0,1 1 0 0 0,1 1 1 0 0,15 35 33 0 0,-13-29 101 0 0,2-4 22 0 0,20 13-1 0 0,-19-14-9 0 0,21-6 25 0 0,-19 0-144 0 0,-8 2-26 0 0,0 0 1 0 0,-1 0-1 0 0,1 0 0 0 0,0 0 1 0 0,0-1-1 0 0,0 1 0 0 0,0 0 1 0 0,0 0-1 0 0,-1-1 1 0 0,1 1-1 0 0,0-1 0 0 0,0 1 1 0 0,1-1-1 0 0,4-2 22 0 0,-3 2-18 0 0,-1 0 1 0 0,0-1-1 0 0,1 1 0 0 0,-1 0 1 0 0,0-1-1 0 0,0 0 0 0 0,0 1 0 0 0,0-1 1 0 0,0 0-1 0 0,2-3 0 0 0,12-10 33 0 0,-1-2 0 0 0,-1 0-1 0 0,17-27 1 0 0,-11 5-60 0 0,-2-1 1 0 0,-1-1-1 0 0,-3 0 0 0 0,15-62 1 0 0,19-176-107 0 0,-38 208 109 0 0,-5 37 1 0 0,10-54 14 0 0,-11 70-1 0 0,-3 18 0 0 0,1-8 0 0 0,-2 8 0 0 0,0 0 0 0 0,1 0 0 0 0,-1 0 0 0 0,0 0 0 0 0,0 0 0 0 0,0 0 0 0 0,0 0 0 0 0,0 0 0 0 0,0 0 0 0 0,0 0 0 0 0,0 0 0 0 0,0 0 0 0 0,0 0 0 0 0,0-1 0 0 0,1 1 0 0 0,-1 0 0 0 0,0 0 0 0 0,0 0 0 0 0,0 0 0 0 0,0 0 0 0 0,0 0 0 0 0,0 0 0 0 0,0 0 0 0 0,0 0 0 0 0,1 0 0 0 0,-1 0 0 0 0,0 0 0 0 0,0 0 0 0 0,0 0 0 0 0,0 0 0 0 0,0 0 0 0 0,0 1 0 0 0,0-1 0 0 0,0 0 0 0 0,0 0 0 0 0,1 0 0 0 0,-1 0 0 0 0,0 0 0 0 0,0 0 0 0 0,0 0 0 0 0,0 0 0 0 0,0 0 0 0 0,0 0 0 0 0,0 0 0 0 0,0 0 0 0 0,0 0 0 0 0,0 0 0 0 0,0 1 0 0 0,0-1 0 0 0,0 0 0 0 0,0 0 0 0 0,0 0 0 0 0,1 0 0 0 0,-1 0 0 0 0,0 0 0 0 0,3 7-3 0 0,-1 0 1 0 0,1 0-1 0 0,2 12 0 0 0,5 39-55 0 0,-5 16-17 0 0,-1 16 59 0 0,-5 8 16 0 0,-3-1 0 0 0,-2-6 11 0 0,1-8 31 0 0,0 0-31 0 0,0-11 0 0 0,3-45 31 0 0,1 32-31 0 0,1 1-11 0 0,1-13-69 0 0,-1-37-293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21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0 20271 0 0,'0'0'2316'0'0,"-3"10"-2216"0"0,-1 2-68 0 0,-13 37 112 0 0,-7 12-141 0 0,-1 0-101 0 0,13-35-142 0 0,-102 212-1010 0 0,-137 333 1502 0 0,226-506 786 0 0,-5 18-514 0 0,24-70-455 0 0,0 1 90 0 0,-7 26 0 0 0,1-4-42 0 0,9-27-27 0 0,2-1-9 0 0,-5 24-29 0 0,5-24-147 0 0,4-12-1417 0 0,7-12 105 0 0,-8 12-375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9:31:18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4607 0 0,'0'0'10295'0'0,"7"9"-9391"0"0,17 30-309 0 0,-18-30-137 0 0,-2 1-30 0 0,-1 1-291 0 0,-1-4-7 0 0,0 0 0 0 0,1 0 1 0 0,4 9-1 0 0,-5-4 75 0 0,7 39-12 0 0,-7-39-11 0 0,0 1-45 0 0,5 41-17 0 0,-5-41-7 0 0,0-1-19 0 0,7 33-65 0 0,-8-35-67 0 0,1 0 0 0 0,0-1 1 0 0,4 10-1 0 0,-2-7-58 0 0,-1-3-256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21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50 233 20271 0 0,'0'0'2485'0'0,"-2"9"-2209"0"0,-1 2-182 0 0,1-5-22 0 0,1 1 0 0 0,0-1 1 0 0,0 0-1 0 0,0 1 0 0 0,1 7 0 0 0,-3 44-24 0 0,-2 30-108 0 0,2-8-249 0 0,2-51-98 0 0,-4 53-527 0 0,4-68 663 0 0,-4 41-1470 0 0,-3 5-838 0 0,8-56 1601 0 0,-4 22 6203 0 0,3-26-5152 0 0,0-21 1337 0 0,-1-275-358 0 0,8 198-1233 0 0,19-105 1 0 0,-22 184 124 0 0,1-1 0 0 0,1 1 0 0 0,1 0 0 0 0,8-19 0 0 0,-13 36 41 0 0,0 0 0 0 0,0 0 0 0 0,1 0 1 0 0,-1 0-1 0 0,0 0 0 0 0,1 0 0 0 0,-1 0 0 0 0,1 0 0 0 0,2-1 0 0 0,0-2-21 0 0,-3 4 20 0 0,1-1 1 0 0,-1 1 0 0 0,0-1-1 0 0,0 1 1 0 0,1 0 0 0 0,-1-1-1 0 0,1 1 1 0 0,-1 0-1 0 0,1 0 1 0 0,-1 0 0 0 0,1 0-1 0 0,3-1 1 0 0,0-1-24 0 0,5-2-81 0 0,-4 3 81 0 0,-4 1 19 0 0,1 0 0 0 0,-1 0 0 0 0,1 0 0 0 0,-1 0-1 0 0,1 1 1 0 0,0-1 0 0 0,-1 1 0 0 0,1-1 0 0 0,3 1 0 0 0,21-2-100 0 0,-13 3-17 0 0,-5-1 73 0 0,-4 1 0 0 0,-1-1 0 0 0,1 1 0 0 0,0 0 0 0 0,0 0 0 0 0,5 3 0 0 0,0-2-18 0 0,-4-1-23 0 0,0 1 1 0 0,0 0-1 0 0,11 5 1 0 0,-9-5 15 0 0,-4-1 36 0 0,-1 0 1 0 0,0 0-1 0 0,1 0 0 0 0,-1 1 1 0 0,0-1-1 0 0,0 1 0 0 0,0 0 1 0 0,3 3-1 0 0,18 11-235 0 0,-18-12 16 0 0,1 2 68 0 0,20 17 32 0 0,-20-17 4 0 0,-3 2-34 0 0,10 21-146 0 0,-10-21-62 0 0,-3 0-7 0 0,1 23 34 0 0,-1-23 169 0 0,-4 1 76 0 0,-9 23 12 0 0,10-23 71 0 0,-5 0 280 0 0,-19 28 119 0 0,24-32-253 0 0,-1-2-1 0 0,0 1 0 0 0,0 0 1 0 0,0 0-1 0 0,0-1 0 0 0,-6 6 0 0 0,1-3 53 0 0,-17 18 747 0 0,18-20-701 0 0,2 1 385 0 0,-3 0-32 0 0,-24 14-146 0 0,24-14-63 0 0,0-2-12 0 0,-24 7-38 0 0,18-7-151 0 0,-17-5-58 0 0,2-8-70 0 0,22 4-46 0 0,3 3 15 0 0,3 2-7 0 0,0 0 0 0 0,0 0 0 0 0,0 0-1 0 0,0 0 1 0 0,1 0 0 0 0,-1 0-1 0 0,0 0 1 0 0,0-1 0 0 0,1 1-1 0 0,-1 0 1 0 0,1 0 0 0 0,-1-1-1 0 0,0-2 1 0 0,0 3-103 0 0,-2-8-613 0 0,1 1 0 0 0,-4-17-1 0 0,4 5-6373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22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78 10591 0 0,'3'8'488'0'0,"9"24"-12"0"0,-8-15-112 0 0,0 19 663 0 0,-3-26 322 0 0,-1 2 69 0 0,0 63 1088 0 0,2-5-478 0 0,-1-34-1128 0 0,-1-27 135 0 0,0-1-827 0 0,-1 27-155 0 0,-1-34-3 0 0,-1-4-36 0 0,-2-5-12 0 0,4 8 3 0 0,-3-11 151 0 0,0-1 0 0 0,1 1 0 0 0,-1 0 0 0 0,2-1 0 0 0,-2-12 0 0 0,3 16-90 0 0,-2-8 89 0 0,2-1-1 0 0,-1 1 0 0 0,2 0 0 0 0,0 0 0 0 0,1 0 0 0 0,1-1 1 0 0,5-24-1 0 0,-3 26-225 0 0,-3 12 51 0 0,0 0 1 0 0,0 0-1 0 0,0 0 1 0 0,0 0-1 0 0,0 0 0 0 0,1 1 1 0 0,3-6-1 0 0,-4 7 9 0 0,2-5-25 0 0,11-16-211 0 0,-11 18 185 0 0,11-14-257 0 0,-10 14 254 0 0,13-12-305 0 0,9-2-139 0 0,-21 14 401 0 0,18-9-1190 0 0,-17 10 856 0 0,-3 1-19 0 0,0 0 0 0 0,0 1 0 0 0,1-1 0 0 0,-1 1 0 0 0,0 0 0 0 0,5-1 1 0 0,20-7-6170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22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45 2759 0 0,'0'0'6075'0'0,"-7"6"-4134"0"0,-19 16-637 0 0,20-16-285 0 0,-2 0-54 0 0,-38 31 253 0 0,8-5-933 0 0,7-5-190 0 0,18-17-84 0 0,8-7-20 0 0,0 1 0 0 0,1 0 1 0 0,0 0-1 0 0,-1 0 0 0 0,-5 10 0 0 0,-19 23-3 0 0,23-27 19 0 0,1-1 0 0 0,-9 20 1 0 0,-2 17 112 0 0,13-36 298 0 0,5-1-166 0 0,0 1-128 0 0,-1-5 61 0 0,0 0 1 0 0,0 0-1 0 0,0 0 1 0 0,-1 0-1 0 0,1 5 0 0 0,6-8 257 0 0,20 5 6 0 0,-27-7-427 0 0,1 0 1 0 0,-1 0 0 0 0,1 1-1 0 0,-1-1 1 0 0,1 0-1 0 0,0 0 1 0 0,-1 0 0 0 0,1 0-1 0 0,-1 0 1 0 0,1 0 0 0 0,-1 0-1 0 0,1 0 1 0 0,0 0 0 0 0,-1 0-1 0 0,1 0 1 0 0,-1-1 0 0 0,1 1-1 0 0,-1 0 1 0 0,1 0 0 0 0,0-1-1 0 0,6-1 130 0 0,20-11 582 0 0,-12 3-533 0 0,1 0 0 0 0,-1-1 0 0 0,-1-1 0 0 0,0 0 0 0 0,22-26 0 0 0,-25 21-69 0 0,-1 0 0 0 0,0 0 1 0 0,-1-1-1 0 0,-1 0 0 0 0,0-1 0 0 0,-2 0 0 0 0,0 0 0 0 0,-1 0 1 0 0,-1-1-1 0 0,2-26 0 0 0,-5 38-23 0 0,0 6-95 0 0,-1 0 0 0 0,0 1-1 0 0,0-1 1 0 0,0 0 0 0 0,0 0 0 0 0,0 0-1 0 0,-1 0 1 0 0,1 1 0 0 0,-1-4-1 0 0,-1-3 90 0 0,-2-11 3 0 0,0 4-27 0 0,-2 2-176 0 0,4 10 28 0 0,0 1-202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22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19807 0 0,'0'0'2148'0'0,"-3"8"-1953"0"0,-10 23-10 0 0,10-23-1 0 0,-2 1-31 0 0,0 1-130 0 0,-16 30 45 0 0,4-1-56 0 0,11-24-16 0 0,-11 28-140 0 0,1 6-137 0 0,7-18 41 0 0,6-24-43 0 0,2 4-5 0 0,-3 31 36 0 0,3-40 240 0 0,1 0 0 0 0,0 0 0 0 0,0 0 0 0 0,0 0 0 0 0,0 0 0 0 0,0 0 0 0 0,0 0 0 0 0,1 3 0 0 0,7 35-18 0 0,-6-29 172 0 0,3-3 77 0 0,13 23 18 0 0,-13-23-10 0 0,0-3-55 0 0,15 16-20 0 0,-15-16-7 0 0,1-4-14 0 0,23 4-49 0 0,-25-4-69 0 0,1-1-1 0 0,0-1 1 0 0,-1 1-1 0 0,1-1 1 0 0,4 0-1 0 0,11-5-7 0 0,0 0-1 0 0,-1-1 0 0 0,35-18 1 0 0,54-39-7 0 0,-68 37-19 0 0,-1-1-1 0 0,36-36 1 0 0,-57 47 21 0 0,4-9 0 0 0,-3-2 0 0 0,-16 22 4 0 0,6-18 46 0 0,-1-4-39 0 0,-8 22-8 0 0,0 1 4 0 0,0 2 7 0 0,0 2-10 0 0,0-1 0 0 0,0 1 0 0 0,0-1 0 0 0,0 1-1 0 0,0-1 1 0 0,0 1 0 0 0,0-1 0 0 0,0 1 0 0 0,0-1 0 0 0,-1-1 0 0 0,-2-7 63 0 0,-3-6 3 0 0,-5-1 5 0 0,7 13-63 0 0,3 3-7 0 0,0 0 0 0 0,0 0-1 0 0,0 0 1 0 0,0 0 0 0 0,0 0 0 0 0,0 0 0 0 0,0 0-1 0 0,-1 1 1 0 0,1-1 0 0 0,0 0 0 0 0,-3 0-1 0 0,-16-7 7 0 0,17 7-11 0 0,0 0 0 0 0,0 1 0 0 0,0-1 0 0 0,1 1 0 0 0,-1 0 0 0 0,0 0 0 0 0,0 0 0 0 0,-5 1 0 0 0,-1 0-5 0 0,4-1-4 0 0,1 1 1 0 0,-1 0 0 0 0,1 0 0 0 0,-1 1-1 0 0,1-1 1 0 0,0 1 0 0 0,0 0-1 0 0,-6 3 1 0 0,2-2-4 0 0,4-1 2 0 0,1-1 0 0 0,-1 1 0 0 0,0 0 0 0 0,0 0 0 0 0,1 1 0 0 0,-5 2-1 0 0,0 0 0 0 0,4-3-3 0 0,0 0 0 0 0,1 1-1 0 0,-1-1 1 0 0,0 1 0 0 0,1 0 0 0 0,-6 6 0 0 0,-23 24-60 0 0,22-21 42 0 0,-13 21 0 0 0,14-19 22 0 0,5-9-1 0 0,0 1 1 0 0,1 0-1 0 0,0 0 1 0 0,0 0 0 0 0,-3 10-1 0 0,-10 28-13 0 0,13-34 8 0 0,0 1 0 0 0,-2 20 0 0 0,3 22 15 0 0,2-51 7 0 0,0-1-1 0 0,0 1 1 0 0,0 0 0 0 0,0 0-1 0 0,1 0 1 0 0,-1 0 0 0 0,0 0 0 0 0,1 0-1 0 0,1 2 1 0 0,12 38 74 0 0,-13-40-74 0 0,-1-1 0 0 0,1 1-1 0 0,-1-1 1 0 0,1 1 0 0 0,0-1 0 0 0,0 1-1 0 0,-1-1 1 0 0,1 0 0 0 0,2 2-1 0 0,15 20 22 0 0,-7-12 50 0 0,14 8 5 0 0,-12-11-9 0 0,18 7-1 0 0,-15-9-1 0 0,17 2-6 0 0,-17-6-1 0 0,16-1 0 0 0,-16-2-11 0 0,17-5-54 0 0,-18 2-47 0 0,-7 1 0 0 0,5-1-121 0 0,-1-2 1 0 0,1 0-1 0 0,-1 0 0 0 0,15-11 0 0 0,-4 1-1655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23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1 13823 0 0,'0'0'1062'0'0,"-6"1"-446"0"0,-2 0-216 0 0,-3 1 151 0 0,-10 2 3286 0 0,-110 20-1240 0 0,66-9-2737 0 0,-68 24 0 0 0,73-14-749 0 0,41-16 89 0 0,-11 10-31 0 0,22-14 50 0 0,1 1 239 0 0,-21 15 108 0 0,21-15 18 0 0,9 3 109 0 0,6 30 438 0 0,-8-39-125 0 0,0 1 0 0 0,0 0 0 0 0,0-1 0 0 0,0 1 1 0 0,0 0-1 0 0,0-1 0 0 0,0 1 0 0 0,0 0 0 0 0,1-1 1 0 0,-1 1-1 0 0,0 0 0 0 0,1-1 0 0 0,-1 1 0 0 0,0-1 1 0 0,1 1-1 0 0,-1-1 0 0 0,0 1 0 0 0,1-1 0 0 0,-1 1 1 0 0,1-1-1 0 0,-1 1 0 0 0,2-1 0 0 0,3 6 40 0 0,-2-4-23 0 0,-1 0 0 0 0,1 1 0 0 0,0-1 0 0 0,0 0 0 0 0,0 0 0 0 0,0-1 0 0 0,4 3 0 0 0,1 1-55 0 0,26 12-367 0 0,-25-13 303 0 0,30 12-411 0 0,-30-12 381 0 0,-3-2-17 0 0,0 1-1 0 0,1-1 0 0 0,-1 0 1 0 0,7 1-1 0 0,36 8-768 0 0,-4-1-192 0 0,-7-3-10 0 0,-32-6 965 0 0,-2-1 25 0 0,-1 0 1 0 0,0 1-1 0 0,0 0 1 0 0,1 0-1 0 0,-1 0 1 0 0,3 2-1 0 0,16 4-76 0 0,-17-5 3920 0 0,-6 7-3040 0 0,-2 1-495 0 0,2-6-56 0 0,0 0 0 0 0,0 0-1 0 0,1 1 1 0 0,-1-1 0 0 0,1 7 0 0 0,-9-6 297 0 0,-1 1-289 0 0,3-1-5 0 0,-1-1 0 0 0,0 0 0 0 0,-9 3 1 0 0,9-3-60 0 0,1-1 12 0 0,1 0 1 0 0,-1 0-1 0 0,-11 2 0 0 0,-27 9 82 0 0,-16 2-239 0 0,52-14 37 0 0,-28 5-327 0 0,29-5 249 0 0,5-1 38 0 0,0-1 0 0 0,-1 1 0 0 0,1-1 0 0 0,-1 1 0 0 0,1-1-1 0 0,-1 0 1 0 0,-4-1 0 0 0,-14 0-379 0 0,16 1-365 0 0,0-2-158 0 0,-20-5-29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23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0 919 0 0,'0'0'19555'0'0,"-2"9"-18835"0"0,-9 26-189 0 0,11-34-534 0 0,0 0 0 0 0,0-1 0 0 0,0 1 0 0 0,-1 0 0 0 0,1 0 0 0 0,0-1 1 0 0,0 1-1 0 0,-1 0 0 0 0,1-1 0 0 0,-1 1 0 0 0,1 0 0 0 0,0-1 0 0 0,-1 1 1 0 0,1-1-1 0 0,-1 1 0 0 0,0-1 0 0 0,1 1 0 0 0,-1-1 0 0 0,1 1 1 0 0,-1-1-1 0 0,-1 1 0 0 0,-28 21-212 0 0,22-17-93 0 0,-1 0-385 0 0,-25 14-166 0 0,26-14-34 0 0,0 0 66 0 0,-21 16 319 0 0,22-16 144 0 0,2 2 4 0 0,-12 21 744 0 0,13-21 875 0 0,7 2-858 0 0,11 25-1 0 0,-11-26-56 0 0,3-3-234 0 0,21 19-134 0 0,7-1-152 0 0,-33-22 144 0 0,1 1 1 0 0,0-1-1 0 0,-1 0 1 0 0,1 0-1 0 0,0 0 1 0 0,0 0-1 0 0,0 0 1 0 0,0 0-1 0 0,0-1 1 0 0,0 1-1 0 0,4 0 1 0 0,0 0-45 0 0,-1 1-152 0 0,1 0 18 0 0,18 7 8 0 0,-18-7 2 0 0,-1 1 34 0 0,14 8 143 0 0,-14-8 1547 0 0,-13 2-1064 0 0,-25 13 27 0 0,25-14 7 0 0,-2-1-24 0 0,-44 12 195 0 0,12-4-100 0 0,15-5-414 0 0,20-5-50 0 0,0 1-6 0 0,-30 5-21 0 0,3-6-75 0 0,27-1-90 0 0,4-3-1354 0 0,-14-14 405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24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640 1 17967 0 0,'-3'10'1387'0'0,"-10"31"-896"0"0,5-22-221 0 0,2-7 3 0 0,-21 34 2869 0 0,-157 262-734 0 0,-81 180-3843 0 0,231-424 984 0 0,6-10 353 0 0,16-29 15 0 0,-12 29 16 0 0,3-2 54 0 0,9-6-19 0 0,9-37-137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2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16583 0 0,'0'0'4551'0'0,"7"4"-4256"0"0,19 13-21 0 0,-25-17-259 0 0,-1 1 0 0 0,1-1 1 0 0,0 1-1 0 0,0 0 0 0 0,0-1 0 0 0,-1 1 0 0 0,1 0 0 0 0,0-1 0 0 0,-1 1 0 0 0,1 0 0 0 0,0 0 1 0 0,-1 0-1 0 0,1 0 0 0 0,0 1 0 0 0,19 39 14 0 0,-14-28-61 0 0,-3-7-30 0 0,-1 0 0 0 0,0 0 0 0 0,0 0-1 0 0,0 0 1 0 0,1 11 0 0 0,0-5-52 0 0,-1-5-6 0 0,0 1 0 0 0,-1 0-1 0 0,0 0 1 0 0,1 11 0 0 0,3 45-409 0 0,2-5 268 0 0,-7-49 248 0 0,0-6 102 0 0,0 0-1 0 0,1 0 1 0 0,-1 1 0 0 0,1-1 0 0 0,0 0 0 0 0,0 0 0 0 0,3 7 0 0 0,8 24 387 0 0,-10-26 261 0 0,4-3-506 0 0,15 16-8 0 0,-15-16 87 0 0,1-7-228 0 0,21-2-9 0 0,-27 3-70 0 0,-1 0 1 0 0,1 0-1 0 0,0 0 0 0 0,-1 0 1 0 0,1-1-1 0 0,0 1 0 0 0,-1 0 1 0 0,1 0-1 0 0,0 0 0 0 0,-1-1 1 0 0,1 1-1 0 0,-1 0 0 0 0,1 0 1 0 0,-1-1-1 0 0,1 1 0 0 0,-1-1 1 0 0,1 0-1 0 0,21-17 9 0 0,-10 5-57 0 0,-1-1 0 0 0,0 1 0 0 0,-1-2 0 0 0,16-29 0 0 0,25-70-431 0 0,-39 82 343 0 0,2 1 0 0 0,1 0 0 0 0,26-40 0 0 0,-38 67 88 0 0,0 0 0 0 0,0 1 0 0 0,0-1-1 0 0,6-4 1 0 0,-3 2 0 0 0,-5 4 30 0 0,1 1-1 0 0,-1-1 0 0 0,1 0 1 0 0,-1 1-1 0 0,1-1 1 0 0,0 1-1 0 0,0-1 0 0 0,0 1 1 0 0,0 0-1 0 0,0 0 1 0 0,2-1-1 0 0,2-1-10 0 0,-2 0-41 0 0,3 2 3 0 0,-3 0 58 0 0,-1 0-1 0 0,1 0 0 0 0,-1 1 1 0 0,1-1-1 0 0,0 1 0 0 0,-1 0 1 0 0,6 1-1 0 0,-5 0 1 0 0,-1 0 0 0 0,1 0 1 0 0,0 1-1 0 0,0 0 0 0 0,-1-1 1 0 0,6 5-1 0 0,-2-2-149 0 0,-5 4-61 0 0,8 25-9 0 0,-6-16-8 0 0,-2-7 152 0 0,-1-3-22 0 0,0 1-1 0 0,-1-1 1 0 0,0 14 0 0 0,1-8 21 0 0,-2 39-290 0 0,-3 2 330 0 0,0 7 64 0 0,1-15 98 0 0,2-38 77 0 0,1 1 24 0 0,0 26 26 0 0,0-26 1500 0 0,6-4-1558 0 0,15 17-12 0 0,-15-17-16 0 0,-3-8-62 0 0,2-1-75 0 0,14-13 84 0 0,-2-3-55 0 0,9-18-385 0 0,-2 0-1 0 0,38-83 0 0 0,0 0-1240 0 0,-50 99 899 0 0,2 1 0 0 0,1 0 1 0 0,1 1-1 0 0,0 1 1 0 0,34-30-1 0 0,-39 42 365 0 0,-6 4 319 0 0,-3 2 37 0 0,0 0 0 0 0,-1 0 0 0 0,1 0 0 0 0,0 0 1 0 0,0 0-1 0 0,0 1 0 0 0,0-1 0 0 0,0 1 0 0 0,3-1 0 0 0,9-1 468 0 0,11 0 216 0 0,-19 6-251 0 0,18 8 6 0 0,-18-9-36 0 0,-2 5-165 0 0,12 24-77 0 0,-12-24-15 0 0,-2 4-33 0 0,11 57-252 0 0,-11-58 55 0 0,4 35-136 0 0,-1 15-21 0 0,0 4 18 0 0,-1-16 160 0 0,1 5 16 0 0,-1-6-22 0 0,-4-44 10 0 0,1 0 1 0 0,-1-1 0 0 0,1 1 0 0 0,-1 0 0 0 0,1 0-1 0 0,0-1 1 0 0,0 1 0 0 0,3 4 0 0 0,-3-6-79 0 0,-1 0 1 0 0,1-1-1 0 0,0 1 0 0 0,-1 0 1 0 0,0 0-1 0 0,1 0 1 0 0,-1-1-1 0 0,0 1 0 0 0,0 0 1 0 0,0 0-1 0 0,0 3 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25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43 5983 0 0,'0'0'6439'0'0,"-5"-1"-5460"0"0,-15-3-209 0 0,15 3-39 0 0,-2-2-87 0 0,-33-10-145 0 0,7 3-207 0 0,26 8-254 0 0,3 1-10 0 0,0 0 0 0 0,1 0 0 0 0,-1 0 0 0 0,0 0 0 0 0,-8 1 0 0 0,4-2 5 0 0,5 2-7 0 0,-1-1 0 0 0,0 1 0 0 0,1-1 0 0 0,-1 1 0 0 0,0 0 0 0 0,1 0-1 0 0,-5 1 1 0 0,0-1 71 0 0,5 0-28 0 0,0 0 0 0 0,0 0-1 0 0,0 0 1 0 0,0 0 0 0 0,0 1-1 0 0,0-1 1 0 0,0 1 0 0 0,0 0 0 0 0,-5 2-1 0 0,0-2 80 0 0,4 0-62 0 0,0-1-1 0 0,1 1 0 0 0,-1 0 1 0 0,1 1-1 0 0,0-1 0 0 0,-1 0 1 0 0,1 1-1 0 0,-5 3 0 0 0,-2-1 83 0 0,5-2-41 0 0,0 0 1 0 0,0 1-1 0 0,1-1 1 0 0,-1 1-1 0 0,1 0 1 0 0,-6 5-1 0 0,0-1 53 0 0,4-4-8 0 0,0 1 0 0 0,1 0 0 0 0,-1 1 0 0 0,-8 9 0 0 0,-17 16 122 0 0,16-14-92 0 0,-12 21-11 0 0,14-18-36 0 0,-14 32-125 0 0,20-36-30 0 0,-8 28 0 0 0,4 1-12 0 0,10-26-36 0 0,3 21 24 0 0,-2-38 22 0 0,0-1 0 0 0,0 1 0 0 0,0 0-1 0 0,0 0 1 0 0,0-1 0 0 0,0 1 0 0 0,0 0 0 0 0,1 0 0 0 0,-1-1-1 0 0,0 1 1 0 0,0 0 0 0 0,1 0 0 0 0,-1-1 0 0 0,0 1-1 0 0,1 0 1 0 0,-1-1 0 0 0,1 1 0 0 0,-1-1 0 0 0,1 1 0 0 0,-1 0-1 0 0,2 0 1 0 0,22 25-36 0 0,-19-19-96 0 0,35-9-186 0 0,-25-1 187 0 0,14-9 64 0 0,0-2 0 0 0,-2-1 0 0 0,1-1-1 0 0,-2-2 1 0 0,0 0 0 0 0,40-38 0 0 0,-16 6-405 0 0,-2-2 0 0 0,43-59 1 0 0,-74 89 455 0 0,0-1 29 0 0,-2 5 108 0 0,-11 15-89 0 0,-1 0 418 0 0,-1 13-358 0 0,6 31 39 0 0,-6-31 20 0 0,-3 2 3 0 0,-3 55 128 0 0,0-15-24 0 0,1-1-9 0 0,1-41-207 0 0,1-2 30 0 0,1 0-1 0 0,-1 0 1 0 0,2 11 0 0 0,-1-7-57 0 0,2 33 46 0 0,2-13-137 0 0,-3-24-370 0 0,33 7-12144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2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399 460 18887 0 0,'0'0'2340'0'0,"-8"3"-2032"0"0,-22 12 4 0 0,16-11-73 0 0,-21 0-519 0 0,27-4 201 0 0,-25 4-395 0 0,25-3 281 0 0,-28 8-1112 0 0,4 1 445 0 0,15-3 60 0 0,7-3 600 0 0,4-1 49 0 0,0 0 0 0 0,0 0-1 0 0,1 1 1 0 0,-11 8 0 0 0,-17 11-245 0 0,18-10 134 0 0,-11 16 543 0 0,15-15 242 0 0,-7 16 49 0 0,13-23 45 0 0,2 2 147 0 0,-11 29 61 0 0,11-29 9 0 0,5-1-85 0 0,6 22-374 0 0,-6-22-168 0 0,4-2-29 0 0,24 17-37 0 0,-27-21-140 0 0,0-1 1 0 0,1 1-1 0 0,-1-1 0 0 0,1 1 1 0 0,0-1-1 0 0,-1 0 0 0 0,1-1 1 0 0,5 2-1 0 0,1-2-19 0 0,0 0 0 0 0,1 0-1 0 0,-1-1 1 0 0,0-1 0 0 0,0 0-1 0 0,0 0 1 0 0,0-1 0 0 0,0 0-1 0 0,-1 0 1 0 0,1-1 0 0 0,-1 0 0 0 0,11-8-1 0 0,3-2-92 0 0,-1-1 0 0 0,-1-2 0 0 0,31-29-1 0 0,-30 23-133 0 0,0-2-1 0 0,-1 0 0 0 0,-2-2 1 0 0,20-34-1 0 0,-12 12 111 0 0,34-86 0 0 0,-7-43 777 0 0,-17 53 609 0 0,-30 110-1045 0 0,-7 14-197 0 0,1 1 1 0 0,-1-1-1 0 0,1 0 0 0 0,-1 0 0 0 0,0 1 0 0 0,1-1 0 0 0,-1 0 0 0 0,0 0 0 0 0,1 0 0 0 0,-1 1 1 0 0,0-1-1 0 0,0 0 0 0 0,0 0 0 0 0,0 0 0 0 0,0-1 0 0 0,4 12 71 0 0,0 1-75 0 0,0-1 1 0 0,3 21-1 0 0,-5-17-5 0 0,-1-1 0 0 0,-1 1 0 0 0,-1 17 0 0 0,-18 150-45 0 0,7-77 26 0 0,7-50 19 0 0,2 26 0 0 0,6-4 0 0 0,5-13 0 0 0,5-13 12 0 0,-11-40 112 0 0,4-8-55 0 0,17 3 22 0 0,-23-5-89 0 0,0 1 0 0 0,0-1 0 0 0,0 0 0 0 0,0 0 0 0 0,1 0-1 0 0,-1 0 1 0 0,0 0 0 0 0,0 0 0 0 0,0 0 0 0 0,0 0 0 0 0,1 0 0 0 0,-1 1 0 0 0,0-1 0 0 0,0 0-1 0 0,0 0 1 0 0,0 0 0 0 0,1 0 0 0 0,-1 0 0 0 0,0 0 0 0 0,0 0 0 0 0,0 0 0 0 0,0 0-1 0 0,1 0 1 0 0,-1 0 0 0 0,0 0 0 0 0,0-1 0 0 0,0 1 0 0 0,0 0 0 0 0,1 0 0 0 0,-1 0 0 0 0,0 0-1 0 0,0 0 1 0 0,0 0 0 0 0,0 0 0 0 0,0 0 0 0 0,1 0 0 0 0,-1-1 0 0 0,0 1 0 0 0,0 0-1 0 0,0 0 1 0 0,0 0 0 0 0,0 0 0 0 0,0 0 0 0 0,0-1 0 0 0,1 1 0 0 0,-1 0 0 0 0,0 0 0 0 0,0 0-1 0 0,0 0 1 0 0,0-1 0 0 0,11-33 88 0 0,-2-1 0 0 0,6-44-1 0 0,-10 50-191 0 0,0 0 0 0 0,2 0-1 0 0,1 1 1 0 0,17-39-1 0 0,-9 40-134 0 0,-13 22 117 0 0,1 2 4 0 0,12-10 17 0 0,-12 10 10 0 0,1 6-62 0 0,18 8 194 0 0,-22-10-39 0 0,-1-1 1 0 0,1 0-1 0 0,0 1 0 0 0,0-1 1 0 0,-1 1-1 0 0,1-1 1 0 0,-1 1-1 0 0,1-1 0 0 0,0 1 1 0 0,-1-1-1 0 0,1 1 0 0 0,-1-1 1 0 0,1 1-1 0 0,-1 0 0 0 0,1 1 0 0 0,16 22 23 0 0,-5-6 21 0 0,1 5-33 0 0,-1 1 36 0 0,8 19 12 0 0,-2 3 25 0 0,-2-9-16 0 0,-2 1 15 0 0,-11-31-12 0 0,0 3-10 0 0,10 30-1 0 0,-10-30 64 0 0,-1-1-64 0 0,7 26 0 0 0,-7-26-27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9:31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75 10135 0 0,'-3'-6'896'0'0,"0"-1"-712"0"0,1 3 1480 0 0,1-1 288 0 0,1 0 64 0 0,-2-4 16 0 0,2-3-1192 0 0,0 1-232 0 0,3 3 488 0 0,7 0-1608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27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76 487 20271 0 0,'0'0'928'0'0,"-2"8"-17"0"0,-8 28-557 0 0,8-28-172 0 0,-1 3-13 0 0,-1 0-114 0 0,2-5-16 0 0,0 0 0 0 0,0 0 0 0 0,0 0 0 0 0,1 1 0 0 0,-1 10 0 0 0,0-6-46 0 0,1-3-50 0 0,-1-1 0 0 0,2 1 0 0 0,-1 11-1 0 0,2-10-3 0 0,-1-6 11 0 0,0 1 0 0 0,0-1 0 0 0,0 0 1 0 0,0 1-1 0 0,0-1 0 0 0,-1 1 0 0 0,0 4 0 0 0,9 37-1476 0 0,-6-36 635 0 0,1-1-562 0 0,11 25 941 0 0,-11-25 921 0 0,14-10-253 0 0,-12 0-144 0 0,-5 2-29 0 0,0 0 0 0 0,0 0 0 0 0,0 0 0 0 0,0 0 0 0 0,1 0 0 0 0,-1 0 1 0 0,0 0-1 0 0,0 0 0 0 0,0 0 0 0 0,0 0 0 0 0,1 0 0 0 0,-1 0 0 0 0,0 0 0 0 0,0 0 0 0 0,0 0 0 0 0,0 0 0 0 0,1 0 0 0 0,-1 0 0 0 0,0-1 0 0 0,0 1 0 0 0,0 0 0 0 0,0 0 0 0 0,0 0 0 0 0,0 0 0 0 0,1 0 0 0 0,-1 0 0 0 0,0-1 0 0 0,0 1 0 0 0,0 0 1 0 0,0 0-1 0 0,0 0 0 0 0,0 0 0 0 0,0-1 0 0 0,0 1 0 0 0,0 0 0 0 0,0 0 0 0 0,0 0 0 0 0,0 0 0 0 0,0-1 0 0 0,0 1 0 0 0,0 0 0 0 0,0 0 0 0 0,0 0 0 0 0,0 0 0 0 0,0-1 0 0 0,1-16-4280 0 0</inkml:trace>
  <inkml:trace contextRef="#ctx0" brushRef="#br0" timeOffset="1">1 0 15199 0 0,'0'0'3696'0'0,"7"53"-8640"0"0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27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58 179 20271 0 0,'0'9'928'0'0,"0"25"-17"0"0,-2-17-537 0 0,-7 15-87 0 0,7-23 29 0 0,-1 1 4 0 0,-12 39-77 0 0,1-1-307 0 0,12-38-67 0 0,0 0-42 0 0,-5 28-190 0 0,5-28-80 0 0,8-11-2674 0 0,18-2 3607 0 0,-23 3-469 0 0,-1 0 0 0 0,0 0 0 0 0,1 0 0 0 0,-1 0 0 0 0,1-1 1 0 0,-1 1-1 0 0,1 0 0 0 0,-1 0 0 0 0,0 0 0 0 0,1 0 0 0 0,-1 0 1 0 0,0 0-1 0 0,1-1 0 0 0,-1 1 0 0 0,1 0 0 0 0,-1 0 0 0 0,0-1 1 0 0,1 1-1 0 0,-1 0 0 0 0,0 0 0 0 0,0-1 0 0 0,1 1 0 0 0,-1-1 1 0 0,20-22 1052 0 0,48-65 458 0 0,44-51-1675 0 0,-99 124-60 0 0,-11 13 165 0 0,1-1 0 0 0,-1 0 0 0 0,1 1 0 0 0,0 0 0 0 0,0-1 0 0 0,6-2 0 0 0,9-8-197 0 0,-13 10-27 0 0,-3 3 213 0 0,0 0 0 0 0,0 0 0 0 0,0 0-1 0 0,0-1 1 0 0,0 1 0 0 0,0-1 0 0 0,0 1 0 0 0,3-3 0 0 0,1 1-18 0 0,-1 1-39 0 0,1 6 57 0 0,16 18 96 0 0,-16-17 45 0 0,-3 1 10 0 0,10 24-2 0 0,-10-23-17 0 0,0 2-10 0 0,8 32-1 0 0,-8-31 4 0 0,-1 1 17 0 0,7 35 10 0 0,-6-35 1 0 0,-2-1-3 0 0,7 35-11 0 0,-6-35-9 0 0,0-2-1 0 0,6 26-1 0 0,-7-29-64 0 0,1 0 0 0 0,-1 0 0 0 0,1-1 0 0 0,4 11 0 0 0,-2-6-5 0 0,-1-3 54 0 0,3-5 12 0 0,20 5-60 0 0,-23-7-17 0 0,-2 0-4 0 0,1 0 1 0 0,0 0-1 0 0,-1 0 1 0 0,1 0-1 0 0,0 0 1 0 0,-1 0-1 0 0,1-1 1 0 0,0 1-1 0 0,-1-1 1 0 0,1 1-1 0 0,-1-1 1 0 0,1 0-1 0 0,0 1 1 0 0,-1-1-1 0 0,2-1 1 0 0,19-11-78 0 0,-1 0 69 0 0,5-5 13 0 0,7-6-53 0 0,-3 3-11 0 0,-4 2 53 0 0,5-4 11 0 0,-8 3 0 0 0,65-65-125 0 0,-73 68 89 0 0,0-1 1 0 0,-1-1-1 0 0,18-29 0 0 0,-29 42 25 0 0,0 1 0 0 0,0-1 0 0 0,0 0 0 0 0,4-11 0 0 0,-5 10 17 0 0,3-5 53 0 0,-5 11-54 0 0,1 0-1 0 0,0-1 1 0 0,-1 1-1 0 0,1-1 1 0 0,-1 1 0 0 0,0 0-1 0 0,0-1 1 0 0,1 1 0 0 0,-1-1-1 0 0,0-1 1 0 0,0-9 66 0 0,2-20 32 0 0,-3 26-79 0 0,-1 1 4 0 0,1-1 20 0 0,1 5-42 0 0,0 0 0 0 0,0 0 0 0 0,0-1 1 0 0,-1 1-1 0 0,1 0 0 0 0,0 0 0 0 0,-1-1 0 0 0,1 1 0 0 0,-1 0 0 0 0,0 0 0 0 0,1 0 1 0 0,-1 0-1 0 0,0 0 0 0 0,1 0 0 0 0,-1 0 0 0 0,0 0 0 0 0,-2-1 0 0 0,3 1 1 0 0,-13-14 85 0 0,13 15-89 0 0,0 0-1 0 0,0-1 1 0 0,-1 1 0 0 0,1 0-1 0 0,0-1 1 0 0,-1 1 0 0 0,1 0-1 0 0,0 0 1 0 0,-1-1 0 0 0,1 1-1 0 0,0 0 1 0 0,-1 0 0 0 0,1 0-1 0 0,-1-1 1 0 0,1 1 0 0 0,-1 0-1 0 0,1 0 1 0 0,0 0 0 0 0,-1 0-1 0 0,1 0 1 0 0,-1 0 0 0 0,1 0-1 0 0,-1 0 1 0 0,-25-4-4 0 0,25 4-2 0 0,0 0 0 0 0,1 0 0 0 0,-1 0 0 0 0,1 0 0 0 0,-1 0 0 0 0,1 0 0 0 0,-1 0 0 0 0,0 0 0 0 0,1 0 0 0 0,-1 0 0 0 0,1 0 0 0 0,-1 1 0 0 0,0-1 0 0 0,1 0 0 0 0,-1 0 0 0 0,1 0 0 0 0,-1 1 0 0 0,1-1 0 0 0,-1 0 0 0 0,1 1 0 0 0,-1 0 0 0 0,-25 14-70 0 0,19-11-4 0 0,0 4-23 0 0,-23 24-11 0 0,18-17-1 0 0,-9 23 7 0 0,16-26 79 0 0,0 0 0 0 0,-4 15 1 0 0,6-13-3 0 0,-4 28 1 0 0,6-28 27 0 0,1-1 0 0 0,1 16 0 0 0,6 16 59 0 0,-2-28 31 0 0,9 16 7 0 0,-5-17 6 0 0,12 13 8 0 0,-9-15 27 0 0,14 11 13 0 0,-11-14 1 0 0,18 10 1 0 0,-16-13 6 0 0,17 6 1 0 0,-17-9 0 0 0,18 2 123 0 0,-31-6-117 0 0,-1 0-1 0 0,1-1 1 0 0,0 1 0 0 0,0-1-1 0 0,-1 0 1 0 0,1 0 0 0 0,0 0-1 0 0,5-1 1 0 0,0 0 176 0 0,4 1 391 0 0,9-1 254 0 0,0-4-1216 0 0,13-2-1699 0 0,-15 1 1010 0 0,-15 5 474 0 0,1-1 204 0 0,15-6 44 0 0,-15 6-22 0 0,-2 0-566 0 0,11-7-1059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33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13823 0 0,'0'0'3383'0'0,"8"0"-2936"0"0,1 0-305 0 0,-5 0-41 0 0,1 0 0 0 0,-1 0 0 0 0,1 0 1 0 0,-1-1-1 0 0,1 0 0 0 0,5-1 0 0 0,28-7 607 0 0,2-2-184 0 0,-2-1-113 0 0,3 1-150 0 0,-5 0-141 0 0,10-4-34 0 0,2-3-30 0 0,0-1-35 0 0,5-5-45 0 0,-15 6-1533 0 0,-13 4-5289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12439 0 0,'0'0'5848'0'0,"0"12"-5608"0"0,0 33-209 0 0,0-34-118 0 0,4 5-17 0 0,13 45-21 0 0,-8-30-90 0 0,58 241-885 0 0,25 386-178 0 0,-62-393 1260 0 0,61 632 557 0 0,-68-319 2956 0 0,-27-468-3178 0 0,2-47-300 0 0,-2 7-35 0 0,2-49-8 0 0,-3 30-227 0 0,5-41 151 0 0,-1-5-189 0 0,1 0-1 0 0,-1 1 1 0 0,0-1-1 0 0,0 0 1 0 0,-3 7-1 0 0,-4 17-1146 0 0,6-22-2705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47 250 8751 0 0,'-5'1'386'0'0,"3"0"-296"0"0,0-1 1 0 0,0 0-1 0 0,0 1 1 0 0,0-1-1 0 0,0 0 1 0 0,-1 0-1 0 0,1-1 1 0 0,-4 0-1 0 0,5 1 708 0 0,0 0 0 0 0,-1 0 0 0 0,1-1 0 0 0,0 1 0 0 0,-1-1 0 0 0,1 1 0 0 0,0-1 0 0 0,0 0 0 0 0,0 0 0 0 0,-2-1 0 0 0,-1-1 227 0 0,9 1-846 0 0,23-7-161 0 0,-18 5-29 0 0,35-3-190 0 0,162-15-696 0 0,73-8 346 0 0,-39 3 709 0 0,-200 23-80 0 0,400-46 1346 0 0,188-19 162 0 0,-577 65-1501 0 0,89-7 28 0 0,214 9-1 0 0,-300 7-112 0 0,21 4 0 0 0,-6 3 0 0 0,-10 3 11 0 0,-45-10 10 0 0,21 9 1 0 0,-28-10-20 0 0,0 0 0 0 0,0 1 0 0 0,0 0 0 0 0,13 12 0 0 0,-9-5 4 0 0,17 23-1 0 0,-28-34-1 0 0,1 1 0 0 0,-1-1-1 0 0,0 1 1 0 0,0-1 0 0 0,0 1 0 0 0,0 0 0 0 0,0 0 0 0 0,0-1 0 0 0,-1 1 0 0 0,2 2 0 0 0,10 37 18 0 0,-7-16 26 0 0,3 45-24 0 0,-2 10 24 0 0,-3 140-72 0 0,-3-93-154 0 0,48 730-1776 0 0,88-79 1538 0 0,73 22-336 0 0,-190-732 683 0 0,-2-4 48 0 0,-8-32-22 0 0,14 43 20 0 0,0 8-25 0 0,-2-15 36 0 0,-4-13 12 0 0,-4 2 0 0 0,-6-11 11 0 0,-5-37 53 0 0,-5-2 56 0 0,-7 24 21 0 0,7-24 3 0 0,-2-4 22 0 0,0 2-91 0 0,3-4-32 0 0,0 1 0 0 0,0-1 0 0 0,0 1 0 0 0,0-1 0 0 0,0 0 0 0 0,0 0 0 0 0,0 0 0 0 0,-1 0 0 0 0,1 0 0 0 0,-4 0 0 0 0,0 2 56 0 0,-22 4 390 0 0,-8 0-119 0 0,4-3-202 0 0,-1-1 0 0 0,1-2 0 0 0,-35-3 0 0 0,-166-31 696 0 0,-54-6-455 0 0,70 20-371 0 0,-211-12 19 0 0,355 30-57 0 0,-204-8 0 0 0,230 5 9 0 0,-444-25 478 0 0,335 23-211 0 0,27 0-46 0 0,-141 12 0 0 0,-5 17-87 0 0,252-20-262 0 0,-24 1-593 0 0,36-4 487 0 0,8 0-41 0 0,3-1 261 0 0,-1 1 0 0 0,1 0 0 0 0,0-1 0 0 0,0 1 0 0 0,-1 0 0 0 0,1 0 0 0 0,0 0 0 0 0,0-1 0 0 0,-1 1 0 0 0,1 0 0 0 0,0 0 0 0 0,-1 0 0 0 0,1 0 0 0 0,0-1 0 0 0,0 1 0 0 0,-1 0 0 0 0,1 0 0 0 0,0 0 0 0 0,-1 0 0 0 0,1 0 0 0 0,0 0 0 0 0,-1 0-1 0 0,-5-2-1732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70 7367 0 0,'0'0'568'0'0,"-1"-1"-373"0"0,-5-4 2 0 0,5 4 713 0 0,-20-17 3630 0 0,13 12-4057 0 0,0 0 1 0 0,0 0 0 0 0,-1 1 0 0 0,0 0-1 0 0,-9-4 1 0 0,13 7-427 0 0,0 1 1 0 0,0 0-1 0 0,0-1 0 0 0,0 2 0 0 0,0-1 1 0 0,0 1-1 0 0,0 0 0 0 0,0 0 0 0 0,0 0 1 0 0,0 0-1 0 0,0 1 0 0 0,-5 1 0 0 0,-1 1 6 0 0,0 0-1 0 0,1 1 1 0 0,-1 0 0 0 0,1 1-1 0 0,0 0 1 0 0,-12 8-1 0 0,7-2 11 0 0,1 0-1 0 0,0 2 1 0 0,-13 13-1 0 0,10-7-30 0 0,0 2-1 0 0,1 0 1 0 0,2 0 0 0 0,0 1-1 0 0,1 1 1 0 0,1 0-1 0 0,1 1 1 0 0,2 1 0 0 0,-13 43-1 0 0,18-55-9 0 0,2-7 0 0 0,0 1-1 0 0,1 0 0 0 0,0 0 0 0 0,-1 7 0 0 0,-5 38 45 0 0,5-26-4 0 0,2 26 0 0 0,2-27 11 0 0,6 23 45 0 0,-2-26 21 0 0,11 20 3 0 0,-8-23-10 0 0,13 16-46 0 0,-8-18-22 0 0,17 14-2 0 0,-15-17-12 0 0,26 13-48 0 0,-30-20-8 0 0,0-1-1 0 0,16 6 1 0 0,-12-7 23 0 0,25 6-1 0 0,8-4 40 0 0,-28-6-8 0 0,22-2-32 0 0,-41 1-21 0 0,0 0 1 0 0,0-1 0 0 0,0 1 0 0 0,0 0 0 0 0,0 0 0 0 0,0-1 0 0 0,0 1 0 0 0,3-2 0 0 0,42-15-21 0 0,-1-4-121 0 0,-29 11-10 0 0,-2 0-175 0 0,-1-1 1 0 0,0 0 0 0 0,-1-2 0 0 0,0 1 0 0 0,-1-1 0 0 0,-1-1-1 0 0,14-20 1 0 0,-11 7-712 0 0,0 0-144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13359 0 0,'0'0'1027'0'0,"-2"1"-670"0"0,-10 2 4061 0 0,8 2-3028 0 0,-12 16-735 0 0,12-16-318 0 0,2 5-66 0 0,-6 31-46 0 0,7-39-215 0 0,1 0-1 0 0,-1 1 1 0 0,1-1-1 0 0,0 0 1 0 0,0 1-1 0 0,0-1 1 0 0,0 0-1 0 0,1 4 0 0 0,7 61 2 0 0,4-3-30 0 0,-5-38-73 0 0,8 31-13 0 0,-7-26-3 0 0,8 33-16 0 0,-7-31-4 0 0,9 36 0 0 0,-9-37 22 0 0,9 43 84 0 0,0 0 10 0 0,-12-45-36 0 0,7 49 36 0 0,4 16 12 0 0,1-3 0 0 0,-1-9 20 0 0,2-2 184 0 0,-5-24 68 0 0,-3-18-202 0 0,-9-29-20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2303 0 0,'0'0'10292'0'0,"4"10"-8556"0"0,13 27-28 0 0,-13-28-149 0 0,-2 5-610 0 0,2 3-709 0 0,7 48 835 0 0,0 8-282 0 0,1 6-594 0 0,-1-9-131 0 0,4 18 5 0 0,-7-32-61 0 0,1 7-12 0 0,-1-11-10 0 0,-7-42-82 0 0,-3-11-1206 0 0,0-1 1119 0 0,0 0 0 0 0,0 0 0 0 0,0 0 0 0 0,1 0 0 0 0,-1-1 0 0 0,1 1 0 0 0,-1 0 0 0 0,1-1 0 0 0,0 1 0 0 0,-1-1-1 0 0,1 0 1 0 0,-1-4 0 0 0,-8-39-1997 0 0,8 35 1395 0 0,-15-109-5134 0 0,5-65 5935 0 0,8 113-280 0 0,2 43 391 0 0,-4-188-4434 0 0,12 125 9579 0 0,4 56-628 0 0,-9 33-4012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1495 0 0,'0'0'67'0'0,"5"8"-3"0"0,17 27 51 0 0,-16-26 407 0 0,-2-5-286 0 0,1 1 0 0 0,-1 0 0 0 0,0 0 0 0 0,4 8 0 0 0,-1-3 8 0 0,-1-1 1171 0 0,2-2-742 0 0,25 23-1 0 0,-25-22 1120 0 0,2-4-1248 0 0,30 14 24 0 0,-31-14 1528 0 0,35-4-697 0 0,-35 0-726 0 0,-3-2-1 0 0,17-6-32 0 0,-17 6-133 0 0,-1-1-56 0 0,-1 1-402 0 0,2-1 146 0 0,-1 1-1 0 0,1-1 0 0 0,-1-1 0 0 0,0 1 0 0 0,0-1 0 0 0,0 0 0 0 0,4-4 0 0 0,-4 2 97 0 0,-1-1 0 0 0,1 1 0 0 0,-1-1 0 0 0,0 0-1 0 0,-1 0 1 0 0,1-1 0 0 0,2-9 0 0 0,-6 16-246 0 0,1 0 1 0 0,-1-1-1 0 0,0 1 1 0 0,0-1-1 0 0,0 1 1 0 0,0 0-1 0 0,0-1 1 0 0,0 1-1 0 0,0 0 0 0 0,0-1 1 0 0,-1 1-1 0 0,1 0 1 0 0,-1-1-1 0 0,1 1 1 0 0,-1 0-1 0 0,1 0 1 0 0,-1-1-1 0 0,1 1 1 0 0,-1 0-1 0 0,0 0 1 0 0,0 0-1 0 0,0 0 0 0 0,0 0 1 0 0,0 0-1 0 0,0 0 1 0 0,0 0-1 0 0,0 0 1 0 0,-1 0-1 0 0,-2-2 33 0 0,0 1 0 0 0,0 1 1 0 0,1-1-1 0 0,-1 0 0 0 0,0 1 0 0 0,-8-2 0 0 0,11 3-73 0 0,0 0-1 0 0,0 0 1 0 0,0 0-1 0 0,0-1 1 0 0,0 1-1 0 0,0 0 1 0 0,0 1-1 0 0,-1-1 1 0 0,1 0-1 0 0,0 0 1 0 0,0 0-1 0 0,0 1 1 0 0,0-1 0 0 0,0 0-1 0 0,0 1 1 0 0,-1 0-1 0 0,-1 0-7 0 0,1-1-7 0 0,1 1 0 0 0,-1-1 0 0 0,0 1 1 0 0,1-1-1 0 0,-1 1 0 0 0,0 0 1 0 0,1-1-1 0 0,-1 1 0 0 0,1 0 1 0 0,-1 0-1 0 0,-1 2 0 0 0,-1 0-11 0 0,1-2 0 0 0,1 0 0 0 0,0 0 0 0 0,0 0 0 0 0,0 0 0 0 0,0 1 0 0 0,1-1 0 0 0,-1 1 0 0 0,0-1 0 0 0,-2 4 0 0 0,-1 0-45 0 0,3-3 27 0 0,0 0 0 0 0,-1 0 0 0 0,1 0 0 0 0,0 0 0 0 0,0 0 0 0 0,0 1 0 0 0,0-1 0 0 0,1 1 0 0 0,-3 3 0 0 0,0 1-39 0 0,1-3 22 0 0,0 0 0 0 0,0 1-1 0 0,0-1 1 0 0,0 1 0 0 0,-2 6-1 0 0,1-2 7 0 0,1-5 19 0 0,0 1 0 0 0,1 0 0 0 0,-1-1 0 0 0,1 1 0 0 0,0 0 0 0 0,-1 6 0 0 0,0-1-12 0 0,-3 10-63 0 0,-7 35 74 0 0,2 9-11 0 0,8-5 32 0 0,3-46 11 0 0,1 0 0 0 0,3 18 0 0 0,-2-21 0 0 0,0-1 0 0 0,1 1 0 0 0,0-1 0 0 0,7 13 0 0 0,-8-18 2 0 0,0 0-1 0 0,0 0 0 0 0,1 0 1 0 0,-1-1-1 0 0,1 1 0 0 0,0-1 1 0 0,0 0-1 0 0,1 0 0 0 0,-1 0 1 0 0,7 5-1 0 0,-6-6 8 0 0,0 0 0 0 0,1-1 0 0 0,-1 1 1 0 0,0-1-1 0 0,1 0 0 0 0,-1 0 0 0 0,8 0 0 0 0,-4 0 79 0 0,0-4 18 0 0,22-8 74 0 0,-17 4 38 0 0,-7 3-143 0 0,19-15 289 0 0,-5 0-208 0 0,0-2 0 0 0,-2 1 1 0 0,0-2-1 0 0,-2 0 0 0 0,28-49 0 0 0,-31 45-428 0 0,28-40 0 0 0,-39 63 139 0 0,3 14-502 0 0,1 2 627 0 0,7 28 0 0 0,-11-29 8 0 0,-1 0 0 0 0,0 0 0 0 0,-1 13 0 0 0,1 36 0 0 0,1-13 16 0 0,-1-39 184 0 0,1 2-80 0 0,7 29 4 0 0,-6-30 688 0 0,45-10-611 0 0,-48 1-198 0 0,1-1 0 0 0,-1 0 0 0 0,1 0-1 0 0,-1 0 1 0 0,1 0 0 0 0,-1 0 0 0 0,1 0-1 0 0,-1 0 1 0 0,1 0 0 0 0,-1 0-1 0 0,1 0 1 0 0,-1 0 0 0 0,1 0 0 0 0,-1 0-1 0 0,1-1 1 0 0,-1 1 0 0 0,1 0-1 0 0,-1 0 1 0 0,0 0 0 0 0,1-1 0 0 0,-1 1-1 0 0,1 0 1 0 0,-1-1 0 0 0,0 1-1 0 0,1-1 1 0 0,14-15 66 0 0,4-8 6 0 0,-1-5-50 0 0,23-53 0 0 0,-6 13-340 0 0,-33 66 186 0 0,5 11-1018 0 0,21 26 1072 0 0,-21-26 3 0 0,-4 2 12 0 0,1 2 50 0 0,-1-5-6 0 0,-1 0-1 0 0,1 1 1 0 0,-2 0 0 0 0,2 11-1 0 0,8 38-61 0 0,-1-6 3 0 0,-8-41-8 0 0,0-1-10 0 0,7 27-23 0 0,-6-27-183 0 0,-8-23-3445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68 12439 0 0,'-1'-9'266'0'0,"0"6"-148"0"0,1 0 0 0 0,-1 0 0 0 0,0-1 0 0 0,0 1 1 0 0,0 0-1 0 0,0 0 0 0 0,-1 0 0 0 0,1 1 0 0 0,-1-1 0 0 0,-2-4 1 0 0,2 5 349 0 0,1 0 1 0 0,0 1-1 0 0,-1-1 1 0 0,1 0-1 0 0,0 1 1 0 0,-1-1-1 0 0,0 1 1 0 0,1 0-1 0 0,-1 0 1 0 0,0-1 0 0 0,-3 0-1 0 0,3 1-336 0 0,0-1 1262 0 0,-2 8-893 0 0,-8 19-80 0 0,11-24-411 0 0,1-1-1 0 0,-1 1 1 0 0,1 0 0 0 0,-1 0-1 0 0,1 0 1 0 0,0 0-1 0 0,0 0 1 0 0,-1 0 0 0 0,1 0-1 0 0,0 0 1 0 0,0 0 0 0 0,0 1-1 0 0,0 0 1 0 0,0 49 3 0 0,3 14-44 0 0,0-33-120 0 0,34 235-555 0 0,25 80-590 0 0,-55-308 1006 0 0,3 1 172 0 0,1 2-98 0 0,5 14 48 0 0,-9-31 28 0 0,12 29 112 0 0,-2-5-2 0 0,2-5-264 0 0,-14-33 225 0 0,-1-2-146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9:31:19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216 213 5527 0 0,'0'0'3479'0'0,"6"0"-1875"0"0,17 1-37 0 0,-18-1-1201 0 0,-1 0 1 0 0,1-1 0 0 0,0 0 0 0 0,-1 0-1 0 0,1 0 1 0 0,-1-1 0 0 0,0 1 0 0 0,1-1-1 0 0,-1 0 1 0 0,0 0 0 0 0,0-1 0 0 0,0 1-1 0 0,-1-1 1 0 0,7-5 0 0 0,-7 5-370 0 0,1-1 1 0 0,-1 1-1 0 0,0-1 0 0 0,0 0 1 0 0,0 0-1 0 0,-1-1 0 0 0,1 1 0 0 0,-1 0 1 0 0,0-1-1 0 0,0 1 0 0 0,0-1 1 0 0,-1 0-1 0 0,0 0 0 0 0,0 1 1 0 0,0-1-1 0 0,-1 0 0 0 0,1 0 1 0 0,-1 0-1 0 0,0 0 0 0 0,-1 0 1 0 0,1 0-1 0 0,-1 0 0 0 0,0 0 1 0 0,0 1-1 0 0,-2-6 0 0 0,2 6-40 0 0,0 1 0 0 0,0-1 0 0 0,0 1-1 0 0,-1 0 1 0 0,0 0 0 0 0,1 0 0 0 0,-1 0 0 0 0,0 0-1 0 0,0 0 1 0 0,-1 0 0 0 0,1 1 0 0 0,-1-1 0 0 0,1 1-1 0 0,-1-1 1 0 0,0 1 0 0 0,0 0 0 0 0,0 0-1 0 0,0 1 1 0 0,0-1 0 0 0,0 0 0 0 0,0 1 0 0 0,-1 0-1 0 0,1 0 1 0 0,0 0 0 0 0,-1 0 0 0 0,1 0 0 0 0,-1 1-1 0 0,1 0 1 0 0,-1-1 0 0 0,0 1 0 0 0,1 1-1 0 0,-1-1 1 0 0,1 0 0 0 0,-1 1 0 0 0,-3 1 0 0 0,1-1 72 0 0,0 1 0 0 0,0 0 1 0 0,0 0-1 0 0,0 1 0 0 0,1 0 1 0 0,-1 0-1 0 0,1 0 0 0 0,0 1 1 0 0,0-1-1 0 0,0 1 0 0 0,-7 8 1 0 0,-16 18 3 0 0,17-18-4 0 0,5-7 12 0 0,1 1-1 0 0,0 0 1 0 0,1 0-1 0 0,-8 13 1 0 0,4-8-2 0 0,2-2 13 0 0,0 0 1 0 0,1 0 0 0 0,-6 13-1 0 0,4-10 18 0 0,2-2 41 0 0,0 0 0 0 0,0 0 0 0 0,-3 12 0 0 0,-10 22 175 0 0,12-22 2 0 0,-1 20 2 0 0,5-22 4 0 0,2 18 2 0 0,0-29-24 0 0,3 3-101 0 0,7 36-47 0 0,-7-36-11 0 0,3-3-7 0 0,16 27-29 0 0,-16-27-12 0 0,2-7-11 0 0,25 6-28 0 0,-32-8-21 0 0,-1 0 0 0 0,1 0-1 0 0,0 1 1 0 0,0-1 0 0 0,-1 0-1 0 0,1 0 1 0 0,0 0 0 0 0,0 0-1 0 0,-1 0 1 0 0,1 0 0 0 0,0 0-1 0 0,0 0 1 0 0,-1 0 0 0 0,1-1-1 0 0,1 1 1 0 0,8-4 40 0 0,-1 0 1 0 0,1 0 0 0 0,-1-1-1 0 0,0 0 1 0 0,0-1-1 0 0,-1 0 1 0 0,0 0 0 0 0,11-11-1 0 0,0-2-71 0 0,-2-1-1 0 0,21-30 1 0 0,-21 25-183 0 0,14-18-581 0 0,36-40-1 0 0,-51 67 566 0 0,-15 15 474 0 0,6 9-97 0 0,20 24 18 0 0,-21-24 71 0 0,-4 4 30 0 0,0 3-179 0 0,3 40 365 0 0,-2 1-1 0 0,-2-18-239 0 0,-1-28-21 0 0,0 2-82 0 0,2 37-33 0 0,-2-37-8 0 0,0-1-2 0 0,0 33-6 0 0,0-33 165 0 0,1-13-141 0 0,22-67 78 0 0,-6 15-399 0 0,11-29-285 0 0,7-22 232 0 0,-34 101 262 0 0,9-12-14 0 0,-3 10 64 0 0,-6 4 474 0 0,4 12-321 0 0,17 31-17 0 0,-17-31-10 0 0,-2 3-1 0 0,12 63 54 0 0,-4-16-116 0 0,-2-7-74 0 0,4 6-44 0 0,-6-35-122 0 0,8 21-74 0 0,-11-34-22 0 0,0-1-590 0 0,0 3 560 0 0,3 6 25 0 0,2 1-3655 0 0,-3-19 1806 0 0,23 3-3179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1839 0 0,'-4'3'134'0'0,"-15"10"11568"0"0,12-8-7114 0 0,1 4-4072 0 0,5-6 48 0 0,-2 1 2223 0 0,7 5-2467 0 0,15 28-199 0 0,-14-27-38 0 0,6-7-22 0 0,43 13-49 0 0,7-5-37 0 0,-6-6-97 0 0,-46-3 73 0 0,1-2-1 0 0,-1 1 0 0 0,18-3 0 0 0,-13 1 12 0 0,9-1-90 0 0,42-9-289 0 0,-52 10 340 0 0,-4 0-28 0 0,0 0 0 0 0,0-1 1 0 0,14-4-1 0 0,-10 2-18 0 0,39-9-626 0 0,-40 10 588 0 0,39-5-717 0 0,14-2-1060 0 0,-21 4-64 0 0,-33 4-3730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53 402 18431 0 0,'-4'2'844'0'0,"-25"9"350"0"0,27-10-392 0 0,-1 0-562 0 0,-9 3-272 0 0,9-4-394 0 0,61 0-1514 0 0,-15-1 706 0 0,-33 0 1034 0 0,32 2-693 0 0,14 3 1176 0 0,7-2 389 0 0,-61-2-658 0 0,210 6 2837 0 0,342-34-787 0 0,-71-16-1850 0 0,-21 1-211 0 0,-121 11 14 0 0,17 0 262 0 0,-283 25-47 0 0,-29 4-87 0 0,-13 0-66 0 0,-25 3-2 0 0,-2-1-21 0 0,2 0-38 0 0,-3 1 45 0 0,-1-1 0 0 0,0 0-1 0 0,0 1 1 0 0,1-2 0 0 0,4-1 0 0 0,14-4 1 0 0,-18 5 447 0 0,-6 0-438 0 0,1 0-56 0 0,-1 1-1 0 0,1-1 0 0 0,-1 1 1 0 0,0-1-1 0 0,0 0 1 0 0,1 1-1 0 0,-1 0 1 0 0,0-1-1 0 0,-1 1 1 0 0,1-1-1 0 0,0 1 0 0 0,0 0 1 0 0,-1 0-1 0 0,1 0 1 0 0,0 0-1 0 0,-1 0 1 0 0,-2-1-1 0 0,-12-9 80 0 0,-8-5-78 0 0,18 13-21 0 0,-24-9 57 0 0,-53-23-74 0 0,-2 4 0 0 0,-167-38-1 0 0,237 66 21 0 0,-39-6 0 0 0,22 6 0 0 0,0 1 0 0 0,4 2-13 0 0,5 0-51 0 0,18 0-8 0 0,13 4-502 0 0,25 15 497 0 0,-25-14-3 0 0,2-2 0 0 0,40 13 3 0 0,7-2 10 0 0,4-2 0 0 0,3 1-10 0 0,4 1 10 0 0,9 3-6 0 0,-25-7 61 0 0,8 4 12 0 0,-5-2 0 0 0,-6-3 0 0 0,-1 1 0 0 0,5 5 0 0 0,-13 1-13 0 0,-35-15 4 0 0,-1 1 1 0 0,1 0-1 0 0,-1 0 0 0 0,0 0 1 0 0,0 0-1 0 0,0 1 1 0 0,4 3-1 0 0,0 0-1 0 0,0-1-49 0 0,-9 5-262 0 0,0 29 257 0 0,1-29 0 0 0,-6-4 11 0 0,-21 24 42 0 0,18-21 5 0 0,-23 18-41 0 0,-122 85 189 0 0,20-22 19 0 0,-69 45 50 0 0,44-28 32 0 0,127-84-179 0 0,-10 8-48 0 0,5-2-27 0 0,11-10-43 0 0,21-16-17 0 0,0 1-36 0 0,-16 8-145 0 0,16-8-61 0 0,-23 11-13423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3394 168 14743 0 0,'-3'-2'1136'0'0,"-93"-29"1317"0"0,67 23-2178 0 0,-109-28-431 0 0,-2 5-1 0 0,-1 7 1 0 0,-1 6-1 0 0,-205 0 1 0 0,65 24 950 0 0,-294 46 1 0 0,-1 36 1808 0 0,10 48-1700 0 0,524-122-855 0 0,-78 37-1 0 0,72-24-47 0 0,-14 16-19 0 0,21-6-67 0 0,34-30 8 0 0,4 5 5 0 0,-16 34-32 0 0,15-34-14 0 0,7 3-1 0 0,7 47-7 0 0,-8-59 110 0 0,-1-1 0 0 0,1 1-1 0 0,-1 0 1 0 0,1 0 0 0 0,0-1-1 0 0,0 1 1 0 0,0-1 0 0 0,2 5-1 0 0,7 13-69 0 0,2 0-1 0 0,-1-1 1 0 0,2 0-1 0 0,1-1 1 0 0,30 31-1 0 0,-15-26-27 0 0,1 0 0 0 0,1-2 0 0 0,1-1 0 0 0,57 26 0 0 0,-19-17 136 0 0,97 28 0 0 0,44-1 207 0 0,2-9 1 0 0,327 29-1 0 0,3-52-245 0 0,41-49-256 0 0,-514 20 230 0 0,315-44-30 0 0,-299 31 72 0 0,-1-4 1 0 0,115-46-1 0 0,-172 57 61 0 0,-2-2-1 0 0,33-19 0 0 0,-46 23 25 0 0,0-1-1 0 0,0 1 1 0 0,-1-2-1 0 0,-1 0 0 0 0,19-22 1 0 0,-27 30-56 0 0,-1-1-1 0 0,1 1 1 0 0,-1-1 0 0 0,0 0 0 0 0,0 0 0 0 0,0 0-1 0 0,-1-1 1 0 0,1 1 0 0 0,-1 0 0 0 0,0 0 0 0 0,0-1-1 0 0,0 1 1 0 0,-1-9 0 0 0,0 8 3 0 0,-1-1 0 0 0,1 0 0 0 0,-1 1 0 0 0,-1-1 0 0 0,1 1 0 0 0,-1-1 0 0 0,0 1 0 0 0,-1-1 0 0 0,-3-6 0 0 0,-4-3 31 0 0,0 1-1 0 0,-1 0 1 0 0,-1 1 0 0 0,0 0-1 0 0,-24-20 1 0 0,-4 2-11 0 0,0 2-1 0 0,-2 2 1 0 0,-1 1-1 0 0,-1 3 1 0 0,-1 1-1 0 0,-60-19 1 0 0,7 10-245 0 0,-2 4 0 0 0,-102-14 0 0 0,100 25-787 0 0,0 6 1 0 0,-113 2-1 0 0,125 11-1627 0 0,-100 16 1 0 0,108-6-2940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10 15663 0 0,'0'0'1418'0'0,"0"-2"-1168"0"0,2-5 2133 0 0,-2 17-2070 0 0,0 2-241 0 0,-1 37 243 0 0,-4 17-167 0 0,-1 240-55 0 0,9-111-102 0 0,-5 453-46 0 0,-5-486 81 0 0,-8 592 406 0 0,41-408 805 0 0,24-4-207 0 0,-43-298-949 0 0,19 99 89 0 0,-12-80-154 0 0,-1-10-45 0 0,3 4-302 0 0,-13-48 147 0 0,26-25-14304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3043 0 19351 0 0,'0'0'1751'0'0,"3"8"-1440"0"0,9 25-233 0 0,-9-25 145 0 0,-2 24 198 0 0,6 21-33 0 0,9 180-96 0 0,-9 431-484 0 0,-7-327-192 0 0,18 182-22 0 0,-4-353 542 0 0,41 180 0 0 0,-30-242 419 0 0,40 102 0 0 0,-58-187-462 0 0,-7-19-93 0 0,2 9 7 0 0,0-1-1 0 0,2 17 0 0 0,-5 4-53 0 0,-2-5-33 0 0,-3-21-40 0 0,-21 10 10 0 0,26-12 101 0 0,0-1 0 0 0,-1 1 0 0 0,1-1 0 0 0,0 1 1 0 0,-1-1-1 0 0,1 0 0 0 0,0 1 0 0 0,-1-1 0 0 0,1 0 0 0 0,-2 0 0 0 0,-33 4-80 0 0,14-4 1 0 0,-207-17 11 0 0,-168 6 246 0 0,-2 35 21 0 0,328-19-184 0 0,-294 30 153 0 0,-377 86-1 0 0,474-70 66 0 0,-55 12 147 0 0,158-30-227 0 0,119-25-144 0 0,-10 1 0 0 0,15-4-15 0 0,37-4-5 0 0,1-1 0 0 0,-1 1-1 0 0,1-1 1 0 0,-1 0-1 0 0,1 0 1 0 0,-1 0 0 0 0,0-1-1 0 0,-4 0 1 0 0,-1-1-31 0 0,2 1-117 0 0,4-2-208 0 0,-9-13 68 0 0,9 13-48 0 0,5-3-945 0 0,2-17-3927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53 5983 0 0,'0'0'464'0'0,"-3"-1"-168"0"0,-9-4 431 0 0,9 4 216 0 0,2 1-841 0 0,1 0 0 0 0,-1 0 0 0 0,0 0 0 0 0,0 0 0 0 0,0 0 0 0 0,0 0 0 0 0,0 0 0 0 0,1 0 0 0 0,-1-1 0 0 0,0 1 0 0 0,0 0 1 0 0,0 0-1 0 0,1-1 0 0 0,-2 0 0 0 0,-15-6 1005 0 0,8 2-818 0 0,1 2 58 0 0,0-1 0 0 0,1 2 0 0 0,-10-3 1 0 0,-10-2-183 0 0,-5 1-169 0 0,23 4-24 0 0,5 1-6 0 0,0 1-1 0 0,0 0 0 0 0,0-1 0 0 0,-1 2 1 0 0,-3-1-1 0 0,-40 6-57 0 0,44-5 316 0 0,-2 0 21 0 0,-15 5 91 0 0,16-4 1243 0 0,0 0-676 0 0,-15 7-17 0 0,16-6 3410 0 0,9 6-3926 0 0,16 31-130 0 0,-21-39-231 0 0,0 0 0 0 0,1-1 0 0 0,-1 1 0 0 0,0 0 0 0 0,1 0 0 0 0,-1-1 0 0 0,1 1 0 0 0,-1 0 0 0 0,1-1 0 0 0,-1 1 0 0 0,1 0 0 0 0,-1-1 0 0 0,1 1 0 0 0,0-1 0 0 0,-1 1 1 0 0,1-1-1 0 0,0 1 0 0 0,-1-1 0 0 0,3 1 0 0 0,5 3 47 0 0,27 12 208 0 0,18 3-180 0 0,4-4-3 0 0,0-2-1 0 0,65 7 1 0 0,123 0 226 0 0,-21-2-151 0 0,143 6 88 0 0,73-8-163 0 0,-99 0-26 0 0,-30-4-55 0 0,66 1 0 0 0,124 20 0 0 0,-227-15 202 0 0,-43-3 12 0 0,-206-12-78 0 0,-21-3-156 0 0,47-1 600 0 0,-51 2-574 0 0,-1-1 0 0 0,1-1 0 0 0,0 1 0 0 0,-1 0-1 0 0,1 0 1 0 0,-1 0 0 0 0,1 0 0 0 0,-1 0 0 0 0,1 0 0 0 0,-1 0-1 0 0,1-1 1 0 0,0 1 0 0 0,-1 0 0 0 0,1 0 0 0 0,-1-1 0 0 0,1 1-1 0 0,0 0 1 0 0,-1 0 0 0 0,1-1 0 0 0,-1 0 0 0 0,-10-6 84 0 0,-9-2 12 0 0,0 0-28 0 0,-7-2 17 0 0,22 9-78 0 0,-27-11 87 0 0,-34-20 0 0 0,-399-179-25 0 0,442 203-75 0 0,-7-2 0 0 0,1 0 0 0 0,11 5-16 0 0,14 5-79 0 0,10 5-699 0 0,0 2 739 0 0,-4-4 24 0 0,1 1 0 0 0,0-1 0 0 0,-1 0 0 0 0,1 0 0 0 0,0 0 0 0 0,0 0-1 0 0,0-1 1 0 0,7 3 0 0 0,47 23-272 0 0,162 61-242 0 0,-148-63 424 0 0,136 55-302 0 0,-161-56 290 0 0,-34-17 106 0 0,-3-3-9 0 0,-1 0 0 0 0,0 1 0 0 0,10 8-1 0 0,-8-6 5 0 0,22 16-140 0 0,-25-17 137 0 0,-6-6 26 0 0,0 1 0 0 0,0 0 0 0 0,0 0 0 0 0,0 0 0 0 0,0 0 0 0 0,0 0 0 0 0,0 0 0 0 0,0 0 0 0 0,0 0 0 0 0,0 2 1 0 0,19 29-68 0 0,-15-25 33 0 0,-5-1 62 0 0,0-1 1 0 0,-1 0-1 0 0,1 1 1 0 0,-3 6-1 0 0,2-6 15 0 0,0-1-1 0 0,1 0 1 0 0,-1 0 0 0 0,1 8-1 0 0,-7-3 83 0 0,-21 30 17 0 0,13-23 10 0 0,6-8-95 0 0,4-3-2 0 0,-1-1 1 0 0,0 1-1 0 0,-1-1 1 0 0,-9 6-1 0 0,-143 83 390 0 0,-107 31-420 0 0,263-124-123 0 0,-80 35-2595 0 0,28-11-4661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11519 0 0,'0'0'3370'0'0,"8"-2"-3004"0"0,40-9 430 0 0,2-2-1073 0 0,-11 2-168 0 0,2 1 99 0 0,-33 8 297 0 0,28-4-56 0 0,10 1 1803 0 0,4 0 322 0 0,0 2-1373 0 0,0 1-312 0 0,-3 0 177 0 0,4 0 12 0 0,-7 1-430 0 0,14-3-22 0 0,-23 1-60 0 0,5-1-12 0 0,-7 2 11 0 0,-26 1 189 0 0,1 1-43 0 0,23-1 3 0 0,-23 0 1040 0 0,-4 10-1120 0 0,11 26-53 0 0,-15-34-24 0 0,1 0 0 0 0,-1 0-1 0 0,1 0 1 0 0,-1 1 0 0 0,1-1 0 0 0,-1 0 0 0 0,0 0 0 0 0,0 1-1 0 0,0-1 1 0 0,0 0 0 0 0,0 0 0 0 0,0 1 0 0 0,0-1 0 0 0,0 1-1 0 0,-3 51 9 0 0,-1 18 42 0 0,1-15-42 0 0,1-1-11 0 0,-2 2 0 0 0,0 5 0 0 0,-2 4 0 0 0,-1 5 0 0 0,0 6 0 0 0,1 3 0 0 0,2 1 0 0 0,4 1 0 0 0,1-5 0 0 0,3-5 0 0 0,2-4 0 0 0,0-1 0 0 0,-2-7 0 0 0,0-6 0 0 0,1 3 0 0 0,-1-4 0 0 0,1-2 0 0 0,-1 7 0 0 0,1-7 11 0 0,-4-32 31 0 0,0 16-19 0 0,-1-27 166 0 0,2 1-130 0 0,5 25-31 0 0,-5-26 129 0 0,6-5-90 0 0,26 10-3 0 0,-32-12-58 0 0,-1-1 0 0 0,1 1 0 0 0,0 0 0 0 0,-1-1 0 0 0,1 0 0 0 0,0 1 0 0 0,0-1 0 0 0,2 0-1 0 0,33 2 18 0 0,-19-1 25 0 0,26 0-24 0 0,4-1 24 0 0,15-4 31 0 0,0-1-13 0 0,5 0-2 0 0,7-1 0 0 0,-10 0-53 0 0,92-7 53 0 0,-110 11-64 0 0,206 0 0 0 0,24 7 0 0 0,-227-2 0 0 0,229 17 0 0 0,-76-9-21 0 0,78 8-35 0 0,200 23-163 0 0,-458-42 219 0 0,481-1 0 0 0,-458 0 0 0 0,19-1 0 0 0,-3 0 0 0 0,-6 0 0 0 0,-3 1 0 0 0,-3 0 0 0 0,-2 1 0 0 0,0-2 0 0 0,0-4 0 0 0,-2-1 0 0 0,-2 0 0 0 0,-4-2 0 0 0,-28 7 1 0 0,-8 1 7 0 0,-1 0-1 0 0,1 0 1 0 0,0 0-1 0 0,-1 0 1 0 0,1-1-1 0 0,5-2 0 0 0,-3 1 3 0 0,20-10 84 0 0,-9 3-12 0 0,-12 7-9 0 0,-1-1-1 0 0,16-15 3 0 0,-13 10 10 0 0,-5 5-56 0 0,0 2-13 0 0,-1 0 1 0 0,0 0-1 0 0,-1 0 0 0 0,1 0 1 0 0,0 0-1 0 0,-1 0 0 0 0,1 0 1 0 0,0-3-1 0 0,1-1 14 0 0,2-21 141 0 0,-2 20-132 0 0,-2 4-14 0 0,1-1 0 0 0,-1 1 0 0 0,1 0 0 0 0,-1-1 0 0 0,0 1 0 0 0,0-1 0 0 0,-1-4 0 0 0,-4-36 240 0 0,-3-3 125 0 0,-29-88 0 0 0,-32-49-89 0 0,-6-19-290 0 0,-1-54-157 0 0,30 99 20 0 0,-6-79-127 0 0,47 205 253 0 0,-1-60 0 0 0,6 72 0 0 0,1-7 0 0 0,2 3-19 0 0,0 7-67 0 0,-3 14 8 0 0,2-1 10 0 0,4-10-9 0 0,-5 11-3 0 0,4 1-79 0 0,19-8 86 0 0,-17 9 54 0 0,0 0 0 0 0,0 0 0 0 0,9 1 0 0 0,19 1-70 0 0,4 2 6 0 0,-4 2 30 0 0,14 0-11 0 0,-4 0 53 0 0,11 3 11 0 0,3-1 0 0 0,2 0 0 0 0,0 0 0 0 0,0 1 0 0 0,-1-4 0 0 0,9-1 64 0 0,-57-2-42 0 0,-1 0 16 0 0,0 0 0 0 0,18-2 0 0 0,23 0 34 0 0,-6-1-1 0 0,50-2 5 0 0,-59 1-34 0 0,14-1-31 0 0,9-1-132 0 0,-13 1-142 0 0,-6 1-217 0 0,-8 0-247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69 5527 0 0,'0'0'1564'0'0,"2"-3"-466"0"0,3-6 48 0 0,-3 7-12 0 0,-2-1-80 0 0,1 2-1012 0 0,1-20 2337 0 0,-2 20-2287 0 0,0 0 0 0 0,0 0-1 0 0,-1 0 1 0 0,1 0 0 0 0,0 0-1 0 0,0 0 1 0 0,0 0 0 0 0,-1 0-1 0 0,1 0 1 0 0,0 0-1 0 0,-1 1 1 0 0,1-1 0 0 0,-1 0-1 0 0,1 0 1 0 0,-1 0 0 0 0,1 0-1 0 0,-1 1 1 0 0,0-1 0 0 0,1 0-1 0 0,-1 1 1 0 0,0-1 0 0 0,0 0-1 0 0,1 1 1 0 0,-1-1 0 0 0,-1 0-1 0 0,-38-6 1212 0 0,29 7-1107 0 0,0 0 0 0 0,0 1 0 0 0,-1 0 0 0 0,-11 3 0 0 0,17-3-175 0 0,1 0 13 0 0,0 0 0 0 0,1 0 1 0 0,-1 0-1 0 0,0 0 0 0 0,-6 4 0 0 0,3-2 0 0 0,-8 3 39 0 0,-23 12-3 0 0,-9 7 4 0 0,36-19-69 0 0,-30 21-54 0 0,5-1-155 0 0,6-2-172 0 0,14-9 266 0 0,12-11 306 0 0,1 2 129 0 0,-15 20 26 0 0,14-20-129 0 0,1 1-1171 0 0,-14 21 297 0 0,14-21 59 0 0,8 3-179 0 0,12 31 634 0 0,-12-31 2 0 0,4-5 0 0 0,21 15-4 0 0,-22-15-16 0 0,4 0-4 0 0,51 25-174 0 0,-8-7-165 0 0,4 0-34 0 0,-46-19 455 0 0,-5-2 8 0 0,1 1 1 0 0,0 0-1 0 0,-1 1 1 0 0,9 5-1 0 0,-5-3 3 0 0,31 18-304 0 0,-32-18 251 0 0,28 20-634 0 0,-9-4 273 0 0,-21-17 9 0 0,1 3 60 0 0,27 21 27 0 0,-27-22 7 0 0,-3 0 65 0 0,20 20 264 0 0,-20-21 246 0 0,-2 3 214 0 0,10 24 121 0 0,-11-24 1278 0 0,-8-2-1092 0 0,-16 21 8 0 0,11-18-20 0 0,5-7-495 0 0,-17 11 759 0 0,-14 4 133 0 0,-7-1-221 0 0,0-2-79 0 0,1-3-335 0 0,-1 0-96 0 0,3-4-152 0 0,3-3-77 0 0,-11 1-550 0 0,43-6 151 0 0,0 0-375 0 0,0-1 276 0 0,-4 1 32 0 0,-1-1-5491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38 15663 0 0,'0'0'1770'0'0,"-2"-2"-1222"0"0,2 2-486 0 0,-1 0 1 0 0,1-1 0 0 0,0 1-1 0 0,-1 0 1 0 0,1-1 0 0 0,0 1-1 0 0,0-1 1 0 0,-1 1 0 0 0,1-1-1 0 0,0 1 1 0 0,0 0 0 0 0,-1-1-1 0 0,1 1 1 0 0,0-1 0 0 0,0 1 0 0 0,0-1-1 0 0,0 1 1 0 0,0-1 0 0 0,0 1-1 0 0,0-1 1 0 0,0 1 0 0 0,0-1-1 0 0,0 1 1 0 0,0-1 0 0 0,0 1-1 0 0,0-1 1 0 0,0 1 0 0 0,0-1-1 0 0,1 1 1 0 0,-1-1 0 0 0,0 1-1 0 0,0 0 1 0 0,1-1 0 0 0,-1 1 0 0 0,0-1-1 0 0,0 1 1 0 0,1 0 0 0 0,-1-1-1 0 0,0 1 1 0 0,1 0 0 0 0,-1-1-1 0 0,1 1 1 0 0,-1 0 0 0 0,0-1-1 0 0,1 1 1 0 0,0 0 0 0 0,24-11 136 0 0,-22 10-8 0 0,1-1-275 0 0,3 2-138 0 0,2-1 140 0 0,-5 0 30 0 0,-1 1 0 0 0,1-1 0 0 0,0 1 0 0 0,0 0 0 0 0,0 0 0 0 0,0 1 0 0 0,4 0 0 0 0,0 0-21 0 0,26 4-256 0 0,-26-4 266 0 0,-5-1 30 0 0,1 0 0 0 0,0 1-1 0 0,-1 0 1 0 0,1 0 0 0 0,-1 0-1 0 0,1 0 1 0 0,-1 0 0 0 0,5 3 0 0 0,36 16-42 0 0,-5 5 54 0 0,-25-11-43 0 0,12 18-56 0 0,-19-24-22 0 0,-4 2-547 0 0,9 30 250 0 0,-9-30-10 0 0,-7-1-1078 0 0,-10 30 983 0 0,11-30 54 0 0,-2-3 222 0 0,-15 16 92 0 0,15-17 16 0 0,-1 1 32 0 0,-19 15 125 0 0,19-16 112 0 0,-1-1 6 0 0,-21 11-16 0 0,21-11-25 0 0,1 0-4 0 0,-26 15-72 0 0,4-3-90 0 0,23-14-66 0 0,9 8-2270 0 0,12 28 2146 0 0,-12-28 13 0 0,4-6 45 0 0,21 10 21 0 0,-22-11 3 0 0,2 0 18 0 0,44 15-10 0 0,-12-4 58 0 0,-30-11 128 0 0,-4 0 18 0 0,1-1 0 0 0,-1 1 1 0 0,0 0-1 0 0,7 5 0 0 0,27 14 1 0 0,-1 2-39 0 0,-32-19-112 0 0,-1 0-43 0 0,20 15-10 0 0,-21-15 17 0 0,1 4 4 0 0,20 26 106 0 0,-21-27 0 0 0,-4 2 11 0 0,0 2 52 0 0,0-6 53 0 0,-1 0 0 0 0,0 0-1 0 0,0 0 1 0 0,-1 9-1 0 0,-3-4 333 0 0,-10 29 28 0 0,10-30 35 0 0,-3-2 129 0 0,-16 21 57 0 0,17-22 9 0 0,-2 0 28 0 0,-1 1-421 0 0,-24 19 1088 0 0,27-22-1068 0 0,3-3-118 0 0,0 0-1 0 0,-1 0 0 0 0,1 0 0 0 0,0 0 0 0 0,-1-1 0 0 0,1 1 1 0 0,-1-1-1 0 0,-3 2 0 0 0,0 0 88 0 0,3-1-80 0 0,1 0 0 0 0,-1-1 0 0 0,0 1 0 0 0,0-1 0 0 0,0 0 0 0 0,-6 2 0 0 0,3-1 55 0 0,-21 6 805 0 0,-6-1-362 0 0,27-6-570 0 0,-19 4 310 0 0,-32 2-318 0 0,51-6-185 0 0,1-1-73 0 0,-15 0-20 0 0,15 0-108 0 0,1 0-1347 0 0,-11-3-303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14743 0 0,'0'0'5392'0'0,"9"4"-5125"0"0,44 23-398 0 0,3 4-61 0 0,-15-7 112 0 0,13 8 64 0 0,8 4 16 0 0,21 12 91 0 0,-37-23 5 0 0,-20-10 107 0 0,30 19 47 0 0,-28-17 8 0 0,32 19-8 0 0,-30-17-50 0 0,202 125 386 0 0,139 87-424 0 0,-151-110-162 0 0,-179-99 0 0 0,20 10 0 0 0,79 48 0 0 0,105 66 0 0 0,-194-114 0 0 0,27 18 0 0 0,49 32 0 0 0,6-7 0 0 0,-83-50 0 0 0,73 37 0 0 0,-74-35 0 0 0,25 14 0 0 0,1 2 0 0 0,-2-5 0 0 0,-3-6 0 0 0,11 2 60 0 0,-10-5 19 0 0,-11-3 14 0 0,-7-2-24 0 0,-13-6-58 0 0,12 5-11 0 0,-14-6 13 0 0,7 3 118 0 0,-37-16 125 0 0,0-1-203 0 0,31 15 622 0 0,-39-21-579 0 0,-2-9 0 0 0,2 12-88 0 0,0-1-1 0 0,0 0 0 0 0,0 1 1 0 0,-1-1-1 0 0,1 0 1 0 0,0 1-1 0 0,-1-1 1 0 0,1 1-1 0 0,0-1 0 0 0,-1 1 1 0 0,1-1-1 0 0,-1 1 1 0 0,1-1-1 0 0,0 1 1 0 0,-1-1-1 0 0,1 1 0 0 0,-1 0 1 0 0,0-1-1 0 0,1 1 1 0 0,-1 0-1 0 0,1-1 1 0 0,-2 1-1 0 0,2 0 6 0 0,-5-4 75 0 0,-348-250 1612 0 0,223 145-2913 0 0,103 84 1265 0 0,2-1 1 0 0,-36-49-1 0 0,51 61-28 0 0,-2-6 24 0 0,2 0-36 0 0,7 15-44 0 0,-1-12-107 0 0,2 7 118 0 0,2 5-72 0 0,2-4 10 0 0,-1 6 3 0 0,7 5-185 0 0,23 6 167 0 0,-23-5 22 0 0,-1 2-54 0 0,21 16 59 0 0,-21-16-1 0 0,0 0 0 0 0,22 15-1 0 0,-22-15-6 0 0,2 0-1 0 0,26 17 0 0 0,-26-16 1 0 0,1 0 6 0 0,29 17 1 0 0,-29-17 0 0 0,0 0 12 0 0,3 0 50 0 0,32 21-59 0 0,-3 2-11 0 0,2 3 0 0 0,-34-26 70 0 0,25 23-73 0 0,5 7-77 0 0,-13-12 80 0 0,-21-19-19 0 0,3 5-79 0 0,27 27-41 0 0,-27-28-5 0 0,0 2-10 0 0,25 31-48 0 0,-26-32-26 0 0,-2 0-4 0 0,19 31-5 0 0,-19-31-23 0 0,-3-1-11 0 0,10 27-1 0 0,-10-27 31 0 0,-3 0 128 0 0,0 27 53 0 0,0-27 10 0 0,-4 0 24 0 0,-16 30 84 0 0,17-33 29 0 0,-1 0-1 0 0,0-1 0 0 0,-1 0 1 0 0,-8 9-1 0 0,4-5 39 0 0,6-6 10 0 0,-1 1-1 0 0,0-1 1 0 0,0 0-1 0 0,0 0 1 0 0,-1 0-1 0 0,-8 4 1 0 0,-21 9 461 0 0,0 0 1 0 0,-68 20-1 0 0,16-16 128 0 0,0-3 0 0 0,-2-4 0 0 0,-133 3 0 0 0,194-17-633 0 0,-12-1 31 0 0,28 1-37 0 0,6 1-15 0 0,1 0 0 0 0,0-1 0 0 0,1 1 0 0 0,-1-1 0 0 0,-8-3-1 0 0,10 4-51 0 0,-2 0-198 0 0,1-1-1 0 0,-1 0 1 0 0,1 0-1 0 0,-1 0 1 0 0,1 0-1 0 0,-1-1 1 0 0,1 1-1 0 0,0-1 1 0 0,0 0-1 0 0,-1 0 1 0 0,-2-2 0 0 0,-4-8-6838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9:31:19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14743 0 0,'0'0'2091'0'0,"0"14"-1556"0"0,0 68 578 0 0,6 158 1151 0 0,-5-212-1883 0 0,6 127 227 0 0,6 22-312 0 0,-7-112-349 0 0,3 14-219 0 0,-4-48-75 0 0,3 26-5 0 0,3-1-273 0 0,-8-43 489 0 0,0-2-280 0 0,-1 0-7 0 0,9 35-37 0 0,-8-35-149 0 0,-1-1-746 0 0,5 28 653 0 0,-5-28-64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39 13823 0 0,'-16'-11'1552'0'0,"6"3"992"0"0,9 6-2369 0 0,-1 0 0 0 0,0 1 1 0 0,0-1-1 0 0,0 1 1 0 0,0-1-1 0 0,0 1 1 0 0,0 0-1 0 0,0-1 0 0 0,0 1 1 0 0,0 1-1 0 0,-1-1 1 0 0,-3-1-1 0 0,-2 1 240 0 0,6 0-455 0 0,2 13-295 0 0,1 35 90 0 0,0-36-38 0 0,2 6-5 0 0,8 51 36 0 0,-5-37 156 0 0,7 43 72 0 0,0 2 6 0 0,-8-47 160 0 0,-2-12-72 0 0,10 49 316 0 0,4 8 201 0 0,-6-32-228 0 0,-9-31 7 0 0,2 1-22 0 0,8 37-100 0 0,-8-37 152 0 0,-1-2-216 0 0,10 30-52 0 0,-10-31 372 0 0,-4-25-320 0 0,-4-22 0 0 0,0-2 4 0 0,3-9-143 0 0,2 1 1 0 0,1-1-1 0 0,3 1 0 0 0,2 0 1 0 0,23-90-1 0 0,-25 128-70 0 0,-1-1-1 0 0,1 1 1 0 0,1-1 0 0 0,-1 1-1 0 0,2 1 1 0 0,-1-1 0 0 0,2 1-1 0 0,-1 0 1 0 0,1 0 0 0 0,0 1-1 0 0,1 0 1 0 0,0 0 0 0 0,0 1-1 0 0,17-12 1 0 0,-19 17-35 0 0,16-4-3 0 0,1 3-10 0 0,-10 5 10 0 0,20 6 42 0 0,-14-1-23 0 0,32 16 24 0 0,2 6-24 0 0,-37-20 36 0 0,28 19-102 0 0,-17-8 21 0 0,-20-15 12 0 0,2 3-16 0 0,28 23-72 0 0,-21-14-30 0 0,11 18-8 0 0,-15-17-6 0 0,7 19-23 0 0,-15-28-11 0 0,0 4-1 0 0,8 40 20 0 0,-8-40 86 0 0,-5-1 40 0 0,-1 2 71 0 0,-1 33-96 0 0,-1-37 205 0 0,-15 32 68 0 0,18-40-127 0 0,0 0 1 0 0,1 0 0 0 0,-1 0 0 0 0,-1 0 0 0 0,1 0 0 0 0,0 0-1 0 0,-2 2 1 0 0,-3 4 36 0 0,3-4 5 0 0,0 1 0 0 0,-1-1 0 0 0,1 0 0 0 0,-1 0 0 0 0,-8 6 0 0 0,5-1 31 0 0,2-5-13 0 0,1 1 1 0 0,-1-1 0 0 0,0 0 0 0 0,0 0-1 0 0,-7 4 1 0 0,4-1 14 0 0,1-2 6 0 0,0 0 0 0 0,0 0 0 0 0,-12 5 0 0 0,-33 20 286 0 0,42-25-323 0 0,-32 15 190 0 0,-9 2-41 0 0,14-7-111 0 0,-4-2-11 0 0,5-6-22 0 0,8-4-55 0 0,4-4-13 0 0,21 1-63 0 0,0-1 1 0 0,0 1-1 0 0,1-1 0 0 0,-1 0 1 0 0,0 0-1 0 0,1 0 0 0 0,-1 0 1 0 0,-2-2-1 0 0,4 2 22 0 0,0 1 0 0 0,0-1-1 0 0,0 0 1 0 0,0 1 0 0 0,1-1 0 0 0,-1 0-1 0 0,0 0 1 0 0,0 0 0 0 0,1 1-1 0 0,-1-1 1 0 0,1 0 0 0 0,-1 0 0 0 0,1 0-1 0 0,-1 0 1 0 0,1 0 0 0 0,-1 0 0 0 0,1-1-1 0 0,0 1 1 0 0,0 0 0 0 0,-1 0-1 0 0,1-2 1 0 0,2-2-928 0 0,7-8-230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48 282 12439 0 0,'0'0'4498'0'0,"1"10"-2748"0"0,2 2-1195 0 0,-1-7-250 0 0,-1 0 0 0 0,0 1 1 0 0,0-1-1 0 0,0 1 0 0 0,-1 8 1 0 0,2 31 382 0 0,2 14-187 0 0,-2 7-437 0 0,-5 9-119 0 0,-3 4-595 0 0,3-37 267 0 0,2-31 42 0 0,0 0 177 0 0,-3 34 72 0 0,4-33 460 0 0,0-2-67 0 0,-1 30 1570 0 0,-20-212-1004 0 0,-1-12-986 0 0,19 134 16 0 0,2-1 0 0 0,2 1 0 0 0,11-69 0 0 0,-10 108 97 0 0,1 0 0 0 0,-1 0-1 0 0,2 1 1 0 0,-1 0 0 0 0,2-1 0 0 0,-1 2 0 0 0,1-1 0 0 0,1 0 0 0 0,0 1-1 0 0,0 0 1 0 0,1 0 0 0 0,0 1 0 0 0,0 0 0 0 0,1 0 0 0 0,0 1 0 0 0,1-1 0 0 0,-1 2-1 0 0,1-1 1 0 0,1 2 0 0 0,-1-1 0 0 0,1 1 0 0 0,0 0 0 0 0,0 1 0 0 0,11-3-1 0 0,7 1-46 0 0,18 3-14 0 0,-5 5-13 0 0,-40-2 72 0 0,1 1-1 0 0,0-1 1 0 0,-1 0-1 0 0,1 1 1 0 0,0-1-1 0 0,-1 1 0 0 0,1-1 1 0 0,2 3-1 0 0,35 14-28 0 0,-30-13-66 0 0,-2 3-4 0 0,20 21 10 0 0,-21-21-15 0 0,-2 5-265 0 0,10 34 170 0 0,-11-34 3 0 0,-5 1-160 0 0,-6 40 188 0 0,6-40 8 0 0,-4-2 35 0 0,-20 33 18 0 0,15-26 3 0 0,-17 15 19 0 0,-7 7 74 0 0,-1-3 19 0 0,5-4 0 0 0,5-5-12 0 0,21-23-52 0 0,2 4-132 0 0,-9 26 92 0 0,9-26-28 0 0,40 23-1196 0 0,-30-26 1190 0 0,1-3 8 0 0,1 2 88 0 0,-5-3 13 0 0,1 0 0 0 0,-1 0-1 0 0,0 0 1 0 0,1-1 0 0 0,0 0 0 0 0,7 2 0 0 0,29 6-197 0 0,4 3-79 0 0,1 1-102 0 0,1 3 39 0 0,1 2 56 0 0,-7 0 186 0 0,-26-12 107 0 0,-8-3 4 0 0,0 0 0 0 0,0 1 0 0 0,10 7 0 0 0,19 13 4 0 0,2 7 46 0 0,-30-24 137 0 0,-4 2 29 0 0,13 31-1 0 0,-13-30 290 0 0,-8 0-194 0 0,-8 29 6 0 0,8-29 14 0 0,-2-2 50 0 0,-21 22 18 0 0,13-17 6 0 0,6-6-258 0 0,3-3 45 0 0,-1 1 0 0 0,0-1 0 0 0,-12 7 0 0 0,8-4-27 0 0,3-2 0 0 0,0-1 1 0 0,0 0 0 0 0,0 0 0 0 0,-10 3 0 0 0,-141 58 1033 0 0,100-47-764 0 0,-87 15 0 0 0,129-30-356 0 0,-19 2-48 0 0,0-1-28 0 0,12-2-64 0 0,19-2-80 0 0,-1 1-224 0 0,-15 2 92 0 0,15-2-402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 5063 0 0,'0'0'4307'0'0,"-2"-1"-2975"0"0,-2-1-1123 0 0,2 3 794 0 0,4 7 3766 0 0,21 46-4725 0 0,6 21-44 0 0,-6 5-12 0 0,-7-2-36 0 0,-4-7 24 0 0,-7-40-24 0 0,32 232 36 0 0,-22-144 12 0 0,53 516 0 0 0,-45-257 0 0 0,16 185 0 0 0,-23-394 39 0 0,74 663 570 0 0,11 157 1341 0 0,-48-426-1940 0 0,-44-508-10 0 0,8 28-80 0 0,-8-42 16 0 0,-7-31-176 0 0,1-1-49 0 0,9 27-6 0 0,-9-27-69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6 238 4143 0 0,'-5'-5'9154'0'0,"11"3"-8428"0"0,2-1-511 0 0,-6 1-125 0 0,1 1 1 0 0,0 0 0 0 0,-1 0-1 0 0,1 0 1 0 0,0 1 0 0 0,0-1 0 0 0,0 1-1 0 0,0-1 1 0 0,0 1 0 0 0,3 0-1 0 0,36-3 108 0 0,102-8-247 0 0,153-5-680 0 0,-204 17 590 0 0,301-7 64 0 0,127-28 1605 0 0,-325 25-718 0 0,187-4 323 0 0,128-5-502 0 0,-196 7-542 0 0,9-1-38 0 0,36 0-53 0 0,-86 5 0 0 0,244-1 0 0 0,-201 5 0 0 0,-66 1 165 0 0,237-8 398 0 0,-359 5-262 0 0,386-21 1068 0 0,-174 14-767 0 0,-225 10-491 0 0,-73 2-39 0 0,16 0 12 0 0,-4 1 9 0 0,4 0 56 0 0,-29-1-122 0 0,-22 0 48 0 0,1 0-6 0 0,42 2 123 0 0,-24-1-128 0 0,-20-1 91 0 0,0 2-97 0 0,24 5-35 0 0,-24-5 109 0 0,0 2-72 0 0,20 16-36 0 0,-15-8 24 0 0,19 26-36 0 0,2 16-12 0 0,-4 2 0 0 0,-1 11 0 0 0,0 11 0 0 0,-6-1-11 0 0,-2 11-43 0 0,-1 8-21 0 0,11 74-90 0 0,-18-102 137 0 0,-7-35-26 0 0,6 35 25 0 0,-6-34-47 0 0,15 108-64 0 0,114 591-510 0 0,-80-491 585 0 0,25 116-193 0 0,-32-138 30 0 0,14 69-118 0 0,-17 2 85 0 0,-27-123 195 0 0,19 197 55 0 0,-27-275 144 0 0,9 79-5 0 0,-10-116-48 0 0,5 22 16 0 0,1 0 0 0 0,-2-14-16 0 0,-1-10-64 0 0,1 8-16 0 0,0 6 0 0 0,-1-2 0 0 0,2-4 0 0 0,0 2 11 0 0,-3 1 42 0 0,0-1 14 0 0,-1-7 10 0 0,-3-3-10 0 0,1-4-34 0 0,-6-43-9 0 0,0 1-1 0 0,-1-1 0 0 0,1 0 1 0 0,-1 1-1 0 0,0 0 1 0 0,-1 6-1 0 0,0-2 9 0 0,1-1 256 0 0,0 0-192 0 0,-1 23 0 0 0,1-23 264 0 0,-2-1-296 0 0,-5 24 0 0 0,5-24 328 0 0,-3-2-287 0 0,-17 12 14 0 0,16-13 200 0 0,4-4-308 0 0,0 0 0 0 0,1 0 0 0 0,-1 0 0 0 0,0 1 0 0 0,0-1-1 0 0,1 0 1 0 0,-1 1 0 0 0,0-1 0 0 0,-1 2 0 0 0,0-2 0 0 0,1 1 0 0 0,-1 0-1 0 0,0 0 1 0 0,1-1 0 0 0,-1 0-1 0 0,1 1 1 0 0,-1-1-1 0 0,-5-1 1 0 0,-15 1 12 0 0,9 0 19 0 0,-27-1-31 0 0,-3 0-11 0 0,-3 0 0 0 0,-3 0 0 0 0,-7-2 0 0 0,-230-4 256 0 0,144 7-234 0 0,-104 6 28 0 0,-348 21-306 0 0,432-23 256 0 0,-314-2 0 0 0,210-1 0 0 0,-46-1 0 0 0,103-17-77 0 0,-67-2 15 0 0,177 17 25 0 0,-482 1 10 0 0,477 5-24 0 0,-197 0 37 0 0,-47 0-283 0 0,244 2 272 0 0,-61 2-93 0 0,115-7 112 0 0,-301 2-91 0 0,-1-22 28 0 0,184 7-26 0 0,0 7 0 0 0,-268 26 0 0 0,149 23-53 0 0,105-13 85 0 0,149-27 63 0 0,-16 0 11 0 0,-9-1 106 0 0,11-4 11 0 0,11 0-59 0 0,-14-3 86 0 0,20 1-102 0 0,-6 0-42 0 0,0 2-11 0 0,2 1-16 0 0,28 0-61 0 0,1 1-6 0 0,-17 0 3 0 0,17-1 0 0 0,1 0-96 0 0,-16 2 80 0 0,16-2 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 16583 0 0,'0'0'3520'0'0,"1"11"-2966"0"0,6 34-230 0 0,-5-38-265 0 0,-1 0 1 0 0,0 0 0 0 0,-1 0 0 0 0,1 0 0 0 0,-2 7 0 0 0,1-2 7 0 0,-1 10 100 0 0,-3 40-134 0 0,-6 18-54 0 0,-65 218-454 0 0,44-197 578 0 0,-46 140 418 0 0,74-232-475 0 0,-13 36 108 0 0,1-8 6 0 0,-3 6-67 0 0,2-2-85 0 0,13-32-62 0 0,2-9-198 0 0,0 0 198 0 0,-1 0 0 0 0,1 0 0 0 0,0 0-1 0 0,0 0 1 0 0,-1-1 0 0 0,1 1 0 0 0,0 0 0 0 0,0-1-1 0 0,0 1 1 0 0,-1 0 0 0 0,1-1 0 0 0,0 1 0 0 0,0-1-1 0 0,0 0 1 0 0,0 1 0 0 0,0-1 0 0 0,0 0 0 0 0,0 0-1 0 0,-1-1 1 0 0,1 0-682 0 0,-1-1 0 0 0,1 0 0 0 0,0 0-1 0 0,0 1 1 0 0,0-1 0 0 0,0 0 0 0 0,-1-6 0 0 0,-1-13-5686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6911 0 0,'2'-2'528'0'0,"7"-8"2672"0"0,-3 9-1541 0 0,0 0-1117 0 0,-2 0-207 0 0,-1 0 0 0 0,0 0 0 0 0,1 1 0 0 0,-1 0 0 0 0,1 0 0 0 0,4 0 0 0 0,24 0 1934 0 0,-21 4-1265 0 0,32 14-460 0 0,-41-18-506 0 0,0 1 1 0 0,-1 0-1 0 0,1 0 0 0 0,0-1 1 0 0,0 1-1 0 0,-1 1 0 0 0,1-1 1 0 0,2 2-1 0 0,25 22 269 0 0,-15-10-48 0 0,21 33-167 0 0,5 17-103 0 0,-8-7-101 0 0,-19-34-43 0 0,21 52-145 0 0,-2-1 212 0 0,-9-16 76 0 0,2 11 12 0 0,-4-3 0 0 0,-3-2 0 0 0,-3 3 0 0 0,-7-17-20 0 0,-7-41-86 0 0,-4-2-224 0 0,-10 22 72 0 0,13-30 241 0 0,0 1 1 0 0,0-1-1 0 0,0 0 1 0 0,0 0 0 0 0,0 1-1 0 0,0-1 1 0 0,0 0-1 0 0,0 1 1 0 0,0-1 0 0 0,0 0-1 0 0,0 0 1 0 0,-1 1-1 0 0,1-1 1 0 0,0 0 0 0 0,0 0-1 0 0,0 1 1 0 0,0-1-1 0 0,-1 0 1 0 0,1 0 0 0 0,0 1-1 0 0,0-1 1 0 0,0 0-1 0 0,-1 0 1 0 0,1 0 0 0 0,0 0-1 0 0,0 1 1 0 0,-1-1-1 0 0,1 0 1 0 0,0 0 0 0 0,0 0-1 0 0,-1 0 1 0 0,1 0-1 0 0,0 0 1 0 0,0 0 0 0 0,-1 0-1 0 0,1 0 1 0 0,-4 1-258 0 0,-13-2-1987 0 0,-6-4-3419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3223 0 0,'0'0'10151'0'0,"6"-2"-8574"0"0,1 0-1071 0 0,21-4 1395 0 0,12 1-493 0 0,9 0-403 0 0,5 1-465 0 0,-2-1-144 0 0,-43 6-353 0 0,27-4 150 0 0,5-3-99 0 0,13-1-76 0 0,-37 6-19 0 0,-10 0-23 0 0,0 0-1 0 0,0 0 1 0 0,11-3 0 0 0,-12 3-20 0 0,-4 0 18 0 0,1 1 0 0 0,-1 0 0 0 0,1-1 0 0 0,-1 0 1 0 0,1 0-1 0 0,-1 1 0 0 0,1-1 0 0 0,-1-1 0 0 0,3-1 0 0 0,29-14-894 0 0,-28 15 654 0 0,-3 1 108 0 0,-1 0 0 0 0,1 0 0 0 0,-1 0 0 0 0,0 0 0 0 0,1 0 0 0 0,-1-1 0 0 0,0 1 0 0 0,4-4 0 0 0,-1 2-143 0 0,13-13-1603 0 0,-2 0 510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10591 0 0,'0'0'4442'0'0,"5"12"-3298"0"0,16 36-162 0 0,-16-37-71 0 0,-2 2-14 0 0,15 57 275 0 0,-6-14-825 0 0,-2-6-226 0 0,6 20-97 0 0,1-3-12 0 0,1-14 82 0 0,-14-42 704 0 0,1-13-534 0 0,-2 1-231 0 0,0-1-1 0 0,0 1 1 0 0,0-1-1 0 0,0 1 1 0 0,-1-1-1 0 0,1 0 1 0 0,-1 0-1 0 0,1 0 1 0 0,-1 0-1 0 0,0 0 1 0 0,1-1-1 0 0,-1 1 1 0 0,0-1-1 0 0,-1 0 1 0 0,4-4-1 0 0,11-29-141 0 0,-1-1 1 0 0,-2-1-1 0 0,-1 0 0 0 0,8-52 0 0 0,-19 87-20 0 0,-1 3 100 0 0,0 0 0 0 0,0 0-1 0 0,0-1 1 0 0,0 1 0 0 0,0 0 0 0 0,0 0 0 0 0,1 0 0 0 0,-1 0-1 0 0,0 0 1 0 0,0 0 0 0 0,0 0 0 0 0,0 0 0 0 0,0 0 0 0 0,0 0-1 0 0,0 0 1 0 0,0 0 0 0 0,1 0 0 0 0,-1 0 0 0 0,0 0 0 0 0,0 0-1 0 0,0 0 1 0 0,0 0 0 0 0,0 0 0 0 0,0 0 0 0 0,0 0 0 0 0,0 0-1 0 0,1 0 1 0 0,-1 1 0 0 0,0-1 0 0 0,0 0 0 0 0,0 0 0 0 0,0 0-1 0 0,0 0 1 0 0,0 0 0 0 0,0 0 0 0 0,0 0 0 0 0,0 0 0 0 0,0 0-1 0 0,0 0 1 0 0,0 0 0 0 0,1 0 0 0 0,-1 1 0 0 0,0-1 0 0 0,0 0-1 0 0,0 0 1 0 0,0 0 0 0 0,0 0 0 0 0,3 10-425 0 0,3 17 643 0 0,-4-18-361 0 0,0 3 45 0 0,2 1 30 0 0,10 37 7 0 0,-7-29 17 0 0,13 26 46 0 0,-11-30 3 0 0,14 19 0 0 0,-15-22 21 0 0,-4-8 20 0 0,1 1 0 0 0,-1-2 0 0 0,1 1 0 0 0,6 6 0 0 0,-5-6 18 0 0,0-1 1 0 0,0 1 0 0 0,9 4 0 0 0,-5-2 6 0 0,-8-7-22 0 0,-1 0-1 0 0,0 0 1 0 0,1 0 0 0 0,-1 0 0 0 0,1 0-1 0 0,-1 0 1 0 0,1 0 0 0 0,0 0-1 0 0,2 0 1 0 0,34 12 218 0 0,-34-11-187 0 0,1-1 1 0 0,-1 1 0 0 0,1-1 0 0 0,-1 0 0 0 0,1 0-1 0 0,0 0 1 0 0,5 0 0 0 0,1-1 34 0 0,-9 1-40 0 0,1 0 1 0 0,0-1 0 0 0,0 1 0 0 0,0-1 0 0 0,0 0 0 0 0,-1 0-1 0 0,1 0 1 0 0,0 0 0 0 0,5-1 0 0 0,-1-1 47 0 0,8-1 194 0 0,-11 1-253 0 0,12-4 126 0 0,0 0 0 0 0,-1-2 0 0 0,27-17 0 0 0,-25 11-69 0 0,-1 0 1 0 0,0-2-1 0 0,-1 0 1 0 0,-1 0-1 0 0,-1-1 1 0 0,0-1-1 0 0,-1-1 1 0 0,-1 1-1 0 0,-1-2 1 0 0,15-37-1 0 0,-23 49-56 0 0,0 1 0 0 0,0 0 1 0 0,-1-1-1 0 0,1 1 0 0 0,-2 0 0 0 0,1-1 0 0 0,-1 0 0 0 0,0 1 0 0 0,-1-1 0 0 0,1 1 1 0 0,-1-1-1 0 0,-1 1 0 0 0,0 0 0 0 0,0-1 0 0 0,0 1 0 0 0,-1 0 0 0 0,0 0 1 0 0,0 1-1 0 0,-7-11 0 0 0,-21-28-952 0 0,29 43 621 0 0,1 2-243 0 0,1-1 491 0 0,0 1 1 0 0,-1 0-1 0 0,1 0 1 0 0,0 0-1 0 0,0 0 1 0 0,-1 0-1 0 0,1-1 1 0 0,0 1-1 0 0,0 0 1 0 0,0 0-1 0 0,-1 0 1 0 0,1-1-1 0 0,0 1 1 0 0,0 0-1 0 0,0 0 1 0 0,0-1-1 0 0,-1 1 0 0 0,1 0 1 0 0,0 0-1 0 0,0-1 1 0 0,0 1-1 0 0,0-1 1 0 0,0 1-55 0 0,0 0 1 0 0,0 0-1 0 0,0-1 0 0 0,-1 1 1 0 0,1 0-1 0 0,0 0 0 0 0,0-1 1 0 0,0 1-1 0 0,0 0 0 0 0,0 0 1 0 0,0 0-1 0 0,-1-1 0 0 0,1 1 1 0 0,0 0-1 0 0,0 0 0 0 0,0 0 1 0 0,-1-1-1 0 0,1 1 0 0 0,0 0 1 0 0,0 0-1 0 0,-1 0 0 0 0,1 0 1 0 0,0 0-1 0 0,0 0 1 0 0,-1-1-1 0 0,1 1 0 0 0,0 0 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309 109 3679 0 0,'0'0'575'0'0,"3"-2"438"0"0,9-7 335 0 0,-9 6 70 0 0,0 0 15 0 0,0 0-966 0 0,-2 2-280 0 0,0 0 1 0 0,0 0-1 0 0,0-1 0 0 0,0 1 0 0 0,0 0 1 0 0,0 0-1 0 0,0-1 0 0 0,-1 1 0 0 0,1 0 1 0 0,0-1-1 0 0,-1 1 0 0 0,1-2 0 0 0,5-12 1269 0 0,-6 14-1359 0 0,1 0 0 0 0,-1 0 0 0 0,0 0 0 0 0,0 0-1 0 0,1 0 1 0 0,-1 0 0 0 0,0 0 0 0 0,0 0 0 0 0,0 0 0 0 0,0 0-1 0 0,0 0 1 0 0,0 1 0 0 0,-1-1 0 0 0,1 0 0 0 0,0 0 0 0 0,0 0-1 0 0,-1 0 1 0 0,1 0 0 0 0,0 0 0 0 0,-1-1 0 0 0,0 0 179 0 0,0 0-179 0 0,0 0 1 0 0,0 0-1 0 0,0 1 1 0 0,0-1-1 0 0,0 0 1 0 0,-1 0-1 0 0,1 1 1 0 0,0-1-1 0 0,-1 1 1 0 0,1-1-1 0 0,-1 1 1 0 0,1 0 0 0 0,-1 0-1 0 0,0 0 1 0 0,0 0-1 0 0,1 0 1 0 0,-1 0-1 0 0,0 0 1 0 0,0 0-1 0 0,0 1 1 0 0,0-1-1 0 0,-4 0 1 0 0,0 0-155 0 0,-1 0-1 0 0,1 0 1 0 0,-1 1 0 0 0,1 0 0 0 0,-12 1 0 0 0,9 0-128 0 0,6 0 82 0 0,-1-1 1 0 0,1 1-1 0 0,0 0 0 0 0,-1-1 1 0 0,1 1-1 0 0,0 1 1 0 0,0-1-1 0 0,0 0 0 0 0,0 1 1 0 0,-4 2-1 0 0,-2 1-51 0 0,-26 17-404 0 0,26-18 489 0 0,5-1 16 0 0,-1 0-1 0 0,0 0 0 0 0,1 1 1 0 0,0-1-1 0 0,-5 5 1 0 0,-20 20-102 0 0,22-20 152 0 0,-1 0 0 0 0,-6 11 0 0 0,-11 21 109 0 0,20-31 24 0 0,3-1 4 0 0,-6 24 8 0 0,6-23 196 0 0,4 1-162 0 0,1-1-139 0 0,-1 0 0 0 0,2 1-1 0 0,4 10 1 0 0,-3-13-34 0 0,0 0 1 0 0,0 0-1 0 0,10 11 0 0 0,1-5-83 0 0,-5-5 48 0 0,-3-1-21 0 0,1-1 0 0 0,17 8-1 0 0,-17-8 18 0 0,-3-3-45 0 0,0 1 1 0 0,1-1-1 0 0,11 5 1 0 0,33 13-514 0 0,-41-16 492 0 0,33 10-437 0 0,10 3-148 0 0,-3 1 231 0 0,-18-7 378 0 0,-24-10 12 0 0,0 3 13 0 0,26 11 53 0 0,-26-12 200 0 0,0 3 193 0 0,25 19 109 0 0,-25-19 1984 0 0,-12 0-1748 0 0,-14 22-16 0 0,18-28-688 0 0,0 0 0 0 0,-1-1-1 0 0,1 1 1 0 0,0 0 0 0 0,-1-1-1 0 0,1 1 1 0 0,0-1 0 0 0,-1 1-1 0 0,1-1 1 0 0,-1 1 0 0 0,1-1-1 0 0,-1 1 1 0 0,0-1 0 0 0,1 1-1 0 0,-1-1 1 0 0,1 0 0 0 0,-1 1 0 0 0,-1-1-1 0 0,-33 16 1163 0 0,-123 36 852 0 0,149-49-1983 0 0,-36 8 12 0 0,-1-2-1 0 0,-79 6 1 0 0,81-7-1037 0 0,24-6-139 0 0,-4 0-4966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9215 0 0,'0'0'5782'0'0,"9"3"-5957"0"0,25 6-165 0 0,-33-9 316 0 0,0 1 1 0 0,0-1-1 0 0,0 0 0 0 0,0 0 1 0 0,0 0-1 0 0,0 1 0 0 0,0-1 1 0 0,0 0-1 0 0,0 0 0 0 0,0 0 1 0 0,0-1-1 0 0,0 1 0 0 0,0 0 1 0 0,-1 0-1 0 0,3-1 0 0 0,119-31-848 0 0,-99 26 836 0 0,18-4 783 0 0,72-9 0 0 0,-51 12 91 0 0,-5 2-246 0 0,-10 2-344 0 0,-3 1-1436 0 0,-11 1-404 0 0,-24 1-3412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9:31:20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31 455 0 0,'0'0'19491'0'0,"7"5"-18835"0"0,20 13-84 0 0,-20-14-179 0 0,1-1-76 0 0,1 1-217 0 0,-4-2-23 0 0,0 0 0 0 0,-1-1 0 0 0,1 1 1 0 0,0-1-1 0 0,10 2 0 0 0,-6-1-22 0 0,27 3 90 0 0,-9-2-129 0 0,0-2 0 0 0,0-1 0 0 0,32-3 0 0 0,-12-7-1188 0 0,67-23-1 0 0,10-3-2368 0 0,-103 32-2685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20 150 12895 0 0,'0'0'998'0'0,"-1"-2"-657"0"0,-6-8 1732 0 0,6 7-963 0 0,-8-26 1566 0 0,9 28-2609 0 0,0 1 0 0 0,-1-1 0 0 0,1 1 1 0 0,0-1-1 0 0,0 0 0 0 0,0 1 0 0 0,0-1 1 0 0,0 0-1 0 0,0 1 0 0 0,0-1 1 0 0,0 0-1 0 0,0 1 0 0 0,0-1 0 0 0,0 0 1 0 0,0 1-1 0 0,0-1 0 0 0,1-1 0 0 0,0 0 112 0 0,-1 0 422 0 0,6 10-633 0 0,19 23-22 0 0,-19-23-161 0 0,-5 5-48 0 0,5 61-246 0 0,-2-15 212 0 0,-5-48 258 0 0,1-4 14 0 0,0 0 0 0 0,1 0 0 0 0,0 0 1 0 0,3 13-1 0 0,4 24 132 0 0,-6-33 146 0 0,14 39 166 0 0,-13-40 752 0 0,5-6-1104 0 0,26 12-3 0 0,-26-13-33 0 0,-4-5-9 0 0,5-8 12 0 0,0 0-1 0 0,-1-1 0 0 0,0 0 0 0 0,11-22 0 0 0,21-54-18 0 0,-29 60-139 0 0,1 0 0 0 0,1 1 0 0 0,22-32-1 0 0,-22 41-246 0 0,0 1 0 0 0,26-22 0 0 0,-36 35 195 0 0,-1 3 149 0 0,0 0 0 0 0,0 0 1 0 0,-1-1-1 0 0,1 1 0 0 0,0 0 0 0 0,0-1 0 0 0,-1 0 0 0 0,1 1 0 0 0,0-1 0 0 0,2-1 1 0 0,0-1-31 0 0,2 2-119 0 0,1 7-568 0 0,24 20 544 0 0,-24-20 0 0 0,-3 5-400 0 0,11 41 446 0 0,-6 2 190 0 0,-7-44 2442 0 0,3-8-2413 0 0,-1-1 0 0 0,1 1 0 0 0,-1-1 0 0 0,1 1 0 0 0,6 4 0 0 0,-2-1-12 0 0,-1-2 15 0 0,-4-5-4 0 0,0-2-24 0 0,11-12 141 0 0,0-3-150 0 0,6-7 11 0 0,13-20-140 0 0,-21 28-221 0 0,0 0 0 0 0,1 1-1 0 0,0 1 1 0 0,23-20 0 0 0,-31 31 218 0 0,18-13-405 0 0,-19 14 408 0 0,17-11-313 0 0,-4 6 218 0 0,-14 7 7 0 0,2 0 4 0 0,21-5-516 0 0,27 26 338 0 0,-49-8 267 0 0,15 34 88 0 0,-19-43 12 0 0,0 1 1 0 0,0-1-1 0 0,0 1 1 0 0,0 0 0 0 0,0-1-1 0 0,0 6 1 0 0,2 6 2 0 0,5 42 47 0 0,-3-12-36 0 0,-4-32-6 0 0,0-3-369 0 0,3 28 129 0 0,-4-28-79 0 0,0 0-2356 0 0,-4 25-923 0 0,3-26-973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268 133 5527 0 0,'0'0'4099'0'0,"4"-3"-3591"0"0,14-7-157 0 0,-17 10-326 0 0,0-1 0 0 0,0 1 1 0 0,-1-1-1 0 0,1 1 1 0 0,0-1-1 0 0,0 0 0 0 0,0 1 1 0 0,-1-1-1 0 0,1 0 1 0 0,0 0-1 0 0,-1 1 0 0 0,1-1 1 0 0,0 0-1 0 0,-1 0 0 0 0,1 0 1 0 0,-1 0-1 0 0,0 0 1 0 0,1 0-1 0 0,-1-1 0 0 0,1-1 30 0 0,3-3-142 0 0,-3 5 71 0 0,0 0-1 0 0,0 0 1 0 0,-1 0-1 0 0,1 0 1 0 0,-1 0 0 0 0,1 0-1 0 0,-1-1 1 0 0,1 1 0 0 0,-1 0-1 0 0,0 0 1 0 0,1-1 0 0 0,-1 1-1 0 0,0-2 1 0 0,1-2-140 0 0,2-22-18 0 0,-5 22 223 0 0,1 2-24 0 0,0 1 173 0 0,1 0 0 0 0,-1 0 0 0 0,0 1 1 0 0,0-1-1 0 0,0 0 0 0 0,0 0 0 0 0,0 1 0 0 0,0-1 0 0 0,0 1 0 0 0,0-1 0 0 0,0 1 0 0 0,-1-1 0 0 0,1 1 0 0 0,-1 0 0 0 0,1 0 0 0 0,-1 0 0 0 0,0 0 0 0 0,1 0 0 0 0,-1 0 0 0 0,0 0 0 0 0,0 0 0 0 0,1 1 0 0 0,-1-1 0 0 0,-3 0 0 0 0,1 0 312 0 0,0 0-1 0 0,-1 0 1 0 0,1 1 0 0 0,-1 0-1 0 0,0-1 1 0 0,1 2-1 0 0,-1-1 1 0 0,1 0-1 0 0,-7 2 1 0 0,6-1-359 0 0,-17 6 534 0 0,16-5-566 0 0,3-1-86 0 0,1 0-1 0 0,-1 0 1 0 0,1 0 0 0 0,0 0 0 0 0,-1 0-1 0 0,1 0 1 0 0,0 1 0 0 0,0-1 0 0 0,-3 3 0 0 0,-21 15-23 0 0,16-11-17 0 0,-17 15-193 0 0,20-17 133 0 0,4-4 20 0 0,0 1-1 0 0,0 0 0 0 0,0-1 0 0 0,0 1 1 0 0,0 1-1 0 0,-4 6 0 0 0,1-3-17 0 0,-16 22-227 0 0,6-3 145 0 0,12-20 3 0 0,1 4 24 0 0,-11 30 86 0 0,13-38 27 0 0,0 0 1 0 0,0 1 0 0 0,1-1 0 0 0,-1 0 0 0 0,1 1 0 0 0,-1 3 0 0 0,0 7-3 0 0,-2 27-65 0 0,8-32-24 0 0,18 24 14 0 0,-18-23 10 0 0,5-9 14 0 0,35 2 38 0 0,-40-3 15 0 0,-1 0 1 0 0,0 0 0 0 0,1 0 0 0 0,-1 0 0 0 0,0-1 0 0 0,8-3 0 0 0,23-15-5 0 0,-1-5 11 0 0,-9 4-156 0 0,-1-1 0 0 0,-1-1 0 0 0,-2-1 0 0 0,0-1 0 0 0,25-39 0 0 0,-39 52 42 0 0,4-5-181 0 0,21-25 0 0 0,-15 23 202 0 0,-2 2 62 0 0,-12 14 193 0 0,0 12-234 0 0,11 28-71 0 0,-10-27-17 0 0,-4 1-188 0 0,-2 34 112 0 0,2-33-20 0 0,0-2-296 0 0,0 32 157 0 0,0-32-42 0 0,0-1-1228 0 0,0 28 850 0 0,0-28-717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34 9671 0 0,'0'0'1291'0'0,"-2"9"221"0"0,0 2-826 0 0,-2 6 124 0 0,0 16 3677 0 0,-5 27-3333 0 0,6-32-334 0 0,1-11-568 0 0,-2 45 894 0 0,3-20-881 0 0,1-32-164 0 0,1 0-44 0 0,2 28-62 0 0,-2-28-88 0 0,7-9-1374 0 0,-8-1 1467 0 0,4 1 1 0 0,0-1-1 0 0,0 1 0 0 0,0-1 1 0 0,0 0-1 0 0,0 0 0 0 0,6-1 1 0 0,-8 0 8 0 0,0 0 1 0 0,0 0-1 0 0,0 0 0 0 0,-1-1 0 0 0,1 1 1 0 0,0 0-1 0 0,-1-1 0 0 0,1 1 1 0 0,-1-1-1 0 0,1 0 0 0 0,-1 1 1 0 0,1-1-1 0 0,0-2 0 0 0,17-31 169 0 0,-10 18-121 0 0,16-23 53 0 0,46-77-491 0 0,-54 92-191 0 0,2 1 0 0 0,28-31 1 0 0,-35 43 26 0 0,-10 9 465 0 0,1 1 0 0 0,-1 0 0 0 0,1 0 0 0 0,0 0 0 0 0,-1 0 0 0 0,1 0 0 0 0,5-2 0 0 0,-7 4 38 0 0,19-12-278 0 0,-15 9 31 0 0,2 2 7 0 0,-3 1 243 0 0,1-1 0 0 0,0 1 1 0 0,0 0-1 0 0,0 0 0 0 0,5 1 0 0 0,-1 1 38 0 0,-1 1 0 0 0,15 5 0 0 0,-23-8 1 0 0,8 4 492 0 0,-1 5-220 0 0,21 26-14 0 0,-21-27 100 0 0,-3 3-198 0 0,14 34-5 0 0,-14-34-24 0 0,-2 0-17 0 0,2 2-77 0 0,-1 0 23 0 0,-1 0 1 0 0,2 16-1 0 0,2 16 17 0 0,0 12-33 0 0,-5-48-145 0 0,-1 0-1109 0 0,3 28 646 0 0,-3-27-69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7 1839 0 0,'0'0'15496'0'0,"-4"-1"-15188"0"0,-11-4-452 0 0,11 4-532 0 0,-1 3-216 0 0,-1-1 592 0 0,4-1 162 0 0,0 0 1 0 0,0 0 0 0 0,-1 1 0 0 0,1-1 0 0 0,0 1 0 0 0,0 0 0 0 0,0 0-1 0 0,1 0 1 0 0,-1 0 0 0 0,-3 2 0 0 0,-1-1-86 0 0,-17 13-619 0 0,17-12 696 0 0,3-1 58 0 0,0 0 1 0 0,0 0-1 0 0,0 0 0 0 0,0 0 0 0 0,0 1 0 0 0,-4 5 1 0 0,0-3 116 0 0,3-1 105 0 0,0 0 0 0 0,0-1 0 0 0,1 1 1 0 0,-6 7-1 0 0,-8 12 382 0 0,13-18 61 0 0,-2 4 215 0 0,-15 26 96 0 0,16-27 21 0 0,1 1-71 0 0,-11 25-314 0 0,11-26 218 0 0,4 1-448 0 0,-4 27-281 0 0,3-27-248 0 0,5-9-494 0 0,0 0 648 0 0,0 1 0 0 0,0-1 0 0 0,0 1 1 0 0,0 0-1 0 0,6 2 0 0 0,0 0-33 0 0,-10-3 97 0 0,1 0 0 0 0,0 1 0 0 0,-1-1-1 0 0,1 0 1 0 0,-1 0 0 0 0,1 0 0 0 0,0 0 0 0 0,-1 0-1 0 0,1 0 1 0 0,-1 0 0 0 0,1 0 0 0 0,0 0 0 0 0,-1 0-1 0 0,1 0 1 0 0,-1 0 0 0 0,1 0 0 0 0,-1 0 0 0 0,1-1-1 0 0,1 1 1 0 0,44-24-915 0 0,-22 10 586 0 0,-4 0 23 0 0,10-6-36 0 0,95-78-1274 0 0,-121 95 1322 0 0,-1 0 35 0 0,13-8 147 0 0,-13 8 2949 0 0,-3 12-2488 0 0,-4 30-48 0 0,3-30 241 0 0,-2 1-357 0 0,-17 49 198 0 0,11-26-281 0 0,6-25 60 0 0,1 2-85 0 0,-7 27-37 0 0,6-28 68 0 0,3-4-123 0 0,0 0 1 0 0,0 0 0 0 0,-1 0 0 0 0,-2 8-1 0 0,1-4-9 0 0,1 0-88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4 7831 0 0,'0'0'4330'0'0,"-5"0"-2394"0"0,-1-1-1317 0 0,4 0-352 0 0,0 0 0 0 0,0 1 1 0 0,0 0-1 0 0,-1-1 0 0 0,1 1 0 0 0,0 0 0 0 0,0 0 0 0 0,-1 1 0 0 0,-3 0 0 0 0,1-2 146 0 0,3 1-255 0 0,0 0 1 0 0,0 0 0 0 0,0 0-1 0 0,0 0 1 0 0,0 0 0 0 0,0 1-1 0 0,0-1 1 0 0,0 1-1 0 0,0-1 1 0 0,0 1 0 0 0,1-1-1 0 0,-5 3 1 0 0,-1-1 217 0 0,3 0-218 0 0,0-1 0 0 0,0 1 1 0 0,0-1-1 0 0,0 1 0 0 0,1 0 1 0 0,-5 3-1 0 0,0-1-98 0 0,4-3-33 0 0,0 1-1 0 0,1 0 0 0 0,-1 1 0 0 0,1-1 0 0 0,-1 0 1 0 0,-5 6-1 0 0,-18 15-6 0 0,15-11-260 0 0,4-3 126 0 0,1-2-94 0 0,1 0-1 0 0,-9 15 1 0 0,7-14 81 0 0,5-4 35 0 0,-1 1 0 0 0,1-1 1 0 0,0 1-1 0 0,0 0 0 0 0,0-1 1 0 0,-2 8-1 0 0,-11 21-299 0 0,12-25-1 0 0,0 3 15 0 0,-11 33 61 0 0,11-33 27 0 0,4 0-258 0 0,1 33 342 0 0,0-33 21 0 0,6-3-140 0 0,-7-8 324 0 0,6 6-11 0 0,0 0 1 0 0,0-1 0 0 0,12 8-1 0 0,-15-12 7 0 0,-1 0 0 0 0,0 0-1 0 0,0 0 1 0 0,0 0 0 0 0,1-1 0 0 0,-1 1-1 0 0,0-1 1 0 0,0 1 0 0 0,1-1 0 0 0,-1 0-1 0 0,0 0 1 0 0,1 0 0 0 0,-1 0 0 0 0,4-1-1 0 0,-1 0-19 0 0,0-1 0 0 0,1 1-1 0 0,-1-1 1 0 0,8-4 0 0 0,-4 2-44 0 0,-5 2 4 0 0,0 0 0 0 0,0 0 1 0 0,0-1-1 0 0,0 1 0 0 0,-1-1 0 0 0,4-3 0 0 0,-5 4 53 0 0,18-14-505 0 0,-1-1 0 0 0,33-36-1 0 0,55-104 2263 0 0,-101 147-1332 0 0,-5 8 2 0 0,1-1-45 0 0,2-3-243 0 0,-3 6-130 0 0,-1 0 0 0 0,0 0 0 0 0,0 0-1 0 0,0 0 1 0 0,0-1 0 0 0,0 1 0 0 0,0 0 0 0 0,0 0-1 0 0,0 0 1 0 0,0 0 0 0 0,1 0 0 0 0,-1 0-1 0 0,0 0 1 0 0,0-1 0 0 0,0 1 0 0 0,0 0 0 0 0,0 0-1 0 0,1 0 1 0 0,-1 0 0 0 0,0 0 0 0 0,0 0 0 0 0,0 0-1 0 0,0 0 1 0 0,0 0 0 0 0,1 0 0 0 0,-1 0-1 0 0,0 0 1 0 0,0 0 0 0 0,0 0 0 0 0,0 0 0 0 0,1 0-1 0 0,-1 0 1 0 0,0 0 0 0 0,0 0 0 0 0,0 0 0 0 0,0 0-1 0 0,1 0 1 0 0,-1 0 0 0 0,0 0 0 0 0,0 0-1 0 0,0 1 1 0 0,0-1 0 0 0,0 0 0 0 0,0 0 0 0 0,1 0-1 0 0,-1 0 1 0 0,0 0 0 0 0,0 0 0 0 0,0 0 0 0 0,0 1-1 0 0,0-1 1 0 0,0 0 0 0 0,0 0 0 0 0,0 0 0 0 0,0 0-1 0 0,1 0 1 0 0,-1 1 0 0 0,0-1 0 0 0,0 0-1 0 0,0 0 1 0 0,0 0 0 0 0,0 0 0 0 0,0 1 0 0 0,0-1-1 0 0,0 0 1 0 0,0 0 0 0 0,5 38-133 0 0,-3-29-1 0 0,-2 1 23 0 0,1 2 96 0 0,3 39-42 0 0,-3-36 50 0 0,7 45-79 0 0,3 2 20 0 0,1-2 54 0 0,-3-2-8 0 0,-6-41-8 0 0,3 32-172 0 0,-4-14 88 0 0,-2-26-15 0 0,-1 3-72 0 0,1 1 125 0 0,0-6-3 0 0,0 0 0 0 0,-1-1 1 0 0,0 1-1 0 0,-3 11 0 0 0,-7 19-231 0 0,6-26 272 0 0,2-1-52 0 0,-2-3 8 0 0,-16 23 28 0 0,16-22 106 0 0,-2-2 48 0 0,-18 17 10 0 0,23-21-84 0 0,1-1 0 0 0,-1 1-1 0 0,1-1 1 0 0,-1 1 0 0 0,0-1-1 0 0,0 0 1 0 0,1 1 0 0 0,-1-1-1 0 0,0 0 1 0 0,0 0 0 0 0,-4 1-1 0 0,0 0 65 0 0,-4 1 218 0 0,4-1-206 0 0,5-2-60 0 0,-1 1 0 0 0,0-1 0 0 0,0 0-1 0 0,0 1 1 0 0,1-1 0 0 0,-1 0-1 0 0,0 0 1 0 0,0 0 0 0 0,0 0 0 0 0,1 0-1 0 0,-1-1 1 0 0,-3 0 0 0 0,0 1 72 0 0,3 0-58 0 0,0 0 0 0 0,0 0 0 0 0,0-1 0 0 0,0 1-1 0 0,0 0 1 0 0,0-1 0 0 0,0 1 0 0 0,0-1 0 0 0,1 0 0 0 0,-4-1 0 0 0,0 0 66 0 0,3 2-70 0 0,0-1 0 0 0,0 1 0 0 0,1-1 0 0 0,-1 0 0 0 0,0 1 1 0 0,0-1-1 0 0,1 0 0 0 0,-1 0 0 0 0,1 0 0 0 0,-1 0 0 0 0,-2-3 0 0 0,-3-3 80 0 0,-1 0 1 0 0,1 0 0 0 0,0-1-1 0 0,0 0 1 0 0,1-1-1 0 0,0 1 1 0 0,1-1-1 0 0,0 0 1 0 0,0-1 0 0 0,1 1-1 0 0,0-1 1 0 0,1 0-1 0 0,-3-10 1 0 0,4 11-204 0 0,1 0 0 0 0,-1 1 1 0 0,1-1-1 0 0,1 0 0 0 0,0 0 0 0 0,0 0 1 0 0,1 0-1 0 0,0 0 0 0 0,1 1 0 0 0,-1-1 1 0 0,2 0-1 0 0,-1 1 0 0 0,1-1 0 0 0,1 1 1 0 0,-1 0-1 0 0,7-10 0 0 0,0 4-138 0 0,1 0-1 0 0,0 0 1 0 0,0 1-1 0 0,2 1 1 0 0,-1 0-1 0 0,23-16 1 0 0,-1 5 95 0 0,61-31 1 0 0,-24 17 103 0 0,61-30-55 0 0,15 5 117 0 0,-32 14 1474 0 0,-111 46-729 0 0,-3 2-775 0 0,0 0 0 0 0,0 0 0 0 0,-1-1 1 0 0,1 1-1 0 0,0 0 0 0 0,0-1 0 0 0,-1 1 0 0 0,1 0 1 0 0,0-1-1 0 0,-1 1 0 0 0,1-1 0 0 0,-1 1 0 0 0,1-1 1 0 0,0 1-1 0 0,-1-1 0 0 0,1 0 0 0 0,-1 0 0 0 0,6-3 1300 0 0,-22 4-1154 0 0,13 0-34 0 0,-3 2-20 0 0,-2 0-77 0 0,4-1-9 0 0,1 0 0 0 0,-1 0 0 0 0,0 0 0 0 0,0 1 0 0 0,-6 3 1 0 0,-19 11-23 0 0,-8 6-72 0 0,25-15 33 0 0,6-4 1 0 0,1 1 0 0 0,0-1 0 0 0,0 1 0 0 0,-7 7 1 0 0,3-4 3 0 0,-24 23-92 0 0,1 4 94 0 0,-2 9-22 0 0,26-31 42 0 0,-10 22 0 0 0,-1 10-6 0 0,18-43 9 0 0,1 1-1 0 0,-1-1 1 0 0,1 0-1 0 0,-1 0 1 0 0,1 1 0 0 0,0-1-1 0 0,-1 0 1 0 0,1 0-1 0 0,0 1 1 0 0,0-1-1 0 0,0 0 1 0 0,0 1 0 0 0,1 1-1 0 0,1 37-24 0 0,-2-29-49 0 0,8-3-190 0 0,21 26 62 0 0,-22-26-47 0 0,1-6-11 0 0,22 6-27 0 0,-16-5-113 0 0,-7-3 255 0 0,-2 0 20 0 0,-1 1 0 0 0,1-1 0 0 0,-1-1 1 0 0,1 1-1 0 0,4-1 0 0 0,-1 0-35 0 0,26-4-948 0 0,12-6-616 0 0,-36 9 1425 0 0,-4 1-65 0 0,0-1 0 0 0,0 1 0 0 0,0-1 0 0 0,8-4 0 0 0,28-10-935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406 540 4751 0 0,'0'-4'102'0'0,"-2"-10"20"0"0,2 11 8 0 0,-2 0-18 0 0,-8-9-90 0 0,5 9 332 0 0,0 0 0 0 0,0 0 0 0 0,-1 0 0 0 0,1 1 0 0 0,-1 0-1 0 0,-6-2 1 0 0,7 3 112 0 0,-5-2 124 0 0,-1 1-1 0 0,1 0 1 0 0,0 0-1 0 0,-1 1 0 0 0,0 0 1 0 0,1 1-1 0 0,-21 2 1 0 0,18 2 23 0 0,3-2-425 0 0,6-1-118 0 0,-1 0 1 0 0,1 1-1 0 0,-1-1 1 0 0,1 1 0 0 0,0 0-1 0 0,0 0 1 0 0,-4 3-1 0 0,-23 12 16 0 0,25-13-68 0 0,-1 0 1 0 0,1 1 0 0 0,-8 6-1 0 0,3 1-10 0 0,-17 21 0 0 0,-5 13 23 0 0,23-28 134 0 0,-5 17 81 0 0,9-17 18 0 0,-2 18 13 0 0,6-27 30 0 0,3 2 11 0 0,4 32 2 0 0,-4-33-14 0 0,4-3-61 0 0,16 21-21 0 0,-16-21-7 0 0,3-3-5 0 0,24 8-16 0 0,-25-8-4 0 0,1-5 0 0 0,22-1 19 0 0,-29 2-189 0 0,0 0 0 0 0,0 0 0 0 0,0-1 1 0 0,0 1-1 0 0,0 0 0 0 0,0 0 0 0 0,0 0 0 0 0,0-1 0 0 0,0 1 0 0 0,0 0 1 0 0,0-1-1 0 0,0 0 0 0 0,6-1 81 0 0,-5 1-53 0 0,1 0-1 0 0,-1 0 0 0 0,1 0 0 0 0,-1-1 1 0 0,0 1-1 0 0,1 0 0 0 0,-1-1 0 0 0,0 0 1 0 0,0 1-1 0 0,2-3 0 0 0,10-9 153 0 0,1-1-1 0 0,-2 0 1 0 0,0 0 0 0 0,11-17-1 0 0,-9 5-40 0 0,-1-1 0 0 0,-1 0-1 0 0,-2-1 1 0 0,0 0 0 0 0,7-34-1 0 0,19-148-78 0 0,-31 158-122 0 0,-2 0 1 0 0,-1 1 0 0 0,-7-70-1 0 0,3 111 182 0 0,-1 0-1 0 0,0 0 1 0 0,0 0-1 0 0,-1 0 1 0 0,-3-9-1 0 0,4 16 90 0 0,0 2-135 0 0,-3 1-50 0 0,-2 9-12 0 0,3 4-29 0 0,1 0 1 0 0,-3 22-1 0 0,-1 36-5 0 0,5 10 0 0 0,2 6 0 0 0,4 3 0 0 0,3 2-11 0 0,1 1-31 0 0,2-4-6 0 0,2 7-347 0 0,-9-81 325 0 0,2 44-308 0 0,-4-46 255 0 0,1 39-1010 0 0,-2 3-525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1 599 8751 0 0,'0'0'1027'0'0,"0"-3"-394"0"0,1-10 174 0 0,0 10 32 0 0,-1-2-17 0 0,8-35 1258 0 0,-8 36-1134 0 0,3 1-733 0 0,6-9-21 0 0,-7 9-51 0 0,4 13-267 0 0,19 27 50 0 0,-24-36 68 0 0,0 1 1 0 0,0-1 0 0 0,0 1-1 0 0,0-1 1 0 0,-1 1 0 0 0,1-1 0 0 0,0 1-1 0 0,-1 0 1 0 0,1-1 0 0 0,-1 3 0 0 0,10 37 9 0 0,-8-31 94 0 0,1 0 3 0 0,12 42-24 0 0,7 7-75 0 0,-11-36-59 0 0,20 30 44 0 0,-24-43 13 0 0,0 0-1 0 0,0 0 0 0 0,12 11 1 0 0,-7-9-25 0 0,18 11 0 0 0,-30-23 27 0 0,0 1-2 0 0,1 0-1 0 0,0-1 0 0 0,0 1 1 0 0,-1 0-1 0 0,1-1 0 0 0,0 1 1 0 0,0-1-1 0 0,0 0 0 0 0,0 1 1 0 0,-1-1-1 0 0,1 0 0 0 0,0 1 1 0 0,0-1-1 0 0,0 0 0 0 0,0 0 1 0 0,0 0-1 0 0,0 0 0 0 0,0 0 1 0 0,1 0-1 0 0,34 2 14 0 0,-35-2-5 0 0,-1 0 0 0 0,1 0 0 0 0,0 0 0 0 0,0 0 0 0 0,-1 0 0 0 0,1 0 0 0 0,0 0 0 0 0,0 0 0 0 0,-1 0 0 0 0,1 0 0 0 0,0-1 0 0 0,-1 1 0 0 0,1 0 0 0 0,0 0 0 0 0,0-1 0 0 0,0 1 0 0 0,4-3 32 0 0,15-9 136 0 0,-15 9-140 0 0,-3 2-16 0 0,0 0-1 0 0,0-1 1 0 0,0 1-1 0 0,0 0 0 0 0,0-1 1 0 0,-1 1-1 0 0,1-1 0 0 0,-1 0 1 0 0,4-3-1 0 0,7-10 9 0 0,-1 0-1 0 0,0-1 1 0 0,-1-1 0 0 0,8-17-1 0 0,23-73-429 0 0,-35 88 407 0 0,-1 0 0 0 0,-1-1 0 0 0,2-35 0 0 0,-4 24-3 0 0,-2 27-2 0 0,-3-28 79 0 0,1 19-2 0 0,0 11 21 0 0,0 6 425 0 0,-6 31-712 0 0,6-26-18 0 0,5 1-391 0 0,6 32 273 0 0,-7-32 22 0 0,3-2 94 0 0,12 24 41 0 0,-13-24 8 0 0,4 1 76 0 0,22 28 198 0 0,-22-28 14 0 0,0-2 12 0 0,23 20 38 0 0,-23-20 16 0 0,0-3 6 0 0,26 16 0 0 0,-25-15-13 0 0,0-3-8 0 0,27 6-1 0 0,-27-6 8 0 0,1-2 32 0 0,2 1-141 0 0,-6-1-12 0 0,0 0 1 0 0,1 0 0 0 0,-1 0-1 0 0,0-1 1 0 0,9-1-1 0 0,-7 1 13 0 0,-3 0-21 0 0,0 1 0 0 0,0-1 0 0 0,0 0 0 0 0,0 0 0 0 0,5-3 0 0 0,-1 2 0 0 0,29-10 212 0 0,-29 9-214 0 0,-3 2-14 0 0,-1-1 0 0 0,1 0 0 0 0,-1 0 1 0 0,0-1-1 0 0,5-2 0 0 0,-1 0 4 0 0,26-14 162 0 0,-26 14-166 0 0,25-19 96 0 0,-25 19-126 0 0,-4 1 6 0 0,1 1 0 0 0,-1-1 0 0 0,-1 0 0 0 0,8-7 0 0 0,16-17-1 0 0,0-4-14 0 0,-6 0 0 0 0,-16 23-2 0 0,-3 6-11 0 0,-1-1 0 0 0,0 0 0 0 0,0 0 0 0 0,2-7 1 0 0,8-20-62 0 0,-6 8 62 0 0,-1-1 12 0 0,-5 3 0 0 0,-3 6 22 0 0,2 12 82 0 0,-1 1 9 0 0,1 0-82 0 0,1 1-21 0 0,-1 0-1 0 0,1 1 1 0 0,-1-1-1 0 0,1 0 1 0 0,-1 1-1 0 0,1-1 0 0 0,-1 1 1 0 0,1-1-1 0 0,-1 1 1 0 0,0-1-1 0 0,1 1 1 0 0,-1-1-1 0 0,0 1 1 0 0,1 0-1 0 0,-1-1 0 0 0,-1 1 1 0 0,-12-3 7 0 0,-6 6-37 0 0,12 0-86 0 0,3 0 57 0 0,2-2 13 0 0,1 1 1 0 0,0-1 0 0 0,-1 1 0 0 0,1 0 0 0 0,0 0 0 0 0,0 0 0 0 0,-2 2 0 0 0,-2 1-25 0 0,3-2 10 0 0,0 0 0 0 0,0 0 0 0 0,0 0 0 0 0,0 0 0 0 0,1 0 0 0 0,-3 4 0 0 0,-1-1-31 0 0,4-3 22 0 0,-1 0 0 0 0,0 1 0 0 0,1-1 0 0 0,-1 1 0 0 0,1 0 0 0 0,-2 5 0 0 0,-2-2-20 0 0,4-3 38 0 0,0-1 1 0 0,-1 1-1 0 0,1 0 1 0 0,1 0-1 0 0,-1 0 0 0 0,1 0 1 0 0,-2 4-1 0 0,-7 22-99 0 0,7-22 4 0 0,2 3 23 0 0,-4 33 77 0 0,5-42 29 0 0,0 0 0 0 0,-1 1 0 0 0,1-1-1 0 0,0 0 1 0 0,0 0 0 0 0,1 0 0 0 0,-1 0 0 0 0,1 3 0 0 0,-1-5 7 0 0,2 12-19 0 0,1-1 1 0 0,6 16-1 0 0,-4-16 22 0 0,0-1 0 0 0,10 15 0 0 0,-15-25-3 0 0,1 1 7 0 0,0 0 1 0 0,0 0-1 0 0,-1 1 0 0 0,1-1 0 0 0,0 0 1 0 0,0 0-1 0 0,0 0 0 0 0,0 0 0 0 0,0 0 1 0 0,1-1-1 0 0,-1 1 0 0 0,0 0 0 0 0,2 0 1 0 0,35 23 120 0 0,-36-23-113 0 0,-1 0-1 0 0,1 0 1 0 0,-1-1 0 0 0,1 1 0 0 0,-1 0 0 0 0,1-1 0 0 0,0 1 0 0 0,2 0 0 0 0,27 6 131 0 0,-16-5 39 0 0,16-2 20 0 0,-13-2 3 0 0,10-6 38 0 0,-1 0-1 0 0,34-16 0 0 0,-36 11-68 0 0,0-1 0 0 0,-1-1 0 0 0,-1-1 0 0 0,0-1 0 0 0,-1 0 0 0 0,-1-2 0 0 0,31-36 0 0 0,-36 35-157 0 0,-1-1-1 0 0,0 0 1 0 0,-2-1 0 0 0,-1-1-1 0 0,0 0 1 0 0,-2 0-1 0 0,-1-1 1 0 0,11-42-1 0 0,-12 26 198 0 0,-2 0 0 0 0,-2 0-1 0 0,-1-1 1 0 0,-3 1 0 0 0,-7-74-1 0 0,2 93 20 0 0,5 17-59 0 0,-3 13-365 0 0,-8 29 39 0 0,11-36 130 0 0,-1 0 0 0 0,1 0 0 0 0,-1 0 0 0 0,1 0 0 0 0,0 0 0 0 0,0 0 0 0 0,0 3 0 0 0,0 58-426 0 0,0 11-198 0 0,0-49 509 0 0,1 33-247 0 0,9 61 0 0 0,1-40 235 0 0,7 6 116 0 0,2-16 50 0 0,0-23 76 0 0,-16-37 4 0 0,1-1 20 0 0,17 22 100 0 0,-16-22 312 0 0,2-6-269 0 0,23 10-40 0 0,-23-9-21 0 0,-3-5-2 0 0,16-8-14 0 0,-12 4-62 0 0,-5 2-91 0 0,11-16 120 0 0,-11 15-124 0 0,11-20 94 0 0,18-47 58 0 0,-29 62-173 0 0,17-34-17 0 0,-18 36-7 0 0,-2 5 2 0 0,0 1 1 0 0,1-1-1 0 0,-1 0 0 0 0,1 1 0 0 0,-1-1 0 0 0,1 1 1 0 0,0 0-1 0 0,2-3 0 0 0,9-10-66 0 0,-10 11-13 0 0,1 1-58 0 0,14-11-29 0 0,-14 10-4 0 0,2 5-247 0 0,24-1-281 0 0,-24-1 323 0 0,1 6-19 0 0,24 15-28 0 0,-24-15-4 0 0,0 3-292 0 0,21 23 458 0 0,-21-23 8 0 0,-2 2-130 0 0,12 27 282 0 0,-13-28 72 0 0,-2 45 1112 0 0,-7-48-625 0 0,-15 19 16 0 0,10-16-10 0 0,4-4-315 0 0,-20 11 485 0 0,-9 3 90 0 0,28-15-605 0 0,5-2-44 0 0,-1 0 0 0 0,0-1 0 0 0,0 1 0 0 0,-1-1-1 0 0,1 0 1 0 0,0 0 0 0 0,-6 1 0 0 0,-29 8 493 0 0,32-8-489 0 0,3-1-30 0 0,0 0 0 0 0,0 0-1 0 0,0-1 1 0 0,0 1 0 0 0,0-1-1 0 0,-6 0 1 0 0,3 1 6 0 0,4 0-25 0 0,0-1 1 0 0,0 1 0 0 0,0-1-1 0 0,0 0 1 0 0,0 0 0 0 0,-1 0-1 0 0,1 0 1 0 0,0-1 0 0 0,0 1-1 0 0,-3-1 1 0 0,-18-4 3 0 0,-1-3-58 0 0,-33-18-2303 0 0,54 24 1117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378 237 9671 0 0,'0'0'2684'0'0,"-3"-4"-1782"0"0,-26-26 1351 0 0,10 16-1212 0 0,14 12-885 0 0,4 0-136 0 0,-1 1-1 0 0,0 0 1 0 0,0 0-1 0 0,0 0 0 0 0,0 0 1 0 0,-1 0-1 0 0,1 0 1 0 0,0 1-1 0 0,0-1 1 0 0,-4 0-1 0 0,-2 0-13 0 0,-16-6-32 0 0,12 5-112 0 0,0 1 1 0 0,-1 0 0 0 0,1 0-1 0 0,0 1 1 0 0,-1 1 0 0 0,1 0-1 0 0,0 1 1 0 0,-15 3 0 0 0,19-3 86 0 0,4-2 23 0 0,1 1-1 0 0,-1 0 0 0 0,1 0 0 0 0,-1 1 1 0 0,1-1-1 0 0,0 0 0 0 0,-5 3 1 0 0,-19 11 17 0 0,-2 4 108 0 0,10-4 110 0 0,15-12 446 0 0,1 2-533 0 0,-10 16-37 0 0,10-16 24 0 0,10 1-669 0 0,22 17 342 0 0,-22-17 16 0 0,3-1 4 0 0,2 1 134 0 0,34 14-254 0 0,3-1 90 0 0,-39-15 199 0 0,30 12-114 0 0,3 5 129 0 0,6 5 4 0 0,-39-21-46 0 0,-1 1-8 0 0,26 19 2 0 0,-27-19-1 0 0,1 0-78 0 0,23 21 71 0 0,-24-20 199 0 0,-5 1 1 0 0,7 25 195 0 0,-7-25 86 0 0,-7-4 20 0 0,1 1-289 0 0,1-2-72 0 0,1-1 0 0 0,-1 0-1 0 0,1 0 1 0 0,-1-1-1 0 0,0 1 1 0 0,1 0 0 0 0,-1-1-1 0 0,0 1 1 0 0,-3 1-1 0 0,0 2 60 0 0,2-3-21 0 0,0 1-1 0 0,0-1 1 0 0,0 0-1 0 0,0 0 1 0 0,-6 3-1 0 0,2-1 17 0 0,4-1-46 0 0,0-1-1 0 0,0 0 1 0 0,-1-1 0 0 0,1 1 0 0 0,-1-1-1 0 0,-5 2 1 0 0,2 1 12 0 0,-25 6 340 0 0,-10 0 118 0 0,10-7 80 0 0,0-2 1 0 0,-40-3 0 0 0,60 2-449 0 0,1-2-91 0 0,-2 0 94 0 0,-2-2-67 0 0,3-5-112 0 0,10 7-95 0 0,5 2-18 0 0,-1 0 92 0 0,0-1 0 0 0,0 1 1 0 0,0 0-1 0 0,1-1 0 0 0,-1 1 0 0 0,0-1 0 0 0,0 0 0 0 0,3-1 1 0 0,1-1-21 0 0,0 1-81 0 0,3 0 20 0 0,35-10 67 0 0,7-2-20 0 0,14-4 179 0 0,-6-1 102 0 0,-13 3-152 0 0,11-4-6 0 0,-2-2-56 0 0,-4 0-14 0 0,-3-2 0 0 0,-34 18-10 0 0,-8 3 0 0 0,-1 0 0 0 0,0 0 0 0 0,1 0 0 0 0,7-6 0 0 0,18-15 12 0 0,5-5 72 0 0,-27 22-37 0 0,-6 5-13 0 0,0-1 0 0 0,-1 1 0 0 0,1-1 1 0 0,-1 1-1 0 0,0-1 0 0 0,1 0 1 0 0,1-3-1 0 0,1 1 11 0 0,-4 3-18 0 0,1 0 0 0 0,0 0 1 0 0,-1 0-1 0 0,1 0 0 0 0,-1-1 1 0 0,0 1-1 0 0,0 0 0 0 0,1 0 1 0 0,0-5-1 0 0,1 1 16 0 0,-1 3-11 0 0,-1 0 1 0 0,1 0 0 0 0,-1 0 0 0 0,0 0 0 0 0,0 0 0 0 0,1-5 0 0 0,2-11 73 0 0,-3 18-86 0 0,-1 0 0 0 0,0-1-1 0 0,1 1 1 0 0,-1 0 0 0 0,0-1-1 0 0,0 1 1 0 0,0 0 0 0 0,0-1 0 0 0,0 1-1 0 0,0-1 1 0 0,0 1 0 0 0,0 0-1 0 0,-1-1 1 0 0,1 1 0 0 0,-1-2 0 0 0,0-2 17 0 0,1 4-18 0 0,0-1 1 0 0,-1 1-1 0 0,1-1 1 0 0,0 1 0 0 0,0-1-1 0 0,-1 1 1 0 0,1 0-1 0 0,0-1 1 0 0,-1 1-1 0 0,0-1 1 0 0,1 1-1 0 0,-1 0 1 0 0,-1-2-1 0 0,-5-9 96 0 0,-6-7-33 0 0,9 14-48 0 0,3 3-14 0 0,0 1 0 0 0,0-1 0 0 0,-1 1 0 0 0,1 0 0 0 0,0-1 0 0 0,-1 1 0 0 0,0 0 0 0 0,1 0 0 0 0,-1 0 0 0 0,0 0 0 0 0,-2-1 1 0 0,-21-10-1 0 0,-4 4-10 0 0,22 6-6 0 0,5 1-1 0 0,0 1 0 0 0,0 0 1 0 0,0 0-1 0 0,0-1 0 0 0,0 1 1 0 0,-1 0-1 0 0,1 1 0 0 0,0-1 1 0 0,0 0-1 0 0,0 1 0 0 0,0-1 1 0 0,-2 2-1 0 0,-3-2-21 0 0,5 0 14 0 0,-1 1-1 0 0,0-1 1 0 0,1 1 0 0 0,0-1 0 0 0,-1 1 0 0 0,1 0 0 0 0,-1 0 0 0 0,1 0 0 0 0,-4 3 0 0 0,-17 7-136 0 0,11-3-30 0 0,-10 12-4 0 0,12-9 3 0 0,4-4 123 0 0,4-4 18 0 0,-1 0 0 0 0,0 0 0 0 0,1 1 0 0 0,0-1 0 0 0,0 1-1 0 0,-3 7 1 0 0,-9 16-128 0 0,8-11 11 0 0,-3 19 44 0 0,6-17 17 0 0,1-6 65 0 0,1-3-6 0 0,1-1-1 0 0,-1 1 1 0 0,2 11 0 0 0,0 17-66 0 0,0-28-8 0 0,2 3-1 0 0,10 34 0 0 0,-10-34 0 0 0,3-4 0 0 0,20 23 0 0 0,-25-29 103 0 0,0-1 0 0 0,0 0-1 0 0,0 1 1 0 0,0-1 0 0 0,1 0-1 0 0,-1 0 1 0 0,0 0 0 0 0,1 0-1 0 0,2 2 1 0 0,31 17 4 0 0,-34-19 11 0 0,1 0 1 0 0,-1 0 0 0 0,0 0 0 0 0,1-1 0 0 0,-1 1 0 0 0,1 0 0 0 0,-1-1 0 0 0,1 1 0 0 0,-1-1 0 0 0,4 0 0 0 0,34 7 122 0 0,-22-6 20 0 0,-8-1-98 0 0,-5 0-15 0 0,0 0 1 0 0,1-1-1 0 0,-1 1 1 0 0,0-1 0 0 0,0 0-1 0 0,5-2 1 0 0,-1 2 17 0 0,-5 0-18 0 0,1 1 0 0 0,-1-1 0 0 0,1 0 0 0 0,-1 0-1 0 0,1-1 1 0 0,-1 1 0 0 0,4-3 0 0 0,1 1 22 0 0,-3 2-18 0 0,-1-1 0 0 0,0 1 0 0 0,-1-1 1 0 0,1 0-1 0 0,0 0 0 0 0,6-5 0 0 0,-1 1 1 0 0,24-17 114 0 0,-4-1-74 0 0,-6-1-14 0 0,-10 9-51 0 0,-1-2 0 0 0,0 0 0 0 0,-2 0 0 0 0,15-34 0 0 0,-9 7 93 0 0,-11 32-30 0 0,-3 3-68 0 0,0-3 59 0 0,3-19-42 0 0,-2-2 31 0 0,-2 12 9 0 0,0 18-24 0 0,-3 12-209 0 0,-5 22 74 0 0,5-22-70 0 0,3 2-30 0 0,0 32-8 0 0,-1-32 17 0 0,1 2 71 0 0,0 1 83 0 0,-1-1-15 0 0,1-1 1 0 0,5 19 0 0 0,3 16-18 0 0,4 11 48 0 0,-8-42 19 0 0,0-1 0 0 0,8 15-1 0 0,12 11 96 0 0,-20-32 1074 0 0,22-21-851 0 0,-26 13-321 0 0,-1 0 0 0 0,0 0 0 0 0,0 0 0 0 0,1 0 1 0 0,-1-1-1 0 0,0 1 0 0 0,0 0 0 0 0,0 0 0 0 0,1 0 0 0 0,-1 0 0 0 0,0 0 1 0 0,0 0-1 0 0,0 0 0 0 0,1 0 0 0 0,-1-1 0 0 0,0 1 0 0 0,0 0 0 0 0,0 0 1 0 0,1 0-1 0 0,-1 0 0 0 0,0-1 0 0 0,0 1 0 0 0,0 0 0 0 0,0 0 0 0 0,0 0 1 0 0,0-1-1 0 0,1 1 0 0 0,-1 0 0 0 0,0 0 0 0 0,0 0 0 0 0,0-1 0 0 0,0 1 1 0 0,0 0-1 0 0,0 0 0 0 0,0-1 0 0 0,0 1 0 0 0,-2-37 339 0 0,0 16-155 0 0,-11-42 1 0 0,9 45-124 0 0,0 0 0 0 0,-2-26 0 0 0,5 24-23 0 0,2-8-31 0 0,1 4-11 0 0,4 1-16 0 0,-2 14-40 0 0,1 0 0 0 0,0 0 0 0 0,8-10 0 0 0,-7 10-18 0 0,-5 8 66 0 0,0 0 1 0 0,0-1 0 0 0,0 1 0 0 0,0 0 0 0 0,0 0 0 0 0,0 0 0 0 0,0 0 0 0 0,3-2 0 0 0,8-6-103 0 0,4-4 22 0 0,-12 10-9 0 0,2-1-41 0 0,19-11-19 0 0,-19 11-3 0 0,0 2-21 0 0,18-6-90 0 0,-18 6-38 0 0,41 2-1672 0 0,-38 2 1767 0 0,25 6 44 0 0,-26-6 8 0 0,0 4 202 0 0,23 19 90 0 0,-23-19 131 0 0,-3 3-140 0 0,15 26-1 0 0,-12-15-20 0 0,7 33-80 0 0,-4-7-9 0 0,-5-27 32 0 0,10 36-33 0 0,0-5 18 0 0,-16-48-12 0 0,1 0 0 0 0,-1-1 0 0 0,1 1 0 0 0,0 0-1 0 0,-1-1 1 0 0,1 1 0 0 0,0-1 0 0 0,2 3 0 0 0,19 27 165 0 0,-16-24 893 0 0,2-6-700 0 0,2-1-253 0 0,-6 0-31 0 0,1 1 0 0 0,0-1 0 0 0,0 1 0 0 0,7 1 0 0 0,-9-5 82 0 0,10-11-11 0 0,-12 13-149 0 0,-1 0 0 0 0,1 1 0 0 0,0-1 0 0 0,-1 0 0 0 0,1 0 0 0 0,0 0 0 0 0,-1 0 0 0 0,1 0 0 0 0,-1 0 1 0 0,1 0-1 0 0,-1 0 0 0 0,0 0 0 0 0,1 0 0 0 0,-1 0 0 0 0,0 0 0 0 0,0 0 0 0 0,0 0 0 0 0,1-1 0 0 0,-1-2 22 0 0,2-6 30 0 0,-1 0 0 0 0,0-1 0 0 0,0 1 0 0 0,-1-1 1 0 0,0 0-1 0 0,-1 1 0 0 0,-2-15 0 0 0,-6-33 96 0 0,2 27-93 0 0,0 1-54 0 0,0 5-13 0 0,1 4-21 0 0,5 17-79 0 0,10 7-723 0 0,27 9 750 0 0,-3 0-6 0 0,0-2-5 0 0,-24-7 53 0 0,-4-2 4 0 0,1 1 0 0 0,0-1 0 0 0,0 0 0 0 0,10 1-1 0 0,34 2-36 0 0,-35-2 54 0 0,-11-1 3 0 0,0-1 0 0 0,0 0 0 0 0,-1 0 0 0 0,1 0 0 0 0,0 0 0 0 0,0 0 0 0 0,0-1 0 0 0,5-1 0 0 0,28-6 8 0 0,7-3 72 0 0,-32 8-44 0 0,-5 0 12 0 0,0 1 0 0 0,0-1 0 0 0,10-6 0 0 0,-9 6-14 0 0,-3 1-8 0 0,-1 1 0 0 0,0-1-1 0 0,0-1 1 0 0,0 1 0 0 0,0 0 0 0 0,4-4-1 0 0,-1 1 6 0 0,19-14 83 0 0,-21 15-86 0 0,-2 2-7 0 0,0 0 0 0 0,0 0-1 0 0,-1-1 1 0 0,0 1 0 0 0,1-1 0 0 0,1-2-1 0 0,1 1-4 0 0,-4 2-3 0 0,1 1-1 0 0,0-1 1 0 0,-1 0-1 0 0,1 1 1 0 0,-1-1-1 0 0,0 0 1 0 0,1 0-1 0 0,-1 0 1 0 0,1-3-1 0 0,0 2 4 0 0,-1 2-5 0 0,0 1-1 0 0,0-1 1 0 0,0-1-1 0 0,-1 1 1 0 0,1 0-1 0 0,-1 0 0 0 0,1 0 1 0 0,0 0-1 0 0,-1 0 1 0 0,0-1-1 0 0,1 1 1 0 0,-1 0-1 0 0,0 0 1 0 0,0 0-1 0 0,1-3 0 0 0,1-15 19 0 0,-2 19-20 0 0,0 0 0 0 0,0-1 0 0 0,0 1 0 0 0,0-1 0 0 0,0 1-1 0 0,0 0 1 0 0,0-1 0 0 0,0 1 0 0 0,0 0 0 0 0,0-1 0 0 0,0 1 0 0 0,0-1 0 0 0,0 1 0 0 0,0 0 0 0 0,0-1 0 0 0,0 1 0 0 0,-1 0 0 0 0,1-1 0 0 0,0 1 0 0 0,0 0 0 0 0,-1-1-1 0 0,0-1-2 0 0,0-1 10 0 0,0 1 1 0 0,0 0-1 0 0,-1 0 0 0 0,1 0 1 0 0,0 0-1 0 0,-1 0 0 0 0,1 1 1 0 0,-1-1-1 0 0,0 0 0 0 0,0 1 1 0 0,1-1-1 0 0,-1 1 0 0 0,0 0 1 0 0,0-1-1 0 0,-1 1 0 0 0,-3-1 1 0 0,-15-3 3 0 0,14 3-7 0 0,5 2-3 0 0,0 0 1 0 0,0-1 0 0 0,0 1-1 0 0,0 0 1 0 0,0 0 0 0 0,0 0-1 0 0,0 0 1 0 0,0 1 0 0 0,0-1-1 0 0,0 0 1 0 0,0 1 0 0 0,-2 0-1 0 0,-26 8 8 0 0,19-6-18 0 0,8-2-2 0 0,-1 0 0 0 0,1 0 0 0 0,-1 1 1 0 0,1-1-1 0 0,-1 1 0 0 0,1 0 0 0 0,0 0 0 0 0,-5 3 0 0 0,1 0-18 0 0,-24 18-107 0 0,4-1 54 0 0,15-10 13 0 0,5-5 57 0 0,2-2-4 0 0,1 0 0 0 0,0 0 0 0 0,0 0 0 0 0,-4 8 0 0 0,2-6 3 0 0,3-4 2 0 0,1 1-1 0 0,-1-1 0 0 0,1 1 0 0 0,0-1 0 0 0,0 1 0 0 0,0 0 0 0 0,-1 4 0 0 0,-1 0-13 0 0,2-5 7 0 0,0 1 1 0 0,0 0 0 0 0,1 0-1 0 0,-1-1 1 0 0,1 1 0 0 0,-2 8-1 0 0,-5 19-48 0 0,7-12-7 0 0,2 27-19 0 0,-1-45 83 0 0,0 1 1 0 0,0 0-1 0 0,0-1 1 0 0,0 1-1 0 0,0 0 1 0 0,1-1-1 0 0,-1 1 0 0 0,1-1 1 0 0,-1 1-1 0 0,2 3 1 0 0,2 4-14 0 0,1 0 1 0 0,10 18-1 0 0,-8-19 13 0 0,0 0-1 0 0,15 13 1 0 0,-21-19 3 0 0,0-1 0 0 0,0 0 0 0 0,1 0 0 0 0,-1 0 0 0 0,1 0 0 0 0,-1 0 0 0 0,1 0 0 0 0,-1-1 1 0 0,1 1-1 0 0,2 0 0 0 0,45 15-7 0 0,-1-10 22 0 0,-30-7 31 0 0,-7 0-32 0 0,-6 0 0 0 0,0 1 1 0 0,0-1 0 0 0,0 0-1 0 0,-1 0 1 0 0,1-1 0 0 0,9-4-1 0 0,-1 3 2 0 0,-4 0 9 0 0,0 0 0 0 0,0-1-1 0 0,12-6 1 0 0,5-4 22 0 0,0-1-1 0 0,0-1 1 0 0,24-21 0 0 0,-28 17-17 0 0,-1 0-1 0 0,26-35 1 0 0,-26 27-26 0 0,7-8 0 0 0,-11 9 0 0 0,1-4 0 0 0,-2 2 0 0 0,-4 6-13 0 0,-10 19-51 0 0,2 12-211 0 0,1 0 262 0 0,-3-3-1 0 0,0-1-1 0 0,0 0 1 0 0,0 1 0 0 0,0-1-1 0 0,-1 1 1 0 0,2 8 0 0 0,7 22-82 0 0,-8-27 24 0 0,1 2 13 0 0,12 40 47 0 0,-9-30 11 0 0,-4-10-12 0 0,1 0 0 0 0,1 0 0 0 0,5 11 0 0 0,10 21 2 0 0,4 6 11 0 0,0-4 12 0 0,-18-35 62 0 0,1-2 62 0 0,17 20 2 0 0,-17-20 442 0 0,-9-11-487 0 0,-116-156 871 0 0,104 137-953 0 0,1-7-11 0 0,6 3 0 0 0,6 20-10 0 0,1 4 3 0 0,0 1-1 0 0,0-1 0 0 0,1 0 0 0 0,-1 1 1 0 0,1-1-1 0 0,-1 0 0 0 0,1 0 1 0 0,0 1-1 0 0,0-1 0 0 0,0 0 1 0 0,1 0-1 0 0,-1 0 0 0 0,1 1 1 0 0,0-5-1 0 0,1 2-1 0 0,-2 3 3 0 0,1 0 0 0 0,0 0 0 0 0,-1 1 0 0 0,1-1-1 0 0,0 0 1 0 0,0 0 0 0 0,0 1 0 0 0,3-4 0 0 0,-2 0-3 0 0,-1 3 3 0 0,0 0 0 0 0,1 0 0 0 0,-1 0 0 0 0,0 0-1 0 0,1 1 1 0 0,-1-1 0 0 0,1 0 0 0 0,2-1 0 0 0,0-2-3 0 0,-2 3 1 0 0,0-1 0 0 0,0 1 0 0 0,0 0 1 0 0,1 0-1 0 0,-1 0 0 0 0,5-3 0 0 0,-1 0-1 0 0,-3 2 1 0 0,0 1 0 0 0,0-1 0 0 0,0 1 1 0 0,1 0-1 0 0,-1 0 0 0 0,7-3 0 0 0,34-18-76 0 0,6 1-28 0 0,-40 17 85 0 0,-5 2 4 0 0,1 1-1 0 0,-1 0 1 0 0,1 0-1 0 0,-1 0 0 0 0,10-2 1 0 0,34-8-184 0 0,3 0-266 0 0,-5 0-351 0 0,-38 9 669 0 0,28-6-1125 0 0,6 2-1953 0 0,-11 0-2962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6447 0 0,'0'0'6791'0'0,"2"10"-6407"0"0,6 40-236 0 0,-1 5-79 0 0,-7-33-15 0 0,-1 21 22 0 0,1-32 258 0 0,1 1 100 0 0,1 35 12 0 0,-2-35 8 0 0,2 1 23 0 0,6 59 512 0 0,-2-16-89 0 0,1 9-128 0 0,-1-10-418 0 0,-3-27-130 0 0,5 32-58 0 0,-3-30-7 0 0,31 205 598 0 0,-22-158-505 0 0,-12-64-212 0 0,-1-2 25 0 0,1 0 1 0 0,6 20-1 0 0,-5-20-30 0 0,9 35 118 0 0,-1 8 151 0 0,-2-11-174 0 0,-7-32 4 0 0,0-2-4 0 0,11 42 243 0 0,-4-18-292 0 0,-7-25-33 0 0,1 1-753 0 0,5 26 458 0 0,-6-26-25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9 355 13359 0 0,'0'0'5448'0'0,"8"2"-5148"0"0,1 1-266 0 0,-6-2-53 0 0,0 0 1 0 0,1 0-1 0 0,-1 0 0 0 0,1 0 0 0 0,-1-1 1 0 0,1 1-1 0 0,4-1 0 0 0,34-3-190 0 0,-34 2 90 0 0,2 2-1 0 0,42 2 244 0 0,-8 1 488 0 0,7 1 79 0 0,8-1 74 0 0,129 2 283 0 0,464-37-336 0 0,-2-27-480 0 0,283-7 120 0 0,-665 59-323 0 0,46-1 6 0 0,-106-2-35 0 0,279-19 0 0 0,-174 2 75 0 0,5 0 26 0 0,102-6 75 0 0,-31 4-40 0 0,70 5 42 0 0,-186 14-76 0 0,60 13-8 0 0,-59 2-44 0 0,14-7 14 0 0,-246 2-53 0 0,18 1 31 0 0,-2-3-31 0 0,-4-2 0 0 0,-3-1 42 0 0,-4 0 16 0 0,-3-1 22 0 0,-4 0 5 0 0,-9 2 0 0 0,-6 1 27 0 0,-14 1-110 0 0,38-6 162 0 0,-37 4-93 0 0,9-5 6 0 0,-16 6 271 0 0,1 5-299 0 0,19 7-37 0 0,-25-10-21 0 0,1 0 0 0 0,-1 1 0 0 0,1-1 0 0 0,-1 0-1 0 0,1 0 1 0 0,-1 1 0 0 0,1-1 0 0 0,-1 0 0 0 0,1 1 0 0 0,-1-1 0 0 0,1 1 0 0 0,-1-1 0 0 0,1 1 0 0 0,-1-1 0 0 0,0 1 0 0 0,1-1 0 0 0,-1 1 0 0 0,0-1 0 0 0,1 1 0 0 0,-1-1 0 0 0,0 2-1 0 0,19 35 10 0 0,2 13-11 0 0,-3 3-21 0 0,2 22-173 0 0,-6-16 34 0 0,0 9 15 0 0,1 7 2 0 0,1 2 14 0 0,0 0-3 0 0,0 0-40 0 0,-14-62 143 0 0,12 44-103 0 0,5 13 37 0 0,1 4-1 0 0,-1-10 80 0 0,3 13 16 0 0,-2-2 0 0 0,-1-4 0 0 0,0-7 0 0 0,-2-5 0 0 0,1 2-80 0 0,-16-53 67 0 0,9 26-70 0 0,1 2 56 0 0,2 16-15 0 0,-4-3 31 0 0,-3-3 11 0 0,0-1 0 0 0,-2-2 0 0 0,-1-8 11 0 0,-4-23 31 0 0,-3-5-24 0 0,2-6 32 0 0,0 0 1 0 0,1 1-1 0 0,-1-1 1 0 0,0 1-1 0 0,1-1 1 0 0,0 6-1 0 0,-7-5 31 0 0,-18 11 6 0 0,18-11 89 0 0,1-4-88 0 0,0 0-56 0 0,3 0-6 0 0,0 0-1 0 0,0 0 1 0 0,0 0 0 0 0,0 0 0 0 0,1 0 0 0 0,-1-1-1 0 0,0 0 1 0 0,-3 0 0 0 0,-18-5 63 0 0,-4-3 8 0 0,25 7-87 0 0,0 1 0 0 0,0 0-1 0 0,-1 0 1 0 0,1 0 0 0 0,0 1 0 0 0,-1-1-1 0 0,-3 1 1 0 0,-25-5 18 0 0,-14-1 20 0 0,-3 1-36 0 0,-19 4 41 0 0,-142-2-42 0 0,130 2-11 0 0,-150 3 0 0 0,-575 45 72 0 0,423-25-72 0 0,19-2 0 0 0,33 2-29 0 0,-40 3-6 0 0,75-20-4 0 0,29-3 6 0 0,-292 19-271 0 0,262-17-16 0 0,-111-1 272 0 0,188-4 48 0 0,-123-3-195 0 0,-47-6 84 0 0,84 4 49 0 0,207 2 62 0 0,-127-2 0 0 0,-110-13-45 0 0,160 6 15 0 0,144 11 4 0 0,-260-11-1 0 0,51-5 27 0 0,155 10-11 0 0,29 1-42 0 0,27 1 53 0 0,-10 1 0 0 0,3 1 0 0 0,-2-1 60 0 0,6 3-48 0 0,-3 1-12 0 0,4 1 0 0 0,6 1-12 0 0,21 0-48 0 0,-2 1-72 0 0,-15 6 104 0 0,16-6-52 0 0,0 3-688 0 0,-18 13 673 0 0,18-13 6 0 0,0 0-760 0 0,-15 15 698 0 0,15-15-1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9:31:21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0 288 12439 0 0,'0'0'2419'0'0,"5"0"-1830"0"0,24-1 587 0 0,5 2-8 0 0,-26-1-980 0 0,27 3 518 0 0,164 25 128 0 0,55-6-727 0 0,1-21 452 0 0,-131-2-187 0 0,794 63 1166 0 0,-137 2-1290 0 0,-132-59-184 0 0,-235-39 125 0 0,-66-17 310 0 0,-153 6-35 0 0,-174 38-464 0 0,8-3 0 0 0,-5-1 0 0 0,-7 3 4 0 0,-8 2-8 0 0,-4 1 57 0 0,1 0-29 0 0,-6 5-18 0 0,1-1-1 0 0,-1 1 0 0 0,0 0 1 0 0,0-1-1 0 0,1 1 0 0 0,-1 0 0 0 0,0-1 1 0 0,0 1-1 0 0,0 0 0 0 0,1-1 0 0 0,-1 1 1 0 0,0-1-1 0 0,0 1 0 0 0,0 0 0 0 0,0-1 1 0 0,0 1-1 0 0,0-1 0 0 0,0 1 1 0 0,0-1-1 0 0,0 1 0 0 0,0 0 0 0 0,0-1 1 0 0,0 1-1 0 0,0-1 0 0 0,0 1 0 0 0,0 0 1 0 0,0-1-1 0 0,-1 1 0 0 0,1-1 0 0 0,0 1 1 0 0,0 0-1 0 0,0-1 0 0 0,-1 1 1 0 0,1 0-1 0 0,0-1 0 0 0,0 1 0 0 0,-1 0 1 0 0,1 0-1 0 0,0-1 0 0 0,-1 1 0 0 0,1 0 1 0 0,0 0-1 0 0,-1-1 0 0 0,1 1 1 0 0,0 0-1 0 0,-1 0 0 0 0,-1-2 49 0 0,-19-13 29 0 0,1 0 0 0 0,-42-21 0 0 0,-51-17-103 0 0,-6 6 27 0 0,36 15-87 0 0,-69-30-103 0 0,125 53 111 0 0,12 6-759 0 0,19 7 623 0 0,16 7 228 0 0,-20-11-81 0 0,59 33-515 0 0,-9-8 192 0 0,6 0 16 0 0,-2 0 16 0 0,7 0 34 0 0,-42-18 285 0 0,15 6-119 0 0,-1 1 0 0 0,36 21-1 0 0,-57-29 141 0 0,-4-2-6 0 0,0 1 1 0 0,0 0-1 0 0,11 9 1 0 0,21 16-9 0 0,-30-22 10 0 0,0 1 0 0 0,10 11 0 0 0,9 18 40 0 0,-28-37-12 0 0,0 0 0 0 0,0 0 0 0 0,-1 0 0 0 0,1 0 0 0 0,0 0 0 0 0,-1 0 0 0 0,1 0 0 0 0,-1 0 0 0 0,0 1 0 0 0,1-1 0 0 0,-1 0 0 0 0,0 0 0 0 0,0 0 0 0 0,1 2 0 0 0,1 8 60 0 0,-1-6 0 0 0,0 0 0 0 0,0 1 0 0 0,0-1 0 0 0,-1 10 0 0 0,-4-7 152 0 0,-12 25 35 0 0,15-29-207 0 0,-1-1-1 0 0,1 0 1 0 0,-1 1 0 0 0,0-1-1 0 0,0 0 1 0 0,0 0 0 0 0,0 0-1 0 0,-4 4 1 0 0,0-1 40 0 0,3-2-37 0 0,0 0 0 0 0,1-1-1 0 0,-1 1 1 0 0,-1-1 0 0 0,1 0-1 0 0,-5 4 1 0 0,1-1 0 0 0,-24 22 181 0 0,23-21-190 0 0,4-3-19 0 0,0 0 1 0 0,-1 0-1 0 0,1 0 0 0 0,-10 5 0 0 0,-14 7 40 0 0,-20 14-1 0 0,38-23-61 0 0,-30 15-122 0 0,-11 3-197 0 0,20-9-426 0 0,24-12-227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21 2759 0 0,'-1'-2'207'0'0,"-1"-17"15259"0"0,2 23-13528 0 0,2 17-2517 0 0,0-7 859 0 0,-1-4-122 0 0,-1 2-45 0 0,2 56 72 0 0,0-9 1 0 0,3 8 20 0 0,-4-53-170 0 0,4 41 186 0 0,-4-41-170 0 0,7 40 214 0 0,5 11 72 0 0,3 3 28 0 0,-13-55-307 0 0,12 37 126 0 0,4 8-93 0 0,-1-13-76 0 0,8 15-16 0 0,-4-16-13 0 0,-18-35-94 0 0,2-2-829 0 0,16 25 532 0 0,-16-24-318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83 4143 0 0,'0'0'636'0'0,"-1"-2"454"0"0,-3-10 354 0 0,3 9 76 0 0,-1-1-50 0 0,-22-29 1874 0 0,23 32-3245 0 0,0 0-1 0 0,0-1 1 0 0,0 1 0 0 0,-1 0-1 0 0,1 0 1 0 0,0 0-1 0 0,0 0 1 0 0,-1 1-1 0 0,1-1 1 0 0,0 0 0 0 0,-1 0-1 0 0,-1 0 1 0 0,-1-1 35 0 0,2 1-93 0 0,1 0 0 0 0,-1 0-1 0 0,0 0 1 0 0,1 0 0 0 0,-1 0 0 0 0,0 1-1 0 0,0-1 1 0 0,1 1 0 0 0,-4-1-1 0 0,1 0 32 0 0,2 0-57 0 0,1 0 0 0 0,-1 1 0 0 0,1-1 1 0 0,-1 1-1 0 0,1 0 0 0 0,-1-1 0 0 0,1 1 0 0 0,-1 0 0 0 0,1 0 1 0 0,-1 0-1 0 0,1 0 0 0 0,-3 0 0 0 0,0 1-15 0 0,2-2-10 0 0,-1 1 0 0 0,1 0 1 0 0,0 0-1 0 0,0 0 0 0 0,0 0 0 0 0,0 0 0 0 0,0 1 0 0 0,0-1 0 0 0,0 1 0 0 0,-2 0 0 0 0,-2 1-13 0 0,4-2 22 0 0,0 0 0 0 0,0 1 1 0 0,0-1-1 0 0,0 0 0 0 0,-1 1 0 0 0,1 0 0 0 0,0 0 0 0 0,0 0 0 0 0,1-1 0 0 0,-1 2 0 0 0,-2 0 1 0 0,-1 1 24 0 0,2-2-4 0 0,1 0 1 0 0,-1 0 0 0 0,1 1 0 0 0,-1-1 0 0 0,1 0 0 0 0,-1 1 0 0 0,1 0-1 0 0,-3 2 1 0 0,0 1 18 0 0,2-3 2 0 0,-1 0 0 0 0,1 0 0 0 0,0 1 0 0 0,1-1 0 0 0,-5 6-1 0 0,2-3 21 0 0,2-3-15 0 0,0 1 0 0 0,0 0 1 0 0,0 0-1 0 0,1 0 1 0 0,-1 0-1 0 0,-2 5 0 0 0,1-1 20 0 0,1-4 26 0 0,0 0-1 0 0,1 1 0 0 0,-1-1 1 0 0,1 1-1 0 0,0 0 0 0 0,-3 5 1 0 0,2 0 114 0 0,-14 24 984 0 0,14-25-946 0 0,0-1 336 0 0,0 4-654 0 0,-8 31-286 0 0,9-32-59 0 0,2-1 60 0 0,0 26 298 0 0,0-34 63 0 0,0-1 0 0 0,0 1 0 0 0,0 0 0 0 0,0 0 1 0 0,0 0-1 0 0,0-1 0 0 0,0 1 0 0 0,0 0 0 0 0,0 0 0 0 0,1 0 0 0 0,-1-1 0 0 0,0 1 1 0 0,1 0-1 0 0,-1-1 0 0 0,0 1 0 0 0,1 0 0 0 0,-1 0 0 0 0,1-1 0 0 0,0 2 1 0 0,-1-2-3 0 0,3 4 1 0 0,1 1 1 0 0,-1-1-1 0 0,1 0 1 0 0,0 0-1 0 0,0-1 1 0 0,5 5-1 0 0,-5-6 1 0 0,1 0-1 0 0,-1 0 1 0 0,1 0-1 0 0,-1-1 1 0 0,1 0-1 0 0,9 2 1 0 0,-14-3-2 0 0,1 0 3 0 0,0 1 1 0 0,0-1 0 0 0,0 0-1 0 0,0 0 1 0 0,1 0-1 0 0,-1 0 1 0 0,0 0-1 0 0,0 0 1 0 0,0 0-1 0 0,0 0 1 0 0,3-1 0 0 0,4 0 5 0 0,-4 0 1 0 0,-1 1 0 0 0,1-1 0 0 0,-1 0 1 0 0,1 0-1 0 0,-1 0 0 0 0,0 0 0 0 0,6-3 0 0 0,-2 1 3 0 0,17-9 70 0 0,1-3-67 0 0,4-6-16 0 0,-2-7 0 0 0,-1-2-20 0 0,-8 3-192 0 0,-1-1 0 0 0,21-49 0 0 0,-34 68 152 0 0,8-26 52 0 0,-11 30 15 0 0,0 2 2557 0 0,2 14-2413 0 0,7 35-21 0 0,-7-35-2 0 0,-2-1-21 0 0,10 47-8 0 0,-3-20-33 0 0,2 1-2 0 0,1-7-10 0 0,3 11-44 0 0,2 1-50 0 0,-12-34-166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13823 0 0,'0'0'1642'0'0,"-1"9"-513"0"0,0 1-630 0 0,0 4 87 0 0,1 15 2612 0 0,-1-13-2934 0 0,2 45 317 0 0,3 12-253 0 0,1-9-539 0 0,-3-30 50 0 0,-1-26-34 0 0,-1 3-118 0 0,0 32-51 0 0,0-32-11 0 0,-1-3 175 0 0,0 24 446 0 0,1-23 2204 0 0,3-13-2357 0 0,11-13-91 0 0,-13 17-8 0 0,-1-1 1 0 0,1 1 0 0 0,-1-1-1 0 0,1 1 1 0 0,-1-1 0 0 0,0 1-1 0 0,0-1 1 0 0,1 1 0 0 0,-1-1-1 0 0,0 1 1 0 0,0-1 0 0 0,1 0-1 0 0,-1 1 1 0 0,0-1 0 0 0,0-1-1 0 0,2-8-24 0 0,58-241-2037 0 0,-57 243 1868 0 0,4-8 2 0 0,1 3-79 0 0,0-1 74 0 0,-6 11 54 0 0,0 0 20 0 0,9-10 6 0 0,-9 10 193 0 0,5 7 8 0 0,21 11-13 0 0,-27-15-63 0 0,0 0-1 0 0,-1 1 0 0 0,1-1 1 0 0,0 1-1 0 0,-1-1 1 0 0,1 0-1 0 0,0 1 1 0 0,-1-1-1 0 0,1 1 0 0 0,-1 0 1 0 0,1-1-1 0 0,-1 1 1 0 0,1-1-1 0 0,-1 1 1 0 0,0 0-1 0 0,1-1 0 0 0,-1 1 1 0 0,0 0-1 0 0,1 0 1 0 0,-1-1-1 0 0,0 3 1 0 0,19 47 22 0 0,-7-1 48 0 0,-10-40 15 0 0,0 2 0 0 0,6 31 6 0 0,-6-32 22 0 0,-2-6-90 0 0,0-1 1 0 0,1 1-1 0 0,-1 0 1 0 0,1 0-1 0 0,0-1 1 0 0,0 1-1 0 0,1 3 1 0 0,1 2 15 0 0,-1 0 254 0 0,0 0-216 0 0,7 28-2 0 0,-6-27 484 0 0,2-13-500 0 0,14-5-37 0 0,-18 8-23 0 0,-1 0 0 0 0,0 0 0 0 0,1 0 1 0 0,-1 0-1 0 0,0 0 0 0 0,0 0 0 0 0,1 0 0 0 0,-1 0 0 0 0,0-1 1 0 0,0 1-1 0 0,1 0 0 0 0,-1 0 0 0 0,0 0 0 0 0,0 0 0 0 0,1-1 1 0 0,-1 1-1 0 0,0 0 0 0 0,0 0 0 0 0,0-1 0 0 0,1 1 0 0 0,-1 0 1 0 0,0 0-1 0 0,0-1 0 0 0,0 1 0 0 0,0 0 0 0 0,0-1 1 0 0,6-15 11 0 0,15-56-298 0 0,-18 58 97 0 0,10-26 0 0 0,-1 10-267 0 0,-3 12 233 0 0,-7 14 44 0 0,1 0 17 0 0,8-11 6 0 0,-8 11 14 0 0,1 1-16 0 0,12-8 92 0 0,-11 8 655 0 0,2 10-494 0 0,25 19-1 0 0,-24-19 79 0 0,-5 3-102 0 0,13 29-1 0 0,-13-29 0 0 0,0 0 0 0 0,6 28 0 0 0,-7-28 0 0 0,1 0 0 0 0,7 28 0 0 0,-7-28 0 0 0,-1-1 0 0 0,5 31 2 0 0,-4-21 4 0 0,4 19-30 0 0,-5-29-124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11975 0 0,'0'0'5283'0'0,"0"9"-3067"0"0,0 36 576 0 0,2-32-2462 0 0,5 41-96 0 0,-2-30-69 0 0,15 45-372 0 0,2 5-186 0 0,-7-24-11 0 0,-8-25-78 0 0,10 52-454 0 0,-6-16 793 0 0,0 12 182 0 0,-1 8 582 0 0,-4-42-256 0 0,-5-30-15 0 0,1 1-79 0 0,5 28-29 0 0,-5-28 643 0 0,1-10-895 0 0,0 0 0 0 0,0-1 0 0 0,0 1 0 0 0,-1-1-1 0 0,1 1 1 0 0,0-1 0 0 0,0 0 0 0 0,3-1 0 0 0,1-1-15 0 0,-6 3 23 0 0,-1 0 0 0 0,0 0 0 0 0,1 0 0 0 0,-1 0 0 0 0,0 0 0 0 0,1 0 0 0 0,-1 0 0 0 0,0 0 0 0 0,0 0 0 0 0,1 0 0 0 0,-1 0 0 0 0,0 0-1 0 0,1-1 1 0 0,-1 1 0 0 0,0 0 0 0 0,0 0 0 0 0,1 0 0 0 0,-1 0 0 0 0,0-1 0 0 0,0 1 0 0 0,1 0 0 0 0,-1 0 0 0 0,0 0 0 0 0,0-1 0 0 0,0 1 0 0 0,1 0 0 0 0,-1 0 0 0 0,0-1 0 0 0,0 1 0 0 0,0 0 0 0 0,0-1 0 0 0,0 1-1 0 0,1 0 1 0 0,-1-1 0 0 0,0 1 0 0 0,0 0 0 0 0,0 0 0 0 0,0-1 0 0 0,6-34-115 0 0,-1 8-21 0 0,1 0 0 0 0,1 1 0 0 0,17-43 0 0 0,-21 62 96 0 0,-2 4 5 0 0,0 0 0 0 0,0 0 0 0 0,1 0 1 0 0,-1 0-1 0 0,1 0 0 0 0,3-5 0 0 0,-2 3-18 0 0,-3 3 32 0 0,1 0 0 0 0,0 1-1 0 0,0-1 1 0 0,0 1-1 0 0,0-1 1 0 0,0 1 0 0 0,0-1-1 0 0,0 1 1 0 0,1 0-1 0 0,-1-1 1 0 0,0 1 0 0 0,3-1-1 0 0,11-11-268 0 0,-11 10-41 0 0,2 0-10 0 0,18-7-7 0 0,-18 7-28 0 0,2 5-398 0 0,25 5 406 0 0,-25-5 88 0 0,0 4-194 0 0,22 18 294 0 0,-29-23 182 0 0,0 0 0 0 0,1 0 1 0 0,-1 0-1 0 0,0 0 0 0 0,0 0 1 0 0,0 0-1 0 0,0 0 0 0 0,0 1 1 0 0,-1-1-1 0 0,2 3 1 0 0,18 31 47 0 0,-15-26 361 0 0,-3 0-192 0 0,0 2-135 0 0,-1-6 68 0 0,1 1 0 0 0,-1-1 0 0 0,-1 0 0 0 0,1 11 0 0 0,-4-7 170 0 0,-9 27 0 0 0,9-27 0 0 0,-1-3 0 0 0,-2 0-215 0 0,4-4-39 0 0,0 0-1 0 0,-1 1 1 0 0,1-1-1 0 0,0 1 1 0 0,1-1-1 0 0,-1 1 1 0 0,-1 3 0 0 0,-4-1 200 0 0,-1 1-181 0 0,4-3-1 0 0,0 1 0 0 0,-1-1 0 0 0,0 0-1 0 0,-8 4 1 0 0,-17 8 264 0 0,-4-1-192 0 0,5-5-80 0 0,-3-1 16 0 0,3-4-12 0 0,2-6-91 0 0,2 2-125 0 0,20 0-38 0 0,1-2-9 0 0,-12-6-76 0 0,11 6-312 0 0,3-1-1656 0 0,-10-8-2593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418 473 16127 0 0,'0'0'2515'0'0,"-5"4"-1664"0"0,-12 10 39 0 0,16-14-845 0 0,1 0-1 0 0,0 1 1 0 0,-1-1-1 0 0,1 0 0 0 0,-1 1 1 0 0,1-1-1 0 0,0 0 1 0 0,-1 1-1 0 0,1-1 1 0 0,-1 0-1 0 0,1 0 1 0 0,-1 0-1 0 0,1 0 0 0 0,-1 1 1 0 0,0-1-1 0 0,1 0 1 0 0,-1 0-1 0 0,-5 1 124 0 0,-17 1 292 0 0,16-3-395 0 0,-20 2 183 0 0,20-1-277 0 0,3 0-30 0 0,1 0 0 0 0,-1 1 0 0 0,1-1 1 0 0,-1 1-1 0 0,0-1 0 0 0,-4 3 0 0 0,-1-2-41 0 0,4 0 15 0 0,1 0 1 0 0,-1 0 0 0 0,0 1 0 0 0,1-1 0 0 0,-7 4 0 0 0,-22 8-153 0 0,17-5 21 0 0,3-1 151 0 0,3-1 32 0 0,0 0 1 0 0,0 0-1 0 0,1 1 0 0 0,-15 13 1 0 0,-7 8 276 0 0,17-12 20 0 0,5-6-174 0 0,5-5-8 0 0,-1 0 1 0 0,1 1-1 0 0,0 0 0 0 0,0 0 0 0 0,-4 7 1 0 0,-9 18 235 0 0,12-24 2 0 0,3 1-32 0 0,-7 23-135 0 0,6-23 22 0 0,8 0-108 0 0,14 22-70 0 0,-19-30 1 0 0,0 1-1 0 0,0-1 1 0 0,0 1 0 0 0,0-1-1 0 0,1 1 1 0 0,-1-1 0 0 0,0 0-1 0 0,0 1 1 0 0,1-1 0 0 0,-1 0-1 0 0,0 1 1 0 0,0-1 0 0 0,1 0-1 0 0,-1 1 1 0 0,0-1 0 0 0,1 0-1 0 0,-1 0 1 0 0,1 1 0 0 0,-1-1-1 0 0,0 0 1 0 0,1 0 0 0 0,-1 0-1 0 0,1 1 1 0 0,-1-1 0 0 0,0 0-1 0 0,1 0 1 0 0,-1 0 0 0 0,1 0-1 0 0,-1 0 1 0 0,1 0 0 0 0,-1 0-1 0 0,1 0 1 0 0,32-1-68 0 0,-24 1 60 0 0,-7 0 5 0 0,1-1-1 0 0,-1 1 1 0 0,1-1 0 0 0,0 1 0 0 0,-1-1-1 0 0,1 0 1 0 0,-1 0 0 0 0,1 0 0 0 0,-1 0 0 0 0,0 0-1 0 0,4-3 1 0 0,26-14-7 0 0,-18 7-11 0 0,-1 1 0 0 0,1-2 0 0 0,-2 0 0 0 0,0 0-1 0 0,0-1 1 0 0,10-15 0 0 0,1-7-80 0 0,27-51 0 0 0,-34 53 120 0 0,-1-1-1 0 0,-2 0 1 0 0,-2-1 0 0 0,-1 0-1 0 0,-1-1 1 0 0,-2 0-1 0 0,-2 0 1 0 0,-1-1 0 0 0,-2 1-1 0 0,-1-1 1 0 0,-3 0 0 0 0,-7-56-1 0 0,2 67 265 0 0,6 21-171 0 0,-1 3-13 0 0,2 1-71 0 0,-1 1-8 0 0,0-1 1 0 0,1 1-1 0 0,-1-1 0 0 0,0 0 0 0 0,0 0 0 0 0,1 1 1 0 0,-1-1-1 0 0,1 0 0 0 0,-1 0 0 0 0,1 0 0 0 0,-1 0 1 0 0,1-1-1 0 0,-5 7 36 0 0,2-1-54 0 0,-1 0-1 0 0,1 0 0 0 0,0 0 1 0 0,1 0-1 0 0,-3 7 0 0 0,2-4-13 0 0,0 1-1 0 0,1 0 0 0 0,0-1 0 0 0,0 14 0 0 0,-1 32-80 0 0,3 3 15 0 0,0-39 68 0 0,4 30-52 0 0,3 0 52 0 0,4 18 12 0 0,3 2 0 0 0,2-3 0 0 0,-12-44-2 0 0,11 30-80 0 0,-1-8 1 0 0,-11-32-47 0 0,1-1-131 0 0,13 27 67 0 0,-13-27-269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0 15199 0 0,'0'0'6335'0'0,"-4"7"-5894"0"0,-12 20-296 0 0,12-20-57 0 0,-26-6-1693 0 0,25-1 1369 0 0,-1 2 79 0 0,-15 4 18 0 0,16-5 98 0 0,-2 4 397 0 0,-2-1-188 0 0,5-2-34 0 0,0 1-1 0 0,0-1 0 0 0,0 1 0 0 0,0 0 1 0 0,0 0-1 0 0,-5 5 0 0 0,3-4 49 0 0,3-2-98 0 0,0 0 0 0 0,0 1 0 0 0,1-1 0 0 0,-1 1 0 0 0,1-1 0 0 0,-1 1 0 0 0,-2 4-1 0 0,-1 0-1 0 0,-14 20 294 0 0,14-20-307 0 0,3-2-25 0 0,0 0 1 0 0,-1-1-1 0 0,1 1 0 0 0,-3 8 0 0 0,-13 29 4 0 0,8 1-116 0 0,9-35-9 0 0,7-2-211 0 0,-2-2 281 0 0,0-1-1 0 0,-1 0 1 0 0,1-1-1 0 0,0 1 1 0 0,1 0-1 0 0,-1-1 1 0 0,4 2-1 0 0,-6-3 7 0 0,1-1 1 0 0,0 1-1 0 0,0-1 0 0 0,-1 0 1 0 0,1 0-1 0 0,0 0 0 0 0,-1 0 1 0 0,1 0-1 0 0,0 0 0 0 0,0 0 0 0 0,-1-1 1 0 0,1 1-1 0 0,0 0 0 0 0,-1-1 1 0 0,1 0-1 0 0,2 0 0 0 0,11-6-54 0 0,26-16 1 0 0,-21 11-15 0 0,-5 0 17 0 0,-2 2-86 0 0,-6 4 74 0 0,-2 3 2 0 0,0-1 0 0 0,0 0-1 0 0,-1 0 1 0 0,5-6-1 0 0,94-115-970 0 0,-73 87 738 0 0,-22 29 195 0 0,12-9 80 0 0,1 2 54 0 0,-17 13 894 0 0,3 8-722 0 0,18 14 2 0 0,-18-15 127 0 0,-6 6-215 0 0,3 28-7 0 0,-2-28-9 0 0,-2-1-32 0 0,0 27-3 0 0,1 15 64 0 0,0-38-111 0 0,0-3 10 0 0,-1 0 0 0 0,1 0-1 0 0,3 10 1 0 0,-2-8-4 0 0,2 8 45 0 0,5 17 7 0 0,-3-18-23 0 0,7 21-57 0 0,-10-30-61 0 0,2-4-784 0 0,16 21 289 0 0,-16-20-875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4607 0 0,'0'0'14423'0'0,"1"9"-14303"0"0,1 1-66 0 0,-1-4 118 0 0,0 0 0 0 0,0-1 0 0 0,0 1-1 0 0,-1 6 1 0 0,-4 53 1434 0 0,0-8-837 0 0,3-2-416 0 0,-1 0-288 0 0,-1 7-6 0 0,0-5-47 0 0,1 8-12 0 0,0 7 0 0 0,2 1 0 0 0,0-1 0 0 0,3 0 0 0 0,1-1 0 0 0,3-6 0 0 0,1-6 0 0 0,0-2 0 0 0,4 6 0 0 0,2 3 53 0 0,-7-31-31 0 0,-6-27 108 0 0,1 1-74 0 0,7 26-66 0 0,-7-26-97 0 0,-6-11-149 0 0,2 1 200 0 0,1 1 31 0 0,0 0 0 0 0,0 0 0 0 0,0 0 0 0 0,1-1 0 0 0,-1 1 0 0 0,0-1 1 0 0,0 1-1 0 0,0 0 0 0 0,0-1 0 0 0,1 0 0 0 0,-1 1 0 0 0,0-1 0 0 0,0 1 0 0 0,1-1 0 0 0,-1 0 0 0 0,1 1 0 0 0,-1-1 0 0 0,0 0 0 0 0,0-1 0 0 0,-1-1-166 0 0,-7-13-1916 0 0,1-2-5120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21 7831 0 0,'0'0'1682'0'0,"-1"-2"-744"0"0,-7-1 5997 0 0,-7 33-6472 0 0,11-22 7 0 0,2 0-7 0 0,-9 26-40 0 0,9-25-21 0 0,-2 2-2 0 0,-18 57 176 0 0,0-10-304 0 0,4-8-165 0 0,-5 15-32 0 0,12-32-42 0 0,8-25 80 0 0,-1 2 23 0 0,-11 32 0 0 0,11-31 4 0 0,1-3 18 0 0,3-6-146 0 0,-9 24 513 0 0,8-23-369 0 0,2-3-24 0 0,8-17-7 0 0,30-79-194 0 0,-14 31-6 0 0,0 6-81 0 0,-2 0-234 0 0,39-68-1 0 0,-51 111 331 0 0,6-8 49 0 0,3 4 23 0 0,-3 8 47 0 0,-7 10-4 0 0,15-1-34 0 0,-24 3-19 0 0,0 0-1 0 0,-1 0 1 0 0,1 0 0 0 0,0 0 0 0 0,-1 0 0 0 0,1 0-1 0 0,0 0 1 0 0,-1 1 0 0 0,1-1 0 0 0,0 0-1 0 0,-1 0 1 0 0,1 0 0 0 0,-1 1 0 0 0,1-1-1 0 0,0 0 1 0 0,-1 1 0 0 0,1-1 0 0 0,-1 0 0 0 0,1 1-1 0 0,-1-1 1 0 0,1 1 0 0 0,-1-1 0 0 0,1 1 0 0 0,34 26 24 0 0,-33-26-18 0 0,0 1 1 0 0,-1-1-1 0 0,1 0 0 0 0,-1 1 1 0 0,1-1-1 0 0,-1 1 0 0 0,0-1 1 0 0,2 3-1 0 0,4 6 17 0 0,0-2 13 0 0,-1 1 0 0 0,9 15 0 0 0,9 17 47 0 0,-17-31-16 0 0,0 0-16 0 0,22 28-21 0 0,-22-28 71 0 0,1-1 4 0 0,25 27-10 0 0,-25-27-1 0 0,0-2 0 0 0,26 25 0 0 0,-25-24 0 0 0,-2-2-3 0 0,21 17-11 0 0,-21-17 63 0 0,0-2-85 0 0,22 14-37 0 0,-15-12 19 0 0,13 2-68 0 0,-21-6-164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6447 0 0,'-3'0'1590'0'0,"2"-1"-1316"0"0,0 1 1 0 0,0 0-1 0 0,0 0 0 0 0,0 0 1 0 0,0 0-1 0 0,0 0 0 0 0,1 1 1 0 0,-1-1-1 0 0,0 0 0 0 0,0 0 1 0 0,0 1-1 0 0,0-1 1 0 0,0 0-1 0 0,0 1 0 0 0,-1 0 1 0 0,1 0-100 0 0,0 1 1 0 0,1-1 0 0 0,-1 0-1 0 0,0 1 1 0 0,1-1-1 0 0,-1 1 1 0 0,1-1 0 0 0,-1 1-1 0 0,1-1 1 0 0,-1 1 0 0 0,1-1-1 0 0,0 1 1 0 0,0-1 0 0 0,0 1-1 0 0,0-1 1 0 0,0 3 0 0 0,0 49-150 0 0,0-40 174 0 0,18 49 40 0 0,-15-49-128 0 0,1 1-33 0 0,1 2-57 0 0,12 49 85 0 0,-2 6 96 0 0,-6-20-54 0 0,-3-21 3 0 0,5 36-9 0 0,-5-30-38 0 0,7 41-10 0 0,-6-40-6 0 0,7 36 5 0 0,-8-35 22 0 0,6 40 10 0 0,-6-37 2 0 0,19 134 112 0 0,25 133 371 0 0,-15-93 269 0 0,-29-173-553 0 0,3 43 7 0 0,-4-44-14 0 0,3 38-66 0 0,-4-40-29 0 0,4 38-8 0 0,-5-40-9 0 0,2 33-33 0 0,-3-39-14 0 0,1 53 147 0 0,-1-9-144 0 0,-2-61-143 0 0,1 41 75 0 0,-3-3-85 0 0,2-31-10 0 0,-2 34 52 0 0,-3 2-43 0 0,-1 8-10 0 0,-1-2 0 0 0,1-1 0 0 0,0-2 0 0 0,0-5-61 0 0,4-43-252 0 0,-1-4-1890 0 0,-7 26 1159 0 0,7-26-39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0 561 6447 0 0,'1'-2'4377'0'0,"4"-1"-2877"0"0,9-2-915 0 0,-7 2-383 0 0,33-11 756 0 0,1 2-1 0 0,46-7 0 0 0,-11 8-9 0 0,167-32 1600 0 0,48-15-743 0 0,4 24-962 0 0,111 2-367 0 0,57-6-197 0 0,-4-35 150 0 0,-1-22-205 0 0,-137 56-175 0 0,-15 3-34 0 0,-225 20 20 0 0,48-8 69 0 0,-114 22-50 0 0,2 1 18 0 0,7 0 18 0 0,-20 1 98 0 0,1 11-134 0 0,0-1-50 0 0,0 1 0 0 0,6 20-1 0 0,-8-14-3 0 0,-1-1 0 0 0,1 24 0 0 0,0 39 0 0 0,2 2 0 0 0,0 3 0 0 0,0-8 0 0 0,2 14 0 0 0,1-11 0 0 0,0-1 0 0 0,1 10 0 0 0,1 12 0 0 0,-1 11 0 0 0,0 6 0 0 0,-2-1 0 0 0,-2 1 0 0 0,2 64 0 0 0,3 162 0 0 0,-7-267 0 0 0,7 104 0 0 0,23 222 0 0 0,-26-331 0 0 0,4 36 0 0 0,1 11 0 0 0,3 1 0 0 0,-1-10 0 0 0,-4-30 0 0 0,1 23 0 0 0,0 4 0 0 0,-4-3 0 0 0,0-2 0 0 0,0-2 0 0 0,0-5 0 0 0,2-5 0 0 0,-1-9 0 0 0,1-8 0 0 0,-1-3 0 0 0,2 8 0 0 0,-4-12 0 0 0,-2 1 0 0 0,-2-2 0 0 0,1 0 0 0 0,2-1 0 0 0,0 9 0 0 0,-1-9 0 0 0,-2-4 0 0 0,-6-12 13 0 0,3-38 326 0 0,-4-8-227 0 0,-14 3 0 0 0,12-5-7 0 0,-9-6-27 0 0,-1 0-24 0 0,-2 1-43 0 0,-83-19 49 0 0,86 21-56 0 0,-60-9 20 0 0,0 3-1 0 0,0 3 1 0 0,-1 3-1 0 0,-94 8 0 0 0,-52 14 150 0 0,-101 5-55 0 0,31-3-118 0 0,36-3 0 0 0,44-4 0 0 0,-49 22 0 0 0,133-16 0 0 0,-72 4-5 0 0,18-2 63 0 0,134-14-15 0 0,0-3-1 0 0,-1-2 0 0 0,1-2 0 0 0,-50-6 0 0 0,87 3-17 0 0,0 0-1 0 0,0 0 0 0 0,1-1 1 0 0,-1-1-1 0 0,-14-7 1 0 0,17 6 17 0 0,-43-30-31 0 0,45 32-11 0 0,-4-4 0 0 0,-1 0 0 0 0,-18-19 0 0 0,21 18 0 0 0,0-1 0 0 0,2 0 0 0 0,0 1 0 0 0,-2 0 0 0 0,-1-1 0 0 0,-1 1-11 0 0,2 0-31 0 0,-1 2 31 0 0,1 0 11 0 0,-2 1 0 0 0,0 2-11 0 0,-3 2-139 0 0,12 2 76 0 0,-1 0 10 0 0,-7 0 39 0 0,4 0-23 0 0,-10 1 36 0 0,-2 0 12 0 0,-3 2 0 0 0,0 0 0 0 0,1 0 0 0 0,-2 0 0 0 0,3 0 0 0 0,2-2 0 0 0,-2 0 0 0 0,0-1 0 0 0,-1 2 0 0 0,1 0 0 0 0,-1-1 0 0 0,-2 1 0 0 0,0 0 0 0 0,0 1 0 0 0,2-3 0 0 0,4 0 0 0 0,0 1 0 0 0,-2 0 0 0 0,3-1 0 0 0,-2 1 0 0 0,0 1 0 0 0,2-1 0 0 0,2-2 0 0 0,0 0 0 0 0,4-2 0 0 0,6-3 0 0 0,3 3-1 0 0,4-13-62 0 0,11-47 66 0 0,-3 0-1 0 0,5-82 1 0 0,-6-131 134 0 0,-9 201-82 0 0,-2 60-38 0 0,12-297 83 0 0,-5-160 15 0 0,-7 334-3252 0 0,0 133 2594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9:31:22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 16127 0 0,'-2'-3'419'0'0,"3"15"3521"0"0,11 53-3907 0 0,5 26-33 0 0,-4-2 0 0 0,0 9 0 0 0,19 236 0 0 0,-25-243-14 0 0,28 418 190 0 0,-26 1 126 0 0,-39 45-58 0 0,-18-1-120 0 0,30-144 56 0 0,27-10 424 0 0,-8-375-573 0 0,2 29 99 0 0,4 24-103 0 0,2 3 21 0 0,3-14-36 0 0,1-18-28 0 0,-11-39-72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16 501 5983 0 0,'-2'-6'476'0'0,"-1"-1"0"0"0,1 0-1 0 0,0 1 1 0 0,1-1-1 0 0,-1 0 1 0 0,1-9 0 0 0,-1-44 1850 0 0,2 54-1958 0 0,0 2-99 0 0,0 1 0 0 0,0-1 0 0 0,1 0 0 0 0,-1 1 0 0 0,2-5 0 0 0,-1 7-172 0 0,-1 0 0 0 0,0 0 0 0 0,1 0 0 0 0,-1 0 0 0 0,1 0 0 0 0,-1 0 0 0 0,1 0 0 0 0,-1 0 0 0 0,1 1 0 0 0,0-1 0 0 0,-1 0 0 0 0,1 0 0 0 0,0 1 0 0 0,0-1 0 0 0,-1 0 0 0 0,1 1 0 0 0,0-1 0 0 0,0 0 0 0 0,0 1 0 0 0,0 0 0 0 0,2-1 0 0 0,-2 0 18 0 0,7 9-54 0 0,26 22-38 0 0,-26-22 94 0 0,-2 2-53 0 0,14 34 11 0 0,-14-34 42 0 0,-2 1 13 0 0,14 32 4 0 0,-14-32-3 0 0,1 0-23 0 0,16 33-11 0 0,-16-33-1 0 0,2 1 2 0 0,21 36 4 0 0,-21-36 2 0 0,1-1 0 0 0,22 33 7 0 0,-22-33 28 0 0,-1-3 11 0 0,25 25 2 0 0,-24-25 136 0 0,1-1-152 0 0,30 19 0 0 0,-30-19 192 0 0,-1-4-134 0 0,25 10 4 0 0,-25-10-4 0 0,-5-3-160 0 0,3 1 82 0 0,0-2 0 0 0,1 1-1 0 0,-1 0 1 0 0,8-3 0 0 0,-11 2-82 0 0,-1 0 1 0 0,1 0 0 0 0,-1 0 0 0 0,0 0-1 0 0,0 0 1 0 0,0-1 0 0 0,1 1 0 0 0,-1-1 0 0 0,0 1-1 0 0,-1-1 1 0 0,1 0 0 0 0,0 0 0 0 0,0 0-1 0 0,1-3 1 0 0,2-3-1 0 0,0-1-1 0 0,0 0 1 0 0,-1-1-1 0 0,0 1 0 0 0,-1-1 1 0 0,0 0-1 0 0,0 0 1 0 0,-1 0-1 0 0,0 0 1 0 0,0-15-1 0 0,-2-5 8 0 0,0-1 1 0 0,-6-35-1 0 0,-10-23 83 0 0,16 85-124 0 0,0 3 11 0 0,2 12 32 0 0,11 46-33 0 0,6 13-10 0 0,-14-58 0 0 0,0 0 0 0 0,0-1 0 0 0,1 0 0 0 0,8 11 0 0 0,-9-15 0 0 0,0-1 0 0 0,1 1 0 0 0,-1-2 0 0 0,1 1 0 0 0,1-1 0 0 0,10 8 0 0 0,-10-8 0 0 0,0-1 0 0 0,1-1 0 0 0,-1 1 0 0 0,1-1 0 0 0,13 3 0 0 0,-13-4 0 0 0,1-1 0 0 0,-1 0 0 0 0,17 0 0 0 0,-11-2 59 0 0,0-1 0 0 0,0 0-1 0 0,-1-1 1 0 0,1 0 0 0 0,0-1-1 0 0,-1-1 1 0 0,0 0 0 0 0,0-1-1 0 0,16-9 1 0 0,4-6 142 0 0,-1 0 0 0 0,30-28-1 0 0,-52 40-172 0 0,0 0-1 0 0,0-1 0 0 0,15-19 1 0 0,-21 23-19 0 0,0 0 0 0 0,0 0 1 0 0,-1 0-1 0 0,0-1 0 0 0,0 1 1 0 0,-1-1-1 0 0,1 0 0 0 0,-2 1 1 0 0,2-9-1 0 0,-2 13-8 0 0,-1 0 0 0 0,0-1 0 0 0,0 1 0 0 0,0 0 0 0 0,0 0 0 0 0,0 0 1 0 0,0 0-1 0 0,-1 0 0 0 0,1 0 0 0 0,-1 0 0 0 0,1-1 0 0 0,-1 1 0 0 0,0 1 0 0 0,0-1 0 0 0,0 0 0 0 0,0 0 0 0 0,0 0 0 0 0,-3-3 0 0 0,2 3 3 0 0,-1 0 0 0 0,1-1 0 0 0,-1 1 0 0 0,0 0 0 0 0,0 1 0 0 0,0-1 0 0 0,0 0 0 0 0,0 1 0 0 0,0 0 0 0 0,-7-2 0 0 0,2 1 3 0 0,0 1-1 0 0,1-1 0 0 0,-1 2 1 0 0,-1-1-1 0 0,1 1 1 0 0,0 0-1 0 0,0 1 0 0 0,0 0 1 0 0,-10 3-1 0 0,14-4-6 0 0,2 0 0 0 0,1 0 0 0 0,-1 1 0 0 0,0-1 0 0 0,1 0 0 0 0,-1 1 0 0 0,1-1 0 0 0,-1 1 0 0 0,1 0 0 0 0,-1-1 0 0 0,1 1 0 0 0,-3 2 0 0 0,-1-1 0 0 0,-19 12 0 0 0,5 2 0 0 0,14-11 0 0 0,0 0 0 0 0,1 1 0 0 0,-5 7 0 0 0,5-6 0 0 0,0 0 0 0 0,1 0 0 0 0,0 1 0 0 0,-4 13 0 0 0,4-11 0 0 0,2 0 0 0 0,-1 0 0 0 0,1 0 0 0 0,1 19 0 0 0,1-18 0 0 0,0 0 0 0 0,1-1 0 0 0,0 1 0 0 0,7 20 0 0 0,-6-23 0 0 0,0-1 0 0 0,0 0 0 0 0,1 0 0 0 0,0 0 0 0 0,0-1 0 0 0,1 1 0 0 0,7 7 0 0 0,-6-8 0 0 0,0-1 0 0 0,1 1 0 0 0,0-1 0 0 0,0 0 0 0 0,0-1 0 0 0,12 7 0 0 0,-12-8 0 0 0,1 0 0 0 0,0-1 0 0 0,0 0 0 0 0,0 0 0 0 0,13 2 0 0 0,-11-4 15 0 0,-1 1-1 0 0,1-2 1 0 0,0 1-1 0 0,-1-1 1 0 0,1 0-1 0 0,0-1 1 0 0,-1 0-1 0 0,0-1 1 0 0,16-6-1 0 0,-13 3 32 0 0,0 0-1 0 0,-1-1 1 0 0,1 0-1 0 0,-2-1 1 0 0,1 0 0 0 0,13-14-1 0 0,-6 3 21 0 0,-1-1 1 0 0,-1-1-1 0 0,-1 0 0 0 0,-1-2 1 0 0,-1 1-1 0 0,17-41 0 0 0,-15 27-39 0 0,-2 0 1 0 0,-2-2-1 0 0,-1 1 0 0 0,-2-1 0 0 0,-1-1 1 0 0,-2 1-1 0 0,-2-1 0 0 0,-3-58 0 0 0,-9 42 62 0 0,6 41-12 0 0,1-1 0 0 0,-2-24 0 0 0,8 49-66 0 0,14 41-26 0 0,-11-24-54 0 0,7 43 1 0 0,2 13 3 0 0,4 19 6 0 0,-2-23 35 0 0,-9-51-24 0 0,16 38 36 0 0,2-7 1 0 0,-13-35-31 0 0,-14-24 42 0 0,9 15-6 0 0,22 25 1 0 0,-27-36 5 0 0,0 0 0 0 0,1 0 0 0 0,-1 0 0 0 0,1-1 0 0 0,0 1 0 0 0,0-1 0 0 0,0 0 0 0 0,8 3 0 0 0,-10-5 0 0 0,-1 0 0 0 0,1-1 0 0 0,-1 1 0 0 0,1-1 0 0 0,0 1 0 0 0,-1-1 0 0 0,1 0 0 0 0,0 0 0 0 0,-1 0 0 0 0,1 0 0 0 0,0 0 0 0 0,-1-1 0 0 0,1 1 0 0 0,-1-1 0 0 0,1 0 0 0 0,0 0 0 0 0,-1 1 0 0 0,0-2 0 0 0,1 1 0 0 0,-1 0 0 0 0,0 0 0 0 0,4-4 0 0 0,0 0 0 0 0,-1 0 0 0 0,1-1 0 0 0,-1 0 0 0 0,0 0 0 0 0,-1-1 0 0 0,5-7 0 0 0,12-23-26 0 0,-12 20-27 0 0,1 0 1 0 0,19-24-1 0 0,-25 37 43 0 0,0-1-1 0 0,1 1 0 0 0,-1-1 0 0 0,1 1 0 0 0,0 1 0 0 0,0-1 0 0 0,1 1 0 0 0,-1 0 0 0 0,1 0 0 0 0,-1 0 1 0 0,1 1-1 0 0,7-3 0 0 0,-5 3-29 0 0,-4 1 13 0 0,0 0 0 0 0,0 0 1 0 0,0 0-1 0 0,0 0 0 0 0,0 1 1 0 0,6 0-1 0 0,18 2-33 0 0,8 9 37 0 0,-28-9-30 0 0,0 5-75 0 0,24 21 64 0 0,-24-21-3 0 0,-4 4-170 0 0,13 31 149 0 0,-13-32-32 0 0,-9 0-273 0 0,-12 27 293 0 0,17-36 95 0 0,-1 0 0 0 0,1 0-1 0 0,0-1 1 0 0,-1 1 0 0 0,1 0 0 0 0,-1 0 0 0 0,1 0 0 0 0,-1 0-1 0 0,1-1 1 0 0,-1 1 0 0 0,0 0 0 0 0,1-1 0 0 0,-1 1 0 0 0,0 0-1 0 0,-1 0 1 0 0,-25 19 53 0 0,-2-1 0 0 0,-1-1 0 0 0,0-2 0 0 0,-1 0 0 0 0,-1-3 0 0 0,0 0 0 0 0,0-2 0 0 0,-42 8 0 0 0,54-16 32 0 0,-96 13 378 0 0,105-15-422 0 0,0-1 0 0 0,0 0 0 0 0,0 0 0 0 0,0-2 0 0 0,0 1 0 0 0,0-1 0 0 0,0-1 0 0 0,-13-5-1 0 0,22 8-109 0 0,0-1-1 0 0,-1-1 0 0 0,1 1 1 0 0,0 0-1 0 0,0 0 0 0 0,-1-1 1 0 0,1 1-1 0 0,0-1 0 0 0,1 0 1 0 0,-1 1-1 0 0,0-1 0 0 0,0 0 1 0 0,1 0-1 0 0,-1 0 0 0 0,1-1 1 0 0,0 1-1 0 0,-2-3 1 0 0,1-1-532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60 14743 0 0,'-3'-5'367'0'0,"-1"1"-1"0"0,0-1 1 0 0,0 1-1 0 0,0 0 1 0 0,0 0-1 0 0,-1 1 1 0 0,0-1-1 0 0,1 1 1 0 0,-1 0-1 0 0,0 1 1 0 0,-1-1-1 0 0,1 1 1 0 0,0 0-1 0 0,-1 0 1 0 0,-8-2-1 0 0,3 2-394 0 0,0 1 0 0 0,0 0 0 0 0,0 0 0 0 0,0 1 0 0 0,0 0 0 0 0,0 1 0 0 0,-13 3 0 0 0,14-2-278 0 0,-1 1 0 0 0,1 0 1 0 0,0 1-1 0 0,0 0 0 0 0,-11 7 0 0 0,-40 28-1480 0 0,60-38 1727 0 0,-6 4-329 0 0,5-4 323 0 0,0 1 0 0 0,0-1 0 0 0,0 1 1 0 0,0-1-1 0 0,0 1 0 0 0,0 0 0 0 0,-2 3 0 0 0,-8 9-532 0 0,-4 5 141 0 0,12-15 38 0 0,0 5 155 0 0,-11 24 67 0 0,11-24 17 0 0,4 1-131 0 0,0 32 180 0 0,0-31 2 0 0,5 0 22 0 0,16 32 99 0 0,-15-33 83 0 0,4-1 20 0 0,32 27-20 0 0,-32-27-11 0 0,1-2 5 0 0,31 17 22 0 0,-32-18 10 0 0,1 0 2 0 0,31 16-28 0 0,-32-17-118 0 0,-1 0-57 0 0,24 12-12 0 0,-24-13-14 0 0,0 1-462 0 0,27 15 403 0 0,-27-15 2130 0 0,-14 0-1233 0 0,1 0-512 0 0,0-1-1 0 0,-1 0 1 0 0,0 0 0 0 0,1-1-1 0 0,-1 0 1 0 0,-1 0 0 0 0,1 0-1 0 0,0 0 1 0 0,-7 2 0 0 0,-216 64 3436 0 0,182-56-3598 0 0,-14-2-3591 0 0,53-10 2324 0 0,1-1-398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0 393 5983 0 0,'0'0'274'0'0,"5"-1"-6"0"0,13-2-47 0 0,-13 2 439 0 0,3 0 209 0 0,2 1-567 0 0,28-6 1231 0 0,-23 3-906 0 0,0 0 0 0 0,0-1 0 0 0,-1-1-1 0 0,0 0 1 0 0,0-1 0 0 0,19-12 0 0 0,-10 0-472 0 0,0-1 1 0 0,-2-1-1 0 0,-1 0 1 0 0,0-2-1 0 0,-2-1 0 0 0,0 0 1 0 0,-2-1-1 0 0,0-1 0 0 0,-2 0 1 0 0,21-51-1 0 0,-34 75-67 0 0,-1 0-1 0 0,1-1 1 0 0,-1 1-1 0 0,1 0 1 0 0,-1-1-1 0 0,0 1 1 0 0,0 0 0 0 0,1-1-1 0 0,-1 1 1 0 0,0-1-1 0 0,0 1 1 0 0,0-1-1 0 0,0 1 1 0 0,-1 0-1 0 0,1-1 1 0 0,0 1-1 0 0,-1-1 1 0 0,1 1-1 0 0,0 0 1 0 0,-1-1-1 0 0,-1-1 1 0 0,1 2 8 0 0,0 0-1 0 0,0 1 1 0 0,0-1 0 0 0,0 0-1 0 0,0 0 1 0 0,0 1 0 0 0,0-1 0 0 0,0 0-1 0 0,-1 1 1 0 0,1-1 0 0 0,0 1-1 0 0,0 0 1 0 0,-1-1 0 0 0,1 1 0 0 0,0 0-1 0 0,-1 0 1 0 0,1 0 0 0 0,0 0-1 0 0,-1 0 1 0 0,1 0 0 0 0,0 0-1 0 0,0 0 1 0 0,-3 1 0 0 0,-3 1-17 0 0,0 0 0 0 0,0 1 0 0 0,0 0 1 0 0,0 0-1 0 0,1 0 0 0 0,-1 1 0 0 0,1 0 0 0 0,-9 7 0 0 0,-38 36-255 0 0,40-35 113 0 0,5-4-19 0 0,0 0-1 0 0,0 1 1 0 0,-7 10 0 0 0,7-10 30 0 0,3-3-2 0 0,0 0 1 0 0,1 0 0 0 0,-1 0-1 0 0,-4 11 1 0 0,2-7 2 0 0,-16 32-143 0 0,18-32 168 0 0,1-3 2 0 0,0-1 0 0 0,1 1 0 0 0,0 1-1 0 0,-3 9 1 0 0,-10 31-36 0 0,11-33 54 0 0,-4 28 0 0 0,8-33 6 0 0,0-1 0 0 0,1 1 0 0 0,0-1 0 0 0,0 1 0 0 0,2 10 0 0 0,1-9 6 0 0,0 1-1 0 0,9 21 0 0 0,-12-33-5 0 0,5 11 75 0 0,3-5-4 0 0,25 17 1 0 0,-25-17 6 0 0,0-6 2 0 0,23 1 8 0 0,-17-2 35 0 0,3-4-28 0 0,0-1 1 0 0,0-1 0 0 0,-1 0-1 0 0,0-2 1 0 0,0 0 0 0 0,-1 0-1 0 0,0-1 1 0 0,0-1-1 0 0,-1-1 1 0 0,-1 0 0 0 0,0-1-1 0 0,-1 0 1 0 0,0-1 0 0 0,-1 0-1 0 0,-1-1 1 0 0,0 0-1 0 0,-1 0 1 0 0,0-1 0 0 0,-1-1-1 0 0,9-30 1 0 0,-13 37-90 0 0,-1-1 0 0 0,0 0 0 0 0,-1 0 0 0 0,-1-1-1 0 0,0 1 1 0 0,0 0 0 0 0,-1-1 0 0 0,-1-11 0 0 0,-3-9-6 0 0,3 30-12 0 0,1 2-47 0 0,1 12-123 0 0,6 48 160 0 0,7 7-20 0 0,-8-49 37 0 0,12 31-1 0 0,-8-29 6 0 0,18 26 0 0 0,5 0 12 0 0,-26-38 291 0 0,-7-8-298 0 0,0 0 0 0 0,0 0 0 0 0,1 0 0 0 0,-1-1 0 0 0,0 1-1 0 0,0 0 1 0 0,0 0 0 0 0,0 0 0 0 0,1 0 0 0 0,-1-1 0 0 0,0 1 0 0 0,0 0 0 0 0,0 0 0 0 0,0 0 0 0 0,0-1 0 0 0,0 1 0 0 0,0 0 0 0 0,0 0 0 0 0,1 0 0 0 0,-1-1 0 0 0,0 1 0 0 0,0 0 0 0 0,0 0 0 0 0,0 0-1 0 0,0-1 1 0 0,0 1 0 0 0,0 0 0 0 0,0 0 0 0 0,0-1 0 0 0,0 1 0 0 0,-1 0 0 0 0,1 0 0 0 0,0 0 0 0 0,0-1 0 0 0,0 1 0 0 0,0 0 0 0 0,0 0 0 0 0,0 0 0 0 0,0-1 0 0 0,0 1 0 0 0,-1 0 0 0 0,1 0-1 0 0,-5-10 85 0 0,-9-10 113 0 0,-15-26-1 0 0,25 38-136 0 0,0 0 0 0 0,1 0 0 0 0,0 0 1 0 0,0-1-1 0 0,0 0 0 0 0,-1-16 0 0 0,4 21-62 0 0,0 0 0 0 0,0-1 0 0 0,1 1 0 0 0,-1 0 0 0 0,1 0 0 0 0,0 0 0 0 0,0 0 0 0 0,1-1 0 0 0,-1 2 0 0 0,1-1 0 0 0,0 0 0 0 0,0 0 0 0 0,1 1 0 0 0,-1-1 0 0 0,1 1 1 0 0,-1-1-1 0 0,1 1 0 0 0,0 0 0 0 0,5-4 0 0 0,7-5 15 0 0,1 0 0 0 0,32-19 1 0 0,-38 25-18 0 0,23-12-313 0 0,1 1-1 0 0,62-22 1 0 0,-92 38 113 0 0,9-2-117 0 0,0 0-2890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1 377 5527 0 0,'0'0'13164'0'0,"7"7"-12721"0"0,22 21-62 0 0,-22-21-214 0 0,0 3-88 0 0,26 40-65 0 0,6 9-24 0 0,-28-43-12 0 0,25 24 1 0 0,-26-30 18 0 0,0-1 1 0 0,1 0-1 0 0,12 7 0 0 0,-13-10 3 0 0,-1-1 0 0 0,1 0 0 0 0,17 6 0 0 0,-16-8 14 0 0,0 0-1 0 0,11 0 0 0 0,-21-2 5 0 0,0-1-1 0 0,0 0 0 0 0,0 0 1 0 0,0 0-1 0 0,0 0 0 0 0,0 0 1 0 0,0 0-1 0 0,0 0 0 0 0,0 0 1 0 0,0 0-1 0 0,1-1 0 0 0,6-1 144 0 0,0-1 0 0 0,-1 0 0 0 0,0 0-1 0 0,1 0 1 0 0,-1-1 0 0 0,-1 0 0 0 0,1-1 0 0 0,-1 0-1 0 0,11-9 1 0 0,-11 6-81 0 0,1 0 0 0 0,-1 0 0 0 0,-1-1 0 0 0,1 0 0 0 0,-2 0 0 0 0,1 0 0 0 0,-1-1 0 0 0,-1 1 0 0 0,1-1 0 0 0,-2 0 0 0 0,4-19 0 0 0,-4 8 75 0 0,-1-1 1 0 0,0 1-1 0 0,-2 0 0 0 0,-5-38 0 0 0,-2 20-346 0 0,7 37 177 0 0,1 0-1 0 0,-1 0 1 0 0,1 0-1 0 0,-1 0 1 0 0,0 0-1 0 0,0 0 1 0 0,0 0-1 0 0,0 0 1 0 0,0 0-1 0 0,0 1 1 0 0,-1-1-1 0 0,1 0 1 0 0,-1 1-1 0 0,1-1 1 0 0,-1 1-1 0 0,-2-2 1 0 0,3 3-92 0 0,1-1 83 0 0,0 1 0 0 0,0 0 0 0 0,-1 0 1 0 0,1 0-1 0 0,0 0 0 0 0,-1 0 0 0 0,1 0 0 0 0,0 0 0 0 0,-1 0 1 0 0,1 0-1 0 0,0 0 0 0 0,-1 0 0 0 0,1 0 0 0 0,0 0 0 0 0,0 0 0 0 0,-1 0 1 0 0,1 0-1 0 0,0 0 0 0 0,-1 0 0 0 0,1 0 0 0 0,0 0 0 0 0,-1 1 0 0 0,1-1 1 0 0,0 0-1 0 0,0 0 0 0 0,-1 0 0 0 0,1 1 0 0 0,0-1 0 0 0,0 0 1 0 0,0 0-1 0 0,-1 0 0 0 0,1 1 0 0 0,0-1 0 0 0,0 0 0 0 0,0 1 0 0 0,-1-1 1 0 0,1 0-1 0 0,0 0 0 0 0,0 1 0 0 0,0-1 0 0 0,-16 20-165 0 0,12-15-17 0 0,5 6-770 0 0,5 33 815 0 0,-5-32 11 0 0,7-8-102 0 0,24 15 213 0 0,-32-19 43 0 0,1 1 1 0 0,0 0-1 0 0,0-1 1 0 0,0 0-1 0 0,-1 1 1 0 0,1-1 0 0 0,0 1-1 0 0,0-1 1 0 0,0 0-1 0 0,0 0 1 0 0,0 1 0 0 0,0-1-1 0 0,0 0 1 0 0,0 0-1 0 0,1 0 1 0 0,27 1 94 0 0,-27-1-81 0 0,1 1 0 0 0,0-1 1 0 0,0 0-1 0 0,-1 0 0 0 0,1-1 1 0 0,0 1-1 0 0,-1 0 0 0 0,1-1 1 0 0,0 0-1 0 0,3-1 0 0 0,2-1 37 0 0,14-3 178 0 0,-1-1 0 0 0,1-2 1 0 0,-1 0-1 0 0,34-20 0 0 0,69-58 261 0 0,-103 72-427 0 0,-1-2-1 0 0,-1 0 0 0 0,0-2 0 0 0,-1 0 0 0 0,-1 0 0 0 0,19-30 0 0 0,-34 45-50 0 0,0 0 0 0 0,0 0-1 0 0,-1-1 1 0 0,1 1 0 0 0,-1 0 0 0 0,0-1 0 0 0,0 1 0 0 0,0-1 0 0 0,-1 1-1 0 0,0-1 1 0 0,0-4 0 0 0,0 7-11 0 0,0 0-1 0 0,0 0 1 0 0,0 0-1 0 0,0 1 1 0 0,-1-1-1 0 0,1 0 1 0 0,-1 0-1 0 0,1 0 1 0 0,-1 1-1 0 0,0-1 1 0 0,1 0-1 0 0,-1 1 1 0 0,0-1-1 0 0,0 1 1 0 0,0-1-1 0 0,0 1 1 0 0,-1-1-1 0 0,1 1 1 0 0,0 0-1 0 0,-1 0 1 0 0,1-1 0 0 0,-1 1-1 0 0,1 0 1 0 0,-1 0-1 0 0,1 0 1 0 0,-1 1-1 0 0,0-1 1 0 0,1 0-1 0 0,-1 1 1 0 0,-2-1-1 0 0,-8 1-5 0 0,-8 5 0 0 0,-4 7 0 0 0,-3 4 0 0 0,-2 6 0 0 0,1 1 0 0 0,0 5 0 0 0,-3 13 0 0 0,24-31 0 0 0,1 0 0 0 0,-7 18 0 0 0,8-15 0 0 0,0 0 0 0 0,-3 22 0 0 0,1 21-11 0 0,7-33-31 0 0,8 33 31 0 0,6-3-1 0 0,-13-51 7 0 0,-1 0-1 0 0,1 0 1 0 0,0 1 0 0 0,0-1-1 0 0,0 0 1 0 0,0-1 0 0 0,0 1-1 0 0,3 3 1 0 0,-4-5 5 0 0,9 14-13 0 0,20 20 1 0 0,-23-28-4 0 0,0-1 0 0 0,1 0 0 0 0,13 8 0 0 0,-19-12 11 0 0,0 0 0 0 0,0 0 1 0 0,0-1-1 0 0,0 1 0 0 0,1-1 1 0 0,-1 1-1 0 0,0-1 0 0 0,0 0 1 0 0,0 1-1 0 0,1-1 0 0 0,1 0 1 0 0,37 4-7 0 0,-35-4 13 0 0,1 0 0 0 0,0-1 1 0 0,-1 1-1 0 0,10-3 0 0 0,-7 1 12 0 0,-5 1 1 0 0,1 0 0 0 0,-1 0 0 0 0,0 0 0 0 0,0 0 0 0 0,0 0 0 0 0,-1-1 0 0 0,5-2 0 0 0,1-1 22 0 0,0 0 0 0 0,0-1 0 0 0,-1 0 0 0 0,0-1 0 0 0,0 0 0 0 0,-1 0 0 0 0,1 0 0 0 0,-2-1-1 0 0,1 0 1 0 0,-1 0 0 0 0,0 0 0 0 0,-1-1 0 0 0,1 0 0 0 0,-2 0 0 0 0,1 0 0 0 0,-2 0 0 0 0,1 0-1 0 0,-1-1 1 0 0,0 1 0 0 0,0-15 0 0 0,-1 14-46 0 0,-1-1-1 0 0,0 0 1 0 0,0 0-1 0 0,-1 0 1 0 0,0 1-1 0 0,-5-16 0 0 0,6 25-1 0 0,0 0 16 0 0,3 10-201 0 0,14 50 174 0 0,7 15-20 0 0,-1-16 20 0 0,-11-36-20 0 0,-12-22 42 0 0,38 52-11 0 0,-28-41 18 0 0,20 16 1 0 0,-30-27-8 0 0,8 6 29 0 0,-3-7 0 0 0,-3-1-20 0 0,-1 2 1 0 0,1-1 0 0 0,-1 1 0 0 0,0-1 0 0 0,0 0 0 0 0,0 0-1 0 0,1 1 1 0 0,-1-1 0 0 0,0 0 0 0 0,0 0 0 0 0,0 0-1 0 0,0-1 1 0 0,0 1 0 0 0,-1 0 0 0 0,1 0 0 0 0,0 0-1 0 0,-1-1 1 0 0,1 1 0 0 0,0 0 0 0 0,-1-1 0 0 0,1 1-1 0 0,-1 0 1 0 0,0-1 0 0 0,1 1 0 0 0,-1-1 0 0 0,0-1-1 0 0,-2-14 154 0 0,0 0-1 0 0,-1 0 0 0 0,0 0 0 0 0,-2 1 0 0 0,-7-20 0 0 0,-4-13 56 0 0,10 29-137 0 0,-16-67 58 0 0,19 73-111 0 0,1 0-1 0 0,1 1 1 0 0,0-1-1 0 0,1-19 0 0 0,0 31-26 0 0,1 0 0 0 0,-1-1 0 0 0,0 1 0 0 0,1 0 0 0 0,0 0 0 0 0,-1 0 0 0 0,1 0 0 0 0,0 0-1 0 0,0 0 1 0 0,0 0 0 0 0,2-3 0 0 0,4-2-1 0 0,8-3 0 0 0,24-8-167 0 0,-28 14 70 0 0,4-2 11 0 0,1 3-140 0 0,-10 1 165 0 0,18-3-255 0 0,8 2-171 0 0,1 2-753 0 0,5 1 448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27 189 7367 0 0,'-10'1'460'0'0,"-6"3"7860"0"0,17-3-8258 0 0,0-1 0 0 0,0 1 1 0 0,0-1-1 0 0,0 1 0 0 0,0-1 0 0 0,0 1 0 0 0,0-1 0 0 0,0 1 0 0 0,1-1 0 0 0,-1 0 0 0 0,0 0 1 0 0,0 0-1 0 0,0 1 0 0 0,1-1 0 0 0,-1 0 0 0 0,2-1 0 0 0,2 1 76 0 0,234 9 261 0 0,-100-6-150 0 0,184-9 1389 0 0,26 2-508 0 0,65 15-616 0 0,-308-11-346 0 0,196 28 0 0 0,-38-6-168 0 0,-224-19 3 0 0,-1 2 0 0 0,48 13 0 0 0,-45-9 83 0 0,70 7 1 0 0,-52-12-65 0 0,82 2 170 0 0,-112-6-100 0 0,-1-2 0 0 0,50-8 0 0 0,-9 0-97 0 0,-47 8 95 0 0,1-1 1 0 0,28-9 0 0 0,-28 5-68 0 0,0 2 1 0 0,1 0-1 0 0,-1 1 1 0 0,41-1-1 0 0,-60 6-18 0 0,-1-1 0 0 0,0 1 0 0 0,0 0 0 0 0,0 0 1 0 0,6 2-1 0 0,-7-2 2 0 0,1 0 0 0 0,0 0 1 0 0,0 0-1 0 0,-1 0 0 0 0,6 0 1 0 0,-9-1-5 0 0,0 0 1 0 0,0 0-1 0 0,0 0 0 0 0,1 0 1 0 0,-1 0-1 0 0,0 0 0 0 0,0 0 1 0 0,0-1-1 0 0,0 1 0 0 0,0 0 1 0 0,0 0-1 0 0,0 0 0 0 0,1 0 1 0 0,-1 0-1 0 0,0 0 0 0 0,0 0 1 0 0,0 0-1 0 0,0 0 0 0 0,0 0 1 0 0,0 0-1 0 0,0 0 0 0 0,0 0 1 0 0,0-1-1 0 0,0 1 0 0 0,0 0 1 0 0,0 0-1 0 0,1 0 0 0 0,-1 0 1 0 0,0 0-1 0 0,0 0 0 0 0,0 0 1 0 0,0 0-1 0 0,0-1 0 0 0,0 1 1 0 0,0 0-1 0 0,0 0 0 0 0,0 0 1 0 0,0 0-1 0 0,0 0 0 0 0,0 0 1 0 0,0 0-1 0 0,0-1 0 0 0,0 1 1 0 0,0 0-1 0 0,0 0 0 0 0,-1 0 1 0 0,1 0-1 0 0,0 0 0 0 0,0 0 1 0 0,0 0-1 0 0,0 0 0 0 0,0 0 1 0 0,0-1-1 0 0,0 1 1 0 0,0 0-1 0 0,0 0 0 0 0,0 0 1 0 0,0 0-1 0 0,0 0 0 0 0,-1 0 1 0 0,1 0-1 0 0,0 0 0 0 0,0 0 1 0 0,0 0-1 0 0,0 0 0 0 0,-6-6 118 0 0,-33-17 88 0 0,0 3 1 0 0,-49-20-1 0 0,45 22-144 0 0,-154-56-2 0 0,114 45-51 0 0,51 18-12 0 0,-2 2 0 0 0,-51-8 0 0 0,-70 1 0 0 0,147 15 0 0 0,6 1 0 0 0,1 0 0 0 0,0-1-1 0 0,0 1 1 0 0,0 0-1 0 0,-1 0 1 0 0,1 0 0 0 0,0 0-1 0 0,0 0 1 0 0,0 0-1 0 0,0 0 1 0 0,-1 0-1 0 0,1 1 1 0 0,0-1-1 0 0,0 0 1 0 0,0 1-1 0 0,0-1 1 0 0,0 1-1 0 0,0-1 1 0 0,0 1-1 0 0,0-1 1 0 0,0 1-1 0 0,0 0 1 0 0,0 0 0 0 0,0-1-1 0 0,0 1 1 0 0,-1 2-1 0 0,2-3-60 0 0,7 9-98 0 0,22 24 75 0 0,-28-31 75 0 0,0-1-1 0 0,0 1 1 0 0,1-1 0 0 0,-1 0-1 0 0,0 0 1 0 0,0 0 0 0 0,1 0-1 0 0,-1 0 1 0 0,3 2 0 0 0,36 19-66 0 0,-7-5 37 0 0,1-2 0 0 0,68 22 0 0 0,72 5-97 0 0,-62-16 100 0 0,242 77-301 0 0,-327-93 336 0 0,9 6 0 0 0,-5 0-12 0 0,-27-12-12 0 0,-9 4 0 0 0,-28 28 12 0 0,32-34 12 0 0,-1 0 0 0 0,0-1 0 0 0,0 1 0 0 0,-1 0 0 0 0,1-1 0 0 0,0 0 0 0 0,0 0 0 0 0,-1 1 0 0 0,1-1 0 0 0,-1-1 0 0 0,1 1 0 0 0,-5 1 0 0 0,-5 1 0 0 0,-93 36 68 0 0,2 4-1 0 0,-121 70 1 0 0,210-104-26 0 0,-30 18-31 0 0,-1 4-11 0 0,6-2 0 0 0,5-2-12 0 0,-2 2-97 0 0,30-24-142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208 183 5983 0 0,'-1'-2'532'0'0,"-1"1"-1"0"0,0-1 0 0 0,0 1 0 0 0,0 0 0 0 0,0 0 1 0 0,0 0-1 0 0,0 0 0 0 0,0 0 0 0 0,0 0 1 0 0,0 1-1 0 0,-1-1 0 0 0,1 1 0 0 0,0-1 0 0 0,0 1 1 0 0,-4 0-1 0 0,3 0-204 0 0,0 0 0 0 0,0-1 1 0 0,0 1-1 0 0,0-1 0 0 0,0 0 1 0 0,-5-2-1 0 0,8 3-305 0 0,0 0 0 0 0,0 0 1 0 0,0 0-1 0 0,0 0 0 0 0,0 0 1 0 0,1 0-1 0 0,-1 0 0 0 0,0 0 0 0 0,0 0 1 0 0,0 0-1 0 0,0 0 0 0 0,1 0 1 0 0,-1 0-1 0 0,0 0 0 0 0,0 0 0 0 0,0 0 1 0 0,0-1-1 0 0,0 1 0 0 0,1 0 1 0 0,-1 0-1 0 0,0 0 0 0 0,0 0 1 0 0,0 0-1 0 0,0 0 0 0 0,0-1 0 0 0,0 1 1 0 0,0 0-1 0 0,0 0 0 0 0,0 0 1 0 0,1 0-1 0 0,-1 0 0 0 0,0-1 0 0 0,0 1 1 0 0,0 0-1 0 0,0 0 0 0 0,0 0 1 0 0,0 0-1 0 0,0-1 0 0 0,0 1 0 0 0,0 0 1 0 0,0 0-1 0 0,0 0 0 0 0,0 0 1 0 0,0-1-1 0 0,0 1 0 0 0,-1 0 0 0 0,1 0 1 0 0,0 0-1 0 0,0 0 0 0 0,0 0 1 0 0,0-1-1 0 0,0 1 0 0 0,0 0 0 0 0,0 0 1 0 0,0 0-1 0 0,0 0 0 0 0,-1 0 1 0 0,1 0-1 0 0,0-1 0 0 0,0 1 0 0 0,0 0 1 0 0,0 0-1 0 0,0 0 0 0 0,-1 0 1 0 0,1 0-1 0 0,17-4 607 0 0,-14 3-521 0 0,488-105 2936 0 0,-303 64-2927 0 0,-186 41-117 0 0,1 1 0 0 0,-1-1 0 0 0,1 1 0 0 0,0 0 0 0 0,-1-1 0 0 0,1 1 0 0 0,-1 0 0 0 0,1 1 0 0 0,3-1 0 0 0,-7 1 0 0 0,1 0 0 0 0,-1 0 0 0 0,1 0 0 0 0,-1 0 0 0 0,1-1 0 0 0,-1 1 0 0 0,0 0 0 0 0,0 0 0 0 0,1-1 0 0 0,-1 1 0 0 0,0-1 0 0 0,-1 2 0 0 0,1-2 0 0 0,-12 7-9 0 0,0 0 0 0 0,-1 0-1 0 0,1-2 1 0 0,-2 1 0 0 0,-19 3 0 0 0,4 0 0 0 0,-58 19-10 0 0,-82 27-53 0 0,65-19-194 0 0,-186 95-1 0 0,283-127 267 0 0,0 1 0 0 0,0 0 0 0 0,0 0 0 0 0,1 1 0 0 0,0 0 0 0 0,0 0 0 0 0,1 1 0 0 0,-10 11 0 0 0,15-17 0 0 0,1 0-1 0 0,0-1 0 0 0,-1 1 1 0 0,1 0-1 0 0,0 0 1 0 0,0-1-1 0 0,0 1 1 0 0,0 0-1 0 0,-1 0 0 0 0,1-1 1 0 0,0 1-1 0 0,0 0 1 0 0,1 0-1 0 0,-1-1 1 0 0,0 1-1 0 0,0 0 0 0 0,0-1 1 0 0,0 1-1 0 0,1 0 1 0 0,-1 0-1 0 0,0-1 1 0 0,0 1-1 0 0,1 1 0 0 0,12 12-96 0 0,-13-13 91 0 0,13 9-5 0 0,-4-3 14 0 0,-2-2 14 0 0,-1 0 1 0 0,1 0 0 0 0,12 5 0 0 0,15 8 58 0 0,3-1-10 0 0,44 14 9 0 0,-41-15-22 0 0,10 3 11 0 0,-13-5-24 0 0,6 1 117 0 0,0 3 0 0 0,64 35 0 0 0,-79-37-87 0 0,-13-5 16 0 0,20 16-17 0 0,-29-23-58 0 0,-1 0 0 0 0,0 0 0 0 0,0 0 0 0 0,0 1 0 0 0,5 7 0 0 0,-2-3-2 0 0,6 6 33 0 0,18 28-31 0 0,0 7-48 0 0,-26-40-161 0 0,-2 2-839 0 0,15 33-56 0 0,-14-34-270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4 5527 0 0,'0'0'139'0'0,"-1"-1"-1"0"0,1 1 0 0 0,0 0 0 0 0,0 0 1 0 0,-1-1-1 0 0,1 1 0 0 0,0 0 0 0 0,-1 0 1 0 0,1 0-1 0 0,0-1 0 0 0,-1 1 0 0 0,1 0 1 0 0,0 0-1 0 0,-1 0 0 0 0,1 0 0 0 0,0 0 1 0 0,-1 0-1 0 0,1 0 0 0 0,0 0 1 0 0,-1 0-1 0 0,1 0 0 0 0,-1 0 0 0 0,0 0 39 0 0,1 1 0 0 0,-1-1 0 0 0,1 1 0 0 0,-1-1 0 0 0,0 1 0 0 0,1-1 0 0 0,-1 1 0 0 0,1 0 0 0 0,-1-1 0 0 0,1 1 0 0 0,-1 0 0 0 0,1-1 0 0 0,0 1 0 0 0,-1 0 0 0 0,1-1 0 0 0,0 1 0 0 0,-1 0 0 0 0,1 0 0 0 0,0 1 0 0 0,-12 35-49 0 0,9-28 416 0 0,1 2-328 0 0,-9 29-8 0 0,9-30 128 0 0,-1 1-176 0 0,-7 32 16 0 0,7-32 68 0 0,3-5-167 0 0,0-1 1 0 0,-1 0-1 0 0,1 1 0 0 0,-1-1 0 0 0,-3 9 0 0 0,1-3 16 0 0,1 0 189 0 0,1 1 4 0 0,-1 1-183 0 0,-1 0 144 0 0,2 0 1 0 0,-1 18 0 0 0,1-16-174 0 0,-1 0 70 0 0,2-1 0 0 0,1 16 0 0 0,0 37 127 0 0,-1-59-237 0 0,0-1 0 0 0,1 1 0 0 0,0 0 0 0 0,1 7 0 0 0,0-8-2 0 0,-1 1 0 0 0,0-1 0 0 0,0 1 0 0 0,-1 7 1 0 0,1 2 44 0 0,6 51-12 0 0,-3-39-1 0 0,5 36-10 0 0,1 15-44 0 0,-3 6-10 0 0,-2 7 0 0 0,-1 2 0 0 0,-3 3 0 0 0,-3 3 0 0 0,1-16-12 0 0,1-50-36 0 0,-1 49 36 0 0,0 13 12 0 0,2-7 0 0 0,2-4 12 0 0,1 7 146 0 0,-3-13 48 0 0,1 0 61 0 0,-2 1 82 0 0,-2 0-113 0 0,1-65-226 0 0,1 44 72 0 0,2 11-6 0 0,0-28-52 0 0,2 9 84 0 0,0 6 236 0 0,-3-9-204 0 0,-1-37 16 0 0,1-1 4 0 0,1 32 0 0 0,-1-32-13 0 0,-1 1-56 0 0,3 40-25 0 0,-3-40-2 0 0,1 1-10 0 0,0 50-44 0 0,2 16-10 0 0,-1-1 0 0 0,-3-4 0 0 0,0-7 0 0 0,0-16-22 0 0,1-41-96 0 0,-1-1-198 0 0,-1 2 175 0 0,0 5 71 0 0,2 2-4105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122 262 6911 0 0,'0'0'2955'0'0,"7"0"-2239"0"0,38 2 837 0 0,-3-2-274 0 0,-12-2-622 0 0,44-6-1 0 0,369-52 3336 0 0,234 9-898 0 0,-385 39-2728 0 0,243-18 406 0 0,401-22-572 0 0,-580 30-173 0 0,-101 4 23 0 0,-191 16 108 0 0,-32 0-85 0 0,-3 1 11 0 0,37-3 149 0 0,-62 4 102 0 0,0 11-282 0 0,15 45-42 0 0,-2 12-11 0 0,5 6 0 0 0,1 11 0 0 0,-1 8 0 0 0,-3-3 0 0 0,-6-16 0 0 0,0 10 0 0 0,1 13 0 0 0,0 6-16 0 0,-2-16-59 0 0,-8-53 6 0 0,4 35 5 0 0,-3-36-3 0 0,4 30-10 0 0,-4-32-3 0 0,4 32 0 0 0,-4-30 13 0 0,4 34 41 0 0,-5-32-28 0 0,3 39 28 0 0,-4-36-28 0 0,4 59 41 0 0,2 18 13 0 0,0 0 0 0 0,0-3 0 0 0,3 67 0 0 0,-6 306-145 0 0,-5-199-286 0 0,-1-225 335 0 0,0 6 16 0 0,1 11 52 0 0,0-46-20 0 0,0 42 36 0 0,-1 5 12 0 0,0-6 0 0 0,0-3 0 0 0,-1 2 0 0 0,1-1 0 0 0,0 0 0 0 0,3 9 53 0 0,-1-27-42 0 0,1 7-11 0 0,1 2 0 0 0,0 10 0 0 0,-3-8 0 0 0,-3-2 0 0 0,-1 2 0 0 0,-1-4 0 0 0,0-14 11 0 0,-1 15 53 0 0,4-51 309 0 0,-3-3-306 0 0,-11 22-41 0 0,11-22 121 0 0,-1-6-70 0 0,-13 0-10 0 0,13-1-3 0 0,1 0 0 0 0,-16-2 3 0 0,-2-1 10 0 0,-3-1-10 0 0,-6 1-43 0 0,-4-2 18 0 0,-450-41-31 0 0,400 43-7 0 0,-632-13 128 0 0,231 13-276 0 0,484 3 144 0 0,-418-13 0 0 0,-1-22 0 0 0,40-2 0 0 0,282 29 0 0 0,-153-28 0 0 0,134 16 0 0 0,-244-48 312 0 0,245 48-245 0 0,62 10-54 0 0,-1 3-13 0 0,29 4-15 0 0,5 0-54 0 0,7 0 1 0 0,10 1 4 0 0,-4-1 0 0 0,9 3 63 0 0,0 0 1 0 0,0 0-1 0 0,0 0 0 0 0,0 0 1 0 0,1 0-1 0 0,-1 0 0 0 0,0-1 0 0 0,0 1 1 0 0,0 0-1 0 0,0 0 0 0 0,0 0 1 0 0,0 0-1 0 0,0 0 0 0 0,0 0 0 0 0,0 0 1 0 0,0 0-1 0 0,0 0 0 0 0,0 0 1 0 0,0 0-1 0 0,0 0 0 0 0,0 0 0 0 0,0 0 1 0 0,0 0-1 0 0,0 0 0 0 0,0 0 1 0 0,0-1-1 0 0,0 1 0 0 0,0 0 0 0 0,0 0 1 0 0,0 0-1 0 0,0 0 0 0 0,0 0 1 0 0,0 0-1 0 0,0 0 0 0 0,0 0 0 0 0,0 0 1 0 0,0 0-1 0 0,0 0 0 0 0,0 0 1 0 0,0 0-1 0 0,0 0 0 0 0,0-1 0 0 0,0 1 1 0 0,0 0-1 0 0,0 0 0 0 0,0 0 1 0 0,0 0-1 0 0,0 0 0 0 0,0 0 0 0 0,0 0 1 0 0,0 0-1 0 0,0 0 0 0 0,0 0 1 0 0,0 0-1 0 0,0 0 0 0 0,0 0 0 0 0,-1 0 1 0 0,15-10 48 0 0,6-2 6 0 0,-2 0-32 0 0,-2-3 20 0 0,16-17-31 0 0,-27 26-11 0 0,4-7 21 0 0,1 0 0 0 0,-1 0-1 0 0,-1-1 1 0 0,-1 0 0 0 0,0-1-1 0 0,-1 0 1 0 0,5-17 0 0 0,22-109 353 0 0,-29 117-306 0 0,21-185 259 0 0,-8 43-126 0 0,18-96-222 0 0,-26 210-313 0 0,-4 28-856 0 0,-1 0 0 0 0,0-29 0 0 0,-5 42-6509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94 1375 0 0,'-3'-28'3647'0'0,"3"25"-3259"0"0,-1-1 1 0 0,0 0 0 0 0,1 0-1 0 0,0 1 1 0 0,0-1-1 0 0,0 0 1 0 0,0 1 0 0 0,1-1-1 0 0,-1 0 1 0 0,1 1 0 0 0,0-1-1 0 0,0 0 1 0 0,0 1 0 0 0,4-7-1 0 0,-5 9 61 0 0,3-2 407 0 0,-2 3-617 0 0,0 1 0 0 0,-1 0 0 0 0,1-1 1 0 0,-1 1-1 0 0,1 0 0 0 0,-1-1 1 0 0,0 1-1 0 0,1 0 0 0 0,-1 0 0 0 0,0-1 1 0 0,1 1-1 0 0,-1 0 0 0 0,0 0 0 0 0,0 0 1 0 0,0-1-1 0 0,0 3 0 0 0,11 45-127 0 0,-8-36 472 0 0,0 2-417 0 0,12 41 29 0 0,-11-41 451 0 0,0-2-423 0 0,11 35 6 0 0,-11-36 232 0 0,1 2-245 0 0,-1 3-147 0 0,-2-7 17 0 0,1 0 0 0 0,0 0-1 0 0,8 14 1 0 0,-8-12 108 0 0,10 36-55 0 0,-10-35-20 0 0,-1-1-7 0 0,1 3-76 0 0,6 40 106 0 0,-2 3-73 0 0,4 18-56 0 0,-1-17-28 0 0,-8-46-66 0 0,-15-14-6050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54 1839 0 0,'-2'6'10440'0'0,"10"-1"-10065"0"0,26 16 62 0 0,-26-16 31 0 0,-2-5 4 0 0,187-14 3799 0 0,-171 10-4153 0 0,-1 0 1 0 0,1-2-1 0 0,28-11 0 0 0,8-2-110 0 0,-38 11-28 0 0,-19 8-57 0 0,22-9-279 0 0,-9-1-3499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9:31:3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17047 0 0,'0'0'779'0'0,"2"11"-15"0"0,7 34-404 0 0,-5-18 109 0 0,5 38 106 0 0,-4-28 22 0 0,1-4-370 0 0,32 216 808 0 0,0 172-222 0 0,-18-162-504 0 0,-11-185-309 0 0,7 25 0 0 0,5-9 0 0 0,6-16 0 0 0,1-15-20 0 0,-5-18-79 0 0,-19-33-14 0 0,2 0 1 0 0,19 24-24 0 0,-19-24-101 0 0,0-4-47 0 0,20 8-11 0 0,-25-11 249 0 0,0-1 0 0 0,0 0 0 0 0,1 1 0 0 0,-1-1 0 0 0,0 0 0 0 0,1 0 0 0 0,-1 0 0 0 0,1 0 0 0 0,-1 0 0 0 0,0 0 0 0 0,1 0 0 0 0,-1 0 0 0 0,0 0 0 0 0,1-1 0 0 0,-1 1 0 0 0,0-1 0 0 0,0 1 0 0 0,1-1 0 0 0,-1 1 0 0 0,2-2 0 0 0,0 0-182 0 0,15-7-746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9:31:23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15 15199 0 0,'6'-9'1706'0'0,"-6"9"-1670"0"0,1-1 0 0 0,0 1 0 0 0,0-1 0 0 0,-1 1 0 0 0,1 0 0 0 0,0-1 0 0 0,0 1 0 0 0,0 0 0 0 0,-1 0 0 0 0,1 0 0 0 0,0 0 0 0 0,0 0 0 0 0,0 0 0 0 0,0 0 0 0 0,1 0 0 0 0,-1 0 52 0 0,13-2 228 0 0,0 2-1 0 0,1-1 1 0 0,-1 2 0 0 0,25 3 0 0 0,-22-2-73 0 0,607 43 736 0 0,-74-35 285 0 0,-32-1-446 0 0,398 30-325 0 0,-905-38-487 0 0,783 7 218 0 0,-710-10-202 0 0,148 2 84 0 0,-205 3-95 0 0,7 1 31 0 0,-23-3-33 0 0,-8-1-1 0 0,0 0 0 0 0,0 1 0 0 0,0-1 0 0 0,0 1 0 0 0,-1 0 0 0 0,6 1-1 0 0,13 6 15 0 0,-15-6 32 0 0,0 5 5 0 0,-6-7-59 0 0,5 7 6 0 0,1 0-1 0 0,-1 0 1 0 0,6 13 0 0 0,-7-10 2 0 0,0 1 1 0 0,-1-1-1 0 0,0 1 1 0 0,1 13-1 0 0,5 55 3 0 0,-2 8-11 0 0,-1-6 0 0 0,1 2 0 0 0,0 8-11 0 0,2 7-31 0 0,2-1 31 0 0,0 3 0 0 0,28 266-218 0 0,73 555-542 0 0,-109-903 769 0 0,70 453-9 0 0,-2 111 11 0 0,-68-555 0 0 0,4 39 0 0 0,1 32 0 0 0,0 7 0 0 0,-3-6 11 0 0,-5-8 43 0 0,-1-10 18 0 0,0-57-45 0 0,-2 34 113 0 0,-2-17-52 0 0,4-31 0 0 0,-1 2-1 0 0,-5 37-6 0 0,5-37-1 0 0,-1-2 0 0 0,-7 28-1 0 0,9-35-70 0 0,1-1-1 0 0,-1 0 1 0 0,0 0 0 0 0,0 1 0 0 0,0-1-1 0 0,-2 4 1 0 0,-25 37 3 0 0,0-12-1 0 0,27-30-7 0 0,0 0 0 0 0,0 0-1 0 0,0 0 1 0 0,0-1 0 0 0,0 1 0 0 0,0 0 0 0 0,0-1 0 0 0,0 1 0 0 0,0-1 0 0 0,-2 1-1 0 0,-32 12 19 0 0,18-9-16 0 0,1 0 0 0 0,0-2 1 0 0,-1 0-1 0 0,-22 0 0 0 0,-68-7 15 0 0,84 3-20 0 0,-214-24 33 0 0,15 1-4 0 0,216 24-30 0 0,-417-41-259 0 0,150 12-22 0 0,-55-7-43 0 0,-152-7 260 0 0,308 33 64 0 0,-167-5-216 0 0,-274-1-1008 0 0,157-18 1303 0 0,334 31 80 0 0,-187 20-1 0 0,282-14-110 0 0,-18 0 55 0 0,38-2-79 0 0,-22 4 75 0 0,-15 3-127 0 0,28-5-86 0 0,-1 0-20 0 0,13-2-230 0 0,-1 2-579 0 0,0 0 671 0 0,-5 1 159 0 0,0-2-3659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3679 0 0,'0'0'1395'0'0,"6"0"-838"0"0,31-2 614 0 0,-7 2 74 0 0,1 0-179 0 0,0 0-252 0 0,-24 1-677 0 0,21-2 658 0 0,9-3 313 0 0,1-1 626 0 0,0-2 0 0 0,39-12 0 0 0,79-30 2842 0 0,-141 44-4436 0 0,-9 3-159 0 0,1 0 1 0 0,-1-1-1 0 0,1 0 1 0 0,11-7 0 0 0,-17 9-145 0 0,2-1-910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7831 0 0,'0'0'5055'0'0,"8"8"-4026"0"0,22 23-33 0 0,-22-23 1763 0 0,-6 4-2598 0 0,7 48-129 0 0,-4-38 50 0 0,-4-14 4 0 0,1 0-1 0 0,-1 0 1 0 0,0 14-1 0 0,3-11 107 0 0,12 36-10 0 0,-12-36 315 0 0,1 0-434 0 0,16 29-150 0 0,-16-30-420 0 0,0-10-1938 0 0,20-5-3482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 5063 0 0,'-2'-2'448'0'0,"0"2"-352"0"0,0 0-96 0 0,1 0 448 0 0,-1 0 64 0 0,0 2 24 0 0,-3 0 0 0 0,-2 1-416 0 0,-2 2-120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8287 0 0,'0'0'8582'0'0,"4"14"-8462"0"0,11 43-31 0 0,-14-55-84 0 0,0-1 0 0 0,-1 1-1 0 0,0 0 1 0 0,1-1 0 0 0,-1 1 0 0 0,0 0 0 0 0,0-1 0 0 0,0 1 0 0 0,0 0-1 0 0,0-1 1 0 0,0 1 0 0 0,0 0 0 0 0,-1 1 0 0 0,-10 53 8 0 0,-2 20-13 0 0,6 7 0 0 0,7-54 6 0 0,4 32-1 0 0,8 10 48 0 0,-11-68-39 0 0,-1-1 0 0 0,1 1-1 0 0,0 0 1 0 0,0 0 0 0 0,0 0 0 0 0,2 4-1 0 0,18 35 217 0 0,-15-32 342 0 0,3-2-272 0 0,30 25 24 0 0,-30-25 10 0 0,-1-6 2 0 0,22 6-12 0 0,-29-7-304 0 0,0-1-1 0 0,0 0 1 0 0,0 0 0 0 0,0 1-1 0 0,0-1 1 0 0,0 0 0 0 0,0 0-1 0 0,0 0 1 0 0,0 0-1 0 0,-1 0 1 0 0,1 0 0 0 0,0-1-1 0 0,1 1 1 0 0,20-5 142 0 0,0-1 1 0 0,-1-1-1 0 0,0 0 1 0 0,-1-2 0 0 0,1 0-1 0 0,-2-2 1 0 0,1 0-1 0 0,-2-1 1 0 0,22-18-1 0 0,-27 20-159 0 0,0-2 0 0 0,-1 1 0 0 0,0-2 0 0 0,-1 1 0 0 0,12-19 0 0 0,-19 25 12 0 0,0 0 0 0 0,-1-1-1 0 0,1 1 1 0 0,-2-1 0 0 0,1 0 0 0 0,-1 0 0 0 0,0 1-1 0 0,0-1 1 0 0,-1-1 0 0 0,0 1 0 0 0,0 0 0 0 0,-1 0 0 0 0,0 0-1 0 0,-1-15 1 0 0,1 21-7 0 0,-1-1-1 0 0,1 0 1 0 0,0 1-1 0 0,-1-1 1 0 0,1 0-1 0 0,-1 1 1 0 0,1-1-1 0 0,-1 1 1 0 0,0-1-1 0 0,0 1 1 0 0,1-1-1 0 0,-1 1 1 0 0,0-1-1 0 0,-1 1 1 0 0,1 0-1 0 0,0 0 1 0 0,-2-2-1 0 0,1 2-8 0 0,1 0-1 0 0,0 1 1 0 0,-1-1 0 0 0,1 1-1 0 0,0-1 1 0 0,-1 1-1 0 0,1 0 1 0 0,-1 0-1 0 0,1-1 1 0 0,-1 1-1 0 0,1 0 1 0 0,-1 0 0 0 0,1 0-1 0 0,-1 1 1 0 0,1-1-1 0 0,-3 1 1 0 0,-2 1-76 0 0,-1 1 1 0 0,1-1 0 0 0,0 1 0 0 0,1 1-1 0 0,-1-1 1 0 0,0 1 0 0 0,1 0-1 0 0,-9 8 1 0 0,8-7 18 0 0,-16 18-220 0 0,16-17 225 0 0,2-1 0 0 0,-1-1-1 0 0,2 1 1 0 0,-1 0 0 0 0,-3 5-1 0 0,1-2 3 0 0,-14 23-142 0 0,5-4 125 0 0,12-21 4 0 0,-1 5 11 0 0,4-11 53 0 0,-3 13-4 0 0,0 0 1 0 0,-2 17-1 0 0,5 5-8 0 0,2 0 183 0 0,6-25 5 0 0,22 33 16 0 0,-22-32 181 0 0,1-6-167 0 0,27 16 8 0 0,-27-15 2 0 0,-7-7-193 0 0,-1 1 0 0 0,1 0 0 0 0,0 1 1 0 0,-1-1-1 0 0,1 0 0 0 0,0 0 0 0 0,0 1 0 0 0,-1-1 0 0 0,1 1 0 0 0,0-1 0 0 0,2 2 0 0 0,-2-1-10 0 0,0 0-1 0 0,0 0 0 0 0,1 0 0 0 0,-1 0 0 0 0,0-1 0 0 0,1 1 0 0 0,-1-1 0 0 0,0 0 0 0 0,1 0 1 0 0,-1 0-1 0 0,4 0 0 0 0,27 0 150 0 0,-27 0-150 0 0,20-3 44 0 0,23-5-2 0 0,-44 7-156 0 0,0 0 2 0 0,16-3-49 0 0,-16 4-252 0 0,-1-1-116 0 0,12-1-863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0 10135 0 0,'-4'1'4744'0'0,"-9"4"-4038"0"0,9-3 119 0 0,-35 15 657 0 0,-58 35-1 0 0,36-17-2055 0 0,32-19-223 0 0,1 2 0 0 0,-43 33-1 0 0,63-42 597 0 0,-7 8 89 0 0,8-5 12 0 0,-6 21-17 0 0,10-25 17 0 0,6 4-242 0 0,11 33 162 0 0,-10-34-4 0 0,5-2-260 0 0,28 24 168 0 0,-28-24-4 0 0,0-4-30 0 0,28 15-130 0 0,-28-15-59 0 0,1-1-12 0 0,30 13 17 0 0,-29-12 72 0 0,-2-1 34 0 0,30 11 4 0 0,-30-12 32 0 0,-1 0 136 0 0,25 5 66 0 0,-25-6 12 0 0,0-1 148 0 0,33 3 8554 0 0,-47 2-8098 0 0,-18 18-44 0 0,21-22-372 0 0,0 0 0 0 0,0-1 0 0 0,0 1 0 0 0,-1-1 0 0 0,1 1 0 0 0,0-1 0 0 0,-1 0 0 0 0,1 0 1 0 0,-1 0-1 0 0,1-1 0 0 0,-5 1 0 0 0,-3 1-3 0 0,-3 0-342 0 0,1 0-1 0 0,-17 1 1 0 0,-6-3-3692 0 0,36 0 3981 0 0,-11 0-5577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7831 0 0,'0'0'2139'0'0,"9"8"-1428"0"0,30 24-27 0 0,-30-24 340 0 0,0-2-558 0 0,24 21-63 0 0,-24-20-294 0 0,-1-4-263 0 0,26 13-92 0 0,-26-13-11 0 0,-3-3-351 0 0,12-4 256 0 0,-15 3 190 0 0,0 0 0 0 0,1 0-1 0 0,-1 0 1 0 0,0 0 0 0 0,0 0 0 0 0,-1 0 0 0 0,1-1-1 0 0,0 1 1 0 0,0-1 0 0 0,-1 1 0 0 0,1-1 0 0 0,-1 0-1 0 0,1 0 1 0 0,1-1 0 0 0,0-2-365 0 0,12-14-2625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 3679 0 0,'0'0'466'0'0,"-4"5"282"0"0,-12 16 196 0 0,12-16 42 0 0,-2 4 18 0 0,-29 43 1136 0 0,2-1-16 0 0,25-41-1831 0 0,-19 33 960 0 0,-4 11 131 0 0,2 2-302 0 0,23-44-911 0 0,1-3 109 0 0,0 1 1 0 0,-6 16-1 0 0,-3 10 203 0 0,11-27-10 0 0,0 3-1 0 0,-10 32-26 0 0,10-33 444 0 0,0 33-560 0 0,1-30-297 0 0,1-2 74 0 0,8-12-3202 0 0,25 1-3200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 10135 0 0,'0'0'778'0'0,"-13"0"1642"0"0,-14-4-864 0 0,0 2 0 0 0,-29 0 0 0 0,38 2-2371 0 0,0 2 0 0 0,0-1 1 0 0,0 2-1 0 0,-18 5 0 0 0,24-4-491 0 0,10-4 1170 0 0,0 1 1 0 0,0-1-1 0 0,0 1 1 0 0,1 0 0 0 0,-1 0-1 0 0,0 0 1 0 0,0 0-1 0 0,1 0 1 0 0,-3 2-1 0 0,1-1-291 0 0,-11 7-565 0 0,11-7 67 0 0,-1 5-734 0 0,-13 20 1263 0 0,13-20 963 0 0,10 3-187 0 0,16 32 61 0 0,-16-32 441 0 0,2-3-544 0 0,27 18-39 0 0,-26-18-10 0 0,-2-3-49 0 0,32 14-192 0 0,1-1-72 0 0,-32-14-102 0 0,0-1-53 0 0,38 10-172 0 0,-4-2 8193 0 0,-47-3-7445 0 0,-19 19-12 0 0,22-25-308 0 0,0 1 0 0 0,-1-1 0 0 0,1 0 0 0 0,-1 0 0 0 0,1 0 0 0 0,-1 0 0 0 0,0 0 0 0 0,1 0 0 0 0,-1-1 0 0 0,0 1 0 0 0,1-1 0 0 0,-5 1 0 0 0,0-1-38 0 0,-9 4 43 0 0,0-2-1 0 0,-1 0 1 0 0,1 0-1 0 0,-1-2 1 0 0,0 0-1 0 0,-26-4 1 0 0,41 4-499 0 0,1-1-1 0 0,-1 1 1 0 0,0-1 0 0 0,0 1 0 0 0,1-1 0 0 0,-1 0-1 0 0,0 1 1 0 0,1-1 0 0 0,-1 0 0 0 0,1 0-1 0 0,-1 0 1 0 0,-1-3 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5983 0 0,'0'0'6667'0'0,"-3"9"-5551"0"0,-11 27-11 0 0,10-27 1578 0 0,3 2-2564 0 0,-5 33-85 0 0,5-41-20 0 0,1 0-1 0 0,0-1 1 0 0,0 1-1 0 0,0 0 1 0 0,0-1-1 0 0,1 5 1 0 0,5 41 78 0 0,-5-36-11 0 0,1 0 27 0 0,6 34 118 0 0,-6-34 50 0 0,1 0 10 0 0,6 37-8 0 0,-7-37-46 0 0,2 0-22 0 0,8 36-2 0 0,-8-36-6 0 0,-1-2-29 0 0,10 32-12 0 0,-10-31 146 0 0,0 0-216 0 0,11 36-19 0 0,-8-25 2 0 0,5 21-68 0 0,-9-32-66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1 308 7831 0 0,'0'0'2662'0'0,"9"6"-1658"0"0,27 19-38 0 0,-35-24-896 0 0,0-1 0 0 0,0 1-1 0 0,0 0 1 0 0,0 0 0 0 0,0-1-1 0 0,1 1 1 0 0,-1 0 0 0 0,0-1 0 0 0,0 0-1 0 0,3 1 1 0 0,4 2 158 0 0,-5-2-90 0 0,0 0 1 0 0,1 0 0 0 0,-1 0-1 0 0,1-1 1 0 0,-1 1 0 0 0,1-1 0 0 0,5 0-1 0 0,-1 1 63 0 0,-4 0-137 0 0,-1-1 0 0 0,1 1 0 0 0,0-1 0 0 0,-1 0 0 0 0,1 0-1 0 0,0-1 1 0 0,-1 1 0 0 0,5-2 0 0 0,19-4-69 0 0,0 0 0 0 0,-1-2 0 0 0,44-20 0 0 0,78-52-167 0 0,-125 64 583 0 0,0 0 1 0 0,-1-1-1 0 0,-1-1 1 0 0,20-22 0 0 0,-38 37-176 0 0,1-1 1 0 0,-1-1 0 0 0,0 1-1 0 0,-1 0 1 0 0,1-1 0 0 0,-1 1 0 0 0,0-1-1 0 0,0 0 1 0 0,2-7 0 0 0,-3 10-175 0 0,-1 0-1 0 0,0 0 1 0 0,1 0 0 0 0,-1 0 0 0 0,0 0 0 0 0,0 0 0 0 0,0 0-1 0 0,0 0 1 0 0,-1-1 0 0 0,1 1 0 0 0,-1 0 0 0 0,1 0 0 0 0,-1 0-1 0 0,0 0 1 0 0,1 1 0 0 0,-1-1 0 0 0,0 0 0 0 0,0 0-1 0 0,0 0 1 0 0,-1 1 0 0 0,1-1 0 0 0,0 0 0 0 0,-1 1 0 0 0,1 0-1 0 0,-4-3 1 0 0,2 1-77 0 0,-1 1 0 0 0,0 0-1 0 0,0 1 1 0 0,0-1 0 0 0,0 1 0 0 0,-1-1-1 0 0,1 1 1 0 0,0 0 0 0 0,0 1-1 0 0,-1-1 1 0 0,1 1 0 0 0,-1 0 0 0 0,1 0-1 0 0,0 0 1 0 0,-1 1 0 0 0,1-1 0 0 0,0 1-1 0 0,-1 0 1 0 0,1 0 0 0 0,0 1-1 0 0,-7 2 1 0 0,-3 3-49 0 0,-9 8 0 0 0,4 2-2 0 0,16-14 54 0 0,-1 0 1 0 0,1 0-1 0 0,0 0 1 0 0,0 1 0 0 0,1-1-1 0 0,-4 7 1 0 0,0-2 0 0 0,3-4 1 0 0,0-1 0 0 0,0 1 0 0 0,0 1 1 0 0,0-1-1 0 0,1 0 0 0 0,-4 8 0 0 0,2-2 0 0 0,-3 7-50 0 0,-3 19-16 0 0,7-17 0 0 0,0 32-130 0 0,5-38 132 0 0,9 38-2 0 0,-11-50 70 0 0,0 1-1 0 0,0-1 0 0 0,1 1 1 0 0,-1-1-1 0 0,1 1 1 0 0,-1-1-1 0 0,1 1 1 0 0,-1-1-1 0 0,1 0 0 0 0,0 1 1 0 0,0-1-1 0 0,-1 0 1 0 0,3 2-1 0 0,22 31-85 0 0,-24-33 89 0 0,-1 0-1 0 0,1-1 1 0 0,-1 1 0 0 0,1 0-1 0 0,0 0 1 0 0,-1-1 0 0 0,1 1-1 0 0,0 0 1 0 0,0-1 0 0 0,-1 1-1 0 0,1-1 1 0 0,0 1-1 0 0,0-1 1 0 0,0 1 0 0 0,0-1-1 0 0,0 1 1 0 0,0-1 0 0 0,1 0-1 0 0,39 13 8 0 0,-35-12 23 0 0,-1-1 1 0 0,1 1-1 0 0,-1-1 0 0 0,1-1 0 0 0,-1 1 0 0 0,1-1 1 0 0,-1 0-1 0 0,11-3 0 0 0,-13 3-24 0 0,13-4 172 0 0,1-1-1 0 0,-1 0 0 0 0,0-1 1 0 0,27-18-1 0 0,-28 15-94 0 0,-1-1-1 0 0,0 0 1 0 0,0-1-1 0 0,-2-1 1 0 0,1 0-1 0 0,-2-1 1 0 0,18-24 0 0 0,-10 7-89 0 0,-2-1 0 0 0,24-59 1 0 0,-40 89-47 0 0,4-11 61 0 0,0 10-196 0 0,0 10-384 0 0,18 43 547 0 0,-15-25-26 0 0,12 49-14 0 0,-4-10 67 0 0,1 0 55 0 0,-10-40 19 0 0,8 20 18 0 0,-11-33 372 0 0,-1-13-346 0 0,-1-1-89 0 0,1 1 1 0 0,-1-1 0 0 0,0 0 0 0 0,0 0 0 0 0,0 0-1 0 0,0 0 1 0 0,-1 0 0 0 0,1 0 0 0 0,-1 0 0 0 0,0-1-1 0 0,0 1 1 0 0,1-5 0 0 0,2-7-16 0 0,36-91 133 0 0,-34 94-329 0 0,0-1 0 0 0,1 1 0 0 0,1 1 0 0 0,0-1 0 0 0,0 1 0 0 0,11-10 0 0 0,-15 16 12 0 0,1 2 122 0 0,16-6-255 0 0,-21 8 300 0 0,1 1-1 0 0,-1 0 1 0 0,1 0 0 0 0,-1 0-1 0 0,1 0 1 0 0,-1 0 0 0 0,0 0-1 0 0,1 0 1 0 0,-1 0 0 0 0,1 0-1 0 0,-1 0 1 0 0,1 0 0 0 0,-1 0-1 0 0,1 0 1 0 0,-1 0 0 0 0,0 0-1 0 0,1 1 1 0 0,-1-1 0 0 0,1 0-1 0 0,-1 0 1 0 0,1 1 0 0 0,2 0 3 0 0,1 0 0 0 0,-1 0 0 0 0,1 1 1 0 0,-1-1-1 0 0,1 1 0 0 0,-1 0 1 0 0,0 0-1 0 0,5 5 0 0 0,-3-1 15 0 0,0-1 0 0 0,-1 1 0 0 0,1 1 0 0 0,5 11 0 0 0,-5-8 118 0 0,-3 0-69 0 0,6 32 0 0 0,-6-31 0 0 0,-1-1-10 0 0,2 44 1740 0 0,2-56-1722 0 0,-2 1-69 0 0,-1 0-1 0 0,1 0 1 0 0,-1 0-1 0 0,0 0 1 0 0,0-1-1 0 0,1 1 1 0 0,-1-1 0 0 0,0 1-1 0 0,0-1 1 0 0,-1 0-1 0 0,1 0 1 0 0,0 0-1 0 0,0 0 1 0 0,-1 0-1 0 0,0 0 1 0 0,1 0-1 0 0,-1 0 1 0 0,0-1 0 0 0,0 1-1 0 0,0 0 1 0 0,1-4-1 0 0,3-9-39 0 0,28-69-699 0 0,-29 76 539 0 0,0 1 0 0 0,0-1 0 0 0,1 1 0 0 0,0 0 0 0 0,0 0 0 0 0,1 1 0 0 0,12-13 0 0 0,-16 18 13 0 0,2 0 31 0 0,14-2 7 0 0,-14 2 226 0 0,5 8 24 0 0,24 19 34 0 0,-24-19 164 0 0,-4 4-159 0 0,16 30-40 0 0,-16-30 59 0 0,0-1-84 0 0,15 32-6 0 0,-15-31 13 0 0,-2-1-26 0 0,11 31-38 0 0,-10-31 32 0 0,-2 0-18 0 0,9 31-114 0 0,-9-31-11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9:31:25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0 173 7831 0 0,'1'-2'266'0'0,"-1"1"0"0"0,0 0 0 0 0,0 0 0 0 0,0-1-1 0 0,1 1 1 0 0,-1 0 0 0 0,1 0 0 0 0,-1 0 0 0 0,1-1-1 0 0,-1 1 1 0 0,1 0 0 0 0,0 0 0 0 0,-1 0 0 0 0,1 0-1 0 0,0 0 1 0 0,0 0 0 0 0,0 1 0 0 0,1-2 0 0 0,-2 1-219 0 0,1 1 0 0 0,0-1 0 0 0,-1 1 0 0 0,1 0 0 0 0,-1-1 0 0 0,1 1 0 0 0,0 0 0 0 0,-1-1 0 0 0,1 1 0 0 0,0 0 0 0 0,-1 0 1 0 0,1 0-1 0 0,0 0 0 0 0,-1 0 0 0 0,1 0 0 0 0,0 0 0 0 0,-1 0 0 0 0,1 0 0 0 0,0 0 0 0 0,-1 0 0 0 0,1 0 0 0 0,0 0 0 0 0,-1 0 0 0 0,1 1 0 0 0,0-1 0 0 0,-1 0 0 0 0,1 1 1 0 0,0-1-1 0 0,-1 0 0 0 0,1 1 0 0 0,-1-1 0 0 0,1 0 0 0 0,0 2 989 0 0,5 4-790 0 0,19 18 22 0 0,-19-17 1274 0 0,0-1-1323 0 0,20 22-58 0 0,-20-21 217 0 0,0 2-302 0 0,15 26 5 0 0,-16-26 276 0 0,0 2-245 0 0,14 31 0 0 0,-14-31 112 0 0,-1-2-116 0 0,12 30-17 0 0,-12-30-10 0 0,0 2-14 0 0,15 32-40 0 0,-15-33 255 0 0,2-1-170 0 0,19 24 3 0 0,-19-25 282 0 0,0-2-265 0 0,19 19-17 0 0,-19-19 293 0 0,0-3-319 0 0,22 11-1 0 0,-27-14-80 0 0,0 1 0 0 0,0-1 0 0 0,0 0 0 0 0,0 0 0 0 0,0 1 0 0 0,0-1 0 0 0,0 0 0 0 0,0 0 0 0 0,0 0 0 0 0,0 0 0 0 0,0 0 1 0 0,0 0-1 0 0,0 0 0 0 0,0-1 0 0 0,0 1 0 0 0,0 0 0 0 0,0-1 0 0 0,0 1 0 0 0,0 0 0 0 0,0-1 0 0 0,0 1 0 0 0,1-2 0 0 0,14-14 212 0 0,-15 14-185 0 0,4-4 4 0 0,-1-1 0 0 0,0 0-1 0 0,-1 0 1 0 0,0-1 0 0 0,0 1 0 0 0,0-1 0 0 0,-1 1-1 0 0,0-1 1 0 0,1-14 0 0 0,0-9 164 0 0,-1-35-1 0 0,-2 55-195 0 0,-5-113-7 0 0,4 117 0 0 0,1 6 0 0 0,-1 0 0 0 0,1 0 0 0 0,0 0 0 0 0,0 0 0 0 0,0-1 0 0 0,0 1 0 0 0,0 0 0 0 0,0 0 0 0 0,0 0 0 0 0,0 0 0 0 0,0 0 0 0 0,0 0 0 0 0,1 0 0 0 0,-1 0 0 0 0,1-2 0 0 0,4 14-15 0 0,11 31-54 0 0,-9-20 12 0 0,9 34 46 0 0,-10-37 11 0 0,15 29 0 0 0,-17-41-2 0 0,1 1 0 0 0,-1 0 0 0 0,2-1 0 0 0,10 13-1 0 0,-6-11-11 0 0,0-1 0 0 0,15 11 0 0 0,-17-14 7 0 0,1 1 0 0 0,12 4-1 0 0,14 1-34 0 0,-23-8 49 0 0,-1-2 0 0 0,1 0 0 0 0,0 0 0 0 0,0-1 1 0 0,0 0-1 0 0,0-1 0 0 0,0 0 0 0 0,0-1 0 0 0,-1-1 1 0 0,1 0-1 0 0,-1 0 0 0 0,1-1 0 0 0,-1 0 0 0 0,0-1 0 0 0,14-9 1 0 0,-18 10-3 0 0,-1 0 0 0 0,0 0 0 0 0,0-1 0 0 0,-1 0 0 0 0,1 0 0 0 0,-1 0 0 0 0,0-1 0 0 0,0 0 0 0 0,-1 0 0 0 0,0 0 0 0 0,0 0 0 0 0,0-1 0 0 0,-1 0 0 0 0,0 0 0 0 0,0 0 0 0 0,-1 0 0 0 0,0 0 0 0 0,0 0 0 0 0,0 0 0 0 0,-1-1 0 0 0,0 1 0 0 0,-1-1 0 0 0,0 1 0 0 0,0-1 0 0 0,-2-11 0 0 0,1 12-1 0 0,0-1 0 0 0,-1 1 0 0 0,0-1 0 0 0,-1 1 0 0 0,0 0 0 0 0,0 0 0 0 0,0 0 0 0 0,-1 0 0 0 0,0 0 0 0 0,-1 1 0 0 0,1 0 0 0 0,-1 0 0 0 0,0 0 0 0 0,-1 0 0 0 0,-8-6 0 0 0,13 11-5 0 0,0 0 0 0 0,0 0 0 0 0,0 1 0 0 0,0-1 0 0 0,-1 0 0 0 0,1 1 0 0 0,0-1 0 0 0,0 1 0 0 0,0 0 0 0 0,-1-1 0 0 0,1 1 0 0 0,0 0 0 0 0,-1 0 0 0 0,1 0 0 0 0,-2 0 0 0 0,0 0-6 0 0,-1 1 0 0 0,0 0 1 0 0,1 0-1 0 0,-1 0 0 0 0,1 0 0 0 0,-6 4 0 0 0,2 3-57 0 0,-13 18 0 0 0,19-25 60 0 0,0 0 1 0 0,0 0-1 0 0,1 0 0 0 0,-1 1 0 0 0,0-1 0 0 0,1 0 0 0 0,-1 0 1 0 0,1 0-1 0 0,-1 1 0 0 0,1-1 0 0 0,0 0 0 0 0,0 1 1 0 0,-1 1-1 0 0,-8 54-7 0 0,8-45 8 0 0,0 1 1 0 0,1-1-1 0 0,2 17 0 0 0,-1-19-5 0 0,1 1-1 0 0,1-1 1 0 0,0 0-1 0 0,5 13 1 0 0,-3-12 5 0 0,0-1 0 0 0,0 0 1 0 0,13 16-1 0 0,11 7 14 0 0,-16-24 31 0 0,-5-3-33 0 0,-4-3-1 0 0,0 0 0 0 0,1-1 0 0 0,-1 1 0 0 0,0-1 0 0 0,1 0 0 0 0,5 2-1 0 0,-3 0 2 0 0,-3-2-2 0 0,-1 0 0 0 0,1-1 0 0 0,-1 1 0 0 0,1-1 0 0 0,-1 0 0 0 0,1 0-1 0 0,0 0 1 0 0,3 0 0 0 0,8 2 24 0 0,0-1 0 0 0,0 0 0 0 0,0-1-1 0 0,0-1 1 0 0,0-1 0 0 0,0 0 0 0 0,20-3 0 0 0,-21 0 4 0 0,0-1 0 0 0,0 0 0 0 0,-1-1 0 0 0,1 0 0 0 0,-1-1 0 0 0,-1-1 0 0 0,1 0 0 0 0,-1 0 0 0 0,0-1 0 0 0,19-21 0 0 0,-18 16-18 0 0,-2 0 0 0 0,0-1 0 0 0,0 0 0 0 0,-2-1 0 0 0,0 0 0 0 0,0-1-1 0 0,-2 0 1 0 0,8-22 0 0 0,-2-5 16 0 0,-2 0 0 0 0,-2 0 0 0 0,-2-1 1 0 0,-2 0-1 0 0,0-58 0 0 0,-3 154-204 0 0,-1-38 59 0 0,0 1 19 0 0,0 3 78 0 0,5 48-62 0 0,3 4-5 0 0,2-4 69 0 0,5 12 13 0 0,3 2 0 0 0,4-6 0 0 0,-15-54 0 0 0,11 21 0 0 0,9 9-13 0 0,-22-39-57 0 0,1-4-7 0 0,21 17 50 0 0,-28-22 25 0 0,1 0-1 0 0,-1-1 0 0 0,1 1 0 0 0,0-1 0 0 0,-1 1 0 0 0,1-1 1 0 0,0 1-1 0 0,-1-1 0 0 0,1 0 0 0 0,0 1 0 0 0,-1-1 0 0 0,1 0 1 0 0,0 1-1 0 0,1-1 0 0 0,0 1 5 0 0,0-1 0 0 0,0 0 1 0 0,0 0-1 0 0,0 0 0 0 0,0 0 1 0 0,0 0-1 0 0,0 0 0 0 0,0 0 1 0 0,0-1-1 0 0,0 1 0 0 0,0-1 1 0 0,0 1-1 0 0,0-1 0 0 0,0 0 0 0 0,0 0 1 0 0,0 0-1 0 0,-1 0 0 0 0,1 0 1 0 0,0 0-1 0 0,-1 0 0 0 0,1-1 1 0 0,-1 1-1 0 0,1-1 0 0 0,-1 1 1 0 0,2-3-1 0 0,21-28 143 0 0,-16 22-122 0 0,-1-1 0 0 0,1 2 1 0 0,1-1-1 0 0,-1 1 0 0 0,2 0 1 0 0,12-9-1 0 0,-10 9-19 0 0,1 2 0 0 0,0-1 0 0 0,0 1 0 0 0,1 1 0 0 0,0 1 0 0 0,0 0 1 0 0,0 0-1 0 0,0 1 0 0 0,1 1 0 0 0,0 1 0 0 0,-1 0 0 0 0,17 0 0 0 0,-7 6-4 0 0,10 5 0 0 0,1 7 0 0 0,-7-1-16 0 0,-22-12-59 0 0,1 3 6 0 0,22 16-11 0 0,-22-16-68 0 0,-2 0-32 0 0,18 19-4 0 0,-18-19-12 0 0,-1 3-313 0 0,10 28 238 0 0,-11-27 18 0 0,-6 2-182 0 0,-9 37 350 0 0,10-37 178 0 0,-6-5 78 0 0,-23 22 18 0 0,15-17 10 0 0,-29 10 348 0 0,-65 23 0 0 0,59-30-367 0 0,-1-3 0 0 0,-93 11-1 0 0,104-21-2090 0 0,-1-2 0 0 0,1-2-1 0 0,-76-12 1 0 0,107 12-4668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0 11519 0 0,'0'2'6676'0'0,"2"48"-6444"0"0,0-34-189 0 0,1 10 58 0 0,4 29-70 0 0,-4-28 12 0 0,8 45-15 0 0,3 11 54 0 0,-8-53 1 0 0,-3-14-58 0 0,8 46 95 0 0,0 13 24 0 0,-4-17-72 0 0,-4-26-12 0 0,3 34-32 0 0,-3-33 36 0 0,4 35-32 0 0,-3-35 32 0 0,6 45-36 0 0,2 5 55 0 0,3 5 534 0 0,-6-31-403 0 0,-6-42 188 0 0,-1-3-202 0 0,7 35-6 0 0,-7-35 828 0 0,-5-3-926 0 0,-11 24 0 0 0,14-32-91 0 0,0-1 0 0 0,0 0 0 0 0,-1 1-1 0 0,1-1 1 0 0,0 1 0 0 0,-1-1 0 0 0,1 1 0 0 0,0-1-1 0 0,-1 0 1 0 0,1 1 0 0 0,-1-1 0 0 0,1 0 0 0 0,-1 0-1 0 0,1 1 1 0 0,0-1 0 0 0,-1 0 0 0 0,1 0 0 0 0,-1 0-1 0 0,1 1 1 0 0,-1-1 0 0 0,1 0 0 0 0,-1 0 0 0 0,1 0-1 0 0,-1 0 1 0 0,1 0 0 0 0,-1 0 0 0 0,0 0 0 0 0,1 0-1 0 0,-1 0 1 0 0,-13-6 84 0 0,11 5-59 0 0,-17-9 36 0 0,0 0 0 0 0,1-1 1 0 0,-30-22-1 0 0,27 15-67 0 0,0 0-1 0 0,0-2 1 0 0,2 0 0 0 0,1-1-1 0 0,0-1 1 0 0,1-1 0 0 0,-19-34-1 0 0,32 48-16 0 0,0 1 0 0 0,0 0 0 0 0,0 0 0 0 0,-1 0 0 0 0,0 1 0 0 0,-1 0 0 0 0,0 0-1 0 0,0 1 1 0 0,-15-11 0 0 0,20 16 19 0 0,2 0-1 0 0,-1 1-1 0 0,1 0 1 0 0,-1 0-1 0 0,1-1 1 0 0,0 1-1 0 0,-1 0 1 0 0,1 0-1 0 0,-1 0 1 0 0,1 0-1 0 0,-1 0 1 0 0,1 0-1 0 0,-1 0 1 0 0,1 0-1 0 0,0 0 1 0 0,-1 0-1 0 0,1 0 1 0 0,-1 0-1 0 0,1 0 1 0 0,-1 0-1 0 0,1 0 1 0 0,-1 0-1 0 0,1 1 1 0 0,0-1-1 0 0,-1 0 1 0 0,0 1-1 0 0,0-1-60 0 0,1 7-52 0 0,1 0 82 0 0,-1 0 1 0 0,1 0-1 0 0,2 7 1 0 0,0-1 3 0 0,-2-2-46 0 0,5 0 0 0 0,17 32-6 0 0,-10-20 2 0 0,18 27 10 0 0,-29-46 58 0 0,0-1 0 0 0,0 0 0 0 0,0 0 1 0 0,0 0-1 0 0,4 3 0 0 0,36 38-2 0 0,8 7 11 0 0,-2-4 11 0 0,-6-15 43 0 0,-25-22 16 0 0,25 11-5 0 0,-39-20-56 0 0,0-1-1 0 0,-1 1 1 0 0,1 0-1 0 0,1-1 1 0 0,-1 1-1 0 0,0-1 1 0 0,0 0-1 0 0,0 0 1 0 0,0 0-1 0 0,0 0 1 0 0,0-1-1 0 0,0 1 1 0 0,0-1-1 0 0,0 0 1 0 0,0 0-1 0 0,0 0 1 0 0,0 0-1 0 0,-1 0 1 0 0,1-1 0 0 0,0 1-1 0 0,-1-1 1 0 0,5-4-1 0 0,2-2 37 0 0,0 0 0 0 0,-1-1 0 0 0,0-1 0 0 0,9-14 0 0 0,-1 3-14 0 0,4-6-14 0 0,-13 17-13 0 0,0 0 0 0 0,0 0 0 0 0,1 1 0 0 0,1 0 0 0 0,-1 1 0 0 0,1 0 0 0 0,20-14 0 0 0,-20 17-199 0 0,0-1 0 0 0,11-8 0 0 0,-4-2-1882 0 0,-5-2-4836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3 9671 0 0,'-3'-2'5206'0'0,"3"2"-5085"0"0,-8 3 1856 0 0,-6 5-695 0 0,-2 6-951 0 0,0 1 0 0 0,-22 30 0 0 0,-11 20-185 0 0,49-65-144 0 0,-8 11 46 0 0,-5 8 5 0 0,-3 9 55 0 0,-18 29 52 0 0,5-9-80 0 0,-3 9 0 0 0,-3 5 106 0 0,19-30-76 0 0,12-25 2 0 0,-1 3 8 0 0,-16 27 32 0 0,15-28 10 0 0,2-3 4 0 0,-12 17-10 0 0,12-17 490 0 0,-1-4-488 0 0,5-5-138 0 0,1 0 0 0 0,-1 1-1 0 0,1-1 1 0 0,0 0 0 0 0,0 1 0 0 0,0-1-1 0 0,3-3 1 0 0,-1-1-5 0 0,4-10 50 0 0,73-152-398 0 0,-65 142 4 0 0,1 1-1 0 0,1 0 0 0 0,1 1 0 0 0,23-23 0 0 0,-31 38 167 0 0,0 0-1 0 0,1 1 1 0 0,1 1-1 0 0,-1-1 1 0 0,1 2-1 0 0,15-8 1 0 0,-19 11 152 0 0,0 1 0 0 0,0 0 1 0 0,0 0-1 0 0,1 0 1 0 0,-1 1-1 0 0,1 1 0 0 0,-1-1 1 0 0,1 2-1 0 0,-1-1 0 0 0,18 1 1 0 0,-24 1 199 0 0,8 4-82 0 0,28 16 44 0 0,-28-16 191 0 0,-1 6-156 0 0,30 31 39 0 0,-30-32 268 0 0,-1 1-251 0 0,25 35-29 0 0,-25-35 188 0 0,0 0-219 0 0,22 30-80 0 0,-23-30-28 0 0,1-1 0 0 0,24 32-79 0 0,13 18-287 0 0,-37-50 101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4607 0 0,'0'0'7384'0'0,"-1"10"-6702"0"0,-3 33-265 0 0,3-32 163 0 0,3 1-352 0 0,4 52-183 0 0,5 23-45 0 0,2 3 0 0 0,1-14 27 0 0,-11-61 114 0 0,1 1 62 0 0,17 61 262 0 0,-7-8 229 0 0,-11-55-320 0 0,0-2-39 0 0,7 35-172 0 0,-7-36 3 0 0,0 1-106 0 0,9 33-76 0 0,-10-34-128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9671 0 0,'1'0'173'0'0,"-1"-1"0"0"0,1 0-1 0 0,-1 0 1 0 0,1 0-1 0 0,0 1 1 0 0,-1-1 0 0 0,1 0-1 0 0,0 1 1 0 0,-1-1-1 0 0,1 0 1 0 0,0 1 0 0 0,1-2-1 0 0,120-34 2650 0 0,-57 21-3138 0 0,73-5 0 0 0,-98 16 305 0 0,4 3 116 0 0,-33 1-22 0 0,-6 0 20 0 0,-1 0 1 0 0,1 1 0 0 0,0 0-1 0 0,-1-1 1 0 0,0 1 0 0 0,7 3-1 0 0,24 5 184 0 0,-26-7 348 0 0,0 3-309 0 0,30 14-19 0 0,-30-15 258 0 0,-1 5-409 0 0,24 26-49 0 0,-25-26 62 0 0,-3 5-102 0 0,10 54-88 0 0,-12-47-65 0 0,-1 22 1 0 0,-1-31-108 0 0,0 3 7 0 0,-2 42-28 0 0,1-43-130 0 0,1 1-59 0 0,-2 43-12 0 0,2-44 21 0 0,1 1 87 0 0,1 42 34 0 0,-1-43 7 0 0,0-2 20 0 0,6 37 71 0 0,-5-37 30 0 0,1-1 7 0 0,7 30-11 0 0,-7-30-55 0 0,3-1-251 0 0,17 28 238 0 0,-17-28 61 0 0,1-4-195 0 0,24 21 349 0 0,-24-20 576 0 0,-37-13 842 0 0,-25 5-431 0 0,0 1-1 0 0,-63 9 1 0 0,-42 1 484 0 0,117-7-2254 0 0,-79 16 1 0 0,119-18-207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12439 0 0,'0'0'3735'0'0,"4"11"-3192"0"0,15 32-30 0 0,-14-32 438 0 0,-2 3-753 0 0,2 2-162 0 0,12 48 124 0 0,-5-13-221 0 0,-9-39-47 0 0,0 3-11 0 0,16 72-79 0 0,-4-17 52 0 0,-4-15 86 0 0,0-1 38 0 0,-7-31-21 0 0,4 29 43 0 0,-4-27 43 0 0,6 25-46 0 0,-8-38-848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17047 0 0,'0'0'4020'0'0,"9"2"-3630"0"0,24 5-64 0 0,-17-6-7 0 0,39-11-123 0 0,55-17 0 0 0,51-10-2505 0 0,-152 35 2188 0 0,30-4-414 0 0,8 1-24 0 0,-12 3 508 0 0,-2 2 89 0 0,-29 0 4 0 0,0 0 1 0 0,-1 1 0 0 0,1-1 0 0 0,0 1 0 0 0,-1-1 0 0 0,8 4 0 0 0,-9-4 39 0 0,0 1 0 0 0,1 0 1 0 0,-1-1-1 0 0,0 1 0 0 0,1-1 0 0 0,-1 0 0 0 0,0 0 0 0 0,4 0 1 0 0,2 4 115 0 0,24 11-35 0 0,-25-11 102 0 0,0 6-298 0 0,17 31-50 0 0,-18-31-261 0 0,-7 0-524 0 0,-1 32 414 0 0,2-31-62 0 0,-2-1-27 0 0,-4 29-8 0 0,5-29 47 0 0,-1 1 202 0 0,-5 33 87 0 0,5-33 20 0 0,0 1 23 0 0,-6 33 79 0 0,4-23 28 0 0,-8 31 51 0 0,-4 13 14 0 0,7-5-16 0 0,8-49-60 0 0,4 28-42 0 0,-2-28 96 0 0,0-1-79 0 0,2 0-1136 0 0,10 32 1087 0 0,-10-32 588 0 0,-7-5-76 0 0,-13 18 72 0 0,16-23-413 0 0,1-1 0 0 0,0 0 0 0 0,0 1 1 0 0,-1-1-1 0 0,1 1 0 0 0,0-1 0 0 0,0 1 1 0 0,-1-1-1 0 0,1 0 0 0 0,-1 1 1 0 0,1-1-1 0 0,0 0 0 0 0,-1 1 0 0 0,1-1 1 0 0,-1 0-1 0 0,1 0 0 0 0,-1 1 0 0 0,1-1 1 0 0,-1 0-1 0 0,0 0 0 0 0,-226 52 2750 0 0,191-44-2406 0 0,13-4 119 0 0,0-1 0 0 0,-1-1 0 0 0,-35-2 0 0 0,55 0-538 0 0,-18-3-2789 0 0,22 2 2646 0 0,-1 1-1 0 0,0 0 1 0 0,1-1-1 0 0,-1 1 1 0 0,0 0 0 0 0,1-1-1 0 0,-1 1 1 0 0,1-1 0 0 0,-1 1-1 0 0,1-1 1 0 0,-1 1-1 0 0,1-1 1 0 0,-1 1 0 0 0,1-1-1 0 0,0 0 1 0 0,-1 1-1 0 0,1-1 1 0 0,0 0 0 0 0,0 1-1 0 0,-1-1 1 0 0,1 0-1 0 0,0 1 1 0 0,0-1 0 0 0,0 0-1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8751 0 0,'0'0'10056'0'0,"3"12"-9748"0"0,6 36-116 0 0,-7-36-28 0 0,2-1-44 0 0,11 33-158 0 0,-11-33-36 0 0,0 2-11 0 0,0 2 43 0 0,11 45-216 0 0,-1 4-63 0 0,0 3 155 0 0,0-1 49 0 0,-2-11 106 0 0,3 19 11 0 0,-4-18-64 0 0,-9-46-272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14279 0 0,'0'0'5524'0'0,"8"3"-4889"0"0,23 12-156 0 0,-16-10-30 0 0,-8-3-310 0 0,-2 0-63 0 0,-1-1-1 0 0,0-1 1 0 0,1 1 0 0 0,-1-1 0 0 0,8 0-1 0 0,-2 1-32 0 0,30 0 130 0 0,16-7-275 0 0,100-21 1 0 0,-19 1-187 0 0,-112 22 275 0 0,11 3 13 0 0,2 4 11 0 0,-4 7 42 0 0,-33-10-48 0 0,0 0-1 0 0,0 1 1 0 0,0-1-1 0 0,0 0 1 0 0,-1 1 0 0 0,1-1-1 0 0,0 1 1 0 0,0 0-1 0 0,0-1 1 0 0,0 1-1 0 0,0 0 1 0 0,-1-1 0 0 0,2 3-1 0 0,25 24 34 0 0,-26-26-44 0 0,0 0 0 0 0,0 0 0 0 0,0 0 0 0 0,0 0 1 0 0,0 0-1 0 0,0 1 0 0 0,0-1 0 0 0,-1 0 1 0 0,1 1-1 0 0,0-1 0 0 0,0 3 0 0 0,17 39-88 0 0,-14-32-10 0 0,-3 0-60 0 0,4 35-27 0 0,-4-35-8 0 0,-1 3-17 0 0,-2 40-68 0 0,2-40-32 0 0,-1 0-4 0 0,-6 69-230 0 0,4-42 326 0 0,2-31 6 0 0,0 3 25 0 0,-4 40 88 0 0,4-28 27 0 0,-1 34 74 0 0,2 0 83 0 0,0-48 686 0 0,1 0-639 0 0,3 32-29 0 0,-4-32 54 0 0,-5-5-185 0 0,-16 20 34 0 0,21-26 3 0 0,0 1-1 0 0,0-1 1 0 0,-1 0-1 0 0,1 1 1 0 0,0-1 0 0 0,0 1-1 0 0,-1-1 1 0 0,1 0-1 0 0,0 1 1 0 0,0-1-1 0 0,-1 0 1 0 0,1 0-1 0 0,-1 1 1 0 0,1-1 0 0 0,0 0-1 0 0,-1 0 1 0 0,1 1-1 0 0,0-1 1 0 0,-1 0-1 0 0,1 0 1 0 0,-1 0-1 0 0,1 0 1 0 0,-1 1 0 0 0,-272 36 2811 0 0,247-32-2723 0 0,-1-2-1 0 0,0-1 1 0 0,-54-3 0 0 0,74 1-91 0 0,-27-2-8 0 0,22 1-130 0 0,-20-4-1287 0 0,29 5 860 0 0,-8-3-1448 0 0,9 2 895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7831 0 0,'0'0'8563'0'0,"3"13"-8398"0"0,10 37-17 0 0,-10-38 155 0 0,2 1-186 0 0,1 1-71 0 0,-2-6 45 0 0,-1 0 0 0 0,1 0 0 0 0,2 15 0 0 0,-2-9 94 0 0,14 41 20 0 0,-14-41 3 0 0,0 0-6 0 0,11 39-29 0 0,-11-39-12 0 0,0 0-1 0 0,11 42-16 0 0,-8-26-64 0 0,9 51-16 0 0,-3 5 3 0 0,-3 8-3 0 0,-4 12-51 0 0,-2 9-13 0 0,1 1 0 0 0,-1-7 0 0 0,3-7 0 0 0,2-5 0 0 0,2-3 0 0 0,4-3 0 0 0,0-1 0 0 0,-1-3 0 0 0,-2-10 0 0 0,-3-6 0 0 0,-1 2 11 0 0,-2 6 32 0 0,-4 5-33 0 0,-2 3-10 0 0,0 5 0 0 0,0 4 0 0 0,2-5 0 0 0,1-10 0 0 0,-3-7 0 0 0,2-3 0 0 0,0 0 0 0 0,2-7 15 0 0,-1 11 274 0 0,0-18-169 0 0,-3-43 32 0 0,0-2 10 0 0,0 58 155 0 0,0-12-246 0 0,-3 13-61 0 0,3 0-10 0 0,0 4 0 0 0,2 0 0 0 0,1-3 0 0 0,2-3 0 0 0,2-3 0 0 0,1 5 0 0 0,-7-52 19 0 0,1-4 49 0 0,-3 29 0 0 0,0 19 201 0 0,1 0-45 0 0,0-51-211 0 0,0-3 15 0 0,0 1-1 0 0,3 17 1 0 0,1 14-53 0 0,-2-31-183 0 0,-2-1-1416 0 0,1 36 713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1375 0 0,'0'0'12968'0'0,"7"0"-12378"0"0,-2 0-479 0 0,0 0 8 0 0,0 0 0 0 0,0 0 0 0 0,0-1 1 0 0,0 1-1 0 0,0-1 0 0 0,0 0 1 0 0,5-2-1 0 0,20-7 262 0 0,2 2 1 0 0,-1 1 0 0 0,1 1-1 0 0,44-1 1 0 0,131 7 1257 0 0,-60 3-773 0 0,800-48 1105 0 0,-551 26-1730 0 0,1 23-94 0 0,-179 5-63 0 0,131 10 66 0 0,87-7 61 0 0,-253-10-126 0 0,24-1 33 0 0,-177-2-76 0 0,23-1 29 0 0,-14 0-48 0 0,7 1 19 0 0,-28 0-31 0 0,56-5-11 0 0,-36 3 0 0 0,2 2 11 0 0,-3 2 42 0 0,2 2 12 0 0,0 2 5 0 0,-4 0-16 0 0,-1-1-32 0 0,0 1 20 0 0,10 1 49 0 0,-23-4-10 0 0,-16-1 7 0 0,-2-1-77 0 0,-1 0 0 0 0,1 0 0 0 0,-1 0-1 0 0,1 1 1 0 0,-1-1 0 0 0,0 1 0 0 0,1 0-1 0 0,2 1 1 0 0,1 0 2 0 0,0-1 137 0 0,1 6-94 0 0,22 18-34 0 0,-28-24-19 0 0,0 0 0 0 0,0-1 0 0 0,0 1 0 0 0,0 0 0 0 0,-1 0 1 0 0,1 0-1 0 0,0 0 0 0 0,-1 0 0 0 0,1-1 0 0 0,0 1 0 0 0,-1 0 0 0 0,1 1 1 0 0,-1-1-1 0 0,0 0 0 0 0,1 0 0 0 0,-1 1 0 0 0,14 40 61 0 0,-7-20-11 0 0,7 35-42 0 0,0 15-11 0 0,-1 8 0 0 0,-5-3 0 0 0,-3 8 0 0 0,-1-12 0 0 0,1 4 0 0 0,2 7 0 0 0,2 4 0 0 0,0 3 0 0 0,1-3 0 0 0,0-6 0 0 0,0 10 0 0 0,1 16 0 0 0,0 7 0 0 0,0-10 0 0 0,-4-28 0 0 0,0 22 0 0 0,-1 1 0 0 0,-1-4-12 0 0,0-3-36 0 0,0-17 24 0 0,-3-46-24 0 0,5 47 36 0 0,-1-3 1 0 0,-4-45-31 0 0,3 41 31 0 0,-2 10 11 0 0,-3-7 0 0 0,0 0 0 0 0,0 7 0 0 0,-3 3 0 0 0,-1 1 0 0 0,1-3 0 0 0,-2-4 0 0 0,1-4-11 0 0,2-8-42 0 0,-1-5 0 0 0,-1-1 42 0 0,0 14 11 0 0,-4 4 0 0 0,1-12 0 0 0,-1 3 0 0 0,1-3 0 0 0,1-5 0 0 0,0-12-11 0 0,5-28-31 0 0,0 34 31 0 0,3 3 11 0 0,1-3 0 0 0,-3-9 11 0 0,0-36 327 0 0,-7-4-247 0 0,-18 12 0 0 0,18-12 42 0 0,1-4-69 0 0,-21 2 3 0 0,21-2-45 0 0,-22 1 32 0 0,4-2 24 0 0,-6 0-6 0 0,-17 0 72 0 0,6 0-121 0 0,-11 1 25 0 0,-233 3 81 0 0,271-4-127 0 0,-279 3 10 0 0,2-17-15 0 0,-43 5 3 0 0,122 8 0 0 0,-258 18 0 0 0,174-16 0 0 0,60-3 0 0 0,110 8-9 0 0,36 0-32 0 0,-126-8 0 0 0,-19-8-173 0 0,180 11 156 0 0,0 3-1 0 0,-68 14 1 0 0,37 0 47 0 0,-130 22-53 0 0,116-28 0 0 0,67-9 22 0 0,-16 1 31 0 0,1-1 0 0 0,5-2-31 0 0,5 1 31 0 0,-3 0 75 0 0,10-2-11 0 0,0 1-58 0 0,13-1-390 0 0,0 0 0 0 0,-1-2 0 0 0,-23-5 0 0 0,25 2-356 0 0,8-1-5619 0 0,-4-1-673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9:31:26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3 12895 0 0,'-38'-2'3380'0'0,"18"3"-2892"0"0,0 2 0 0 0,0 0 0 0 0,0 2-1 0 0,0 0 1 0 0,-20 9 0 0 0,18-4-477 0 0,-1 4-123 0 0,20-12 38 0 0,0 0 1 0 0,0 0-1 0 0,0 0 1 0 0,0 0-1 0 0,1 0 1 0 0,-1 0 0 0 0,1 1-1 0 0,-4 3 1 0 0,1 1-72 0 0,-1-2-304 0 0,1 3-651 0 0,-14 24 433 0 0,14-24-6 0 0,3 3-1044 0 0,-5 32 1219 0 0,5-33 44 0 0,8 2-218 0 0,17 34 537 0 0,-17-35 214 0 0,0-3 90 0 0,18 24 20 0 0,-18-24 9 0 0,2 0 23 0 0,23 25 16 0 0,-23-24 3 0 0,1 0 3 0 0,26 27 12 0 0,-26-27 7 0 0,-1 0 2 0 0,22 26-24 0 0,-23-26-101 0 0,-2-1-47 0 0,17 25-11 0 0,-17-25 69 0 0,-4 4-65 0 0,4 44 271 0 0,-9-50-43 0 0,-16 18 9 0 0,10-14 31 0 0,4-6-208 0 0,2-1-5 0 0,0 0-1 0 0,0-1 1 0 0,0 0-1 0 0,0 0 1 0 0,-4 2 0 0 0,-11 4 358 0 0,1-1 1 0 0,-1-1 0 0 0,0-1-1 0 0,0 0 1 0 0,-31 2 0 0 0,13-6 261 0 0,-54-5 0 0 0,75 2-806 0 0,1-1 0 0 0,-1 0 0 0 0,0-1 0 0 0,1-1 0 0 0,-28-13 0 0 0,39 16-486 0 0,0 0 0 0 0,0-1 1 0 0,0 0-1 0 0,0 0 0 0 0,1 0 1 0 0,-6-6-1 0 0,0-1-6056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40 9215 0 0,'0'-1'707'0'0,"-2"-3"524"0"0,0 3-816 0 0,1 1 1 0 0,-1-1-1 0 0,0 0 1 0 0,0 0-1 0 0,1 0 1 0 0,-1 0-1 0 0,0 0 1 0 0,1 0-1 0 0,-3-2 1 0 0,-7-5 1181 0 0,5 5-1162 0 0,1 1 0 0 0,-1 0 0 0 0,0 0 0 0 0,0 0 0 0 0,0 1 0 0 0,0 0 1 0 0,-7-1-1 0 0,5 2-361 0 0,0 0 0 0 0,0 0 0 0 0,0 1 1 0 0,1 0-1 0 0,-1 1 0 0 0,0-1 0 0 0,1 1 1 0 0,-14 6-1 0 0,0 3-15 0 0,-13 12-45 0 0,-4 10-14 0 0,-1 4 0 0 0,4 5 0 0 0,27-30 0 0 0,-13 25 0 0 0,15-25 0 0 0,1 1 0 0 0,-5 20 0 0 0,7-25 2 0 0,1 1 1 0 0,1-1-1 0 0,0 1 0 0 0,0 0 1 0 0,0-1-1 0 0,2 12 0 0 0,0-10 13 0 0,2 1 0 0 0,-1-1 0 0 0,1-1 0 0 0,5 13 0 0 0,-3-10 60 0 0,4-6 17 0 0,29 18 10 0 0,-21-15 2 0 0,-9-6-70 0 0,-5-1-17 0 0,1-1 1 0 0,-1 1-1 0 0,0-1 1 0 0,1 0-1 0 0,0 0 1 0 0,-1-1-1 0 0,1 1 0 0 0,6-1 1 0 0,5 2 30 0 0,0-2 0 0 0,1 0 0 0 0,-1 0 1 0 0,0-2-1 0 0,1 0 0 0 0,-1 0 0 0 0,20-7 0 0 0,-17 2 15 0 0,0-2 0 0 0,-1 0 0 0 0,0 0 0 0 0,0-2 0 0 0,-1 0 0 0 0,-1-1 0 0 0,0 0 0 0 0,20-22 0 0 0,-27 25-19 0 0,0 0 1 0 0,0-1-1 0 0,-1 1 0 0 0,-1-2 1 0 0,0 1-1 0 0,0-1 0 0 0,-1 1 1 0 0,0-2-1 0 0,-1 1 0 0 0,0 0 1 0 0,-1-1-1 0 0,0 0 0 0 0,-1 1 1 0 0,2-25-1 0 0,-5 27-63 0 0,0-1-1 0 0,0 1 1 0 0,-1 0 0 0 0,-1 0-1 0 0,1 0 1 0 0,-1 0-1 0 0,-1 0 1 0 0,0 0 0 0 0,0 1-1 0 0,-8-12 1 0 0,0 6-1073 0 0,2 7-5005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9671 0 0,'0'-6'-23'0'0,"1"5"1146"0"0,3 9 4416 0 0,17 43-5026 0 0,-15-38-235 0 0,-1 1-101 0 0,29 65 111 0 0,-9-20-263 0 0,3 15-25 0 0,4 0-12 0 0,4-9 30 0 0,-29-51 312 0 0,0-6 146 0 0,20 26 32 0 0,-21-26-118 0 0,3-1-872 0 0,24 17 85 0 0,-24-18 2121 0 0,-2-4-1235 0 0,21 7-38 0 0,-28-8-423 0 0,1-1 1 0 0,-1 0-1 0 0,1 0 0 0 0,-1 0 1 0 0,0 0-1 0 0,1 0 0 0 0,-1 0 1 0 0,1 0-1 0 0,-1 0 0 0 0,0 0 1 0 0,1 0-1 0 0,-1 0 0 0 0,1 0 1 0 0,-1 0-1 0 0,0 0 1 0 0,1-1-1 0 0,-1 1 0 0 0,0 0 1 0 0,1 0-1 0 0,-1 0 0 0 0,0 0 1 0 0,1-1-1 0 0,-1 1 0 0 0,0 0 1 0 0,1 0-1 0 0,-1-1 0 0 0,0 1 1 0 0,1 0-1 0 0,-1-1 1 0 0,0 1-1 0 0,0 0 0 0 0,0-1 1 0 0,1 1-1 0 0,-1 0 0 0 0,0-1 1 0 0,0 1-1 0 0,0 0 0 0 0,0-1 1 0 0,2-14 111 0 0,-2 13-49 0 0,1-8-49 0 0,0 0 1 0 0,1 0-1 0 0,0 1 0 0 0,4-14 0 0 0,-4 19-58 0 0,0 0 0 0 0,-1 1 0 0 0,1-1-1 0 0,0 1 1 0 0,0-1 0 0 0,1 1 0 0 0,-1 0 0 0 0,1 0-1 0 0,0 0 1 0 0,0 1 0 0 0,0-1 0 0 0,0 1 0 0 0,0-1-1 0 0,4-1 1 0 0,-1 0-59 0 0,-5 3 36 0 0,1-1 0 0 0,0 1 1 0 0,0 0-1 0 0,0 0 1 0 0,0 0-1 0 0,0 0 1 0 0,0 0-1 0 0,0 1 0 0 0,0-1 1 0 0,4 0-1 0 0,24-4-493 0 0,-11 4 256 0 0,-14 1-17 0 0,3 2-10 0 0,0 0 195 0 0,-5 0 11 0 0,0-1 1 0 0,0 0 0 0 0,0-1 0 0 0,1 1-1 0 0,-1 0 1 0 0,0-1 0 0 0,6 0 0 0 0,-1 5-170 0 0,25 14 2 0 0,-25-15 10 0 0,-2 5-529 0 0,20 27 648 0 0,-20-27 27 0 0,-9 2 70 0 0,-7 34 148 0 0,7-34 53 0 0,-2-5 213 0 0,-19 21 96 0 0,22-24-381 0 0,0 0 0 0 0,0-1 1 0 0,0 1-1 0 0,-1-1 0 0 0,1 0 0 0 0,-1 0 1 0 0,0 0-1 0 0,-4 3 0 0 0,-2 0 64 0 0,-1 3 249 0 0,-1-1 0 0 0,-16 8 0 0 0,26-14-379 0 0,-32 15 197 0 0,0 0-1 0 0,0-2 0 0 0,-2-2 1 0 0,0-1-1 0 0,-44 8 0 0 0,56-15-221 0 0,21-3 0 0 0,-1-1 0 0 0,1 1 0 0 0,-1-1 0 0 0,1 0 0 0 0,0 0 0 0 0,-1 0 0 0 0,1 0 0 0 0,-1 0 0 0 0,-3-1 0 0 0,0 0 0 0 0,3 0-78 0 0,1 1 0 0 0,-1-1-1 0 0,1 1 1 0 0,-1-1 0 0 0,1 0-1 0 0,-1 0 1 0 0,1-1 0 0 0,0 1-1 0 0,-5-3 1 0 0,7 4-71 0 0,-1-1 1 0 0,1 1-1 0 0,-1-1 1 0 0,1 0-1 0 0,-1 1 1 0 0,1-1-1 0 0,-1 0 1 0 0,1 1-1 0 0,0-1 1 0 0,-1 0-1 0 0,1 1 1 0 0,0-1-1 0 0,-1 0 1 0 0,1 0-1 0 0,0 1 1 0 0,0-1-1 0 0,0 0 1 0 0,0 0-1 0 0,0 1 0 0 0,0-1 1 0 0,0 0-1 0 0,0 0 1 0 0,0 1-1 0 0,0-1 1 0 0,0 0-1 0 0,1 0 1 0 0,-1 1-1 0 0,0-1 1 0 0,0 0-1 0 0,1 0 1 0 0,-1 1-1 0 0,0-1 1 0 0,1 0-1 0 0,-1 1 1 0 0,1-1-1 0 0,0 0 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3223 0 0,'0'0'14968'0'0,"4"13"-15568"0"0,16 48 463 0 0,7 11 69 0 0,5 8 57 0 0,-3-9 11 0 0,-3-6 0 0 0,0 1 0 0 0,0 2 22 0 0,-18-44 6 0 0,-1-7 75 0 0,5 24 0 0 0,1 15 157 0 0,-10-45 48 0 0,-6 30-33 0 0,1-29-203 0 0,1-1 228 0 0,-3-5 55 0 0,-15 19 11 0 0,10-16-10 0 0,1-5-247 0 0,0 0 0 0 0,1-1-1 0 0,-1 1 1 0 0,0-1 0 0 0,0-1-1 0 0,-1 0 1 0 0,1 0 0 0 0,0-1-1 0 0,-1 1 1 0 0,1-2 0 0 0,-14 0-1 0 0,14-1-103 0 0,0 0 0 0 0,0-1 0 0 0,0 0-1 0 0,0-1 1 0 0,0 0 0 0 0,1 0 0 0 0,-1-1 0 0 0,1 0 0 0 0,0 0-1 0 0,0 0 1 0 0,-8-8 0 0 0,5 3-363 0 0,0-1 0 0 0,0 0 0 0 0,1-1 1 0 0,0 0-1 0 0,-13-21 0 0 0,4 2-989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1375 0 0,'0'0'136'0'0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3223 0 0,'3'0'143'0'0,"29"-6"138"0"0,-29 5 295 0 0,2 1 179 0 0,25-2 790 0 0,116-12 1387 0 0,-102 12-2492 0 0,-37 2-359 0 0,-1-1 154 0 0,1 1-1 0 0,0-1 0 0 0,0 0 1 0 0,0-1-1 0 0,-1 0 0 0 0,1 0 1 0 0,-1 0-1 0 0,1-1 0 0 0,-1 0 1 0 0,9-5-1 0 0,-14 7-117 0 0,0 0 0 0 0,0 0 0 0 0,1 0 0 0 0,-1 0 0 0 0,0 0-1 0 0,0 0 1 0 0,0 0 0 0 0,0 0 0 0 0,0-1 0 0 0,0 1 0 0 0,0 0 0 0 0,-1-1 0 0 0,1 1 0 0 0,0-1 0 0 0,-1 1-1 0 0,1-1 1 0 0,-1 1 0 0 0,0-1 0 0 0,1 1 0 0 0,-1-1 0 0 0,0 0 0 0 0,0 1 0 0 0,0-1 0 0 0,0 1 0 0 0,0-1 0 0 0,0 0-1 0 0,-1 1 1 0 0,1-1 0 0 0,0 1 0 0 0,-1-1 0 0 0,1 1 0 0 0,-1-1 0 0 0,0 1 0 0 0,1 0 0 0 0,-1-1 0 0 0,0 1-1 0 0,0 0 1 0 0,0-1 0 0 0,0 1 0 0 0,0 0 0 0 0,0 0 0 0 0,0 0 0 0 0,-1 0 0 0 0,1 0 0 0 0,0 0 0 0 0,-2-1 0 0 0,1 1-72 0 0,0-1 1 0 0,0 1 0 0 0,0 0 0 0 0,0 0-1 0 0,0 0 1 0 0,0 1 0 0 0,0-1-1 0 0,0 0 1 0 0,-1 1 0 0 0,1-1 0 0 0,0 1-1 0 0,-3 0 1 0 0,-12 1 57 0 0,-12 7-26 0 0,-9 8-81 0 0,26-10-20 0 0,6-3-8 0 0,0 0 0 0 0,0 0 0 0 0,1 1 0 0 0,-8 5 0 0 0,-13 10-69 0 0,15-9-10 0 0,4-3 75 0 0,3-3 7 0 0,1-1 1 0 0,0 1 0 0 0,-1 0 0 0 0,2 0 0 0 0,-6 8 0 0 0,-11 17-4 0 0,10-9-21 0 0,4-4 46 0 0,-7 28 0 0 0,11-36 7 0 0,0 0 0 0 0,0 0 0 0 0,1 0 0 0 0,0 0 0 0 0,0 0 0 0 0,3 13 0 0 0,0-9 6 0 0,0-1 1 0 0,8 19-1 0 0,-6-20 82 0 0,3-1 7 0 0,27 26 34 0 0,-33-34-110 0 0,-1 1-1 0 0,1-1 1 0 0,0 1 0 0 0,-1-1-1 0 0,1 1 1 0 0,0-1 0 0 0,2 1-1 0 0,4 4 33 0 0,-4-4-19 0 0,-1 1 0 0 0,1-1 0 0 0,-1 0 0 0 0,1 0 1 0 0,0 0-1 0 0,0-1 0 0 0,7 3 0 0 0,-1 0 24 0 0,-5-2-6 0 0,0 0 0 0 0,1 0 0 0 0,-1 0 0 0 0,1-1 0 0 0,8 2 0 0 0,-4 0 11 0 0,-2-1 11 0 0,0-1 0 0 0,0 1-1 0 0,10-1 1 0 0,4 1-153 0 0,1-2 0 0 0,-1 0-1 0 0,0-2 1 0 0,0 0 0 0 0,32-9-1 0 0,-35 6-905 0 0,33-16 0 0 0,-27 9-331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190 579 6911 0 0,'-20'-4'919'0'0,"15"4"62"0"0,-38 16 3043 0 0,40-14-3800 0 0,0-1 1 0 0,0 0-1 0 0,0 1 0 0 0,0-1 0 0 0,1 1 0 0 0,-1 0 0 0 0,1 0 0 0 0,-4 3 1 0 0,0 0 160 0 0,3-3-148 0 0,0 0 1 0 0,0 0-1 0 0,0 0 0 0 0,0 1 1 0 0,0-1-1 0 0,0 1 0 0 0,-3 4 0 0 0,1 0 70 0 0,0-2 249 0 0,-1 5-216 0 0,-17 30-41 0 0,17-30-34 0 0,3 2-102 0 0,-7 38-47 0 0,7-37-11 0 0,5 1 15 0 0,3 43 68 0 0,-3-43 32 0 0,4-2 4 0 0,20 34-10 0 0,-25-44-198 0 0,-1 0 1 0 0,1-1 0 0 0,0 1 0 0 0,0 0 0 0 0,0-1-1 0 0,0 1 1 0 0,1-1 0 0 0,-1 0 0 0 0,3 3 0 0 0,23 19 129 0 0,-13-13-2 0 0,18 6-2 0 0,-15-10-12 0 0,-5-3-67 0 0,1-1-1 0 0,1 0 1 0 0,-1-1-1 0 0,0-1 0 0 0,19-1 1 0 0,-19-1-103 0 0,0-1 1 0 0,0-1-1 0 0,0 0 1 0 0,-1-1-1 0 0,0 0 1 0 0,0-1-1 0 0,0 0 1 0 0,-1-1-1 0 0,1 0 1 0 0,-2-1-1 0 0,1 0 1 0 0,-1-1 0 0 0,0 0-1 0 0,-1 0 1 0 0,12-17-1 0 0,-4 5-950 0 0,-2-2 1 0 0,-1 0-1 0 0,0 0 0 0 0,-2-1 0 0 0,-1-1 1 0 0,13-43-1 0 0,-14 34-585 0 0,-3-1 0 0 0,0 0 0 0 0,-3-1 0 0 0,1-65 0 0 0,-7 32-183 0 0,-18-105 0 0 0,-4 57 3789 0 0,0 42 5378 0 0,23 70-6878 0 0,1 15 4273 0 0,10 55-4779 0 0,5 11-13 0 0,-7-48 59 0 0,9 22 57 0 0,-7-23 21 0 0,12 30 41 0 0,-10-29 155 0 0,12 29 67 0 0,-12-27 17 0 0,12 30-29 0 0,-13-31-134 0 0,24 51 132 0 0,-10-23-227 0 0,4 6-96 0 0,6 6-65 0 0,-9-20-28 0 0,-21-40-73 0 0,-11-2-1289 0 0,2-2 1218 0 0,-1 0 0 0 0,-1 0 0 0 0,-5 5 0 0 0,10-9 101 0 0,0-1 1 0 0,0 1-1 0 0,0-1 0 0 0,-1 0 1 0 0,1 1-1 0 0,0-1 0 0 0,0 0 1 0 0,-1 0-1 0 0,1 0 0 0 0,0 0 1 0 0,-1 0-1 0 0,1 0 0 0 0,0 0 1 0 0,0-1-1 0 0,-1 1 1 0 0,1 0-1 0 0,0-1 0 0 0,0 1 1 0 0,0-1-1 0 0,-1 1 0 0 0,1-1 1 0 0,0 1-1 0 0,0-1 0 0 0,-1-1 1 0 0,-3-1-380 0 0,-35-18-3060 0 0,19 6-1307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21 195 455 0 0,'-5'-3'0'0'0,"3"2"0"0"0,1 0 0 0 0,0-1 0 0 0,0 1 0 0 0,0 0 0 0 0,-1 0 0 0 0,1-1 0 0 0,0 1 0 0 0,0 0 0 0 0,1-1 0 0 0,-1 1 0 0 0,0-1 0 0 0,0-1 0 0 0,0 2 249 0 0,1 0-1 0 0,0-1 0 0 0,0 1 0 0 0,-1 0 0 0 0,1 0 0 0 0,0 0 0 0 0,0-1 0 0 0,0 1 0 0 0,0 0 0 0 0,0 0 0 0 0,1 0 0 0 0,-1 0 0 0 0,0-1 0 0 0,1 1 0 0 0,-1 0 0 0 0,0 0 0 0 0,1 0 0 0 0,-1 0 0 0 0,1 0 0 0 0,0 0 0 0 0,-1 0 0 0 0,1 0 0 0 0,0 0 0 0 0,1-1 0 0 0,1-2 168 0 0,0 1 0 0 0,0 0 0 0 0,1-1-1 0 0,-1 1 1 0 0,5-2 0 0 0,3-1 266 0 0,0 0-1 0 0,0 1 0 0 0,0 0 1 0 0,1 1-1 0 0,-1 1 0 0 0,20-4 1 0 0,74-6 1941 0 0,-93 12-2364 0 0,30-3 640 0 0,0-2 0 0 0,80-21-1 0 0,-117 26-976 0 0,-1 0-1 0 0,0-1 1 0 0,0 0 0 0 0,0 1-1 0 0,-1-2 1 0 0,1 1 0 0 0,0 0-1 0 0,4-5 1 0 0,-8 7-197 0 0,1-1 0 0 0,-1 1 0 0 0,1-1-1 0 0,-1 0 1 0 0,1 1 0 0 0,-1-1 0 0 0,0 0 0 0 0,1 1 0 0 0,-1-1 0 0 0,0 0 0 0 0,0 1-1 0 0,1-1 1 0 0,-1 0 0 0 0,0 0 0 0 0,0 1 0 0 0,0-1 0 0 0,0 0 0 0 0,0-1 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14743 0 0,'0'0'1136'0'0,"-3"0"-746"0"0,-6 1-156 0 0,7-1 754 0 0,-23 3 3549 0 0,22-2-4131 0 0,0-1-49 0 0,-10 3-48 0 0,10-3-107 0 0,9 9-5154 0 0,20 27 4484 0 0,-20-27 99 0 0,23-7-1266 0 0,-20-3 195 0 0,6-3-3815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43 8751 0 0,'0'0'674'0'0,"0"-1"-438"0"0,-1-1 472 0 0,0 0 1 0 0,0 0-1 0 0,0 0 1 0 0,0 0-1 0 0,0 0 0 0 0,0 0 1 0 0,0 0-1 0 0,-1 0 1 0 0,1 1-1 0 0,-1-1 1 0 0,0 1-1 0 0,-2-3 1 0 0,1 2-389 0 0,0 0 1 0 0,0 1-1 0 0,0-1 0 0 0,0 1 1 0 0,-1 0-1 0 0,1 0 1 0 0,-5-1-1 0 0,-1 0-434 0 0,0 1 1 0 0,0 1-1 0 0,0 0 1 0 0,-18 2-1 0 0,22-2-173 0 0,-1 1 1 0 0,1 0-1 0 0,0 0 0 0 0,-1 0 1 0 0,1 1-1 0 0,0 0 0 0 0,-9 4 1 0 0,8-4 6 0 0,3-1 72 0 0,1 1 1 0 0,-1-1-1 0 0,0 0 0 0 0,1 1 1 0 0,-1-1-1 0 0,-3 4 0 0 0,-10 6-624 0 0,12-8 202 0 0,-1 4-436 0 0,-15 18 604 0 0,15-18 240 0 0,6 5-150 0 0,1 35 300 0 0,-1-35 0 0 0,7-2-128 0 0,25 28 71 0 0,-25-28-6 0 0,1-4-21 0 0,30 20-85 0 0,-35-23 167 0 0,0 0-1 0 0,0 0 1 0 0,1 0 0 0 0,-1 0 0 0 0,9 2-1 0 0,13 6-327 0 0,18 8-55 0 0,-35-15 384 0 0,-5-1 21 0 0,0-1 1 0 0,1 0-1 0 0,-1 0 0 0 0,1-1 0 0 0,0 0 1 0 0,5 2-1 0 0,36 8-403 0 0,-37-8 379 0 0,25 2-273 0 0,-2-2 310 0 0,-1 2 143 0 0,-25-5 440 0 0,1 2 206 0 0,0 0-284 0 0,7 2-285 0 0,0-3 7638 0 0,-20 3-7572 0 0,-19 11 18 0 0,13-10 134 0 0,-36 7-101 0 0,-217 41 2109 0 0,258-52-2539 0 0,0-1 1 0 0,-1 1-1 0 0,1-1 0 0 0,0 0 1 0 0,0 0-1 0 0,-1-1 0 0 0,1 0 1 0 0,-13-4-1 0 0,19 4 29 0 0,1 1 1 0 0,-1 0-1 0 0,1 0 1 0 0,0 0-1 0 0,-1-1 1 0 0,1 1 0 0 0,0 0-1 0 0,-1-1 1 0 0,1 1-1 0 0,0 0 1 0 0,-1-1-1 0 0,1 1 1 0 0,0 0-1 0 0,0-1 1 0 0,-1 1-1 0 0,1-1 1 0 0,0 1-1 0 0,0 0 1 0 0,0-1-1 0 0,0 1 1 0 0,-1-1 0 0 0,1 1-1 0 0,0-1 1 0 0,0 1-1 0 0,0-1 1 0 0,0 1-1 0 0,0 0 1 0 0,0-1-1 0 0,0 1 1 0 0,0-1-1 0 0,0 1 1 0 0,1-1-1 0 0,-1 1 1 0 0,0-1-1 0 0,0 1 1 0 0,0 0-1 0 0,0-1 1 0 0,1 1 0 0 0,-1-1-1 0 0,0 1 1 0 0,0 0-1 0 0,1-1 1 0 0,-1 1-1 0 0,1-1 1 0 0,-1 0-187 0 0,6-6-5994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11975 0 0,'6'-16'6700'0'0,"2"25"-6497"0"0,21 25-91 0 0,-22-26-16 0 0,-2 3-5 0 0,12 32 3 0 0,-13-32 2 0 0,1 1 0 0 0,23 59 106 0 0,-1-8 20 0 0,-21-49-182 0 0,20 41 243 0 0,8 12 170 0 0,1-5 147 0 0,-7-11-424 0 0,-21-38-4 0 0,-2-3-17 0 0,17 30-10 0 0,-16-30-1 0 0,-2 0-11 0 0,14 32-45 0 0,-14-32-64 0 0,-8-2-2737 0 0,-15 23 596 0 0,19-31 1963 0 0,0 0 1 0 0,0 1-1 0 0,-1-1 1 0 0,1 0-1 0 0,0 1 1 0 0,0-1-1 0 0,0 0 1 0 0,-1 0-1 0 0,1 1 1 0 0,0-1 0 0 0,0 0-1 0 0,-1 0 1 0 0,1 0-1 0 0,0 1 1 0 0,0-1-1 0 0,-1 0 1 0 0,1 0-1 0 0,0 0 1 0 0,-1 0-1 0 0,1 0 1 0 0,0 1-1 0 0,0-1 1 0 0,-1 0-1 0 0,1 0 1 0 0,0 0-1 0 0,-1 0 1 0 0,1 0-1 0 0,0 0 1 0 0,-1 0-1 0 0,1 0 1 0 0,0 0-1 0 0,-1 0 1 0 0,1 0-1 0 0,0-1 1 0 0,-1 1-1 0 0,1 0 1 0 0,0 0-1 0 0,-1 0 1 0 0,1 0-1 0 0,0 0 1 0 0,-1-1-1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9:31:27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1 291 6447 0 0,'5'1'499'0'0,"40"6"1127"0"0,-16-4 4893 0 0,-13-2-6055 0 0,3 0 379 0 0,15 2 606 0 0,0-1 1 0 0,66-6 0 0 0,-88 2-1309 0 0,0 0 0 0 0,-1-1 1 0 0,1-1-1 0 0,-1 1 0 0 0,13-7 0 0 0,-17 6-146 0 0,0 0-1 0 0,-1 0 0 0 0,1 0 1 0 0,-1-1-1 0 0,0 0 0 0 0,0 0 1 0 0,-1 0-1 0 0,10-13 0 0 0,-11 12 18 0 0,0 0-1 0 0,0-1 1 0 0,-1 0-1 0 0,0 1 1 0 0,0-1-1 0 0,-1 0 1 0 0,0 0 0 0 0,0-1-1 0 0,-1 1 1 0 0,0 0-1 0 0,0-1 1 0 0,0 1-1 0 0,-1-1 1 0 0,0 1 0 0 0,-1-1-1 0 0,0 1 1 0 0,-3-12-1 0 0,3 14-4 0 0,0 1 1 0 0,0-1-1 0 0,-1 1 0 0 0,1-1 0 0 0,-1 1 0 0 0,0 0 0 0 0,-1 0 1 0 0,1 0-1 0 0,-1 0 0 0 0,0 0 0 0 0,1 1 0 0 0,-2-1 0 0 0,1 1 1 0 0,0 0-1 0 0,-1 0 0 0 0,1 0 0 0 0,-1 0 0 0 0,0 1 0 0 0,0-1 1 0 0,0 1-1 0 0,0 0 0 0 0,-1 0 0 0 0,1 0 0 0 0,-1 1 0 0 0,1 0 1 0 0,-1 0-1 0 0,1 0 0 0 0,-9-1 0 0 0,3 2-63 0 0,0 1-1 0 0,0 0 1 0 0,0 0-1 0 0,0 1 0 0 0,1 0 1 0 0,-1 1-1 0 0,-10 4 1 0 0,-1 1-205 0 0,-36 21 0 0 0,53-27 228 0 0,0 1 0 0 0,0-1 1 0 0,0 1-1 0 0,0 0 0 0 0,1 0 1 0 0,-5 4-1 0 0,1 0-12 0 0,-5 5-68 0 0,-10 11 80 0 0,11-6-10 0 0,3-2 45 0 0,-8 24 0 0 0,11-22 40 0 0,-4 24 0 0 0,8-39-27 0 0,1 0 0 0 0,-1 0 1 0 0,1 1-1 0 0,0-1 0 0 0,0 0 0 0 0,0 1 1 0 0,0-1-1 0 0,1 3 0 0 0,4 42 116 0 0,-3-35-10 0 0,3-2-21 0 0,18 32-68 0 0,-22-40-25 0 0,-1 0-1 0 0,2-1 1 0 0,-1 1-1 0 0,0 0 1 0 0,0 0-1 0 0,1-1 1 0 0,-1 1-1 0 0,3 2 1 0 0,35 30 48 0 0,-34-30-54 0 0,0 0 1 0 0,1-1 0 0 0,0 0 0 0 0,0 0-1 0 0,6 2 1 0 0,-1 0 2 0 0,-7-3 6 0 0,0-1 0 0 0,0 0 0 0 0,1 1 0 0 0,-1-1 0 0 0,0-1 0 0 0,0 1 0 0 0,6 0 0 0 0,5 0 39 0 0,0-1-1 0 0,0 0 1 0 0,0-1-1 0 0,0 0 1 0 0,0-2-1 0 0,0 1 1 0 0,24-9-1 0 0,-25 5-16 0 0,0-1 1 0 0,-1 0-1 0 0,0-1 0 0 0,-1 0 1 0 0,0-1-1 0 0,0 0 0 0 0,0-1 1 0 0,-1-1-1 0 0,-1 0 0 0 0,0 0 0 0 0,0-1 1 0 0,-1 0-1 0 0,-1 0 0 0 0,0-1 1 0 0,-1 0-1 0 0,0-1 0 0 0,7-20 0 0 0,-14 33-25 0 0,6-14-7 0 0,-2 9 8 0 0,-4 6-7 0 0,0 0 0 0 0,0 0-1 0 0,1 0 1 0 0,-1 0 0 0 0,0 0 0 0 0,0 0 0 0 0,0 0 0 0 0,0 0 0 0 0,0 0-1 0 0,0 0 1 0 0,0 0 0 0 0,0 0 0 0 0,0 0 0 0 0,1 0 0 0 0,-1 0 0 0 0,0 0-1 0 0,0 0 1 0 0,0 0 0 0 0,0 0 0 0 0,0 0 0 0 0,0 0 0 0 0,0 0-1 0 0,0 0 1 0 0,0 0 0 0 0,0 0 0 0 0,1 0 0 0 0,-1 0 0 0 0,0 1 0 0 0,0-1-1 0 0,0 0 1 0 0,0 0 0 0 0,0 0 0 0 0,0 0 0 0 0,0 0 0 0 0,0 0 0 0 0,0 0-1 0 0,0 0 1 0 0,0 0 0 0 0,0 0 0 0 0,0 0 0 0 0,0 0 0 0 0,0 1-1 0 0,0-1 1 0 0,0 0 0 0 0,0 0 0 0 0,0 0 0 0 0,0 0 0 0 0,0 0 0 0 0,0 0-1 0 0,0 0 1 0 0,0 1 0 0 0,4 9-21 0 0,-1 1-21 0 0,0-1 0 0 0,3 19-1 0 0,1 12-22 0 0,-3-20 11 0 0,2 26 30 0 0,-3-23-25 0 0,3 32 36 0 0,-5 6 12 0 0,-6-13 14 0 0,3-39 372 0 0,-2-9-306 0 0,3 0-68 0 0,-1-1 0 0 0,1 1 1 0 0,-1-1-1 0 0,1 0 0 0 0,-1 1 0 0 0,1-1 0 0 0,-1 0 0 0 0,1 0 0 0 0,-1 0 0 0 0,1 0 1 0 0,-1 0-1 0 0,1-1 0 0 0,-1 1 0 0 0,1 0 0 0 0,-1-1 0 0 0,1 1 0 0 0,-1-1 0 0 0,1 1 1 0 0,-1-1-1 0 0,1 0 0 0 0,0 0 0 0 0,-1 1 0 0 0,1-1 0 0 0,0 0 0 0 0,0 0 1 0 0,0 0-1 0 0,0 0 0 0 0,0 0 0 0 0,0-1 0 0 0,-2-1 0 0 0,-4-7 45 0 0,0 0 1 0 0,1-1-1 0 0,0 0 0 0 0,1 0 1 0 0,0 0-1 0 0,0 0 0 0 0,1-1 1 0 0,1 0-1 0 0,0 0 0 0 0,1 0 1 0 0,0 0-1 0 0,0-1 0 0 0,2 1 1 0 0,-1 0-1 0 0,2 0 0 0 0,0-1 1 0 0,3-15-1 0 0,-3 21-61 0 0,1 0 0 0 0,1 1-1 0 0,0-1 1 0 0,-1 1 0 0 0,2-1 0 0 0,-1 1-1 0 0,1 0 1 0 0,0 0 0 0 0,0 1-1 0 0,7-7 1 0 0,-4 4-12 0 0,2 1 1 0 0,-1 0-1 0 0,1 1 0 0 0,0-1 0 0 0,0 2 1 0 0,11-6-1 0 0,0 2-22 0 0,1 1-1 0 0,0 1 1 0 0,0 1 0 0 0,1 1 0 0 0,42-5-1 0 0,-53 9-154 0 0,-1 1-1 0 0,16 1 0 0 0,18 4-542 0 0,12 1-1504 0 0,-49-2 2118 0 0,18 12 23 0 0,-18-12 40 0 0,-2 6 89 0 0,15 34 3 0 0,-15-33 79 0 0,-2-1 17 0 0,9 28-1 0 0,-9-28-5 0 0,0 1-24 0 0,10 34-17 0 0,-10-34-2 0 0,1 0-13 0 0,12 35-40 0 0,-14-38-4 0 0,1 1 1 0 0,0-1 0 0 0,1 0 0 0 0,4 8 0 0 0,-2-5 1 0 0,-1-2 47 0 0,1-1 13 0 0,19 22 16 0 0,-19-23 421 0 0,-1-6-220 0 0,15 3-11 0 0,-19-3-276 0 0,-1-1 0 0 0,1 0 0 0 0,-1 0 0 0 0,1 0 0 0 0,0 0 0 0 0,-1 0 0 0 0,1 0 1 0 0,0 0-1 0 0,-1 0 0 0 0,1 0 0 0 0,-1 0 0 0 0,1 0 0 0 0,0 0 0 0 0,-1 0 0 0 0,1 0 0 0 0,0 0 0 0 0,-1-1 0 0 0,1 1 0 0 0,-1 0 1 0 0,1 0-1 0 0,-1-1 0 0 0,1 1 0 0 0,-1-1 0 0 0,1 1 0 0 0,0-1 0 0 0,0 0 45 0 0,2-1 18 0 0,1 1 1 0 0,-1-1-1 0 0,0 0 1 0 0,0-1-1 0 0,-1 1 1 0 0,1 0-1 0 0,0-1 1 0 0,-1 0-1 0 0,1 1 1 0 0,-1-1-1 0 0,0 0 1 0 0,0 0-1 0 0,2-6 1 0 0,2-3 151 0 0,-1 0-1 0 0,4-18 1 0 0,-1 6 51 0 0,8-26-116 0 0,10-59 0 0 0,-6 0-2972 0 0,-17 94 1800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1 388 3223 0 0,'0'0'4298'0'0,"7"2"-2898"0"0,1 0-971 0 0,-5 0-201 0 0,1-1 1 0 0,-1-1-1 0 0,0 1 1 0 0,1 0-1 0 0,-1-1 1 0 0,0 0-1 0 0,1 1 1 0 0,5-2-1 0 0,-1 2 168 0 0,-4-1-124 0 0,0 1-1 0 0,1-1 1 0 0,-1-1 0 0 0,0 1-1 0 0,1 0 1 0 0,4-2-1 0 0,147-30 1981 0 0,-148 30-2207 0 0,275-59 3498 0 0,-24 16-1399 0 0,-223 36-1962 0 0,6-3-92 0 0,-34 11-79 0 0,21-9-6 0 0,-1 0-59 0 0,-26 10 12 0 0,4-5-53 0 0,-5 5 143 0 0,10-8-520 0 0,-10 3 289 0 0,-9 4 432 0 0,-1 1-130 0 0,0 0 0 0 0,0 0 1 0 0,0 1-1 0 0,1 1 0 0 0,-1 0 0 0 0,-15 5 0 0 0,0 2-108 0 0,-6 7-11 0 0,-2 3 0 0 0,0 6 0 0 0,0 6 0 0 0,20-17 0 0 0,-14 22 0 0 0,18-24 0 0 0,1 1 0 0 0,-10 25 0 0 0,12-27 0 0 0,2 1 0 0 0,0 0 0 0 0,-4 23 0 0 0,6-23-5 0 0,1 1-1 0 0,1 16 1 0 0,-1-29 5 0 0,0 1-5 0 0,1 1-1 0 0,-1-1 1 0 0,0 1-1 0 0,0-1 1 0 0,1 0-1 0 0,-1 1 1 0 0,0-1-1 0 0,1 1 0 0 0,-1-1 1 0 0,1 0-1 0 0,0 1 1 0 0,0-1-1 0 0,1 2 1 0 0,25 42-81 0 0,-27-44 82 0 0,1 0 0 0 0,-1 0 0 0 0,1 0-1 0 0,-1 0 1 0 0,1 0 0 0 0,0 0-1 0 0,-1-1 1 0 0,1 1 0 0 0,0 0 0 0 0,0 0-1 0 0,0 0 1 0 0,0-1 0 0 0,0 1-1 0 0,0 0 1 0 0,0-1 0 0 0,0 1-1 0 0,1 0 1 0 0,33 16-28 0 0,-20-11-32 0 0,18-3 48 0 0,-22-4 48 0 0,1 1 1 0 0,0-1-1 0 0,0-1 0 0 0,0 0 1 0 0,-1-1-1 0 0,1 0 0 0 0,-1-1 1 0 0,0 0-1 0 0,0-1 0 0 0,0 0 0 0 0,0-1 1 0 0,-1 0-1 0 0,0 0 0 0 0,0-1 1 0 0,-1-1-1 0 0,0 0 0 0 0,0 0 0 0 0,-1 0 1 0 0,0-1-1 0 0,0-1 0 0 0,-1 1 1 0 0,-1-1-1 0 0,1 0 0 0 0,-1-1 1 0 0,-1 1-1 0 0,7-20 0 0 0,-2-1 7 0 0,-1 0-1 0 0,7-50 1 0 0,-13 64-26 0 0,-2 0 0 0 0,0 0 1 0 0,-1 0-1 0 0,-1-1 0 0 0,-1 1 0 0 0,-5-27 0 0 0,5 38-13 0 0,1 1-16 0 0,0 4-64 0 0,5 12-15 0 0,13 32 10 0 0,-7-19 28 0 0,19 38 35 0 0,8 7-20 0 0,4-3 31 0 0,2-10 11 0 0,-31-41 5 0 0,16 14 1 0 0,6-1 59 0 0,-27-22 187 0 0,-7-9-124 0 0,-1-3-61 0 0,-1 0 0 0 0,0 0 0 0 0,0 0 0 0 0,0 0 0 0 0,-1 0 0 0 0,0 0 0 0 0,0 1 0 0 0,0-1 0 0 0,-6-6 0 0 0,-7-13 103 0 0,-9-21-134 0 0,2 0 1 0 0,2-2-1 0 0,-28-93 0 0 0,49 138-117 0 0,1-4-2 0 0,0 5-10 0 0,21 0-75 0 0,-18 2 96 0 0,4 2 0 0 0,39 6-80 0 0,4-1-8 0 0,133 1 27 0 0,-1-18 227 0 0,-154 6-40 0 0,0-1 0 0 0,0-2 1 0 0,0-1-1 0 0,31-13 0 0 0,-51 18-16 0 0,0-1 0 0 0,-1-1 0 0 0,0 0-1 0 0,0 0 1 0 0,0 0 0 0 0,-1-1 0 0 0,10-10 0 0 0,-15 15-21 0 0,0-1-1 0 0,-1 1 1 0 0,1-1 0 0 0,-1 0 0 0 0,0 0 0 0 0,1 0 0 0 0,-1 0 0 0 0,0 0-1 0 0,0 0 1 0 0,0 0 0 0 0,-1 0 0 0 0,1 0 0 0 0,0 0 0 0 0,-1 0 0 0 0,1-1-1 0 0,-1 1 1 0 0,0 0 0 0 0,0 0 0 0 0,0-1 0 0 0,0 1 0 0 0,0 0 0 0 0,0-1-1 0 0,-1 1 1 0 0,1 0 0 0 0,-1 0 0 0 0,1 0 0 0 0,-1 0 0 0 0,0-1-1 0 0,0 1 1 0 0,0 0 0 0 0,0 0 0 0 0,0 0 0 0 0,0 1 0 0 0,-1-1 0 0 0,-2-3-1 0 0,0 2-11 0 0,1 0 0 0 0,-1 0 0 0 0,0 0 0 0 0,0 1 0 0 0,0 0-1 0 0,0-1 1 0 0,0 2 0 0 0,-1-1 0 0 0,1 0 0 0 0,-1 1 0 0 0,1 0-1 0 0,-1 0 1 0 0,1 0 0 0 0,-1 1 0 0 0,0-1 0 0 0,-7 1 0 0 0,-9 1-117 0 0,1 1 0 0 0,-28 5 0 0 0,22-2 23 0 0,1 2-1 0 0,0 0 0 0 0,0 1 1 0 0,1 2-1 0 0,0 0 1 0 0,1 2-1 0 0,0 1 0 0 0,1 0 1 0 0,-29 23-1 0 0,38-22 30 0 0,-29 39 48 0 0,4 2 1 0 0,36-52 4 0 0,0 0 0 0 0,0 1 0 0 0,0-1 0 0 0,1 0 0 0 0,-2 5 0 0 0,-18 52-16 0 0,17-46 2 0 0,0 1 0 0 0,-2 22 0 0 0,5 15-60 0 0,1-42 13 0 0,7 3 4 0 0,3 5 37 0 0,17 23 1 0 0,-21-34 26 0 0,0 0 0 0 0,1 0 0 0 0,0 0 0 0 0,0-1 0 0 0,11 7 0 0 0,2 0 43 0 0,1-2 1 0 0,0 0-1 0 0,0-1 0 0 0,24 7 1 0 0,-5-5 188 0 0,62 13 0 0 0,-74-21-100 0 0,0-2-1 0 0,0 0 0 0 0,1-2 1 0 0,44-4-1 0 0,-28-3 54 0 0,0-1 0 0 0,47-16 0 0 0,-80 21-284 0 0,-1-1 0 0 0,1 0 1 0 0,-1-1-1 0 0,0 0 0 0 0,0 0 0 0 0,11-9 0 0 0,-11 1-634 0 0,-9 8-1127 0 0,-3-8-5815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 11519 0 0,'0'-1'463'0'0,"-9"-4"2279"0"0,5 6-961 0 0,7 7 445 0 0,19 31-2142 0 0,-16-29 92 0 0,3-4-73 0 0,0 3-54 0 0,-2-4 27 0 0,1 1 1 0 0,-1-1-1 0 0,12 6 1 0 0,20 12 336 0 0,5 2 172 0 0,7 2 17 0 0,7 2-253 0 0,5 1-65 0 0,0 2-63 0 0,4-1-20 0 0,-10-5-126 0 0,325 150 73 0 0,-267-120-148 0 0,-72-35 0 0 0,21 11 0 0 0,5 4 11 0 0,-2 0 31 0 0,-1 2-20 0 0,-1 2 20 0 0,-5 0-20 0 0,-3 2 20 0 0,-3 2-31 0 0,2 3-11 0 0,0-2 0 0 0,-1-4 0 0 0,-4-4 0 0 0,2-5 0 0 0,-2-2 0 0 0,-2-2 11 0 0,-3-2 43 0 0,3 6 70 0 0,-7-3-33 0 0,11 9-22 0 0,-13-8-58 0 0,-2 2 0 0 0,-24-19 31 0 0,20 18-31 0 0,6 5-11 0 0,2-3 0 0 0,4-4 0 0 0,-7-9 0 0 0,-28-15 8 0 0,20 8 37 0 0,-2-3-34 0 0,-18-7-2 0 0,19 8 53 0 0,2 3 4 0 0,7 2 18 0 0,-32-13-14 0 0,-1 1 18 0 0,20 9-14 0 0,-13-4 1 0 0,20 12-59 0 0,5-2-16 0 0,-10-10 11 0 0,-16-5 42 0 0,10 3 15 0 0,-17-6 203 0 0,-1-1-213 0 0,13-1-36 0 0,-17 1-21 0 0,0 0 0 0 0,0 0 0 0 0,0 0 0 0 0,1 0 0 0 0,-1 0 0 0 0,0 0 0 0 0,0 0 1 0 0,0 0-1 0 0,0-1 0 0 0,1 1 0 0 0,-1 0 0 0 0,0 0 0 0 0,0 0 0 0 0,0 0 0 0 0,0 0 0 0 0,0 0 0 0 0,1-1 0 0 0,-1 1 1 0 0,0 0-1 0 0,0 0 0 0 0,0 0 0 0 0,0-1 0 0 0,0 1 0 0 0,0 0 0 0 0,0 0 0 0 0,0 0 0 0 0,0 0 0 0 0,0-1 1 0 0,1 1-1 0 0,-1 0 0 0 0,0 0 0 0 0,0 0 0 0 0,0-1 0 0 0,0 1 0 0 0,0 0 0 0 0,-1 0 0 0 0,1 0 0 0 0,0-1 0 0 0,0-3 15 0 0,-1 1 0 0 0,0-1 0 0 0,0 1 0 0 0,-1-1 0 0 0,1 1 0 0 0,-1-1 0 0 0,0 1 0 0 0,0 0 0 0 0,0 0 0 0 0,0-1 0 0 0,-3-2 0 0 0,-33-31 186 0 0,19 19-142 0 0,-211-195 409 0 0,218 201-460 0 0,0-1 1 0 0,2 0-1 0 0,-1 0 1 0 0,-15-26-1 0 0,-7-11 8 0 0,32 49-16 0 0,-4-6-13 0 0,5 6-50 0 0,7 7-344 0 0,2 2 392 0 0,-4-4-2 0 0,-1 0-1 0 0,1-1 1 0 0,0 1-1 0 0,0-1 1 0 0,8 4-1 0 0,10 5-75 0 0,34 19-37 0 0,-47-26 120 0 0,28 19-53 0 0,13 12-10 0 0,1 2-36 0 0,-12-6 9 0 0,7 3-89 0 0,-9-6 55 0 0,0 1 41 0 0,1-1-4 0 0,0 3 67 0 0,-4-1-41 0 0,-28-25 32 0 0,0 0-1 0 0,-1 0 0 0 0,9 13 0 0 0,-7-9 10 0 0,0-2-47 0 0,-3 2-4 0 0,14 31 51 0 0,-18-41 27 0 0,-1 1 1 0 0,1 0-1 0 0,-1-1 0 0 0,0 1 1 0 0,1-1-1 0 0,-1 1 0 0 0,0 0 0 0 0,0-1 1 0 0,1 1-1 0 0,-1 0 0 0 0,0 0 1 0 0,0-1-1 0 0,0 1 0 0 0,0 0 0 0 0,0-1 1 0 0,0 1-1 0 0,0 0 0 0 0,0 0 1 0 0,0-1-1 0 0,0 1 0 0 0,0 0 0 0 0,-1-1 1 0 0,1 1-1 0 0,0 0 0 0 0,0 0 1 0 0,-1-1-1 0 0,0 2 0 0 0,-15 37 1 0 0,16-38 3 0 0,0 0 0 0 0,0-1 0 0 0,0 1 0 0 0,-1-1 0 0 0,1 1 0 0 0,0-1 0 0 0,0 1 0 0 0,0-1 0 0 0,-1 1 1 0 0,1-1-1 0 0,0 1 0 0 0,-1-1 0 0 0,1 1 0 0 0,0-1 0 0 0,-1 1 0 0 0,1-1 0 0 0,-1 1 0 0 0,1-1 0 0 0,-1 0 0 0 0,1 1 0 0 0,0-1 0 0 0,-1 0 1 0 0,1 0-1 0 0,-1 1 0 0 0,0-1 0 0 0,0 0 0 0 0,-26 10 76 0 0,-7-1 50 0 0,-58 7-1 0 0,30-9-92 0 0,-234 39 433 0 0,0 1 55 0 0,237-39-485 0 0,23-2-38 0 0,15-2 0 0 0,5 0-29 0 0,13-4-118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25 109 7367 0 0,'-5'-6'2063'0'0,"4"6"-1795"0"0,0-1 1 0 0,0 0-1 0 0,0 0 1 0 0,0 1-1 0 0,0-1 1 0 0,1 0 0 0 0,-1 0-1 0 0,0 0 1 0 0,1 0-1 0 0,-1 0 1 0 0,0 0-1 0 0,1 0 1 0 0,-4-7 6411 0 0,3 20-6352 0 0,-2 36-11 0 0,2-36 556 0 0,7-1-705 0 0,18 36-9 0 0,-18-35 133 0 0,0-2-208 0 0,19 33-13 0 0,-12-21 15 0 0,16 24-11 0 0,-15-23-21 0 0,18 35-32 0 0,4 18 20 0 0,-3 6-31 0 0,-7 0-11 0 0,-2-7 12 0 0,-5-12 49 0 0,-16-50 109 0 0,0-2-96 0 0,8 35 16 0 0,-9-35-2 0 0,-4-10-20 0 0,1-1-64 0 0,0 1-1 0 0,1-1 1 0 0,-1 0 0 0 0,0 0 0 0 0,0 0 0 0 0,1 0-1 0 0,-1 0 1 0 0,0 0 0 0 0,0 0 0 0 0,0 0 0 0 0,1 0-1 0 0,-1 0 1 0 0,0 0 0 0 0,0 0 0 0 0,1 0 0 0 0,-1 0 0 0 0,0-1-1 0 0,0 1 1 0 0,1 0 0 0 0,-2-1 0 0 0,-13-13 113 0 0,14 13-112 0 0,-8-11 70 0 0,0 0-1 0 0,0 0 0 0 0,1 0 1 0 0,-10-22-1 0 0,-20-58-4 0 0,21 47-50 0 0,-31-82-43 0 0,-44-191 0 0 0,70 193-30 0 0,21 120 53 0 0,1 0 0 0 0,-1 0 0 0 0,1 0 0 0 0,0 1 0 0 0,0-1 0 0 0,1 0 0 0 0,-1 0 0 0 0,1 0 0 0 0,2-7 0 0 0,-2 10 0 0 0,0 1 0 0 0,0-1 0 0 0,0 1 0 0 0,-1-1 0 0 0,1 1 0 0 0,1-1 0 0 0,-1 1 0 0 0,0 0 0 0 0,0 0 0 0 0,0-1 0 0 0,1 1 0 0 0,-1 0 0 0 0,1 0 0 0 0,1-1 0 0 0,-1 1 0 0 0,1 0 0 0 0,0 0 0 0 0,-1 0 0 0 0,1 1 0 0 0,0-1 0 0 0,-1 1 0 0 0,1-1 0 0 0,0 1 0 0 0,0 0 0 0 0,0 0 0 0 0,4 1 0 0 0,10 1-11 0 0,-5 1-31 0 0,26 8 31 0 0,3 3 11 0 0,5 1 0 0 0,5 1 0 0 0,0-2 126 0 0,0-2 0 0 0,81 8-1 0 0,108-9 269 0 0,-171-14-75 0 0,3 1-3169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9671 0 0,'0'0'11196'0'0,"0"12"-11296"0"0,2 36-69 0 0,-2-36-14 0 0,0-1-108 0 0,0 0 185 0 0,4 16-1 0 0,-2-12 43 0 0,-1-2-128 0 0,0 2 32 0 0,3 57 116 0 0,-2 2-4 0 0,0 2 36 0 0,1-2 12 0 0,2-6 0 0 0,4-4 0 0 0,1 15 64 0 0,-4-36-61 0 0,-5-32-259 0 0,-16-13-2165 0 0,8-3 1079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6911 0 0,'0'0'528'0'0,"4"0"-341"0"0,14-4 45 0 0,98-23 6172 0 0,50-19-2629 0 0,-29 8-2398 0 0,-121 34-1278 0 0,27-9-45 0 0,2 3-1 0 0,0 1 1 0 0,62-3-1 0 0,-74 11-53 0 0,13 3 0 0 0,-9 2 18 0 0,-21 1 67 0 0,18 12 11 0 0,-26-13 91 0 0,0 5-50 0 0,22 27 20 0 0,-23-27 153 0 0,-2 4-206 0 0,11 39-22 0 0,-12-39-2 0 0,-4-1-13 0 0,0 36-43 0 0,-2-22 29 0 0,-9 40 1 0 0,-3 1-44 0 0,-4 11-199 0 0,-1-4-158 0 0,7-23 142 0 0,7-25-158 0 0,-6 50-517 0 0,8-62 731 0 0,1-3-38 0 0,1-1 1 0 0,0 1-1 0 0,0 13 0 0 0,0 16-261 0 0,1-29 0 0 0,1-1 38 0 0,2 31 154 0 0,-2-31 1834 0 0,-7-4-1246 0 0,3-2-266 0 0,2-3-44 0 0,0 1-1 0 0,-1-1 0 0 0,1 1 1 0 0,0-1-1 0 0,0 0 0 0 0,-1 1 0 0 0,1-1 1 0 0,-1 0-1 0 0,0 0 0 0 0,1 0 1 0 0,-1 0-1 0 0,0 0 0 0 0,1 0 1 0 0,-1-1-1 0 0,0 1 0 0 0,0 0 0 0 0,0-1 1 0 0,0 0-1 0 0,1 1 0 0 0,-1-1 1 0 0,0 0-1 0 0,0 0 0 0 0,0 0 1 0 0,0 0-1 0 0,-2-1 0 0 0,-67-16 577 0 0,0 2-1 0 0,-107-7 0 0 0,63 14-21 0 0,-53-1-52 0 0,73 16-787 0 0,48-2-1071 0 0,43-5 270 0 0,0 1-236 0 0,-13 2-47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3223 0 0,'9'-16'10392'0'0,"-2"26"-9708"0"0,21 30-106 0 0,-21-30-24 0 0,-4 3-46 0 0,14 63 62 0 0,-3-11-140 0 0,0 3-227 0 0,2 3-27 0 0,-1 7 347 0 0,1 1 77 0 0,1-6-74 0 0,-6-31-270 0 0,-8-31 2 0 0,0 2 4 0 0,12 41 2 0 0,-11-41 0 0 0,-1-3-25 0 0,6 32-107 0 0,-7-31 25 0 0,0 0-97 0 0,4 33-122 0 0,-5-33-317 0 0,-3-12-1178 0 0,-9-4 514 0 0,5-5-192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4 157 7943 0 0,'-4'-26'786'0'0,"4"25"-762"0"0,0 0 0 0 0,0 0 0 0 0,0 0 0 0 0,0 0 0 0 0,1 0 0 0 0,-1 0 0 0 0,0 0 0 0 0,0 0 0 0 0,1 1 0 0 0,-1-1 0 0 0,0 0 0 0 0,1 0 0 0 0,-1 0 0 0 0,1 0 0 0 0,-1 1 0 0 0,1-1 0 0 0,-1 0 0 0 0,1 0 0 0 0,-1 1 0 0 0,1-1 0 0 0,1-1 0 0 0,2-2 677 0 0,0 0-300 0 0,-1-1 1 0 0,2 1-1 0 0,-1 0 1 0 0,0 0-1 0 0,1 1 1 0 0,0-1-1 0 0,0 1 1 0 0,0 0-1 0 0,0 0 1 0 0,0 1-1 0 0,0 0 1 0 0,1-1-1 0 0,9-1 0 0 0,9-1-227 0 0,0 0 0 0 0,25-1-1 0 0,-16 3 95 0 0,312-35 1211 0 0,-333 37-1146 0 0,8 1-55 0 0,1 1 216 0 0,8 0 122 0 0,-22 3-521 0 0,-4-2-89 0 0,1-1 1 0 0,-1 1-1 0 0,0 0 0 0 0,-1 1 1 0 0,1-1-1 0 0,0 0 1 0 0,-1 1-1 0 0,1-1 0 0 0,2 5 1 0 0,-2-2-14 0 0,0 2-1 0 0,0-1 1 0 0,-1 0 0 0 0,0 0-1 0 0,2 9 1 0 0,-1-4-85 0 0,-5 1-115 0 0,0 2 172 0 0,0-7-8 0 0,1 1 0 0 0,0 0 0 0 0,0 14-1 0 0,-2-8-162 0 0,-8 39 110 0 0,8-39 6 0 0,1 0 2 0 0,-4 43-4 0 0,5-43-17 0 0,1 0-10 0 0,0 58-138 0 0,0-58 68 0 0,4 26 0 0 0,-2-23 104 0 0,-1-3-171 0 0,0-2 0 0 0,4 37-1 0 0,-4-36-6 0 0,1-1-231 0 0,5 37 418 0 0,-5-26 118 0 0,-1 21 24 0 0,-1-33 630 0 0,-6-6-354 0 0,-17 15-4 0 0,17-15-29 0 0,0-4-12 0 0,-2 1-200 0 0,6-1-49 0 0,-1 0 0 0 0,0 0 0 0 0,0-1 1 0 0,0 1-1 0 0,1-1 0 0 0,-1 0 0 0 0,0 0 0 0 0,0 0 1 0 0,-4 0-1 0 0,-98-9 1648 0 0,-194-39 0 0 0,279 42-2248 0 0,0 0 1 0 0,-24-11-1 0 0,43 17 240 0 0,0-1 0 0 0,0 1-1 0 0,0 0 1 0 0,0-1-1 0 0,1 1 1 0 0,-1-1 0 0 0,0 1-1 0 0,0-1 1 0 0,0 1 0 0 0,0-1-1 0 0,1 0 1 0 0,-1 1 0 0 0,0-1-1 0 0,0-1 1 0 0,-1-1-1303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 4143 0 0,'-4'-10'11517'0'0,"5"17"-5972"0"0,11 52-5535 0 0,-2-1 18 0 0,5 26 271 0 0,-12-69-146 0 0,0 0-6 0 0,8 48-23 0 0,-5-34-11 0 0,3 22-1 0 0,-4-25-19 0 0,0-10-78 0 0,8 46 49 0 0,0 9 1 0 0,-1-18-43 0 0,-7-29 20 0 0,5 19-47 0 0,-8-32-43 0 0,0-1 0 0 0,6 17-1 0 0,-3-16 17 0 0,-3-1-71 0 0,0-29-13841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67 12727 0 0,'0'0'619'0'0,"0"0"-595"0"0,0 0 0 0 0,0 0 0 0 0,0-1 1 0 0,-1 1-1 0 0,1 0 0 0 0,0 0 0 0 0,0-1 0 0 0,0 1 0 0 0,0 0 0 0 0,0 0 0 0 0,0 0 1 0 0,0-1-1 0 0,0 1 0 0 0,0 0 0 0 0,0 0 0 0 0,0-1 0 0 0,0 1 0 0 0,0 0 1 0 0,1 0-1 0 0,-1-1 0 0 0,0 1 0 0 0,0 0 0 0 0,0 0 0 0 0,0 0 0 0 0,0-1 0 0 0,0 1 1 0 0,0 0-1 0 0,1 0 0 0 0,-1 0 0 0 0,0 0 0 0 0,0-1 0 0 0,0 1 0 0 0,0 0 1 0 0,1 0-1 0 0,-1 0 0 0 0,0 0 0 0 0,0 0 0 0 0,1-1 0 0 0,38-9 2170 0 0,0 2 1 0 0,42-4-1 0 0,85-1-1859 0 0,-70 6-45 0 0,113-1-199 0 0,-197 9-48 0 0,23 3-33 0 0,-8 0 2 0 0,-22-3 140 0 0,2 5-76 0 0,18 15-4 0 0,-24-21-70 0 0,-1 0-1 0 0,1 0 1 0 0,-1 1 0 0 0,0-1-1 0 0,1 0 1 0 0,-1 1 0 0 0,0-1-1 0 0,1 0 1 0 0,-1 1-1 0 0,0-1 1 0 0,1 1 0 0 0,-1-1-1 0 0,0 1 1 0 0,0-1-1 0 0,0 1 1 0 0,1-1 0 0 0,-1 1-1 0 0,0-1 1 0 0,0 1 0 0 0,0-1-1 0 0,0 1 1 0 0,0-1-1 0 0,0 1 1 0 0,0-1 0 0 0,0 1-1 0 0,0-1 1 0 0,0 1 0 0 0,0-1-1 0 0,0 1 1 0 0,0-1-1 0 0,0 1 1 0 0,-1-1 0 0 0,1 1-1 0 0,0-1 1 0 0,0 0 0 0 0,-1 2-1 0 0,-14 56 11 0 0,-8-4-26 0 0,2-13-61 0 0,15-30 57 0 0,1-1 1 0 0,-5 20 0 0 0,-8 16-7 0 0,11-23-29 0 0,-3 24 7 0 0,7-35-112 0 0,2 2-26 0 0,-1 4 124 0 0,0-4-86 0 0,0 27 0 0 0,1-5-94 0 0,0-24 132 0 0,1 1 0 0 0,0-1 0 0 0,3 14 0 0 0,2 23-52 0 0,-4-36 6 0 0,2-4 2 0 0,9 30 4 0 0,-9-30 18 0 0,1 0-112 0 0,13 26 113 0 0,-12-26-40 0 0,-2 0-458 0 0,8 28 603 0 0,-10-36 23 0 0,-1-1 0 0 0,0 0-1 0 0,0 1 1 0 0,1-1 0 0 0,-1 1 0 0 0,0-1 0 0 0,0 1-1 0 0,0-1 1 0 0,0 1 0 0 0,0-1 0 0 0,0 1 0 0 0,0-1 0 0 0,0 1-1 0 0,0-1 1 0 0,0 1 0 0 0,0-1 0 0 0,0 1 0 0 0,0-1 0 0 0,0 1-1 0 0,0-1 1 0 0,0 1 0 0 0,0-1 0 0 0,-1 1 0 0 0,1-1-1 0 0,0 1 1 0 0,0-1 0 0 0,-1 0 0 0 0,1 1 0 0 0,0-1 0 0 0,-1 1-1 0 0,1-1 1 0 0,0 0 0 0 0,-1 1 0 0 0,-21 26 94 0 0,21-27-76 0 0,1 1 0 0 0,-1 0 0 0 0,1-1 0 0 0,0 1 0 0 0,-1-1 0 0 0,1 1 0 0 0,-1-1 0 0 0,0 1 0 0 0,1-1 0 0 0,-1 1 0 0 0,1-1 0 0 0,-1 1 0 0 0,0-1 0 0 0,1 0 1 0 0,-1 1-1 0 0,-1-1 0 0 0,-4 3 102 0 0,-22 5 512 0 0,-19 3 147 0 0,-225 47 1199 0 0,193-47-1812 0 0,-129 3-1 0 0,161-14-139 0 0,-85-1-854 0 0,129 0 412 0 0,-1 1-1 0 0,1 0 1 0 0,0-1 0 0 0,-1 0-1 0 0,1 1 1 0 0,0-1-1 0 0,0-1 1 0 0,0 1 0 0 0,-3-2-1 0 0,5 3 242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3268 130 5527 0 0,'8'-5'1322'0'0,"1"0"0"0"0,-1 0 0 0 0,0-1 0 0 0,13-12 0 0 0,-20 17-1202 0 0,0 1 0 0 0,0-1 1 0 0,-1 0-1 0 0,1 0 1 0 0,0 0-1 0 0,0 0 0 0 0,-1 0 1 0 0,1 0-1 0 0,0 0 0 0 0,-1 0 1 0 0,1 0-1 0 0,-1 0 1 0 0,1 0-1 0 0,-1 0 0 0 0,0 0 1 0 0,1 0-1 0 0,-1-1 0 0 0,0 1 1 0 0,0 0-1 0 0,0 0 1 0 0,0 0-1 0 0,0-1 0 0 0,0 1 1 0 0,0 0-1 0 0,0 0 0 0 0,0 0 1 0 0,0 0-1 0 0,-1-1 1 0 0,1 1-1 0 0,-1 0 0 0 0,1 0 1 0 0,-1 0-1 0 0,1 0 0 0 0,-1 0 1 0 0,1 0-1 0 0,-1 0 1 0 0,0 0-1 0 0,0 0 0 0 0,1 0 1 0 0,-1 1-1 0 0,0-1 0 0 0,0 0 1 0 0,0 0-1 0 0,-1 0 1 0 0,-3-3 45 0 0,-1 1 1 0 0,1 0 0 0 0,-1 0-1 0 0,0 1 1 0 0,0-1 0 0 0,0 1 0 0 0,-6-1-1 0 0,-29-5-42 0 0,1 1-1 0 0,-1 3 0 0 0,-80 1 0 0 0,-122 27-50 0 0,20 21 155 0 0,68-12-22 0 0,132-29-176 0 0,-390 90 675 0 0,-70 45-266 0 0,364-103-377 0 0,-168 54-58 0 0,190-56-4 0 0,-244 88 0 0 0,8 19 0 0 0,291-122 0 0 0,-8 4 0 0 0,-49 30 0 0 0,69-32 0 0 0,-3 7 14 0 0,19-13 55 0 0,-14 24 35 0 0,21-30 43 0 0,6 5-2 0 0,-2 41-8 0 0,3-54-131 0 0,-1 0 0 0 0,1 0 0 0 0,0 1 0 0 0,0-1 0 0 0,0 0 0 0 0,0 0-1 0 0,0 1 1 0 0,1-1 0 0 0,-1 0 0 0 0,0 0 0 0 0,1 0 0 0 0,-1 1 0 0 0,0-1 0 0 0,1 0 0 0 0,-1 0 0 0 0,1 0 0 0 0,0 0-1 0 0,-1 0 1 0 0,1 0 0 0 0,1 2 0 0 0,-2-3-6 0 0,45 59 65 0 0,-29-42-57 0 0,2-1 0 0 0,0 0-1 0 0,1-1 1 0 0,1-1-1 0 0,38 21 1 0 0,-25-18 2 0 0,2-1-1 0 0,71 22 1 0 0,-67-29-10 0 0,0-1 0 0 0,45 3 0 0 0,82-1 0 0 0,-121-9 0 0 0,493 1 0 0 0,-419-9 9 0 0,183-14 62 0 0,-3-19-23 0 0,-105-2 76 0 0,-2-9 0 0 0,-2-7 0 0 0,281-129 0 0 0,-404 156-37 0 0,-2-4-1 0 0,-1-2 0 0 0,-2-2 1 0 0,80-67-1 0 0,-128 93-44 0 0,0 0 0 0 0,0-1 0 0 0,-2 0 0 0 0,20-28 0 0 0,-28 35-23 0 0,0 0 1 0 0,0 0 0 0 0,-1 0-1 0 0,0 0 1 0 0,0 0 0 0 0,-1-1-1 0 0,0 1 1 0 0,0-1-1 0 0,-1 1 1 0 0,0-1 0 0 0,0 0-1 0 0,-1 0 1 0 0,0 1 0 0 0,-1-13-1 0 0,-1 10 10 0 0,0 0 1 0 0,0 0-1 0 0,-1 0 0 0 0,-1 1 1 0 0,0-1-1 0 0,0 1 0 0 0,-1 0 1 0 0,-10-16-1 0 0,6 14-1 0 0,0-1 0 0 0,-1 2 0 0 0,0-1-1 0 0,0 1 1 0 0,-19-12 0 0 0,-6-1 4 0 0,-2 2-1 0 0,0 1 1 0 0,-51-18-1 0 0,46 21-136 0 0,-1 1 0 0 0,-1 3 0 0 0,1 2 0 0 0,-2 1 0 0 0,0 3 0 0 0,0 1 0 0 0,0 3 0 0 0,0 1-1 0 0,0 2 1 0 0,-1 3 0 0 0,-61 10 0 0 0,-54 26-2139 0 0,112-22 1192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9:31:28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7831 0 0,'0'0'2192'0'0,"3"12"-678"0"0,6 33 76 0 0,-6-33-26 0 0,-2 0-150 0 0,1 3-961 0 0,3 43 1772 0 0,-3-19-1030 0 0,-1-29-560 0 0,-1 3-246 0 0,1 40-49 0 0,0-40-55 0 0,-1-2-187 0 0,1 35-114 0 0,-1-35-124 0 0,0-7 103 0 0,0 0 1 0 0,0 0 0 0 0,1 0 0 0 0,-1 0 0 0 0,3 8 0 0 0,-2-9-191 0 0,0 1 1 0 0,0 0-1 0 0,0 0 1 0 0,-1 0-1 0 0,0 8 1 0 0,10-31-6950 0 0,-5 6 1630 0 0</inkml:trace>
  <inkml:trace contextRef="#ctx0" brushRef="#br0" timeOffset="1">144 100 7831 0 0,'0'-18'344'0'0,"-1"5"72"0"0,-1 4-328 0 0,1 1-88 0 0,1 4 0 0 0,-2 3 0 0 0,0-4 1232 0 0,1 0 232 0 0,-2-1 40 0 0,-2-2 16 0 0,-2 1-224 0 0,3 1-48 0 0,-3 1 0 0 0,2 2-8 0 0,1 1-1384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3223 0 0,'1'-46'3956'0'0,"12"-81"0"0"0,-13 127-3781 0 0,0-1 0 0 0,0 0 0 0 0,1 0 0 0 0,-1 0 0 0 0,0 1 0 0 0,0-1 0 0 0,0 0 0 0 0,1 0 0 0 0,-1 1 0 0 0,1-1 0 0 0,-1 0 0 0 0,0 1 0 0 0,1-1 0 0 0,-1 0 0 0 0,1 1 0 0 0,-1-1 0 0 0,1 1 0 0 0,0-1 0 0 0,-1 1 0 0 0,1-1 0 0 0,-1 1 0 0 0,1-1 0 0 0,0 1 0 0 0,0 0 0 0 0,-1-1 0 0 0,1 1 0 0 0,0 0 0 0 0,0 0 0 0 0,-1-1 0 0 0,1 1 0 0 0,0 0 0 0 0,0 0 0 0 0,1 0 1481 0 0,5 9-1517 0 0,22 26 11 0 0,-21-27 173 0 0,-5 4-74 0 0,13 36 37 0 0,-13-36 8 0 0,1 1-12 0 0,17 64 131 0 0,-18-63-351 0 0,0 0 88 0 0,11 28 1 0 0,5 10-2 0 0,-9-25-12 0 0,11 29-1 0 0,-11-26-1 0 0,13 35-7 0 0,-12-29-7 0 0,51 199 131 0 0,-44-155-193 0 0,5 42-5 0 0,11 81-43 0 0,-6 5-11 0 0,-16-134 11 0 0,4 10 42 0 0,-9-49 11 0 0,7 33 0 0 0,-7-36 7 0 0,7 28 27 0 0,-7-31 13 0 0,12 49 120 0 0,0 1 74 0 0,2-2 8 0 0,-10-32-187 0 0,-8-34-13 0 0,0 4-1 0 0,9 42-7 0 0,-9-43-27 0 0,-1-3-13 0 0,10 56 64 0 0,-5-25-86 0 0,-6-31-108 0 0,-25-10-14706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2691 36 9215 0 0,'2'-8'1054'0'0,"-1"5"-346"0"0,0 0-1 0 0,-1 0 1 0 0,1 1 0 0 0,0-1 0 0 0,0 1 0 0 0,1-1 0 0 0,-1 1-1 0 0,3-5 959 0 0,0 21-760 0 0,4 31-842 0 0,-6-33 22 0 0,2-2 90 0 0,11 33 42 0 0,-11-32 6 0 0,1 5 2 0 0,14 47 6 0 0,-10-34 6 0 0,6 26 2 0 0,-7-25-22 0 0,8 34-96 0 0,-8-31-39 0 0,7 37-10 0 0,-7-34-13 0 0,8 60-48 0 0,3 25-12 0 0,10 84 0 0 0,88 548 363 0 0,-112-719-286 0 0,15 86 363 0 0,-6-45-265 0 0,-7-39-41 0 0,6 30-19 0 0,-6-34-3 0 0,7 30-5 0 0,-7-31-23 0 0,4 30-11 0 0,-5-31-1 0 0,9 51 80 0 0,-8-37-72 0 0,-5-33 0 0 0,-1 2 3 0 0,3 41 10 0 0,-2-41 99 0 0,-3-1-101 0 0,-3 34-22 0 0,3-34 59 0 0,-2-2-61 0 0,-10 28 10 0 0,10-28 99 0 0,-4-5-85 0 0,-19 14-22 0 0,19-14-5 0 0,2-4 0 0 0,-13 0 3 0 0,0-1 16 0 0,-27-2-9 0 0,15 3-74 0 0,-1 0 0 0 0,-5 1 0 0 0,-6 0 0 0 0,-30 2-25 0 0,-279 13-282 0 0,84 0 290 0 0,-23 0 75 0 0,-135 4-47 0 0,158-3-11 0 0,85-7 0 0 0,67 3 0 0 0,-143 35 0 0 0,-11 2 0 0 0,8-8-240 0 0,213-38-53 0 0,43-4 220 0 0,-1-1 0 0 0,1 0 0 0 0,-1 0 1 0 0,1-1-1 0 0,-1 0 0 0 0,1 0 0 0 0,0 0 0 0 0,-7-2 0 0 0,12 2 36 0 0,-1 0 1 0 0,0 1-1 0 0,0-1 1 0 0,0 0-1 0 0,1 1 0 0 0,-1-1 1 0 0,0 0-1 0 0,1 0 1 0 0,-1 0-1 0 0,0 1 1 0 0,1-1-1 0 0,-1 0 0 0 0,1 0 1 0 0,0 0-1 0 0,-1 0 1 0 0,1 0-1 0 0,0 0 1 0 0,-1 0-1 0 0,1 0 0 0 0,0-2 1 0 0,0-20-2265 0 0,1 21 1674 0 0,-1-8-6336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73 12439 0 0,'-1'-2'437'0'0,"3"4"1537"0"0,3 5 3281 0 0,1 3-5233 0 0,0 1 1 0 0,8 20 0 0 0,-9-14-20 0 0,0 1 1 0 0,2 21-1 0 0,6 43-3 0 0,5 5-10 0 0,-2-13-33 0 0,5 5 32 0 0,1-21 25 0 0,5 6 282 0 0,-22-54 1641 0 0,-3-11-1785 0 0,-1 0-139 0 0,-1 0-1 0 0,1 0 1 0 0,-1 0 0 0 0,1 0 0 0 0,-1 0-1 0 0,1 1 1 0 0,-1-1 0 0 0,1 0 0 0 0,-1 0-1 0 0,0 0 1 0 0,1 0 0 0 0,-1 0-1 0 0,0 0 1 0 0,0 0 0 0 0,0 0 0 0 0,0 0-1 0 0,0 0 1 0 0,0 0 0 0 0,0-1 0 0 0,0 1-1 0 0,0 0 1 0 0,-1 0 0 0 0,1 0 0 0 0,0 0-1 0 0,-1-1 1 0 0,-15-35 236 0 0,8 20-132 0 0,-17-47-17 0 0,-32-116 0 0 0,55 170-99 0 0,-21-120-57 0 0,21 115 44 0 0,1 1 1 0 0,1-1-1 0 0,1 1 1 0 0,0 0 0 0 0,0-1-1 0 0,2 1 1 0 0,4-16-1 0 0,-6 27 4 0 0,0-1-1 0 0,0 1 0 0 0,1 0 1 0 0,0 0-1 0 0,-1 0 0 0 0,1 0 1 0 0,0 0-1 0 0,0 0 0 0 0,1 1 1 0 0,-1-1-1 0 0,0 1 0 0 0,1-1 1 0 0,0 1-1 0 0,-1 0 0 0 0,1 0 1 0 0,0 0-1 0 0,0 0 0 0 0,0 1 1 0 0,0-1-1 0 0,7-1 0 0 0,-1 0-35 0 0,0 2 0 0 0,0-1-1 0 0,0 1 1 0 0,1 0-1 0 0,-1 1 1 0 0,11 1-1 0 0,-1-1-20 0 0,-2 2 54 0 0,8 3-82 0 0,17 2 17 0 0,12 6-15 0 0,-2 3-4 0 0,-3 3 10 0 0,1 4 28 0 0,-1 5 46 0 0,-2 5 0 0 0,-30-20-21 0 0,17 18-1 0 0,6 14-90 0 0,-32-36-4 0 0,-2 3-108 0 0,18 36 150 0 0,-18-36 11 0 0,-4-1-58 0 0,3 32 110 0 0,-4-42 18 0 0,-1 0 1 0 0,0 1 0 0 0,0-1 0 0 0,0 0 0 0 0,0 0 0 0 0,0 1 0 0 0,0-1 0 0 0,0 0 0 0 0,0 1 0 0 0,0-1 0 0 0,-1 0 0 0 0,1 1 0 0 0,-1 1 0 0 0,-17 42 3 0 0,-6-7 53 0 0,18-31 13 0 0,-1-1 4 0 0,-1 1-46 0 0,4-3-2 0 0,-1 0 0 0 0,1 0 0 0 0,-1-1-1 0 0,0 1 1 0 0,-6 2 0 0 0,4-1 16 0 0,-22 11 201 0 0,22-12-188 0 0,-25 9 196 0 0,-10 1-25 0 0,34-11-188 0 0,-27 7 123 0 0,-9 0-67 0 0,36-8-78 0 0,-24 4 58 0 0,5-3-57 0 0,17-2-13 0 0,6 0 0 0 0,-1-1 0 0 0,1 0 0 0 0,0 0 0 0 0,-1 0 0 0 0,1-1 0 0 0,-6 0 0 0 0,-9-1 0 0 0,1 1 0 0 0,3 0-16 0 0,5-1-391 0 0,14-2-393 0 0,19-4-2714 0 0,-9 5-1057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141 113 11975 0 0,'1'-2'-205'0'0,"2"1"1134"0"0,1 8 4267 0 0,11 35-4870 0 0,-11-32 248 0 0,-1 4-454 0 0,11 55-62 0 0,2 5-58 0 0,-3-9-56 0 0,-4-16-22 0 0,1-6-37 0 0,-5-23 6 0 0,8 38 13 0 0,-6-30 16 0 0,4 38 96 0 0,-7-45 43 0 0,-2-10 170 0 0,-1 0 0 0 0,1 20 0 0 0,-5 29 411 0 0,2-48 1610 0 0,-4-10-2086 0 0,3-1-158 0 0,1-1 4 0 0,-1 1 0 0 0,1 0 1 0 0,0-1-1 0 0,0 0 0 0 0,0 1 0 0 0,0-1 1 0 0,-1 0-1 0 0,1 1 0 0 0,0-1 0 0 0,0 0 0 0 0,0 0 1 0 0,-1 0-1 0 0,1 0 0 0 0,0 0 0 0 0,0 0 0 0 0,-1 0 1 0 0,1-1-1 0 0,0 1 0 0 0,0 0 0 0 0,0-1 0 0 0,-1 1 1 0 0,1-1-1 0 0,0 1 0 0 0,0-1 0 0 0,0 0 0 0 0,0 1 1 0 0,0-1-1 0 0,0 0 0 0 0,0 0 0 0 0,0 1 1 0 0,0-1-1 0 0,1 0 0 0 0,-1 0 0 0 0,0 0 0 0 0,0 0 1 0 0,1 0-1 0 0,-1 0 0 0 0,0-2 0 0 0,-17-28 26 0 0,1-1 0 0 0,1-1-1 0 0,2 0 1 0 0,1-1 0 0 0,-12-52 0 0 0,10 16-53 0 0,-11-126 0 0 0,24 182-14 0 0,2 0 0 0 0,0 0-1 0 0,1 0 1 0 0,0 0-1 0 0,1 0 1 0 0,0 1-1 0 0,8-24 1 0 0,-8 30-3 0 0,1 0 0 0 0,0 1 1 0 0,1-1-1 0 0,-1 1 0 0 0,1 0 0 0 0,0 0 1 0 0,1 0-1 0 0,-1 0 0 0 0,1 1 0 0 0,1 0 1 0 0,-1 0-1 0 0,0 0 0 0 0,1 1 0 0 0,0 0 1 0 0,0 0-1 0 0,10-4 0 0 0,3 0-36 0 0,0 0-1 0 0,0 2 1 0 0,1 1 0 0 0,0 0-1 0 0,36-3 1 0 0,-23 5 11 0 0,0 2-1 0 0,60 6 1 0 0,-67 0 59 0 0,12 4-26 0 0,-7 1-102 0 0,-25-8-4 0 0,1 2 10 0 0,20 13 6 0 0,-20-13 16 0 0,-4 7-380 0 0,11 33 384 0 0,-14-44 94 0 0,1 1-1 0 0,-1-1 1 0 0,0 1 0 0 0,0-1-1 0 0,1 1 1 0 0,-1 0 0 0 0,0-1-1 0 0,0 1 1 0 0,0-1 0 0 0,0 1-1 0 0,0 0 1 0 0,0-1 0 0 0,0 1-1 0 0,0-1 1 0 0,0 1 0 0 0,0 0-1 0 0,0-1 1 0 0,0 1-1 0 0,0-1 1 0 0,0 1 0 0 0,0-1-1 0 0,-1 1 1 0 0,1 0 0 0 0,0-1-1 0 0,0 1 1 0 0,-1-1 0 0 0,1 1-1 0 0,0-1 1 0 0,-1 1 0 0 0,1-1-1 0 0,-1 1 1 0 0,1-1 0 0 0,-1 1-1 0 0,-25 30 1 0 0,26-30 9 0 0,-1 1 1 0 0,0-1 0 0 0,0 0-1 0 0,0 0 1 0 0,0 0 0 0 0,0 0 0 0 0,0 0-1 0 0,0-1 1 0 0,-3 3 0 0 0,-3 1 33 0 0,-22 12 211 0 0,21-11-199 0 0,-26 11 198 0 0,13-7-211 0 0,-98 36 96 0 0,91-36-136 0 0,4-2 0 0 0,8-1-12 0 0,14-4-12 0 0,7 4 0 0 0,1 0 20 0 0,1 0 0 0 0,10 9 0 0 0,-13-13 4 0 0,0 0 0 0 0,-1 0 0 0 0,1 0 0 0 0,0-1 0 0 0,1 1 0 0 0,6 0 0 0 0,24 7 0 0 0,-5-2 0 0 0,40 7-17 0 0,-5 1-227 0 0,-38-8 102 0 0,-8-1 70 0 0,-2 0-37 0 0,26 10-140 0 0,-35-13 202 0 0,-4-2 13 0 0,0 1-1 0 0,0-1 1 0 0,0 1 0 0 0,0 0 0 0 0,0 0-1 0 0,3 3 1 0 0,18 11-103 0 0,-19-13 28 0 0,1 4 11 0 0,24 18 2 0 0,-17-9 16 0 0,13 21 75 0 0,-26-36 9 0 0,0 0-1 0 0,-1 1 1 0 0,1-1 0 0 0,0 0 0 0 0,0 0-1 0 0,-1 0 1 0 0,1 1 0 0 0,-1-1-1 0 0,1 0 1 0 0,-1 1 0 0 0,0-1 0 0 0,1 0-1 0 0,-1 1 1 0 0,0 1 0 0 0,7 44 73 0 0,-7-46-73 0 0,1 0-1 0 0,-1 0 1 0 0,0 0 0 0 0,0-1-1 0 0,0 1 1 0 0,0 0 0 0 0,0 0-1 0 0,0 0 1 0 0,0 0 0 0 0,0 0-1 0 0,0 0 1 0 0,0 0-1 0 0,0 0 1 0 0,-1 0 0 0 0,1 0-1 0 0,0 0 1 0 0,-1 0 0 0 0,1 0-1 0 0,-1-1 1 0 0,1 1 0 0 0,-2 1-1 0 0,-21 38 85 0 0,17-30 32 0 0,-2-4 10 0 0,-23 18 4 0 0,16-14 28 0 0,6-6-83 0 0,3-1 45 0 0,0 0 0 0 0,0-1 0 0 0,-12 4 1 0 0,-140 39 1137 0 0,69-29-893 0 0,-91 3 0 0 0,4 0-43 0 0,134-13-348 0 0,34-5-41 0 0,-12 4-15 0 0,0-1-96 0 0,14-3-9 0 0,1 1-100 0 0,-17 5-414 0 0,16-5-184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1 261 10591 0 0,'0'0'2404'0'0,"2"-3"-1712"0"0,1 2-500 0 0,-1-1 0 0 0,1 0 0 0 0,0 0 0 0 0,0 1 0 0 0,1 0 0 0 0,-1-1 0 0 0,0 1 0 0 0,0 0 0 0 0,5 0 0 0 0,-3 0 150 0 0,2 1-182 0 0,2-1-132 0 0,26 1 82 0 0,5 1-56 0 0,2 1-8 0 0,-34-2 136 0 0,1 0 42 0 0,46-2 284 0 0,-7 2 505 0 0,5-2 99 0 0,-42 1-951 0 0,34-1 554 0 0,12 2 72 0 0,109 7 19 0 0,-86-1-636 0 0,-35-2-108 0 0,46 0 11 0 0,114-10 1 0 0,-111 1 42 0 0,101 7 1 0 0,-112 5-96 0 0,18 2 34 0 0,171-6 1 0 0,72-13 75 0 0,1-1 15 0 0,-247 6-140 0 0,181 12-1 0 0,-196 0 22 0 0,138-7-1 0 0,58-4-13 0 0,-184 5-15 0 0,229-17 204 0 0,-188 7-148 0 0,-62 6-54 0 0,142 13 0 0 0,-172-4 0 0 0,55 2 0 0 0,84-6 160 0 0,-140-2-160 0 0,-2 0 0 0 0,98 2 0 0 0,-74 1 0 0 0,2 3 0 0 0,-6 0 0 0 0,-7 1 0 0 0,4-1 53 0 0,-20-3-42 0 0,8 2 0 0 0,2-3 31 0 0,2-2-31 0 0,6-1-11 0 0,103-12 64 0 0,-123 9-64 0 0,17 0 0 0 0,-1 2 0 0 0,-3 2 0 0 0,-6 1 0 0 0,-4-1 0 0 0,0 1 0 0 0,5 1 0 0 0,-1 0 0 0 0,-4-2-11 0 0,-1 2-31 0 0,-6 0 19 0 0,-18-2-25 0 0,19 2 36 0 0,8 1 12 0 0,-11-1-11 0 0,-19-2-31 0 0,9 0 42 0 0,-20 0 1 0 0,0 0 0 0 0,0 0 0 0 0,0 0 0 0 0,0 0 0 0 0,1 0 0 0 0,-1 0 0 0 0,0 0 0 0 0,0 0 0 0 0,0 0 0 0 0,1 0 0 0 0,-1 0 0 0 0,0 0 0 0 0,0 0 0 0 0,0 0 0 0 0,0 0 0 0 0,1 0 1 0 0,-1 0-1 0 0,0 0 0 0 0,0 0 0 0 0,0 0 0 0 0,1 0 0 0 0,-1 0 0 0 0,0 0 0 0 0,0 0 0 0 0,0 0 0 0 0,0-1 0 0 0,0 1 0 0 0,1 0 0 0 0,-1 0 0 0 0,0 0 0 0 0,0 0 0 0 0,0 0 0 0 0,0-1 0 0 0,0 1 0 0 0,0 0 0 0 0,0 0 0 0 0,0 0 0 0 0,1 0 0 0 0,-1-1 0 0 0,0 1 0 0 0,4-12 26 0 0,-4 12-25 0 0,1 0 0 0 0,-1 0 0 0 0,0 0 0 0 0,0 0-1 0 0,0 0 1 0 0,0 0 0 0 0,0-1 0 0 0,0 1 0 0 0,0 0 0 0 0,0 0 0 0 0,0 0-1 0 0,0 0 1 0 0,0 0 0 0 0,0 0 0 0 0,0-1 0 0 0,0 1 0 0 0,0 0 0 0 0,0 0-1 0 0,0 0 1 0 0,0 0 0 0 0,0 0 0 0 0,0-1 0 0 0,0 1 0 0 0,0 0-1 0 0,0 0 1 0 0,0 0 0 0 0,0 0 0 0 0,0 0 0 0 0,0 0 0 0 0,0-1 0 0 0,0 1-1 0 0,-1 0 1 0 0,1 0 0 0 0,0 0 0 0 0,0 0 0 0 0,0 0 0 0 0,0 0 0 0 0,0 0-1 0 0,0 0 1 0 0,-1-1 0 0 0,-16-15 107 0 0,-1 1 0 0 0,-1 0 0 0 0,-1 2 0 0 0,0 0-1 0 0,-36-17 1 0 0,-117-40-43 0 0,67 30-69 0 0,65 25 3 0 0,8 4 0 0 0,-1 2 0 0 0,3 0 0 0 0,2 3-11 0 0,5 4-45 0 0,19 1-20 0 0,10 10-389 0 0,13 26 393 0 0,-17-34 68 0 0,-1 0 0 0 0,0-1 0 0 0,1 1 0 0 0,-1 0 0 0 0,0 0 0 0 0,1-1 0 0 0,-1 1 0 0 0,1 0 0 0 0,-1-1 0 0 0,1 1 0 0 0,-1-1 0 0 0,1 1 0 0 0,0 0 0 0 0,-1-1 0 0 0,1 0 0 0 0,0 1 0 0 0,1 0 0 0 0,28 15-67 0 0,12 5 6 0 0,6-2 12 0 0,10 4-18 0 0,-19-6 59 0 0,-24-9 1 0 0,-8-4-1 0 0,0-1 0 0 0,0 0-1 0 0,11 3 1 0 0,21 6 0 0 0,8 1 12 0 0,-2-1 0 0 0,2-3 0 0 0,0 2-11 0 0,-4 0-31 0 0,-6-2 31 0 0,0-1-2 0 0,-2-1-51 0 0,-21-4-3 0 0,10 3 3 0 0,-18-5 0 0 0,-9 9 21 0 0,-8 28 86 0 0,11-37-40 0 0,-1 0-1 0 0,1 0 1 0 0,0 0-1 0 0,0-1 1 0 0,-1 1-1 0 0,1 0 1 0 0,0 0-1 0 0,-1 0 1 0 0,1-1 0 0 0,-1 1-1 0 0,1 0 1 0 0,-1 0-1 0 0,0-1 1 0 0,1 1-1 0 0,-1 0 1 0 0,0-1-1 0 0,1 1 1 0 0,-1-1-1 0 0,0 1 1 0 0,0 0-1 0 0,-9 7 7 0 0,4-3 8 0 0,-1 0 1 0 0,1 0-1 0 0,-15 7 0 0 0,-32 20 49 0 0,2-2-55 0 0,-48 25 42 0 0,59-33-30 0 0,-19 10 36 0 0,-6 1 6 0 0,5-2 2 0 0,8-5 10 0 0,5-5-10 0 0,3-5-54 0 0,6-5-34 0 0,27-8-7 0 0,8-2-1 0 0,-1 0 0 0 0,0 0 0 0 0,1 0 0 0 0,-1-1 0 0 0,-6 1 0 0 0,4-1-29 0 0,-19 1-1191 0 0,-6-3 579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74 346 3223 0 0,'0'0'391'0'0,"-8"-8"3504"0"0,7-1-3459 0 0,1 1 0 0 0,-1-1 0 0 0,1 1 1 0 0,1-1-1 0 0,0 1 0 0 0,0-1 0 0 0,0 1 1 0 0,1-1-1 0 0,0 1 0 0 0,1 0 0 0 0,0 0 0 0 0,0 0 1 0 0,1 1-1 0 0,0-1 0 0 0,0 1 0 0 0,7-9 1 0 0,-8 13-193 0 0,0-1 0 0 0,0 1 0 0 0,0 0 0 0 0,1 0 0 0 0,-1 1 0 0 0,1-1 0 0 0,0 1 0 0 0,-1-1 0 0 0,9-2 0 0 0,42-14 549 0 0,-33 13-616 0 0,87-29 645 0 0,103-35 556 0 0,-173 53-1244 0 0,-16 11-125 0 0,-3 1 24 0 0,-14 4-109 0 0,-12 9-328 0 0,-20 27 315 0 0,26-33 79 0 0,0-1 1 0 0,0 0-1 0 0,0 0 0 0 0,0 1 1 0 0,0-1-1 0 0,0 0 1 0 0,0 0-1 0 0,-1 0 0 0 0,-2 2 1 0 0,-40 25-198 0 0,-250 143-321 0 0,264-152 528 0 0,-14 11 0 0 0,1 1 0 0 0,7-5 0 0 0,5-3 11 0 0,4-1 32 0 0,5-1-22 0 0,17-17 34 0 0,8 7 19 0 0,6 32 26 0 0,-7-32 32 0 0,7-6-9 0 0,25 16-10 0 0,-26-16-3 0 0,2 0-12 0 0,3 0-66 0 0,35 13 128 0 0,1-2 40 0 0,-3 1 8 0 0,-1-1-25 0 0,4 3-38 0 0,1 2-1 0 0,-20-7-72 0 0,-23-10 0 0 0,3 1-12 0 0,34 22-37 0 0,-32-19-9 0 0,-1 0 0 0 0,11 12 1 0 0,12 16-47 0 0,-27-28-183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5T16:14:25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6447 0 0,'-3'0'1590'0'0,"2"-1"-1316"0"0,0 1 1 0 0,0 0-1 0 0,0 0 0 0 0,0 0 1 0 0,0 0-1 0 0,0 0 0 0 0,1 1 1 0 0,-1-1-1 0 0,0 0 0 0 0,0 0 1 0 0,0 1-1 0 0,0-1 1 0 0,0 0-1 0 0,0 1 0 0 0,-1 0 1 0 0,1 0-100 0 0,0 1 1 0 0,1-1 0 0 0,-1 0-1 0 0,0 1 1 0 0,1-1-1 0 0,-1 1 1 0 0,1-1 0 0 0,-1 1-1 0 0,1-1 1 0 0,-1 1 0 0 0,1-1-1 0 0,0 1 1 0 0,0-1 0 0 0,0 1-1 0 0,0-1 1 0 0,0 3 0 0 0,0 49-150 0 0,0-40 174 0 0,18 49 40 0 0,-15-49-128 0 0,1 1-33 0 0,1 2-57 0 0,12 49 85 0 0,-2 6 96 0 0,-6-20-54 0 0,-3-21 3 0 0,5 36-9 0 0,-5-30-38 0 0,7 41-10 0 0,-6-40-6 0 0,7 36 5 0 0,-8-35 22 0 0,6 40 10 0 0,-6-37 2 0 0,19 134 112 0 0,25 133 371 0 0,-15-93 269 0 0,-29-173-553 0 0,3 43 7 0 0,-4-44-14 0 0,3 38-66 0 0,-4-40-29 0 0,4 38-8 0 0,-5-40-9 0 0,2 33-33 0 0,-3-39-14 0 0,1 53 147 0 0,-1-9-144 0 0,-2-61-143 0 0,1 41 75 0 0,-3-3-85 0 0,2-31-10 0 0,-2 34 52 0 0,-3 2-43 0 0,-1 8-10 0 0,-1-2 0 0 0,1-1 0 0 0,0-2 0 0 0,0-5-61 0 0,4-43-252 0 0,-1-4-1890 0 0,-7 26 1159 0 0,7-26-39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5T16:14:25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0 561 6447 0 0,'1'-2'4377'0'0,"4"-1"-2877"0"0,9-2-915 0 0,-7 2-383 0 0,33-11 756 0 0,1 2-1 0 0,46-7 0 0 0,-11 8-9 0 0,167-32 1600 0 0,48-15-743 0 0,4 24-962 0 0,111 2-367 0 0,57-6-197 0 0,-4-35 150 0 0,-1-22-205 0 0,-137 56-175 0 0,-15 3-34 0 0,-225 20 20 0 0,48-8 69 0 0,-114 22-50 0 0,2 1 18 0 0,7 0 18 0 0,-20 1 98 0 0,1 11-134 0 0,0-1-50 0 0,0 1 0 0 0,6 20-1 0 0,-8-14-3 0 0,-1-1 0 0 0,1 24 0 0 0,0 39 0 0 0,2 2 0 0 0,0 3 0 0 0,0-8 0 0 0,2 14 0 0 0,1-11 0 0 0,0-1 0 0 0,1 10 0 0 0,1 12 0 0 0,-1 11 0 0 0,0 6 0 0 0,-2-1 0 0 0,-2 1 0 0 0,2 64 0 0 0,3 162 0 0 0,-7-267 0 0 0,7 104 0 0 0,23 222 0 0 0,-26-331 0 0 0,4 36 0 0 0,1 11 0 0 0,3 1 0 0 0,-1-10 0 0 0,-4-30 0 0 0,1 23 0 0 0,0 4 0 0 0,-4-3 0 0 0,0-2 0 0 0,0-2 0 0 0,0-5 0 0 0,2-5 0 0 0,-1-9 0 0 0,1-8 0 0 0,-1-3 0 0 0,2 8 0 0 0,-4-12 0 0 0,-2 1 0 0 0,-2-2 0 0 0,1 0 0 0 0,2-1 0 0 0,0 9 0 0 0,-1-9 0 0 0,-2-4 0 0 0,-6-12 13 0 0,3-38 326 0 0,-4-8-227 0 0,-14 3 0 0 0,12-5-7 0 0,-9-6-27 0 0,-1 0-24 0 0,-2 1-43 0 0,-83-19 49 0 0,86 21-56 0 0,-60-9 20 0 0,0 3-1 0 0,0 3 1 0 0,-1 3-1 0 0,-94 8 0 0 0,-52 14 150 0 0,-101 5-55 0 0,31-3-118 0 0,36-3 0 0 0,44-4 0 0 0,-49 22 0 0 0,133-16 0 0 0,-72 4-5 0 0,18-2 63 0 0,134-14-15 0 0,0-3-1 0 0,-1-2 0 0 0,1-2 0 0 0,-50-6 0 0 0,87 3-17 0 0,0 0-1 0 0,0 0 0 0 0,1-1 1 0 0,-1-1-1 0 0,-14-7 1 0 0,17 6 17 0 0,-43-30-31 0 0,45 32-11 0 0,-4-4 0 0 0,-1 0 0 0 0,-18-19 0 0 0,21 18 0 0 0,0-1 0 0 0,2 0 0 0 0,0 1 0 0 0,-2 0 0 0 0,-1-1 0 0 0,-1 1-11 0 0,2 0-31 0 0,-1 2 31 0 0,1 0 11 0 0,-2 1 0 0 0,0 2-11 0 0,-3 2-139 0 0,12 2 76 0 0,-1 0 10 0 0,-7 0 39 0 0,4 0-23 0 0,-10 1 36 0 0,-2 0 12 0 0,-3 2 0 0 0,0 0 0 0 0,1 0 0 0 0,-2 0 0 0 0,3 0 0 0 0,2-2 0 0 0,-2 0 0 0 0,0-1 0 0 0,-1 2 0 0 0,1 0 0 0 0,-1-1 0 0 0,-2 1 0 0 0,0 0 0 0 0,0 1 0 0 0,2-3 0 0 0,4 0 0 0 0,0 1 0 0 0,-2 0 0 0 0,3-1 0 0 0,-2 1 0 0 0,0 1 0 0 0,2-1 0 0 0,2-2 0 0 0,0 0 0 0 0,4-2 0 0 0,6-3 0 0 0,3 3-1 0 0,4-13-62 0 0,11-47 66 0 0,-3 0-1 0 0,5-82 1 0 0,-6-131 134 0 0,-9 201-82 0 0,-2 60-38 0 0,12-297 83 0 0,-5-160 15 0 0,-7 334-3252 0 0,0 133 2594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5T16:14:25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16 501 5983 0 0,'-2'-6'476'0'0,"-1"-1"0"0"0,1 0-1 0 0,0 1 1 0 0,1-1-1 0 0,-1 0 1 0 0,1-9 0 0 0,-1-44 1850 0 0,2 54-1958 0 0,0 2-99 0 0,0 1 0 0 0,0-1 0 0 0,1 0 0 0 0,-1 1 0 0 0,2-5 0 0 0,-1 7-172 0 0,-1 0 0 0 0,0 0 0 0 0,1 0 0 0 0,-1 0 0 0 0,1 0 0 0 0,-1 0 0 0 0,1 0 0 0 0,-1 0 0 0 0,1 1 0 0 0,0-1 0 0 0,-1 0 0 0 0,1 0 0 0 0,0 1 0 0 0,0-1 0 0 0,-1 0 0 0 0,1 1 0 0 0,0-1 0 0 0,0 0 0 0 0,0 1 0 0 0,0 0 0 0 0,2-1 0 0 0,-2 0 18 0 0,7 9-54 0 0,26 22-38 0 0,-26-22 94 0 0,-2 2-53 0 0,14 34 11 0 0,-14-34 42 0 0,-2 1 13 0 0,14 32 4 0 0,-14-32-3 0 0,1 0-23 0 0,16 33-11 0 0,-16-33-1 0 0,2 1 2 0 0,21 36 4 0 0,-21-36 2 0 0,1-1 0 0 0,22 33 7 0 0,-22-33 28 0 0,-1-3 11 0 0,25 25 2 0 0,-24-25 136 0 0,1-1-152 0 0,30 19 0 0 0,-30-19 192 0 0,-1-4-134 0 0,25 10 4 0 0,-25-10-4 0 0,-5-3-160 0 0,3 1 82 0 0,0-2 0 0 0,1 1-1 0 0,-1 0 1 0 0,8-3 0 0 0,-11 2-82 0 0,-1 0 1 0 0,1 0 0 0 0,-1 0 0 0 0,0 0-1 0 0,0 0 1 0 0,0-1 0 0 0,1 1 0 0 0,-1-1 0 0 0,0 1-1 0 0,-1-1 1 0 0,1 0 0 0 0,0 0 0 0 0,0 0-1 0 0,1-3 1 0 0,2-3-1 0 0,0-1-1 0 0,0 0 1 0 0,-1-1-1 0 0,0 1 0 0 0,-1-1 1 0 0,0 0-1 0 0,0 0 1 0 0,-1 0-1 0 0,0 0 1 0 0,0-15-1 0 0,-2-5 8 0 0,0-1 1 0 0,-6-35-1 0 0,-10-23 83 0 0,16 85-124 0 0,0 3 11 0 0,2 12 32 0 0,11 46-33 0 0,6 13-10 0 0,-14-58 0 0 0,0 0 0 0 0,0-1 0 0 0,1 0 0 0 0,8 11 0 0 0,-9-15 0 0 0,0-1 0 0 0,1 1 0 0 0,-1-2 0 0 0,1 1 0 0 0,1-1 0 0 0,10 8 0 0 0,-10-8 0 0 0,0-1 0 0 0,1-1 0 0 0,-1 1 0 0 0,1-1 0 0 0,13 3 0 0 0,-13-4 0 0 0,1-1 0 0 0,-1 0 0 0 0,17 0 0 0 0,-11-2 59 0 0,0-1 0 0 0,0 0-1 0 0,-1-1 1 0 0,1 0 0 0 0,0-1-1 0 0,-1-1 1 0 0,0 0 0 0 0,0-1-1 0 0,16-9 1 0 0,4-6 142 0 0,-1 0 0 0 0,30-28-1 0 0,-52 40-172 0 0,0 0-1 0 0,0-1 0 0 0,15-19 1 0 0,-21 23-19 0 0,0 0 0 0 0,0 0 1 0 0,-1 0-1 0 0,0-1 0 0 0,0 1 1 0 0,-1-1-1 0 0,1 0 0 0 0,-2 1 1 0 0,2-9-1 0 0,-2 13-8 0 0,-1 0 0 0 0,0-1 0 0 0,0 1 0 0 0,0 0 0 0 0,0 0 0 0 0,0 0 1 0 0,0 0-1 0 0,-1 0 0 0 0,1 0 0 0 0,-1 0 0 0 0,1-1 0 0 0,-1 1 0 0 0,0 1 0 0 0,0-1 0 0 0,0 0 0 0 0,0 0 0 0 0,0 0 0 0 0,-3-3 0 0 0,2 3 3 0 0,-1 0 0 0 0,1-1 0 0 0,-1 1 0 0 0,0 0 0 0 0,0 1 0 0 0,0-1 0 0 0,0 0 0 0 0,0 1 0 0 0,0 0 0 0 0,-7-2 0 0 0,2 1 3 0 0,0 1-1 0 0,1-1 0 0 0,-1 2 1 0 0,-1-1-1 0 0,1 1 1 0 0,0 0-1 0 0,0 1 0 0 0,0 0 1 0 0,-10 3-1 0 0,14-4-6 0 0,2 0 0 0 0,1 0 0 0 0,-1 1 0 0 0,0-1 0 0 0,1 0 0 0 0,-1 1 0 0 0,1-1 0 0 0,-1 1 0 0 0,1 0 0 0 0,-1-1 0 0 0,1 1 0 0 0,-3 2 0 0 0,-1-1 0 0 0,-19 12 0 0 0,5 2 0 0 0,14-11 0 0 0,0 0 0 0 0,1 1 0 0 0,-5 7 0 0 0,5-6 0 0 0,0 0 0 0 0,1 0 0 0 0,0 1 0 0 0,-4 13 0 0 0,4-11 0 0 0,2 0 0 0 0,-1 0 0 0 0,1 0 0 0 0,1 19 0 0 0,1-18 0 0 0,0 0 0 0 0,1-1 0 0 0,0 1 0 0 0,7 20 0 0 0,-6-23 0 0 0,0-1 0 0 0,0 0 0 0 0,1 0 0 0 0,0 0 0 0 0,0-1 0 0 0,1 1 0 0 0,7 7 0 0 0,-6-8 0 0 0,0-1 0 0 0,1 1 0 0 0,0-1 0 0 0,0 0 0 0 0,0-1 0 0 0,12 7 0 0 0,-12-8 0 0 0,1 0 0 0 0,0-1 0 0 0,0 0 0 0 0,0 0 0 0 0,13 2 0 0 0,-11-4 15 0 0,-1 1-1 0 0,1-2 1 0 0,0 1-1 0 0,-1-1 1 0 0,1 0-1 0 0,0-1 1 0 0,-1 0-1 0 0,0-1 1 0 0,16-6-1 0 0,-13 3 32 0 0,0 0-1 0 0,-1-1 1 0 0,1 0-1 0 0,-2-1 1 0 0,1 0 0 0 0,13-14-1 0 0,-6 3 21 0 0,-1-1 1 0 0,-1-1-1 0 0,-1 0 0 0 0,-1-2 1 0 0,-1 1-1 0 0,17-41 0 0 0,-15 27-39 0 0,-2 0 1 0 0,-2-2-1 0 0,-1 1 0 0 0,-2-1 0 0 0,-1-1 1 0 0,-2 1-1 0 0,-2-1 0 0 0,-3-58 0 0 0,-9 42 62 0 0,6 41-12 0 0,1-1 0 0 0,-2-24 0 0 0,8 49-66 0 0,14 41-26 0 0,-11-24-54 0 0,7 43 1 0 0,2 13 3 0 0,4 19 6 0 0,-2-23 35 0 0,-9-51-24 0 0,16 38 36 0 0,2-7 1 0 0,-13-35-31 0 0,-14-24 42 0 0,9 15-6 0 0,22 25 1 0 0,-27-36 5 0 0,0 0 0 0 0,1 0 0 0 0,-1 0 0 0 0,1-1 0 0 0,0 1 0 0 0,0-1 0 0 0,0 0 0 0 0,8 3 0 0 0,-10-5 0 0 0,-1 0 0 0 0,1-1 0 0 0,-1 1 0 0 0,1-1 0 0 0,0 1 0 0 0,-1-1 0 0 0,1 0 0 0 0,0 0 0 0 0,-1 0 0 0 0,1 0 0 0 0,0 0 0 0 0,-1-1 0 0 0,1 1 0 0 0,-1-1 0 0 0,1 0 0 0 0,0 0 0 0 0,-1 1 0 0 0,0-2 0 0 0,1 1 0 0 0,-1 0 0 0 0,0 0 0 0 0,4-4 0 0 0,0 0 0 0 0,-1 0 0 0 0,1-1 0 0 0,-1 0 0 0 0,0 0 0 0 0,-1-1 0 0 0,5-7 0 0 0,12-23-26 0 0,-12 20-27 0 0,1 0 1 0 0,19-24-1 0 0,-25 37 43 0 0,0-1-1 0 0,1 1 0 0 0,-1-1 0 0 0,1 1 0 0 0,0 1 0 0 0,0-1 0 0 0,1 1 0 0 0,-1 0 0 0 0,1 0 0 0 0,-1 0 1 0 0,1 1-1 0 0,7-3 0 0 0,-5 3-29 0 0,-4 1 13 0 0,0 0 0 0 0,0 0 1 0 0,0 0-1 0 0,0 0 0 0 0,0 1 1 0 0,6 0-1 0 0,18 2-33 0 0,8 9 37 0 0,-28-9-30 0 0,0 5-75 0 0,24 21 64 0 0,-24-21-3 0 0,-4 4-170 0 0,13 31 149 0 0,-13-32-32 0 0,-9 0-273 0 0,-12 27 293 0 0,17-36 95 0 0,-1 0 0 0 0,1 0-1 0 0,0-1 1 0 0,-1 1 0 0 0,1 0 0 0 0,-1 0 0 0 0,1 0 0 0 0,-1 0-1 0 0,1-1 1 0 0,-1 1 0 0 0,0 0 0 0 0,1-1 0 0 0,-1 1 0 0 0,0 0-1 0 0,-1 0 1 0 0,-25 19 53 0 0,-2-1 0 0 0,-1-1 0 0 0,0-2 0 0 0,-1 0 0 0 0,-1-3 0 0 0,0 0 0 0 0,0-2 0 0 0,-42 8 0 0 0,54-16 32 0 0,-96 13 378 0 0,105-15-422 0 0,0-1 0 0 0,0 0 0 0 0,0 0 0 0 0,0-2 0 0 0,0 1 0 0 0,0-1 0 0 0,0-1 0 0 0,-13-5-1 0 0,22 8-109 0 0,0-1-1 0 0,-1-1 0 0 0,1 1 1 0 0,0 0-1 0 0,0 0 0 0 0,-1-1 1 0 0,1 1-1 0 0,0-1 0 0 0,1 0 1 0 0,-1 1-1 0 0,0-1 0 0 0,0 0 1 0 0,1 0-1 0 0,-1 0 0 0 0,1-1 1 0 0,0 1-1 0 0,-2-3 1 0 0,1-1-532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5T16:14:25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60 14743 0 0,'-3'-5'367'0'0,"-1"1"-1"0"0,0-1 1 0 0,0 1-1 0 0,0 0 1 0 0,0 0-1 0 0,-1 1 1 0 0,0-1-1 0 0,1 1 1 0 0,-1 0-1 0 0,0 1 1 0 0,-1-1-1 0 0,1 1 1 0 0,0 0-1 0 0,-1 0 1 0 0,-8-2-1 0 0,3 2-394 0 0,0 1 0 0 0,0 0 0 0 0,0 0 0 0 0,0 1 0 0 0,0 0 0 0 0,0 1 0 0 0,-13 3 0 0 0,14-2-278 0 0,-1 1 0 0 0,1 0 1 0 0,0 1-1 0 0,0 0 0 0 0,-11 7 0 0 0,-40 28-1480 0 0,60-38 1727 0 0,-6 4-329 0 0,5-4 323 0 0,0 1 0 0 0,0-1 0 0 0,0 1 1 0 0,0-1-1 0 0,0 1 0 0 0,0 0 0 0 0,-2 3 0 0 0,-8 9-532 0 0,-4 5 141 0 0,12-15 38 0 0,0 5 155 0 0,-11 24 67 0 0,11-24 17 0 0,4 1-131 0 0,0 32 180 0 0,0-31 2 0 0,5 0 22 0 0,16 32 99 0 0,-15-33 83 0 0,4-1 20 0 0,32 27-20 0 0,-32-27-11 0 0,1-2 5 0 0,31 17 22 0 0,-32-18 10 0 0,1 0 2 0 0,31 16-28 0 0,-32-17-118 0 0,-1 0-57 0 0,24 12-12 0 0,-24-13-14 0 0,0 1-462 0 0,27 15 403 0 0,-27-15 2130 0 0,-14 0-1233 0 0,1 0-512 0 0,0-1-1 0 0,-1 0 1 0 0,0 0 0 0 0,1-1-1 0 0,-1 0 1 0 0,-1 0 0 0 0,1 0-1 0 0,0 0 1 0 0,-7 2 0 0 0,-216 64 3436 0 0,182-56-3598 0 0,-14-2-3591 0 0,53-10 2324 0 0,1-1-398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9:31:32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43 6911 0 0,'-41'-18'4659'0'0,"34"15"-4477"0"0,0-1 0 0 0,1 1 0 0 0,-2 0 0 0 0,1 0 0 0 0,0 1 0 0 0,0 0 0 0 0,-1 1 0 0 0,1-1 1 0 0,-1 1-1 0 0,-8 0 0 0 0,5 3-164 0 0,1-1-1 0 0,0 1 1 0 0,0 1 0 0 0,0 0 0 0 0,0 0 0 0 0,1 1 0 0 0,-17 8 0 0 0,-56 41 169 0 0,75-49-168 0 0,2-1 32 0 0,1 0 0 0 0,0 1 1 0 0,0-1-1 0 0,0 1 0 0 0,-4 4 1 0 0,1-1 13 0 0,2-3 3 0 0,1 0 0 0 0,-1 1-1 0 0,1-1 1 0 0,-5 8 0 0 0,3-4 8 0 0,3-6-22 0 0,1 1-1 0 0,-1 0 1 0 0,1 0 0 0 0,0 0 0 0 0,0 0-1 0 0,0 0 1 0 0,0 0 0 0 0,-2 6 0 0 0,1-1 47 0 0,-1-1 211 0 0,-1 5 39 0 0,-12 34 161 0 0,13-35 68 0 0,2 1 17 0 0,-5 35-38 0 0,5-36-175 0 0,3 1-80 0 0,5 36-15 0 0,-5-36 5 0 0,4-1 22 0 0,14 29 10 0 0,-14-30 2 0 0,3-3-16 0 0,32 29 151 0 0,-31-31-254 0 0,0 2-144 0 0,-4-4-35 0 0,0 0-1 0 0,0 0 1 0 0,0 0-1 0 0,1-1 1 0 0,-1 0 0 0 0,7 2-1 0 0,26 9 9 0 0,-29-10-105 0 0,0-1 0 0 0,1 0 1 0 0,-1 0-1 0 0,18 0 0 0 0,-24-2-209 0 0,0 0 0 0 0,0-1 0 0 0,0 1 0 0 0,0-1 0 0 0,0 0 0 0 0,0 0 0 0 0,0 0 0 0 0,0 0 0 0 0,-1 0 0 0 0,5-3 0 0 0,3-4-6424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5T16:14:25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0 393 5983 0 0,'0'0'274'0'0,"5"-1"-6"0"0,13-2-47 0 0,-13 2 439 0 0,3 0 209 0 0,2 1-567 0 0,28-6 1231 0 0,-23 3-906 0 0,0 0 0 0 0,0-1 0 0 0,-1-1-1 0 0,0 0 1 0 0,0-1 0 0 0,19-12 0 0 0,-10 0-472 0 0,0-1 1 0 0,-2-1-1 0 0,-1 0 1 0 0,0-2-1 0 0,-2-1 0 0 0,0 0 1 0 0,-2-1-1 0 0,0-1 0 0 0,-2 0 1 0 0,21-51-1 0 0,-34 75-67 0 0,-1 0-1 0 0,1-1 1 0 0,-1 1-1 0 0,1 0 1 0 0,-1-1-1 0 0,0 1 1 0 0,0 0 0 0 0,1-1-1 0 0,-1 1 1 0 0,0-1-1 0 0,0 1 1 0 0,0-1-1 0 0,0 1 1 0 0,-1 0-1 0 0,1-1 1 0 0,0 1-1 0 0,-1-1 1 0 0,1 1-1 0 0,0 0 1 0 0,-1-1-1 0 0,-1-1 1 0 0,1 2 8 0 0,0 0-1 0 0,0 1 1 0 0,0-1 0 0 0,0 0-1 0 0,0 0 1 0 0,0 1 0 0 0,0-1 0 0 0,0 0-1 0 0,-1 1 1 0 0,1-1 0 0 0,0 1-1 0 0,0 0 1 0 0,-1-1 0 0 0,1 1 0 0 0,0 0-1 0 0,-1 0 1 0 0,1 0 0 0 0,0 0-1 0 0,-1 0 1 0 0,1 0 0 0 0,0 0-1 0 0,0 0 1 0 0,-3 1 0 0 0,-3 1-17 0 0,0 0 0 0 0,0 1 0 0 0,0 0 1 0 0,0 0-1 0 0,1 0 0 0 0,-1 1 0 0 0,1 0 0 0 0,-9 7 0 0 0,-38 36-255 0 0,40-35 113 0 0,5-4-19 0 0,0 0-1 0 0,0 1 1 0 0,-7 10 0 0 0,7-10 30 0 0,3-3-2 0 0,0 0 1 0 0,1 0 0 0 0,-1 0-1 0 0,-4 11 1 0 0,2-7 2 0 0,-16 32-143 0 0,18-32 168 0 0,1-3 2 0 0,0-1 0 0 0,1 1 0 0 0,0 1-1 0 0,-3 9 1 0 0,-10 31-36 0 0,11-33 54 0 0,-4 28 0 0 0,8-33 6 0 0,0-1 0 0 0,1 1 0 0 0,0-1 0 0 0,0 1 0 0 0,2 10 0 0 0,1-9 6 0 0,0 1-1 0 0,9 21 0 0 0,-12-33-5 0 0,5 11 75 0 0,3-5-4 0 0,25 17 1 0 0,-25-17 6 0 0,0-6 2 0 0,23 1 8 0 0,-17-2 35 0 0,3-4-28 0 0,0-1 1 0 0,0-1 0 0 0,-1 0-1 0 0,0-2 1 0 0,0 0 0 0 0,-1 0-1 0 0,0-1 1 0 0,0-1-1 0 0,-1-1 1 0 0,-1 0 0 0 0,0-1-1 0 0,-1 0 1 0 0,0-1 0 0 0,-1 0-1 0 0,-1-1 1 0 0,0 0-1 0 0,-1 0 1 0 0,0-1 0 0 0,-1-1-1 0 0,9-30 1 0 0,-13 37-90 0 0,-1-1 0 0 0,0 0 0 0 0,-1 0 0 0 0,-1-1-1 0 0,0 1 1 0 0,0 0 0 0 0,-1-1 0 0 0,-1-11 0 0 0,-3-9-6 0 0,3 30-12 0 0,1 2-47 0 0,1 12-123 0 0,6 48 160 0 0,7 7-20 0 0,-8-49 37 0 0,12 31-1 0 0,-8-29 6 0 0,18 26 0 0 0,5 0 12 0 0,-26-38 291 0 0,-7-8-298 0 0,0 0 0 0 0,0 0 0 0 0,1 0 0 0 0,-1-1 0 0 0,0 1-1 0 0,0 0 1 0 0,0 0 0 0 0,0 0 0 0 0,1 0 0 0 0,-1-1 0 0 0,0 1 0 0 0,0 0 0 0 0,0 0 0 0 0,0 0 0 0 0,0-1 0 0 0,0 1 0 0 0,0 0 0 0 0,0 0 0 0 0,1 0 0 0 0,-1-1 0 0 0,0 1 0 0 0,0 0 0 0 0,0 0 0 0 0,0 0-1 0 0,0-1 1 0 0,0 1 0 0 0,0 0 0 0 0,0 0 0 0 0,0-1 0 0 0,0 1 0 0 0,-1 0 0 0 0,1 0 0 0 0,0 0 0 0 0,0-1 0 0 0,0 1 0 0 0,0 0 0 0 0,0 0 0 0 0,0 0 0 0 0,0-1 0 0 0,0 1 0 0 0,-1 0 0 0 0,1 0-1 0 0,-5-10 85 0 0,-9-10 113 0 0,-15-26-1 0 0,25 38-136 0 0,0 0 0 0 0,1 0 0 0 0,0 0 1 0 0,0-1-1 0 0,0 0 0 0 0,-1-16 0 0 0,4 21-62 0 0,0 0 0 0 0,0-1 0 0 0,1 1 0 0 0,-1 0 0 0 0,1 0 0 0 0,0 0 0 0 0,0 0 0 0 0,1-1 0 0 0,-1 2 0 0 0,1-1 0 0 0,0 0 0 0 0,0 0 0 0 0,1 1 0 0 0,-1-1 0 0 0,1 1 1 0 0,-1-1-1 0 0,1 1 0 0 0,0 0 0 0 0,5-4 0 0 0,7-5 15 0 0,1 0 0 0 0,32-19 1 0 0,-38 25-18 0 0,23-12-313 0 0,1 1-1 0 0,62-22 1 0 0,-92 38 113 0 0,9-2-117 0 0,0 0-2890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5T16:14:25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1 377 5527 0 0,'0'0'13164'0'0,"7"7"-12721"0"0,22 21-62 0 0,-22-21-214 0 0,0 3-88 0 0,26 40-65 0 0,6 9-24 0 0,-28-43-12 0 0,25 24 1 0 0,-26-30 18 0 0,0-1 1 0 0,1 0-1 0 0,12 7 0 0 0,-13-10 3 0 0,-1-1 0 0 0,1 0 0 0 0,17 6 0 0 0,-16-8 14 0 0,0 0-1 0 0,11 0 0 0 0,-21-2 5 0 0,0-1-1 0 0,0 0 0 0 0,0 0 1 0 0,0 0-1 0 0,0 0 0 0 0,0 0 1 0 0,0 0-1 0 0,0 0 0 0 0,0 0 1 0 0,0 0-1 0 0,1-1 0 0 0,6-1 144 0 0,0-1 0 0 0,-1 0 0 0 0,0 0-1 0 0,1 0 1 0 0,-1-1 0 0 0,-1 0 0 0 0,1-1 0 0 0,-1 0-1 0 0,11-9 1 0 0,-11 6-81 0 0,1 0 0 0 0,-1 0 0 0 0,-1-1 0 0 0,1 0 0 0 0,-2 0 0 0 0,1 0 0 0 0,-1-1 0 0 0,-1 1 0 0 0,1-1 0 0 0,-2 0 0 0 0,4-19 0 0 0,-4 8 75 0 0,-1-1 1 0 0,0 1-1 0 0,-2 0 0 0 0,-5-38 0 0 0,-2 20-346 0 0,7 37 177 0 0,1 0-1 0 0,-1 0 1 0 0,1 0-1 0 0,-1 0 1 0 0,0 0-1 0 0,0 0 1 0 0,0 0-1 0 0,0 0 1 0 0,0 0-1 0 0,0 1 1 0 0,-1-1-1 0 0,1 0 1 0 0,-1 1-1 0 0,1-1 1 0 0,-1 1-1 0 0,-2-2 1 0 0,3 3-92 0 0,1-1 83 0 0,0 1 0 0 0,0 0 0 0 0,-1 0 1 0 0,1 0-1 0 0,0 0 0 0 0,-1 0 0 0 0,1 0 0 0 0,0 0 0 0 0,-1 0 1 0 0,1 0-1 0 0,0 0 0 0 0,-1 0 0 0 0,1 0 0 0 0,0 0 0 0 0,0 0 0 0 0,-1 0 1 0 0,1 0-1 0 0,0 0 0 0 0,-1 0 0 0 0,1 0 0 0 0,0 0 0 0 0,-1 1 0 0 0,1-1 1 0 0,0 0-1 0 0,0 0 0 0 0,-1 0 0 0 0,1 1 0 0 0,0-1 0 0 0,0 0 1 0 0,0 0-1 0 0,-1 0 0 0 0,1 1 0 0 0,0-1 0 0 0,0 0 0 0 0,0 1 0 0 0,-1-1 1 0 0,1 0-1 0 0,0 0 0 0 0,0 1 0 0 0,0-1 0 0 0,-16 20-165 0 0,12-15-17 0 0,5 6-770 0 0,5 33 815 0 0,-5-32 11 0 0,7-8-102 0 0,24 15 213 0 0,-32-19 43 0 0,1 1 1 0 0,0 0-1 0 0,0-1 1 0 0,0 0-1 0 0,-1 1 1 0 0,1-1 0 0 0,0 1-1 0 0,0-1 1 0 0,0 0-1 0 0,0 0 1 0 0,0 1 0 0 0,0-1-1 0 0,0 0 1 0 0,0 0-1 0 0,1 0 1 0 0,27 1 94 0 0,-27-1-81 0 0,1 1 0 0 0,0-1 1 0 0,0 0-1 0 0,-1 0 0 0 0,1-1 1 0 0,0 1-1 0 0,-1 0 0 0 0,1-1 1 0 0,0 0-1 0 0,3-1 0 0 0,2-1 37 0 0,14-3 178 0 0,-1-1 0 0 0,1-2 1 0 0,-1 0-1 0 0,34-20 0 0 0,69-58 261 0 0,-103 72-427 0 0,-1-2-1 0 0,-1 0 0 0 0,0-2 0 0 0,-1 0 0 0 0,-1 0 0 0 0,19-30 0 0 0,-34 45-50 0 0,0 0 0 0 0,0 0-1 0 0,-1-1 1 0 0,1 1 0 0 0,-1 0 0 0 0,0-1 0 0 0,0 1 0 0 0,0-1 0 0 0,-1 1-1 0 0,0-1 1 0 0,0-4 0 0 0,0 7-11 0 0,0 0-1 0 0,0 0 1 0 0,0 0-1 0 0,0 1 1 0 0,-1-1-1 0 0,1 0 1 0 0,-1 0-1 0 0,1 0 1 0 0,-1 1-1 0 0,0-1 1 0 0,1 0-1 0 0,-1 1 1 0 0,0-1-1 0 0,0 1 1 0 0,0-1-1 0 0,0 1 1 0 0,-1-1-1 0 0,1 1 1 0 0,0 0-1 0 0,-1 0 1 0 0,1-1 0 0 0,-1 1-1 0 0,1 0 1 0 0,-1 0-1 0 0,1 0 1 0 0,-1 1-1 0 0,0-1 1 0 0,1 0-1 0 0,-1 1 1 0 0,-2-1-1 0 0,-8 1-5 0 0,-8 5 0 0 0,-4 7 0 0 0,-3 4 0 0 0,-2 6 0 0 0,1 1 0 0 0,0 5 0 0 0,-3 13 0 0 0,24-31 0 0 0,1 0 0 0 0,-7 18 0 0 0,8-15 0 0 0,0 0 0 0 0,-3 22 0 0 0,1 21-11 0 0,7-33-31 0 0,8 33 31 0 0,6-3-1 0 0,-13-51 7 0 0,-1 0-1 0 0,1 0 1 0 0,0 1 0 0 0,0-1-1 0 0,0 0 1 0 0,0-1 0 0 0,0 1-1 0 0,3 3 1 0 0,-4-5 5 0 0,9 14-13 0 0,20 20 1 0 0,-23-28-4 0 0,0-1 0 0 0,1 0 0 0 0,13 8 0 0 0,-19-12 11 0 0,0 0 0 0 0,0 0 1 0 0,0-1-1 0 0,0 1 0 0 0,1-1 1 0 0,-1 1-1 0 0,0-1 0 0 0,0 0 1 0 0,0 1-1 0 0,1-1 0 0 0,1 0 1 0 0,37 4-7 0 0,-35-4 13 0 0,1 0 0 0 0,0-1 1 0 0,-1 1-1 0 0,10-3 0 0 0,-7 1 12 0 0,-5 1 1 0 0,1 0 0 0 0,-1 0 0 0 0,0 0 0 0 0,0 0 0 0 0,0 0 0 0 0,-1-1 0 0 0,5-2 0 0 0,1-1 22 0 0,0 0 0 0 0,0-1 0 0 0,-1 0 0 0 0,0-1 0 0 0,0 0 0 0 0,-1 0 0 0 0,1 0 0 0 0,-2-1-1 0 0,1 0 1 0 0,-1 0 0 0 0,0 0 0 0 0,-1-1 0 0 0,1 0 0 0 0,-2 0 0 0 0,1 0 0 0 0,-2 0 0 0 0,1 0-1 0 0,-1-1 1 0 0,0 1 0 0 0,0-15 0 0 0,-1 14-46 0 0,-1-1-1 0 0,0 0 1 0 0,0 0-1 0 0,-1 0 1 0 0,0 1-1 0 0,-5-16 0 0 0,6 25-1 0 0,0 0 16 0 0,3 10-201 0 0,14 50 174 0 0,7 15-20 0 0,-1-16 20 0 0,-11-36-20 0 0,-12-22 42 0 0,38 52-11 0 0,-28-41 18 0 0,20 16 1 0 0,-30-27-8 0 0,8 6 29 0 0,-3-7 0 0 0,-3-1-20 0 0,-1 2 1 0 0,1-1 0 0 0,-1 1 0 0 0,0-1 0 0 0,0 0 0 0 0,0 0-1 0 0,1 1 1 0 0,-1-1 0 0 0,0 0 0 0 0,0 0 0 0 0,0 0-1 0 0,0-1 1 0 0,0 1 0 0 0,-1 0 0 0 0,1 0 0 0 0,0 0-1 0 0,-1-1 1 0 0,1 1 0 0 0,0 0 0 0 0,-1-1 0 0 0,1 1-1 0 0,-1 0 1 0 0,0-1 0 0 0,1 1 0 0 0,-1-1 0 0 0,0-1-1 0 0,-2-14 154 0 0,0 0-1 0 0,-1 0 0 0 0,0 0 0 0 0,-2 1 0 0 0,-7-20 0 0 0,-4-13 56 0 0,10 29-137 0 0,-16-67 58 0 0,19 73-111 0 0,1 0-1 0 0,1 1 1 0 0,0-1-1 0 0,1-19 0 0 0,0 31-26 0 0,1 0 0 0 0,-1-1 0 0 0,0 1 0 0 0,1 0 0 0 0,0 0 0 0 0,-1 0 0 0 0,1 0 0 0 0,0 0-1 0 0,0 0 1 0 0,0 0 0 0 0,2-3 0 0 0,4-2-1 0 0,8-3 0 0 0,24-8-167 0 0,-28 14 70 0 0,4-2 11 0 0,1 3-140 0 0,-10 1 165 0 0,18-3-255 0 0,8 2-171 0 0,1 2-753 0 0,5 1 448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5T16:14:55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33 551 10135 0 0,'-2'-2'506'0'0,"0"-1"-1"0"0,-1 1 0 0 0,1-1 1 0 0,0 1-1 0 0,1-1 0 0 0,-3-3 1 0 0,2 2-300 0 0,0 1-15 0 0,0 1-1 0 0,1-1 1 0 0,-1 1-1 0 0,1-1 1 0 0,0 0-1 0 0,0 0 1 0 0,0 0-1 0 0,0 1 1 0 0,0-1-1 0 0,1 0 1 0 0,-1-5-1 0 0,1 7-147 0 0,0-1-1 0 0,0 1 1 0 0,1 0-1 0 0,-1-1 1 0 0,0 1 0 0 0,1 0-1 0 0,-1-1 1 0 0,1 1-1 0 0,0 0 1 0 0,-1 0 0 0 0,1-1-1 0 0,0 1 1 0 0,0 0-1 0 0,0 0 1 0 0,0 0 0 0 0,0 0-1 0 0,0 0 1 0 0,0 0-1 0 0,0 0 1 0 0,0 0 0 0 0,0 1-1 0 0,1-1 1 0 0,-1 0-1 0 0,0 1 1 0 0,1-1 0 0 0,1 0-1 0 0,16-5 456 0 0,0 1 1 0 0,0 1-1 0 0,1 0 0 0 0,22 0 0 0 0,-18 1-49 0 0,284-27 1371 0 0,-77 20-1583 0 0,3-1-25 0 0,-134 2-185 0 0,243-14 85 0 0,-53 2-61 0 0,-4 0 15 0 0,37 4 162 0 0,-84 3-93 0 0,437 11-71 0 0,-154-15 160 0 0,-373 10-160 0 0,214 17 0 0 0,-131-7-64 0 0,-1-17 0 0 0,-159 10 0 0 0,287-14 0 0 0,-327 18 0 0 0,21-1 0 0 0,-24 3 0 0 0,-18 0 0 0 0,24-1 0 0 0,2-2-60 0 0,3 0-5 0 0,-3-1 54 0 0,-1 3 12 0 0,-31 1-13 0 0,6 2-30 0 0,15 9 20 0 0,-18-10-20 0 0,-7-2 43 0 0,-1 0-1 0 0,1 0 1 0 0,0 0 0 0 0,-1 0 0 0 0,1-1-1 0 0,-1 1 1 0 0,1 0 0 0 0,-1 0 0 0 0,1-1-1 0 0,-1 1 1 0 0,1 0 0 0 0,-1-1 0 0 0,1 1 0 0 0,-1-1-1 0 0,1 1 1 0 0,-1 0 0 0 0,1-1 0 0 0,-1 1-1 0 0,0-1 1 0 0,1 1 0 0 0,-1-1 0 0 0,0 1-1 0 0,1-1 1 0 0,-1 0 0 0 0,0 1 0 0 0,0-1 0 0 0,1 1-1 0 0,-1-1 1 0 0,0 0 0 0 0,0 1 0 0 0,0-1-1 0 0,0 1 1 0 0,0-1 0 0 0,0 0 0 0 0,0 1-1 0 0,0-1 1 0 0,0 1 0 0 0,0-1 0 0 0,0 0 0 0 0,-1 1-1 0 0,1-1 1 0 0,0 1 0 0 0,0-1 0 0 0,-1 1-1 0 0,1-1 1 0 0,0 0 0 0 0,-1 1 0 0 0,1-1-1 0 0,0 1 1 0 0,-1-1 0 0 0,0 0 21 0 0,-2-4-2 0 0,0-1 0 0 0,-1 1-1 0 0,0 0 1 0 0,0 1 0 0 0,0-1 0 0 0,0 1-1 0 0,-9-7 1 0 0,-1 0 1 0 0,-22-12 0 0 0,-23-11 75 0 0,-107-44 0 0 0,155 74-96 0 0,-1 1 0 0 0,0 1 0 0 0,1 0 0 0 0,-1 0 0 0 0,0 1 0 0 0,-17 1 0 0 0,28 1 0 0 0,6 3 0 0 0,28 20 0 0 0,13 3-11 0 0,-32-19-3 0 0,-8-4-11 0 0,1 0-1 0 0,-1-1 0 0 0,12 3 0 0 0,-12-2 5 0 0,24 5-86 0 0,4 0 43 0 0,10 1 0 0 0,-2-1 11 0 0,-9-4 30 0 0,6 2-25 0 0,-8-2 36 0 0,5 2 12 0 0,-1 2 0 0 0,-35-9 0 0 0,6 1 0 0 0,-1 0 0 0 0,0 1 0 0 0,0-1 0 0 0,6 4 0 0 0,19 15-12 0 0,-23-15-53 0 0,-14 3-105 0 0,-17 25 105 0 0,12-22 12 0 0,-21 12-38 0 0,-112 60-9 0 0,-93 58 240 0 0,208-119-140 0 0,-1 3 0 0 0,-10 11 0 0 0,5-1-23 0 0,5-5-98 0 0,25-23-56 0 0,1-1-323 0 0,-15 17-304 0 0,15-17-223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5T16:14:55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13359 0 0,'2'42'3424'0'0,"-1"18"-2601"0"0,-2 6-663 0 0,0-36-97 0 0,-2 49 21 0 0,0-4-70 0 0,0 20-14 0 0,2-7 0 0 0,3-11 0 0 0,9 6 0 0 0,7-5 0 0 0,1-14-12 0 0,-15-51-48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5T16:14:56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6447 0 0,'2'4'771'0'0,"2"1"-841"0"0,8 9 5544 0 0,23 22-5299 0 0,-22-25-60 0 0,-4-9-10 0 0,1-1 27 0 0,5 0 75 0 0,0-1 1 0 0,0-1 0 0 0,1 0 0 0 0,-1-1 0 0 0,22-6-1 0 0,146-40 2639 0 0,-168 43-4469 0 0,-8 1 660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5T16:14:5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7367 0 0,'0'0'5328'0'0,"4"16"-4529"0"0,11 47-154 0 0,-13-59-522 0 0,-1 0-1 0 0,-1 0 0 0 0,1 0 1 0 0,0 8-1 0 0,2 65 821 0 0,-2-23-648 0 0,-1-26-21 0 0,-2 38-47 0 0,0 14-182 0 0,-1 7-45 0 0,-3-18 11 0 0,2-45 32 0 0,-7 19-45 0 0,10-36-54 0 0,1-7 27 0 0,0 1 0 0 0,0-1 0 0 0,-1 1 0 0 0,1-1-1 0 0,0 1 1 0 0,0-1 0 0 0,0 1 0 0 0,0-1 0 0 0,0 0 0 0 0,-1 1-1 0 0,1-1 1 0 0,0 1 0 0 0,0-1 0 0 0,0 0 0 0 0,-1 1-1 0 0,1-1 1 0 0,0 0 0 0 0,-1 1 0 0 0,1-1 0 0 0,0 0 0 0 0,-1 0-1 0 0,1 1 1 0 0,0-1 0 0 0,-1 0 0 0 0,0 1 0 0 0,-12 4-1346 0 0,4-7-3848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5T16:14:57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6911 0 0,'-1'0'167'0'0,"0"0"0"0"0,0 0 0 0 0,-1 0-1 0 0,1 1 1 0 0,0-1 0 0 0,0 1-1 0 0,0-1 1 0 0,-1 1 0 0 0,1-1 0 0 0,0 1-1 0 0,0 0 1 0 0,0-1 0 0 0,0 1-1 0 0,0 0 1 0 0,0 0 0 0 0,0 0 0 0 0,0 0-1 0 0,1 0 1 0 0,-1 0 0 0 0,0 0 0 0 0,0 0-1 0 0,1 0 1 0 0,-2 2 1872 0 0,-1 7-1403 0 0,-9 29-27 0 0,9-29-38 0 0,3-2-432 0 0,-1 0 0 0 0,1 0 0 0 0,-1 1 0 0 0,-3 7 0 0 0,1-1-13 0 0,2-2 243 0 0,-1 1-34 0 0,0 4-257 0 0,-6 46 173 0 0,-3-1-9 0 0,-2 0-84 0 0,10-50-133 0 0,-7 36 109 0 0,7-36-86 0 0,1-1 107 0 0,0 0 0 0 0,-1 16 0 0 0,-1 24 31 0 0,3-40 204 0 0,1 2-190 0 0,0 38-13 0 0,0-39 138 0 0,2-1-245 0 0,4 35-49 0 0,-4-35 82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5T16:14:57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4607 0 0,'4'-1'753'0'0,"-1"0"0"0"0,1 0 0 0 0,0 0 0 0 0,-1 1-1 0 0,1 0 1 0 0,0 0 0 0 0,0 0 0 0 0,-1 0 0 0 0,1 0-1 0 0,5 2 1 0 0,10 0-132 0 0,93-2 2696 0 0,55-19-2466 0 0,221-61 133 0 0,-371 76-888 0 0,-6 1-55 0 0,2-1-653 0 0,-5 3-4441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5T16:14:58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12895 0 0,'0'0'1456'0'0,"6"13"-1029"0"0,16 37 100 0 0,-16-37 17 0 0,-3 5 5 0 0,10 55-5 0 0,-8-40-7 0 0,-2 28-1 0 0,-3-32-62 0 0,-1 55-174 0 0,0-34-234 0 0,-1-22-12 0 0,-4 46-44 0 0,4-6 1 0 0,1-55 54 0 0,-31 9-11613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5T16:14:58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12 152 9215 0 0,'-11'6'1402'0'0,"11"-6"-1321"0"0,0 1 1 0 0,0-1-1 0 0,0 1 1 0 0,0-1-1 0 0,0 0 1 0 0,0 1-1 0 0,1-1 1 0 0,-1 1-1 0 0,0-1 1 0 0,0 0 0 0 0,0 1-1 0 0,1-1 1 0 0,-1 0-1 0 0,0 1 1 0 0,0-1-1 0 0,1 0 1 0 0,-1 1-1 0 0,0-1 1 0 0,1 0-1 0 0,-1 0 1 0 0,0 1-1 0 0,1-1 1 0 0,-1 0-1 0 0,0 0 1 0 0,1 0-1 0 0,0 1 1 0 0,0-1 619 0 0,4 2 3 0 0,6 0-332 0 0,1-1-1 0 0,-1 0 1 0 0,1 0-1 0 0,0-1 1 0 0,-1-1 0 0 0,1 1-1 0 0,13-4 1 0 0,90-22 1487 0 0,-74 15-1409 0 0,255-60 1714 0 0,-259 61-2117 0 0,44-18 0 0 0,-34 6-3881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9:31:32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88 346 11519 0 0,'0'0'1371'0'0,"6"-4"2100"0"0,25-8-1134 0 0,5-1-2003 0 0,-1-2-1 0 0,65-39 0 0 0,-79 40-686 0 0,-1-1-1 0 0,0-2 1 0 0,-1 0 0 0 0,0-1-1 0 0,25-33 1 0 0,-42 48 428 0 0,0 1 0 0 0,0-2 0 0 0,0 1 0 0 0,-1 0 1 0 0,1 0-1 0 0,-1 0 0 0 0,0-1 0 0 0,1 1 0 0 0,-2-1 0 0 0,1 1 0 0 0,0-1 1 0 0,-1 1-1 0 0,1-1 0 0 0,-1 1 0 0 0,0-1 0 0 0,-1-6 0 0 0,1 8 51 0 0,-1-1-1 0 0,0 1 0 0 0,0-1 1 0 0,0 1-1 0 0,0 0 0 0 0,0-1 1 0 0,0 1-1 0 0,-1 0 0 0 0,1 0 1 0 0,-1 0-1 0 0,0 0 0 0 0,1 0 1 0 0,-1 0-1 0 0,0 0 0 0 0,0 0 0 0 0,0 1 1 0 0,0-1-1 0 0,-1 1 0 0 0,1 0 1 0 0,0-1-1 0 0,0 1 0 0 0,-1 0 1 0 0,-3-1-1 0 0,-3 0-70 0 0,1 0 0 0 0,-1 1-1 0 0,1 0 1 0 0,-1 0 0 0 0,0 1 0 0 0,0 0 0 0 0,1 1-1 0 0,-1 0 1 0 0,0 0 0 0 0,-15 5 0 0 0,1 1-89 0 0,-1 1 1 0 0,-34 17 0 0 0,44-18 16 0 0,2-2 0 0 0,-1 1 1 0 0,2 1-1 0 0,-1 0 1 0 0,1 1 0 0 0,0 0-1 0 0,-10 9 1 0 0,-14 19 5 0 0,28-27 11 0 0,-1 1 0 0 0,1 0 0 0 0,-5 12 0 0 0,-7 22 15 0 0,15-36 62 0 0,8 72 271 0 0,1-66-229 0 0,18 42-6 0 0,-22-53-94 0 0,0 0-1 0 0,0 0 1 0 0,1 0 0 0 0,-1 0-1 0 0,5 4 1 0 0,19 30 93 0 0,-10-20-7 0 0,19 13-27 0 0,-15-16-13 0 0,21 11-1 0 0,-18-14 0 0 0,25 6 59 0 0,80 20-1 0 0,-80-30 49 0 0,1-1 0 0 0,52-2 0 0 0,-18-3-4581 0 0,-55-1 1092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5T16:15:11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6447 0 0,'-13'1'682'0'0,"0"0"-1"0"0,0 1 0 0 0,0 0 1 0 0,0 1-1 0 0,-19 7 0 0 0,17-2-270 0 0,15-8-303 0 0,-1 0 0 0 0,1 0 0 0 0,0 0 0 0 0,-1 0-1 0 0,1 1 1 0 0,0-1 0 0 0,-1 0 0 0 0,1 0 0 0 0,0 0 0 0 0,0 1 0 0 0,-1-1 0 0 0,1 0 0 0 0,0 0 0 0 0,0 1 0 0 0,-1-1 0 0 0,1 0 0 0 0,0 1-1 0 0,0-1 1 0 0,0 0 0 0 0,0 1 0 0 0,-1-1 0 0 0,1 0 0 0 0,0 1 0 0 0,0-1 0 0 0,0 0 0 0 0,0 1 0 0 0,0-1 0 0 0,0 0 0 0 0,0 1-1 0 0,0-1 1 0 0,0 1 0 0 0,2 1 492 0 0,-1 0 40 0 0,3 13 2372 0 0,8 30-2925 0 0,-3-21-28 0 0,20 36-49 0 0,5 9-10 0 0,-1-7 0 0 0,-6-9 18 0 0,-18-31 63 0 0,6 25-5 0 0,-12-35-11 0 0,-1 1-11 0 0,10 52-44 0 0,1 9-10 0 0,-3-9 22 0 0,-8-52 228 0 0,0-1-106 0 0,6 38 11 0 0,-6-38 490 0 0,0 1-433 0 0,5 37-50 0 0,-5-37 211 0 0,-10-10-2435 0 0,8-3 2042 0 0,-1 1 1 0 0,1-1-1 0 0,0 0 1 0 0,0 0-1 0 0,0 0 1 0 0,0 0-1 0 0,-1 0 1 0 0,1 1-1 0 0,0-1 0 0 0,0 0 1 0 0,-1 0-1 0 0,1 0 1 0 0,0 0-1 0 0,0 0 1 0 0,-1 0-1 0 0,1 0 1 0 0,0 0-1 0 0,0 0 0 0 0,0 0 1 0 0,-1 0-1 0 0,1 0 1 0 0,0 0-1 0 0,0 0 1 0 0,-1 0-1 0 0,1 0 1 0 0,0 0-1 0 0,0 0 0 0 0,-1 0 1 0 0,1 0-1 0 0,0 0 1 0 0,0-1-1 0 0,0 1 1 0 0,-1 0-1 0 0,1 0 1 0 0,0 0-1 0 0,0 0 0 0 0,0 0 1 0 0,-1-1-1 0 0,1 1 1 0 0,0 0-1 0 0,0 0 1 0 0,0 0-1 0 0,0-1 1 0 0,0 1-1 0 0,-1 0 1 0 0,1 0-1 0 0,0 0 0 0 0,0-1 1 0 0,0 1-1 0 0,0 0 1 0 0,0 0-1 0 0,0-1 1 0 0,0 1-1 0 0,0 0 1 0 0,-5-9-1276 0 0,0 1-188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5T16:15:12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63 198 2303 0 0,'-57'-10'4458'0'0,"57"10"-4421"0"0,0 0 0 0 0,0 0 1 0 0,-1 0-1 0 0,1 0 0 0 0,0 0 0 0 0,-1-1 1 0 0,1 1-1 0 0,0 0 0 0 0,-1 0 1 0 0,1 0-1 0 0,0 0 0 0 0,0-1 0 0 0,-1 1 1 0 0,1 0-1 0 0,0 0 0 0 0,0-1 1 0 0,0 1-1 0 0,-1 0 0 0 0,1 0 0 0 0,0-1 1 0 0,0 1-1 0 0,0 0 0 0 0,0 0 1 0 0,-1-1-1 0 0,1 1 0 0 0,0 0 0 0 0,0-1 1 0 0,0 1-1 0 0,0 0 0 0 0,0-1 1 0 0,5-9 930 0 0,18-9 588 0 0,-20 16-1188 0 0,9-6 89 0 0,1 1 1 0 0,-1 0-1 0 0,1 1 1 0 0,1 0 0 0 0,-1 1-1 0 0,1 1 1 0 0,1 0-1 0 0,-1 1 1 0 0,0 0-1 0 0,17-2 1 0 0,157-38 1268 0 0,-115 25-1159 0 0,-64 17-486 0 0,6-2 66 0 0,0 1-1 0 0,28-2 0 0 0,-7 3-66 0 0,7 4-64 0 0,-28 1-16 0 0,25 7 0 0 0,-29-7 0 0 0,-1 1 0 0 0,1 1 0 0 0,15 9 0 0 0,21 20-10 0 0,-45-32 2 0 0,0 0 1 0 0,1 0 0 0 0,-1 0 0 0 0,0 0 0 0 0,3 5 0 0 0,2 2 4 0 0,0 1 1 0 0,-1-1-1 0 0,6 13 0 0 0,-8-11-1 0 0,-1-1 0 0 0,1 1 0 0 0,1 14 0 0 0,-5-24 0 0 0,1 0 1 0 0,-1 0-1 0 0,0 0 0 0 0,0 0 0 0 0,0 0 1 0 0,1 0-1 0 0,-1 0 0 0 0,0 0 0 0 0,0 0 1 0 0,-1 0-1 0 0,1 0 0 0 0,0 0 0 0 0,0 0 0 0 0,0 1 1 0 0,-1-1-1 0 0,0 1 0 0 0,-1 7-8 0 0,1-5 2 0 0,0 0 0 0 0,-1 0 0 0 0,1 0 0 0 0,-1 0 0 0 0,0 0 0 0 0,-4 7 0 0 0,-1 0 7 0 0,0-1 0 0 0,0 1 1 0 0,-1-1-1 0 0,-15 14 0 0 0,-13 7 130 0 0,-1-1-1 0 0,-53 30 1 0 0,67-47-58 0 0,-1 0 0 0 0,0-2 0 0 0,0 0 0 0 0,-2-2 0 0 0,-40 9 0 0 0,-19-5 294 0 0,27-5 176 0 0,24-3-319 0 0,0-1-1 0 0,-1-2 1 0 0,1-1-1 0 0,-47-5 1 0 0,70 1-2099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5T16:15:32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4143 0 0,'0'0'14264'0'0,"8"2"-14113"0"0,23 2-50 0 0,-23-3 733 0 0,0 1-465 0 0,25 6 58 0 0,-25-6 418 0 0,-1-1-578 0 0,22 3-62 0 0,-22-2-12 0 0,2-2-17 0 0,38 5 15 0 0,-2-4-58 0 0,2-1-68 0 0,2 0-1 0 0,-5-1-53 0 0,9-1-11 0 0,0 0 11 0 0,2-1 31 0 0,4 0-31 0 0,0-1-11 0 0,1 1 0 0 0,11 3 53 0 0,-20-2-42 0 0,18-1 42 0 0,-12 3 38 0 0,-46-1-78 0 0,33 2 70 0 0,0 2-67 0 0,13 1 37 0 0,-16-1-42 0 0,6-1-11 0 0,-3 3 0 0 0,1-1 0 0 0,10 1 80 0 0,-6-2 28 0 0,1-1 40 0 0,-5 1-16 0 0,-1 2-40 0 0,1-1 4 0 0,-9 0-80 0 0,14 0 37 0 0,-14-2-42 0 0,-22-1-3 0 0,25 0 37 0 0,3-3-34 0 0,9-2 1 0 0,1-2 49 0 0,3 2 21 0 0,-37 2-53 0 0,32 0 106 0 0,9 2-17 0 0,8 0-54 0 0,4 2 0 0 0,-9 1-53 0 0,24-1 42 0 0,-25 0-42 0 0,11-3-11 0 0,-2 0 0 0 0,412-36 11 0 0,-465 37 31 0 0,35 0-31 0 0,6 0-11 0 0,-1 2 11 0 0,-2-1 31 0 0,15 1 22 0 0,-57 0-55 0 0,38-1 46 0 0,2-1-44 0 0,8 0-11 0 0,1-2 0 0 0,-3-1 0 0 0,-3-3 0 0 0,-8 1 0 0 0,-5 3 0 0 0,-1 1 0 0 0,-5 0 0 0 0,1 0 0 0 0,0 0 0 0 0,1 0 0 0 0,1 0 0 0 0,-1 0 0 0 0,-1-1 0 0 0,3 1 0 0 0,1 1 0 0 0,7 1 0 0 0,-7 1 0 0 0,5 0 0 0 0,-2-1 0 0 0,-5-1 0 0 0,-5 0-12 0 0,-21 1-36 0 0,19-1 36 0 0,7-2 12 0 0,-3-1 0 0 0,-7 1-12 0 0,-24 2-48 0 0,-2-2 0 0 0,14-3 59 0 0,-10 1 43 0 0,5-4-20 0 0,-12 8-21 0 0,-1 0 1 0 0,0 0 0 0 0,0 0-1 0 0,0 0 1 0 0,0-1-1 0 0,0 1 1 0 0,0 0-1 0 0,1 0 1 0 0,-1 0 0 0 0,0-1-1 0 0,0 1 1 0 0,0 0-1 0 0,0 0 1 0 0,0-1 0 0 0,0 1-1 0 0,0 0 1 0 0,0 0-1 0 0,0 0 1 0 0,0-1 0 0 0,0 1-1 0 0,0 0 1 0 0,0 0-1 0 0,0-1 1 0 0,0 1-1 0 0,0 0 1 0 0,0 0 0 0 0,-1 0-1 0 0,1-1 1 0 0,0 1-1 0 0,0 0 1 0 0,0 0 0 0 0,0 0-1 0 0,0-1 1 0 0,0 1-1 0 0,-1 0 1 0 0,-2-4 5 0 0,-1 0 49 0 0,-9-6 18 0 0,-69-54 141 0 0,73 58-202 0 0,0 1 1 0 0,-1 1-1 0 0,0-1 0 0 0,0 2 0 0 0,-16-5 0 0 0,-1 3-1 0 0,0 0 1 0 0,0 3-1 0 0,-45 0 1 0 0,17 0-23 0 0,16 2-69 0 0,12-1 31 0 0,5 0 25 0 0,4 0-30 0 0,3 2-12 0 0,11-1-6 0 0,13 4-61 0 0,31 15 120 0 0,5-3 12 0 0,5-2-13 0 0,1-1-41 0 0,-3-4-19 0 0,-10-2-6 0 0,4 0-1 0 0,-15-4 50 0 0,-20-2-50 0 0,2 1 20 0 0,1-1 51 0 0,-5 0-1 0 0,0-1 0 0 0,1 1 1 0 0,-1 1-1 0 0,0-1 0 0 0,0 1 0 0 0,6 2 0 0 0,-3-1 0 0 0,-2-1-3 0 0,0 0 1 0 0,-1 0-1 0 0,1 0 1 0 0,6 5-1 0 0,16 8-10 0 0,-27-15 18 0 0,1 1-1 0 0,-1 0 1 0 0,0-1-1 0 0,0 1 0 0 0,1 0 1 0 0,-1 0-1 0 0,0 0 1 0 0,0 0-1 0 0,1 2 0 0 0,23 22-71 0 0,-19-18-3 0 0,-9 0-67 0 0,-16 25 123 0 0,15-27 16 0 0,0-1-1 0 0,0 1 1 0 0,0-1-1 0 0,-10 6 1 0 0,-24 16 8 0 0,1-3 53 0 0,-2-1 11 0 0,0-1 0 0 0,2 1-11 0 0,-4 2 11 0 0,15-8-53 0 0,-5 3-11 0 0,-4 3-13 0 0,8-5-83 0 0,22-14-131 0 0,0 0-29 0 0,-15 11-1488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06:30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6447 0 0,'-3'0'1590'0'0,"2"-1"-1316"0"0,0 1 1 0 0,0 0-1 0 0,0 0 0 0 0,0 0 1 0 0,0 0-1 0 0,0 0 0 0 0,1 1 1 0 0,-1-1-1 0 0,0 0 0 0 0,0 0 1 0 0,0 1-1 0 0,0-1 1 0 0,0 0-1 0 0,0 1 0 0 0,-1 0 1 0 0,1 0-100 0 0,0 1 1 0 0,1-1 0 0 0,-1 0-1 0 0,0 1 1 0 0,1-1-1 0 0,-1 1 1 0 0,1-1 0 0 0,-1 1-1 0 0,1-1 1 0 0,-1 1 0 0 0,1-1-1 0 0,0 1 1 0 0,0-1 0 0 0,0 1-1 0 0,0-1 1 0 0,0 3 0 0 0,0 49-150 0 0,0-40 174 0 0,18 49 40 0 0,-15-49-128 0 0,1 1-33 0 0,1 2-57 0 0,12 49 85 0 0,-2 6 96 0 0,-6-20-54 0 0,-3-21 3 0 0,5 36-9 0 0,-5-30-38 0 0,7 41-10 0 0,-6-40-6 0 0,7 36 5 0 0,-8-35 22 0 0,6 40 10 0 0,-6-37 2 0 0,19 134 112 0 0,25 133 371 0 0,-15-93 269 0 0,-29-173-553 0 0,3 43 7 0 0,-4-44-14 0 0,3 38-66 0 0,-4-40-29 0 0,4 38-8 0 0,-5-40-9 0 0,2 33-33 0 0,-3-39-14 0 0,1 53 147 0 0,-1-9-144 0 0,-2-61-143 0 0,1 41 75 0 0,-3-3-85 0 0,2-31-10 0 0,-2 34 52 0 0,-3 2-43 0 0,-1 8-10 0 0,-1-2 0 0 0,1-1 0 0 0,0-2 0 0 0,0-5-61 0 0,4-43-252 0 0,-1-4-1890 0 0,-7 26 1159 0 0,7-26-39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06:30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0 561 6447 0 0,'1'-2'4377'0'0,"4"-1"-2877"0"0,9-2-915 0 0,-7 2-383 0 0,33-11 756 0 0,1 2-1 0 0,46-7 0 0 0,-11 8-9 0 0,167-32 1600 0 0,48-15-743 0 0,4 24-962 0 0,111 2-367 0 0,57-6-197 0 0,-4-35 150 0 0,-1-22-205 0 0,-137 56-175 0 0,-15 3-34 0 0,-225 20 20 0 0,48-8 69 0 0,-114 22-50 0 0,2 1 18 0 0,7 0 18 0 0,-20 1 98 0 0,1 11-134 0 0,0-1-50 0 0,0 1 0 0 0,6 20-1 0 0,-8-14-3 0 0,-1-1 0 0 0,1 24 0 0 0,0 39 0 0 0,2 2 0 0 0,0 3 0 0 0,0-8 0 0 0,2 14 0 0 0,1-11 0 0 0,0-1 0 0 0,1 10 0 0 0,1 12 0 0 0,-1 11 0 0 0,0 6 0 0 0,-2-1 0 0 0,-2 1 0 0 0,2 64 0 0 0,3 162 0 0 0,-7-267 0 0 0,7 104 0 0 0,23 222 0 0 0,-26-331 0 0 0,4 36 0 0 0,1 11 0 0 0,3 1 0 0 0,-1-10 0 0 0,-4-30 0 0 0,1 23 0 0 0,0 4 0 0 0,-4-3 0 0 0,0-2 0 0 0,0-2 0 0 0,0-5 0 0 0,2-5 0 0 0,-1-9 0 0 0,1-8 0 0 0,-1-3 0 0 0,2 8 0 0 0,-4-12 0 0 0,-2 1 0 0 0,-2-2 0 0 0,1 0 0 0 0,2-1 0 0 0,0 9 0 0 0,-1-9 0 0 0,-2-4 0 0 0,-6-12 13 0 0,3-38 326 0 0,-4-8-227 0 0,-14 3 0 0 0,12-5-7 0 0,-9-6-27 0 0,-1 0-24 0 0,-2 1-43 0 0,-83-19 49 0 0,86 21-56 0 0,-60-9 20 0 0,0 3-1 0 0,0 3 1 0 0,-1 3-1 0 0,-94 8 0 0 0,-52 14 150 0 0,-101 5-55 0 0,31-3-118 0 0,36-3 0 0 0,44-4 0 0 0,-49 22 0 0 0,133-16 0 0 0,-72 4-5 0 0,18-2 63 0 0,134-14-15 0 0,0-3-1 0 0,-1-2 0 0 0,1-2 0 0 0,-50-6 0 0 0,87 3-17 0 0,0 0-1 0 0,0 0 0 0 0,1-1 1 0 0,-1-1-1 0 0,-14-7 1 0 0,17 6 17 0 0,-43-30-31 0 0,45 32-11 0 0,-4-4 0 0 0,-1 0 0 0 0,-18-19 0 0 0,21 18 0 0 0,0-1 0 0 0,2 0 0 0 0,0 1 0 0 0,-2 0 0 0 0,-1-1 0 0 0,-1 1-11 0 0,2 0-31 0 0,-1 2 31 0 0,1 0 11 0 0,-2 1 0 0 0,0 2-11 0 0,-3 2-139 0 0,12 2 76 0 0,-1 0 10 0 0,-7 0 39 0 0,4 0-23 0 0,-10 1 36 0 0,-2 0 12 0 0,-3 2 0 0 0,0 0 0 0 0,1 0 0 0 0,-2 0 0 0 0,3 0 0 0 0,2-2 0 0 0,-2 0 0 0 0,0-1 0 0 0,-1 2 0 0 0,1 0 0 0 0,-1-1 0 0 0,-2 1 0 0 0,0 0 0 0 0,0 1 0 0 0,2-3 0 0 0,4 0 0 0 0,0 1 0 0 0,-2 0 0 0 0,3-1 0 0 0,-2 1 0 0 0,0 1 0 0 0,2-1 0 0 0,2-2 0 0 0,0 0 0 0 0,4-2 0 0 0,6-3 0 0 0,3 3-1 0 0,4-13-62 0 0,11-47 66 0 0,-3 0-1 0 0,5-82 1 0 0,-6-131 134 0 0,-9 201-82 0 0,-2 60-38 0 0,12-297 83 0 0,-5-160 15 0 0,-7 334-3252 0 0,0 133 2594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06:30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16 501 5983 0 0,'-2'-6'476'0'0,"-1"-1"0"0"0,1 0-1 0 0,0 1 1 0 0,1-1-1 0 0,-1 0 1 0 0,1-9 0 0 0,-1-44 1850 0 0,2 54-1958 0 0,0 2-99 0 0,0 1 0 0 0,0-1 0 0 0,1 0 0 0 0,-1 1 0 0 0,2-5 0 0 0,-1 7-172 0 0,-1 0 0 0 0,0 0 0 0 0,1 0 0 0 0,-1 0 0 0 0,1 0 0 0 0,-1 0 0 0 0,1 0 0 0 0,-1 0 0 0 0,1 1 0 0 0,0-1 0 0 0,-1 0 0 0 0,1 0 0 0 0,0 1 0 0 0,0-1 0 0 0,-1 0 0 0 0,1 1 0 0 0,0-1 0 0 0,0 0 0 0 0,0 1 0 0 0,0 0 0 0 0,2-1 0 0 0,-2 0 18 0 0,7 9-54 0 0,26 22-38 0 0,-26-22 94 0 0,-2 2-53 0 0,14 34 11 0 0,-14-34 42 0 0,-2 1 13 0 0,14 32 4 0 0,-14-32-3 0 0,1 0-23 0 0,16 33-11 0 0,-16-33-1 0 0,2 1 2 0 0,21 36 4 0 0,-21-36 2 0 0,1-1 0 0 0,22 33 7 0 0,-22-33 28 0 0,-1-3 11 0 0,25 25 2 0 0,-24-25 136 0 0,1-1-152 0 0,30 19 0 0 0,-30-19 192 0 0,-1-4-134 0 0,25 10 4 0 0,-25-10-4 0 0,-5-3-160 0 0,3 1 82 0 0,0-2 0 0 0,1 1-1 0 0,-1 0 1 0 0,8-3 0 0 0,-11 2-82 0 0,-1 0 1 0 0,1 0 0 0 0,-1 0 0 0 0,0 0-1 0 0,0 0 1 0 0,0-1 0 0 0,1 1 0 0 0,-1-1 0 0 0,0 1-1 0 0,-1-1 1 0 0,1 0 0 0 0,0 0 0 0 0,0 0-1 0 0,1-3 1 0 0,2-3-1 0 0,0-1-1 0 0,0 0 1 0 0,-1-1-1 0 0,0 1 0 0 0,-1-1 1 0 0,0 0-1 0 0,0 0 1 0 0,-1 0-1 0 0,0 0 1 0 0,0-15-1 0 0,-2-5 8 0 0,0-1 1 0 0,-6-35-1 0 0,-10-23 83 0 0,16 85-124 0 0,0 3 11 0 0,2 12 32 0 0,11 46-33 0 0,6 13-10 0 0,-14-58 0 0 0,0 0 0 0 0,0-1 0 0 0,1 0 0 0 0,8 11 0 0 0,-9-15 0 0 0,0-1 0 0 0,1 1 0 0 0,-1-2 0 0 0,1 1 0 0 0,1-1 0 0 0,10 8 0 0 0,-10-8 0 0 0,0-1 0 0 0,1-1 0 0 0,-1 1 0 0 0,1-1 0 0 0,13 3 0 0 0,-13-4 0 0 0,1-1 0 0 0,-1 0 0 0 0,17 0 0 0 0,-11-2 59 0 0,0-1 0 0 0,0 0-1 0 0,-1-1 1 0 0,1 0 0 0 0,0-1-1 0 0,-1-1 1 0 0,0 0 0 0 0,0-1-1 0 0,16-9 1 0 0,4-6 142 0 0,-1 0 0 0 0,30-28-1 0 0,-52 40-172 0 0,0 0-1 0 0,0-1 0 0 0,15-19 1 0 0,-21 23-19 0 0,0 0 0 0 0,0 0 1 0 0,-1 0-1 0 0,0-1 0 0 0,0 1 1 0 0,-1-1-1 0 0,1 0 0 0 0,-2 1 1 0 0,2-9-1 0 0,-2 13-8 0 0,-1 0 0 0 0,0-1 0 0 0,0 1 0 0 0,0 0 0 0 0,0 0 0 0 0,0 0 1 0 0,0 0-1 0 0,-1 0 0 0 0,1 0 0 0 0,-1 0 0 0 0,1-1 0 0 0,-1 1 0 0 0,0 1 0 0 0,0-1 0 0 0,0 0 0 0 0,0 0 0 0 0,0 0 0 0 0,-3-3 0 0 0,2 3 3 0 0,-1 0 0 0 0,1-1 0 0 0,-1 1 0 0 0,0 0 0 0 0,0 1 0 0 0,0-1 0 0 0,0 0 0 0 0,0 1 0 0 0,0 0 0 0 0,-7-2 0 0 0,2 1 3 0 0,0 1-1 0 0,1-1 0 0 0,-1 2 1 0 0,-1-1-1 0 0,1 1 1 0 0,0 0-1 0 0,0 1 0 0 0,0 0 1 0 0,-10 3-1 0 0,14-4-6 0 0,2 0 0 0 0,1 0 0 0 0,-1 1 0 0 0,0-1 0 0 0,1 0 0 0 0,-1 1 0 0 0,1-1 0 0 0,-1 1 0 0 0,1 0 0 0 0,-1-1 0 0 0,1 1 0 0 0,-3 2 0 0 0,-1-1 0 0 0,-19 12 0 0 0,5 2 0 0 0,14-11 0 0 0,0 0 0 0 0,1 1 0 0 0,-5 7 0 0 0,5-6 0 0 0,0 0 0 0 0,1 0 0 0 0,0 1 0 0 0,-4 13 0 0 0,4-11 0 0 0,2 0 0 0 0,-1 0 0 0 0,1 0 0 0 0,1 19 0 0 0,1-18 0 0 0,0 0 0 0 0,1-1 0 0 0,0 1 0 0 0,7 20 0 0 0,-6-23 0 0 0,0-1 0 0 0,0 0 0 0 0,1 0 0 0 0,0 0 0 0 0,0-1 0 0 0,1 1 0 0 0,7 7 0 0 0,-6-8 0 0 0,0-1 0 0 0,1 1 0 0 0,0-1 0 0 0,0 0 0 0 0,0-1 0 0 0,12 7 0 0 0,-12-8 0 0 0,1 0 0 0 0,0-1 0 0 0,0 0 0 0 0,0 0 0 0 0,13 2 0 0 0,-11-4 15 0 0,-1 1-1 0 0,1-2 1 0 0,0 1-1 0 0,-1-1 1 0 0,1 0-1 0 0,0-1 1 0 0,-1 0-1 0 0,0-1 1 0 0,16-6-1 0 0,-13 3 32 0 0,0 0-1 0 0,-1-1 1 0 0,1 0-1 0 0,-2-1 1 0 0,1 0 0 0 0,13-14-1 0 0,-6 3 21 0 0,-1-1 1 0 0,-1-1-1 0 0,-1 0 0 0 0,-1-2 1 0 0,-1 1-1 0 0,17-41 0 0 0,-15 27-39 0 0,-2 0 1 0 0,-2-2-1 0 0,-1 1 0 0 0,-2-1 0 0 0,-1-1 1 0 0,-2 1-1 0 0,-2-1 0 0 0,-3-58 0 0 0,-9 42 62 0 0,6 41-12 0 0,1-1 0 0 0,-2-24 0 0 0,8 49-66 0 0,14 41-26 0 0,-11-24-54 0 0,7 43 1 0 0,2 13 3 0 0,4 19 6 0 0,-2-23 35 0 0,-9-51-24 0 0,16 38 36 0 0,2-7 1 0 0,-13-35-31 0 0,-14-24 42 0 0,9 15-6 0 0,22 25 1 0 0,-27-36 5 0 0,0 0 0 0 0,1 0 0 0 0,-1 0 0 0 0,1-1 0 0 0,0 1 0 0 0,0-1 0 0 0,0 0 0 0 0,8 3 0 0 0,-10-5 0 0 0,-1 0 0 0 0,1-1 0 0 0,-1 1 0 0 0,1-1 0 0 0,0 1 0 0 0,-1-1 0 0 0,1 0 0 0 0,0 0 0 0 0,-1 0 0 0 0,1 0 0 0 0,0 0 0 0 0,-1-1 0 0 0,1 1 0 0 0,-1-1 0 0 0,1 0 0 0 0,0 0 0 0 0,-1 1 0 0 0,0-2 0 0 0,1 1 0 0 0,-1 0 0 0 0,0 0 0 0 0,4-4 0 0 0,0 0 0 0 0,-1 0 0 0 0,1-1 0 0 0,-1 0 0 0 0,0 0 0 0 0,-1-1 0 0 0,5-7 0 0 0,12-23-26 0 0,-12 20-27 0 0,1 0 1 0 0,19-24-1 0 0,-25 37 43 0 0,0-1-1 0 0,1 1 0 0 0,-1-1 0 0 0,1 1 0 0 0,0 1 0 0 0,0-1 0 0 0,1 1 0 0 0,-1 0 0 0 0,1 0 0 0 0,-1 0 1 0 0,1 1-1 0 0,7-3 0 0 0,-5 3-29 0 0,-4 1 13 0 0,0 0 0 0 0,0 0 1 0 0,0 0-1 0 0,0 0 0 0 0,0 1 1 0 0,6 0-1 0 0,18 2-33 0 0,8 9 37 0 0,-28-9-30 0 0,0 5-75 0 0,24 21 64 0 0,-24-21-3 0 0,-4 4-170 0 0,13 31 149 0 0,-13-32-32 0 0,-9 0-273 0 0,-12 27 293 0 0,17-36 95 0 0,-1 0 0 0 0,1 0-1 0 0,0-1 1 0 0,-1 1 0 0 0,1 0 0 0 0,-1 0 0 0 0,1 0 0 0 0,-1 0-1 0 0,1-1 1 0 0,-1 1 0 0 0,0 0 0 0 0,1-1 0 0 0,-1 1 0 0 0,0 0-1 0 0,-1 0 1 0 0,-25 19 53 0 0,-2-1 0 0 0,-1-1 0 0 0,0-2 0 0 0,-1 0 0 0 0,-1-3 0 0 0,0 0 0 0 0,0-2 0 0 0,-42 8 0 0 0,54-16 32 0 0,-96 13 378 0 0,105-15-422 0 0,0-1 0 0 0,0 0 0 0 0,0 0 0 0 0,0-2 0 0 0,0 1 0 0 0,0-1 0 0 0,0-1 0 0 0,-13-5-1 0 0,22 8-109 0 0,0-1-1 0 0,-1-1 0 0 0,1 1 1 0 0,0 0-1 0 0,0 0 0 0 0,-1-1 1 0 0,1 1-1 0 0,0-1 0 0 0,1 0 1 0 0,-1 1-1 0 0,0-1 0 0 0,0 0 1 0 0,1 0-1 0 0,-1 0 0 0 0,1-1 1 0 0,0 1-1 0 0,-2-3 1 0 0,1-1-532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06:30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60 14743 0 0,'-3'-5'367'0'0,"-1"1"-1"0"0,0-1 1 0 0,0 1-1 0 0,0 0 1 0 0,0 0-1 0 0,-1 1 1 0 0,0-1-1 0 0,1 1 1 0 0,-1 0-1 0 0,0 1 1 0 0,-1-1-1 0 0,1 1 1 0 0,0 0-1 0 0,-1 0 1 0 0,-8-2-1 0 0,3 2-394 0 0,0 1 0 0 0,0 0 0 0 0,0 0 0 0 0,0 1 0 0 0,0 0 0 0 0,0 1 0 0 0,-13 3 0 0 0,14-2-278 0 0,-1 1 0 0 0,1 0 1 0 0,0 1-1 0 0,0 0 0 0 0,-11 7 0 0 0,-40 28-1480 0 0,60-38 1727 0 0,-6 4-329 0 0,5-4 323 0 0,0 1 0 0 0,0-1 0 0 0,0 1 1 0 0,0-1-1 0 0,0 1 0 0 0,0 0 0 0 0,-2 3 0 0 0,-8 9-532 0 0,-4 5 141 0 0,12-15 38 0 0,0 5 155 0 0,-11 24 67 0 0,11-24 17 0 0,4 1-131 0 0,0 32 180 0 0,0-31 2 0 0,5 0 22 0 0,16 32 99 0 0,-15-33 83 0 0,4-1 20 0 0,32 27-20 0 0,-32-27-11 0 0,1-2 5 0 0,31 17 22 0 0,-32-18 10 0 0,1 0 2 0 0,31 16-28 0 0,-32-17-118 0 0,-1 0-57 0 0,24 12-12 0 0,-24-13-14 0 0,0 1-462 0 0,27 15 403 0 0,-27-15 2130 0 0,-14 0-1233 0 0,1 0-512 0 0,0-1-1 0 0,-1 0 1 0 0,0 0 0 0 0,1-1-1 0 0,-1 0 1 0 0,-1 0 0 0 0,1 0-1 0 0,0 0 1 0 0,-7 2 0 0 0,-216 64 3436 0 0,182-56-3598 0 0,-14-2-3591 0 0,53-10 2324 0 0,1-1-398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06:30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0 393 5983 0 0,'0'0'274'0'0,"5"-1"-6"0"0,13-2-47 0 0,-13 2 439 0 0,3 0 209 0 0,2 1-567 0 0,28-6 1231 0 0,-23 3-906 0 0,0 0 0 0 0,0-1 0 0 0,-1-1-1 0 0,0 0 1 0 0,0-1 0 0 0,19-12 0 0 0,-10 0-472 0 0,0-1 1 0 0,-2-1-1 0 0,-1 0 1 0 0,0-2-1 0 0,-2-1 0 0 0,0 0 1 0 0,-2-1-1 0 0,0-1 0 0 0,-2 0 1 0 0,21-51-1 0 0,-34 75-67 0 0,-1 0-1 0 0,1-1 1 0 0,-1 1-1 0 0,1 0 1 0 0,-1-1-1 0 0,0 1 1 0 0,0 0 0 0 0,1-1-1 0 0,-1 1 1 0 0,0-1-1 0 0,0 1 1 0 0,0-1-1 0 0,0 1 1 0 0,-1 0-1 0 0,1-1 1 0 0,0 1-1 0 0,-1-1 1 0 0,1 1-1 0 0,0 0 1 0 0,-1-1-1 0 0,-1-1 1 0 0,1 2 8 0 0,0 0-1 0 0,0 1 1 0 0,0-1 0 0 0,0 0-1 0 0,0 0 1 0 0,0 1 0 0 0,0-1 0 0 0,0 0-1 0 0,-1 1 1 0 0,1-1 0 0 0,0 1-1 0 0,0 0 1 0 0,-1-1 0 0 0,1 1 0 0 0,0 0-1 0 0,-1 0 1 0 0,1 0 0 0 0,0 0-1 0 0,-1 0 1 0 0,1 0 0 0 0,0 0-1 0 0,0 0 1 0 0,-3 1 0 0 0,-3 1-17 0 0,0 0 0 0 0,0 1 0 0 0,0 0 1 0 0,0 0-1 0 0,1 0 0 0 0,-1 1 0 0 0,1 0 0 0 0,-9 7 0 0 0,-38 36-255 0 0,40-35 113 0 0,5-4-19 0 0,0 0-1 0 0,0 1 1 0 0,-7 10 0 0 0,7-10 30 0 0,3-3-2 0 0,0 0 1 0 0,1 0 0 0 0,-1 0-1 0 0,-4 11 1 0 0,2-7 2 0 0,-16 32-143 0 0,18-32 168 0 0,1-3 2 0 0,0-1 0 0 0,1 1 0 0 0,0 1-1 0 0,-3 9 1 0 0,-10 31-36 0 0,11-33 54 0 0,-4 28 0 0 0,8-33 6 0 0,0-1 0 0 0,1 1 0 0 0,0-1 0 0 0,0 1 0 0 0,2 10 0 0 0,1-9 6 0 0,0 1-1 0 0,9 21 0 0 0,-12-33-5 0 0,5 11 75 0 0,3-5-4 0 0,25 17 1 0 0,-25-17 6 0 0,0-6 2 0 0,23 1 8 0 0,-17-2 35 0 0,3-4-28 0 0,0-1 1 0 0,0-1 0 0 0,-1 0-1 0 0,0-2 1 0 0,0 0 0 0 0,-1 0-1 0 0,0-1 1 0 0,0-1-1 0 0,-1-1 1 0 0,-1 0 0 0 0,0-1-1 0 0,-1 0 1 0 0,0-1 0 0 0,-1 0-1 0 0,-1-1 1 0 0,0 0-1 0 0,-1 0 1 0 0,0-1 0 0 0,-1-1-1 0 0,9-30 1 0 0,-13 37-90 0 0,-1-1 0 0 0,0 0 0 0 0,-1 0 0 0 0,-1-1-1 0 0,0 1 1 0 0,0 0 0 0 0,-1-1 0 0 0,-1-11 0 0 0,-3-9-6 0 0,3 30-12 0 0,1 2-47 0 0,1 12-123 0 0,6 48 160 0 0,7 7-20 0 0,-8-49 37 0 0,12 31-1 0 0,-8-29 6 0 0,18 26 0 0 0,5 0 12 0 0,-26-38 291 0 0,-7-8-298 0 0,0 0 0 0 0,0 0 0 0 0,1 0 0 0 0,-1-1 0 0 0,0 1-1 0 0,0 0 1 0 0,0 0 0 0 0,0 0 0 0 0,1 0 0 0 0,-1-1 0 0 0,0 1 0 0 0,0 0 0 0 0,0 0 0 0 0,0 0 0 0 0,0-1 0 0 0,0 1 0 0 0,0 0 0 0 0,0 0 0 0 0,1 0 0 0 0,-1-1 0 0 0,0 1 0 0 0,0 0 0 0 0,0 0 0 0 0,0 0-1 0 0,0-1 1 0 0,0 1 0 0 0,0 0 0 0 0,0 0 0 0 0,0-1 0 0 0,0 1 0 0 0,-1 0 0 0 0,1 0 0 0 0,0 0 0 0 0,0-1 0 0 0,0 1 0 0 0,0 0 0 0 0,0 0 0 0 0,0 0 0 0 0,0-1 0 0 0,0 1 0 0 0,-1 0 0 0 0,1 0-1 0 0,-5-10 85 0 0,-9-10 113 0 0,-15-26-1 0 0,25 38-136 0 0,0 0 0 0 0,1 0 0 0 0,0 0 1 0 0,0-1-1 0 0,0 0 0 0 0,-1-16 0 0 0,4 21-62 0 0,0 0 0 0 0,0-1 0 0 0,1 1 0 0 0,-1 0 0 0 0,1 0 0 0 0,0 0 0 0 0,0 0 0 0 0,1-1 0 0 0,-1 2 0 0 0,1-1 0 0 0,0 0 0 0 0,0 0 0 0 0,1 1 0 0 0,-1-1 0 0 0,1 1 1 0 0,-1-1-1 0 0,1 1 0 0 0,0 0 0 0 0,5-4 0 0 0,7-5 15 0 0,1 0 0 0 0,32-19 1 0 0,-38 25-18 0 0,23-12-313 0 0,1 1-1 0 0,62-22 1 0 0,-92 38 113 0 0,9-2-117 0 0,0 0-2890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06:30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1 377 5527 0 0,'0'0'13164'0'0,"7"7"-12721"0"0,22 21-62 0 0,-22-21-214 0 0,0 3-88 0 0,26 40-65 0 0,6 9-24 0 0,-28-43-12 0 0,25 24 1 0 0,-26-30 18 0 0,0-1 1 0 0,1 0-1 0 0,12 7 0 0 0,-13-10 3 0 0,-1-1 0 0 0,1 0 0 0 0,17 6 0 0 0,-16-8 14 0 0,0 0-1 0 0,11 0 0 0 0,-21-2 5 0 0,0-1-1 0 0,0 0 0 0 0,0 0 1 0 0,0 0-1 0 0,0 0 0 0 0,0 0 1 0 0,0 0-1 0 0,0 0 0 0 0,0 0 1 0 0,0 0-1 0 0,1-1 0 0 0,6-1 144 0 0,0-1 0 0 0,-1 0 0 0 0,0 0-1 0 0,1 0 1 0 0,-1-1 0 0 0,-1 0 0 0 0,1-1 0 0 0,-1 0-1 0 0,11-9 1 0 0,-11 6-81 0 0,1 0 0 0 0,-1 0 0 0 0,-1-1 0 0 0,1 0 0 0 0,-2 0 0 0 0,1 0 0 0 0,-1-1 0 0 0,-1 1 0 0 0,1-1 0 0 0,-2 0 0 0 0,4-19 0 0 0,-4 8 75 0 0,-1-1 1 0 0,0 1-1 0 0,-2 0 0 0 0,-5-38 0 0 0,-2 20-346 0 0,7 37 177 0 0,1 0-1 0 0,-1 0 1 0 0,1 0-1 0 0,-1 0 1 0 0,0 0-1 0 0,0 0 1 0 0,0 0-1 0 0,0 0 1 0 0,0 0-1 0 0,0 1 1 0 0,-1-1-1 0 0,1 0 1 0 0,-1 1-1 0 0,1-1 1 0 0,-1 1-1 0 0,-2-2 1 0 0,3 3-92 0 0,1-1 83 0 0,0 1 0 0 0,0 0 0 0 0,-1 0 1 0 0,1 0-1 0 0,0 0 0 0 0,-1 0 0 0 0,1 0 0 0 0,0 0 0 0 0,-1 0 1 0 0,1 0-1 0 0,0 0 0 0 0,-1 0 0 0 0,1 0 0 0 0,0 0 0 0 0,0 0 0 0 0,-1 0 1 0 0,1 0-1 0 0,0 0 0 0 0,-1 0 0 0 0,1 0 0 0 0,0 0 0 0 0,-1 1 0 0 0,1-1 1 0 0,0 0-1 0 0,0 0 0 0 0,-1 0 0 0 0,1 1 0 0 0,0-1 0 0 0,0 0 1 0 0,0 0-1 0 0,-1 0 0 0 0,1 1 0 0 0,0-1 0 0 0,0 0 0 0 0,0 1 0 0 0,-1-1 1 0 0,1 0-1 0 0,0 0 0 0 0,0 1 0 0 0,0-1 0 0 0,-16 20-165 0 0,12-15-17 0 0,5 6-770 0 0,5 33 815 0 0,-5-32 11 0 0,7-8-102 0 0,24 15 213 0 0,-32-19 43 0 0,1 1 1 0 0,0 0-1 0 0,0-1 1 0 0,0 0-1 0 0,-1 1 1 0 0,1-1 0 0 0,0 1-1 0 0,0-1 1 0 0,0 0-1 0 0,0 0 1 0 0,0 1 0 0 0,0-1-1 0 0,0 0 1 0 0,0 0-1 0 0,1 0 1 0 0,27 1 94 0 0,-27-1-81 0 0,1 1 0 0 0,0-1 1 0 0,0 0-1 0 0,-1 0 0 0 0,1-1 1 0 0,0 1-1 0 0,-1 0 0 0 0,1-1 1 0 0,0 0-1 0 0,3-1 0 0 0,2-1 37 0 0,14-3 178 0 0,-1-1 0 0 0,1-2 1 0 0,-1 0-1 0 0,34-20 0 0 0,69-58 261 0 0,-103 72-427 0 0,-1-2-1 0 0,-1 0 0 0 0,0-2 0 0 0,-1 0 0 0 0,-1 0 0 0 0,19-30 0 0 0,-34 45-50 0 0,0 0 0 0 0,0 0-1 0 0,-1-1 1 0 0,1 1 0 0 0,-1 0 0 0 0,0-1 0 0 0,0 1 0 0 0,0-1 0 0 0,-1 1-1 0 0,0-1 1 0 0,0-4 0 0 0,0 7-11 0 0,0 0-1 0 0,0 0 1 0 0,0 0-1 0 0,0 1 1 0 0,-1-1-1 0 0,1 0 1 0 0,-1 0-1 0 0,1 0 1 0 0,-1 1-1 0 0,0-1 1 0 0,1 0-1 0 0,-1 1 1 0 0,0-1-1 0 0,0 1 1 0 0,0-1-1 0 0,0 1 1 0 0,-1-1-1 0 0,1 1 1 0 0,0 0-1 0 0,-1 0 1 0 0,1-1 0 0 0,-1 1-1 0 0,1 0 1 0 0,-1 0-1 0 0,1 0 1 0 0,-1 1-1 0 0,0-1 1 0 0,1 0-1 0 0,-1 1 1 0 0,-2-1-1 0 0,-8 1-5 0 0,-8 5 0 0 0,-4 7 0 0 0,-3 4 0 0 0,-2 6 0 0 0,1 1 0 0 0,0 5 0 0 0,-3 13 0 0 0,24-31 0 0 0,1 0 0 0 0,-7 18 0 0 0,8-15 0 0 0,0 0 0 0 0,-3 22 0 0 0,1 21-11 0 0,7-33-31 0 0,8 33 31 0 0,6-3-1 0 0,-13-51 7 0 0,-1 0-1 0 0,1 0 1 0 0,0 1 0 0 0,0-1-1 0 0,0 0 1 0 0,0-1 0 0 0,0 1-1 0 0,3 3 1 0 0,-4-5 5 0 0,9 14-13 0 0,20 20 1 0 0,-23-28-4 0 0,0-1 0 0 0,1 0 0 0 0,13 8 0 0 0,-19-12 11 0 0,0 0 0 0 0,0 0 1 0 0,0-1-1 0 0,0 1 0 0 0,1-1 1 0 0,-1 1-1 0 0,0-1 0 0 0,0 0 1 0 0,0 1-1 0 0,1-1 0 0 0,1 0 1 0 0,37 4-7 0 0,-35-4 13 0 0,1 0 0 0 0,0-1 1 0 0,-1 1-1 0 0,10-3 0 0 0,-7 1 12 0 0,-5 1 1 0 0,1 0 0 0 0,-1 0 0 0 0,0 0 0 0 0,0 0 0 0 0,0 0 0 0 0,-1-1 0 0 0,5-2 0 0 0,1-1 22 0 0,0 0 0 0 0,0-1 0 0 0,-1 0 0 0 0,0-1 0 0 0,0 0 0 0 0,-1 0 0 0 0,1 0 0 0 0,-2-1-1 0 0,1 0 1 0 0,-1 0 0 0 0,0 0 0 0 0,-1-1 0 0 0,1 0 0 0 0,-2 0 0 0 0,1 0 0 0 0,-2 0 0 0 0,1 0-1 0 0,-1-1 1 0 0,0 1 0 0 0,0-15 0 0 0,-1 14-46 0 0,-1-1-1 0 0,0 0 1 0 0,0 0-1 0 0,-1 0 1 0 0,0 1-1 0 0,-5-16 0 0 0,6 25-1 0 0,0 0 16 0 0,3 10-201 0 0,14 50 174 0 0,7 15-20 0 0,-1-16 20 0 0,-11-36-20 0 0,-12-22 42 0 0,38 52-11 0 0,-28-41 18 0 0,20 16 1 0 0,-30-27-8 0 0,8 6 29 0 0,-3-7 0 0 0,-3-1-20 0 0,-1 2 1 0 0,1-1 0 0 0,-1 1 0 0 0,0-1 0 0 0,0 0 0 0 0,0 0-1 0 0,1 1 1 0 0,-1-1 0 0 0,0 0 0 0 0,0 0 0 0 0,0 0-1 0 0,0-1 1 0 0,0 1 0 0 0,-1 0 0 0 0,1 0 0 0 0,0 0-1 0 0,-1-1 1 0 0,1 1 0 0 0,0 0 0 0 0,-1-1 0 0 0,1 1-1 0 0,-1 0 1 0 0,0-1 0 0 0,1 1 0 0 0,-1-1 0 0 0,0-1-1 0 0,-2-14 154 0 0,0 0-1 0 0,-1 0 0 0 0,0 0 0 0 0,-2 1 0 0 0,-7-20 0 0 0,-4-13 56 0 0,10 29-137 0 0,-16-67 58 0 0,19 73-111 0 0,1 0-1 0 0,1 1 1 0 0,0-1-1 0 0,1-19 0 0 0,0 31-26 0 0,1 0 0 0 0,-1-1 0 0 0,0 1 0 0 0,1 0 0 0 0,0 0 0 0 0,-1 0 0 0 0,1 0 0 0 0,0 0-1 0 0,0 0 1 0 0,0 0 0 0 0,2-3 0 0 0,4-2-1 0 0,8-3 0 0 0,24-8-167 0 0,-28 14 70 0 0,4-2 11 0 0,1 3-140 0 0,-10 1 165 0 0,18-3-255 0 0,8 2-171 0 0,1 2-753 0 0,5 1 448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06:30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4143 0 0,'0'0'14264'0'0,"8"2"-14113"0"0,23 2-50 0 0,-23-3 733 0 0,0 1-465 0 0,25 6 58 0 0,-25-6 418 0 0,-1-1-578 0 0,22 3-62 0 0,-22-2-12 0 0,2-2-17 0 0,38 5 15 0 0,-2-4-58 0 0,2-1-68 0 0,2 0-1 0 0,-5-1-53 0 0,9-1-11 0 0,0 0 11 0 0,2-1 31 0 0,4 0-31 0 0,0-1-11 0 0,1 1 0 0 0,11 3 53 0 0,-20-2-42 0 0,18-1 42 0 0,-12 3 38 0 0,-46-1-78 0 0,33 2 70 0 0,0 2-67 0 0,13 1 37 0 0,-16-1-42 0 0,6-1-11 0 0,-3 3 0 0 0,1-1 0 0 0,10 1 80 0 0,-6-2 28 0 0,1-1 40 0 0,-5 1-16 0 0,-1 2-40 0 0,1-1 4 0 0,-9 0-80 0 0,14 0 37 0 0,-14-2-42 0 0,-22-1-3 0 0,25 0 37 0 0,3-3-34 0 0,9-2 1 0 0,1-2 49 0 0,3 2 21 0 0,-37 2-53 0 0,32 0 106 0 0,9 2-17 0 0,8 0-54 0 0,4 2 0 0 0,-9 1-53 0 0,24-1 42 0 0,-25 0-42 0 0,11-3-11 0 0,-2 0 0 0 0,412-36 11 0 0,-465 37 31 0 0,35 0-31 0 0,6 0-11 0 0,-1 2 11 0 0,-2-1 31 0 0,15 1 22 0 0,-57 0-55 0 0,38-1 46 0 0,2-1-44 0 0,8 0-11 0 0,1-2 0 0 0,-3-1 0 0 0,-3-3 0 0 0,-8 1 0 0 0,-5 3 0 0 0,-1 1 0 0 0,-5 0 0 0 0,1 0 0 0 0,0 0 0 0 0,1 0 0 0 0,1 0 0 0 0,-1 0 0 0 0,-1-1 0 0 0,3 1 0 0 0,1 1 0 0 0,7 1 0 0 0,-7 1 0 0 0,5 0 0 0 0,-2-1 0 0 0,-5-1 0 0 0,-5 0-12 0 0,-21 1-36 0 0,19-1 36 0 0,7-2 12 0 0,-3-1 0 0 0,-7 1-12 0 0,-24 2-48 0 0,-2-2 0 0 0,14-3 59 0 0,-10 1 43 0 0,5-4-20 0 0,-12 8-21 0 0,-1 0 1 0 0,0 0 0 0 0,0 0-1 0 0,0 0 1 0 0,0-1-1 0 0,0 1 1 0 0,0 0-1 0 0,1 0 1 0 0,-1 0 0 0 0,0-1-1 0 0,0 1 1 0 0,0 0-1 0 0,0 0 1 0 0,0-1 0 0 0,0 1-1 0 0,0 0 1 0 0,0 0-1 0 0,0 0 1 0 0,0-1 0 0 0,0 1-1 0 0,0 0 1 0 0,0 0-1 0 0,0-1 1 0 0,0 1-1 0 0,0 0 1 0 0,0 0 0 0 0,-1 0-1 0 0,1-1 1 0 0,0 1-1 0 0,0 0 1 0 0,0 0 0 0 0,0 0-1 0 0,0-1 1 0 0,0 1-1 0 0,-1 0 1 0 0,-2-4 5 0 0,-1 0 49 0 0,-9-6 18 0 0,-69-54 141 0 0,73 58-202 0 0,0 1 1 0 0,-1 1-1 0 0,0-1 0 0 0,0 2 0 0 0,-16-5 0 0 0,-1 3-1 0 0,0 0 1 0 0,0 3-1 0 0,-45 0 1 0 0,17 0-23 0 0,16 2-69 0 0,12-1 31 0 0,5 0 25 0 0,4 0-30 0 0,3 2-12 0 0,11-1-6 0 0,13 4-61 0 0,31 15 120 0 0,5-3 12 0 0,5-2-13 0 0,1-1-41 0 0,-3-4-19 0 0,-10-2-6 0 0,4 0-1 0 0,-15-4 50 0 0,-20-2-50 0 0,2 1 20 0 0,1-1 51 0 0,-5 0-1 0 0,0-1 0 0 0,1 1 1 0 0,-1 1-1 0 0,0-1 0 0 0,0 1 0 0 0,6 2 0 0 0,-3-1 0 0 0,-2-1-3 0 0,0 0 1 0 0,-1 0-1 0 0,1 0 1 0 0,6 5-1 0 0,16 8-10 0 0,-27-15 18 0 0,1 1-1 0 0,-1 0 1 0 0,0-1-1 0 0,0 1 0 0 0,1 0 1 0 0,-1 0-1 0 0,0 0 1 0 0,0 0-1 0 0,1 2 0 0 0,23 22-71 0 0,-19-18-3 0 0,-9 0-67 0 0,-16 25 123 0 0,15-27 16 0 0,0-1-1 0 0,0 1 1 0 0,0-1-1 0 0,-10 6 1 0 0,-24 16 8 0 0,1-3 53 0 0,-2-1 11 0 0,0-1 0 0 0,2 1-11 0 0,-4 2 11 0 0,15-8-53 0 0,-5 3-11 0 0,-4 3-13 0 0,8-5-83 0 0,22-14-131 0 0,0 0-29 0 0,-15 11-1488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9:32:05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28 7367 0 0,'0'0'1836'0'0,"-4"0"-665"0"0,4 0-1141 0 0,-12 0 1366 0 0,0 0 1 0 0,-14-3-1 0 0,-52-16 13 0 0,62 15-1457 0 0,12 3-139 0 0,-1 1-910 0 0,-12 0-2503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06:45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3679 0 0,'-1'4'14880'0'0,"34"13"-14560"0"0,-25-13 67 0 0,8-3 226 0 0,8 0 18 0 0,-18-2-514 0 0,20 1 391 0 0,9 1 46 0 0,-27 0-489 0 0,22 0 163 0 0,11-3-8 0 0,5-2-63 0 0,219 7 275 0 0,-227-1-373 0 0,224 9 282 0 0,250 8-37 0 0,-255-4-240 0 0,-161-6 139 0 0,146 31-1 0 0,-192-31-138 0 0,4-1-53 0 0,40 2 70 0 0,110-4-1 0 0,-101-4 75 0 0,-1 5 72 0 0,-63-4-157 0 0,14 3 16 0 0,-14-3-17 0 0,12 1-5 0 0,3-1-11 0 0,-2 0-31 0 0,-2 3 20 0 0,-1 1-20 0 0,2 2 20 0 0,14 4 29 0 0,-54-10-62 0 0,35 4 47 0 0,-34-5-47 0 0,35 2 46 0 0,11-1 9 0 0,-2-2 0 0 0,111-8 102 0 0,-151 6-149 0 0,53-2 19 0 0,-35 3-36 0 0,8 0 0 0 0,245 15 64 0 0,-251-11-64 0 0,15 0 0 0 0,1 1 11 0 0,-12-2 31 0 0,14 1-31 0 0,305-10-11 0 0,-326 4 0 0 0,15 0 0 0 0,9 0 48 0 0,70-1 133 0 0,-114 3-127 0 0,18 0-41 0 0,6 0-13 0 0,2 0 0 0 0,5-2 0 0 0,1 1 0 0 0,-2-1 0 0 0,-12 0 0 0 0,9 2 0 0 0,5-1 0 0 0,-5 0 0 0 0,-10 0 0 0 0,5 1 0 0 0,4-2 0 0 0,-4 1 0 0 0,-2 0 0 0 0,-1 2 0 0 0,4 0 0 0 0,-3 2 0 0 0,-4-3 0 0 0,0 0 0 0 0,1 0 0 0 0,-1 0 0 0 0,-1 0 0 0 0,2 0 0 0 0,-1-1 0 0 0,3 3 0 0 0,-6 2-13 0 0,-21-3-53 0 0,-1-2 5 0 0,14-1 49 0 0,-17 2 12 0 0,-1 0 0 0 0,1 0 0 0 0,0 0 0 0 0,-1-1 0 0 0,1 1 0 0 0,0 0 0 0 0,-1 0 0 0 0,1-1 0 0 0,0 1 0 0 0,-1 0 0 0 0,1-1 0 0 0,0 1 0 0 0,-1-1 0 0 0,1 1 0 0 0,0-2 0 0 0,-1 2 0 0 0,0 0 0 0 0,0-1 0 0 0,0 1 0 0 0,-1 0 0 0 0,1-1 0 0 0,0 1 0 0 0,0 0 0 0 0,0 0 0 0 0,-1-1 0 0 0,1 1 0 0 0,0 0 0 0 0,0 0 0 0 0,-1-1 0 0 0,1 1 0 0 0,0 0 0 0 0,-1 0 0 0 0,1 0 0 0 0,0 0 0 0 0,-1-1 0 0 0,1 1 0 0 0,0 0 0 0 0,-1 0 0 0 0,-10-6 0 0 0,-102-71 167 0 0,80 53-71 0 0,-2 2 1 0 0,-45-24-1 0 0,40 27-96 0 0,-96-42 0 0 0,116 53-8 0 0,2 1-11 0 0,0 1 1 0 0,-34-6-1 0 0,39 9 19 0 0,3 2-16 0 0,9 0-65 0 0,2 1-22 0 0,1 1 97 0 0,0-1-1 0 0,-1 0 0 0 0,1 0 1 0 0,-1 1-1 0 0,1-1 0 0 0,-1 1 1 0 0,1 0-1 0 0,-1-1 1 0 0,4 3-1 0 0,-1-1-4 0 0,1 0-56 0 0,1 1 0 0 0,20 9 43 0 0,-13-6-18 0 0,17 7 31 0 0,4-1-2 0 0,-20-6-41 0 0,20 9 41 0 0,4 2-40 0 0,-12-6 42 0 0,6 2 11 0 0,1 1 0 0 0,1 3 0 0 0,1 0-11 0 0,-21-10-31 0 0,20 9 31 0 0,4 2 11 0 0,4-1 0 0 0,-1-1 0 0 0,-4-3 0 0 0,-10-2-11 0 0,-22-9-42 0 0,-8 8 0 0 0,-2 4 47 0 0,-9 19 1 0 0,8-22 5 0 0,-1-1 0 0 0,-12 14 0 0 0,-20 24-53 0 0,-5 0-51 0 0,3-6 18 0 0,0 0-7 0 0,2-4 13 0 0,3-1 64 0 0,0 0 16 0 0,-6 3 0 0 0,1-3 0 0 0,5-1 0 0 0,5-5-19 0 0,25-24-79 0 0,0-2-394 0 0,-16 15 84 0 0,16-15-87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06:30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6447 0 0,'-3'0'1590'0'0,"2"-1"-1316"0"0,0 1 1 0 0,0 0-1 0 0,0 0 0 0 0,0 0 1 0 0,0 0-1 0 0,0 0 0 0 0,1 1 1 0 0,-1-1-1 0 0,0 0 0 0 0,0 0 1 0 0,0 1-1 0 0,0-1 1 0 0,0 0-1 0 0,0 1 0 0 0,-1 0 1 0 0,1 0-100 0 0,0 1 1 0 0,1-1 0 0 0,-1 0-1 0 0,0 1 1 0 0,1-1-1 0 0,-1 1 1 0 0,1-1 0 0 0,-1 1-1 0 0,1-1 1 0 0,-1 1 0 0 0,1-1-1 0 0,0 1 1 0 0,0-1 0 0 0,0 1-1 0 0,0-1 1 0 0,0 3 0 0 0,0 49-150 0 0,0-40 174 0 0,18 49 40 0 0,-15-49-128 0 0,1 1-33 0 0,1 2-57 0 0,12 49 85 0 0,-2 6 96 0 0,-6-20-54 0 0,-3-21 3 0 0,5 36-9 0 0,-5-30-38 0 0,7 41-10 0 0,-6-40-6 0 0,7 36 5 0 0,-8-35 22 0 0,6 40 10 0 0,-6-37 2 0 0,19 134 112 0 0,25 133 371 0 0,-15-93 269 0 0,-29-173-553 0 0,3 43 7 0 0,-4-44-14 0 0,3 38-66 0 0,-4-40-29 0 0,4 38-8 0 0,-5-40-9 0 0,2 33-33 0 0,-3-39-14 0 0,1 53 147 0 0,-1-9-144 0 0,-2-61-143 0 0,1 41 75 0 0,-3-3-85 0 0,2-31-10 0 0,-2 34 52 0 0,-3 2-43 0 0,-1 8-10 0 0,-1-2 0 0 0,1-1 0 0 0,0-2 0 0 0,0-5-61 0 0,4-43-252 0 0,-1-4-1890 0 0,-7 26 1159 0 0,7-26-39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06:30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0 561 6447 0 0,'1'-2'4377'0'0,"4"-1"-2877"0"0,9-2-915 0 0,-7 2-383 0 0,33-11 756 0 0,1 2-1 0 0,46-7 0 0 0,-11 8-9 0 0,167-32 1600 0 0,48-15-743 0 0,4 24-962 0 0,111 2-367 0 0,57-6-197 0 0,-4-35 150 0 0,-1-22-205 0 0,-137 56-175 0 0,-15 3-34 0 0,-225 20 20 0 0,48-8 69 0 0,-114 22-50 0 0,2 1 18 0 0,7 0 18 0 0,-20 1 98 0 0,1 11-134 0 0,0-1-50 0 0,0 1 0 0 0,6 20-1 0 0,-8-14-3 0 0,-1-1 0 0 0,1 24 0 0 0,0 39 0 0 0,2 2 0 0 0,0 3 0 0 0,0-8 0 0 0,2 14 0 0 0,1-11 0 0 0,0-1 0 0 0,1 10 0 0 0,1 12 0 0 0,-1 11 0 0 0,0 6 0 0 0,-2-1 0 0 0,-2 1 0 0 0,2 64 0 0 0,3 162 0 0 0,-7-267 0 0 0,7 104 0 0 0,23 222 0 0 0,-26-331 0 0 0,4 36 0 0 0,1 11 0 0 0,3 1 0 0 0,-1-10 0 0 0,-4-30 0 0 0,1 23 0 0 0,0 4 0 0 0,-4-3 0 0 0,0-2 0 0 0,0-2 0 0 0,0-5 0 0 0,2-5 0 0 0,-1-9 0 0 0,1-8 0 0 0,-1-3 0 0 0,2 8 0 0 0,-4-12 0 0 0,-2 1 0 0 0,-2-2 0 0 0,1 0 0 0 0,2-1 0 0 0,0 9 0 0 0,-1-9 0 0 0,-2-4 0 0 0,-6-12 13 0 0,3-38 326 0 0,-4-8-227 0 0,-14 3 0 0 0,12-5-7 0 0,-9-6-27 0 0,-1 0-24 0 0,-2 1-43 0 0,-83-19 49 0 0,86 21-56 0 0,-60-9 20 0 0,0 3-1 0 0,0 3 1 0 0,-1 3-1 0 0,-94 8 0 0 0,-52 14 150 0 0,-101 5-55 0 0,31-3-118 0 0,36-3 0 0 0,44-4 0 0 0,-49 22 0 0 0,133-16 0 0 0,-72 4-5 0 0,18-2 63 0 0,134-14-15 0 0,0-3-1 0 0,-1-2 0 0 0,1-2 0 0 0,-50-6 0 0 0,87 3-17 0 0,0 0-1 0 0,0 0 0 0 0,1-1 1 0 0,-1-1-1 0 0,-14-7 1 0 0,17 6 17 0 0,-43-30-31 0 0,45 32-11 0 0,-4-4 0 0 0,-1 0 0 0 0,-18-19 0 0 0,21 18 0 0 0,0-1 0 0 0,2 0 0 0 0,0 1 0 0 0,-2 0 0 0 0,-1-1 0 0 0,-1 1-11 0 0,2 0-31 0 0,-1 2 31 0 0,1 0 11 0 0,-2 1 0 0 0,0 2-11 0 0,-3 2-139 0 0,12 2 76 0 0,-1 0 10 0 0,-7 0 39 0 0,4 0-23 0 0,-10 1 36 0 0,-2 0 12 0 0,-3 2 0 0 0,0 0 0 0 0,1 0 0 0 0,-2 0 0 0 0,3 0 0 0 0,2-2 0 0 0,-2 0 0 0 0,0-1 0 0 0,-1 2 0 0 0,1 0 0 0 0,-1-1 0 0 0,-2 1 0 0 0,0 0 0 0 0,0 1 0 0 0,2-3 0 0 0,4 0 0 0 0,0 1 0 0 0,-2 0 0 0 0,3-1 0 0 0,-2 1 0 0 0,0 1 0 0 0,2-1 0 0 0,2-2 0 0 0,0 0 0 0 0,4-2 0 0 0,6-3 0 0 0,3 3-1 0 0,4-13-62 0 0,11-47 66 0 0,-3 0-1 0 0,5-82 1 0 0,-6-131 134 0 0,-9 201-82 0 0,-2 60-38 0 0,12-297 83 0 0,-5-160 15 0 0,-7 334-3252 0 0,0 133 2594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06:30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16 501 5983 0 0,'-2'-6'476'0'0,"-1"-1"0"0"0,1 0-1 0 0,0 1 1 0 0,1-1-1 0 0,-1 0 1 0 0,1-9 0 0 0,-1-44 1850 0 0,2 54-1958 0 0,0 2-99 0 0,0 1 0 0 0,0-1 0 0 0,1 0 0 0 0,-1 1 0 0 0,2-5 0 0 0,-1 7-172 0 0,-1 0 0 0 0,0 0 0 0 0,1 0 0 0 0,-1 0 0 0 0,1 0 0 0 0,-1 0 0 0 0,1 0 0 0 0,-1 0 0 0 0,1 1 0 0 0,0-1 0 0 0,-1 0 0 0 0,1 0 0 0 0,0 1 0 0 0,0-1 0 0 0,-1 0 0 0 0,1 1 0 0 0,0-1 0 0 0,0 0 0 0 0,0 1 0 0 0,0 0 0 0 0,2-1 0 0 0,-2 0 18 0 0,7 9-54 0 0,26 22-38 0 0,-26-22 94 0 0,-2 2-53 0 0,14 34 11 0 0,-14-34 42 0 0,-2 1 13 0 0,14 32 4 0 0,-14-32-3 0 0,1 0-23 0 0,16 33-11 0 0,-16-33-1 0 0,2 1 2 0 0,21 36 4 0 0,-21-36 2 0 0,1-1 0 0 0,22 33 7 0 0,-22-33 28 0 0,-1-3 11 0 0,25 25 2 0 0,-24-25 136 0 0,1-1-152 0 0,30 19 0 0 0,-30-19 192 0 0,-1-4-134 0 0,25 10 4 0 0,-25-10-4 0 0,-5-3-160 0 0,3 1 82 0 0,0-2 0 0 0,1 1-1 0 0,-1 0 1 0 0,8-3 0 0 0,-11 2-82 0 0,-1 0 1 0 0,1 0 0 0 0,-1 0 0 0 0,0 0-1 0 0,0 0 1 0 0,0-1 0 0 0,1 1 0 0 0,-1-1 0 0 0,0 1-1 0 0,-1-1 1 0 0,1 0 0 0 0,0 0 0 0 0,0 0-1 0 0,1-3 1 0 0,2-3-1 0 0,0-1-1 0 0,0 0 1 0 0,-1-1-1 0 0,0 1 0 0 0,-1-1 1 0 0,0 0-1 0 0,0 0 1 0 0,-1 0-1 0 0,0 0 1 0 0,0-15-1 0 0,-2-5 8 0 0,0-1 1 0 0,-6-35-1 0 0,-10-23 83 0 0,16 85-124 0 0,0 3 11 0 0,2 12 32 0 0,11 46-33 0 0,6 13-10 0 0,-14-58 0 0 0,0 0 0 0 0,0-1 0 0 0,1 0 0 0 0,8 11 0 0 0,-9-15 0 0 0,0-1 0 0 0,1 1 0 0 0,-1-2 0 0 0,1 1 0 0 0,1-1 0 0 0,10 8 0 0 0,-10-8 0 0 0,0-1 0 0 0,1-1 0 0 0,-1 1 0 0 0,1-1 0 0 0,13 3 0 0 0,-13-4 0 0 0,1-1 0 0 0,-1 0 0 0 0,17 0 0 0 0,-11-2 59 0 0,0-1 0 0 0,0 0-1 0 0,-1-1 1 0 0,1 0 0 0 0,0-1-1 0 0,-1-1 1 0 0,0 0 0 0 0,0-1-1 0 0,16-9 1 0 0,4-6 142 0 0,-1 0 0 0 0,30-28-1 0 0,-52 40-172 0 0,0 0-1 0 0,0-1 0 0 0,15-19 1 0 0,-21 23-19 0 0,0 0 0 0 0,0 0 1 0 0,-1 0-1 0 0,0-1 0 0 0,0 1 1 0 0,-1-1-1 0 0,1 0 0 0 0,-2 1 1 0 0,2-9-1 0 0,-2 13-8 0 0,-1 0 0 0 0,0-1 0 0 0,0 1 0 0 0,0 0 0 0 0,0 0 0 0 0,0 0 1 0 0,0 0-1 0 0,-1 0 0 0 0,1 0 0 0 0,-1 0 0 0 0,1-1 0 0 0,-1 1 0 0 0,0 1 0 0 0,0-1 0 0 0,0 0 0 0 0,0 0 0 0 0,0 0 0 0 0,-3-3 0 0 0,2 3 3 0 0,-1 0 0 0 0,1-1 0 0 0,-1 1 0 0 0,0 0 0 0 0,0 1 0 0 0,0-1 0 0 0,0 0 0 0 0,0 1 0 0 0,0 0 0 0 0,-7-2 0 0 0,2 1 3 0 0,0 1-1 0 0,1-1 0 0 0,-1 2 1 0 0,-1-1-1 0 0,1 1 1 0 0,0 0-1 0 0,0 1 0 0 0,0 0 1 0 0,-10 3-1 0 0,14-4-6 0 0,2 0 0 0 0,1 0 0 0 0,-1 1 0 0 0,0-1 0 0 0,1 0 0 0 0,-1 1 0 0 0,1-1 0 0 0,-1 1 0 0 0,1 0 0 0 0,-1-1 0 0 0,1 1 0 0 0,-3 2 0 0 0,-1-1 0 0 0,-19 12 0 0 0,5 2 0 0 0,14-11 0 0 0,0 0 0 0 0,1 1 0 0 0,-5 7 0 0 0,5-6 0 0 0,0 0 0 0 0,1 0 0 0 0,0 1 0 0 0,-4 13 0 0 0,4-11 0 0 0,2 0 0 0 0,-1 0 0 0 0,1 0 0 0 0,1 19 0 0 0,1-18 0 0 0,0 0 0 0 0,1-1 0 0 0,0 1 0 0 0,7 20 0 0 0,-6-23 0 0 0,0-1 0 0 0,0 0 0 0 0,1 0 0 0 0,0 0 0 0 0,0-1 0 0 0,1 1 0 0 0,7 7 0 0 0,-6-8 0 0 0,0-1 0 0 0,1 1 0 0 0,0-1 0 0 0,0 0 0 0 0,0-1 0 0 0,12 7 0 0 0,-12-8 0 0 0,1 0 0 0 0,0-1 0 0 0,0 0 0 0 0,0 0 0 0 0,13 2 0 0 0,-11-4 15 0 0,-1 1-1 0 0,1-2 1 0 0,0 1-1 0 0,-1-1 1 0 0,1 0-1 0 0,0-1 1 0 0,-1 0-1 0 0,0-1 1 0 0,16-6-1 0 0,-13 3 32 0 0,0 0-1 0 0,-1-1 1 0 0,1 0-1 0 0,-2-1 1 0 0,1 0 0 0 0,13-14-1 0 0,-6 3 21 0 0,-1-1 1 0 0,-1-1-1 0 0,-1 0 0 0 0,-1-2 1 0 0,-1 1-1 0 0,17-41 0 0 0,-15 27-39 0 0,-2 0 1 0 0,-2-2-1 0 0,-1 1 0 0 0,-2-1 0 0 0,-1-1 1 0 0,-2 1-1 0 0,-2-1 0 0 0,-3-58 0 0 0,-9 42 62 0 0,6 41-12 0 0,1-1 0 0 0,-2-24 0 0 0,8 49-66 0 0,14 41-26 0 0,-11-24-54 0 0,7 43 1 0 0,2 13 3 0 0,4 19 6 0 0,-2-23 35 0 0,-9-51-24 0 0,16 38 36 0 0,2-7 1 0 0,-13-35-31 0 0,-14-24 42 0 0,9 15-6 0 0,22 25 1 0 0,-27-36 5 0 0,0 0 0 0 0,1 0 0 0 0,-1 0 0 0 0,1-1 0 0 0,0 1 0 0 0,0-1 0 0 0,0 0 0 0 0,8 3 0 0 0,-10-5 0 0 0,-1 0 0 0 0,1-1 0 0 0,-1 1 0 0 0,1-1 0 0 0,0 1 0 0 0,-1-1 0 0 0,1 0 0 0 0,0 0 0 0 0,-1 0 0 0 0,1 0 0 0 0,0 0 0 0 0,-1-1 0 0 0,1 1 0 0 0,-1-1 0 0 0,1 0 0 0 0,0 0 0 0 0,-1 1 0 0 0,0-2 0 0 0,1 1 0 0 0,-1 0 0 0 0,0 0 0 0 0,4-4 0 0 0,0 0 0 0 0,-1 0 0 0 0,1-1 0 0 0,-1 0 0 0 0,0 0 0 0 0,-1-1 0 0 0,5-7 0 0 0,12-23-26 0 0,-12 20-27 0 0,1 0 1 0 0,19-24-1 0 0,-25 37 43 0 0,0-1-1 0 0,1 1 0 0 0,-1-1 0 0 0,1 1 0 0 0,0 1 0 0 0,0-1 0 0 0,1 1 0 0 0,-1 0 0 0 0,1 0 0 0 0,-1 0 1 0 0,1 1-1 0 0,7-3 0 0 0,-5 3-29 0 0,-4 1 13 0 0,0 0 0 0 0,0 0 1 0 0,0 0-1 0 0,0 0 0 0 0,0 1 1 0 0,6 0-1 0 0,18 2-33 0 0,8 9 37 0 0,-28-9-30 0 0,0 5-75 0 0,24 21 64 0 0,-24-21-3 0 0,-4 4-170 0 0,13 31 149 0 0,-13-32-32 0 0,-9 0-273 0 0,-12 27 293 0 0,17-36 95 0 0,-1 0 0 0 0,1 0-1 0 0,0-1 1 0 0,-1 1 0 0 0,1 0 0 0 0,-1 0 0 0 0,1 0 0 0 0,-1 0-1 0 0,1-1 1 0 0,-1 1 0 0 0,0 0 0 0 0,1-1 0 0 0,-1 1 0 0 0,0 0-1 0 0,-1 0 1 0 0,-25 19 53 0 0,-2-1 0 0 0,-1-1 0 0 0,0-2 0 0 0,-1 0 0 0 0,-1-3 0 0 0,0 0 0 0 0,0-2 0 0 0,-42 8 0 0 0,54-16 32 0 0,-96 13 378 0 0,105-15-422 0 0,0-1 0 0 0,0 0 0 0 0,0 0 0 0 0,0-2 0 0 0,0 1 0 0 0,0-1 0 0 0,0-1 0 0 0,-13-5-1 0 0,22 8-109 0 0,0-1-1 0 0,-1-1 0 0 0,1 1 1 0 0,0 0-1 0 0,0 0 0 0 0,-1-1 1 0 0,1 1-1 0 0,0-1 0 0 0,1 0 1 0 0,-1 1-1 0 0,0-1 0 0 0,0 0 1 0 0,1 0-1 0 0,-1 0 0 0 0,1-1 1 0 0,0 1-1 0 0,-2-3 1 0 0,1-1-532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06:30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60 14743 0 0,'-3'-5'367'0'0,"-1"1"-1"0"0,0-1 1 0 0,0 1-1 0 0,0 0 1 0 0,0 0-1 0 0,-1 1 1 0 0,0-1-1 0 0,1 1 1 0 0,-1 0-1 0 0,0 1 1 0 0,-1-1-1 0 0,1 1 1 0 0,0 0-1 0 0,-1 0 1 0 0,-8-2-1 0 0,3 2-394 0 0,0 1 0 0 0,0 0 0 0 0,0 0 0 0 0,0 1 0 0 0,0 0 0 0 0,0 1 0 0 0,-13 3 0 0 0,14-2-278 0 0,-1 1 0 0 0,1 0 1 0 0,0 1-1 0 0,0 0 0 0 0,-11 7 0 0 0,-40 28-1480 0 0,60-38 1727 0 0,-6 4-329 0 0,5-4 323 0 0,0 1 0 0 0,0-1 0 0 0,0 1 1 0 0,0-1-1 0 0,0 1 0 0 0,0 0 0 0 0,-2 3 0 0 0,-8 9-532 0 0,-4 5 141 0 0,12-15 38 0 0,0 5 155 0 0,-11 24 67 0 0,11-24 17 0 0,4 1-131 0 0,0 32 180 0 0,0-31 2 0 0,5 0 22 0 0,16 32 99 0 0,-15-33 83 0 0,4-1 20 0 0,32 27-20 0 0,-32-27-11 0 0,1-2 5 0 0,31 17 22 0 0,-32-18 10 0 0,1 0 2 0 0,31 16-28 0 0,-32-17-118 0 0,-1 0-57 0 0,24 12-12 0 0,-24-13-14 0 0,0 1-462 0 0,27 15 403 0 0,-27-15 2130 0 0,-14 0-1233 0 0,1 0-512 0 0,0-1-1 0 0,-1 0 1 0 0,0 0 0 0 0,1-1-1 0 0,-1 0 1 0 0,-1 0 0 0 0,1 0-1 0 0,0 0 1 0 0,-7 2 0 0 0,-216 64 3436 0 0,182-56-3598 0 0,-14-2-3591 0 0,53-10 2324 0 0,1-1-398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06:30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0 393 5983 0 0,'0'0'274'0'0,"5"-1"-6"0"0,13-2-47 0 0,-13 2 439 0 0,3 0 209 0 0,2 1-567 0 0,28-6 1231 0 0,-23 3-906 0 0,0 0 0 0 0,0-1 0 0 0,-1-1-1 0 0,0 0 1 0 0,0-1 0 0 0,19-12 0 0 0,-10 0-472 0 0,0-1 1 0 0,-2-1-1 0 0,-1 0 1 0 0,0-2-1 0 0,-2-1 0 0 0,0 0 1 0 0,-2-1-1 0 0,0-1 0 0 0,-2 0 1 0 0,21-51-1 0 0,-34 75-67 0 0,-1 0-1 0 0,1-1 1 0 0,-1 1-1 0 0,1 0 1 0 0,-1-1-1 0 0,0 1 1 0 0,0 0 0 0 0,1-1-1 0 0,-1 1 1 0 0,0-1-1 0 0,0 1 1 0 0,0-1-1 0 0,0 1 1 0 0,-1 0-1 0 0,1-1 1 0 0,0 1-1 0 0,-1-1 1 0 0,1 1-1 0 0,0 0 1 0 0,-1-1-1 0 0,-1-1 1 0 0,1 2 8 0 0,0 0-1 0 0,0 1 1 0 0,0-1 0 0 0,0 0-1 0 0,0 0 1 0 0,0 1 0 0 0,0-1 0 0 0,0 0-1 0 0,-1 1 1 0 0,1-1 0 0 0,0 1-1 0 0,0 0 1 0 0,-1-1 0 0 0,1 1 0 0 0,0 0-1 0 0,-1 0 1 0 0,1 0 0 0 0,0 0-1 0 0,-1 0 1 0 0,1 0 0 0 0,0 0-1 0 0,0 0 1 0 0,-3 1 0 0 0,-3 1-17 0 0,0 0 0 0 0,0 1 0 0 0,0 0 1 0 0,0 0-1 0 0,1 0 0 0 0,-1 1 0 0 0,1 0 0 0 0,-9 7 0 0 0,-38 36-255 0 0,40-35 113 0 0,5-4-19 0 0,0 0-1 0 0,0 1 1 0 0,-7 10 0 0 0,7-10 30 0 0,3-3-2 0 0,0 0 1 0 0,1 0 0 0 0,-1 0-1 0 0,-4 11 1 0 0,2-7 2 0 0,-16 32-143 0 0,18-32 168 0 0,1-3 2 0 0,0-1 0 0 0,1 1 0 0 0,0 1-1 0 0,-3 9 1 0 0,-10 31-36 0 0,11-33 54 0 0,-4 28 0 0 0,8-33 6 0 0,0-1 0 0 0,1 1 0 0 0,0-1 0 0 0,0 1 0 0 0,2 10 0 0 0,1-9 6 0 0,0 1-1 0 0,9 21 0 0 0,-12-33-5 0 0,5 11 75 0 0,3-5-4 0 0,25 17 1 0 0,-25-17 6 0 0,0-6 2 0 0,23 1 8 0 0,-17-2 35 0 0,3-4-28 0 0,0-1 1 0 0,0-1 0 0 0,-1 0-1 0 0,0-2 1 0 0,0 0 0 0 0,-1 0-1 0 0,0-1 1 0 0,0-1-1 0 0,-1-1 1 0 0,-1 0 0 0 0,0-1-1 0 0,-1 0 1 0 0,0-1 0 0 0,-1 0-1 0 0,-1-1 1 0 0,0 0-1 0 0,-1 0 1 0 0,0-1 0 0 0,-1-1-1 0 0,9-30 1 0 0,-13 37-90 0 0,-1-1 0 0 0,0 0 0 0 0,-1 0 0 0 0,-1-1-1 0 0,0 1 1 0 0,0 0 0 0 0,-1-1 0 0 0,-1-11 0 0 0,-3-9-6 0 0,3 30-12 0 0,1 2-47 0 0,1 12-123 0 0,6 48 160 0 0,7 7-20 0 0,-8-49 37 0 0,12 31-1 0 0,-8-29 6 0 0,18 26 0 0 0,5 0 12 0 0,-26-38 291 0 0,-7-8-298 0 0,0 0 0 0 0,0 0 0 0 0,1 0 0 0 0,-1-1 0 0 0,0 1-1 0 0,0 0 1 0 0,0 0 0 0 0,0 0 0 0 0,1 0 0 0 0,-1-1 0 0 0,0 1 0 0 0,0 0 0 0 0,0 0 0 0 0,0 0 0 0 0,0-1 0 0 0,0 1 0 0 0,0 0 0 0 0,0 0 0 0 0,1 0 0 0 0,-1-1 0 0 0,0 1 0 0 0,0 0 0 0 0,0 0 0 0 0,0 0-1 0 0,0-1 1 0 0,0 1 0 0 0,0 0 0 0 0,0 0 0 0 0,0-1 0 0 0,0 1 0 0 0,-1 0 0 0 0,1 0 0 0 0,0 0 0 0 0,0-1 0 0 0,0 1 0 0 0,0 0 0 0 0,0 0 0 0 0,0 0 0 0 0,0-1 0 0 0,0 1 0 0 0,-1 0 0 0 0,1 0-1 0 0,-5-10 85 0 0,-9-10 113 0 0,-15-26-1 0 0,25 38-136 0 0,0 0 0 0 0,1 0 0 0 0,0 0 1 0 0,0-1-1 0 0,0 0 0 0 0,-1-16 0 0 0,4 21-62 0 0,0 0 0 0 0,0-1 0 0 0,1 1 0 0 0,-1 0 0 0 0,1 0 0 0 0,0 0 0 0 0,0 0 0 0 0,1-1 0 0 0,-1 2 0 0 0,1-1 0 0 0,0 0 0 0 0,0 0 0 0 0,1 1 0 0 0,-1-1 0 0 0,1 1 1 0 0,-1-1-1 0 0,1 1 0 0 0,0 0 0 0 0,5-4 0 0 0,7-5 15 0 0,1 0 0 0 0,32-19 1 0 0,-38 25-18 0 0,23-12-313 0 0,1 1-1 0 0,62-22 1 0 0,-92 38 113 0 0,9-2-117 0 0,0 0-2890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06:30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1 377 5527 0 0,'0'0'13164'0'0,"7"7"-12721"0"0,22 21-62 0 0,-22-21-214 0 0,0 3-88 0 0,26 40-65 0 0,6 9-24 0 0,-28-43-12 0 0,25 24 1 0 0,-26-30 18 0 0,0-1 1 0 0,1 0-1 0 0,12 7 0 0 0,-13-10 3 0 0,-1-1 0 0 0,1 0 0 0 0,17 6 0 0 0,-16-8 14 0 0,0 0-1 0 0,11 0 0 0 0,-21-2 5 0 0,0-1-1 0 0,0 0 0 0 0,0 0 1 0 0,0 0-1 0 0,0 0 0 0 0,0 0 1 0 0,0 0-1 0 0,0 0 0 0 0,0 0 1 0 0,0 0-1 0 0,1-1 0 0 0,6-1 144 0 0,0-1 0 0 0,-1 0 0 0 0,0 0-1 0 0,1 0 1 0 0,-1-1 0 0 0,-1 0 0 0 0,1-1 0 0 0,-1 0-1 0 0,11-9 1 0 0,-11 6-81 0 0,1 0 0 0 0,-1 0 0 0 0,-1-1 0 0 0,1 0 0 0 0,-2 0 0 0 0,1 0 0 0 0,-1-1 0 0 0,-1 1 0 0 0,1-1 0 0 0,-2 0 0 0 0,4-19 0 0 0,-4 8 75 0 0,-1-1 1 0 0,0 1-1 0 0,-2 0 0 0 0,-5-38 0 0 0,-2 20-346 0 0,7 37 177 0 0,1 0-1 0 0,-1 0 1 0 0,1 0-1 0 0,-1 0 1 0 0,0 0-1 0 0,0 0 1 0 0,0 0-1 0 0,0 0 1 0 0,0 0-1 0 0,0 1 1 0 0,-1-1-1 0 0,1 0 1 0 0,-1 1-1 0 0,1-1 1 0 0,-1 1-1 0 0,-2-2 1 0 0,3 3-92 0 0,1-1 83 0 0,0 1 0 0 0,0 0 0 0 0,-1 0 1 0 0,1 0-1 0 0,0 0 0 0 0,-1 0 0 0 0,1 0 0 0 0,0 0 0 0 0,-1 0 1 0 0,1 0-1 0 0,0 0 0 0 0,-1 0 0 0 0,1 0 0 0 0,0 0 0 0 0,0 0 0 0 0,-1 0 1 0 0,1 0-1 0 0,0 0 0 0 0,-1 0 0 0 0,1 0 0 0 0,0 0 0 0 0,-1 1 0 0 0,1-1 1 0 0,0 0-1 0 0,0 0 0 0 0,-1 0 0 0 0,1 1 0 0 0,0-1 0 0 0,0 0 1 0 0,0 0-1 0 0,-1 0 0 0 0,1 1 0 0 0,0-1 0 0 0,0 0 0 0 0,0 1 0 0 0,-1-1 1 0 0,1 0-1 0 0,0 0 0 0 0,0 1 0 0 0,0-1 0 0 0,-16 20-165 0 0,12-15-17 0 0,5 6-770 0 0,5 33 815 0 0,-5-32 11 0 0,7-8-102 0 0,24 15 213 0 0,-32-19 43 0 0,1 1 1 0 0,0 0-1 0 0,0-1 1 0 0,0 0-1 0 0,-1 1 1 0 0,1-1 0 0 0,0 1-1 0 0,0-1 1 0 0,0 0-1 0 0,0 0 1 0 0,0 1 0 0 0,0-1-1 0 0,0 0 1 0 0,0 0-1 0 0,1 0 1 0 0,27 1 94 0 0,-27-1-81 0 0,1 1 0 0 0,0-1 1 0 0,0 0-1 0 0,-1 0 0 0 0,1-1 1 0 0,0 1-1 0 0,-1 0 0 0 0,1-1 1 0 0,0 0-1 0 0,3-1 0 0 0,2-1 37 0 0,14-3 178 0 0,-1-1 0 0 0,1-2 1 0 0,-1 0-1 0 0,34-20 0 0 0,69-58 261 0 0,-103 72-427 0 0,-1-2-1 0 0,-1 0 0 0 0,0-2 0 0 0,-1 0 0 0 0,-1 0 0 0 0,19-30 0 0 0,-34 45-50 0 0,0 0 0 0 0,0 0-1 0 0,-1-1 1 0 0,1 1 0 0 0,-1 0 0 0 0,0-1 0 0 0,0 1 0 0 0,0-1 0 0 0,-1 1-1 0 0,0-1 1 0 0,0-4 0 0 0,0 7-11 0 0,0 0-1 0 0,0 0 1 0 0,0 0-1 0 0,0 1 1 0 0,-1-1-1 0 0,1 0 1 0 0,-1 0-1 0 0,1 0 1 0 0,-1 1-1 0 0,0-1 1 0 0,1 0-1 0 0,-1 1 1 0 0,0-1-1 0 0,0 1 1 0 0,0-1-1 0 0,0 1 1 0 0,-1-1-1 0 0,1 1 1 0 0,0 0-1 0 0,-1 0 1 0 0,1-1 0 0 0,-1 1-1 0 0,1 0 1 0 0,-1 0-1 0 0,1 0 1 0 0,-1 1-1 0 0,0-1 1 0 0,1 0-1 0 0,-1 1 1 0 0,-2-1-1 0 0,-8 1-5 0 0,-8 5 0 0 0,-4 7 0 0 0,-3 4 0 0 0,-2 6 0 0 0,1 1 0 0 0,0 5 0 0 0,-3 13 0 0 0,24-31 0 0 0,1 0 0 0 0,-7 18 0 0 0,8-15 0 0 0,0 0 0 0 0,-3 22 0 0 0,1 21-11 0 0,7-33-31 0 0,8 33 31 0 0,6-3-1 0 0,-13-51 7 0 0,-1 0-1 0 0,1 0 1 0 0,0 1 0 0 0,0-1-1 0 0,0 0 1 0 0,0-1 0 0 0,0 1-1 0 0,3 3 1 0 0,-4-5 5 0 0,9 14-13 0 0,20 20 1 0 0,-23-28-4 0 0,0-1 0 0 0,1 0 0 0 0,13 8 0 0 0,-19-12 11 0 0,0 0 0 0 0,0 0 1 0 0,0-1-1 0 0,0 1 0 0 0,1-1 1 0 0,-1 1-1 0 0,0-1 0 0 0,0 0 1 0 0,0 1-1 0 0,1-1 0 0 0,1 0 1 0 0,37 4-7 0 0,-35-4 13 0 0,1 0 0 0 0,0-1 1 0 0,-1 1-1 0 0,10-3 0 0 0,-7 1 12 0 0,-5 1 1 0 0,1 0 0 0 0,-1 0 0 0 0,0 0 0 0 0,0 0 0 0 0,0 0 0 0 0,-1-1 0 0 0,5-2 0 0 0,1-1 22 0 0,0 0 0 0 0,0-1 0 0 0,-1 0 0 0 0,0-1 0 0 0,0 0 0 0 0,-1 0 0 0 0,1 0 0 0 0,-2-1-1 0 0,1 0 1 0 0,-1 0 0 0 0,0 0 0 0 0,-1-1 0 0 0,1 0 0 0 0,-2 0 0 0 0,1 0 0 0 0,-2 0 0 0 0,1 0-1 0 0,-1-1 1 0 0,0 1 0 0 0,0-15 0 0 0,-1 14-46 0 0,-1-1-1 0 0,0 0 1 0 0,0 0-1 0 0,-1 0 1 0 0,0 1-1 0 0,-5-16 0 0 0,6 25-1 0 0,0 0 16 0 0,3 10-201 0 0,14 50 174 0 0,7 15-20 0 0,-1-16 20 0 0,-11-36-20 0 0,-12-22 42 0 0,38 52-11 0 0,-28-41 18 0 0,20 16 1 0 0,-30-27-8 0 0,8 6 29 0 0,-3-7 0 0 0,-3-1-20 0 0,-1 2 1 0 0,1-1 0 0 0,-1 1 0 0 0,0-1 0 0 0,0 0 0 0 0,0 0-1 0 0,1 1 1 0 0,-1-1 0 0 0,0 0 0 0 0,0 0 0 0 0,0 0-1 0 0,0-1 1 0 0,0 1 0 0 0,-1 0 0 0 0,1 0 0 0 0,0 0-1 0 0,-1-1 1 0 0,1 1 0 0 0,0 0 0 0 0,-1-1 0 0 0,1 1-1 0 0,-1 0 1 0 0,0-1 0 0 0,1 1 0 0 0,-1-1 0 0 0,0-1-1 0 0,-2-14 154 0 0,0 0-1 0 0,-1 0 0 0 0,0 0 0 0 0,-2 1 0 0 0,-7-20 0 0 0,-4-13 56 0 0,10 29-137 0 0,-16-67 58 0 0,19 73-111 0 0,1 0-1 0 0,1 1 1 0 0,0-1-1 0 0,1-19 0 0 0,0 31-26 0 0,1 0 0 0 0,-1-1 0 0 0,0 1 0 0 0,1 0 0 0 0,0 0 0 0 0,-1 0 0 0 0,1 0 0 0 0,0 0-1 0 0,0 0 1 0 0,0 0 0 0 0,2-3 0 0 0,4-2-1 0 0,8-3 0 0 0,24-8-167 0 0,-28 14 70 0 0,4-2 11 0 0,1 3-140 0 0,-10 1 165 0 0,18-3-255 0 0,8 2-171 0 0,1 2-753 0 0,5 1 448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07:44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57 284 9215 0 0,'0'0'707'0'0,"-1"0"-464"0"0,-5-4-10 0 0,4 3 835 0 0,-15-9 4337 0 0,13 7-4930 0 0,1 0 0 0 0,-1 0-1 0 0,1 0 1 0 0,-4-6 0 0 0,6 7-432 0 0,0 1 0 0 0,0-1 0 0 0,0 1-1 0 0,0-1 1 0 0,0 1 0 0 0,0-1 0 0 0,1 1 0 0 0,-1-1 0 0 0,1 0 0 0 0,-1 1 0 0 0,1-1-1 0 0,0 0 1 0 0,-1 1 0 0 0,1-1 0 0 0,0 0 0 0 0,1-2 0 0 0,-1 2-146 0 0,1 1 33 0 0,1-1 159 0 0,1 0 0 0 0,0-1 1 0 0,0 2-1 0 0,-1-1 0 0 0,6-2 1 0 0,-5 2 194 0 0,2 1 48 0 0,14-2 10 0 0,-14 2-18 0 0,2 1-85 0 0,33-1 150 0 0,-3 1-104 0 0,-28-1-256 0 0,28 2 97 0 0,-27 1-101 0 0,34 1 110 0 0,16-1 41 0 0,156 1 336 0 0,-107-7-296 0 0,274 17 304 0 0,-38 2-432 0 0,-201-15-35 0 0,-105 2-42 0 0,29 3 49 0 0,-17 2-36 0 0,10 3 24 0 0,-2-2-36 0 0,-4-2-12 0 0,-2-2 0 0 0,0-2 0 0 0,-2 1 0 0 0,1 2 0 0 0,11 2 53 0 0,-20-1-42 0 0,22 5 49 0 0,-24-6-36 0 0,9 3 24 0 0,-3-1-36 0 0,1-2-12 0 0,0-3 0 0 0,-3 0 0 0 0,-5 0 0 0 0,1-1 11 0 0,0-1 31 0 0,5-2 36 0 0,-9 1 15 0 0,-4 1-17 0 0,-11-1-52 0 0,-10 0 24 0 0,22 0-36 0 0,2 0-12 0 0,0-4 0 0 0,4 0 53 0 0,-17 0-42 0 0,11 0-11 0 0,-1 1 0 0 0,8-5 29 0 0,12 2 6 0 0,-19 5-35 0 0,-8 1 11 0 0,-15 0 31 0 0,18-1-31 0 0,4-1-11 0 0,-3 0 0 0 0,5-1 0 0 0,-8 2 12 0 0,15-1 341 0 0,-22-1-342 0 0,-6-4 1 0 0,-14 8-2 0 0,1 0 1 0 0,-1-1-1 0 0,1 1 0 0 0,-1-1 0 0 0,1 1 0 0 0,-1-1 1 0 0,0 1-1 0 0,1-1 0 0 0,-1 1 0 0 0,0-1 0 0 0,1 1 1 0 0,-1-1-1 0 0,0 0 0 0 0,0 1 0 0 0,1-1 0 0 0,-1 1 1 0 0,0-1-1 0 0,0 0 0 0 0,0 1 0 0 0,0-1 0 0 0,0 0 1 0 0,0 1-1 0 0,0-1 0 0 0,0 0 0 0 0,0 1 0 0 0,0-1 1 0 0,0 0-1 0 0,-1 1 0 0 0,1-1 0 0 0,0 1 0 0 0,0-1 1 0 0,-1 0-1 0 0,1 1 0 0 0,0-1 0 0 0,-1 1 0 0 0,1-1 1 0 0,0 1-1 0 0,-1-1 0 0 0,1 1 0 0 0,-2-1 0 0 0,-18-16 279 0 0,19 15-280 0 0,-72-42 443 0 0,16 10-325 0 0,23 15-80 0 0,0 1 1 0 0,-69-24 0 0 0,75 31-42 0 0,-3 1 26 0 0,-42-9-1 0 0,65 17-30 0 0,-13-2-1 0 0,-8 0 0 0 0,3 0 0 0 0,4 3 0 0 0,1 2-12 0 0,17-1-49 0 0,11 8-317 0 0,19 26 286 0 0,-20-25 11 0 0,3-5 1 0 0,0 2 53 0 0,-3-3 1 0 0,0 1-1 0 0,0-1 0 0 0,0-1 1 0 0,10 4-1 0 0,28 10-132 0 0,4 1 14 0 0,7 0 13 0 0,1-1 53 0 0,-2 0-1 0 0,-14-4 55 0 0,4 0-23 0 0,6 3-48 0 0,-19-5 27 0 0,-16-3 10 0 0,14 13 35 0 0,-22-15-39 0 0,-9 4-89 0 0,-5 30 128 0 0,7-38 22 0 0,0 0-1 0 0,0 0 1 0 0,0 0-1 0 0,0-1 1 0 0,0 1-1 0 0,-1 0 1 0 0,1 0-1 0 0,0 0 1 0 0,-1 0-1 0 0,1 0 1 0 0,-1 0-1 0 0,1-1 1 0 0,-1 1-1 0 0,1 0 1 0 0,-1 0-1 0 0,0 0 1 0 0,-25 28-9 0 0,-7 3 11 0 0,-5 0 0 0 0,-9 4 53 0 0,11-9-31 0 0,-67 43 42 0 0,71-49-22 0 0,-13 9-31 0 0,2-2-11 0 0,15-9-20 0 0,24-16-19 0 0,1 0-1 0 0,-1 0 0 0 0,-1-1 1 0 0,-7 4-1 0 0,4-2-7 0 0,2-1-104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07:46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6 157 6911 0 0,'0'0'5203'0'0,"-5"-10"830"0"0,5 10-5942 0 0,0-1-1 0 0,-1 1 1 0 0,1-1 0 0 0,0 1-1 0 0,0-1 1 0 0,1 1-1 0 0,-1 0 1 0 0,0-1 0 0 0,0 1-1 0 0,0-1 1 0 0,0 1-1 0 0,0-1 1 0 0,0 1 0 0 0,1 0-1 0 0,-1-1 1 0 0,0 1-1 0 0,0-1 1 0 0,0 1 0 0 0,1 0-1 0 0,-1-1 1 0 0,0 1-1 0 0,1 0 1 0 0,-1 0 0 0 0,0-1-1 0 0,1 1 1 0 0,-1 0-1 0 0,0-1 1 0 0,1 1 0 0 0,-1 0-1 0 0,1 0 1 0 0,-1 0-1 0 0,0 0 1 0 0,1-1 0 0 0,-1 1-1 0 0,1 0 1 0 0,-1 0-1 0 0,0 0 1 0 0,1 0 0 0 0,0 0-1 0 0,1-1-502 0 0,2 0 811 0 0,1 1-222 0 0,3-1-119 0 0,19 1 225 0 0,2 1-64 0 0,3-1-30 0 0,5 2-34 0 0,6 2-11 0 0,3 2 0 0 0,4 2 3 0 0,3-1 26 0 0,4 0-1 0 0,-46-6-148 0 0,34 4 84 0 0,-34-4-87 0 0,34 1 75 0 0,-39-2-95 0 0,452 11 81 0 0,-331-5-82 0 0,-95-5 0 0 0,14 1 0 0 0,1-2 0 0 0,-2 2 0 0 0,-3 1 0 0 0,-1 1 0 0 0,-2 2 0 0 0,-1 1 0 0 0,-2-1 0 0 0,3 0 0 0 0,3-1 0 0 0,1 1 0 0 0,-1 0 0 0 0,-1-1 0 0 0,0 0 0 0 0,-4-3 0 0 0,-3 0 0 0 0,-1 0 0 0 0,7 3 0 0 0,2 2 53 0 0,-21-2-31 0 0,-10-3 20 0 0,15 1-31 0 0,9 0-11 0 0,0 0 0 0 0,4-3 0 0 0,1 0 0 0 0,1 0 0 0 0,-1 0 0 0 0,-5 0 0 0 0,-5 1 0 0 0,-2 0 0 0 0,4 1 0 0 0,-7-1 11 0 0,-15 0 31 0 0,13 0-31 0 0,6-1-11 0 0,0 0 0 0 0,-4-1 11 0 0,9 2 386 0 0,-34-3-344 0 0,1-13-40 0 0,-3 10-10 0 0,1 4 4 0 0,-2-3 17 0 0,1 0 0 0 0,-1 0 0 0 0,0 1 0 0 0,0-1 0 0 0,0 1 0 0 0,0 0 0 0 0,-1 0 0 0 0,1 0 0 0 0,-1 0 0 0 0,-6-4 0 0 0,6 4-14 0 0,-17-9 45 0 0,-94-45 140 0 0,-104-52 149 0 0,201 100-344 0 0,-8-2 0 0 0,3 0 0 0 0,4 0 0 0 0,3 2-12 0 0,13 7-47 0 0,9 8-238 0 0,19 15 218 0 0,-12-12 18 0 0,24 9-15 0 0,-5-1 12 0 0,-8-4 3 0 0,-5-4 51 0 0,0-2-36 0 0,16 7-18 0 0,1 3-38 0 0,-29-14 78 0 0,22 8-85 0 0,-5-3 38 0 0,-10-2-19 0 0,20 7 15 0 0,29 14-62 0 0,-55-24 128 0 0,25 12-72 0 0,-3 1 8 0 0,-15-8 13 0 0,14 6 37 0 0,-15-7-19 0 0,12 6 19 0 0,-19-10-37 0 0,-2 1 0 0 0,18 13 33 0 0,-17-13-45 0 0,-9 6-69 0 0,3-10 141 0 0,-1 8-3 0 0,-2 1 0 0 0,1-1 0 0 0,-7 13 0 0 0,7-17 7 0 0,-9 13-11 0 0,-15 5 74 0 0,-6 6-3 0 0,-5 1 4 0 0,-4 4 17 0 0,-11 7-6 0 0,-17 9-3 0 0,57-40-66 0 0,-37 24 45 0 0,-10 3 23 0 0,48-29-68 0 0,-31 20 46 0 0,4 1-33 0 0,-3 3 25 0 0,5-3-36 0 0,3-1-27 0 0,26-22-54 0 0,0 1-100 0 0,-20 16-90 0 0,20-16-70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9:32:08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4213 433 7831 0 0,'0'0'1556'0'0,"0"-2"-711"0"0,1 0-1 0 0,-1 0 0 0 0,0 1 0 0 0,1-1 0 0 0,-1 0 0 0 0,0 0 0 0 0,0-3 1 0 0,-2 3-721 0 0,0 1 0 0 0,1 0 0 0 0,-1-1 1 0 0,0 1-1 0 0,0 0 0 0 0,0 0 1 0 0,0 0-1 0 0,-1 0 0 0 0,1 0 1 0 0,0 1-1 0 0,0-1 0 0 0,0 1 0 0 0,-1-1 1 0 0,1 1-1 0 0,-4 0 0 0 0,-42-2 243 0 0,34 2-120 0 0,-527 1 3364 0 0,293 6-3094 0 0,-171 3-150 0 0,-174 1-230 0 0,175-32-218 0 0,95 2 26 0 0,89 10 31 0 0,-87-3-40 0 0,-147-9-384 0 0,317 5 426 0 0,-82-4-20 0 0,194 22 67 0 0,21 1 3 0 0,-2-2-6 0 0,2 2 31 0 0,15-3 79 0 0,11-6 32 0 0,370-147 43 0 0,-319 128-198 0 0,39-21 14 0 0,72-29 18 0 0,-148 66-41 0 0,-15 5-10 0 0,-11 5-15 0 0,-15 6-13 0 0,-17 5-74 0 0,-215 72-192 0 0,121-41 206 0 0,74-22 28 0 0,1 1 0 0 0,-102 60 0 0 0,127-62 3 0 0,-2 4-13 0 0,19-12 13 0 0,-9 13 41 0 0,16-18-41 0 0,7 2 0 0 0,-1-9 67 0 0,0 8 0 0 0,1 0-1 0 0,0-1 1 0 0,0 1-1 0 0,3 8 1 0 0,-2-12 6 0 0,0 1 0 0 0,0-1 0 0 0,1 1 0 0 0,-1-1-1 0 0,1 0 1 0 0,0 0 0 0 0,0 0 0 0 0,6 5 0 0 0,-2-2 11 0 0,1-1 1 0 0,0 1-1 0 0,9 5 0 0 0,25 12 70 0 0,-22-15-11 0 0,108 41 81 0 0,-85-34-90 0 0,23 10 0 0 0,16 5 6 0 0,-27-10-61 0 0,8 2-12 0 0,5 1-283 0 0,-17-6-1799 0 0,-15-4-5297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9:32:09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421 392 15199 0 0,'-1'-1'1172'0'0,"-6"-6"-610"0"0,0 0 200 0 0,0 1 1 0 0,0 0 0 0 0,-1 0 0 0 0,0 0 0 0 0,0 1 0 0 0,-10-5 0 0 0,13 8-724 0 0,-1 0 0 0 0,1 0 0 0 0,-1 0 0 0 0,1 1 1 0 0,-1 0-1 0 0,1 0 0 0 0,-1 0 0 0 0,0 1 1 0 0,1 0-1 0 0,-1 0 0 0 0,-8 1 0 0 0,3 2-108 0 0,-1 1 0 0 0,1 0 0 0 0,-15 7 0 0 0,24-10 61 0 0,-15 9-221 0 0,5-2 131 0 0,3-3 12 0 0,0 1-1 0 0,0 0 1 0 0,1 1 0 0 0,0 0 0 0 0,0 0 0 0 0,-8 11-1 0 0,-16 18-130 0 0,18-17 1 0 0,-16 32 26 0 0,22-36 150 0 0,-9 31 1 0 0,4 3 50 0 0,12-47 1 0 0,1 1 1 0 0,-1-1 0 0 0,1 0 0 0 0,0 1 0 0 0,0-1 0 0 0,0 0-1 0 0,0 3 1 0 0,2 42 95 0 0,-1-35 156 0 0,5-2-102 0 0,21 28 4 0 0,-20-28-10 0 0,2-8-49 0 0,26 6-19 0 0,-34-7-82 0 0,0-1 0 0 0,0 0 1 0 0,0 0-1 0 0,0 1 0 0 0,0-1 0 0 0,0 0 1 0 0,0 0-1 0 0,0 0 0 0 0,0 0 0 0 0,1 0 1 0 0,-1 0-1 0 0,1-1 0 0 0,9-1 7 0 0,0-1 1 0 0,-1 0-1 0 0,1-1 0 0 0,-1 0 1 0 0,0-1-1 0 0,0 0 0 0 0,-1 0 1 0 0,1-1-1 0 0,12-10 0 0 0,-10 4-18 0 0,0-1 0 0 0,-1 0 0 0 0,0 0-1 0 0,-1-1 1 0 0,0 0 0 0 0,-1-1 0 0 0,9-22-1 0 0,-8 13 74 0 0,-1 0-1 0 0,-2 0 0 0 0,0 0 0 0 0,4-37 0 0 0,-5 1 264 0 0,-4-1 0 0 0,-1 0 0 0 0,-12-84 0 0 0,8 49-238 0 0,3 71-465 0 0,3 34 188 0 0,10 26 5 0 0,-10-26 23 0 0,-1 3 11 0 0,7 57-119 0 0,0-12 187 0 0,-1-5 66 0 0,7 13 11 0 0,2 4 0 0 0,3-5 12 0 0,1-5 49 0 0,-6-14 21 0 0,-8-26-5 0 0,16 32-61 0 0,-2-2-35 0 0,-16-39-78 0 0,-1-3-789 0 0,16 20 374 0 0,-16-20-22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9:31:35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1918 0 18887 0 0,'3'1'863'0'0,"11"3"548"0"0,-7 8-1181 0 0,20 34 2 0 0,-15-20-26 0 0,18 50-109 0 0,22 94-7 0 0,19 273 486 0 0,-28-133-1105 0 0,-38-281 357 0 0,11 45-16 0 0,-7-40-4 0 0,9 31 0 0 0,-9-34 32 0 0,14 38 128 0 0,-2-6 43 0 0,-17-51 62 0 0,2 0 94 0 0,14 36 32 0 0,-15-36 205 0 0,-1-4-253 0 0,12 25-20 0 0,-12-24 114 0 0,-12-3-165 0 0,-25 20-5 0 0,31-25-70 0 0,-1 0 0 0 0,1 1 0 0 0,0-1-1 0 0,-1-1 1 0 0,1 1 0 0 0,-1 0 0 0 0,0 0 0 0 0,1-1 0 0 0,-1 0-1 0 0,1 1 1 0 0,-1-1 0 0 0,0 0 0 0 0,1 0 0 0 0,-5-1 0 0 0,-2 0 18 0 0,-55-3 111 0 0,-65-15 0 0 0,5 1-2 0 0,-270-11 23 0 0,293 23-114 0 0,-470 9-30 0 0,412 2-10 0 0,-80 11 39 0 0,-94 0 56 0 0,241-16 3 0 0,53 0-7398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9:32:09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20 13615 0 0,'0'0'1034'0'0,"-3"0"-702"0"0,-55-16 3496 0 0,56 15-3668 0 0,0 1 1 0 0,-1-1 0 0 0,1 0 0 0 0,-1 1-1 0 0,1 0 1 0 0,-1 0 0 0 0,1-1 0 0 0,-1 1-1 0 0,-4 1 1 0 0,1 0 1 0 0,3-2-101 0 0,0 1 0 0 0,0 0-1 0 0,0 0 1 0 0,0 0 0 0 0,0 0 0 0 0,0 1 0 0 0,-5 1 0 0 0,1-1 25 0 0,-5 3 101 0 0,4-2-197 0 0,5-1-25 0 0,0 0 0 0 0,0 0 0 0 0,0 0-1 0 0,0 0 1 0 0,0 1 0 0 0,0-1 0 0 0,1 1-1 0 0,-5 3 1 0 0,-1 0-47 0 0,4-3 18 0 0,0 0 1 0 0,0 0 0 0 0,1 1 0 0 0,-1-1-1 0 0,1 1 1 0 0,-6 6 0 0 0,1-3-46 0 0,3-2 6 0 0,0 0 0 0 0,0 0-1 0 0,1 1 1 0 0,0 0 0 0 0,-4 4 0 0 0,0-1-25 0 0,5-5 39 0 0,-1 1 0 0 0,0 0 1 0 0,1 0-1 0 0,0 0 0 0 0,0 1 0 0 0,-3 5 1 0 0,-11 18-130 0 0,13-21 68 0 0,1 1 12 0 0,-10 28 44 0 0,10-28 162 0 0,3 1 29 0 0,1 26 11 0 0,-1-26 529 0 0,8-3-409 0 0,20 16-17 0 0,-20-16-10 0 0,26-8 185 0 0,-21 0-262 0 0,4-4-131 0 0,-1-1 1 0 0,0-1 0 0 0,0 0 0 0 0,0-1-1 0 0,-1-1 1 0 0,18-15 0 0 0,-6 2-266 0 0,-1-1 0 0 0,32-39 0 0 0,-2-12 1958 0 0,-54 73-662 0 0,3 11-951 0 0,-5-9-73 0 0,6 11 5 0 0,0 1 0 0 0,4 13 0 0 0,-7-11-8 0 0,1 0-1 0 0,0 19 0 0 0,5 28-38 0 0,-7-45 32 0 0,0-6-11 0 0,-1-1 0 0 0,1 0-1 0 0,5 11 1 0 0,7 25-60 0 0,-11-34-52 0 0,2-1-25 0 0,14 28-2 0 0,-14-28-69 0 0,0-4-951 0 0,17 22 500 0 0,-17-21-105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9:32:1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4607 0 0,'-14'-1'14463'0'0,"5"32"-13467"0"0,6-14-528 0 0,2-7-380 0 0,0-2-21 0 0,1-1 0 0 0,0 1 0 0 0,0-1 1 0 0,1 8-1 0 0,4 42 93 0 0,3 20-83 0 0,1-9-47 0 0,-5-39 51 0 0,7 31-5 0 0,-5-30-11 0 0,10 45-11 0 0,6 14-44 0 0,-3-9-10 0 0,0-12 0 0 0,-1 4 83 0 0,-4-12-6 0 0,-3-1-61 0 0,-5-8-41 0 0,-5-40-98 0 0,-3-3-1090 0 0,-7 25 153 0 0,7-24-48 0 0,-2-11-141 0 0,-13-4-551 0 0,3-1-238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9:32:10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15 164 7831 0 0,'-2'-3'356'0'0,"-10"-19"282"0"0,11 19 115 0 0,6-3-239 0 0,0 0 1 0 0,0 1-1 0 0,0-1 0 0 0,0 1 1 0 0,1 0-1 0 0,0 0 0 0 0,11-6 1 0 0,5-1-622 0 0,1 1 0 0 0,1 1-1 0 0,0 1 1 0 0,0 1 0 0 0,1 1 0 0 0,38-6 0 0 0,-49 11-173 0 0,32-2 58 0 0,19 1 294 0 0,-12 0 558 0 0,-4 0 658 0 0,-40 2-1061 0 0,26 1 1098 0 0,2 1 525 0 0,-14 0-1100 0 0,-20-1-812 0 0,1 1 0 0 0,-1-1-1 0 0,1 0 1 0 0,-1 1 0 0 0,7 2 0 0 0,10-1 3219 0 0,-26 4-2986 0 0,-19 20-55 0 0,25-25-110 0 0,-1-1 0 0 0,1 1 0 0 0,-1-1 0 0 0,1 1 0 0 0,-1 0 0 0 0,1-1 0 0 0,-1 1 0 0 0,0-1 0 0 0,1 0 0 0 0,-1 1 0 0 0,1-1 0 0 0,-1 1 0 0 0,0-1 0 0 0,0 0 0 0 0,-1 1 0 0 0,-27 7 157 0 0,4-1-149 0 0,-2 3-14 0 0,-2 1 0 0 0,-4 6 0 0 0,7 1-14 0 0,21-14-61 0 0,7 5-996 0 0,4 26 946 0 0,-4-26 28 0 0,4-7-77 0 0,21 7 106 0 0,-20-7 4 0 0,-1-2 0 0 0,19 0-6 0 0,-12-1-21 0 0,17-5 2 0 0,-20 4 44 0 0,14-5-218 0 0,-19 5 214 0 0,15-8-181 0 0,-12 6 192 0 0,7-4-58 0 0,20-21-53 0 0,-22 15 149 0 0,-1 1 11 0 0,1 2 45 0 0,-11 9 325 0 0,4 9-307 0 0,16 19-48 0 0,-21-25-21 0 0,0 0-1 0 0,0 0 1 0 0,-1 0-1 0 0,1 0 1 0 0,0-1-1 0 0,-1 1 1 0 0,1 0-1 0 0,-1 0 0 0 0,1 0 1 0 0,-1 0-1 0 0,0 1 1 0 0,1-1-1 0 0,-1 2 1 0 0,9 31 76 0 0,-7-26-13 0 0,0 4-4 0 0,5 35 15 0 0,-5-35 60 0 0,0 0 21 0 0,7 36 6 0 0,-7-36-4 0 0,0-1-30 0 0,6 36-18 0 0,-5-35-2 0 0,-1-2-18 0 0,6 28-97 0 0,-6-29-100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9:32:11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120 260 4607 0 0,'0'0'354'0'0,"-3"0"-233"0"0,-5-2 1161 0 0,-5 0-123 0 0,1 0 0 0 0,0-1 0 0 0,-19-8-1 0 0,23 8-421 0 0,5 2-393 0 0,0 0-1 0 0,0-1 1 0 0,0 1 0 0 0,0-1 0 0 0,0 0 0 0 0,0 0-1 0 0,-3-3 1 0 0,5 4-288 0 0,0 0-1 0 0,1 1 1 0 0,-1-1-1 0 0,1 0 1 0 0,0 0 0 0 0,-1 0-1 0 0,1 0 1 0 0,0 0-1 0 0,-1 0 1 0 0,1 0-1 0 0,0 0 1 0 0,0 0-1 0 0,0 0 1 0 0,0 0 0 0 0,0 0-1 0 0,0 0 1 0 0,0 0-1 0 0,0 0 1 0 0,0 0-1 0 0,1 0 1 0 0,-1 0 0 0 0,0 0-1 0 0,1 0 1 0 0,-1 0-1 0 0,0 1 1 0 0,1-1-1 0 0,-1 0 1 0 0,1 0-1 0 0,0 0 1 0 0,0-1 0 0 0,1-1 110 0 0,1 0 0 0 0,0 0 1 0 0,-1 0-1 0 0,1 1 1 0 0,0-1-1 0 0,0 1 1 0 0,0 0-1 0 0,0-1 0 0 0,5-1 1 0 0,34-15 648 0 0,-23 11-568 0 0,16-7 130 0 0,-1 2 1 0 0,51-11-1 0 0,76-8 528 0 0,-60 13-318 0 0,-95 18-579 0 0,42-10 123 0 0,1 3-1 0 0,78-4 1 0 0,-108 13-131 0 0,1 2-13 0 0,-16-1-16 0 0,-2 6-10 0 0,3 31-48 0 0,-3-30-1 0 0,-8-2 3 0 0,0 2 59 0 0,3-5 9 0 0,0 1 0 0 0,-1-1-1 0 0,1 0 1 0 0,-1-1 0 0 0,0 1-1 0 0,-5 4 1 0 0,-31 26-115 0 0,-9 6 23 0 0,3-5 28 0 0,29-22 46 0 0,-31 20-144 0 0,-91 38-165 0 0,94-53 234 0 0,-42 19-132 0 0,47-18 205 0 0,7-2 104 0 0,27-14 14 0 0,0 2 10 0 0,-16 14 70 0 0,16-14 603 0 0,6 6-595 0 0,0 2-113 0 0,0-4 33 0 0,0 0 1 0 0,2 16-1 0 0,4-18 18 0 0,1 1-77 0 0,-4-4-10 0 0,0 0-1 0 0,0 0 1 0 0,1-1 0 0 0,-1 1 0 0 0,1-1 0 0 0,8 5 0 0 0,-5-2 7 0 0,-4-2-7 0 0,1-1 0 0 0,0 0 0 0 0,0 0 1 0 0,0-1-1 0 0,1 1 0 0 0,4 1 0 0 0,0 3 9 0 0,-3-3 1 0 0,1-1-1 0 0,-1 1 0 0 0,1-1 1 0 0,8 3-1 0 0,22 8 49 0 0,0-1 1 0 0,49 10-1 0 0,-31-16-80 0 0,-10-2-599 0 0,-38-5 377 0 0,23 4-2061 0 0,-2 1-4838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9:32:12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0 221 12895 0 0,'0'0'5872'0'0,"1"9"-5698"0"0,2 26-94 0 0,-3-33-72 0 0,0-1 0 0 0,1 1 0 0 0,-1-1 1 0 0,0 1-1 0 0,1-1 0 0 0,-1 1 1 0 0,1-1-1 0 0,0 4 0 0 0,17 38 19 0 0,-12-27-13 0 0,13 40 97 0 0,-5-5 33 0 0,4 3 56 0 0,-2-1 64 0 0,3 2-74 0 0,-16-44-181 0 0,-1-4 15 0 0,1 1 1 0 0,-1-1-1 0 0,7 13 0 0 0,10 19 67 0 0,-15-29-22 0 0,0-3 9 0 0,13 19 48 0 0,-12-19 494 0 0,-3-10-528 0 0,0 2-76 0 0,-1-1 0 0 0,0 1 0 0 0,0-1 0 0 0,0 1 0 0 0,0-1 0 0 0,0 0 0 0 0,-1 0 0 0 0,1 1 0 0 0,0-1 0 0 0,-1 0 0 0 0,1 0 0 0 0,-1 0 0 0 0,1-3 0 0 0,-3-31 235 0 0,-7-38 199 0 0,3-1 1 0 0,6-108 0 0 0,4 115-353 0 0,-3 24-81 0 0,15-81 0 0 0,-15 117-26 0 0,2 0 0 0 0,-1 1 0 0 0,1-1 0 0 0,0 1 1 0 0,1-1-1 0 0,0 1 0 0 0,6-9 0 0 0,-3 8-19 0 0,7-2-52 0 0,-4 5 55 0 0,0 1 0 0 0,0 0 0 0 0,0 1-1 0 0,0 0 1 0 0,0 0 0 0 0,21-1 0 0 0,67 0 60 0 0,-81 4-42 0 0,77 3 275 0 0,-82-1-252 0 0,3-1 48 0 0,20 1-11 0 0,6 0-42 0 0,1-2-116 0 0,-7 0-199 0 0,-5-2-848 0 0,-6 2 65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05:21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15199 0 0,'0'0'2640'0'0,"2"10"-2353"0"0,9 43-230 0 0,5 22-73 0 0,212 1271-793 0 0,-185-991 1193 0 0,15 130 657 0 0,-44-353-696 0 0,103 993 1502 0 0,-116-1110-1844 0 0,132 1575 266 0 0,-59-126-269 0 0,-40 517 0 0 0,-17-878-592 0 0,-5-720 363 0 0,9 188-360 0 0,26-3 255 0 0,-2-262 606 0 0,-29-212 264 0 0,-3-20-108 0 0,0-4-40 0 0,0-6-22 0 0,-3-19-265 0 0,1 4-50 0 0,-7-35-77 0 0,3 21-308 0 0,-4-9-1285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05:39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1682 3679 0 0,'0'0'5147'0'0,"5"-1"-3514"0"0,133-48 6180 0 0,-105 36-7486 0 0,250-98 1638 0 0,-15 5-986 0 0,-138 55-574 0 0,132-45 118 0 0,72 2-224 0 0,-264 75-246 0 0,384-65 63 0 0,-369 72-96 0 0,604-50 125 0 0,-375 57 216 0 0,560 66 0 0 0,-558-10-261 0 0,-203-31-83 0 0,278 63-17 0 0,-171-33 0 0 0,45 23 41 0 0,-6 18 32 0 0,-115-39-48 0 0,62 24 31 0 0,210 68-59 0 0,-107-63 3 0 0,-84-22 0 0 0,-21-10 63 0 0,39 11-62 0 0,481 124 127 0 0,-287-92 144 0 0,-77-19-53 0 0,274 40-154 0 0,6-32-13 0 0,-624-79-52 0 0,3 0 8 0 0,455 63 1620 0 0,-37-12-1740 0 0,-329-42 217 0 0,292 15-1762 0 0,1-17 1741 0 0,-112-16-84 0 0,-78 0 0 0 0,268-30 884 0 0,-389 28-849 0 0,273-41-970 0 0,-57-4 935 0 0,-260 45-15 0 0,-32 6-14 0 0,1-2 20 0 0,16-4-2 0 0,10-4-56 0 0,-14 2 54 0 0,8-4-40 0 0,-11 6 42 0 0,1-2 22 0 0,-2 2 42 0 0,-1 1 12 0 0,2 0 5 0 0,-5 2-5 0 0,-15 5 64 0 0,0 0-70 0 0,11-2-36 0 0,-15 3-21 0 0,0 0-1 0 0,1 0 1 0 0,-1 0 0 0 0,1-1 0 0 0,-1 1-1 0 0,0 0 1 0 0,1 0 0 0 0,-1 0 0 0 0,1 1 0 0 0,-1-1-1 0 0,0 0 1 0 0,1 0 0 0 0,-1 0 0 0 0,0 0-1 0 0,1 0 1 0 0,-1 0 0 0 0,0 0 0 0 0,1 1 0 0 0,-1-1-1 0 0,0 0 1 0 0,1 0 0 0 0,-1 1 0 0 0,1-1-1 0 0,20 13 22 0 0,-20-13-20 0 0,-1 1 1 0 0,1-1-1 0 0,-1 1 0 0 0,1-1 0 0 0,-1 0 0 0 0,1 0 1 0 0,0 1-1 0 0,-1-1 0 0 0,1 0 0 0 0,0 0 0 0 0,-1 0 1 0 0,1 0-1 0 0,0 0 0 0 0,1 0 0 0 0,18 2 20 0 0,-11-3 19 0 0,11-5-31 0 0,1-2-11 0 0,-4-1 0 0 0,-4-3 0 0 0,-2-1 11 0 0,-7 10-4 0 0,0-1 1 0 0,-1 0-1 0 0,0 0 0 0 0,0 0 1 0 0,0 0-1 0 0,3-8 1 0 0,-1 1 6 0 0,5-11 140 0 0,-1-2-1 0 0,0 1 1 0 0,-2-1-1 0 0,-1-1 0 0 0,3-25 1 0 0,-3-1 92 0 0,0-75 1 0 0,-21-161-117 0 0,6 169-103 0 0,-33-336-91 0 0,20 165-232 0 0,4 52 61 0 0,-12 44 54 0 0,21 151-45 0 0,-3 1 1 0 0,-26-62-1 0 0,34 94 207 0 0,0 1 1 0 0,0 0 0 0 0,0 0-1 0 0,-1 0 1 0 0,-1 0-1 0 0,1 1 1 0 0,-1 0-1 0 0,0 0 1 0 0,-1 1 0 0 0,-8-8-1 0 0,4 7 19 0 0,-7-1 0 0 0,-4 1 0 0 0,-4 1 0 0 0,-5-1-11 0 0,-277-22-47 0 0,-2 26 2 0 0,238 3 53 0 0,-147-6 411 0 0,-83 1 521 0 0,-37 4-2389 0 0,271-1 2355 0 0,-117 11-1260 0 0,-2 3-130 0 0,151-12 495 0 0,0-2 0 0 0,2 0 0 0 0,1-1 0 0 0,2 2 0 0 0,1-1 0 0 0,2-1 0 0 0,2 3 0 0 0,4 0 0 0 0,0 1 15 0 0,18-1 135 0 0,3 11-94 0 0,0 0-53 0 0,0-1 0 0 0,1 0-1 0 0,1 13 1 0 0,2-10-3 0 0,0-1 0 0 0,5 15 0 0 0,-4-15 0 0 0,14 53 0 0 0,-6 2 0 0 0,-3 7 0 0 0,-1 3 0 0 0,-1-14 0 0 0,-1-2 0 0 0,1 2 0 0 0,0-2 0 0 0,1 0 0 0 0,1 3 0 0 0,-1 4 0 0 0,-2 4 0 0 0,-1 2 0 0 0,1 3 0 0 0,1 2 0 0 0,3 2 0 0 0,1 0 0 0 0,1-1 0 0 0,1 3 0 0 0,1-2 0 0 0,1 0 0 0 0,0-3 0 0 0,0-1 0 0 0,0 2 0 0 0,1-4 0 0 0,1-1 0 0 0,0-2 0 0 0,0-4 0 0 0,-1-4 0 0 0,-1-5 0 0 0,2 4 0 0 0,-4-14 12 0 0,-10-40 112 0 0,0 1-53 0 0,7 28 27 0 0,-7-28 324 0 0,-1-2-341 0 0,8 26-1 0 0,-8-25 224 0 0,0-1-251 0 0,4 25-74 0 0,-4-25-136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05:13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1951 9215 0 0,'0'0'5291'0'0,"-2"1"-3807"0"0,-8 3-271 0 0,8-3-117 0 0,-10-2 1406 0 0,10 0-2447 0 0,1 0 0 0 0,0 0 0 0 0,0 0 0 0 0,0-1 0 0 0,0 1 0 0 0,0 0 0 0 0,0-1 0 0 0,0 1 0 0 0,1 0 0 0 0,-1-1 0 0 0,0 1 0 0 0,1-1 0 0 0,-1 1 0 0 0,1-1 0 0 0,-1 0 0 0 0,1 1 1 0 0,0-1-1 0 0,0-2 0 0 0,0-1 6 0 0,0 0 0 0 0,1-1 0 0 0,-1 1 0 0 0,1 0 0 0 0,0-1 0 0 0,3-7 0 0 0,5-9 34 0 0,-5 17-82 0 0,-1 1 1 0 0,12-17 123 0 0,0 1 0 0 0,1 1-1 0 0,1 0 1 0 0,24-21-1 0 0,-18 22 38 0 0,1 1 0 0 0,1 1 0 0 0,44-22 0 0 0,41-17 148 0 0,152-85 84 0 0,-139 65-216 0 0,203-120 324 0 0,-147 103-335 0 0,-36 20-106 0 0,195-81 277 0 0,-110 56-157 0 0,302-127 212 0 0,-380 166-349 0 0,200-65 163 0 0,-173 80-105 0 0,31-9-27 0 0,25-5 68 0 0,-31 8 30 0 0,-21 3-97 0 0,1 7 0 0 0,2 9 0 0 0,0 8 0 0 0,196 2 0 0 0,-96 30-88 0 0,-237-5 0 0 0,76 14-21 0 0,0 6-1 0 0,226 76 1 0 0,-298-82 10 0 0,69 29-42 0 0,17 8 36 0 0,135 59-30 0 0,-224-91 47 0 0,24 15 0 0 0,-5-5-11 0 0,-40-20-31 0 0,185 88 31 0 0,194 85 11 0 0,-126-86 0 0 0,-67-27 0 0 0,118 34 0 0 0,-239-81 0 0 0,221 82 0 0 0,18-7 0 0 0,-229-73 0 0 0,-61-18 0 0 0,4 3 0 0 0,22 7 0 0 0,-2 1 0 0 0,-6-2 0 0 0,-5-1 0 0 0,7 1 0 0 0,7 0 0 0 0,1 0 0 0 0,-3-2 0 0 0,-7-2 0 0 0,-3-1 0 0 0,2 2 53 0 0,-20-5-31 0 0,4 2 34 0 0,-10-4 20 0 0,32 8 50 0 0,-16-5-62 0 0,-9-3-42 0 0,5 2 20 0 0,-3-1-31 0 0,3 3-22 0 0,-9-3-61 0 0,-28-9-85 0 0,18-5-2658 0 0,-20 3 2166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05:14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863 400 455 0 0,'4'-8'19'0'0,"-4"6"72"0"0,1 0 6 0 0,9-20-212 0 0,2-4 1941 0 0,-1-1-1 0 0,11-45 0 0 0,-17 49 86 0 0,-1 8 644 0 0,-1-1 0 0 0,1-23 0 0 0,-4 35-2274 0 0,-1 0 0 0 0,0 0-1 0 0,1 0 1 0 0,-2 0 0 0 0,1 1 0 0 0,0-1-1 0 0,-1 0 1 0 0,0 1 0 0 0,0-1 0 0 0,0 1-1 0 0,0 0 1 0 0,0 0 0 0 0,-1 0 0 0 0,1 0-1 0 0,-5-3 1 0 0,-2-5 342 0 0,3 5-481 0 0,0 0 0 0 0,0 1 0 0 0,0 0 0 0 0,-1 0-1 0 0,0 0 1 0 0,0 1 0 0 0,0 0 0 0 0,0 1 0 0 0,-12-4 0 0 0,15 5-93 0 0,-9-3 76 0 0,1 0 0 0 0,-22-3 0 0 0,29 7-123 0 0,-19-3 67 0 0,-13 2 17 0 0,-5 2-28 0 0,-3 3-47 0 0,0 4-11 0 0,-1 5 0 0 0,0 4 0 0 0,-2 3 0 0 0,2 4 0 0 0,0 1 0 0 0,3 1 0 0 0,1 1 0 0 0,4 4 0 0 0,0 6 0 0 0,-5 16 11 0 0,4 3 31 0 0,32-43-33 0 0,-16 32 46 0 0,5-4-32 0 0,1 14 37 0 0,3 17 11 0 0,11-51-44 0 0,-1 34 0 0 0,4-40-21 0 0,1 0-1 0 0,1-1 0 0 0,3 19 1 0 0,-2-20 4 0 0,1-1 1 0 0,0 0 0 0 0,11 21-1 0 0,-6-16-4 0 0,19 25-1 0 0,-18-28 2 0 0,-7-8 1 0 0,1-1-1 0 0,0 1 1 0 0,0-1 0 0 0,0 0 0 0 0,9 7-1 0 0,21 17 17 0 0,-21-18-7 0 0,-7-5 4 0 0,0 0 0 0 0,1-1-1 0 0,0 0 1 0 0,8 5-1 0 0,-5-3-10 0 0,-2-1 14 0 0,0-1-1 0 0,0 0 1 0 0,12 5-1 0 0,-9-4 6 0 0,34 13 97 0 0,-34-14-102 0 0,33 10 84 0 0,-34-10-98 0 0,33 6 59 0 0,8-1 21 0 0,-15-4 50 0 0,0-2 1 0 0,0-1-1 0 0,43-3 0 0 0,-53-2 264 0 0,-1 0 0 0 0,1-1 0 0 0,-1-2 0 0 0,-1 0 1 0 0,43-18-1 0 0,-35 9-805 0 0,55-34 1 0 0,-69 36 306 0 0,0 0 0 0 0,-1-1 0 0 0,0-1 0 0 0,16-17 0 0 0,-23 19 157 0 0,-1 0-1 0 0,0-1 1 0 0,-1 0-1 0 0,0 0 1 0 0,-1-1-1 0 0,-1 0 1 0 0,0 0-1 0 0,-1-1 1 0 0,-1 1 0 0 0,5-32-1 0 0,-6 19 46 0 0,0 1 0 0 0,-2-1 0 0 0,-2 0 0 0 0,0 0 0 0 0,-8-42 0 0 0,4 43-132 0 0,-2 1 0 0 0,0-1 0 0 0,-2 2 0 0 0,-20-46 0 0 0,23 59 25 0 0,-1 1-1 0 0,0 0 1 0 0,-1 0 0 0 0,0 1-1 0 0,0-1 1 0 0,-1 2 0 0 0,0-1-1 0 0,-1 1 1 0 0,0 1 0 0 0,0 0-1 0 0,-24-13 1 0 0,-8 5-1272 0 0,37 14 870 0 0,-16-3-604 0 0,1 3-129 0 0,-10-2 393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05:19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5983 0 0,'0'0'13311'0'0,"3"11"-14079"0"0,5 32 444 0 0,-6-33 489 0 0,2 2-33 0 0,10 32 18 0 0,-11-32 168 0 0,0-2-152 0 0,9 32 23 0 0,-9-32 224 0 0,-1 3-207 0 0,9 38-13 0 0,-8-38-8 0 0,-2-3-1 0 0,9 49 168 0 0,-1 0-16 0 0,1 10-25 0 0,-8-55-265 0 0,5 41 181 0 0,0 19 5 0 0,3 3-48 0 0,-2-13-100 0 0,3 10-16 0 0,2-1-15 0 0,-1 0-42 0 0,1 7-11 0 0,1 5 0 0 0,-3-13 11 0 0,-7-42 31 0 0,7 46-20 0 0,-2 14 20 0 0,-2-2-20 0 0,-2 7 20 0 0,1-2-20 0 0,5 158 106 0 0,-9-189-86 0 0,-1 15-19 0 0,0-44 25 0 0,-1 213 28 0 0,-19 494 127 0 0,3-328-14 0 0,-8 338-61 0 0,22 175-68 0 0,16-314 119 0 0,-8-391-146 0 0,31 890 95 0 0,-33-747-87 0 0,-3-111-18 0 0,1-86-23 0 0,8 338 0 0 0,-3 140 0 0 0,-6-266 0 0 0,3-145-43 0 0,1 110-55 0 0,-4-138 1 0 0,-2 185 44 0 0,0-255 3 0 0,-6 264 47 0 0,-2-95 21 0 0,-14 265 399 0 0,14-435-193 0 0,5-78-155 0 0,-1 4-5 0 0,1-6-11 0 0,-1-7-42 0 0,3-4-11 0 0,-2-3-19 0 0,4-32-77 0 0,-1 0-603 0 0,1 12 1651 0 0,0-10-4644 0 0,1-2-416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9:31:36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0 471 7831 0 0,'0'0'603'0'0,"12"-6"6310"0"0,9 0-5430 0 0,0 0 0 0 0,42-4 0 0 0,47 4-1395 0 0,-27 2 91 0 0,130-11-76 0 0,193-16 354 0 0,385-25 512 0 0,-464 37-730 0 0,404-19-93 0 0,-207 12-39 0 0,-106 21 274 0 0,-249 6-47 0 0,143-12 330 0 0,-305 11-663 0 0,-1-1 0 0 0,1 1 0 0 0,0-1 0 0 0,-1 0 0 0 0,1-1 0 0 0,-1 0 0 0 0,0 0 0 0 0,1 0 0 0 0,-1-1 0 0 0,9-5 0 0 0,-14 7 4 0 0,-1 0 0 0 0,1 1-1 0 0,0-1 1 0 0,-1 0 0 0 0,1 0 0 0 0,-1 0 0 0 0,0 1 0 0 0,1-1 0 0 0,-1 0 0 0 0,0 0-1 0 0,1 0 1 0 0,-1 0 0 0 0,0 0 0 0 0,0 0 0 0 0,0 0 0 0 0,0 1 0 0 0,0-1 0 0 0,0 0-1 0 0,0 0 1 0 0,0 0 0 0 0,0 0 0 0 0,0 0 0 0 0,-1 0 0 0 0,1 0 0 0 0,0 0 0 0 0,0 1-1 0 0,-1-1 1 0 0,1 0 0 0 0,-1 0 0 0 0,1 0 0 0 0,-1 0 0 0 0,-19-26 153 0 0,19 25-147 0 0,-7-6-3 0 0,0-1 0 0 0,-1 2 0 0 0,0-1 0 0 0,0 1 0 0 0,-1 0 0 0 0,0 1 0 0 0,0 0 0 0 0,-15-6 1 0 0,-12-2 33 0 0,-44-12 0 0 0,13 5-23 0 0,6 3-85 0 0,55 16 55 0 0,1 1-1 0 0,0 0 1 0 0,0 1 0 0 0,-1-1-1 0 0,1 1 1 0 0,0 0 0 0 0,-1 1-1 0 0,-6 1 1 0 0,13-2 6 0 0,0 0 0 0 0,-1 0 1 0 0,1 0-1 0 0,0 0 0 0 0,0 0 0 0 0,0 0 0 0 0,0 0 0 0 0,-1 0 0 0 0,1 0 1 0 0,0 0-1 0 0,0 0 0 0 0,0 0 0 0 0,0 0 0 0 0,0 0 0 0 0,-1 1 0 0 0,1-1 1 0 0,0 0-1 0 0,0 0 0 0 0,0 0 0 0 0,0 0 0 0 0,0 0 0 0 0,0 0 0 0 0,-1 0 1 0 0,1 1-1 0 0,0-1 0 0 0,0 0 0 0 0,0 0 0 0 0,0 0 0 0 0,0 0 0 0 0,0 0 1 0 0,0 1-1 0 0,0-1 0 0 0,0 0 0 0 0,0 0 0 0 0,11 12-610 0 0,-4-4 568 0 0,-3-4 13 0 0,0 0-1 0 0,0-1 1 0 0,0 1 0 0 0,0-1 0 0 0,0 0-1 0 0,7 3 1 0 0,162 86-343 0 0,212 102-238 0 0,-349-170 509 0 0,-27-17 84 0 0,4 4-42 0 0,14 22 11 0 0,-4 9 65 0 0,-19-33 105 0 0,-5 3 39 0 0,-2 1-99 0 0,2-4 47 0 0,-1-1 0 0 0,2 0-1 0 0,-1 12 1 0 0,-5-9 48 0 0,-17 32 0 0 0,17-33-11 0 0,0-2-45 0 0,-16 22-21 0 0,16-23-3 0 0,0 0-23 0 0,-17 19-95 0 0,17-19-46 0 0,-1 0-1513 0 0,-29 29-6013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05:20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8287 0 0,'13'-29'1123'0'0,"-6"16"5970"0"0,6 0-5006 0 0,-9 10 441 0 0,3 12-2380 0 0,0 0-145 0 0,0 1 1 0 0,-1-1-1 0 0,6 15 0 0 0,-5-8-31 0 0,-2 0 0 0 0,4 18 0 0 0,-3-7-89 0 0,4 28-10 0 0,-6-27-1 0 0,7 49 7 0 0,0 17 28 0 0,41 727 893 0 0,-29-379-55 0 0,-13-280-543 0 0,29 343 47 0 0,-19-259-183 0 0,-3-36-66 0 0,54 765 0 0 0,-7 357 0 0 0,-51-1031 0 0 0,14 405 0 0 0,-3 482 0 0 0,-16-865 0 0 0,-2-130 0 0 0,21 456 0 0 0,-18-470 0 0 0,31 850 0 0 0,-26-675 0 0 0,4 239 0 0 0,-18-425 0 0 0,-5 681 0 0 0,3-805 0 0 0,-2 33 53 0 0,0-23-30 0 0,1 6 41 0 0,0-4 31 0 0,1 6 93 0 0,-2-13-55 0 0,2-2-68 0 0,0-6-1 0 0,-1-9-53 0 0,-1 8-11 0 0,-2 8 0 0 0,0-3 0 0 0,2-30 8 0 0,-1 16-565 0 0,4-25 397 0 0,0 17-2435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05:22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240 589 12439 0 0,'-3'1'958'0'0,"-12"6"-598"0"0,11-6-192 0 0,-1 5-22 0 0,-27 31 137 0 0,2-2-120 0 0,-34 53-1 0 0,39-46-75 0 0,2 5-82 0 0,-1 23-89 0 0,11-11-106 0 0,12-39-20 0 0,3 15 2 0 0,-1-26-6 0 0,3 0-29 0 0,13 29-12 0 0,-13-29-1 0 0,5-4 43 0 0,25 14 158 0 0,-33-19 52 0 0,-1 1 0 0 0,1 0 0 0 0,0-1 0 0 0,0 0 0 0 0,0 1 0 0 0,0-1 0 0 0,0 1 0 0 0,-1-1 0 0 0,1 0 0 0 0,0 0 0 0 0,0 1 0 0 0,0-1 0 0 0,0 0 0 0 0,0 0 0 0 0,2 0 0 0 0,33-2 34 0 0,-20 0 158 0 0,-1-1-1 0 0,0-1 1 0 0,0 0 0 0 0,0-1 0 0 0,0-1 0 0 0,-1 0-1 0 0,0-1 1 0 0,0 0 0 0 0,-1-2 0 0 0,20-14-1 0 0,-9 3 99 0 0,0-1 0 0 0,-1 0-1 0 0,-1-2 1 0 0,23-32-1 0 0,-22 23-44 0 0,-2-1 0 0 0,-1-1 1 0 0,-2 0-1 0 0,-1-2 0 0 0,-1 0 0 0 0,-3-1 0 0 0,-1 0 0 0 0,-1-1 0 0 0,-3-1 0 0 0,-1 1 1 0 0,-1-1-1 0 0,-3 0 0 0 0,-1-1 0 0 0,-2 1 0 0 0,-1 0 0 0 0,-9-54 0 0 0,2 38 393 0 0,4 24-508 0 0,0 0 1 0 0,-2 1-1 0 0,-14-42 0 0 0,20 72-168 0 0,-4-9 101 0 0,1 7-253 0 0,0 9-707 0 0,-4 41 722 0 0,5-26 2 0 0,2-10 118 0 0,2 37-206 0 0,4 8 234 0 0,4 19 30 0 0,0-9 16 0 0,-5-40 62 0 0,11 56 86 0 0,-4-27-78 0 0,-7-27 2 0 0,6 29 0 0 0,-6-28 2 0 0,6 27 4 0 0,-6-29 2 0 0,8 55 95 0 0,-1-7-14 0 0,-2-10-15 0 0,-1-6-94 0 0,-1-7-27 0 0,-7-41-151 0 0,1 6 110 0 0,6 9-3434 0 0,5 17-3037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05:23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94 9671 0 0,'0'0'3590'0'0,"-2"-1"-2185"0"0,-2-2-992 0 0,1 1-1 0 0,-1 0 1 0 0,1-1-1 0 0,-1 2 1 0 0,0-1 0 0 0,0 0-1 0 0,0 1 1 0 0,0-1-1 0 0,-1 1 1 0 0,1 1 0 0 0,0-1-1 0 0,-7 0 1 0 0,-3 1-292 0 0,11 0-235 0 0,-3 3-101 0 0,-19 7-17 0 0,19-7-43 0 0,0 3-153 0 0,-20 20-69 0 0,20-20-14 0 0,1 4 27 0 0,-15 27 118 0 0,14-28 50 0 0,4 2 10 0 0,-10 32 38 0 0,8-22 148 0 0,4-21 120 0 0,0 12-19 0 0,0 0 0 0 0,1 14 0 0 0,1-16 20 0 0,0-1 1 0 0,7 18-1 0 0,-6-19 136 0 0,4-5-73 0 0,19 9 0 0 0,-25-12-60 0 0,-1 1-1 0 0,1-1 0 0 0,-1 0 1 0 0,1 0-1 0 0,-1 1 0 0 0,1-1 1 0 0,-1 0-1 0 0,1 0 1 0 0,0 0-1 0 0,-1 0 0 0 0,1 0 1 0 0,-1 1-1 0 0,1-1 0 0 0,-1 0 1 0 0,1 0-1 0 0,0-1 1 0 0,-1 1-1 0 0,1 0 0 0 0,23-5 67 0 0,-13 1 148 0 0,1-1 1 0 0,-1 0 0 0 0,0-1 0 0 0,-1 0 0 0 0,1-1 0 0 0,-1 0 0 0 0,-1-1-1 0 0,1 0 1 0 0,-1 0 0 0 0,-1-1 0 0 0,10-12 0 0 0,3-5-544 0 0,-2-1-1 0 0,31-59 1 0 0,-36 55 611 0 0,-1-1-1 0 0,10-37 0 0 0,-23 69-222 0 0,0 0-1 0 0,0-1 1 0 0,0 1 0 0 0,0 0-1 0 0,0-1 1 0 0,0 1 0 0 0,1 0-1 0 0,-1-1 1 0 0,0 1-1 0 0,0 0 1 0 0,0 0 0 0 0,0-1-1 0 0,0 1 1 0 0,0 0 0 0 0,1 0-1 0 0,-1-1 1 0 0,0 1-1 0 0,0 0 1 0 0,0 0 0 0 0,0-1-1 0 0,1 1 1 0 0,-1 0 0 0 0,0 0-1 0 0,0 0 1 0 0,1-1-1 0 0,-1 1 1 0 0,0 0 0 0 0,0 0-1 0 0,1 0 1 0 0,3 8 448 0 0,0 25-899 0 0,-3-27 585 0 0,2 19-122 0 0,3 23 29 0 0,4 8 123 0 0,-7-42-185 0 0,-1-2 79 0 0,1-1-21 0 0,14 51 7 0 0,-2-19-95 0 0,3-1-280 0 0,-14-34-75 0 0,19-8-8185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05:23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15663 0 0,'0'0'4386'0'0,"3"11"-3950"0"0,10 32-99 0 0,-8-22-17 0 0,5 43 199 0 0,-1 11-141 0 0,1-3-213 0 0,2 16-86 0 0,3 1-67 0 0,3-5-12 0 0,0-5 0 0 0,2-3-12 0 0,-1-7-53 0 0,3 4-103 0 0,-6-27 77 0 0,1 8-33 0 0,-14-46-12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05:24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0 311 5527 0 0,'0'0'9330'0'0,"7"2"-8616"0"0,7 0-361 0 0,0-1-1 0 0,-1-1 1 0 0,1 0-1 0 0,0-1 0 0 0,27-4 1 0 0,54-17 408 0 0,152-56-1 0 0,12-4-450 0 0,-205 69-259 0 0,203-59 36 0 0,-153 41 387 0 0,-101 30-148 0 0,0-1-150 0 0,-2 2-156 0 0,-1 0 0 0 0,1 0 0 0 0,-1 0 0 0 0,1 0 0 0 0,0 0 0 0 0,-1-1 0 0 0,1 1 0 0 0,-1 0 0 0 0,1-1 0 0 0,-1 1 0 0 0,1 0 0 0 0,-1-1 0 0 0,1 1-1 0 0,-1-1 1 0 0,1 1 0 0 0,-1 0 0 0 0,0-1 0 0 0,1 1 0 0 0,-1-1 0 0 0,-10-1 790 0 0,0 3-635 0 0,1 0 0 0 0,-16 4 0 0 0,-7 4-165 0 0,-13 9-10 0 0,-3 8 0 0 0,-2 7 0 0 0,3 3 0 0 0,4 6 0 0 0,6-1 0 0 0,3 2 0 0 0,25-30 0 0 0,-11 22 0 0 0,16-25 0 0 0,-1 0 0 0 0,2 0 0 0 0,-5 18 0 0 0,6-19-4 0 0,1 1 0 0 0,0 17 0 0 0,1-27 2 0 0,-1 1 0 0 0,1-1 0 0 0,0 1 0 0 0,0-1 0 0 0,0 1 0 0 0,0-1 0 0 0,0 1 0 0 0,0-1 0 0 0,0 1 0 0 0,0-1 0 0 0,0 0 0 0 0,0 1 0 0 0,1-1 0 0 0,-1 1 0 0 0,0-1 0 0 0,0 1 0 0 0,0-1 1 0 0,0 0-1 0 0,1 1 0 0 0,-1-1 0 0 0,0 1 0 0 0,1-1 0 0 0,-1 0 0 0 0,0 1 0 0 0,0-1 0 0 0,1 0 0 0 0,-1 1 0 0 0,1-1 0 0 0,-1 0 0 0 0,0 0 0 0 0,1 1 0 0 0,-1-1 0 0 0,1 0 0 0 0,0 0 0 0 0,26 17-112 0 0,-26-16 110 0 0,-1-1 0 0 0,0 0 0 0 0,1 1 0 0 0,-1-1 0 0 0,1 0 0 0 0,-1 1 0 0 0,0-1 0 0 0,1 0 0 0 0,-1 0 0 0 0,1 0 0 0 0,-1 1 0 0 0,1-1 0 0 0,-1 0 0 0 0,1 0 0 0 0,-1 0 0 0 0,1 0 0 0 0,-1 0 0 0 0,1 0 0 0 0,-1 0 0 0 0,0 0 0 0 0,1 0 0 0 0,-1 0 0 0 0,1 0 0 0 0,0 0 0 0 0,5-1-25 0 0,17-6-104 0 0,-6 0 98 0 0,0-2 0 0 0,-1 0 1 0 0,0 0-1 0 0,0-2 0 0 0,25-21 0 0 0,69-75-699 0 0,-84 78 585 0 0,-1-1 0 0 0,34-54-1 0 0,-45 59 164 0 0,-13 23 1036 0 0,-3 13-952 0 0,-10 46-24 0 0,0 11 9 0 0,9-50-57 0 0,-2 33 101 0 0,3-14-55 0 0,1-28 0 0 0,1 4-12 0 0,-2 42-36 0 0,1 1 40 0 0,1-25-181 0 0,0-24 50 0 0,0 1 0 0 0,1-1 0 0 0,2 9-1 0 0,-2-5 10 0 0,0-1-204 0 0,0 0-3133 0 0,3 39-3268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05:25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1 197 455 0 0,'4'-31'2179'0'0,"1"-9"1385"0"0,18-65 0 0 0,-21 97-2671 0 0,-1 6 29 0 0,0 0 106 0 0,3-7 5374 0 0,1 19-6307 0 0,16 28-7 0 0,-15-28-7 0 0,-4 1-1 0 0,9 32 8 0 0,-8-32 35 0 0,-1 2 18 0 0,12 62 137 0 0,-4-19-124 0 0,-9-45-133 0 0,9 32 76 0 0,4 1-87 0 0,6 17-10 0 0,-3-5 0 0 0,-3-10-12 0 0,-11-37-53 0 0,-1 1-146 0 0,3 27 46 0 0,-4-28-224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05:25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13359 0 0,'0'0'612'0'0,"6"0"-14"0"0,15 2-272 0 0,40 8 2358 0 0,-50-7-2413 0 0,26 1 800 0 0,-6-4-137 0 0,-21 1-730 0 0,-4 0-91 0 0,-1-1 0 0 0,1 0 0 0 0,-1 0 0 0 0,1 0 0 0 0,7-1 0 0 0,-4 0-51 0 0,29-4 201 0 0,-29 4-216 0 0,24-6 105 0 0,3-3-82 0 0,-6 0-47 0 0,-5 0 20 0 0,8-2-33 0 0,-4 1-10 0 0,-6 2 0 0 0,-3 2-28 0 0,-16 6-108 0 0,6-3-1354 0 0,-6 2-68 0 0,1 1-2806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05:26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11055 0 0,'0'0'2739'0'0,"2"9"-1892"0"0,5 49 1615 0 0,-2-17-1662 0 0,-4-31-66 0 0,-2 11-200 0 0,4 18-127 0 0,-1-22-19 0 0,4 43-617 0 0,-4-50 27 0 0,1 6 77 0 0,-2 2-4762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05:2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9215 0 0,'0'0'2704'0'0,"-31"33"-3936"0"0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05:26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55 201 11519 0 0,'0'0'1040'0'0,"7"3"-853"0"0,18 10-40 0 0,-18-10 1363 0 0,0-2-608 0 0,2 0-606 0 0,-5 0-104 0 0,0 0 0 0 0,0-1 0 0 0,1 1 0 0 0,-1-1 0 0 0,1 0 0 0 0,4-1 0 0 0,-2 2 41 0 0,-4-1-88 0 0,0 0-1 0 0,0 0 1 0 0,1 0 0 0 0,-1 0-1 0 0,0-1 1 0 0,0 1 0 0 0,6-2-1 0 0,-3 1 71 0 0,-2 0-115 0 0,-1 1 0 0 0,0-1-1 0 0,1 0 1 0 0,-1 0 0 0 0,0 0 0 0 0,5-2 0 0 0,-2 1-43 0 0,-4 2-37 0 0,0 0 0 0 0,0-1 0 0 0,0 0-1 0 0,0 1 1 0 0,0-1 0 0 0,0 0-1 0 0,0 0 1 0 0,0 0 0 0 0,-1 0 0 0 0,1-1-1 0 0,2-1 1 0 0,21-16-193 0 0,-18 12-93 0 0,0 1-1 0 0,-1-1 1 0 0,0 0 0 0 0,-1 0 0 0 0,9-14-1 0 0,-11 16 177 0 0,-1 1-1 0 0,0-1 0 0 0,0 0 0 0 0,0 1 1 0 0,-1-1-1 0 0,0 0 0 0 0,1 0 0 0 0,-2 0 1 0 0,1 0-1 0 0,-1 0 0 0 0,1 0 0 0 0,-1 0 1 0 0,-1-7-1 0 0,0 10 172 0 0,1 0 0 0 0,-1 0 1 0 0,1 0-1 0 0,-1 0 0 0 0,0 0 0 0 0,1 0 1 0 0,-1 0-1 0 0,0 0 0 0 0,0 1 0 0 0,-1-1 1 0 0,1 0-1 0 0,0 1 0 0 0,-1-1 0 0 0,1 1 1 0 0,-1-1-1 0 0,1 1 0 0 0,-1-1 1 0 0,1 1-1 0 0,-1 0 0 0 0,0 0 0 0 0,0 0 1 0 0,0 0-1 0 0,0 0 0 0 0,0 0 0 0 0,0 1 1 0 0,0-1-1 0 0,0 1 0 0 0,0-1 0 0 0,0 1 1 0 0,0 0-1 0 0,0 0 0 0 0,0-1 0 0 0,0 2 1 0 0,-2-1-1 0 0,-1-1-19 0 0,4 1-42 0 0,0 0 0 0 0,-1 0 0 0 0,1 0 1 0 0,0 0-1 0 0,-1 0 0 0 0,1 0 0 0 0,0 0 0 0 0,-1 0 1 0 0,1 1-1 0 0,0-1 0 0 0,-1 1 0 0 0,1-1 1 0 0,0 1-1 0 0,-2 0 0 0 0,-21 9 127 0 0,-7 7-118 0 0,-3 8-39 0 0,-2 9-49 0 0,1 6-16 0 0,5 2 59 0 0,3 1 16 0 0,10-6 11 0 0,11-19 42 0 0,-5 25 11 0 0,9-32 0 0 0,3-3 0 0 0,3 26 2 0 0,-4-32-61 0 0,0-1 0 0 0,0 0 0 0 0,1 0 0 0 0,-1 0 0 0 0,0 0 0 0 0,1 0 1 0 0,-1 1-1 0 0,0-1 0 0 0,1 0 0 0 0,-1 0 0 0 0,1 0 0 0 0,0 0 0 0 0,0 1 1 0 0,4 5 7 0 0,-1-1 0 0 0,1 0 0 0 0,0 0 0 0 0,5 5 0 0 0,-7-8-10 0 0,0-1-1 0 0,0 0 1 0 0,1 0 0 0 0,-1 0 0 0 0,0 0 0 0 0,1-1-1 0 0,0 1 1 0 0,-1-1 0 0 0,1 0 0 0 0,4 1 0 0 0,25 0 85 0 0,-19-5 22 0 0,15-7 157 0 0,0-2 0 0 0,45-26-1 0 0,-41 16-280 0 0,0-2 0 0 0,-1 0 0 0 0,-2-3 0 0 0,-1 0 0 0 0,0-2 0 0 0,-3-1 0 0 0,36-51 0 0 0,-22 26-366 0 0,-30 42 416 0 0,-8 11 47 0 0,0 0 72 0 0,8-3 6 0 0,-8 4-8 0 0,2 11-26 0 0,12 30-118 0 0,-12-29-89 0 0,-2-2-16 0 0,7 31-1 0 0,-7-30-6 0 0,1 2-1 0 0,7 34 0 0 0,-7-34 6 0 0,0-1 22 0 0,10 30 10 0 0,-10-30 2 0 0,1-2 11 0 0,15 37 42 0 0,2-7 22 0 0,-19-34 11 0 0,0-1 1 0 0,1 0-1 0 0,-1 0 1 0 0,1 0-1 0 0,0-1 1 0 0,5 6-1 0 0,-2-2 25 0 0,-1-1 1274 0 0,-5-8-1201 0 0,0-8 1 0 0,0 8 6 0 0,-2-2 1 0 0,-15-20 156 0 0,-17-25 288 0 0,33 44-553 0 0,0 1-1 0 0,1 0 1 0 0,-1 0-1 0 0,1 0 0 0 0,0-1 1 0 0,0 1-1 0 0,0 0 1 0 0,1 0-1 0 0,-1-1 1 0 0,1 1-1 0 0,0 0 1 0 0,3-7-1 0 0,-3 7-16 0 0,0 0 0 0 0,1 0-1 0 0,0 0 1 0 0,0 0 0 0 0,3-3 0 0 0,-4 4 2 0 0,0 0 0 0 0,1 0 0 0 0,-1 1 1 0 0,1-1-1 0 0,0 1 0 0 0,0 0 0 0 0,0-1 0 0 0,0 1 1 0 0,0 0-1 0 0,3-2 0 0 0,2-1-13 0 0,-3 0-19 0 0,1 0 1 0 0,0 0-1 0 0,1 1 0 0 0,8-7 0 0 0,-6 6 7 0 0,29-21-210 0 0,2 2 1 0 0,1 1-1 0 0,56-23 0 0 0,-35 18-499 0 0,-4 1-1833 0 0,-25 14-4461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9:31:38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37 919 0 0,'75'-26'14472'0'0,"-65"23"-13729"0"0,-8 2-631 0 0,0 0-1 0 0,1 0 1 0 0,-1 1 0 0 0,1-1-1 0 0,-1 1 1 0 0,0 0 0 0 0,1-1 0 0 0,2 1-1 0 0,89 8 2317 0 0,142-9-573 0 0,-174-1-1738 0 0,50-2 151 0 0,127 0 385 0 0,-157 12-570 0 0,-59-6-78 0 0,-11 0 21 0 0,2 4-4 0 0,-10-5-20 0 0,-1 0 0 0 0,0 0-1 0 0,0 1 1 0 0,0-1-1 0 0,0 1 1 0 0,3 3-1 0 0,-3-3-1 0 0,0 1 0 0 0,0 0 0 0 0,-1 0 0 0 0,1 0 0 0 0,-1 0 0 0 0,1 0 0 0 0,-1 0 0 0 0,0 0 0 0 0,-1 1 0 0 0,3 4 0 0 0,-2 0 2 0 0,0-1 0 0 0,-1 1 1 0 0,0 0-1 0 0,1 10 0 0 0,-3 4 40 0 0,-2 27-20 0 0,2-25 20 0 0,-1 21-20 0 0,0-21 20 0 0,-3 39-31 0 0,2 10-11 0 0,1 8 0 0 0,0 3 0 0 0,1-12 0 0 0,-1 12 53 0 0,-1-19-42 0 0,2 12-11 0 0,0-4 0 0 0,2-4 0 0 0,0-3 0 0 0,3 0 0 0 0,0 0 0 0 0,1 0 0 0 0,4 14 0 0 0,5-3 0 0 0,2-12 0 0 0,-12-55 0 0 0,0 1 0 0 0,0 0 0 0 0,8 11 0 0 0,-6-13 4 0 0,0 0-1 0 0,9 9 1 0 0,-15-17-2 0 0,1 0 1 0 0,-1-1 0 0 0,1 1-1 0 0,-1-1 1 0 0,1 1 0 0 0,-1-1-1 0 0,1 1 1 0 0,0-1 0 0 0,-1 1-1 0 0,1-1 1 0 0,0 1 0 0 0,-1-1-1 0 0,1 0 1 0 0,0 1 0 0 0,1-1-1 0 0,3 3 8 0 0,18 3 80 0 0,12-1 54 0 0,-29-6-126 0 0,128-9 202 0 0,-38 1-155 0 0,193-12 54 0 0,-79 5-46 0 0,8 9-18 0 0,45-4 18 0 0,125-14 55 0 0,-376 24-125 0 0,112-15 220 0 0,-108 14-188 0 0,0-2 0 0 0,0 0 1 0 0,0-2-1 0 0,-1 1 0 0 0,23-13 0 0 0,-35 16-6 0 0,0 0-1 0 0,1 0 0 0 0,-1-1 0 0 0,0 1 0 0 0,-1-1 1 0 0,1 0-1 0 0,0 0 0 0 0,-1 0 0 0 0,0 0 0 0 0,1 0 0 0 0,2-6 1 0 0,-3 2 39 0 0,1 1 1 0 0,-1-1-1 0 0,0 1 1 0 0,0-1-1 0 0,1-13 1 0 0,-1-2 66 0 0,-2 1 0 0 0,-1-1 1 0 0,-3-24-1 0 0,-12-51-125 0 0,-38-129 0 0 0,4 22-22 0 0,36 113-197 0 0,-4-176-1 0 0,16 218 185 0 0,2 35 14 0 0,-1-92 12 0 0,1 87-77 0 0,2 0 0 0 0,0 0 1 0 0,8-27-1 0 0,-9 43 59 0 0,0 1 1 0 0,0-1-1 0 0,0 0 1 0 0,0 1-1 0 0,1 0 0 0 0,-1-1 1 0 0,1 1-1 0 0,-1 0 1 0 0,1-1-1 0 0,0 1 1 0 0,4-3-1 0 0,0 2-10 0 0,9 0-42 0 0,6 2 12 0 0,79 12-2 0 0,-31-1 35 0 0,152 6 24 0 0,11 1 0 0 0,-130-5 26 0 0,125 10 132 0 0,-174-20-123 0 0,0-2-1 0 0,68-8 1 0 0,-103 5-231 0 0,-14 0-158 0 0,-2 1 240 0 0,-2 2-181 0 0,-3 0-773 0 0,-10-1-914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05:31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14743 0 0,'0'0'3002'0'0,"3"-1"-2234"0"0,15-3 685 0 0,-13 10-1165 0 0,16 15-33 0 0,-15-16-114 0 0,-3 6-49 0 0,2 1-65 0 0,-1-1 13 0 0,0 0 1 0 0,3 16-1 0 0,5 23-27 0 0,5 31-98 0 0,-5-27 10 0 0,-6-25 3 0 0,8 30 0 0 0,-7-28-21 0 0,7 33-90 0 0,-7-33-38 0 0,7 29-10 0 0,-5-22-108 0 0,-3-14 193 0 0,4 8-306 0 0,2 6 85 0 0,-9-29 39 0 0,1 1 170 0 0,0 3 133 0 0,14 33 132 0 0,-3-13 235 0 0,-11-25 170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05:31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9671 0 0,'0'0'748'0'0,"5"0"-492"0"0,1 1-170 0 0,2 0-13 0 0,5 1 2718 0 0,53 7 566 0 0,67 2 0 0 0,-61-11-2810 0 0,-1-2-1 0 0,91-15 1 0 0,-150 15-615 0 0,60-9-1128 0 0,84-23 0 0 0,-146 28-227 0 0,-4 4-1312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05:32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11 301 10591 0 0,'0'0'4159'0'0,"2"10"-2491"0"0,9 49 713 0 0,1 0-1318 0 0,-11-45-905 0 0,9 40 405 0 0,-1-15-365 0 0,-7-29-20 0 0,0 0-67 0 0,2 3-247 0 0,1 6 83 0 0,-2 1-5091 0 0</inkml:trace>
  <inkml:trace contextRef="#ctx0" brushRef="#br0" timeOffset="1">32 1 15199 0 0,'0'0'5224'0'0,"-29"48"-5008"0"0,26 9-5168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05:32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4 308 9215 0 0,'0'0'707'0'0,"4"1"-464"0"0,20 0 1206 0 0,0 0 1 0 0,-1-1-1 0 0,1-2 1 0 0,0 0-1 0 0,27-7 1 0 0,-38 6-1223 0 0,0-1 0 0 0,0-1 0 0 0,-1 1 0 0 0,0-2 0 0 0,21-12 0 0 0,-26 14-144 0 0,-1-1 0 0 0,0 0 0 0 0,0 0 1 0 0,0-1-1 0 0,-1 1 0 0 0,0-1 1 0 0,0-1-1 0 0,0 1 0 0 0,-1-1 1 0 0,0 1-1 0 0,4-10 0 0 0,-4 9-97 0 0,-1-1 0 0 0,0 0-1 0 0,-1 1 1 0 0,0-1 0 0 0,0 0-1 0 0,0-1 1 0 0,-1 1 0 0 0,0 0-1 0 0,-1 0 1 0 0,0 0 0 0 0,0-1-1 0 0,-1 1 1 0 0,0 0 0 0 0,-2-9 0 0 0,3 16 31 0 0,0 0 1 0 0,-1 0-1 0 0,1 0 1 0 0,0-1-1 0 0,-1 1 1 0 0,1 0-1 0 0,-1 0 1 0 0,0 0-1 0 0,1 0 1 0 0,-1 0-1 0 0,0 0 1 0 0,1 1-1 0 0,-3-2 1 0 0,1-1 31 0 0,0 0-6 0 0,0 1 1 0 0,0 0-1 0 0,-1-1 0 0 0,1 1 1 0 0,-1 0-1 0 0,1 0 0 0 0,-1 0 0 0 0,0 0 1 0 0,0 1-1 0 0,0-1 0 0 0,-5-1 1 0 0,6 2-28 0 0,1 0-4 0 0,-1 1-1 0 0,1-1 1 0 0,0 1-1 0 0,0-1 1 0 0,0 1-1 0 0,0-1 1 0 0,-1 1-1 0 0,1 0 1 0 0,0-1-1 0 0,0 1 0 0 0,-1 0 1 0 0,1 0-1 0 0,0 0 1 0 0,-2 0-1 0 0,-1 1 19 0 0,2-2-24 0 0,0 1 1 0 0,0 0 0 0 0,1-1-1 0 0,-1 1 1 0 0,0 0 0 0 0,0 0-1 0 0,0 1 1 0 0,0-1 0 0 0,1 0-1 0 0,-4 1 1 0 0,0 1 5 0 0,-6 1 46 0 0,-19 12-43 0 0,-8 10-15 0 0,-4 11 0 0 0,30-23 0 0 0,-16 22 0 0 0,-8 21 0 0 0,7 5 0 0 0,23-44-6 0 0,-7 25 0 0 0,10-26-18 0 0,-3 29 0 0 0,5 5 2 0 0,1-48 16 0 0,0 1 0 0 0,1-1 0 0 0,-1 0 0 0 0,0 0 0 0 0,1 0 0 0 0,-1 1 0 0 0,1-1 0 0 0,1 2 0 0 0,19 50-66 0 0,-17-47 47 0 0,0 0 0 0 0,0 0-1 0 0,8 9 1 0 0,0-5-72 0 0,16 8 7 0 0,-13-12 32 0 0,18 5 122 0 0,-16-8 52 0 0,0-2-50 0 0,-1 0 0 0 0,1-2 0 0 0,0 0 0 0 0,-1-1 0 0 0,1-1 0 0 0,17-4 0 0 0,-10-1-43 0 0,1-1-1 0 0,-2-2 1 0 0,1 0-1 0 0,-1-2 1 0 0,-1 0-1 0 0,0-2 1 0 0,34-27-1 0 0,5-12 76 0 0,59-68-1 0 0,-51 51-72 0 0,-50 49-14 0 0,-9 12 43 0 0,-8 9-22 0 0,-1 8-17 0 0,5 31-68 0 0,-6-17-39 0 0,-4 39 14 0 0,-1 15-72 0 0,3-63 140 0 0,0 39-88 0 0,2-14 27 0 0,1-17 18 0 0,9 30 42 0 0,6-9 26 0 0,-8-29 58 0 0,12 8 15 0 0,-15-15 184 0 0,10-16-80 0 0,-11 5-95 0 0,-2-5-55 0 0,0 0 0 0 0,-1-1 0 0 0,0 1 0 0 0,-1-1 0 0 0,0-14 0 0 0,-10-58 319 0 0,2 24-239 0 0,7 49-121 0 0,-5-77 37 0 0,6 75-32 0 0,0 0-1 0 0,1 0 1 0 0,1-1-1 0 0,0 1 1 0 0,3-12-1 0 0,0 12-5 0 0,2 1 0 0 0,-4 8-29 0 0,0 1 0 0 0,0 0 0 0 0,0-1 0 0 0,1 1 0 0 0,-1 0 0 0 0,1 1 0 0 0,5-3 0 0 0,1 1-74 0 0,-1 0-1 0 0,1 1 0 0 0,0 1 1 0 0,16-1-1 0 0,-18 1 78 0 0,28-1-1678 0 0,49 3-1 0 0,-59 1-5398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05:47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91 4607 0 0,'0'0'2912'0'0,"-14"-20"680"0"0,12 18-3349 0 0,0-1 0 0 0,1 0 1 0 0,-1 1-1 0 0,0-1 0 0 0,1 0 0 0 0,0 0 0 0 0,-1 0 0 0 0,1 0 0 0 0,1 0 0 0 0,-1 0 0 0 0,0-1 0 0 0,1 1 0 0 0,-1 0 0 0 0,1 0 0 0 0,0 0 0 0 0,0-1 0 0 0,1-2 0 0 0,-1 3 198 0 0,0 2-372 0 0,0 1 0 0 0,0-1 1 0 0,0 1-1 0 0,-1 0 0 0 0,1-1 0 0 0,0 1 0 0 0,0-1 0 0 0,0 1 0 0 0,0-1 0 0 0,-1 1 0 0 0,1 0 0 0 0,0-1 0 0 0,0 1 0 0 0,-1 0 0 0 0,1-1 1 0 0,0 1-1 0 0,0 0 0 0 0,-1-1 0 0 0,1 1 0 0 0,-1 0 0 0 0,1-1 0 0 0,0 1 0 0 0,-1 0 0 0 0,1 0 0 0 0,0 0 0 0 0,-1-1 0 0 0,1 1 1 0 0,-1 0-1 0 0,1 0 0 0 0,-1 0 0 0 0,1 0 0 0 0,-1 0 0 0 0,1 0 0 0 0,0 0 0 0 0,-1 0 0 0 0,1 0 0 0 0,-1 0 0 0 0,1 0 0 0 0,-1 0 1 0 0,-15 3 1111 0 0,15-3-1223 0 0,-1 1 271 0 0,-2 2-34 0 0,0-1-134 0 0,2-1-30 0 0,0 1-1 0 0,0-1 1 0 0,0 0 0 0 0,1 1 0 0 0,-1-1 0 0 0,0 1 0 0 0,1 0 0 0 0,-3 2 0 0 0,-19 22-1 0 0,-1 3-30 0 0,17-20-11 0 0,-13 17-44 0 0,5-4 23 0 0,11-16-56 0 0,0 3 4 0 0,-2 1 59 0 0,2-5 7 0 0,1 0 0 0 0,0 1 0 0 0,1 0-1 0 0,-1 0 1 0 0,-2 8 0 0 0,-6 19 18 0 0,8-25 70 0 0,2 3 51 0 0,-1 33 20 0 0,1-33 323 0 0,6 0-304 0 0,14 31-10 0 0,-14-31 36 0 0,3-3-106 0 0,23 24-2 0 0,-23-24-12 0 0,-1-3-2 0 0,24 17 0 0 0,-23-17 3 0 0,0-1 10 0 0,25 12 3 0 0,-24-12 0 0 0,-1-2 0 0 0,26 5 0 0 0,-25-5 0 0 0,-2-1 0 0 0,29 0-3 0 0,-5-5-10 0 0,-6-2-14 0 0,-5-2-42 0 0,-18 7-468 0 0,1 0 1 0 0,-1 0-1 0 0,0-1 0 0 0,0 1 1 0 0,0-1-1 0 0,0 1 0 0 0,0-1 1 0 0,0 0-1 0 0,0 0 0 0 0,0 0 0 0 0,-1 0 1 0 0,1 0-1 0 0,0 0 0 0 0,0-2 1 0 0,2-6-6358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05:48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79 5063 0 0,'0'0'1974'0'0,"-5"-19"2300"0"0,3 15-3935 0 0,0 0 0 0 0,-1 0 0 0 0,1 0-1 0 0,0 1 1 0 0,-1-1 0 0 0,0 1 0 0 0,0 0 0 0 0,0 0-1 0 0,0 0 1 0 0,0 0 0 0 0,-1 0 0 0 0,1 1-1 0 0,-1 0 1 0 0,0-1 0 0 0,0 1 0 0 0,0 0 0 0 0,0 1-1 0 0,0-1 1 0 0,0 1 0 0 0,0 0 0 0 0,0 0-1 0 0,-9-1 1 0 0,-24 4 484 0 0,35-2-788 0 0,1 0-9 0 0,-1 0-1 0 0,1 0 1 0 0,-1 0 0 0 0,1 0-1 0 0,-1 1 1 0 0,1-1-1 0 0,0 1 1 0 0,-1-1 0 0 0,1 1-1 0 0,-1-1 1 0 0,1 1-1 0 0,-2 1 1 0 0,-7 4 181 0 0,-12 7 51 0 0,0 5-151 0 0,-8 15-86 0 0,24-25-21 0 0,0 0 0 0 0,-7 16 0 0 0,8-13 5 0 0,1-1-1 0 0,-5 18 1 0 0,-1 22 59 0 0,8-28-8 0 0,2 23-35 0 0,0-44-19 0 0,0 0 0 0 0,0 1-1 0 0,0-1 1 0 0,0 0 0 0 0,0 1 0 0 0,1-1 0 0 0,-1 0 0 0 0,0 1 0 0 0,1-1 0 0 0,-1 0-1 0 0,0 0 1 0 0,1 1 0 0 0,0-1 0 0 0,1 2 0 0 0,19 37-61 0 0,-16-29-9 0 0,2-9-6 0 0,18 8-44 0 0,-24-10 109 0 0,0 0 0 0 0,-1 1-1 0 0,1-1 1 0 0,0 0 0 0 0,0 0 0 0 0,-1 0 0 0 0,1 1-1 0 0,0-1 1 0 0,0 0 0 0 0,0 0 0 0 0,-1 0-1 0 0,1 0 1 0 0,1-1 0 0 0,9 0-40 0 0,-1-1 0 0 0,1-1 0 0 0,-1 0 0 0 0,0 0 0 0 0,0-1 1 0 0,0-1-1 0 0,0 1 0 0 0,12-10 0 0 0,-2 1 96 0 0,-2-2 0 0 0,0 0 1 0 0,-1-1-1 0 0,0-1 0 0 0,-2-1 0 0 0,0 0 1 0 0,0-1-1 0 0,11-21 0 0 0,-12 9 527 0 0,-13 29-505 0 0,-1 0 1 0 0,1 0-1 0 0,-1 0 0 0 0,1-1 1 0 0,-1 1-1 0 0,0 0 1 0 0,0 0-1 0 0,0 0 0 0 0,0 0 1 0 0,0 0-1 0 0,-1 0 1 0 0,1 0-1 0 0,-1-3 0 0 0,-1 3-98 0 0,0 0 0 0 0,0 1-1 0 0,0-1 1 0 0,0 0-1 0 0,0 1 1 0 0,-1 0-1 0 0,1-1 1 0 0,0 1 0 0 0,-1 0-1 0 0,1 0 1 0 0,-4-1-1 0 0,-6-2-732 0 0,4 1-3277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05:49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3223 0 0,'0'0'7251'0'0,"1"12"-5598"0"0,6 35-70 0 0,-6-36-14 0 0,-1-7-1223 0 0,1 28 1264 0 0,2 4 718 0 0,0 8-2084 0 0,-2-33-76 0 0,1-2-114 0 0,6 30-33 0 0,-7-30 2367 0 0,-1-9-2379 0 0,1-1 0 0 0,-1 0 0 0 0,0 1 0 0 0,0-1 0 0 0,0 0 0 0 0,1 1 0 0 0,-1-1 0 0 0,0 0 0 0 0,1 1 0 0 0,-1-1 1 0 0,0 1-1 0 0,1-1 0 0 0,-1 0 0 0 0,2 0 0 0 0,-2 1-8 0 0,1-1 1 0 0,-1 1 0 0 0,0-1-1 0 0,1 1 1 0 0,-1-1 0 0 0,0 1-1 0 0,1-1 1 0 0,-1 0 0 0 0,0 1-1 0 0,1-1 1 0 0,-1 1-1 0 0,0-1 1 0 0,0 0 0 0 0,0 1-1 0 0,0-1 1 0 0,0 0 0 0 0,1 1-1 0 0,-1-1 1 0 0,0 0 0 0 0,-1 1-1 0 0,1-2 1 0 0,0-3 17 0 0,-3-49 151 0 0,12 8-106 0 0,-7 38-69 0 0,-1 3-3 0 0,1 0 0 0 0,-1 0-1 0 0,1 0 1 0 0,1 0-1 0 0,-1 0 1 0 0,1 1 0 0 0,3-6-1 0 0,-4 6-10 0 0,10-9-32 0 0,-5 5 49 0 0,-4 4-15 0 0,0 0-14 0 0,16-8 15 0 0,-5 3 16 0 0,1 2 0 0 0,5 2-16 0 0,-15 4-61 0 0,2 5-198 0 0,22 11 211 0 0,-22-11 0 0 0,0 0-117 0 0,27 11 170 0 0,-30-14 11 0 0,0 0 0 0 0,0 0 0 0 0,0 0 0 0 0,0-1 0 0 0,0 1 0 0 0,7-1 0 0 0,18-6 11 0 0,-23 5 53 0 0,0-1-1 0 0,-1 0 1 0 0,0 0 0 0 0,1 0 0 0 0,-1-1 0 0 0,0 0-1 0 0,0 0 1 0 0,0 0 0 0 0,-1 0 0 0 0,1-1 0 0 0,-1 0 0 0 0,0 0-1 0 0,6-6 1 0 0,-6 3-121 0 0,0 1-1 0 0,0 0 0 0 0,0-1 1 0 0,-1 0-1 0 0,0 0 1 0 0,0 0-1 0 0,-1 0 0 0 0,0 0 1 0 0,2-14-1 0 0,-3 12 58 0 0,-4-1 0 0 0,-2 0 11 0 0,-5-3 44 0 0,6 12-54 0 0,2 1 9 0 0,1-1-9 0 0,-1 1-1 0 0,0-1 0 0 0,0 1 1 0 0,-1-1-1 0 0,1 1 0 0 0,0 0 0 0 0,0-1 1 0 0,0 1-1 0 0,0 0 0 0 0,0 1 1 0 0,0-1-1 0 0,0 0 0 0 0,0 0 0 0 0,0 1 1 0 0,0 0-1 0 0,0-1 0 0 0,-3 2 0 0 0,3-1-26 0 0,-36 18-286 0 0,14-2 64 0 0,20-14 162 0 0,-1 3 12 0 0,-16 17 2 0 0,12-10 12 0 0,-9 23 48 0 0,4 10 23 0 0,11-25 46 0 0,2 22 29 0 0,0-33 6 0 0,6 1-23 0 0,13 30-42 0 0,-13-30 103 0 0,3-6-66 0 0,25 16 0 0 0,-25-15 73 0 0,0-4 307 0 0,2 1-257 0 0,-4 0 61 0 0,1-1 0 0 0,0 0 0 0 0,11 1 0 0 0,-12-1-69 0 0,-2-1-146 0 0,0 0-1 0 0,-1 0 0 0 0,1-1 1 0 0,0 0-1 0 0,6 1 0 0 0,24 0-774 0 0,-7-2 403 0 0,0-1 287 0 0,-22 2 128 0 0,1-1-12 0 0,1 0-53 0 0,21-3 86 0 0,8-6-13 0 0,-32 8-104 0 0,0 1-141 0 0,-3-1-38 0 0,10-13-1253 0 0,-10 14 288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05:50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43 15199 0 0,'-1'-1'1172'0'0,"-3"-3"250"0"0,1 3-912 0 0,-26-10 813 0 0,17 6-1089 0 0,1 1 0 0 0,-1 0 0 0 0,0 1 0 0 0,0 0-1 0 0,0 0 1 0 0,-14 0 0 0 0,-2 2-207 0 0,-7 4 16 0 0,25-2-41 0 0,6 0-9 0 0,1-1-1 0 0,0 1 0 0 0,0 0 0 0 0,-1 0 1 0 0,1 0-1 0 0,0 0 0 0 0,0 0 1 0 0,-6 4-1 0 0,2-2-15 0 0,-24 14-93 0 0,23-13 84 0 0,4-2 8 0 0,0 0 0 0 0,1 0 0 0 0,-1 0 0 0 0,1 1 0 0 0,0-1 0 0 0,0 1 0 0 0,-5 4 0 0 0,0 0-16 0 0,4-4 8 0 0,0 0-1 0 0,0 1 0 0 0,0 0 1 0 0,0-1-1 0 0,-6 10 0 0 0,-15 17-65 0 0,15-14 8 0 0,4-6 61 0 0,2-5 10 0 0,1 0 1 0 0,1 0-1 0 0,-1 1 0 0 0,1-1 0 0 0,0 1 0 0 0,-2 6 0 0 0,-10 34 4 0 0,4 1 42 0 0,8-26 116 0 0,2 24 65 0 0,0-33 14 0 0,3-3 1 0 0,6 27-6 0 0,-6-27 215 0 0,3-1-232 0 0,17 24-68 0 0,-17-24-32 0 0,0-4-4 0 0,16 12-1 0 0,-20-14-86 0 0,0 0 0 0 0,1 0 0 0 0,-1-1 0 0 0,1 1 0 0 0,-1-1 1 0 0,1 0-1 0 0,0 1 0 0 0,-1-1 0 0 0,5 0 0 0 0,0 2 2 0 0,5 0 43 0 0,17 1-73 0 0,-2-4-141 0 0,-22 0-32 0 0,-1-1 0 0 0,12-2-80 0 0,-12 2-337 0 0,-1 0-154 0 0,9-2-786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05:51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9215 0 0,'0'0'2387'0'0,"6"9"-1620"0"0,15 25 43 0 0,-16-25 152 0 0,-3 2 59 0 0,1 2-679 0 0,-1-5 67 0 0,0 1 0 0 0,-1 0 0 0 0,1 17 1 0 0,1 30 468 0 0,1-17-563 0 0,-4-30-47 0 0,2 4-164 0 0,6 36-79 0 0,-4-27 23 0 0,7 17-24 0 0,-4-20 39 0 0,9 17 18 0 0,-12-27 898 0 0,1-5-704 0 0,16 10 21 0 0,-15-11 6 0 0,-7-10 142 0 0,3-6-48 0 0,-4-28-83 0 0,-12-64 0 0 0,-2-20 53 0 0,14 85-286 0 0,4-50 0 0 0,-1 76-60 0 0,0 0 0 0 0,2 1 0 0 0,0-1 0 0 0,0 0 0 0 0,1 1 0 0 0,1-1 0 0 0,7-14 0 0 0,-11 24-20 0 0,1 0 0 0 0,11-9 0 0 0,2 1 0 0 0,-11 9-44 0 0,0 1 0 0 0,0 0 0 0 0,0 1 0 0 0,0-1 0 0 0,1 1-1 0 0,-1-1 1 0 0,0 1 0 0 0,1 1 0 0 0,-1-1 0 0 0,9 0 0 0 0,-2 2-98 0 0,-1-1 1 0 0,0 2 0 0 0,16 3 0 0 0,-22-4-7 0 0,2 2 10 0 0,19 9 2 0 0,-19-10 3 0 0,-1 3 12 0 0,17 12 7 0 0,-17-13 2 0 0,-1 4-112 0 0,13 21 112 0 0,-12-21 0 0 0,-5 2-248 0 0,0 33 308 0 0,0-32 108 0 0,-7-4 12 0 0,-18 20 12 0 0,18-20 68 0 0,0-2 32 0 0,-36 22 190 0 0,9-8 20 0 0,1-3 5 0 0,26-13-336 0 0,-20 7 215 0 0,-4 0 31 0 0,7-4-214 0 0,-5-2-15 0 0,-5-2-75 0 0,8 0-81 0 0,21-2-44 0 0,1 0-17 0 0,-11-4-62 0 0,11 4-246 0 0,2-1-108 0 0,0 0 163 0 0,-3-2 102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05:51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3679 0 0,'2'-1'284'0'0,"9"-4"106"0"0,5-2 9152 0 0,-13 7-7938 0 0,0-2-980 0 0,3 0-92 0 0,1 2 4578 0 0,-6 12-5044 0 0,3 38-2 0 0,-4-25-11 0 0,-4 35-31 0 0,5 6 20 0 0,4-1-31 0 0,6-5-11 0 0,-6-42 0 0 0,8 19 0 0 0,-8-26 0 0 0,0-1 0 0 0,9 16 0 0 0,-9-20 2 0 0,-1 1 0 0 0,1-1 1 0 0,1 0-1 0 0,6 6 0 0 0,19 9 56 0 0,-17-15 33 0 0,14 1 5 0 0,-13-5 0 0 0,-4-2-47 0 0,-1-1 0 0 0,1 0 1 0 0,-1 0-1 0 0,1-1 0 0 0,-1 0 0 0 0,14-6 0 0 0,-12 3 34 0 0,-1-1-1 0 0,1-1 1 0 0,-1 0-1 0 0,-1-1 1 0 0,1 0-1 0 0,-2-1 1 0 0,1 0-1 0 0,-1 0 1 0 0,0-1-1 0 0,-1 0 1 0 0,12-19-1 0 0,-9 12 58 0 0,-2 0 0 0 0,-1-1 0 0 0,0 1 1 0 0,-1-2-1 0 0,0 1 0 0 0,-2-1 0 0 0,4-24 0 0 0,-8 35-42 0 0,0-1-1 0 0,-1 1 1 0 0,-1 0 0 0 0,1 0 0 0 0,-1 0 0 0 0,-1 0 0 0 0,1 0-1 0 0,-5-11 1 0 0,-1-1-256 0 0,-1 0 0 0 0,-11-18-1 0 0,15 30-111 0 0,0 1-1 0 0,-1 0 1 0 0,-8-10 0 0 0,3 6-213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9:31:39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71 8751 0 0,'1'-1'325'0'0,"0"0"-1"0"0,0-1 1 0 0,0 1-1 0 0,0 0 1 0 0,0-1-1 0 0,0 1 1 0 0,0-1-1 0 0,-1 0 1 0 0,1 1-1 0 0,0-1 1 0 0,-1 0-1 0 0,0 1 1 0 0,1-1-1 0 0,-1 0 1 0 0,0 1-1 0 0,0-1 1 0 0,0 0-1 0 0,0 0 1 0 0,0 1-1 0 0,0-1 1 0 0,-1-2-1 0 0,1 3-190 0 0,-1-1-1 0 0,1 1 0 0 0,-1-1 1 0 0,1 1-1 0 0,-1-1 1 0 0,0 1-1 0 0,1-1 0 0 0,-1 1 1 0 0,0 0-1 0 0,0-1 0 0 0,0 1 1 0 0,0 0-1 0 0,0 0 1 0 0,-1 0-1 0 0,1 0 0 0 0,0 0 1 0 0,-1 0-1 0 0,1 0 0 0 0,0 0 1 0 0,-1 0-1 0 0,1 1 1 0 0,-3-2-1 0 0,-3 1-110 0 0,-1-1 0 0 0,0 1 0 0 0,0 0 1 0 0,1 1-1 0 0,-1-1 0 0 0,0 2 0 0 0,-12 1 0 0 0,-54 13-1521 0 0,65-13 1387 0 0,-12 3-342 0 0,4-2 224 0 0,1 2 1 0 0,0 0 0 0 0,-23 10-1 0 0,16-4 213 0 0,0 0 27 0 0,19-8 610 0 0,4 8-461 0 0,0-3-154 0 0,1-1-1 0 0,-1 1 0 0 0,1-1 1 0 0,1 1-1 0 0,2 8 0 0 0,-1-10-6 0 0,0 0 0 0 0,0 0-1 0 0,1-1 1 0 0,0 1 0 0 0,0-1-1 0 0,0 0 1 0 0,7 7 0 0 0,2 1-20 0 0,-6-4-44 0 0,1-2 0 0 0,0 1-1 0 0,9 5 1 0 0,22 18-435 0 0,0 3-62 0 0,-31-28 457 0 0,23 20-428 0 0,-23-20 425 0 0,20 22-474 0 0,-7-5 200 0 0,-15-17-2 0 0,0 2 32 0 0,20 24 135 0 0,-20-24 60 0 0,-1-1 11 0 0,19 33 81 0 0,-4 6 322 0 0,-16-37 2471 0 0,-9 0-2160 0 0,-16 25 102 0 0,21-33-639 0 0,0-1 0 0 0,0 1 0 0 0,0-1 0 0 0,0 1 0 0 0,-1-1 0 0 0,1 1 0 0 0,0-1 1 0 0,-1 1-1 0 0,1-1 0 0 0,0 1 0 0 0,-1-1 0 0 0,1 0 0 0 0,0 1 0 0 0,-1-1 1 0 0,1 1-1 0 0,-1-1 0 0 0,1 0 0 0 0,-1 0 0 0 0,1 1 0 0 0,-1-1 0 0 0,1 0 0 0 0,-1 1 1 0 0,-18 3 698 0 0,0 0 1 0 0,-1-1 0 0 0,1-1 0 0 0,-1 0-1 0 0,-33-3 1 0 0,33-1-838 0 0,0 0 1 0 0,0-2-1 0 0,0 0 0 0 0,1-1 0 0 0,-32-13 1 0 0,47 17-633 0 0,0-1 0 0 0,0 0 0 0 0,0 0 0 0 0,1-1 0 0 0,-7-4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05:53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16127 0 0,'0'0'2787'0'0,"5"-1"-2222"0"0,28-4 306 0 0,132-15-502 0 0,277-20 751 0 0,-410 40-1119 0 0,254 4 88 0 0,-2 24 2 0 0,232 92 360 0 0,-381-76-345 0 0,145 69 0 0 0,117 89-62 0 0,-22 38-44 0 0,-23 29 0 0 0,-161-105 0 0 0,-74-61 0 0 0,337 323 0 0 0,-266-243 0 0 0,305 337-64 0 0,-158-148 64 0 0,549 541 0 0 0,-555-640 0 0 0,15-25 0 0 0,82 7 0 0 0,-223-141 0 0 0,353 171 272 0 0,-108-107 0 0 0,430 60 57 0 0,-633-192-216 0 0,411 25 0 0 0,-116-76 2884 0 0,-182-28-5680 0 0,39-36 2351 0 0,-6-27 315 0 0,-260 56 119 0 0,235-109 0 0 0,-302 117-40 0 0,-1-2 0 0 0,-1-4 0 0 0,63-50 0 0 0,-30 10 49 0 0,86-90 1 0 0,21-46 3 0 0,-155 157 5 0 0,80-123 1 0 0,-54 47 291 0 0,56-142 0 0 0,-105 217-362 0 0,-2-2 0 0 0,-4-1 0 0 0,-2 0 0 0 0,-2-1 1 0 0,-3-1-1 0 0,-4 0 0 0 0,1-78 0 0 0,-9 107-63 0 0,-1 1 1 0 0,-2-1-1 0 0,-1 1 0 0 0,-15-52 0 0 0,6 43-3 0 0,-2 0 0 0 0,-1 1 0 0 0,-24-39 0 0 0,28 59 20 0 0,-1 0-1 0 0,0 1 1 0 0,-2 1-1 0 0,0 1 1 0 0,-1 0-1 0 0,-1 1 1 0 0,-1 1 0 0 0,-36-25-1 0 0,24 22 2 0 0,1 1 1 0 0,-2 2-1 0 0,0 1 0 0 0,-1 1 1 0 0,-53-13-1 0 0,58 20-10 0 0,0 1-1 0 0,-1 2 1 0 0,1 0 0 0 0,-1 2-1 0 0,0 2 1 0 0,1 0 0 0 0,-1 2-1 0 0,0 1 1 0 0,1 1 0 0 0,0 1-1 0 0,0 2 1 0 0,0 1 0 0 0,1 1-1 0 0,-48 24 1 0 0,40-14-91 0 0,1 2 0 0 0,1 2 0 0 0,-31 27 0 0 0,48-34 32 0 0,-23 28 0 0 0,21-21 69 0 0,-16 30 291 0 0,20-27 126 0 0,-13 29 24 0 0,16-28-131 0 0,-7 30-588 0 0,11-29-263 0 0,-2 27-52 0 0,8-27 62 0 0,2 25 306 0 0,2-27 140 0 0,7 23 50 0 0,-2-25 19 0 0,13 25 302 0 0,-7-24 137 0 0,-10-19-373 0 0,65 87 676 0 0,-48-71-909 0 0,0-1-1 0 0,1 0 0 0 0,0-2 1 0 0,2-1-1 0 0,1-1 0 0 0,0-1 1 0 0,1-1-1 0 0,53 22 0 0 0,-42-23 279 0 0,-1-2-1 0 0,2-2 1 0 0,-1-2-1 0 0,2-1 1 0 0,-1-2-1 0 0,56 1 0 0 0,-36-7 43 0 0,1-2-1 0 0,-1-3 0 0 0,0-2 1 0 0,-1-3-1 0 0,0-2 0 0 0,0-3 1 0 0,75-32-1 0 0,-91 30 36 0 0,-1-2 0 0 0,67-44 0 0 0,-88 50-95 0 0,-1 0 0 0 0,0-1 1 0 0,0-1-1 0 0,-2-1 0 0 0,0 0 0 0 0,-1-1 0 0 0,14-22 0 0 0,-24 31-44 0 0,0 0 0 0 0,-1 0-1 0 0,0-1 1 0 0,0 1 0 0 0,-1-1 0 0 0,0 0 0 0 0,-1 0 0 0 0,0 0-1 0 0,-1 0 1 0 0,0 0 0 0 0,0 0 0 0 0,-1 0 0 0 0,-1 0-1 0 0,1-1 1 0 0,-2 1 0 0 0,1 0 0 0 0,-1 0 0 0 0,-6-16-1 0 0,3 14-94 0 0,0 0 0 0 0,-1 0 0 0 0,0 1 1 0 0,0-1-1 0 0,-2 1 0 0 0,1 1 0 0 0,-1-1 0 0 0,-1 2 0 0 0,0-1 0 0 0,0 1 0 0 0,-1 0 0 0 0,0 1 0 0 0,-1 0 0 0 0,-11-7 0 0 0,5 6-248 0 0,-1 1 1 0 0,0 1-1 0 0,0 0 0 0 0,-1 2 1 0 0,1 0-1 0 0,-1 1 0 0 0,-31-3 1 0 0,33 5-129 0 0,-1 2 191 0 0,1 2-258 0 0,11-3 274 0 0,4 1-28 0 0,-1 0 0 0 0,1 0 0 0 0,0 0 0 0 0,0 1 0 0 0,0-1 0 0 0,-1 0 0 0 0,1 1 0 0 0,0 0 0 0 0,0-1 0 0 0,-4 3 0 0 0,-28 9-7254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05:54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11975 0 0,'0'0'9263'0'0,"7"1"-8798"0"0,-1 1-334 0 0,-3-1-33 0 0,0 0-1 0 0,0-1 0 0 0,0 1 0 0 0,0-1 1 0 0,6 1-1 0 0,-1 2 28 0 0,1 1-113 0 0,-4-2 1 0 0,0 0 0 0 0,0 0 0 0 0,0 1-1 0 0,9 5 1 0 0,20 14-1 0 0,13 14-12 0 0,5 14 0 0 0,-31-30-4 0 0,0 0-41 0 0,29 38-1 0 0,-15-15-78 0 0,-18-20-17 0 0,15 23-3 0 0,-16-22-14 0 0,89 191-834 0 0,-65-108 904 0 0,-5 2 1 0 0,-5 2 0 0 0,-5 1 0 0 0,17 177 0 0 0,-32-150 548 0 0,-7 0 1 0 0,-5-1-1 0 0,-29 197 0 0 0,-55 83-342 0 0,-35-8 306 0 0,110-379-326 0 0,-22 77 408 0 0,29-93-462 0 0,-12 44 149 0 0,1 10 30 0 0,2-11 0 0 0,6-24-112 0 0,5-26-7 0 0,0 1-27 0 0,0 2-55 0 0,-5 30 136 0 0,4-9-179 0 0,2-24-133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05:55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18 13823 0 0,'0'0'4158'0'0,"-2"9"-2689"0"0,-6 27-154 0 0,5-27-715 0 0,4-5-532 0 0,-1 1 0 0 0,-1-1 1 0 0,1 0-1 0 0,0 0 0 0 0,-3 7 1 0 0,2-4 0 0 0,-1 1 1 0 0,1 0-1 0 0,0 13 1 0 0,-1 29-36 0 0,3 5-66 0 0,3-15-128 0 0,-3-32-32 0 0,1 1 0 0 0,5 28 6 0 0,-5-27 22 0 0,0-2-142 0 0,7 25 192 0 0,-7-25 1481 0 0,4-8-1213 0 0,17-2-9 0 0,-23 2-139 0 0,1 0 1 0 0,-1 0-1 0 0,0 0 0 0 0,1 0 1 0 0,-1 0-1 0 0,0 0 0 0 0,0 0 1 0 0,1 0-1 0 0,-1 0 0 0 0,0 0 1 0 0,1 0-1 0 0,-1-1 1 0 0,0 1-1 0 0,1 0 0 0 0,-1 0 1 0 0,0 0-1 0 0,0 0 0 0 0,1 0 1 0 0,-1-1-1 0 0,0 1 0 0 0,0 0 1 0 0,1 0-1 0 0,-1 0 0 0 0,0-1 1 0 0,0 1-1 0 0,0 0 0 0 0,1 0 1 0 0,-1-1-1 0 0,0 1 0 0 0,0 0 1 0 0,0-1-1 0 0,15-25 1000 0 0,80-149-1748 0 0,-78 148-69 0 0,1 0 1 0 0,1 2 0 0 0,1 1-1 0 0,33-32 1 0 0,-25 34-437 0 0,-27 21 1182 0 0,1-1 0 0 0,-1 1 0 0 0,1 0 0 0 0,-1-1 0 0 0,1 1 0 0 0,0 0 0 0 0,0 0 0 0 0,0 1 0 0 0,-1-1 0 0 0,1 0 0 0 0,3 0 0 0 0,1-1-24 0 0,-1 0-110 0 0,1 3 27 0 0,1 0 124 0 0,18 2 66 0 0,-20 2 158 0 0,14 17 16 0 0,-14-17 22 0 0,-2 3 70 0 0,11 27 32 0 0,-9-19 4 0 0,-3-6-214 0 0,0-4 17 0 0,-1 1 0 0 0,0-1 1 0 0,0 14-1 0 0,2 32 422 0 0,-3-19-270 0 0,0-25 10 0 0,-1 3 3 0 0,0 30 0 0 0,1-30 264 0 0,0-2-288 0 0,0 26 0 0 0,0-26 712 0 0,6-8-903 0 0,-4 0-63 0 0,1 0 0 0 0,0 0 0 0 0,-1 0 0 0 0,1-1 0 0 0,0 1 0 0 0,0-1-1 0 0,2 0 1 0 0,-3 0-6 0 0,-1-1 0 0 0,0 1 0 0 0,0-1 0 0 0,0 1 0 0 0,1-1 0 0 0,-1 0 0 0 0,0 1 0 0 0,0-1-1 0 0,0 0 1 0 0,0 0 0 0 0,0 1 0 0 0,0-1 0 0 0,0 0 0 0 0,-1 0 0 0 0,1 0 0 0 0,1-2 0 0 0,17-22 9 0 0,15-27-186 0 0,54-71-1751 0 0,-71 102 1541 0 0,2-1-1 0 0,0 2 0 0 0,28-22 0 0 0,-44 39 123 0 0,-2 2 176 0 0,1-1 0 0 0,0 1-1 0 0,-1 0 1 0 0,1-1-1 0 0,0 1 1 0 0,0 0-1 0 0,0 0 1 0 0,0 0 0 0 0,0 0-1 0 0,2 0 1 0 0,7-3-547 0 0,4-1 710 0 0,-11 4 662 0 0,1 2-338 0 0,1 1-248 0 0,-4-1-3 0 0,0 0-1 0 0,0-1 1 0 0,0 1 0 0 0,0-1 0 0 0,0 1 0 0 0,0-1-1 0 0,0 0 1 0 0,3 1 0 0 0,-1 7 80 0 0,11 26-58 0 0,-12-25-12 0 0,0 20 83 0 0,-2-20-202 0 0,0-1 72 0 0,0 1-2 0 0,1 33-18 0 0,-3-2-114 0 0,-2 7-455 0 0,3-39 188 0 0,-1 0-777 0 0,-4 28 222 0 0,4-28-669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05:56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348 116 5527 0 0,'0'0'1672'0'0,"-2"-3"-449"0"0,-1-6-352 0 0,-1 1 1 0 0,0 0-1 0 0,-1 0 1 0 0,1 0-1 0 0,-2 1 0 0 0,1-1 1 0 0,-1 1-1 0 0,0 0 0 0 0,0 1 1 0 0,-10-8-1 0 0,14 12-787 0 0,1 1 0 0 0,-1 0 0 0 0,1 0 0 0 0,-1 0 0 0 0,1 0 1 0 0,-1 0-1 0 0,0 0 0 0 0,1 1 0 0 0,-4-2 0 0 0,0 1 23 0 0,3 0-65 0 0,1 0-1 0 0,-1 0 1 0 0,0 0-1 0 0,0 0 1 0 0,0 1-1 0 0,0-1 1 0 0,0 1-1 0 0,0-1 1 0 0,-3 1-1 0 0,-1-1 36 0 0,4 1-45 0 0,0-1 0 0 0,0 1 0 0 0,0-1 0 0 0,0 1 0 0 0,0 0 0 0 0,0 0 0 0 0,-1 0 0 0 0,1 0 0 0 0,-3 1 0 0 0,-1-1 14 0 0,4 0-31 0 0,0 0 0 0 0,0 0 0 0 0,0 0 1 0 0,1 0-1 0 0,-1 1 0 0 0,0-1 0 0 0,0 0 0 0 0,0 1 1 0 0,0-1-1 0 0,1 1 0 0 0,-1 0 0 0 0,-3 1 1 0 0,0 0 20 0 0,-6 4 58 0 0,-17 14-65 0 0,-6 13 24 0 0,27-25-35 0 0,1-1 15 0 0,0 1 0 0 0,-9 15 1 0 0,10-16-25 0 0,1-2 17 0 0,0 0 0 0 0,1 1 0 0 0,-5 10 0 0 0,-5 10 105 0 0,10-20 11 0 0,-1 3 2 0 0,-8 28 3 0 0,8-28 170 0 0,4-1-157 0 0,0-8-160 0 0,0 8 34 0 0,1 0-1 0 0,-1 0 0 0 0,3 9 1 0 0,-1-10-24 0 0,0-1 0 0 0,1 0 1 0 0,5 11-1 0 0,-8-17-10 0 0,0 1 2 0 0,0-1 0 0 0,0 1 0 0 0,1-1 0 0 0,-1 0 0 0 0,0 1 0 0 0,0-1 0 0 0,0 0 0 0 0,0 1 1 0 0,1-1-1 0 0,-1 0 0 0 0,0 1 0 0 0,0-1 0 0 0,1 0 0 0 0,-1 1 0 0 0,0-1 0 0 0,0 0 0 0 0,1 0 0 0 0,-1 1 0 0 0,0-1 0 0 0,1 0 0 0 0,-1 0 1 0 0,1 0-1 0 0,-1 0 0 0 0,0 1 0 0 0,1-1 0 0 0,-1 0 0 0 0,0 0 0 0 0,1 0 0 0 0,-1 0 0 0 0,1 0 0 0 0,-1 0 0 0 0,0 0 0 0 0,1 0 1 0 0,31 3 143 0 0,-26-6-86 0 0,19-11-36 0 0,0-4 24 0 0,-2-2-36 0 0,4-4 41 0 0,-10 7-42 0 0,18-18 11 0 0,-24 26 19 0 0,-4 5-20 0 0,-4 2 39 0 0,3 5 0 0 0,-3-1-58 0 0,1 0 0 0 0,-1 0-1 0 0,0 0 1 0 0,0 0 0 0 0,0 0-1 0 0,4 5 1 0 0,-3-2-2 0 0,-1 1 0 0 0,1-1 0 0 0,-1 1 0 0 0,-1-1 0 0 0,4 9 0 0 0,14 40 53 0 0,-9-21-55 0 0,-8-25-70 0 0,0-1-155 0 0,6 20 67 0 0,-6-21-169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05:57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242 371 12895 0 0,'0'0'6542'0'0,"-7"4"-5745"0"0,-34 20 814 0 0,33-21-1525 0 0,4-1-68 0 0,1-1 0 0 0,0 1 0 0 0,0-1 0 0 0,0 1 1 0 0,0 0-1 0 0,0 0 0 0 0,0 0 0 0 0,0 1 0 0 0,-2 2 0 0 0,-4 2 2 0 0,3-3-26 0 0,1 0 1 0 0,0 1 0 0 0,0-1 0 0 0,-8 10 0 0 0,6-7-26 0 0,2-3-5 0 0,1 0 0 0 0,0 1 0 0 0,0-1 0 0 0,-5 10 0 0 0,2-5-2 0 0,2-3-12 0 0,1-1-1 0 0,-1 2 1 0 0,-6 12-1 0 0,5-11 9 0 0,3-3 11 0 0,0-1 1 0 0,1 0-1 0 0,-1 1 1 0 0,1 0-1 0 0,0 0 1 0 0,-2 6-1 0 0,-8 20-89 0 0,9-23 34 0 0,2 2 12 0 0,-2 29 2 0 0,2-29 24 0 0,5-2 102 0 0,10 21 46 0 0,-11-21 10 0 0,4-4 14 0 0,20 12 50 0 0,-27-15-160 0 0,1-1 1 0 0,0 1 0 0 0,0-1 0 0 0,0 1-1 0 0,0-1 1 0 0,0 0 0 0 0,-1 1 0 0 0,1-1-1 0 0,0 0 1 0 0,0 0 0 0 0,0 1 0 0 0,2-1 0 0 0,22 3 183 0 0,-11-3-10 0 0,15-5-49 0 0,-15 1-19 0 0,6-5-26 0 0,-1-2 0 0 0,0 0 1 0 0,30-23-1 0 0,-28 15-52 0 0,-1-1 0 0 0,-2-1 0 0 0,32-43 0 0 0,-27 28 10 0 0,35-71 0 0 0,-46 78 51 0 0,0 0 1 0 0,-2 0-1 0 0,-1-1 0 0 0,-1-1 1 0 0,-2 1-1 0 0,-1-1 0 0 0,-2 0 0 0 0,0 0 1 0 0,-2-1-1 0 0,-5-46 0 0 0,1 57-36 0 0,0 3-73 0 0,3 15-83 0 0,-3 14-563 0 0,-10 30 556 0 0,12-39 85 0 0,1 0 1 0 0,-1 0-1 0 0,1 0 0 0 0,-1 0 1 0 0,1 0-1 0 0,0 0 0 0 0,0-1 1 0 0,0 4-1 0 0,0 44-82 0 0,-1 20 10 0 0,1 7 16 0 0,1-6 54 0 0,4-6 13 0 0,1-5-11 0 0,-5-41-3 0 0,6 26-113 0 0,1 1-122 0 0,-2-14 223 0 0,-4-23-27 0 0,2-2 13 0 0,10 17 100 0 0,-10-17 192 0 0,1-9-181 0 0,13-9-1 0 0,-11 6 16 0 0,6-12-17 0 0,0-3-5 0 0,2-2-11 0 0,1-1-42 0 0,3 2-11 0 0,0 1 0 0 0,-14 14-32 0 0,-2 4 11 0 0,-1 0 1 0 0,1 1 0 0 0,0-1-1 0 0,0 1 1 0 0,1-1 0 0 0,5-3-1 0 0,-2 2-59 0 0,8-6 51 0 0,-7 6-19 0 0,13-1 36 0 0,6 8-1 0 0,-22-2-54 0 0,-1 5 0 0 0,13 20 43 0 0,-16-25 21 0 0,0 0 0 0 0,0 0 0 0 0,0 1 0 0 0,-1-1-1 0 0,1 0 1 0 0,-1 1 0 0 0,1-1 0 0 0,-1 1 0 0 0,1 1-1 0 0,9 33 51 0 0,-6-19 9 0 0,1 7-28 0 0,-3 4 52 0 0,2 13-3 0 0,1 0-37 0 0,-4-32-106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05:5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9215 0 0,'0'0'707'0'0,"2"8"-70"0"0,0 1 72 0 0,2 6 112 0 0,-1 10 9029 0 0,3 32-8991 0 0,-4-45-750 0 0,2 32 207 0 0,-1 11-227 0 0,-1-4-331 0 0,-1-14 74 0 0,-1-27-75 0 0,-1-3-1626 0 0,-2 22 1113 0 0,2-22-292 0 0,0-33-11195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05:57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1 213 5063 0 0,'0'-74'746'0'0,"0"71"540"0"0,0-1 420 0 0,4-39 3544 0 0,-3 29-3008 0 0,0 3-1170 0 0,1 3 350 0 0,5-24-1018 0 0,-5 25-1486 0 0,3-10-380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05:58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3679 0 0,'0'0'167'0'0,"2"8"-7"0"0,9 22 3 0 0,-8-22 503 0 0,14 67 2074 0 0,-3-11-508 0 0,-2 0 90 0 0,-1-8 102 0 0,-7-25-1202 0 0,-3-23-47 0 0,0 0-207 0 0,7 44 2103 0 0,-7-43-2904 0 0,3 19 1468 0 0,2-28-1539 0 0,-6 0-96 0 0,3 0 12 0 0,0 0-1 0 0,0 0 0 0 0,0 0 1 0 0,0-1-1 0 0,0 0 1 0 0,4 0-1 0 0,-5 0-6 0 0,1 0 0 0 0,-1 0 1 0 0,1-1-1 0 0,-1 1 1 0 0,0 0-1 0 0,1-1 0 0 0,-1 0 1 0 0,0 1-1 0 0,0-1 0 0 0,0 0 1 0 0,0 0-1 0 0,2-3 0 0 0,15-14 6 0 0,9-5-11 0 0,3 1 0 0 0,5-3-84 0 0,-30 21 60 0 0,17-10-84 0 0,3-1-9 0 0,-21 12 107 0 0,-4 3-2 0 0,1-1-1 0 0,0 1 1 0 0,0-1 0 0 0,0 1 0 0 0,0 0-1 0 0,0 0 1 0 0,4-1 0 0 0,9-5-74 0 0,-6 3-62 0 0,-7 3 119 0 0,0 1 0 0 0,-1-1 0 0 0,1 0 1 0 0,0 1-1 0 0,0-1 0 0 0,0 1 0 0 0,0-1 0 0 0,-1 1 0 0 0,1 0 1 0 0,0 0-1 0 0,3 0 0 0 0,-3 0-7 0 0,0 0 0 0 0,0 0-1 0 0,0 0 1 0 0,1 1 0 0 0,-1-1 0 0 0,0 1 0 0 0,0-1 0 0 0,2 2 0 0 0,2 0-34 0 0,-1 0-146 0 0,19 24-504 0 0,-19-20 464 0 0,-1 0 26 0 0,11 17 104 0 0,-12-17 44 0 0,1-1 8 0 0,12 18 42 0 0,-12-18 170 0 0,1 1 76 0 0,12 14 12 0 0,-13-15 262 0 0,2-1-226 0 0,19 15 2 0 0,-19-15-16 0 0,-1-2-66 0 0,16 8-29 0 0,-15-8-8 0 0,-1-2-14 0 0,16 0-53 0 0,-10-1-19 0 0,-6-1-49 0 0,-3 2-6 0 0,0 0 0 0 0,0-1 1 0 0,-1 1-1 0 0,1-1 0 0 0,0 1 0 0 0,-1-1 1 0 0,1 0-1 0 0,0 0 0 0 0,-1 0 1 0 0,1 0-1 0 0,-1 0 0 0 0,2-1 0 0 0,29-23 78 0 0,-30 24-77 0 0,-1 0 0 0 0,0 0 1 0 0,0 0-1 0 0,0 0 0 0 0,1 0 1 0 0,-1 0-1 0 0,0 0 0 0 0,0-1 0 0 0,-1 1 1 0 0,1 0-1 0 0,1-2 0 0 0,6-12 88 0 0,-2 7-48 0 0,-1-1-1 0 0,0 0 1 0 0,0 0 0 0 0,5-19 0 0 0,-7 20-14 0 0,0-1 0 0 0,-1 0 1 0 0,-1 0-1 0 0,2-10 0 0 0,-2 5-6 0 0,0-3 22 0 0,-1 1-1 0 0,-2-22 1 0 0,-1 19-35 0 0,-7-8-12 0 0,8 20-6 0 0,2 5 2 0 0,-1 1 0 0 0,1-1 1 0 0,-1 0-1 0 0,0 1 1 0 0,1-1-1 0 0,-1 1 0 0 0,0-1 1 0 0,0 1-1 0 0,0-1 1 0 0,0 1-1 0 0,0 0 0 0 0,-3-3 1 0 0,2 1-7 0 0,2 2 6 0 0,-1 0 0 0 0,0 0 0 0 0,1 0 0 0 0,-1 0 0 0 0,0 0 0 0 0,0 0 0 0 0,0 1 0 0 0,0-1 0 0 0,0 0 0 0 0,0 0 0 0 0,0 1 0 0 0,0-1 0 0 0,0 1 0 0 0,0-1 0 0 0,0 1 0 0 0,0-1 0 0 0,-1 0 0 0 0,-19-7-90 0 0,16 6 4 0 0,-2 3 9 0 0,-20 6-2 0 0,20-6-10 0 0,-1 6-3 0 0,-24 17 0 0 0,19-12-5 0 0,-8 13-25 0 0,12-12-15 0 0,4-4 94 0 0,2-5 11 0 0,0 1 0 0 0,1-1 0 0 0,-1 1-1 0 0,1 0 1 0 0,-3 9 0 0 0,1-6 19 0 0,2-4 9 0 0,0 0 1 0 0,1 0-1 0 0,-1 0 1 0 0,1 0-1 0 0,0 0 1 0 0,0 0-1 0 0,-1 7 1 0 0,-2 28 12 0 0,6-2 88 0 0,1-22 73 0 0,8 13 23 0 0,-4-16-4 0 0,10 9-27 0 0,-6-11-13 0 0,-4-3-97 0 0,-3-4-17 0 0,-1 0 0 0 0,1-1 0 0 0,0 1 0 0 0,0-1 0 0 0,0 0 0 0 0,0 0 0 0 0,6 3 0 0 0,0 0 28 0 0,-4-1-6 0 0,0-1 0 0 0,0 0 0 0 0,1 0 0 0 0,-1-1 0 0 0,8 2 0 0 0,-1 0-6 0 0,9 4 103 0 0,0-1 0 0 0,0-1 0 0 0,45 5 0 0 0,-23-9-90 0 0,11-2-115 0 0,-17-2-279 0 0,-18 0 6 0 0,-15 2-1499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4:08:4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247 178 3679 0 0,'4'-12'1381'0'0,"-1"0"0"0"0,0 0-1 0 0,-1 0 1 0 0,0 0-1 0 0,0-22 1 0 0,-1 31-1170 0 0,-1-1 0 0 0,-1 1 0 0 0,1-1 0 0 0,0 1 1 0 0,-1-1-1 0 0,0 1 0 0 0,0-1 0 0 0,0 1 0 0 0,0 0 0 0 0,0-1 1 0 0,-1 1-1 0 0,0 0 0 0 0,1 0 0 0 0,-1 0 0 0 0,0 0 0 0 0,0 1 1 0 0,-1-1-1 0 0,1 0 0 0 0,-1 1 0 0 0,1-1 0 0 0,-1 1 0 0 0,0 0 1 0 0,0 0-1 0 0,-6-3 0 0 0,4 3-43 0 0,0 1 1 0 0,0 0-1 0 0,-1 0 1 0 0,1 0-1 0 0,-1 1 0 0 0,1 0 1 0 0,0 0-1 0 0,-1 0 1 0 0,1 0-1 0 0,-1 1 0 0 0,1 0 1 0 0,-7 2-1 0 0,6 0-8 0 0,-14 10-128 0 0,14-8-32 0 0,1-1 0 0 0,0 1 0 0 0,-5 6 0 0 0,0 2 10 0 0,-11 19-1 0 0,-5 15 86 0 0,21-37 23 0 0,1 0 2 0 0,-10 32 8 0 0,11-32 216 0 0,2 3-160 0 0,-3 38-10 0 0,3-38 60 0 0,3-2-130 0 0,8 34-5 0 0,-8-34 42 0 0,4-2-77 0 0,1 1-42 0 0,-3-5 8 0 0,0 1 1 0 0,0-1 0 0 0,9 10-1 0 0,-5-11 50 0 0,22 12 0 0 0,-17-11-2 0 0,17-1-6 0 0,-19-2-47 0 0,26-1 104 0 0,-1-3-60 0 0,14-3 75 0 0,-19 2-133 0 0,1-3-11 0 0,-2 3 0 0 0,17-3-15 0 0,-43 5-129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4:08:44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233 115 3223 0 0,'1'-10'3394'0'0,"-6"-6"-51"0"0,2 5-1562 0 0,-1-1 1 0 0,-9-18-1 0 0,12 27-1721 0 0,-1 1 1 0 0,1-1-1 0 0,-1 1 1 0 0,1 0-1 0 0,-1-1 0 0 0,0 1 1 0 0,0 0-1 0 0,0 0 1 0 0,0 0-1 0 0,-1 0 0 0 0,1 1 1 0 0,0-1-1 0 0,-1 1 1 0 0,1-1-1 0 0,-1 1 0 0 0,1 0 1 0 0,-4-1-1 0 0,3 1-15 0 0,0 1 0 0 0,0 0 0 0 0,0 1 0 0 0,1-1 0 0 0,-1 0 0 0 0,0 1 0 0 0,0 0 0 0 0,1-1-1 0 0,-1 1 1 0 0,0 0 0 0 0,1 1 0 0 0,-1-1 0 0 0,1 0 0 0 0,-1 1 0 0 0,-1 1 0 0 0,4-3-44 0 0,-3 2 235 0 0,-21 22 280 0 0,19-19-252 0 0,0 1-1 0 0,-1 1-177 0 0,-16 22 341 0 0,7-5-171 0 0,12-18-10 0 0,-1 2-48 0 0,-12 26-26 0 0,12-25-4 0 0,1 0-6 0 0,-8 27-28 0 0,9-27 114 0 0,2 1-132 0 0,0 38 176 0 0,6-40-212 0 0,-2-3-77 0 0,1 0 1 0 0,0 0-1 0 0,0 0 0 0 0,9 6 0 0 0,-11-9-3 0 0,-1-1 0 0 0,1 0 0 0 0,0 1 0 0 0,0-1 0 0 0,0 0 0 0 0,-1-1 0 0 0,1 1 0 0 0,0-1 0 0 0,0 1 0 0 0,0-1 0 0 0,0 0 0 0 0,4 0 0 0 0,1-1 0 0 0,0 0 0 0 0,0-1 0 0 0,0 0 0 0 0,-1 0 0 0 0,1 0 0 0 0,0-1 0 0 0,-1-1 0 0 0,0 1 0 0 0,1-1 0 0 0,-1 0 0 0 0,-1-1 0 0 0,9-6 0 0 0,-3 0 0 0 0,0 0 0 0 0,0 0 0 0 0,-1-1 0 0 0,-1-1 0 0 0,10-14 0 0 0,-16 20 8 0 0,0 0 0 0 0,0-1-1 0 0,-1 1 1 0 0,1-1 0 0 0,-2 0 0 0 0,1 0-1 0 0,-1 0 1 0 0,1-11 0 0 0,-2 16 37 0 0,-1 0-1 0 0,0 0 1 0 0,0 0 0 0 0,1 0-1 0 0,-2 0 1 0 0,1 0 0 0 0,0 0-1 0 0,-1 0 1 0 0,1 0 0 0 0,-1 0 0 0 0,0 0-1 0 0,0 0 1 0 0,0 0 0 0 0,0 0-1 0 0,0 1 1 0 0,-1-1 0 0 0,0 0 0 0 0,1 1-1 0 0,-1-1 1 0 0,0 1 0 0 0,0 0-1 0 0,0 0 1 0 0,0 0 0 0 0,0 0-1 0 0,-5-3 1 0 0,4 3-21 0 0,0 1 0 0 0,0 0 0 0 0,0 0 0 0 0,0 0-1 0 0,0 0 1 0 0,0 1 0 0 0,0-1 0 0 0,0 1 0 0 0,0 0 0 0 0,-1 0 0 0 0,1 0-1 0 0,0 0 1 0 0,0 1 0 0 0,-3 0 0 0 0,0 0-288 0 0,0 1 0 0 0,1 0 0 0 0,-1 0 0 0 0,0 0 0 0 0,-8 6 0 0 0,11-7-447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9:31:39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2 120 16127 0 0,'0'-6'434'0'0,"1"0"1"0"0,-1 0-1 0 0,1 0 0 0 0,0 0 0 0 0,0 0 0 0 0,1 0 0 0 0,0 1 0 0 0,0-1 0 0 0,5-9 1 0 0,-5 12-462 0 0,0 0 0 0 0,0 0 1 0 0,0 0-1 0 0,1 0 1 0 0,-1 0-1 0 0,1 0 0 0 0,0 1 1 0 0,0-1-1 0 0,0 1 1 0 0,0 0-1 0 0,0 0 0 0 0,0 0 1 0 0,1 0-1 0 0,-1 0 1 0 0,0 1-1 0 0,7-2 1 0 0,-4 1-96 0 0,0 0-44 0 0,-1 1 1 0 0,1 0-1 0 0,0 0 1 0 0,0 0 0 0 0,-1 0-1 0 0,1 1 1 0 0,0 0-1 0 0,0 0 1 0 0,8 2 0 0 0,-9-2 117 0 0,-3 0 27 0 0,-1 0 0 0 0,1 0 1 0 0,0 0-1 0 0,0 1 0 0 0,0-1 0 0 0,0 1 1 0 0,0-1-1 0 0,0 1 0 0 0,-1 0 0 0 0,3 1 1 0 0,16 6-60 0 0,-14-6 5 0 0,-2 6 19 0 0,13 24 23 0 0,-13-24-79 0 0,-6 3-238 0 0,-8 29 345 0 0,10-39 9 0 0,0 0 0 0 0,0 0 1 0 0,-1 0-1 0 0,1 0 0 0 0,0 0 0 0 0,-1 0 1 0 0,1 0-1 0 0,-1 0 0 0 0,1 0 0 0 0,-1 0 0 0 0,1 0 1 0 0,-1 0-1 0 0,0 0 0 0 0,1 0 0 0 0,-1 0 1 0 0,-1 0-1 0 0,-26 28 91 0 0,26-26-70 0 0,-1 0-1 0 0,1 0 1 0 0,-1-1 0 0 0,0 1 0 0 0,0-1 0 0 0,0 0 0 0 0,-3 2 0 0 0,2-2 46 0 0,1 0 0 0 0,0 1 1 0 0,0-1-1 0 0,0 1 0 0 0,0-1 0 0 0,-3 4 0 0 0,-20 19 34 0 0,20-19 174 0 0,6-1-263 0 0,0 1-1 0 0,0-1 1 0 0,-1 0 0 0 0,-1 7 0 0 0,1-7-49 0 0,0 0 0 0 0,0 1-1 0 0,1-1 1 0 0,0 7 0 0 0,6-8-31 0 0,0 1 44 0 0,-4-3 10 0 0,0 0 0 0 0,1 0 1 0 0,-1-1-1 0 0,1 1 0 0 0,-1-1 1 0 0,1 1-1 0 0,0-1 0 0 0,0 0 1 0 0,3 1-1 0 0,15 6-1 0 0,7 0 11 0 0,-18-5 0 0 0,38 7 0 0 0,-39-8 0 0 0,36 6 0 0 0,-23-3-13 0 0,-3 0-54 0 0,-15-4-23 0 0,2 3-46 0 0,15 12-22 0 0,-16-12-2 0 0,-7 7-610 0 0,-8 34 879 0 0,8-34 322 0 0,-33 25 322 0 0,29-29-188 0 0,-2-2 13 0 0,-37 22 504 0 0,10-8-118 0 0,0 0-252 0 0,29-15-643 0 0,-20 9 238 0 0,-5-1-39 0 0,4-2-120 0 0,5-4-88 0 0,-1 1-97 0 0,21-6-10 0 0,1-1 1 0 0,-1 1 0 0 0,0-1-1 0 0,0 0 1 0 0,0 1-1 0 0,1-1 1 0 0,-1 0-1 0 0,0 0 1 0 0,-2 0 0 0 0,-1 0-58 0 0,1 0-223 0 0,-14 1-2566 0 0,14-1 532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4:08:45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11 919 0 0,'1'-3'14280'0'0,"6"12"-13746"0"0,18 27-20 0 0,-18-27 377 0 0,-6 2-535 0 0,3 30-11 0 0,-3-30 129 0 0,0 0-372 0 0,3 32-7 0 0,-3-32-4 0 0,1-1 3 0 0,6 29 16 0 0,-6-29 3457 0 0,1-11-3500 0 0,-1-1-59 0 0,0 0 0 0 0,0 0 1 0 0,0 0-1 0 0,0-1 0 0 0,0 1 0 0 0,0 0 0 0 0,-1-1 0 0 0,1 1 1 0 0,-1-1-1 0 0,0 0 0 0 0,0 1 0 0 0,0-1 0 0 0,0 0 0 0 0,1-3 0 0 0,2-4-2 0 0,3-10-47 0 0,2 0-1 0 0,16-29 1 0 0,-21 43 31 0 0,0 0-1 0 0,1 0 1 0 0,-1 0 0 0 0,1 1-1 0 0,0 0 1 0 0,0-1 0 0 0,1 2-1 0 0,-1-1 1 0 0,1 1 0 0 0,0-1-1 0 0,9-3 1 0 0,-8 5 10 0 0,-6 3 0 0 0,0-1 0 0 0,0 1 0 0 0,0 0 0 0 0,-1 0 0 0 0,1 0 0 0 0,0 0 0 0 0,0 0 0 0 0,-1 0 0 0 0,1 0 0 0 0,0 0 0 0 0,0 0 0 0 0,0 1 0 0 0,-1-1 0 0 0,1 0 0 0 0,0 0 0 0 0,0 1 0 0 0,-1-1 0 0 0,1 0 0 0 0,0 1 0 0 0,0 0 0 0 0,2 1 0 0 0,0 0 0 0 0,0 0 0 0 0,0 1 0 0 0,0-1 0 0 0,0 1 0 0 0,-1-1 0 0 0,1 1 0 0 0,-1 0 0 0 0,0 0 0 0 0,3 6 0 0 0,-2-3 0 0 0,-1 0 0 0 0,-1 0 0 0 0,1 0 0 0 0,-1 0 0 0 0,0 1 0 0 0,0-1 0 0 0,-1 9 0 0 0,1 46 0 0 0,-1-9 11 0 0,2-42 10 0 0,3-9 0 0 0,0 0-16 0 0,-4-1-4 0 0,0 1-1 0 0,1-1 0 0 0,-1 0 0 0 0,1 0 0 0 0,-1 0 1 0 0,0 0-1 0 0,1 0 0 0 0,-1 0 0 0 0,0 0 0 0 0,1 0 1 0 0,-1 0-1 0 0,1-1 0 0 0,-1 1 0 0 0,0 0 0 0 0,1-1 1 0 0,-1 1-1 0 0,0-1 0 0 0,0 0 0 0 0,0 1 0 0 0,1-1 1 0 0,-1 0-1 0 0,0 0 0 0 0,0 0 0 0 0,0 0 0 0 0,0 0 1 0 0,0 0-1 0 0,0 0 0 0 0,1-2 0 0 0,10-21 0 0 0,75-130 0 0 0,-60 116-19 0 0,-24 35 14 0 0,0-1-1 0 0,0 1 0 0 0,1 0 1 0 0,-1 0-1 0 0,1 0 0 0 0,0 0 1 0 0,7-4-1 0 0,-10 7 6 0 0,-1 0 0 0 0,1 0 0 0 0,-1 0 0 0 0,1 0 0 0 0,0 0 0 0 0,-1 0 0 0 0,1 0 0 0 0,-1 0 0 0 0,1 0 0 0 0,-1 0 0 0 0,1 0 0 0 0,-1 0 0 0 0,1 0 0 0 0,-1 0 0 0 0,1 0 0 0 0,-1 1 0 0 0,1-1 0 0 0,-1 0 0 0 0,0 0 0 0 0,1 1 0 0 0,-1-1 0 0 0,1 0 0 0 0,-1 1 0 0 0,1-1 0 0 0,-1 0 0 0 0,0 1 0 0 0,1 0 0 0 0,3 2 0 0 0,-1 0 0 0 0,1 0 0 0 0,-1 1 0 0 0,0-1 0 0 0,0 1 0 0 0,0 0 0 0 0,0 0 0 0 0,3 6 0 0 0,-4-3 2 0 0,1 0 0 0 0,-1 1-1 0 0,0-1 1 0 0,-1 1 0 0 0,1 7 0 0 0,-2-15-2 0 0,1 22 42 0 0,-4 33-31 0 0,-1 9-11 0 0,4-3 0 0 0,1-7-11 0 0,-1-43-63 0 0,0-1-545 0 0,1 3 400 0 0,-1 6 91 0 0,1 1-7462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4:08:45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5983 0 0,'0'0'951'0'0,"0"11"768"0"0,-1 34 569 0 0,1-34 117 0 0,-1 0-154 0 0,-3 56 431 0 0,-22 254 1221 0 0,24-291-3774 0 0,-3 40-113 0 0,1 5-16 0 0,3-21-12 0 0,1-44-73 0 0,-1-4 11 0 0,1 0-1 0 0,0 0 1 0 0,1-1 0 0 0,1 10 0 0 0,0-3-11 0 0,-2-2-178 0 0,2-13-303 0 0,1-2 547 0 0,0-1 0 0 0,-1 0 0 0 0,0 0 0 0 0,0 0 0 0 0,0 0 0 0 0,-1 0 1 0 0,2-8-1 0 0,3-51-96 0 0,-5 49 107 0 0,25-451 672 0 0,-25 453-604 0 0,1-6 0 0 0,5-31 0 0 0,-6 46-54 0 0,0 0-1 0 0,1 1 1 0 0,-1-1-1 0 0,1 1 1 0 0,0 0-1 0 0,0-1 0 0 0,0 1 1 0 0,1 0-1 0 0,0 0 1 0 0,-1 0-1 0 0,1 1 0 0 0,5-5 1 0 0,-1 2 37 0 0,8 1-33 0 0,6 5-10 0 0,-13-1-1 0 0,-6 1-5 0 0,1 0 0 0 0,-1 0 1 0 0,1 0-1 0 0,-1 1 0 0 0,0-1 0 0 0,1 0 0 0 0,-1 1 1 0 0,4 1-1 0 0,22 5-17 0 0,-14-1-25 0 0,12 9 23 0 0,-25-15 20 0 0,0 1-1 0 0,0 0 1 0 0,0-1 0 0 0,0 1-1 0 0,0 0 1 0 0,0 0 0 0 0,0 0-1 0 0,0 0 1 0 0,-1 0 0 0 0,1 0-1 0 0,1 1 1 0 0,4 6-17 0 0,0 1-1 0 0,8 15 1 0 0,-12-19 16 0 0,0 1-1 0 0,0 0 0 0 0,0-1 1 0 0,-1 1-1 0 0,1 0 0 0 0,-1 0 1 0 0,0 11-1 0 0,-1-11 6 0 0,-1 0-1 0 0,0 0 1 0 0,0 1 0 0 0,0-1-1 0 0,0 0 1 0 0,-1-1 0 0 0,-3 9-1 0 0,2-8 2 0 0,0-1 0 0 0,0 1 0 0 0,-1 0 0 0 0,0-1 0 0 0,-7 8 0 0 0,3-4 3 0 0,3-3 17 0 0,-1-1 0 0 0,1 1 0 0 0,-12 7 0 0 0,-8 6 101 0 0,19-14-6 0 0,0-2-10 0 0,-20 10-18 0 0,1-5-91 0 0,24-7-54 0 0,0-1 0 0 0,0 0 0 0 0,0 1 0 0 0,0-1 0 0 0,0 0 0 0 0,0 0 1 0 0,-1 0-1 0 0,1 0 0 0 0,0 0 0 0 0,0 0 0 0 0,0 0 0 0 0,0 0 0 0 0,0-1 0 0 0,-1 1 0 0 0,1 0 0 0 0,0-1 0 0 0,0 1 1 0 0,0-1-1 0 0,0 1 0 0 0,0-1 0 0 0,0 1 0 0 0,0-1 0 0 0,0 0 0 0 0,0 1 0 0 0,1-1 0 0 0,-1 0 0 0 0,-1-1 1 0 0,1 0-646 0 0,-2-8-1282 0 0,3 8 635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4:08:46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10591 0 0,'0'0'3602'0'0,"2"11"-2692"0"0,9 35 137 0 0,-8-35 60 0 0,-3 0 11 0 0,2 30-112 0 0,-1-30-482 0 0,0-2-210 0 0,4 39 193 0 0,-1-37-420 0 0,-2-5-86 0 0,0-1 1 0 0,0 1-1 0 0,1 0 1 0 0,-1-1-1 0 0,2 1 1 0 0,3 5-1 0 0,-5-9-1 0 0,0 0 0 0 0,0 0 0 0 0,1 0 0 0 0,-1 0 0 0 0,0 0 0 0 0,1-1 0 0 0,0 1 0 0 0,-1-1 0 0 0,1 0 0 0 0,0 1 0 0 0,0-1 0 0 0,0 0 0 0 0,0-1 0 0 0,3 2 0 0 0,0-2 5 0 0,0 0-1 0 0,-1 0 0 0 0,1-1 1 0 0,0 0-1 0 0,-1 0 0 0 0,1 0 1 0 0,-1 0-1 0 0,1-1 0 0 0,-1 0 1 0 0,0 0-1 0 0,0 0 1 0 0,8-6-1 0 0,4-2 118 0 0,-1-1 1 0 0,19-16-1 0 0,-13 8 209 0 0,-1-2-1 0 0,-1 0 0 0 0,22-29 1 0 0,-31 36-212 0 0,-2-1 1 0 0,1-1 0 0 0,-2 1 0 0 0,0-2 0 0 0,0 1-1 0 0,6-26 1 0 0,-11 31-97 0 0,0 0 0 0 0,-1 0 0 0 0,-1 0 0 0 0,0 0 0 0 0,-1-18 0 0 0,-6-5-6726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4:08:46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15663 0 0,'-1'-3'356'0'0,"7"13"4106"0"0,13 38-4168 0 0,-14-36-7 0 0,-3 3-6 0 0,8 44-31 0 0,-6-31-129 0 0,2 25-52 0 0,-2-24-15 0 0,5 51-44 0 0,2 22-10 0 0,3-3 0 0 0,1-19-16 0 0,-8-48-48 0 0,10 49 48 0 0,-1-4 6 0 0,-10-48-33 0 0,10 37 32 0 0,3 9 11 0 0,-1-8 16 0 0,0-10 71 0 0,-14-45 38 0 0,0-2-10 0 0,11 28-10 0 0,-11-28-45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4:08:47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16127 0 0,'4'-2'493'0'0,"18"-2"828"0"0,250-38 3128 0 0,13-35-4175 0 0,-214 57-251 0 0,45-7-87 0 0,-97 26-347 0 0,-8 2-1915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30T04:08:47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241 238 455 0 0,'0'0'15928'0'0,"5"3"-15641"0"0,-3-3-273 0 0,-1 1 4 0 0,0-1-1 0 0,0 1 1 0 0,0-1-1 0 0,0 1 1 0 0,0-1-1 0 0,1 1 1 0 0,-1-1-1 0 0,0 0 0 0 0,0 1 1 0 0,0-1-1 0 0,0 0 1 0 0,1 0-1 0 0,-1 0 1 0 0,0 0-1 0 0,0 0 1 0 0,0 0-1 0 0,1-1 1 0 0,-1 1-1 0 0,0 0 1 0 0,0 0-1 0 0,0-1 1 0 0,0 1-1 0 0,0-1 1 0 0,1 1-1 0 0,-1-1 1 0 0,0 0-1 0 0,0 1 1 0 0,0-1-1 0 0,-1 0 0 0 0,1 0 1 0 0,0 1-1 0 0,0-1 1 0 0,0 0-1 0 0,0 0 1 0 0,-1 0-1 0 0,1 0 1 0 0,0 0-1 0 0,-1 0 1 0 0,1-1-1 0 0,8-13 133 0 0,0 1 1 0 0,-1-2-1 0 0,-1 1 0 0 0,8-23 0 0 0,-12 32-17 0 0,-2-1 0 0 0,1 1 0 0 0,-1 0-1 0 0,0-1 1 0 0,0 1 0 0 0,0-1 0 0 0,-1 1 0 0 0,0-1 0 0 0,-1 0 0 0 0,1 1 0 0 0,-1-1 0 0 0,0 1-1 0 0,-1 0 1 0 0,-3-11 0 0 0,4 16-64 0 0,0-1 0 0 0,0 0 0 0 0,0 1 0 0 0,0-1 0 0 0,-1 1 0 0 0,1 0 0 0 0,0-1-1 0 0,-1 1 1 0 0,1 0 0 0 0,-1 0 0 0 0,1 0 0 0 0,-1 0 0 0 0,0 0 0 0 0,1 0 0 0 0,-1 0 0 0 0,0 0 0 0 0,0 1 0 0 0,1-1 0 0 0,-1 1-1 0 0,0-1 1 0 0,0 1 0 0 0,-3-1 0 0 0,1 1-16 0 0,0 0 0 0 0,1 0 0 0 0,-1 1 0 0 0,0-1 0 0 0,0 1 0 0 0,1-1 0 0 0,-1 1 0 0 0,1 0-1 0 0,-1 1 1 0 0,1-1 0 0 0,-6 3 0 0 0,-17 12-33 0 0,-9 10-20 0 0,-7 11 0 0 0,-1 14 0 0 0,2 9 0 0 0,31-42 0 0 0,-12 31 0 0 0,15-32 5 0 0,-7 35 1 0 0,5 3 62 0 0,9-52-52 0 0,-1-1 1 0 0,1 0 0 0 0,0 1-1 0 0,0-1 1 0 0,0 1 0 0 0,0-1-1 0 0,2 5 1 0 0,6 44 115 0 0,-8-49-121 0 0,1 0-1 0 0,-1-1 1 0 0,0 1 0 0 0,1 0-1 0 0,-1 0 1 0 0,1-1 0 0 0,-1 1-1 0 0,1-1 1 0 0,0 1 0 0 0,0 0-1 0 0,1 1 1 0 0,19 32 117 0 0,-20-33-112 0 0,0 0 0 0 0,1 0 0 0 0,-1 0 0 0 0,1 0 0 0 0,-1 0 0 0 0,1-1 0 0 0,2 3 0 0 0,9 8 41 0 0,0-1-1 0 0,1-1 1 0 0,0 0-1 0 0,1 0 1 0 0,0-2 0 0 0,21 10-1 0 0,-7-8 120 0 0,0-2-1 0 0,0-1 0 0 0,50 5 1 0 0,-26-8 127 0 0,65-3 0 0 0,-85-3-329 0 0,0-2-1 0 0,0-1 1 0 0,0-2-1 0 0,0 0 1 0 0,-1-3-1 0 0,38-15 1 0 0,-1 2-3186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6:44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27 10591 0 0,'-6'-5'1036'0'0,"2"3"-32"0"0,0-1-1 0 0,0 1 0 0 0,0-1 1 0 0,0 0-1 0 0,-4-5 864 0 0,17 8-1662 0 0,2 1-175 0 0,4 1 29 0 0,20 2-37 0 0,281 11 1216 0 0,-92-8-16 0 0,211 37-125 0 0,-100-8-935 0 0,43 7-119 0 0,-168-16-33 0 0,-174-22 1 0 0,3 1 47 0 0,24 4 97 0 0,-23-2-86 0 0,-28-6-42 0 0,-7-1-6 0 0,0 1 1 0 0,0-1-1 0 0,0 1 0 0 0,-1-1 1 0 0,8 5-1 0 0,19 7 43 0 0,-16-5 0 0 0,14 6 0 0 0,-21-10 155 0 0,-2 5-145 0 0,19 29 17 0 0,-24-37-86 0 0,-1 0 0 0 0,1 0 0 0 0,0 0 0 0 0,-1 0-1 0 0,1 0 1 0 0,-1 0 0 0 0,1 0 0 0 0,-1 0 0 0 0,0 1 0 0 0,1-1-1 0 0,-1 0 1 0 0,0 0 0 0 0,0 0 0 0 0,0 1 0 0 0,0-1 0 0 0,0 0-1 0 0,0 0 1 0 0,0 2 0 0 0,0 66 59 0 0,-1-4-41 0 0,0-39 19 0 0,-1 45-31 0 0,-3 16-11 0 0,0 10 0 0 0,1 7 0 0 0,0 7 0 0 0,-1 3 0 0 0,-5 74 0 0 0,-3 8 2 0 0,-18 340-15 0 0,5 246-31 0 0,15-410 35 0 0,9-283 9 0 0,-41 679 0 0 0,30-645 0 0 0,6-56 11 0 0,-2 15 43 0 0,4-48 18 0 0,-5 28 7 0 0,5-33 1 0 0,3-13-52 0 0,-9 44 137 0 0,3-24-46 0 0,6-27 1 0 0,-1 0-1 0 0,-11 28-6 0 0,11-28-1 0 0,-2-3 0 0 0,-16 19-7 0 0,11-16-27 0 0,6-5-56 0 0,2-2-13 0 0,0-1 1 0 0,0 1 0 0 0,1-1 0 0 0,-1 0-1 0 0,0 1 1 0 0,0-1 0 0 0,0 0 0 0 0,-1-1 0 0 0,1 1-1 0 0,-4 1 1 0 0,-16 4 29 0 0,1-1 1 0 0,-1 0-1 0 0,-30 1 0 0 0,-139-7 119 0 0,-26 2 7 0 0,-27 21-100 0 0,168-11-24 0 0,-90 24 0 0 0,81-10 12 0 0,59-17-53 0 0,-9 4-32 0 0,10-4-133 0 0,21-7-54 0 0,-1 0-5 0 0,-12 1-37 0 0,13-1-157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6:4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 6447 0 0,'-3'-4'7512'0'0,"3"3"-7436"0"0,7-1 2187 0 0,21 0-580 0 0,21 2-1258 0 0,-20 1 46 0 0,-4 1-198 0 0,-7 0 40 0 0,189 30 1583 0 0,86 10-471 0 0,3-22-850 0 0,-150-17-279 0 0,-46-2-160 0 0,-66 0-120 0 0,12 0-32 0 0,-8 0-1149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6:46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755 139 9215 0 0,'0'-2'707'0'0,"0"-3"-355"0"0,-1 1-1 0 0,1-1 1 0 0,-1 0-1 0 0,0 1 1 0 0,0-1-1 0 0,0 1 1 0 0,-1 0-1 0 0,1-1 1 0 0,-1 1-1 0 0,0 0 1 0 0,-1 0 0 0 0,1 0-1 0 0,-1 0 1 0 0,-3-4-1 0 0,4 6-163 0 0,-2-4 15 0 0,0 1 0 0 0,0 1-1 0 0,-1-1 1 0 0,0 1 0 0 0,0-1-1 0 0,0 1 1 0 0,0 1 0 0 0,-1-1 0 0 0,1 1-1 0 0,-10-4 1 0 0,6 3-47 0 0,0 2 1 0 0,0-1-1 0 0,0 1 1 0 0,-1 0-1 0 0,1 1 0 0 0,-16-1 1 0 0,7 3-99 0 0,0 0 1 0 0,0 1 0 0 0,1 1 0 0 0,-1 0 0 0 0,1 2-1 0 0,0 0 1 0 0,-21 9 0 0 0,5 2-56 0 0,1 1 1 0 0,1 2-1 0 0,1 1 1 0 0,0 1-1 0 0,1 2 1 0 0,2 1-1 0 0,0 1 1 0 0,2 1 0 0 0,1 1-1 0 0,-22 31 1 0 0,34-37-63 0 0,-19 33 31 0 0,19-28-25 0 0,-11 32 39 0 0,21-50 16 0 0,-1 1 1 0 0,1-1-1 0 0,1 1 0 0 0,0-1 0 0 0,0 17 1 0 0,2-8 35 0 0,6 28 1 0 0,-7-45-39 0 0,2 13 136 0 0,6-4 21 0 0,21 25 2 0 0,-28-33-146 0 0,0 0-1 0 0,0 0 1 0 0,0 0 0 0 0,-1 0 0 0 0,1 0 0 0 0,0 0-1 0 0,0 0 1 0 0,0-1 0 0 0,1 1 0 0 0,-1 0-1 0 0,2 1 1 0 0,23 10 139 0 0,-25-11-138 0 0,1-1 0 0 0,-1 1 0 0 0,0-1-1 0 0,0 1 1 0 0,1-1 0 0 0,-1 0 0 0 0,0 1 0 0 0,1-1 0 0 0,-1 0-1 0 0,2 0 1 0 0,11 1 66 0 0,1 0 0 0 0,-1-1 0 0 0,0-1 0 0 0,1 0 0 0 0,23-5 0 0 0,-8-4 9 0 0,0-1-1 0 0,-1-2 1 0 0,0 0 0 0 0,-1-2-1 0 0,-1-1 1 0 0,0-1 0 0 0,-2-1-1 0 0,25-23 1 0 0,-19 13-64 0 0,-1-2 0 0 0,-2-2-1 0 0,-1 0 1 0 0,-1-2 0 0 0,31-54 0 0 0,16-21 292 0 0,-72 107 91 0 0,1 13-355 0 0,6 31-31 0 0,-8-39-17 0 0,1-1 0 0 0,-1 1 1 0 0,0-1-1 0 0,0 1 0 0 0,0 0 1 0 0,0-1-1 0 0,-1 4 0 0 0,-5 61 6 0 0,-1 1-11 0 0,0 0 0 0 0,3 1 0 0 0,3 0 0 0 0,5-1 0 0 0,3 9 0 0 0,1-6 0 0 0,-2-12-29 0 0,-4-47-114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6:46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 6 16583 0 0,'-15'-2'456'0'0,"4"0"-18"0"0,1 1 1 0 0,-20 1-1 0 0,6 1-366 0 0,-44 10 279 0 0,1 2 0 0 0,-91 31 0 0 0,124-34-767 0 0,2 1 0 0 0,-1 2-1 0 0,-51 29 1 0 0,77-38-208 0 0,2 4-639 0 0,-14 22 741 0 0,14-22 46 0 0,11 2-686 0 0,20 30 962 0 0,-19-30 10 0 0,2-2 35 0 0,40 37 264 0 0,-10-11 109 0 0,-5-7-200 0 0,9 4-48 0 0,7 3-366 0 0,-25-16 142 0 0,-19-13-4 0 0,1 3-292 0 0,22 22 270 0 0,-29-29 276 0 0,1-1-1 0 0,-1 0 1 0 0,1 1-1 0 0,-1-1 1 0 0,0 1-1 0 0,1-1 1 0 0,-1 0-1 0 0,0 1 0 0 0,1-1 1 0 0,-1 1-1 0 0,0-1 1 0 0,1 1-1 0 0,-1-1 1 0 0,0 1-1 0 0,0-1 1 0 0,1 1-1 0 0,-1 0 1 0 0,0-1-1 0 0,0 1 0 0 0,0-1 1 0 0,0 1-1 0 0,0 0 1 0 0,0-1-1 0 0,0 1 1 0 0,0-1-1 0 0,0 1 1 0 0,0-1-1 0 0,0 1 1 0 0,0 0-1 0 0,-1-1 1 0 0,1 2-1 0 0,-8 36 425 0 0,6-28 247 0 0,-4-5 49 0 0,-1 1-475 0 0,4-3-80 0 0,1 0 0 0 0,-1 0-1 0 0,0-1 1 0 0,0 0 0 0 0,-1 1 0 0 0,1-1 0 0 0,-6 3 0 0 0,-26 14 1461 0 0,27-15-1362 0 0,3-1-78 0 0,0 0 0 0 0,0-1 0 0 0,0 0 0 0 0,-8 3 0 0 0,-24 8 368 0 0,8-5-336 0 0,-5-4-172 0 0,26-3-99 0 0,6-1-39 0 0,-1 1 0 0 0,0-1 0 0 0,1 0 0 0 0,-1-1 0 0 0,1 1 0 0 0,-1 0 0 0 0,1-1 0 0 0,-3 0 0 0 0,-14-3-927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9:31:41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11055 0 0,'0'0'1214'0'0,"6"4"-828"0"0,33 19 542 0 0,289 164 3096 0 0,-274-160-3776 0 0,59 20 0 0 0,61 11 131 0 0,0 1 325 0 0,301 100 1247 0 0,38 15-1160 0 0,-362-116-701 0 0,145 53-85 0 0,-91-48 28 0 0,73 29 137 0 0,103 72 286 0 0,-189-73-315 0 0,-152-71-130 0 0,17 11 42 0 0,2 4 11 0 0,-4-1-11 0 0,-4 0-31 0 0,-2-2 20 0 0,-5-5-31 0 0,-4-5-11 0 0,-2-5 0 0 0,-3-4 0 0 0,-1 1 0 0 0,-4-2 0 0 0,-2-1 0 0 0,5 2 73 0 0,-8-4 7 0 0,-11-4-2 0 0,-1-2-62 0 0,-1-1 57 0 0,-8 0-60 0 0,-1 0-13 0 0,23 0 136 0 0,-25-2-133 0 0,0 0-1 0 0,0 0 0 0 0,0 0 0 0 0,0 0 0 0 0,0 0 0 0 0,1 0 0 0 0,-1 0 1 0 0,0 0-1 0 0,0 0 0 0 0,0-1 0 0 0,0 1 0 0 0,0 0 0 0 0,0-1 0 0 0,0 1 1 0 0,0-1-1 0 0,0 1 0 0 0,0-1 0 0 0,0 1 0 0 0,0-1 0 0 0,0 0 0 0 0,0 0 1 0 0,-1 1-1 0 0,2-3 0 0 0,-1 2 6 0 0,-1 0 0 0 0,1 0 0 0 0,-1-1 0 0 0,0 1 0 0 0,1 0 0 0 0,-1-1 0 0 0,0 1 0 0 0,0 0 0 0 0,0-1 0 0 0,0 1 0 0 0,0 0 0 0 0,0-1 0 0 0,-1 1 0 0 0,1 0 0 0 0,0-1 0 0 0,-1-1 0 0 0,-2-4 61 0 0,0 0 0 0 0,-1 1 0 0 0,1-1 1 0 0,-1 1-1 0 0,-9-12 0 0 0,-14-11 97 0 0,-54-48 0 0 0,-39-17-249 0 0,-29-25-142 0 0,123 96 225 0 0,10 9 0 0 0,1 0 0 0 0,0-1 0 0 0,-14-17 0 0 0,28 31 1 0 0,2-4-15 0 0,4 7-40 0 0,0-1 41 0 0,17 10-162 0 0,9 6 46 0 0,-6-4 76 0 0,8 6 31 0 0,1 4-20 0 0,3 1 20 0 0,1 1-38 0 0,7 4-90 0 0,-4-1-8 0 0,-32-22 115 0 0,26 19-151 0 0,6 7 3 0 0,-16-11 118 0 0,-19-16 1 0 0,1 4 12 0 0,26 34 37 0 0,-25-32 9 0 0,-1 0 0 0 0,8 16 0 0 0,3 19 16 0 0,-15-36 134 0 0,-6 1-46 0 0,-9 31-2 0 0,9-31-7 0 0,-4-4-1 0 0,-22 22 0 0 0,26-26-63 0 0,0 1 0 0 0,0-1-1 0 0,0 0 1 0 0,-1 0 0 0 0,1 0-1 0 0,-1-1 1 0 0,-5 3 0 0 0,1 0 9 0 0,-9 7 63 0 0,-33 18 1 0 0,27-18-37 0 0,-123 62 259 0 0,99-52-216 0 0,15-6-43 0 0,-20 8 18 0 0,22-12-59 0 0,0-1-12 0 0,5-2-13 0 0,19-7-53 0 0,1 0-342 0 0,-1 0 219 0 0,-3 1 91 0 0,-1 1-4477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6:46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11519 0 0,'0'0'1995'0'0,"6"5"-1147"0"0,35 26 829 0 0,0 2-975 0 0,11 5-266 0 0,-15-13-415 0 0,-26-18-44 0 0,-8-5 3 0 0,0 0-1 0 0,0 0 1 0 0,0 0 0 0 0,0-1 0 0 0,0 1 0 0 0,1-1 0 0 0,-1 0 0 0 0,7 1 0 0 0,13 4-287 0 0,-21-5 260 0 0,-1-1-1 0 0,1 1 1 0 0,0-1-1 0 0,0 0 1 0 0,0 1-1 0 0,0-1 1 0 0,0 0-1 0 0,0 0 1 0 0,-1 0-1 0 0,1 0 1 0 0,0-1-1 0 0,0 1 1 0 0,3-1-1 0 0,1-1-79 0 0,0 1-36 0 0,0-1 0 0 0,0 1 0 0 0,0-1-1 0 0,-1-1 1 0 0,1 1 0 0 0,0-1 0 0 0,-1 0-1 0 0,0 0 1 0 0,0-1 0 0 0,0 0 0 0 0,0 0-1 0 0,0 0 1 0 0,7-9 0 0 0,-5 5-172 0 0,0 0 1 0 0,-1-1-1 0 0,0 0 1 0 0,-1 0 0 0 0,0-1-1 0 0,7-18 1 0 0,-6 11-263 0 0,-1 0 0 0 0,-1-1 0 0 0,-1 1 0 0 0,2-33 1 0 0,-5 49 946 0 0,-1-7-861 0 0,-1 8 1318 0 0,-2 7 2607 0 0,-19 32-2800 0 0,20-34-478 0 0,-1 1-1 0 0,1-1 0 0 0,1 0 0 0 0,-1 1 1 0 0,-1 6-1 0 0,-10 27 585 0 0,-6 12-354 0 0,8-22-57 0 0,-69 185 706 0 0,-70 265 1703 0 0,145-451-2600 0 0,-10 59-104 0 0,4 4-14 0 0,7-20-60 0 0,5-21-244 0 0,0-40-77 0 0,19-29-9218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6:47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94 16583 0 0,'0'0'1506'0'0,"1"10"-1241"0"0,3 31-153 0 0,-3-31 312 0 0,-1 4 128 0 0,-2 44 21 0 0,0-25-29 0 0,-4 39-134 0 0,3-35-61 0 0,-3 38-12 0 0,4-41-38 0 0,0 52-86 0 0,3-35-160 0 0,3-2-53 0 0,-2-41-21 0 0,0-9 0 0 0,4-8-1 0 0,0 1 1 0 0,-1-1 0 0 0,0 0-1 0 0,5-12 1 0 0,15-47-135 0 0,-9 26 112 0 0,21-50-295 0 0,72-128 0 0 0,-95 193 256 0 0,2 2 1 0 0,2-1 0 0 0,0 2 0 0 0,37-38 0 0 0,-36 47 54 0 0,-1 5-25 0 0,-16 9 53 0 0,0 1 1 0 0,0-1-1 0 0,0 1 1 0 0,0-1 0 0 0,0 1-1 0 0,0 0 1 0 0,0 0-1 0 0,0 0 1 0 0,0 0 0 0 0,0 0-1 0 0,0 0 1 0 0,4 1 0 0 0,1 1 24 0 0,0 1 1 0 0,-1 0 0 0 0,9 5-1 0 0,-7-4 83 0 0,-4 5-21 0 0,15 28-59 0 0,-11-16 15 0 0,7 29-22 0 0,-12-37 32 0 0,0 0 1 0 0,8 42-28 0 0,-5-28 50 0 0,4 30-1 0 0,-6-29-20 0 0,4 40-45 0 0,-4-4 1 0 0,-4-40 32 0 0,-1 23-22 0 0,-1-24 22 0 0,-4 34-33 0 0,-5-6-58 0 0,9-41-202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6:47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533 1 3679 0 0,'0'0'284'0'0,"-5"0"-186"0"0,-19 0 5819 0 0,19 0-2621 0 0,-27 0 1373 0 0,5 3-4354 0 0,0 0 0 0 0,0 2 0 0 0,0 1 0 0 0,1 1 0 0 0,0 2 0 0 0,0 0 0 0 0,1 2 0 0 0,1 0 0 0 0,-32 21 0 0 0,45-26-357 0 0,6-3 0 0 0,0 0 0 0 0,1 0 0 0 0,-1 0 0 0 0,1 1 0 0 0,-6 6 0 0 0,-31 28-110 0 0,23-18 34 0 0,-14 23 12 0 0,19-22 2 0 0,7-6 61 0 0,-8 23 0 0 0,12-30 38 0 0,0 1 0 0 0,1-1 0 0 0,-1 1 0 0 0,2-1 0 0 0,0 14 0 0 0,1-8 3 0 0,6 23-1 0 0,-7-35 27 0 0,0 0-1 0 0,1 0 1 0 0,0 0 0 0 0,-1 0-1 0 0,1 0 1 0 0,0 0 0 0 0,0-1-1 0 0,1 4 1 0 0,20 32 295 0 0,-9-20 22 0 0,18 15-10 0 0,-14-18-55 0 0,21 11-20 0 0,-17-14-7 0 0,-3-4-165 0 0,0-1 0 0 0,1-1 0 0 0,0 0 0 0 0,1-2 0 0 0,36 3 0 0 0,-36-7-28 0 0,-1 0-1 0 0,0-2 1 0 0,23-5 0 0 0,-32 5-431 0 0,0 0 0 0 0,0 0 1 0 0,0-1-1 0 0,-1-1 0 0 0,1 0 1 0 0,-1 0-1 0 0,12-9 1 0 0,-5 0-6844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6:49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0 300 15199 0 0,'0'0'1638'0'0,"2"10"-1296"0"0,2 2-219 0 0,-1-1 85 0 0,-1 1 1 0 0,2 16-1 0 0,21 155 209 0 0,27 179-1946 0 0,-44-309 816 0 0,5 12 156 0 0,-10-51 439 0 0,10 41-411 0 0,-2-13 576 0 0,-8-32 2623 0 0,0-12-1910 0 0,-1 0-673 0 0,-1 1 0 0 0,0 0 0 0 0,1-1 0 0 0,-1 0-1 0 0,0 1 1 0 0,0-1 0 0 0,0 0 0 0 0,0 0 0 0 0,0 1 0 0 0,0-1 0 0 0,-1 0-1 0 0,1 0 1 0 0,0 0 0 0 0,-1 0 0 0 0,0 0 0 0 0,1-3 0 0 0,-1-41 960 0 0,0 24-780 0 0,21-355 735 0 0,-7 281-615 0 0,48-177 1 0 0,-50 233-386 0 0,33-72 0 0 0,-39 99-4 0 0,0 1 0 0 0,2 0 0 0 0,-1 0 0 0 0,1 1 0 0 0,1 0 0 0 0,0 0 0 0 0,1 1 0 0 0,0 1 0 0 0,17-14 0 0 0,-20 18-29 0 0,1 1 0 0 0,-1 0 0 0 0,1 1 0 0 0,0 0 0 0 0,0 0 1 0 0,1 0-1 0 0,-1 1 0 0 0,0 1 0 0 0,1-1 0 0 0,0 1 0 0 0,-1 1 0 0 0,1-1 0 0 0,-1 2 0 0 0,15 1 0 0 0,-9 2-113 0 0,22 11-40 0 0,-34-14 149 0 0,0-1-1 0 0,0 1 1 0 0,-1 0 0 0 0,1 0 0 0 0,-1 0-1 0 0,1 0 1 0 0,-1 0 0 0 0,1 0-1 0 0,1 2 1 0 0,30 25-397 0 0,-18-11-15 0 0,12 20 41 0 0,-15-17 171 0 0,8 20 71 0 0,-11-19 17 0 0,4 20-85 0 0,-8-20-370 0 0,1 23-166 0 0,-6-21-31 0 0,-4 26 84 0 0,0-25 385 0 0,-5 21 164 0 0,2-24 36 0 0,-11 19 55 0 0,8-22 199 0 0,-13 14 89 0 0,11-19 13 0 0,-15 10 44 0 0,12-13 169 0 0,-14 6 69 0 0,13-10 17 0 0,1-2-237 0 0,0-1 0 0 0,-1 0 0 0 0,1-1 0 0 0,-23 0 0 0 0,26-2-116 0 0,-1-1-1 0 0,1-1 0 0 0,0 0 1 0 0,-1-1-1 0 0,1 0 1 0 0,0-1-1 0 0,1 0 0 0 0,-1-1 1 0 0,1 0-1 0 0,-17-11 1 0 0,23 13-292 0 0,1 0 0 0 0,-1-1-1 0 0,1 1 1 0 0,0-1 0 0 0,0 0 0 0 0,0 0 0 0 0,0-1 0 0 0,1 1 0 0 0,0-1 0 0 0,0 0 0 0 0,0 0 0 0 0,0 0 0 0 0,1 0 0 0 0,0 0 0 0 0,0 0 0 0 0,0-1 0 0 0,1 1 0 0 0,-1-1 0 0 0,1 1 0 0 0,1-1 0 0 0,-1 0-1 0 0,1 1 1 0 0,0-1 0 0 0,0 0 0 0 0,2-7 0 0 0,4-14-6660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6:49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1 271 10135 0 0,'0'0'778'0'0,"1"10"-298"0"0,4 30 628 0 0,-4-30 332 0 0,1 3 61 0 0,4 39-86 0 0,-2-22-429 0 0,4 38-186 0 0,-4-37-37 0 0,2 24-63 0 0,-4-47-578 0 0,-1-1 0 0 0,-1 0 0 0 0,1 0 0 0 0,-2 12 0 0 0,2 9 1221 0 0,-6-28-1212 0 0,3 1-121 0 0,1-1-5 0 0,1 0 1 0 0,-1 1-1 0 0,0-1 0 0 0,0 0 1 0 0,0 0-1 0 0,1 0 0 0 0,-1 1 1 0 0,0-1-1 0 0,0 0 1 0 0,0 0-1 0 0,1 0 0 0 0,-1 0 1 0 0,0 0-1 0 0,0-1 0 0 0,0 1 1 0 0,0 0-1 0 0,1 0 1 0 0,-1 0-1 0 0,0-1 0 0 0,0 1 1 0 0,1 0-1 0 0,-1-1 0 0 0,0 1 1 0 0,1-1-1 0 0,-1 1 1 0 0,0-1-1 0 0,1 1 0 0 0,-1-1 1 0 0,1 0-1 0 0,-1 1 1 0 0,1-1-1 0 0,-1 1 0 0 0,1-1 1 0 0,-1 0-1 0 0,1 0 0 0 0,-1 1 1 0 0,1-1-1 0 0,0 0 1 0 0,0 0-1 0 0,-1 1 0 0 0,1-1 1 0 0,0 0-1 0 0,0 0 0 0 0,0-1 1 0 0,-4-31 200 0 0,2 1 1 0 0,1-1-1 0 0,1 0 1 0 0,2 1-1 0 0,7-40 1 0 0,-2 32-106 0 0,3 1 0 0 0,1 0 0 0 0,29-68-1 0 0,-34 93-102 0 0,1 0 0 0 0,1 1-1 0 0,1 0 1 0 0,-1 0 0 0 0,2 1-1 0 0,20-21 1 0 0,-22 26-81 0 0,0-1 1 0 0,1 1 0 0 0,0 1-1 0 0,1 0 1 0 0,-1 0 0 0 0,1 0-1 0 0,0 2 1 0 0,1-1 0 0 0,18-5-1 0 0,-26 9 29 0 0,-1 1-1 0 0,1-1 1 0 0,-1 1-1 0 0,1 0 0 0 0,0-1 1 0 0,-1 1-1 0 0,1 0 0 0 0,-1 0 1 0 0,6 1-1 0 0,-1 0-61 0 0,-4-1-347 0 0,0 0 0 0 0,0 0 1 0 0,-1 0-1 0 0,1 0 0 0 0,0 1 0 0 0,0-1 1 0 0,0 1-1 0 0,-1 0 0 0 0,5 1 0 0 0,0 0-1438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6:50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450 250 16127 0 0,'0'0'1460'0'0,"-5"-1"-1204"0"0,-12-2-118 0 0,1-3 755 0 0,15 6-802 0 0,0-1-1 0 0,-1 0 0 0 0,1 1 1 0 0,-1-1-1 0 0,1 1 0 0 0,-1 0 1 0 0,1-1-1 0 0,-1 1 0 0 0,1 0 1 0 0,-1 0-1 0 0,1 0 0 0 0,-3 0 1 0 0,-14-1 136 0 0,0 1 1 0 0,0 0-1 0 0,0 2 1 0 0,0 0-1 0 0,-24 6 1 0 0,31-5-186 0 0,8-3-41 0 0,-1 1 0 0 0,0 1 0 0 0,1-1 0 0 0,-1 0 0 0 0,1 1 0 0 0,-1 0 0 0 0,-5 4 1 0 0,-34 17-126 0 0,22-9-18 0 0,-20 18-10 0 0,23-15-32 0 0,-16 19-9 0 0,19-17-6 0 0,-7 18 13 0 0,16-27 56 0 0,4 2 30 0 0,-7 37 4 0 0,6-37-16 0 0,9-4-65 0 0,14 26-23 0 0,-20-33 187 0 0,1 0 0 0 0,-1 0 0 0 0,1 0 0 0 0,-1 0 0 0 0,1-1 0 0 0,-1 1 0 0 0,1 0 1 0 0,0 0-1 0 0,-1-1 0 0 0,1 1 0 0 0,0 0 0 0 0,0-1 0 0 0,-1 1 0 0 0,1-1 0 0 0,2 1 0 0 0,23 14-184 0 0,-25-14 184 0 0,0-1 1 0 0,0 1-1 0 0,0 0 0 0 0,0-1 1 0 0,0 0-1 0 0,0 1 0 0 0,1-1 1 0 0,-1 0-1 0 0,0 1 0 0 0,0-1 1 0 0,2 0-1 0 0,10 2-42 0 0,1-1 0 0 0,-1-1 0 0 0,1 0 0 0 0,-1-1 0 0 0,21-3 1 0 0,-16-1 211 0 0,1-1 1 0 0,-1-1-1 0 0,0-1 1 0 0,23-13 0 0 0,64-49 676 0 0,-68 43-261 0 0,62-60 0 0 0,-88 76-448 0 0,-1-1 0 0 0,0 0-1 0 0,0-1 1 0 0,-1 0-1 0 0,-1 0 1 0 0,0-1-1 0 0,-1 0 1 0 0,0 0 0 0 0,5-19-1 0 0,-10 25-28 0 0,0-1 0 0 0,-1 1 0 0 0,0 0-1 0 0,-1 0 1 0 0,0-1 0 0 0,0 1 0 0 0,0 0 0 0 0,-1-1 0 0 0,-1 1-1 0 0,1 0 1 0 0,-1 0 0 0 0,-5-11 0 0 0,4 12-102 0 0,0 0 0 0 0,0 0-1 0 0,0 0 1 0 0,-1 1 0 0 0,-1-1 0 0 0,1 1 0 0 0,-1 0 0 0 0,0 0 0 0 0,0 1 0 0 0,0 0 0 0 0,-1 0-1 0 0,0 0 1 0 0,-10-6 0 0 0,-5 2-894 0 0,18 8 196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6:50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699 1 13271 0 0,'0'0'643'0'0,"5"1"-276"0"0,21 5 4634 0 0,-32-3-3529 0 0,-32 13-291 0 0,-1-2-502 0 0,-3 3-537 0 0,-16 11-66 0 0,-1 5-61 0 0,15-7-15 0 0,-14 10 0 0 0,2-1 0 0 0,11-4 0 0 0,10-4-13 0 0,28-21-62 0 0,15-2-621 0 0,-3 0 661 0 0,-3-3 23 0 0,0 1 0 0 0,1-1 0 0 0,-1 0 0 0 0,0 0 0 0 0,0 1 0 0 0,0-1 0 0 0,1-1 0 0 0,-1 1 0 0 0,1 0 0 0 0,-1-1 0 0 0,1 1 0 0 0,-1-1 0 0 0,1 1 0 0 0,-1-1 0 0 0,1 0-1 0 0,-1 0 1 0 0,1 0 0 0 0,-1-1 0 0 0,1 1 0 0 0,3-2 0 0 0,98-43-380 0 0,-47 19 308 0 0,-33 17 72 0 0,-5 2 28 0 0,-16 6 144 0 0,1 10-93 0 0,0 2-68 0 0,0 1 1 0 0,2 11 0 0 0,-3-3-37 0 0,0 24 1 0 0,-3-43 34 0 0,4 73-206 0 0,-2 1-31 0 0,0-19 118 0 0,-1-26-7 0 0,1 33-7 0 0,0-30-1 0 0,15 285-910 0 0,-15-289 900 0 0,4 50-135 0 0,-5-66 242 0 0,1 37-129 0 0,-2-14 72 0 0,-2-17 16 0 0,-6 19 78 0 0,6-28 110 0 0,-4-3 188 0 0,-18 21 78 0 0,18-20 12 0 0,-2-6-4 0 0,-23 10-32 0 0,29-12-317 0 0,1 1 0 0 0,0-1 0 0 0,0 1 0 0 0,-1-1 0 0 0,1 0 0 0 0,0 0 0 0 0,-1 1 0 0 0,1-1 0 0 0,-3 0 0 0 0,-28-2 204 0 0,-1-1 0 0 0,0-1 1 0 0,1-1-1 0 0,-43-14 0 0 0,34 6-456 0 0,0-2 0 0 0,1-2 1 0 0,-38-21-1 0 0,65 31-699 0 0,1-1-1 0 0,0 1 1 0 0,-11-11 0 0 0,9 3-5520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6:51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1 311 6447 0 0,'0'0'7574'0'0,"2"11"-7124"0"0,4 32-76 0 0,-4-32 560 0 0,2 0-723 0 0,11 34-10 0 0,-12-33 662 0 0,0-3-138 0 0,8 27 31 0 0,-8-27 2964 0 0,-1-11-3439 0 0,0-3-205 0 0,-1 0 0 0 0,1 0 0 0 0,-1 0 0 0 0,1 0 0 0 0,-1 0 0 0 0,-1-1 0 0 0,1 1 0 0 0,-1 0 0 0 0,0-9 0 0 0,0-5 104 0 0,3-12 149 0 0,1 0-1 0 0,1 0 0 0 0,2 0 1 0 0,1 1-1 0 0,1 0 0 0 0,2 1 1 0 0,26-51-1 0 0,-32 70-486 0 0,1 0 0 0 0,1 1 0 0 0,0-1 0 0 0,0 1 0 0 0,1 1 0 0 0,0-1 0 0 0,0 1 0 0 0,1 1 0 0 0,0-1 0 0 0,0 2 0 0 0,16-9 0 0 0,-1 6-252 0 0,-18 8 305 0 0,-3 0 22 0 0,-1 0 0 0 0,0 1 0 0 0,0-1 0 0 0,0 1 0 0 0,1-1-1 0 0,-1 1 1 0 0,0 0 0 0 0,1 0 0 0 0,-1 0 0 0 0,4 0 0 0 0,1 1-653 0 0,5-1-4671 0 0,18 5-1757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6:51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545 0 10135 0 0,'0'0'2538'0'0,"-6"1"-906"0"0,-28 5 1685 0 0,-9 3-1337 0 0,-3 4-1293 0 0,0 1-1 0 0,-59 28 1 0 0,33-2-614 0 0,32-14-73 0 0,-14 17 0 0 0,39-30-3 0 0,9-8-8 0 0,-1 1-1 0 0,1 0 1 0 0,1 1 0 0 0,-10 12-1 0 0,-9 18 0 0 0,5 10-4 0 0,19-46 13 0 0,0-1 0 0 0,-1 1 0 0 0,1 0 0 0 0,0-1 0 0 0,0 1 0 0 0,-1 0 0 0 0,1 0 0 0 0,0-1 0 0 0,0 1 0 0 0,0 0 0 0 0,0 0 0 0 0,0 0 1 0 0,0-1-1 0 0,0 1 0 0 0,0 0 0 0 0,0 0 0 0 0,1-1 0 0 0,-1 1 0 0 0,0 0 0 0 0,0 0 0 0 0,1-1 0 0 0,-1 1 0 0 0,0 0 0 0 0,1-1 0 0 0,0 2 0 0 0,18 38-78 0 0,-14-32 43 0 0,1-6 2 0 0,0-2 14 0 0,1 0-1 0 0,0-1 0 0 0,-1 0 1 0 0,1 0-1 0 0,-1 0 0 0 0,1-1 1 0 0,-1 0-1 0 0,11-4 0 0 0,2-5 62 0 0,-1 0 0 0 0,0 0 0 0 0,0-2 0 0 0,-2 0 0 0 0,1-1 0 0 0,-2-1-1 0 0,22-26 1 0 0,83-127 391 0 0,-89 120-104 0 0,-16 30-197 0 0,-13 15-88 0 0,3 15-90 0 0,12 34-23 0 0,-13-34-5 0 0,-2 79-246 0 0,-1-51 217 0 0,-1-30 22 0 0,2 3 10 0 0,-1 2 46 0 0,1-1-70 0 0,-1 0 0 0 0,6 16 0 0 0,0 7-93 0 0,-5-27-8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6:51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6911 0 0,'0'0'528'0'0,"-1"11"-341"0"0,-4 33 216 0 0,4-33 4239 0 0,-2 1-1840 0 0,-15 64 1082 0 0,5-20-3068 0 0,5-24-103 0 0,-7 37-97 0 0,8-39-343 0 0,-7 35-50 0 0,12-53-149 0 0,-3 36-84 0 0,3-36-116 0 0,5-14-163 0 0,-1 1 271 0 0,0-1 0 0 0,0 0 0 0 0,-1 0 0 0 0,1 0-1 0 0,0 0 1 0 0,-1 0 0 0 0,1 0 0 0 0,-1-1 0 0 0,0 1 0 0 0,2-4-1 0 0,10-30-50 0 0,-4 8 34 0 0,87-173-413 0 0,-81 173 304 0 0,-2 3-72 0 0,1 0 0 0 0,1 1-1 0 0,1 1 1 0 0,26-30 0 0 0,-40 51-79 0 0,1 1 10 0 0,10-2 44 0 0,-10 2 17 0 0,-3 13-14 0 0,0 35 486 0 0,-2-26 28 0 0,-8 34 218 0 0,-2 3-92 0 0,4-21-203 0 0,6-27-6 0 0,0 2-1 0 0,-6 35 0 0 0,6-35 191 0 0,2-2-302 0 0,0-2-59 0 0,0 0 1 0 0,2 14-1 0 0,-2-21-22 0 0,0-1 1 0 0,1 0-1 0 0,-1 0 0 0 0,0 1 1 0 0,0-1-1 0 0,0 0 1 0 0,0 1-1 0 0,0-1 0 0 0,0 0 1 0 0,0 0-1 0 0,1 0 1 0 0,-1 1-1 0 0,0-1 0 0 0,0 0 1 0 0,0 0-1 0 0,1 0 1 0 0,-1 1-1 0 0,0-1 0 0 0,0 0 1 0 0,1 0-1 0 0,-1 0 1 0 0,0 0-1 0 0,0 0 0 0 0,1 1 1 0 0,-1-1-1 0 0,0 0 1 0 0,0 0-1 0 0,1 0 0 0 0,-1 0 1 0 0,0 0-1 0 0,0 0 1 0 0,1 0-1 0 0,-1 0 0 0 0,0 0 1 0 0,1 0-1 0 0,-1 0 1 0 0,0 0-1 0 0,0 0 0 0 0,1 0 1 0 0,-1 0-1 0 0,0-1 1 0 0,0 1-1 0 0,1 0 0 0 0,-1 0 1 0 0,0 0-1 0 0,0 0 1 0 0,1 0-1 0 0,-1-1 0 0 0,0 1 1 0 0,0 0-1 0 0,0 0 1 0 0,1 0-1 0 0,-1-1 0 0 0,0 1 1 0 0,0 0-1 0 0,0 0 1 0 0,0-1-1 0 0,1 1 0 0 0,-1 0 1 0 0,6-8 70 0 0,0 0 0 0 0,0 0 1 0 0,-1 0-1 0 0,0-1 0 0 0,-1 0 0 0 0,5-12 1 0 0,3-5 65 0 0,10-18-163 0 0,1 1 0 0 0,37-50 1 0 0,-59 92 6 0 0,0 0 1 0 0,0-1-1 0 0,0 1 1 0 0,0 0-1 0 0,0 0 1 0 0,0 0-1 0 0,0 0 1 0 0,0 0-1 0 0,1 0 1 0 0,-1 1-1 0 0,2-2 1 0 0,1 0-34 0 0,-1-1-160 0 0,2 10-594 0 0,15 19 779 0 0,-20-26 24 0 0,1 1 0 0 0,-1 0 0 0 0,1 0 1 0 0,-1-1-1 0 0,1 1 0 0 0,-1 0 0 0 0,0 0 0 0 0,1 0 1 0 0,-1 0-1 0 0,0 0 0 0 0,1-1 0 0 0,-1 1 0 0 0,0 0 1 0 0,0 0-1 0 0,0 0 0 0 0,0 0 0 0 0,0 0 0 0 0,0 1 1 0 0,2 49 6 0 0,-2-37 14 0 0,-4 40 110 0 0,-2 21-56 0 0,4-62-68 0 0,-1 30-212 0 0,6 5-117 0 0,-2-39 74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19:31:1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8 8287 0 0,'-5'-7'3725'0'0,"5"16"1621"0"0,3 4-5254 0 0,3 40 481 0 0,1 18-79 0 0,5 10-308 0 0,-1-11 41 0 0,2 6 74 0 0,-6-24-154 0 0,-4-26-23 0 0,1 27-11 0 0,-2-24-1 0 0,0 51-18 0 0,-14 303 74 0 0,-2-195-17 0 0,-11 229 154 0 0,-3 530 1293 0 0,23-430-1077 0 0,6-468-510 0 0,1 5-28 0 0,-2-43-69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6:52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25 12439 0 0,'0'0'4072'0'0,"-4"12"-2558"0"0,-21 60 556 0 0,3-7-1311 0 0,17-52-653 0 0,-12 41 178 0 0,3-5-289 0 0,11-37-81 0 0,8-13-1425 0 0,-5 1 1508 0 0,2 0-8 0 0,0 0 0 0 0,0 0 1 0 0,-1 0-1 0 0,1-1 0 0 0,0 1 0 0 0,0-1 0 0 0,-1 1 1 0 0,1-1-1 0 0,0 0 0 0 0,-1 0 0 0 0,1 1 0 0 0,0-1 1 0 0,-1 0-1 0 0,0-1 0 0 0,1 1 0 0 0,-1 0 1 0 0,1 0-1 0 0,-1-1 0 0 0,2-2 0 0 0,158-211-2262 0 0,-149 202 1463 0 0,1 1 0 0 0,0 1 0 0 0,25-17 0 0 0,-34 25 2099 0 0,0 12-583 0 0,8 27-50 0 0,-9-27 92 0 0,-6 4-450 0 0,-11 35-11 0 0,11-35-40 0 0,0-2-21 0 0,-10 34-2 0 0,10-33 19 0 0,0-1 77 0 0,-10 33 31 0 0,10-33 7 0 0,2-1-20 0 0,-6 28-96 0 0,5-28 325 0 0,3-1-492 0 0,4 30-54 0 0,-4-31 0 0 0,3-7 1 0 0,15-5-28 0 0,-15 1-30 0 0,1 1 0 0 0,-1 0-1 0 0,0-1 1 0 0,0 0 0 0 0,0 0-1 0 0,0 0 1 0 0,6-7 0 0 0,23-30-308 0 0,-14 15 186 0 0,43-52-1010 0 0,28-31-3696 0 0,-77 93 3926 0 0,-11 13 2820 0 0,-5 13-1498 0 0,-6 34 0 0 0,7-33 0 0 0,-1-1 0 0 0,-11 34-29 0 0,11-33-123 0 0,0 1-52 0 0,-9 39-11 0 0,10-39-14 0 0,-1-1-58 0 0,-6 38-29 0 0,7-37-4 0 0,1-2-10 0 0,-3 44-128 0 0,3-22 393 0 0,2-21-1914 0 0,-1 3-3403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6:5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6447 0 0,'0'0'1042'0'0,"-4"9"907"0"0,1 3-1108 0 0,1-6 280 0 0,1 1 0 0 0,-2-1-1 0 0,-5 12 2464 0 0,4-4-2323 0 0,-16 41-528 0 0,11-27-106 0 0,-9 29-100 0 0,10-29-351 0 0,-8 38-158 0 0,5-10-50 0 0,9-46-136 0 0,-1 27-229 0 0,2-25 314 0 0,0-3-259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6:53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5063 0 0,'0'0'968'0'0,"7"8"-736"0"0,25 34-38 0 0,-9 1-166 0 0,-15-22-71 0 0,10 43 32 0 0,-2 22 23 0 0,-8-9 143 0 0,-6-44 408 0 0,-4 34 167 0 0,1-33 36 0 0,-3 36 24 0 0,1-35 70 0 0,-4 34 32 0 0,4-34 4 0 0,0 33 32 0 0,2-38 136 0 0,1 23 66 0 0,2-29 12 0 0,3 17-43 0 0,-3-31-190 0 0,2-1-79 0 0,13 29-20 0 0,-13-29 450 0 0,3-6-857 0 0,20 8-19 0 0,-27-10-371 0 0,1-1 0 0 0,-1 0 1 0 0,1 0-1 0 0,-1 0 0 0 0,0 1 1 0 0,1-1-1 0 0,-1 0 0 0 0,0 0 0 0 0,1 0 1 0 0,-1 0-1 0 0,1 0 0 0 0,-1 0 0 0 0,1 0 1 0 0,-1 1-1 0 0,0-1 0 0 0,1 0 1 0 0,-1 0-1 0 0,1-1 0 0 0,-1 1 0 0 0,0 0 1 0 0,1 0-1 0 0,-1 0 0 0 0,1 0 1 0 0,-1 0-1 0 0,1-1 0 0 0,3 0 64 0 0,-2 1-58 0 0,-1 0 0 0 0,0 0 0 0 0,1-1-1 0 0,-1 1 1 0 0,0-1 0 0 0,1 0 0 0 0,-1 1-1 0 0,0-1 1 0 0,0 0 0 0 0,1 0 0 0 0,-1 1 0 0 0,0-1-1 0 0,0 0 1 0 0,2-2 0 0 0,20-19 134 0 0,-1-1 0 0 0,24-32 1 0 0,36-60-94 0 0,-42 57-229 0 0,50-55-1 0 0,-83 106 113 0 0,0 1-1 0 0,0 0 1 0 0,9-5-1 0 0,-15 10 60 0 0,3-2-89 0 0,0 3-59 0 0,13-1-22 0 0,-12 1-7 0 0,0 10-369 0 0,15 32 360 0 0,-15-31-56 0 0,-2 2-236 0 0,14 63-712 0 0,-8-39 559 0 0,-7-27-90 0 0,2 2-38 0 0,15 35-10 0 0,-15-35 31 0 0,2-3 134 0 0,17 25 52 0 0,-18-26 8 0 0,1-2-90 0 0,18 18-396 0 0,-18-18-170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6:53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97 4951 0 0,'2'-9'64'0'0,"-1"5"-22"0"0,-1 1 1 0 0,1-1-1 0 0,0 1 1 0 0,-1-1-1 0 0,0 1 1 0 0,0-1-1 0 0,0 1 0 0 0,0-1 1 0 0,-1-3-1 0 0,-3-4-18 0 0,-1 7 492 0 0,1 0 0 0 0,-1 1-1 0 0,0-1 1 0 0,0 1-1 0 0,0 0 1 0 0,-8-3 0 0 0,7 3 169 0 0,0 1 0 0 0,-1 1 0 0 0,1-1 0 0 0,-1 1 0 0 0,0 0 0 0 0,1 1 0 0 0,-9 0 0 0 0,11-1-796 0 0,3 1 216 0 0,-1 0 1 0 0,1 0-1 0 0,0 0 1 0 0,0 0-1 0 0,-1 1 1 0 0,1-1-1 0 0,0 0 0 0 0,0 0 1 0 0,0 1-1 0 0,-1-1 1 0 0,-1 1-1 0 0,-30 12 1122 0 0,17-4-98 0 0,-17 13-371 0 0,18-8-166 0 0,-15 18-31 0 0,16-14-73 0 0,-12 23-277 0 0,15-21-126 0 0,-7 32-30 0 0,16-45-54 0 0,0 0 1 0 0,1 0-1 0 0,0 1 1 0 0,0-1-1 0 0,1 0 1 0 0,0 9-1 0 0,1-6-6 0 0,1 0 0 0 0,5 18-1 0 0,-7-28 6 0 0,0 1-4 0 0,0 0 0 0 0,0-1 0 0 0,0 1 0 0 0,1 0 0 0 0,-1 0 0 0 0,0 0 0 0 0,1 0 0 0 0,-1-1 0 0 0,1 1 0 0 0,-1 0 0 0 0,1 0 0 0 0,-1-1 0 0 0,1 1 0 0 0,-1 0 0 0 0,1-1 0 0 0,0 1 0 0 0,-1-1 0 0 0,1 1 0 0 0,1 0 0 0 0,26 22-92 0 0,-27-22 86 0 0,0-1-1 0 0,-1 1 1 0 0,1 0-1 0 0,0-1 0 0 0,0 1 1 0 0,0 0-1 0 0,0-1 1 0 0,0 1-1 0 0,0-1 1 0 0,0 0-1 0 0,2 1 1 0 0,22 6-245 0 0,-12-6-53 0 0,15-5-11 0 0,-14 0 21 0 0,1-2 207 0 0,-1-2 0 0 0,1 0 1 0 0,-1 0-1 0 0,-1-1 0 0 0,0-1 1 0 0,0 0-1 0 0,11-13 0 0 0,-16 13 298 0 0,0-1-1 0 0,0 0 0 0 0,-1 0 1 0 0,0-1-1 0 0,-1 0 0 0 0,-1 0 1 0 0,7-21-1 0 0,-9 23-39 0 0,-1 0-1 0 0,0 0 1 0 0,0 0 0 0 0,-1 0-1 0 0,0-1 1 0 0,0 1 0 0 0,-2-1-1 0 0,1 1 1 0 0,-1 0 0 0 0,-2-11-1 0 0,-2 9 221 0 0,2 3 105 0 0,-2 9-411 0 0,-14 0-56 0 0,14 1 2 0 0,-1 8 0 0 0,-3 5-27 0 0,-11 23 0 0 0,15-24-40 0 0,-7 26 0 0 0,8-15-108 0 0,-1 29-20 0 0,3-23-7 0 0,2 33-40 0 0,2-31-161 0 0,6 33-67 0 0,-2-34-19 0 0,9 28 12 0 0,-6-29 54 0 0,59 141-675 0 0,-43-118 919 0 0,12 25 69 0 0,6 8 149 0 0,-24-46 20 0 0,-12-20 46 0 0,4 16 187 0 0,-9-18 86 0 0,-1 16 13 0 0,0-33-377 0 0,-1 1 1 0 0,0-1 0 0 0,0 1 0 0 0,0-1 0 0 0,-1 1 0 0 0,1-1 0 0 0,0 0-1 0 0,-1 1 1 0 0,0 1 0 0 0,-9 30 361 0 0,10-32-373 0 0,-1 1 0 0 0,1-1 1 0 0,0 0-1 0 0,-1 0 0 0 0,1 0 0 0 0,-1 0 1 0 0,0 0-1 0 0,1 0 0 0 0,-1 0 0 0 0,0 0 1 0 0,0 0-1 0 0,-1 2 0 0 0,-23 25 362 0 0,24-26-339 0 0,-1 0-1 0 0,0-1 0 0 0,1 1 1 0 0,-1 0-1 0 0,0-1 0 0 0,-4 3 1 0 0,-126 71 620 0 0,-136 67 165 0 0,154-78-7532 0 0,78-42-658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6:55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13 6911 0 0,'0'0'528'0'0,"-3"-1"-341"0"0,-10-4 2617 0 0,0-1 5644 0 0,45 13-8037 0 0,12 2-269 0 0,231 22 84 0 0,14-21 308 0 0,-66-4 76 0 0,-31 1-52 0 0,129 7-16 0 0,-203-5-467 0 0,511 46 255 0 0,-553-45-209 0 0,128 32 0 0 0,-195-40-97 0 0,0 1-1 0 0,18 8 0 0 0,-15-6-13 0 0,30 14 61 0 0,-32-14-59 0 0,-4-3 2 0 0,-1 0 0 0 0,0 1 0 0 0,-1-1 0 0 0,1 1 0 0 0,7 5-1 0 0,-5-1 0 0 0,8 4 51 0 0,16 19-36 0 0,-18-15 31 0 0,7 17 6 0 0,-17-28-55 0 0,0 0-1 0 0,-1 0 0 0 0,1 1 1 0 0,-1-1-1 0 0,0 1 1 0 0,3 9-1 0 0,-1-4 0 0 0,2 9 47 0 0,8 31 18 0 0,-1 19-18 0 0,-5-4-45 0 0,-2 9-11 0 0,-4 14 0 0 0,-1 15 0 0 0,-2 61 0 0 0,1-88-6 0 0,4 265-119 0 0,28-2 13 0 0,-2-161 60 0 0,31 206-32 0 0,-58-365 83 0 0,74 621-147 0 0,-37 3 20 0 0,-1 262 219 0 0,-27-760-38 0 0,-6-96-42 0 0,2 19 31 0 0,5 0-16 0 0,0-6 46 0 0,-1-7 6 0 0,-3-16-11 0 0,0-7-2 0 0,-1 3-2 0 0,-3-6 6 0 0,-2-12 22 0 0,0 18 5 0 0,-3-33-85 0 0,1-1-1 0 0,-1 1 1 0 0,0 0 0 0 0,0-1-1 0 0,0 1 1 0 0,-1 0 0 0 0,1 0-1 0 0,-1 2 1 0 0,-11 40 69 0 0,10-37-77 0 0,0-1-1 0 0,-1-1 1 0 0,0 1 0 0 0,0 0-1 0 0,-6 8 1 0 0,5-10-1 0 0,0 1 0 0 0,0-1 0 0 0,0 0 0 0 0,-1 0 0 0 0,-9 6 0 0 0,8-6 10 0 0,-1-1 0 0 0,1 0 0 0 0,-1 0 0 0 0,-7 2 0 0 0,-25 3 64 0 0,-7-1 16 0 0,-11 0 4 0 0,-141 4 1167 0 0,-10 0-853 0 0,-546 86-1419 0 0,557-71 1139 0 0,75-12 476 0 0,96-11-502 0 0,20-2-9 0 0,-1 0-6 0 0,-19 4-34 0 0,20-4-130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03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14743 0 0,'0'0'3899'0'0,"-3"9"-3832"0"0,-9 27-45 0 0,11-34-17 0 0,0-1-1 0 0,1 1 0 0 0,0 0 1 0 0,-1 0-1 0 0,1-1 0 0 0,0 1 1 0 0,0 0-1 0 0,-1 0 0 0 0,2 0 1 0 0,-1 1-1 0 0,-1 12 2 0 0,1-2-30 0 0,0 1-1 0 0,3 17 0 0 0,4 40-57 0 0,-1 7 56 0 0,0 16-22 0 0,-2-20 24 0 0,0 24-24 0 0,1-3 36 0 0,0-14 12 0 0,1 4 104 0 0,-3-43 0 0 0,-2-32 14 0 0,1 1 54 0 0,7 29 20 0 0,-6-29 1516 0 0,3-9-1386 0 0,19 8-2 0 0,-24-10-310 0 0,-1 0 0 0 0,0 0 0 0 0,1 0-1 0 0,-1 0 1 0 0,0 0 0 0 0,1 0 0 0 0,-1 0-1 0 0,0 0 1 0 0,1 0 0 0 0,-1 0 0 0 0,0 0 0 0 0,1 0-1 0 0,-1 0 1 0 0,0-1 0 0 0,1 1 0 0 0,-1 0-1 0 0,0 0 1 0 0,1 0 0 0 0,-1-1 0 0 0,0 1 0 0 0,0 0-1 0 0,1 0 1 0 0,-1-1 0 0 0,0 1 0 0 0,0 0 0 0 0,1 0-1 0 0,-1-1 1 0 0,0 1 0 0 0,0 0 0 0 0,0-1-1 0 0,0 1 1 0 0,3-12 221 0 0,-2 8-155 0 0,3-23 130 0 0,0-1 0 0 0,-2 1 0 0 0,-1-1 0 0 0,-3-28 0 0 0,-17-112 117 0 0,15 138-300 0 0,3 26-22 0 0,-19-178 82 0 0,18 148-67 0 0,2 0 0 0 0,1 1 0 0 0,8-49 0 0 0,-9 77-21 0 0,1-1 0 0 0,0 1-1 0 0,1 0 1 0 0,-1-1 0 0 0,1 1 0 0 0,0 0-1 0 0,0 0 1 0 0,1 0 0 0 0,0 0 0 0 0,-1 0-1 0 0,2 1 1 0 0,-1-1 0 0 0,0 1-1 0 0,1 0 1 0 0,0 0 0 0 0,0 0 0 0 0,0 1-1 0 0,8-6 1 0 0,-11 8-14 0 0,1 0 1 0 0,-1 1-1 0 0,0-1 0 0 0,0 1 0 0 0,1-1 1 0 0,-1 1-1 0 0,1-1 0 0 0,-1 1 0 0 0,0 0 1 0 0,1 0-1 0 0,-1-1 0 0 0,3 1 0 0 0,1 0-28 0 0,6-1-64 0 0,0 0-1 0 0,0 0 1 0 0,18 2-1 0 0,-22-1 93 0 0,3 0-34 0 0,11 1-21 0 0,3 2-23 0 0,-16-2 76 0 0,26 4-86 0 0,-26-5 86 0 0,-6 0 10 0 0,1 1 1 0 0,0-1-1 0 0,0 1 0 0 0,0-1 1 0 0,0 1-1 0 0,0 0 0 0 0,-1 0 1 0 0,1 0-1 0 0,4 2 0 0 0,15 8-53 0 0,-16-9 0 0 0,1 4-12 0 0,21 18-51 0 0,-21-18-22 0 0,-3 4-156 0 0,11 32 146 0 0,-11-31-1 0 0,-8-2 0 0 0,-9 30 4 0 0,12-37 142 0 0,1-1 0 0 0,-1 1 0 0 0,0-1 0 0 0,1 1 0 0 0,-1-1 0 0 0,0 1 0 0 0,0-1 0 0 0,0 0 0 0 0,-1 2 0 0 0,-4 6-31 0 0,2-4 0 0 0,1 1-1 0 0,-1-1 1 0 0,-1-1 0 0 0,-7 8-1 0 0,-20 19-67 0 0,-6 2 90 0 0,28-24 30 0 0,4-4 41 0 0,0 0 0 0 0,0-1 0 0 0,-9 5 0 0 0,9-5 17 0 0,-22 11 255 0 0,22-11-255 0 0,-22 7 288 0 0,22-9-277 0 0,-20 5 310 0 0,20-5-314 0 0,4-1-46 0 0,0 0 0 0 0,-1-1 0 0 0,1 1 0 0 0,0-1 0 0 0,-1 1 0 0 0,1-1 0 0 0,0 0 0 0 0,-1 0 0 0 0,-2 0 0 0 0,0 0 3 0 0,-18-1 98 0 0,2-2-67 0 0,0-4-48 0 0,19 6-40 0 0,-1-1-1 0 0,1 1 1 0 0,0-1 0 0 0,0 1-1 0 0,0-1 1 0 0,0 0 0 0 0,0 0-1 0 0,1 0 1 0 0,-1 0 0 0 0,0 0-1 0 0,1 0 1 0 0,-1 0 0 0 0,1 0-1 0 0,0-1 1 0 0,-2-3-1 0 0,2 1-585 0 0,0 1-1 0 0,0-1 1 0 0,0 0-1 0 0,0 0 0 0 0,1-1 1 0 0,0-4-1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04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305 133 2303 0 0,'1'-2'167'0'0,"3"-6"-19"0"0,0-1 1022 0 0,0-1-1 0 0,0 0 1 0 0,0 0-1 0 0,-1 0 1 0 0,-1 0-1 0 0,0 0 1 0 0,1-15-1 0 0,-3 23-1027 0 0,-1 1 1 0 0,1 0 0 0 0,-1 0-1 0 0,1 0 1 0 0,-1 0-1 0 0,1 0 1 0 0,-1 0-1 0 0,0 0 1 0 0,1 0-1 0 0,-1 0 1 0 0,0 0-1 0 0,0 0 1 0 0,0 0-1 0 0,1 1 1 0 0,-1-1-1 0 0,0 0 1 0 0,0 1-1 0 0,0-1 1 0 0,-1 0-1 0 0,1 1 1 0 0,0 0-1 0 0,-2-1 1 0 0,3 0-109 0 0,-4 0 190 0 0,1 0 1 0 0,-1-1-1 0 0,0 1 1 0 0,0 1-1 0 0,0-1 1 0 0,0 0-1 0 0,0 1 1 0 0,-4 0-1 0 0,5 0-180 0 0,1 0-6 0 0,0-1 0 0 0,0 1 0 0 0,0 0 0 0 0,0 0-1 0 0,0 0 1 0 0,1 1 0 0 0,-1-1 0 0 0,0 0 0 0 0,0 1 0 0 0,-2 0 0 0 0,-1 1 30 0 0,1-2-31 0 0,0 1 0 0 0,1 0 0 0 0,-1 0 0 0 0,1 0 0 0 0,-7 3 0 0 0,3-1 0 0 0,4-3-18 0 0,-1 1 0 0 0,1 1 1 0 0,0-1-1 0 0,0 0 0 0 0,0 1 1 0 0,0 0-1 0 0,0-1 0 0 0,-4 4 1 0 0,0 0 11 0 0,3-3-12 0 0,0 0 0 0 0,0 1 0 0 0,0 0 0 0 0,0-1-1 0 0,0 1 1 0 0,-5 6 0 0 0,2-2 5 0 0,-6 6 48 0 0,-19 27-12 0 0,23-26-56 0 0,0 0 0 0 0,-7 16 0 0 0,7-9-10 0 0,-7 26 0 0 0,-3 26-59 0 0,16-50 17 0 0,-2 29 0 0 0,5-38 18 0 0,0 1 0 0 0,4 24 1 0 0,-3-32 22 0 0,1-1 0 0 0,-1 0 0 0 0,1-1 0 0 0,0 1 0 0 0,0 0 1 0 0,1 0-1 0 0,5 8 0 0 0,-3-7 23 0 0,0-1 1 0 0,0-1-1 0 0,0 1 1 0 0,1-1-1 0 0,11 10 1 0 0,-12-12 60 0 0,1 1 0 0 0,0-1 1 0 0,11 5-1 0 0,-3-5 290 0 0,13 1 7 0 0,-14-4-22 0 0,15-4-100 0 0,-15 1-41 0 0,1-4-108 0 0,-1 0 0 0 0,1-1 0 0 0,-2 0 1 0 0,1-1-1 0 0,-1-1 0 0 0,-1 0 0 0 0,12-12 0 0 0,-9 5 3 0 0,0-1 0 0 0,-1 0 0 0 0,-2-1 0 0 0,18-37 0 0 0,-12 16 210 0 0,16-64 1 0 0,-30 94-257 0 0,-3 6-32 0 0,1 0 1 0 0,1 0-1 0 0,-1 0 0 0 0,1 0 1 0 0,-1 0-1 0 0,5-6 0 0 0,-2 4-6 0 0,-3 5 8 0 0,6 9-270 0 0,23 25 159 0 0,-23-25 1 0 0,-1 3 14 0 0,2 2 55 0 0,18 39-72 0 0,-20-42 70 0 0,13 35-70 0 0,1 6 67 0 0,2 7 4 0 0,-5-11-49 0 0,11 20-30 0 0,-23-55 33 0 0,-1-3 3 0 0,16 27 56 0 0,-15-27 699 0 0,-2-11-495 0 0,-2 1-186 0 0,0 0 0 0 0,0 0-1 0 0,0 0 1 0 0,0 0-1 0 0,0 0 1 0 0,0 0-1 0 0,-1 0 1 0 0,1-1-1 0 0,0 1 1 0 0,0 0-1 0 0,-1 0 1 0 0,1-2-1 0 0,0 0 24 0 0,-1 1 1 0 0,1-1-1 0 0,-1 0 0 0 0,0 1 0 0 0,0-1 1 0 0,0 0-1 0 0,-1-5 0 0 0,-8-46 134 0 0,0 2 569 0 0,-3-78 1 0 0,11 114-642 0 0,2 1-1 0 0,0 0 1 0 0,0 0 0 0 0,1 0 0 0 0,1 1-1 0 0,1-1 1 0 0,0 0 0 0 0,1 1-1 0 0,12-26 1 0 0,-11 30-245 0 0,1 1-1 0 0,0 0 1 0 0,0 0 0 0 0,1 1-1 0 0,0 0 1 0 0,0 0 0 0 0,1 1-1 0 0,0 0 1 0 0,0 0 0 0 0,1 1-1 0 0,0 1 1 0 0,0-1 0 0 0,0 2-1 0 0,14-6 1 0 0,-21 9 76 0 0,-1 0-1 0 0,0 0 0 0 0,1 1 1 0 0,-1-1-1 0 0,0 1 1 0 0,1-1-1 0 0,-1 1 1 0 0,4-1-1 0 0,0 1-100 0 0,-3-1-8 0 0,0 1 0 0 0,0 0-1 0 0,-1-1 1 0 0,1 1 0 0 0,0 0 0 0 0,0 0-1 0 0,3 1 1 0 0,0-1-134 0 0,0 0-650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04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18 15663 0 0,'-5'2'719'0'0,"-1"0"-478"0"0,4-1-140 0 0,-1 1 0 0 0,0-1 0 0 0,0-1 1 0 0,0 1-1 0 0,0 0 0 0 0,-5 0 0 0 0,-12 2-3 0 0,2-1 473 0 0,-3-2 132 0 0,-2 0-431 0 0,-150 11 422 0 0,140-4-754 0 0,20-3 14 0 0,-22 10 0 0 0,23-9 20 0 0,1 2 1 0 0,-17 11 0 0 0,14-8-3 0 0,-21 22 1 0 0,24-20 22 0 0,-19 25-1 0 0,25-28 6 0 0,0-1 0 0 0,0 1 0 0 0,1 0 0 0 0,-4 10 0 0 0,-6 32 11 0 0,12-40 68 0 0,5-2 117 0 0,8 26 48 0 0,-8-26 10 0 0,0-8-213 0 0,0 1 0 0 0,-1 0-1 0 0,1-1 1 0 0,0 1 0 0 0,-1 1-1 0 0,1-1 1 0 0,3 4 0 0 0,0 0-3 0 0,-6-5-33 0 0,1-1-1 0 0,-1 1 0 0 0,1-1 0 0 0,-1 1 1 0 0,1-1-1 0 0,-1 0 0 0 0,1 1 1 0 0,0-1-1 0 0,-1 0 0 0 0,1 1 1 0 0,-1-1-1 0 0,1 0 0 0 0,0 0 1 0 0,-1 0-1 0 0,1 1 0 0 0,-1-1 1 0 0,1 0-1 0 0,0 0 0 0 0,-1 0 1 0 0,2 0-1 0 0,24 1 77 0 0,-12-3 1 0 0,-2-1-39 0 0,0-2 1 0 0,0 1 0 0 0,-1-2 0 0 0,1 1-1 0 0,12-10 1 0 0,2-4 27 0 0,0-2 0 0 0,35-37 0 0 0,-47 42-32 0 0,0 0 0 0 0,-1-1 0 0 0,0-1 0 0 0,18-37 0 0 0,-21 35 208 0 0,-1-1-1 0 0,-1 0 0 0 0,-1-1 1 0 0,5-25-1 0 0,-8 57-175 0 0,12 47-134 0 0,-3 3-33 0 0,1 6 1 0 0,2 3 7 0 0,1-3 0 0 0,-13-50 57 0 0,0-3-28 0 0,0 0 0 0 0,7 13 0 0 0,2 7-30 0 0,-9-25-11 0 0,1 1-52 0 0,15 29-28 0 0,-15-29-4 0 0,2-3-489 0 0,19 19 145 0 0,-20-18-811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04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18887 0 0,'0'0'2075'0'0,"-2"11"-1736"0"0,-1 2-212 0 0,1-3 38 0 0,0 0-1 0 0,1-1 1 0 0,0 17 0 0 0,-1 19 184 0 0,1-15-218 0 0,10 243-115 0 0,25 151-637 0 0,-21-355 371 0 0,-9-51 201 0 0,3 10-95 0 0,11 26 24 0 0,-13-41 92 0 0,12 23 0 0 0,7 1-134 0 0,-19-29-44 0 0,1-6-319 0 0,17 7-252 0 0,-18-7-201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27:05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 2759 0 0,'0'0'7999'0'0,"-3"11"-3690"0"0,0 3-2937 0 0,1-2 26 0 0,-1 0 1 0 0,-8 19-1 0 0,-5 14-605 0 0,6-16-185 0 0,-50 189 60 0 0,12 47-974 0 0,43-217 193 0 0,3 1-1 0 0,1 0 1 0 0,8 62-1 0 0,-3-88-182 0 0,11 32 27 0 0,-14-52 253 0 0,-1-1 0 0 0,1 0 1 0 0,0 1-1 0 0,-1-1 0 0 0,1 0 0 0 0,0 0 1 0 0,0 0-1 0 0,1 0 0 0 0,0 2 1 0 0,25 36-93 0 0,-27-39 100 0 0,1 1 1 0 0,0-1-1 0 0,0 0 1 0 0,0 0-1 0 0,0 1 1 0 0,0-1-1 0 0,0 0 1 0 0,0 0-1 0 0,0 0 1 0 0,0 0-1 0 0,1 0 1 0 0,0 0-1 0 0,31 21-45 0 0,-15-13 178 0 0,-10-7-84 0 0,3 2 36 0 0,0 0-1 0 0,1-1 1 0 0,0 0 0 0 0,15 1-1 0 0,-12-3-11 0 0,1-1 0 0 0,0-1 0 0 0,-1 0 0 0 0,0-1 0 0 0,1 0 1 0 0,-1-2-1 0 0,0 0 0 0 0,0 0 0 0 0,0-1 0 0 0,-1-1 0 0 0,0-1 0 0 0,0 0 0 0 0,0 0 0 0 0,16-13 0 0 0,-16 9-67 0 0,0-1 0 0 0,-1 0-1 0 0,0-1 1 0 0,0 0 0 0 0,-2-1 0 0 0,0 0-1 0 0,0-1 1 0 0,-1 0 0 0 0,-1-1 0 0 0,-1 0-1 0 0,0-1 1 0 0,5-16 0 0 0,-5 9-5 0 0,8-39 1 0 0,-15 54 31 0 0,1-1 0 0 0,-1 0-1 0 0,-1 1 1 0 0,0-1 0 0 0,0 0 0 0 0,-1 1-1 0 0,-2-12 1 0 0,2 18 5 0 0,1 2-15 0 0,0-1 1 0 0,-1 1 0 0 0,1-1-1 0 0,-1 1 1 0 0,1-1-1 0 0,-1 1 1 0 0,1 0 0 0 0,-1-1-1 0 0,0 1 1 0 0,0 0-1 0 0,1 0 1 0 0,-1-1-1 0 0,0 1 1 0 0,0 0 0 0 0,0 0-1 0 0,-3-2 1 0 0,-11-4 57 0 0,13 6-65 0 0,-1 1 0 0 0,1-1-1 0 0,-1 1 1 0 0,1 0 0 0 0,0 0-1 0 0,-1 0 1 0 0,1 0 0 0 0,-5 2-1 0 0,2-1-3 0 0,-1 1 0 0 0,0-1-1 0 0,-10 6 1 0 0,8-2-4 0 0,0-1 0 0 0,-13 12 0 0 0,10-7 0 0 0,1 0 0 0 0,-9 11 0 0 0,8-7 0 0 0,-15 25 0 0 0,18-23 0 0 0,-14 29 0 0 0,18-33 0 0 0,0 0 0 0 0,1 1 0 0 0,-3 16 0 0 0,5-19 0 0 0,0 1 0 0 0,0-1 0 0 0,2 1 0 0 0,0 13 0 0 0,1-14 0 0 0,0 1 0 0 0,0-1 0 0 0,1 1 0 0 0,4 10 0 0 0,-2-8 0 0 0,1 0 0 0 0,15 20 0 0 0,-10-17 0 0 0,23 25 0 0 0,11 1 13 0 0,-26-27 41 0 0,21 11-25 0 0,-20-15 35 0 0,31 6-48 0 0,-42-14-36 0 0,0 0-1 0 0,0-1 1 0 0,0 0-1 0 0,0-1 1 0 0,0 0-1 0 0,0 0 1 0 0,0-1 0 0 0,0 0-1 0 0,0-1 1 0 0,0 0-1 0 0,0 0 1 0 0,-1-1-1 0 0,1 0 1 0 0,-1 0-1 0 0,1-1 1 0 0,-1 0 0 0 0,12-9-1 0 0,-5 3-406 0 0,21-20 1 0 0,-10 4-385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06FB9CF0-9058-4EBF-A3F8-9C61AB23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54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230712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40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4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EC2 = Elastic Compute Cloud</a:t>
            </a:r>
          </a:p>
          <a:p>
            <a:r>
              <a:rPr lang="en-US" dirty="0"/>
              <a:t>EKS = Elastic Kubernetes Service</a:t>
            </a:r>
          </a:p>
          <a:p>
            <a:r>
              <a:rPr lang="en-US" dirty="0"/>
              <a:t>ECS = Elastic Container Service</a:t>
            </a:r>
          </a:p>
          <a:p>
            <a:r>
              <a:rPr lang="en-US" dirty="0" err="1"/>
              <a:t>Fargate</a:t>
            </a:r>
            <a:r>
              <a:rPr lang="en-US" dirty="0"/>
              <a:t> = Amazon's serverless container service --- Lambda does functions, </a:t>
            </a:r>
            <a:r>
              <a:rPr lang="en-US" dirty="0" err="1"/>
              <a:t>Fargate</a:t>
            </a:r>
            <a:r>
              <a:rPr lang="en-US" dirty="0"/>
              <a:t> does containers</a:t>
            </a:r>
          </a:p>
          <a:p>
            <a:r>
              <a:rPr lang="en-US" dirty="0"/>
              <a:t>EB = Elastic Beanstalk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0406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40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time? </a:t>
            </a:r>
            <a:r>
              <a:rPr lang="en-US"/>
              <a:t>We’ll focus on lambda…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850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462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61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898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62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920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Images, songs, videos, users, assets, bucket contents, …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3266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Images, songs, videos, users, assets, bucket contents, …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898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83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18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URL takes 10-20 seconds</a:t>
            </a:r>
          </a:p>
        </p:txBody>
      </p:sp>
    </p:spTree>
    <p:extLst>
      <p:ext uri="{BB962C8B-B14F-4D97-AF65-F5344CB8AC3E}">
        <p14:creationId xmlns:p14="http://schemas.microsoft.com/office/powerpoint/2010/main" val="2177892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23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18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7877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340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28CB909-01C5-0048-81B0-8604E356718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FE8D68A-910C-AD49-B346-DB2506993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36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28CB909-01C5-0048-81B0-8604E356718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FE8D68A-910C-AD49-B346-DB2506993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16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28CB909-01C5-0048-81B0-8604E356718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FE8D68A-910C-AD49-B346-DB2506993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95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28CB909-01C5-0048-81B0-8604E356718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FE8D68A-910C-AD49-B346-DB2506993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8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4870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74851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6637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288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973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4" y="154984"/>
            <a:ext cx="8729420" cy="805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604" y="1084882"/>
            <a:ext cx="4317247" cy="56258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84882"/>
            <a:ext cx="4297874" cy="5625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6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57" y="139486"/>
            <a:ext cx="8810786" cy="8834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356" y="1143795"/>
            <a:ext cx="4323826" cy="530023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357" y="1794724"/>
            <a:ext cx="4323826" cy="49315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43795"/>
            <a:ext cx="4355992" cy="530023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794723"/>
            <a:ext cx="4355991" cy="49315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2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816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5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8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604" y="154984"/>
            <a:ext cx="8729420" cy="883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604" y="1146875"/>
            <a:ext cx="8729420" cy="559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C0E10-1515-C94F-963C-79D3695741B5}"/>
              </a:ext>
            </a:extLst>
          </p:cNvPr>
          <p:cNvSpPr txBox="1">
            <a:spLocks/>
          </p:cNvSpPr>
          <p:nvPr userDrawn="1"/>
        </p:nvSpPr>
        <p:spPr>
          <a:xfrm>
            <a:off x="8695592" y="1"/>
            <a:ext cx="44840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FE8D68A-910C-AD49-B346-DB2506993EA7}" type="slidenum">
              <a:rPr lang="en-US" sz="1350" smtClean="0"/>
              <a:pPr algn="r"/>
              <a:t>‹#›</a:t>
            </a:fld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96655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e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46.png"/><Relationship Id="rId21" Type="http://schemas.openxmlformats.org/officeDocument/2006/relationships/image" Target="../media/image298.png"/><Relationship Id="rId42" Type="http://schemas.openxmlformats.org/officeDocument/2006/relationships/customXml" Target="../ink/ink95.xml"/><Relationship Id="rId63" Type="http://schemas.openxmlformats.org/officeDocument/2006/relationships/image" Target="../media/image319.png"/><Relationship Id="rId84" Type="http://schemas.openxmlformats.org/officeDocument/2006/relationships/customXml" Target="../ink/ink116.xml"/><Relationship Id="rId138" Type="http://schemas.openxmlformats.org/officeDocument/2006/relationships/image" Target="../media/image17.png"/><Relationship Id="rId16" Type="http://schemas.openxmlformats.org/officeDocument/2006/relationships/customXml" Target="../ink/ink82.xml"/><Relationship Id="rId107" Type="http://schemas.openxmlformats.org/officeDocument/2006/relationships/image" Target="../media/image341.png"/><Relationship Id="rId11" Type="http://schemas.openxmlformats.org/officeDocument/2006/relationships/image" Target="../media/image293.png"/><Relationship Id="rId32" Type="http://schemas.openxmlformats.org/officeDocument/2006/relationships/customXml" Target="../ink/ink90.xml"/><Relationship Id="rId37" Type="http://schemas.openxmlformats.org/officeDocument/2006/relationships/image" Target="../media/image306.png"/><Relationship Id="rId53" Type="http://schemas.openxmlformats.org/officeDocument/2006/relationships/image" Target="../media/image314.png"/><Relationship Id="rId58" Type="http://schemas.openxmlformats.org/officeDocument/2006/relationships/customXml" Target="../ink/ink103.xml"/><Relationship Id="rId74" Type="http://schemas.openxmlformats.org/officeDocument/2006/relationships/customXml" Target="../ink/ink111.xml"/><Relationship Id="rId79" Type="http://schemas.openxmlformats.org/officeDocument/2006/relationships/image" Target="../media/image327.png"/><Relationship Id="rId102" Type="http://schemas.openxmlformats.org/officeDocument/2006/relationships/customXml" Target="../ink/ink125.xml"/><Relationship Id="rId123" Type="http://schemas.openxmlformats.org/officeDocument/2006/relationships/image" Target="../media/image349.png"/><Relationship Id="rId128" Type="http://schemas.openxmlformats.org/officeDocument/2006/relationships/customXml" Target="../ink/ink138.xml"/><Relationship Id="rId5" Type="http://schemas.openxmlformats.org/officeDocument/2006/relationships/image" Target="../media/image250.png"/><Relationship Id="rId90" Type="http://schemas.openxmlformats.org/officeDocument/2006/relationships/customXml" Target="../ink/ink119.xml"/><Relationship Id="rId95" Type="http://schemas.openxmlformats.org/officeDocument/2006/relationships/image" Target="../media/image335.png"/><Relationship Id="rId22" Type="http://schemas.openxmlformats.org/officeDocument/2006/relationships/customXml" Target="../ink/ink85.xml"/><Relationship Id="rId27" Type="http://schemas.openxmlformats.org/officeDocument/2006/relationships/image" Target="../media/image301.png"/><Relationship Id="rId43" Type="http://schemas.openxmlformats.org/officeDocument/2006/relationships/image" Target="../media/image309.png"/><Relationship Id="rId48" Type="http://schemas.openxmlformats.org/officeDocument/2006/relationships/customXml" Target="../ink/ink98.xml"/><Relationship Id="rId64" Type="http://schemas.openxmlformats.org/officeDocument/2006/relationships/customXml" Target="../ink/ink106.xml"/><Relationship Id="rId69" Type="http://schemas.openxmlformats.org/officeDocument/2006/relationships/image" Target="../media/image322.png"/><Relationship Id="rId113" Type="http://schemas.openxmlformats.org/officeDocument/2006/relationships/image" Target="../media/image344.png"/><Relationship Id="rId118" Type="http://schemas.openxmlformats.org/officeDocument/2006/relationships/customXml" Target="../ink/ink133.xml"/><Relationship Id="rId134" Type="http://schemas.openxmlformats.org/officeDocument/2006/relationships/customXml" Target="../ink/ink141.xml"/><Relationship Id="rId80" Type="http://schemas.openxmlformats.org/officeDocument/2006/relationships/customXml" Target="../ink/ink114.xml"/><Relationship Id="rId85" Type="http://schemas.openxmlformats.org/officeDocument/2006/relationships/image" Target="../media/image330.png"/><Relationship Id="rId12" Type="http://schemas.openxmlformats.org/officeDocument/2006/relationships/customXml" Target="../ink/ink80.xml"/><Relationship Id="rId17" Type="http://schemas.openxmlformats.org/officeDocument/2006/relationships/image" Target="../media/image296.png"/><Relationship Id="rId33" Type="http://schemas.openxmlformats.org/officeDocument/2006/relationships/image" Target="../media/image304.png"/><Relationship Id="rId38" Type="http://schemas.openxmlformats.org/officeDocument/2006/relationships/customXml" Target="../ink/ink93.xml"/><Relationship Id="rId59" Type="http://schemas.openxmlformats.org/officeDocument/2006/relationships/image" Target="../media/image317.png"/><Relationship Id="rId103" Type="http://schemas.openxmlformats.org/officeDocument/2006/relationships/image" Target="../media/image339.png"/><Relationship Id="rId108" Type="http://schemas.openxmlformats.org/officeDocument/2006/relationships/customXml" Target="../ink/ink128.xml"/><Relationship Id="rId124" Type="http://schemas.openxmlformats.org/officeDocument/2006/relationships/customXml" Target="../ink/ink136.xml"/><Relationship Id="rId129" Type="http://schemas.openxmlformats.org/officeDocument/2006/relationships/image" Target="../media/image352.png"/><Relationship Id="rId54" Type="http://schemas.openxmlformats.org/officeDocument/2006/relationships/customXml" Target="../ink/ink101.xml"/><Relationship Id="rId70" Type="http://schemas.openxmlformats.org/officeDocument/2006/relationships/customXml" Target="../ink/ink109.xml"/><Relationship Id="rId75" Type="http://schemas.openxmlformats.org/officeDocument/2006/relationships/image" Target="../media/image325.png"/><Relationship Id="rId91" Type="http://schemas.openxmlformats.org/officeDocument/2006/relationships/image" Target="../media/image333.png"/><Relationship Id="rId96" Type="http://schemas.openxmlformats.org/officeDocument/2006/relationships/customXml" Target="../ink/ink12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77.xml"/><Relationship Id="rId23" Type="http://schemas.openxmlformats.org/officeDocument/2006/relationships/image" Target="../media/image299.png"/><Relationship Id="rId28" Type="http://schemas.openxmlformats.org/officeDocument/2006/relationships/customXml" Target="../ink/ink88.xml"/><Relationship Id="rId49" Type="http://schemas.openxmlformats.org/officeDocument/2006/relationships/image" Target="../media/image312.png"/><Relationship Id="rId114" Type="http://schemas.openxmlformats.org/officeDocument/2006/relationships/customXml" Target="../ink/ink131.xml"/><Relationship Id="rId119" Type="http://schemas.openxmlformats.org/officeDocument/2006/relationships/image" Target="../media/image347.png"/><Relationship Id="rId44" Type="http://schemas.openxmlformats.org/officeDocument/2006/relationships/customXml" Target="../ink/ink96.xml"/><Relationship Id="rId60" Type="http://schemas.openxmlformats.org/officeDocument/2006/relationships/customXml" Target="../ink/ink104.xml"/><Relationship Id="rId65" Type="http://schemas.openxmlformats.org/officeDocument/2006/relationships/image" Target="../media/image320.png"/><Relationship Id="rId81" Type="http://schemas.openxmlformats.org/officeDocument/2006/relationships/image" Target="../media/image328.png"/><Relationship Id="rId86" Type="http://schemas.openxmlformats.org/officeDocument/2006/relationships/customXml" Target="../ink/ink117.xml"/><Relationship Id="rId130" Type="http://schemas.openxmlformats.org/officeDocument/2006/relationships/customXml" Target="../ink/ink139.xml"/><Relationship Id="rId135" Type="http://schemas.openxmlformats.org/officeDocument/2006/relationships/image" Target="../media/image355.png"/><Relationship Id="rId13" Type="http://schemas.openxmlformats.org/officeDocument/2006/relationships/image" Target="../media/image294.png"/><Relationship Id="rId18" Type="http://schemas.openxmlformats.org/officeDocument/2006/relationships/customXml" Target="../ink/ink83.xml"/><Relationship Id="rId39" Type="http://schemas.openxmlformats.org/officeDocument/2006/relationships/image" Target="../media/image307.png"/><Relationship Id="rId109" Type="http://schemas.openxmlformats.org/officeDocument/2006/relationships/image" Target="../media/image342.png"/><Relationship Id="rId34" Type="http://schemas.openxmlformats.org/officeDocument/2006/relationships/customXml" Target="../ink/ink91.xml"/><Relationship Id="rId50" Type="http://schemas.openxmlformats.org/officeDocument/2006/relationships/customXml" Target="../ink/ink99.xml"/><Relationship Id="rId55" Type="http://schemas.openxmlformats.org/officeDocument/2006/relationships/image" Target="../media/image315.png"/><Relationship Id="rId76" Type="http://schemas.openxmlformats.org/officeDocument/2006/relationships/customXml" Target="../ink/ink112.xml"/><Relationship Id="rId97" Type="http://schemas.openxmlformats.org/officeDocument/2006/relationships/image" Target="../media/image336.png"/><Relationship Id="rId104" Type="http://schemas.openxmlformats.org/officeDocument/2006/relationships/customXml" Target="../ink/ink126.xml"/><Relationship Id="rId120" Type="http://schemas.openxmlformats.org/officeDocument/2006/relationships/customXml" Target="../ink/ink134.xml"/><Relationship Id="rId125" Type="http://schemas.openxmlformats.org/officeDocument/2006/relationships/image" Target="../media/image350.png"/><Relationship Id="rId7" Type="http://schemas.openxmlformats.org/officeDocument/2006/relationships/image" Target="../media/image291.png"/><Relationship Id="rId71" Type="http://schemas.openxmlformats.org/officeDocument/2006/relationships/image" Target="../media/image323.png"/><Relationship Id="rId92" Type="http://schemas.openxmlformats.org/officeDocument/2006/relationships/customXml" Target="../ink/ink120.xml"/><Relationship Id="rId2" Type="http://schemas.openxmlformats.org/officeDocument/2006/relationships/notesSlide" Target="../notesSlides/notesSlide16.xml"/><Relationship Id="rId29" Type="http://schemas.openxmlformats.org/officeDocument/2006/relationships/image" Target="../media/image302.png"/><Relationship Id="rId24" Type="http://schemas.openxmlformats.org/officeDocument/2006/relationships/customXml" Target="../ink/ink86.xml"/><Relationship Id="rId40" Type="http://schemas.openxmlformats.org/officeDocument/2006/relationships/customXml" Target="../ink/ink94.xml"/><Relationship Id="rId45" Type="http://schemas.openxmlformats.org/officeDocument/2006/relationships/image" Target="../media/image310.png"/><Relationship Id="rId66" Type="http://schemas.openxmlformats.org/officeDocument/2006/relationships/customXml" Target="../ink/ink107.xml"/><Relationship Id="rId87" Type="http://schemas.openxmlformats.org/officeDocument/2006/relationships/image" Target="../media/image331.png"/><Relationship Id="rId110" Type="http://schemas.openxmlformats.org/officeDocument/2006/relationships/customXml" Target="../ink/ink129.xml"/><Relationship Id="rId115" Type="http://schemas.openxmlformats.org/officeDocument/2006/relationships/image" Target="../media/image345.png"/><Relationship Id="rId131" Type="http://schemas.openxmlformats.org/officeDocument/2006/relationships/image" Target="../media/image353.png"/><Relationship Id="rId136" Type="http://schemas.openxmlformats.org/officeDocument/2006/relationships/customXml" Target="../ink/ink142.xml"/><Relationship Id="rId61" Type="http://schemas.openxmlformats.org/officeDocument/2006/relationships/image" Target="../media/image318.png"/><Relationship Id="rId82" Type="http://schemas.openxmlformats.org/officeDocument/2006/relationships/customXml" Target="../ink/ink115.xml"/><Relationship Id="rId19" Type="http://schemas.openxmlformats.org/officeDocument/2006/relationships/image" Target="../media/image297.png"/><Relationship Id="rId14" Type="http://schemas.openxmlformats.org/officeDocument/2006/relationships/customXml" Target="../ink/ink81.xml"/><Relationship Id="rId30" Type="http://schemas.openxmlformats.org/officeDocument/2006/relationships/customXml" Target="../ink/ink89.xml"/><Relationship Id="rId35" Type="http://schemas.openxmlformats.org/officeDocument/2006/relationships/image" Target="../media/image305.png"/><Relationship Id="rId56" Type="http://schemas.openxmlformats.org/officeDocument/2006/relationships/customXml" Target="../ink/ink102.xml"/><Relationship Id="rId77" Type="http://schemas.openxmlformats.org/officeDocument/2006/relationships/image" Target="../media/image326.png"/><Relationship Id="rId100" Type="http://schemas.openxmlformats.org/officeDocument/2006/relationships/customXml" Target="../ink/ink124.xml"/><Relationship Id="rId105" Type="http://schemas.openxmlformats.org/officeDocument/2006/relationships/image" Target="../media/image340.png"/><Relationship Id="rId126" Type="http://schemas.openxmlformats.org/officeDocument/2006/relationships/customXml" Target="../ink/ink137.xml"/><Relationship Id="rId8" Type="http://schemas.openxmlformats.org/officeDocument/2006/relationships/customXml" Target="../ink/ink78.xml"/><Relationship Id="rId51" Type="http://schemas.openxmlformats.org/officeDocument/2006/relationships/image" Target="../media/image313.png"/><Relationship Id="rId72" Type="http://schemas.openxmlformats.org/officeDocument/2006/relationships/customXml" Target="../ink/ink110.xml"/><Relationship Id="rId93" Type="http://schemas.openxmlformats.org/officeDocument/2006/relationships/image" Target="../media/image334.png"/><Relationship Id="rId98" Type="http://schemas.openxmlformats.org/officeDocument/2006/relationships/customXml" Target="../ink/ink123.xml"/><Relationship Id="rId121" Type="http://schemas.openxmlformats.org/officeDocument/2006/relationships/image" Target="../media/image348.png"/><Relationship Id="rId3" Type="http://schemas.openxmlformats.org/officeDocument/2006/relationships/image" Target="../media/image16.png"/><Relationship Id="rId25" Type="http://schemas.openxmlformats.org/officeDocument/2006/relationships/image" Target="../media/image300.png"/><Relationship Id="rId46" Type="http://schemas.openxmlformats.org/officeDocument/2006/relationships/customXml" Target="../ink/ink97.xml"/><Relationship Id="rId67" Type="http://schemas.openxmlformats.org/officeDocument/2006/relationships/image" Target="../media/image321.png"/><Relationship Id="rId116" Type="http://schemas.openxmlformats.org/officeDocument/2006/relationships/customXml" Target="../ink/ink132.xml"/><Relationship Id="rId137" Type="http://schemas.openxmlformats.org/officeDocument/2006/relationships/image" Target="../media/image356.png"/><Relationship Id="rId20" Type="http://schemas.openxmlformats.org/officeDocument/2006/relationships/customXml" Target="../ink/ink84.xml"/><Relationship Id="rId41" Type="http://schemas.openxmlformats.org/officeDocument/2006/relationships/image" Target="../media/image308.png"/><Relationship Id="rId62" Type="http://schemas.openxmlformats.org/officeDocument/2006/relationships/customXml" Target="../ink/ink105.xml"/><Relationship Id="rId83" Type="http://schemas.openxmlformats.org/officeDocument/2006/relationships/image" Target="../media/image329.png"/><Relationship Id="rId88" Type="http://schemas.openxmlformats.org/officeDocument/2006/relationships/customXml" Target="../ink/ink118.xml"/><Relationship Id="rId111" Type="http://schemas.openxmlformats.org/officeDocument/2006/relationships/image" Target="../media/image343.png"/><Relationship Id="rId132" Type="http://schemas.openxmlformats.org/officeDocument/2006/relationships/customXml" Target="../ink/ink140.xml"/><Relationship Id="rId15" Type="http://schemas.openxmlformats.org/officeDocument/2006/relationships/image" Target="../media/image295.png"/><Relationship Id="rId36" Type="http://schemas.openxmlformats.org/officeDocument/2006/relationships/customXml" Target="../ink/ink92.xml"/><Relationship Id="rId57" Type="http://schemas.openxmlformats.org/officeDocument/2006/relationships/image" Target="../media/image316.png"/><Relationship Id="rId106" Type="http://schemas.openxmlformats.org/officeDocument/2006/relationships/customXml" Target="../ink/ink127.xml"/><Relationship Id="rId127" Type="http://schemas.openxmlformats.org/officeDocument/2006/relationships/image" Target="../media/image351.png"/><Relationship Id="rId10" Type="http://schemas.openxmlformats.org/officeDocument/2006/relationships/customXml" Target="../ink/ink79.xml"/><Relationship Id="rId31" Type="http://schemas.openxmlformats.org/officeDocument/2006/relationships/image" Target="../media/image303.png"/><Relationship Id="rId52" Type="http://schemas.openxmlformats.org/officeDocument/2006/relationships/customXml" Target="../ink/ink100.xml"/><Relationship Id="rId73" Type="http://schemas.openxmlformats.org/officeDocument/2006/relationships/image" Target="../media/image324.png"/><Relationship Id="rId78" Type="http://schemas.openxmlformats.org/officeDocument/2006/relationships/customXml" Target="../ink/ink113.xml"/><Relationship Id="rId94" Type="http://schemas.openxmlformats.org/officeDocument/2006/relationships/customXml" Target="../ink/ink121.xml"/><Relationship Id="rId99" Type="http://schemas.openxmlformats.org/officeDocument/2006/relationships/image" Target="../media/image337.png"/><Relationship Id="rId101" Type="http://schemas.openxmlformats.org/officeDocument/2006/relationships/image" Target="../media/image338.png"/><Relationship Id="rId122" Type="http://schemas.openxmlformats.org/officeDocument/2006/relationships/customXml" Target="../ink/ink135.xml"/><Relationship Id="rId4" Type="http://schemas.openxmlformats.org/officeDocument/2006/relationships/customXml" Target="../ink/ink76.xml"/><Relationship Id="rId9" Type="http://schemas.openxmlformats.org/officeDocument/2006/relationships/image" Target="../media/image292.png"/><Relationship Id="rId26" Type="http://schemas.openxmlformats.org/officeDocument/2006/relationships/customXml" Target="../ink/ink87.xml"/><Relationship Id="rId47" Type="http://schemas.openxmlformats.org/officeDocument/2006/relationships/image" Target="../media/image311.png"/><Relationship Id="rId68" Type="http://schemas.openxmlformats.org/officeDocument/2006/relationships/customXml" Target="../ink/ink108.xml"/><Relationship Id="rId89" Type="http://schemas.openxmlformats.org/officeDocument/2006/relationships/image" Target="../media/image332.png"/><Relationship Id="rId112" Type="http://schemas.openxmlformats.org/officeDocument/2006/relationships/customXml" Target="../ink/ink130.xml"/><Relationship Id="rId133" Type="http://schemas.openxmlformats.org/officeDocument/2006/relationships/image" Target="../media/image3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00.png"/><Relationship Id="rId117" Type="http://schemas.openxmlformats.org/officeDocument/2006/relationships/customXml" Target="../ink/ink180.xml"/><Relationship Id="rId21" Type="http://schemas.openxmlformats.org/officeDocument/2006/relationships/customXml" Target="../ink/ink152.xml"/><Relationship Id="rId42" Type="http://schemas.openxmlformats.org/officeDocument/2006/relationships/image" Target="../media/image3400.png"/><Relationship Id="rId84" Type="http://schemas.openxmlformats.org/officeDocument/2006/relationships/image" Target="../media/image550.png"/><Relationship Id="rId89" Type="http://schemas.openxmlformats.org/officeDocument/2006/relationships/customXml" Target="../ink/ink166.xml"/><Relationship Id="rId112" Type="http://schemas.openxmlformats.org/officeDocument/2006/relationships/image" Target="../media/image690.png"/><Relationship Id="rId16" Type="http://schemas.openxmlformats.org/officeDocument/2006/relationships/image" Target="../media/image1050.png"/><Relationship Id="rId107" Type="http://schemas.openxmlformats.org/officeDocument/2006/relationships/customXml" Target="../ink/ink175.xml"/><Relationship Id="rId11" Type="http://schemas.openxmlformats.org/officeDocument/2006/relationships/customXml" Target="../ink/ink147.xml"/><Relationship Id="rId32" Type="http://schemas.openxmlformats.org/officeDocument/2006/relationships/image" Target="../media/image2900.png"/><Relationship Id="rId37" Type="http://schemas.openxmlformats.org/officeDocument/2006/relationships/customXml" Target="../ink/ink159.xml"/><Relationship Id="rId102" Type="http://schemas.openxmlformats.org/officeDocument/2006/relationships/image" Target="../media/image640.png"/><Relationship Id="rId123" Type="http://schemas.openxmlformats.org/officeDocument/2006/relationships/customXml" Target="../ink/ink183.xml"/><Relationship Id="rId128" Type="http://schemas.openxmlformats.org/officeDocument/2006/relationships/image" Target="../media/image770.png"/><Relationship Id="rId5" Type="http://schemas.openxmlformats.org/officeDocument/2006/relationships/customXml" Target="../ink/ink144.xml"/><Relationship Id="rId90" Type="http://schemas.openxmlformats.org/officeDocument/2006/relationships/image" Target="../media/image580.png"/><Relationship Id="rId95" Type="http://schemas.openxmlformats.org/officeDocument/2006/relationships/customXml" Target="../ink/ink169.xml"/><Relationship Id="rId14" Type="http://schemas.openxmlformats.org/officeDocument/2006/relationships/image" Target="../media/image1040.png"/><Relationship Id="rId27" Type="http://schemas.openxmlformats.org/officeDocument/2006/relationships/customXml" Target="../ink/ink154.xml"/><Relationship Id="rId30" Type="http://schemas.openxmlformats.org/officeDocument/2006/relationships/image" Target="../media/image2800.png"/><Relationship Id="rId35" Type="http://schemas.openxmlformats.org/officeDocument/2006/relationships/customXml" Target="../ink/ink158.xml"/><Relationship Id="rId43" Type="http://schemas.openxmlformats.org/officeDocument/2006/relationships/customXml" Target="../ink/ink162.xml"/><Relationship Id="rId100" Type="http://schemas.openxmlformats.org/officeDocument/2006/relationships/image" Target="../media/image630.png"/><Relationship Id="rId105" Type="http://schemas.openxmlformats.org/officeDocument/2006/relationships/customXml" Target="../ink/ink174.xml"/><Relationship Id="rId113" Type="http://schemas.openxmlformats.org/officeDocument/2006/relationships/customXml" Target="../ink/ink178.xml"/><Relationship Id="rId118" Type="http://schemas.openxmlformats.org/officeDocument/2006/relationships/image" Target="../media/image720.png"/><Relationship Id="rId126" Type="http://schemas.openxmlformats.org/officeDocument/2006/relationships/image" Target="../media/image760.png"/><Relationship Id="rId8" Type="http://schemas.openxmlformats.org/officeDocument/2006/relationships/image" Target="../media/image1011.png"/><Relationship Id="rId85" Type="http://schemas.openxmlformats.org/officeDocument/2006/relationships/customXml" Target="../ink/ink164.xml"/><Relationship Id="rId93" Type="http://schemas.openxmlformats.org/officeDocument/2006/relationships/customXml" Target="../ink/ink168.xml"/><Relationship Id="rId98" Type="http://schemas.openxmlformats.org/officeDocument/2006/relationships/image" Target="../media/image620.png"/><Relationship Id="rId121" Type="http://schemas.openxmlformats.org/officeDocument/2006/relationships/customXml" Target="../ink/ink182.xml"/><Relationship Id="rId3" Type="http://schemas.openxmlformats.org/officeDocument/2006/relationships/customXml" Target="../ink/ink143.xml"/><Relationship Id="rId12" Type="http://schemas.openxmlformats.org/officeDocument/2006/relationships/image" Target="../media/image1030.png"/><Relationship Id="rId17" Type="http://schemas.openxmlformats.org/officeDocument/2006/relationships/customXml" Target="../ink/ink150.xml"/><Relationship Id="rId25" Type="http://schemas.openxmlformats.org/officeDocument/2006/relationships/customXml" Target="../ink/ink153.xml"/><Relationship Id="rId33" Type="http://schemas.openxmlformats.org/officeDocument/2006/relationships/customXml" Target="../ink/ink157.xml"/><Relationship Id="rId38" Type="http://schemas.openxmlformats.org/officeDocument/2006/relationships/image" Target="../media/image3200.png"/><Relationship Id="rId103" Type="http://schemas.openxmlformats.org/officeDocument/2006/relationships/customXml" Target="../ink/ink173.xml"/><Relationship Id="rId108" Type="http://schemas.openxmlformats.org/officeDocument/2006/relationships/image" Target="../media/image670.png"/><Relationship Id="rId116" Type="http://schemas.openxmlformats.org/officeDocument/2006/relationships/image" Target="../media/image711.png"/><Relationship Id="rId124" Type="http://schemas.openxmlformats.org/officeDocument/2006/relationships/image" Target="../media/image750.png"/><Relationship Id="rId129" Type="http://schemas.openxmlformats.org/officeDocument/2006/relationships/customXml" Target="../ink/ink186.xml"/><Relationship Id="rId20" Type="http://schemas.openxmlformats.org/officeDocument/2006/relationships/image" Target="../media/image1070.png"/><Relationship Id="rId41" Type="http://schemas.openxmlformats.org/officeDocument/2006/relationships/customXml" Target="../ink/ink161.xml"/><Relationship Id="rId83" Type="http://schemas.openxmlformats.org/officeDocument/2006/relationships/customXml" Target="../ink/ink163.xml"/><Relationship Id="rId88" Type="http://schemas.openxmlformats.org/officeDocument/2006/relationships/image" Target="../media/image570.png"/><Relationship Id="rId91" Type="http://schemas.openxmlformats.org/officeDocument/2006/relationships/customXml" Target="../ink/ink167.xml"/><Relationship Id="rId96" Type="http://schemas.openxmlformats.org/officeDocument/2006/relationships/image" Target="../media/image611.png"/><Relationship Id="rId111" Type="http://schemas.openxmlformats.org/officeDocument/2006/relationships/customXml" Target="../ink/ink177.xml"/><Relationship Id="rId132" Type="http://schemas.openxmlformats.org/officeDocument/2006/relationships/image" Target="../media/image7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0.png"/><Relationship Id="rId15" Type="http://schemas.openxmlformats.org/officeDocument/2006/relationships/customXml" Target="../ink/ink149.xml"/><Relationship Id="rId28" Type="http://schemas.openxmlformats.org/officeDocument/2006/relationships/image" Target="../media/image2700.png"/><Relationship Id="rId36" Type="http://schemas.openxmlformats.org/officeDocument/2006/relationships/image" Target="../media/image3100.png"/><Relationship Id="rId106" Type="http://schemas.openxmlformats.org/officeDocument/2006/relationships/image" Target="../media/image660.png"/><Relationship Id="rId114" Type="http://schemas.openxmlformats.org/officeDocument/2006/relationships/image" Target="../media/image700.png"/><Relationship Id="rId119" Type="http://schemas.openxmlformats.org/officeDocument/2006/relationships/customXml" Target="../ink/ink181.xml"/><Relationship Id="rId127" Type="http://schemas.openxmlformats.org/officeDocument/2006/relationships/customXml" Target="../ink/ink185.xml"/><Relationship Id="rId10" Type="http://schemas.openxmlformats.org/officeDocument/2006/relationships/image" Target="../media/image1020.png"/><Relationship Id="rId31" Type="http://schemas.openxmlformats.org/officeDocument/2006/relationships/customXml" Target="../ink/ink156.xml"/><Relationship Id="rId86" Type="http://schemas.openxmlformats.org/officeDocument/2006/relationships/image" Target="../media/image560.png"/><Relationship Id="rId94" Type="http://schemas.openxmlformats.org/officeDocument/2006/relationships/image" Target="../media/image600.png"/><Relationship Id="rId99" Type="http://schemas.openxmlformats.org/officeDocument/2006/relationships/customXml" Target="../ink/ink171.xml"/><Relationship Id="rId101" Type="http://schemas.openxmlformats.org/officeDocument/2006/relationships/customXml" Target="../ink/ink172.xml"/><Relationship Id="rId122" Type="http://schemas.openxmlformats.org/officeDocument/2006/relationships/image" Target="../media/image740.png"/><Relationship Id="rId130" Type="http://schemas.openxmlformats.org/officeDocument/2006/relationships/image" Target="../media/image780.png"/><Relationship Id="rId4" Type="http://schemas.openxmlformats.org/officeDocument/2006/relationships/image" Target="../media/image990.png"/><Relationship Id="rId9" Type="http://schemas.openxmlformats.org/officeDocument/2006/relationships/customXml" Target="../ink/ink146.xml"/><Relationship Id="rId13" Type="http://schemas.openxmlformats.org/officeDocument/2006/relationships/customXml" Target="../ink/ink148.xml"/><Relationship Id="rId18" Type="http://schemas.openxmlformats.org/officeDocument/2006/relationships/image" Target="../media/image1060.png"/><Relationship Id="rId39" Type="http://schemas.openxmlformats.org/officeDocument/2006/relationships/customXml" Target="../ink/ink160.xml"/><Relationship Id="rId109" Type="http://schemas.openxmlformats.org/officeDocument/2006/relationships/customXml" Target="../ink/ink176.xml"/><Relationship Id="rId34" Type="http://schemas.openxmlformats.org/officeDocument/2006/relationships/image" Target="../media/image3000.png"/><Relationship Id="rId97" Type="http://schemas.openxmlformats.org/officeDocument/2006/relationships/customXml" Target="../ink/ink170.xml"/><Relationship Id="rId104" Type="http://schemas.openxmlformats.org/officeDocument/2006/relationships/image" Target="../media/image650.png"/><Relationship Id="rId120" Type="http://schemas.openxmlformats.org/officeDocument/2006/relationships/image" Target="../media/image730.png"/><Relationship Id="rId125" Type="http://schemas.openxmlformats.org/officeDocument/2006/relationships/customXml" Target="../ink/ink184.xml"/><Relationship Id="rId7" Type="http://schemas.openxmlformats.org/officeDocument/2006/relationships/customXml" Target="../ink/ink145.xml"/><Relationship Id="rId92" Type="http://schemas.openxmlformats.org/officeDocument/2006/relationships/image" Target="../media/image590.png"/><Relationship Id="rId2" Type="http://schemas.openxmlformats.org/officeDocument/2006/relationships/image" Target="../media/image18.png"/><Relationship Id="rId29" Type="http://schemas.openxmlformats.org/officeDocument/2006/relationships/customXml" Target="../ink/ink155.xml"/><Relationship Id="rId24" Type="http://schemas.openxmlformats.org/officeDocument/2006/relationships/image" Target="../media/image2500.png"/><Relationship Id="rId40" Type="http://schemas.openxmlformats.org/officeDocument/2006/relationships/image" Target="../media/image3310.png"/><Relationship Id="rId87" Type="http://schemas.openxmlformats.org/officeDocument/2006/relationships/customXml" Target="../ink/ink165.xml"/><Relationship Id="rId110" Type="http://schemas.openxmlformats.org/officeDocument/2006/relationships/image" Target="../media/image680.png"/><Relationship Id="rId115" Type="http://schemas.openxmlformats.org/officeDocument/2006/relationships/customXml" Target="../ink/ink179.xml"/><Relationship Id="rId131" Type="http://schemas.openxmlformats.org/officeDocument/2006/relationships/customXml" Target="../ink/ink187.xml"/><Relationship Id="rId82" Type="http://schemas.openxmlformats.org/officeDocument/2006/relationships/image" Target="../media/image540.png"/><Relationship Id="rId19" Type="http://schemas.openxmlformats.org/officeDocument/2006/relationships/customXml" Target="../ink/ink15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0.xml"/><Relationship Id="rId21" Type="http://schemas.openxmlformats.org/officeDocument/2006/relationships/image" Target="../media/image407.png"/><Relationship Id="rId42" Type="http://schemas.openxmlformats.org/officeDocument/2006/relationships/customXml" Target="../ink/ink208.xml"/><Relationship Id="rId47" Type="http://schemas.openxmlformats.org/officeDocument/2006/relationships/image" Target="../media/image422.png"/><Relationship Id="rId63" Type="http://schemas.openxmlformats.org/officeDocument/2006/relationships/image" Target="../media/image431.png"/><Relationship Id="rId68" Type="http://schemas.openxmlformats.org/officeDocument/2006/relationships/customXml" Target="../ink/ink221.xml"/><Relationship Id="rId84" Type="http://schemas.openxmlformats.org/officeDocument/2006/relationships/customXml" Target="../ink/ink229.xml"/><Relationship Id="rId89" Type="http://schemas.openxmlformats.org/officeDocument/2006/relationships/image" Target="../media/image444.png"/><Relationship Id="rId205" Type="http://schemas.openxmlformats.org/officeDocument/2006/relationships/customXml" Target="../ink/ink241.xml"/><Relationship Id="rId16" Type="http://schemas.openxmlformats.org/officeDocument/2006/relationships/customXml" Target="../ink/ink195.xml"/><Relationship Id="rId11" Type="http://schemas.openxmlformats.org/officeDocument/2006/relationships/image" Target="../media/image402.png"/><Relationship Id="rId32" Type="http://schemas.openxmlformats.org/officeDocument/2006/relationships/customXml" Target="../ink/ink203.xml"/><Relationship Id="rId37" Type="http://schemas.openxmlformats.org/officeDocument/2006/relationships/image" Target="../media/image416.png"/><Relationship Id="rId53" Type="http://schemas.openxmlformats.org/officeDocument/2006/relationships/image" Target="../media/image425.png"/><Relationship Id="rId58" Type="http://schemas.openxmlformats.org/officeDocument/2006/relationships/customXml" Target="../ink/ink216.xml"/><Relationship Id="rId74" Type="http://schemas.openxmlformats.org/officeDocument/2006/relationships/customXml" Target="../ink/ink224.xml"/><Relationship Id="rId79" Type="http://schemas.openxmlformats.org/officeDocument/2006/relationships/image" Target="../media/image438.png"/><Relationship Id="rId102" Type="http://schemas.openxmlformats.org/officeDocument/2006/relationships/customXml" Target="../ink/ink238.xml"/><Relationship Id="rId5" Type="http://schemas.openxmlformats.org/officeDocument/2006/relationships/image" Target="../media/image3980.png"/><Relationship Id="rId90" Type="http://schemas.openxmlformats.org/officeDocument/2006/relationships/customXml" Target="../ink/ink232.xml"/><Relationship Id="rId95" Type="http://schemas.openxmlformats.org/officeDocument/2006/relationships/image" Target="../media/image447.png"/><Relationship Id="rId211" Type="http://schemas.openxmlformats.org/officeDocument/2006/relationships/image" Target="../media/image2.png"/><Relationship Id="rId22" Type="http://schemas.openxmlformats.org/officeDocument/2006/relationships/customXml" Target="../ink/ink198.xml"/><Relationship Id="rId27" Type="http://schemas.openxmlformats.org/officeDocument/2006/relationships/image" Target="../media/image411.png"/><Relationship Id="rId43" Type="http://schemas.openxmlformats.org/officeDocument/2006/relationships/image" Target="../media/image419.png"/><Relationship Id="rId48" Type="http://schemas.openxmlformats.org/officeDocument/2006/relationships/customXml" Target="../ink/ink211.xml"/><Relationship Id="rId64" Type="http://schemas.openxmlformats.org/officeDocument/2006/relationships/customXml" Target="../ink/ink219.xml"/><Relationship Id="rId69" Type="http://schemas.openxmlformats.org/officeDocument/2006/relationships/image" Target="../media/image434.png"/><Relationship Id="rId80" Type="http://schemas.openxmlformats.org/officeDocument/2006/relationships/customXml" Target="../ink/ink227.xml"/><Relationship Id="rId85" Type="http://schemas.openxmlformats.org/officeDocument/2006/relationships/image" Target="../media/image442.png"/><Relationship Id="rId206" Type="http://schemas.openxmlformats.org/officeDocument/2006/relationships/image" Target="NULL"/><Relationship Id="rId155" Type="http://schemas.openxmlformats.org/officeDocument/2006/relationships/image" Target="NULL"/><Relationship Id="rId12" Type="http://schemas.openxmlformats.org/officeDocument/2006/relationships/customXml" Target="../ink/ink193.xml"/><Relationship Id="rId17" Type="http://schemas.openxmlformats.org/officeDocument/2006/relationships/image" Target="../media/image405.png"/><Relationship Id="rId33" Type="http://schemas.openxmlformats.org/officeDocument/2006/relationships/image" Target="../media/image414.png"/><Relationship Id="rId38" Type="http://schemas.openxmlformats.org/officeDocument/2006/relationships/customXml" Target="../ink/ink206.xml"/><Relationship Id="rId59" Type="http://schemas.openxmlformats.org/officeDocument/2006/relationships/image" Target="../media/image428.png"/><Relationship Id="rId103" Type="http://schemas.openxmlformats.org/officeDocument/2006/relationships/image" Target="../media/image452.png"/><Relationship Id="rId54" Type="http://schemas.openxmlformats.org/officeDocument/2006/relationships/customXml" Target="../ink/ink214.xml"/><Relationship Id="rId70" Type="http://schemas.openxmlformats.org/officeDocument/2006/relationships/customXml" Target="../ink/ink222.xml"/><Relationship Id="rId75" Type="http://schemas.openxmlformats.org/officeDocument/2006/relationships/image" Target="../media/image436.png"/><Relationship Id="rId91" Type="http://schemas.openxmlformats.org/officeDocument/2006/relationships/image" Target="../media/image445.png"/><Relationship Id="rId96" Type="http://schemas.openxmlformats.org/officeDocument/2006/relationships/customXml" Target="../ink/ink2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0.xml"/><Relationship Id="rId212" Type="http://schemas.openxmlformats.org/officeDocument/2006/relationships/customXml" Target="../ink/ink244.xml"/><Relationship Id="rId23" Type="http://schemas.openxmlformats.org/officeDocument/2006/relationships/image" Target="../media/image408.png"/><Relationship Id="rId28" Type="http://schemas.openxmlformats.org/officeDocument/2006/relationships/customXml" Target="../ink/ink201.xml"/><Relationship Id="rId49" Type="http://schemas.openxmlformats.org/officeDocument/2006/relationships/image" Target="../media/image423.png"/><Relationship Id="rId10" Type="http://schemas.openxmlformats.org/officeDocument/2006/relationships/customXml" Target="../ink/ink192.xml"/><Relationship Id="rId31" Type="http://schemas.openxmlformats.org/officeDocument/2006/relationships/image" Target="../media/image413.png"/><Relationship Id="rId44" Type="http://schemas.openxmlformats.org/officeDocument/2006/relationships/customXml" Target="../ink/ink209.xml"/><Relationship Id="rId52" Type="http://schemas.openxmlformats.org/officeDocument/2006/relationships/customXml" Target="../ink/ink213.xml"/><Relationship Id="rId60" Type="http://schemas.openxmlformats.org/officeDocument/2006/relationships/customXml" Target="../ink/ink217.xml"/><Relationship Id="rId65" Type="http://schemas.openxmlformats.org/officeDocument/2006/relationships/image" Target="../media/image432.png"/><Relationship Id="rId73" Type="http://schemas.openxmlformats.org/officeDocument/2006/relationships/image" Target="../media/image3300.png"/><Relationship Id="rId78" Type="http://schemas.openxmlformats.org/officeDocument/2006/relationships/customXml" Target="../ink/ink226.xml"/><Relationship Id="rId81" Type="http://schemas.openxmlformats.org/officeDocument/2006/relationships/image" Target="../media/image439.png"/><Relationship Id="rId86" Type="http://schemas.openxmlformats.org/officeDocument/2006/relationships/customXml" Target="../ink/ink230.xml"/><Relationship Id="rId94" Type="http://schemas.openxmlformats.org/officeDocument/2006/relationships/customXml" Target="../ink/ink234.xml"/><Relationship Id="rId99" Type="http://schemas.openxmlformats.org/officeDocument/2006/relationships/image" Target="../media/image449.png"/><Relationship Id="rId101" Type="http://schemas.openxmlformats.org/officeDocument/2006/relationships/image" Target="../media/image451.png"/><Relationship Id="rId4" Type="http://schemas.openxmlformats.org/officeDocument/2006/relationships/customXml" Target="../ink/ink189.xml"/><Relationship Id="rId9" Type="http://schemas.openxmlformats.org/officeDocument/2006/relationships/image" Target="../media/image4010.png"/><Relationship Id="rId202" Type="http://schemas.openxmlformats.org/officeDocument/2006/relationships/image" Target="NULL"/><Relationship Id="rId207" Type="http://schemas.openxmlformats.org/officeDocument/2006/relationships/customXml" Target="../ink/ink242.xml"/><Relationship Id="rId210" Type="http://schemas.openxmlformats.org/officeDocument/2006/relationships/image" Target="NULL"/><Relationship Id="rId13" Type="http://schemas.openxmlformats.org/officeDocument/2006/relationships/image" Target="../media/image403.png"/><Relationship Id="rId18" Type="http://schemas.openxmlformats.org/officeDocument/2006/relationships/customXml" Target="../ink/ink196.xml"/><Relationship Id="rId39" Type="http://schemas.openxmlformats.org/officeDocument/2006/relationships/image" Target="../media/image417.png"/><Relationship Id="rId34" Type="http://schemas.openxmlformats.org/officeDocument/2006/relationships/customXml" Target="../ink/ink204.xml"/><Relationship Id="rId50" Type="http://schemas.openxmlformats.org/officeDocument/2006/relationships/customXml" Target="../ink/ink212.xml"/><Relationship Id="rId55" Type="http://schemas.openxmlformats.org/officeDocument/2006/relationships/image" Target="../media/image426.png"/><Relationship Id="rId76" Type="http://schemas.openxmlformats.org/officeDocument/2006/relationships/customXml" Target="../ink/ink225.xml"/><Relationship Id="rId97" Type="http://schemas.openxmlformats.org/officeDocument/2006/relationships/image" Target="../media/image448.png"/><Relationship Id="rId104" Type="http://schemas.openxmlformats.org/officeDocument/2006/relationships/customXml" Target="../ink/ink239.xml"/><Relationship Id="rId7" Type="http://schemas.openxmlformats.org/officeDocument/2006/relationships/image" Target="../media/image3990.png"/><Relationship Id="rId71" Type="http://schemas.openxmlformats.org/officeDocument/2006/relationships/image" Target="../media/image435.png"/><Relationship Id="rId92" Type="http://schemas.openxmlformats.org/officeDocument/2006/relationships/customXml" Target="../ink/ink233.xml"/><Relationship Id="rId213" Type="http://schemas.openxmlformats.org/officeDocument/2006/relationships/customXml" Target="../ink/ink245.xml"/><Relationship Id="rId2" Type="http://schemas.openxmlformats.org/officeDocument/2006/relationships/customXml" Target="../ink/ink188.xml"/><Relationship Id="rId29" Type="http://schemas.openxmlformats.org/officeDocument/2006/relationships/image" Target="../media/image412.png"/><Relationship Id="rId24" Type="http://schemas.openxmlformats.org/officeDocument/2006/relationships/customXml" Target="../ink/ink199.xml"/><Relationship Id="rId40" Type="http://schemas.openxmlformats.org/officeDocument/2006/relationships/customXml" Target="../ink/ink207.xml"/><Relationship Id="rId45" Type="http://schemas.openxmlformats.org/officeDocument/2006/relationships/image" Target="../media/image421.png"/><Relationship Id="rId66" Type="http://schemas.openxmlformats.org/officeDocument/2006/relationships/customXml" Target="../ink/ink220.xml"/><Relationship Id="rId87" Type="http://schemas.openxmlformats.org/officeDocument/2006/relationships/image" Target="../media/image443.png"/><Relationship Id="rId61" Type="http://schemas.openxmlformats.org/officeDocument/2006/relationships/image" Target="../media/image429.png"/><Relationship Id="rId82" Type="http://schemas.openxmlformats.org/officeDocument/2006/relationships/customXml" Target="../ink/ink228.xml"/><Relationship Id="rId203" Type="http://schemas.openxmlformats.org/officeDocument/2006/relationships/customXml" Target="../ink/ink240.xml"/><Relationship Id="rId208" Type="http://schemas.openxmlformats.org/officeDocument/2006/relationships/image" Target="NULL"/><Relationship Id="rId19" Type="http://schemas.openxmlformats.org/officeDocument/2006/relationships/image" Target="../media/image406.png"/><Relationship Id="rId14" Type="http://schemas.openxmlformats.org/officeDocument/2006/relationships/customXml" Target="../ink/ink194.xml"/><Relationship Id="rId30" Type="http://schemas.openxmlformats.org/officeDocument/2006/relationships/customXml" Target="../ink/ink202.xml"/><Relationship Id="rId35" Type="http://schemas.openxmlformats.org/officeDocument/2006/relationships/image" Target="../media/image415.png"/><Relationship Id="rId56" Type="http://schemas.openxmlformats.org/officeDocument/2006/relationships/customXml" Target="../ink/ink215.xml"/><Relationship Id="rId77" Type="http://schemas.openxmlformats.org/officeDocument/2006/relationships/image" Target="../media/image437.png"/><Relationship Id="rId100" Type="http://schemas.openxmlformats.org/officeDocument/2006/relationships/customXml" Target="../ink/ink237.xml"/><Relationship Id="rId8" Type="http://schemas.openxmlformats.org/officeDocument/2006/relationships/customXml" Target="../ink/ink191.xml"/><Relationship Id="rId51" Type="http://schemas.openxmlformats.org/officeDocument/2006/relationships/image" Target="../media/image424.png"/><Relationship Id="rId72" Type="http://schemas.openxmlformats.org/officeDocument/2006/relationships/customXml" Target="../ink/ink223.xml"/><Relationship Id="rId93" Type="http://schemas.openxmlformats.org/officeDocument/2006/relationships/image" Target="../media/image446.png"/><Relationship Id="rId98" Type="http://schemas.openxmlformats.org/officeDocument/2006/relationships/customXml" Target="../ink/ink236.xml"/><Relationship Id="rId3" Type="http://schemas.openxmlformats.org/officeDocument/2006/relationships/image" Target="../media/image3970.png"/><Relationship Id="rId25" Type="http://schemas.openxmlformats.org/officeDocument/2006/relationships/image" Target="../media/image409.png"/><Relationship Id="rId46" Type="http://schemas.openxmlformats.org/officeDocument/2006/relationships/customXml" Target="../ink/ink210.xml"/><Relationship Id="rId67" Type="http://schemas.openxmlformats.org/officeDocument/2006/relationships/image" Target="../media/image433.png"/><Relationship Id="rId20" Type="http://schemas.openxmlformats.org/officeDocument/2006/relationships/customXml" Target="../ink/ink197.xml"/><Relationship Id="rId41" Type="http://schemas.openxmlformats.org/officeDocument/2006/relationships/image" Target="../media/image418.png"/><Relationship Id="rId62" Type="http://schemas.openxmlformats.org/officeDocument/2006/relationships/customXml" Target="../ink/ink218.xml"/><Relationship Id="rId83" Type="http://schemas.openxmlformats.org/officeDocument/2006/relationships/image" Target="../media/image441.png"/><Relationship Id="rId88" Type="http://schemas.openxmlformats.org/officeDocument/2006/relationships/customXml" Target="../ink/ink231.xml"/><Relationship Id="rId209" Type="http://schemas.openxmlformats.org/officeDocument/2006/relationships/customXml" Target="../ink/ink243.xml"/><Relationship Id="rId153" Type="http://schemas.openxmlformats.org/officeDocument/2006/relationships/image" Target="NULL"/><Relationship Id="rId204" Type="http://schemas.openxmlformats.org/officeDocument/2006/relationships/image" Target="NULL"/><Relationship Id="rId15" Type="http://schemas.openxmlformats.org/officeDocument/2006/relationships/image" Target="../media/image404.png"/><Relationship Id="rId36" Type="http://schemas.openxmlformats.org/officeDocument/2006/relationships/customXml" Target="../ink/ink205.xml"/><Relationship Id="rId57" Type="http://schemas.openxmlformats.org/officeDocument/2006/relationships/image" Target="../media/image427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10.png"/><Relationship Id="rId18" Type="http://schemas.openxmlformats.org/officeDocument/2006/relationships/customXml" Target="../ink/ink253.xml"/><Relationship Id="rId26" Type="http://schemas.openxmlformats.org/officeDocument/2006/relationships/customXml" Target="../ink/ink257.xml"/><Relationship Id="rId39" Type="http://schemas.openxmlformats.org/officeDocument/2006/relationships/customXml" Target="../ink/ink264.xml"/><Relationship Id="rId21" Type="http://schemas.openxmlformats.org/officeDocument/2006/relationships/image" Target="../media/image1710.png"/><Relationship Id="rId34" Type="http://schemas.openxmlformats.org/officeDocument/2006/relationships/customXml" Target="../ink/ink261.xml"/><Relationship Id="rId42" Type="http://schemas.openxmlformats.org/officeDocument/2006/relationships/customXml" Target="../ink/ink267.xml"/><Relationship Id="rId7" Type="http://schemas.openxmlformats.org/officeDocument/2006/relationships/image" Target="../media/image500.png"/><Relationship Id="rId2" Type="http://schemas.openxmlformats.org/officeDocument/2006/relationships/image" Target="../media/image2.png"/><Relationship Id="rId16" Type="http://schemas.openxmlformats.org/officeDocument/2006/relationships/customXml" Target="../ink/ink252.xml"/><Relationship Id="rId29" Type="http://schemas.openxmlformats.org/officeDocument/2006/relationships/image" Target="../media/image211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47.xml"/><Relationship Id="rId11" Type="http://schemas.openxmlformats.org/officeDocument/2006/relationships/image" Target="../media/image710.png"/><Relationship Id="rId24" Type="http://schemas.openxmlformats.org/officeDocument/2006/relationships/customXml" Target="../ink/ink256.xml"/><Relationship Id="rId32" Type="http://schemas.openxmlformats.org/officeDocument/2006/relationships/customXml" Target="../ink/ink260.xml"/><Relationship Id="rId37" Type="http://schemas.openxmlformats.org/officeDocument/2006/relationships/image" Target="../media/image454.png"/><Relationship Id="rId40" Type="http://schemas.openxmlformats.org/officeDocument/2006/relationships/customXml" Target="../ink/ink265.xml"/><Relationship Id="rId45" Type="http://schemas.openxmlformats.org/officeDocument/2006/relationships/customXml" Target="../ink/ink270.xml"/><Relationship Id="rId5" Type="http://schemas.openxmlformats.org/officeDocument/2006/relationships/image" Target="../media/image4110.png"/><Relationship Id="rId15" Type="http://schemas.openxmlformats.org/officeDocument/2006/relationships/image" Target="../media/image900.png"/><Relationship Id="rId23" Type="http://schemas.openxmlformats.org/officeDocument/2006/relationships/image" Target="../media/image1810.png"/><Relationship Id="rId28" Type="http://schemas.openxmlformats.org/officeDocument/2006/relationships/customXml" Target="../ink/ink258.xml"/><Relationship Id="rId36" Type="http://schemas.openxmlformats.org/officeDocument/2006/relationships/customXml" Target="../ink/ink262.xml"/><Relationship Id="rId10" Type="http://schemas.openxmlformats.org/officeDocument/2006/relationships/customXml" Target="../ink/ink249.xml"/><Relationship Id="rId19" Type="http://schemas.openxmlformats.org/officeDocument/2006/relationships/image" Target="../media/image1610.png"/><Relationship Id="rId31" Type="http://schemas.openxmlformats.org/officeDocument/2006/relationships/image" Target="../media/image2210.png"/><Relationship Id="rId44" Type="http://schemas.openxmlformats.org/officeDocument/2006/relationships/customXml" Target="../ink/ink269.xml"/><Relationship Id="rId9" Type="http://schemas.openxmlformats.org/officeDocument/2006/relationships/image" Target="../media/image610.png"/><Relationship Id="rId14" Type="http://schemas.openxmlformats.org/officeDocument/2006/relationships/customXml" Target="../ink/ink251.xml"/><Relationship Id="rId22" Type="http://schemas.openxmlformats.org/officeDocument/2006/relationships/customXml" Target="../ink/ink255.xml"/><Relationship Id="rId27" Type="http://schemas.openxmlformats.org/officeDocument/2006/relationships/image" Target="../media/image2010.png"/><Relationship Id="rId30" Type="http://schemas.openxmlformats.org/officeDocument/2006/relationships/customXml" Target="../ink/ink259.xml"/><Relationship Id="rId35" Type="http://schemas.openxmlformats.org/officeDocument/2006/relationships/image" Target="../media/image2410.png"/><Relationship Id="rId43" Type="http://schemas.openxmlformats.org/officeDocument/2006/relationships/customXml" Target="../ink/ink268.xml"/><Relationship Id="rId8" Type="http://schemas.openxmlformats.org/officeDocument/2006/relationships/customXml" Target="../ink/ink248.xml"/><Relationship Id="rId3" Type="http://schemas.openxmlformats.org/officeDocument/2006/relationships/customXml" Target="../ink/ink246.xml"/><Relationship Id="rId12" Type="http://schemas.openxmlformats.org/officeDocument/2006/relationships/customXml" Target="../ink/ink250.xml"/><Relationship Id="rId17" Type="http://schemas.openxmlformats.org/officeDocument/2006/relationships/image" Target="../media/image1510.png"/><Relationship Id="rId25" Type="http://schemas.openxmlformats.org/officeDocument/2006/relationships/image" Target="../media/image1910.png"/><Relationship Id="rId33" Type="http://schemas.openxmlformats.org/officeDocument/2006/relationships/image" Target="../media/image2310.png"/><Relationship Id="rId38" Type="http://schemas.openxmlformats.org/officeDocument/2006/relationships/customXml" Target="../ink/ink263.xml"/><Relationship Id="rId46" Type="http://schemas.openxmlformats.org/officeDocument/2006/relationships/image" Target="../media/image455.png"/><Relationship Id="rId20" Type="http://schemas.openxmlformats.org/officeDocument/2006/relationships/customXml" Target="../ink/ink254.xml"/><Relationship Id="rId41" Type="http://schemas.openxmlformats.org/officeDocument/2006/relationships/customXml" Target="../ink/ink26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3.xml"/><Relationship Id="rId13" Type="http://schemas.openxmlformats.org/officeDocument/2006/relationships/image" Target="../media/image810.png"/><Relationship Id="rId18" Type="http://schemas.openxmlformats.org/officeDocument/2006/relationships/customXml" Target="../ink/ink278.xml"/><Relationship Id="rId3" Type="http://schemas.openxmlformats.org/officeDocument/2006/relationships/customXml" Target="../ink/ink271.xml"/><Relationship Id="rId7" Type="http://schemas.openxmlformats.org/officeDocument/2006/relationships/image" Target="../media/image500.png"/><Relationship Id="rId12" Type="http://schemas.openxmlformats.org/officeDocument/2006/relationships/customXml" Target="../ink/ink275.xml"/><Relationship Id="rId17" Type="http://schemas.openxmlformats.org/officeDocument/2006/relationships/image" Target="../media/image456.png"/><Relationship Id="rId2" Type="http://schemas.openxmlformats.org/officeDocument/2006/relationships/image" Target="../media/image2.png"/><Relationship Id="rId16" Type="http://schemas.openxmlformats.org/officeDocument/2006/relationships/customXml" Target="../ink/ink27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72.xml"/><Relationship Id="rId11" Type="http://schemas.openxmlformats.org/officeDocument/2006/relationships/image" Target="../media/image710.png"/><Relationship Id="rId5" Type="http://schemas.openxmlformats.org/officeDocument/2006/relationships/image" Target="../media/image4110.png"/><Relationship Id="rId15" Type="http://schemas.openxmlformats.org/officeDocument/2006/relationships/image" Target="../media/image900.png"/><Relationship Id="rId10" Type="http://schemas.openxmlformats.org/officeDocument/2006/relationships/customXml" Target="../ink/ink274.xml"/><Relationship Id="rId19" Type="http://schemas.openxmlformats.org/officeDocument/2006/relationships/image" Target="../media/image457.png"/><Relationship Id="rId9" Type="http://schemas.openxmlformats.org/officeDocument/2006/relationships/image" Target="../media/image610.png"/><Relationship Id="rId14" Type="http://schemas.openxmlformats.org/officeDocument/2006/relationships/customXml" Target="../ink/ink27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63" Type="http://schemas.openxmlformats.org/officeDocument/2006/relationships/customXml" Target="../ink/ink15.xml"/><Relationship Id="rId68" Type="http://schemas.openxmlformats.org/officeDocument/2006/relationships/image" Target="../media/image41.png"/><Relationship Id="rId84" Type="http://schemas.openxmlformats.org/officeDocument/2006/relationships/image" Target="../media/image49.png"/><Relationship Id="rId89" Type="http://schemas.openxmlformats.org/officeDocument/2006/relationships/customXml" Target="../ink/ink28.xml"/><Relationship Id="rId7" Type="http://schemas.openxmlformats.org/officeDocument/2006/relationships/customXml" Target="../ink/ink3.xml"/><Relationship Id="rId71" Type="http://schemas.openxmlformats.org/officeDocument/2006/relationships/customXml" Target="../ink/ink19.xml"/><Relationship Id="rId92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9.png"/><Relationship Id="rId11" Type="http://schemas.openxmlformats.org/officeDocument/2006/relationships/customXml" Target="../ink/ink5.xml"/><Relationship Id="rId53" Type="http://schemas.openxmlformats.org/officeDocument/2006/relationships/customXml" Target="../ink/ink10.xml"/><Relationship Id="rId58" Type="http://schemas.openxmlformats.org/officeDocument/2006/relationships/image" Target="../media/image36.png"/><Relationship Id="rId66" Type="http://schemas.openxmlformats.org/officeDocument/2006/relationships/image" Target="../media/image40.png"/><Relationship Id="rId74" Type="http://schemas.openxmlformats.org/officeDocument/2006/relationships/image" Target="../media/image44.png"/><Relationship Id="rId79" Type="http://schemas.openxmlformats.org/officeDocument/2006/relationships/customXml" Target="../ink/ink23.xml"/><Relationship Id="rId87" Type="http://schemas.openxmlformats.org/officeDocument/2006/relationships/customXml" Target="../ink/ink27.xml"/><Relationship Id="rId102" Type="http://schemas.openxmlformats.org/officeDocument/2006/relationships/image" Target="../media/image58.png"/><Relationship Id="rId5" Type="http://schemas.openxmlformats.org/officeDocument/2006/relationships/customXml" Target="../ink/ink2.xml"/><Relationship Id="rId61" Type="http://schemas.openxmlformats.org/officeDocument/2006/relationships/customXml" Target="../ink/ink14.xml"/><Relationship Id="rId82" Type="http://schemas.openxmlformats.org/officeDocument/2006/relationships/image" Target="../media/image48.png"/><Relationship Id="rId90" Type="http://schemas.openxmlformats.org/officeDocument/2006/relationships/image" Target="../media/image52.png"/><Relationship Id="rId95" Type="http://schemas.openxmlformats.org/officeDocument/2006/relationships/customXml" Target="../ink/ink31.xml"/><Relationship Id="rId19" Type="http://schemas.openxmlformats.org/officeDocument/2006/relationships/customXml" Target="../ink/ink9.xml"/><Relationship Id="rId14" Type="http://schemas.openxmlformats.org/officeDocument/2006/relationships/image" Target="../media/image8.png"/><Relationship Id="rId56" Type="http://schemas.openxmlformats.org/officeDocument/2006/relationships/image" Target="../media/image35.png"/><Relationship Id="rId64" Type="http://schemas.openxmlformats.org/officeDocument/2006/relationships/image" Target="../media/image39.png"/><Relationship Id="rId69" Type="http://schemas.openxmlformats.org/officeDocument/2006/relationships/customXml" Target="../ink/ink18.xml"/><Relationship Id="rId77" Type="http://schemas.openxmlformats.org/officeDocument/2006/relationships/customXml" Target="../ink/ink22.xml"/><Relationship Id="rId100" Type="http://schemas.openxmlformats.org/officeDocument/2006/relationships/image" Target="../media/image57.png"/><Relationship Id="rId8" Type="http://schemas.openxmlformats.org/officeDocument/2006/relationships/image" Target="../media/image5.png"/><Relationship Id="rId72" Type="http://schemas.openxmlformats.org/officeDocument/2006/relationships/image" Target="../media/image43.png"/><Relationship Id="rId80" Type="http://schemas.openxmlformats.org/officeDocument/2006/relationships/image" Target="../media/image47.png"/><Relationship Id="rId85" Type="http://schemas.openxmlformats.org/officeDocument/2006/relationships/customXml" Target="../ink/ink26.xml"/><Relationship Id="rId93" Type="http://schemas.openxmlformats.org/officeDocument/2006/relationships/customXml" Target="../ink/ink30.xml"/><Relationship Id="rId98" Type="http://schemas.openxmlformats.org/officeDocument/2006/relationships/image" Target="../media/image56.png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59" Type="http://schemas.openxmlformats.org/officeDocument/2006/relationships/customXml" Target="../ink/ink13.xml"/><Relationship Id="rId67" Type="http://schemas.openxmlformats.org/officeDocument/2006/relationships/customXml" Target="../ink/ink17.xml"/><Relationship Id="rId103" Type="http://schemas.openxmlformats.org/officeDocument/2006/relationships/image" Target="../media/image2.png"/><Relationship Id="rId54" Type="http://schemas.openxmlformats.org/officeDocument/2006/relationships/image" Target="../media/image34.png"/><Relationship Id="rId62" Type="http://schemas.openxmlformats.org/officeDocument/2006/relationships/image" Target="../media/image38.png"/><Relationship Id="rId70" Type="http://schemas.openxmlformats.org/officeDocument/2006/relationships/image" Target="../media/image42.png"/><Relationship Id="rId75" Type="http://schemas.openxmlformats.org/officeDocument/2006/relationships/customXml" Target="../ink/ink21.xml"/><Relationship Id="rId83" Type="http://schemas.openxmlformats.org/officeDocument/2006/relationships/customXml" Target="../ink/ink25.xml"/><Relationship Id="rId88" Type="http://schemas.openxmlformats.org/officeDocument/2006/relationships/image" Target="../media/image51.png"/><Relationship Id="rId91" Type="http://schemas.openxmlformats.org/officeDocument/2006/relationships/customXml" Target="../ink/ink29.xml"/><Relationship Id="rId96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5" Type="http://schemas.openxmlformats.org/officeDocument/2006/relationships/customXml" Target="../ink/ink7.xml"/><Relationship Id="rId57" Type="http://schemas.openxmlformats.org/officeDocument/2006/relationships/customXml" Target="../ink/ink12.xml"/><Relationship Id="rId10" Type="http://schemas.openxmlformats.org/officeDocument/2006/relationships/image" Target="../media/image6.png"/><Relationship Id="rId52" Type="http://schemas.openxmlformats.org/officeDocument/2006/relationships/image" Target="../media/image33.png"/><Relationship Id="rId60" Type="http://schemas.openxmlformats.org/officeDocument/2006/relationships/image" Target="../media/image37.png"/><Relationship Id="rId65" Type="http://schemas.openxmlformats.org/officeDocument/2006/relationships/customXml" Target="../ink/ink16.xml"/><Relationship Id="rId73" Type="http://schemas.openxmlformats.org/officeDocument/2006/relationships/customXml" Target="../ink/ink20.xml"/><Relationship Id="rId78" Type="http://schemas.openxmlformats.org/officeDocument/2006/relationships/image" Target="../media/image46.png"/><Relationship Id="rId81" Type="http://schemas.openxmlformats.org/officeDocument/2006/relationships/customXml" Target="../ink/ink24.xml"/><Relationship Id="rId86" Type="http://schemas.openxmlformats.org/officeDocument/2006/relationships/image" Target="../media/image50.png"/><Relationship Id="rId94" Type="http://schemas.openxmlformats.org/officeDocument/2006/relationships/image" Target="../media/image54.png"/><Relationship Id="rId99" Type="http://schemas.openxmlformats.org/officeDocument/2006/relationships/customXml" Target="../ink/ink33.xml"/><Relationship Id="rId101" Type="http://schemas.openxmlformats.org/officeDocument/2006/relationships/customXml" Target="../ink/ink34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55" Type="http://schemas.openxmlformats.org/officeDocument/2006/relationships/customXml" Target="../ink/ink11.xml"/><Relationship Id="rId76" Type="http://schemas.openxmlformats.org/officeDocument/2006/relationships/image" Target="../media/image45.png"/><Relationship Id="rId97" Type="http://schemas.openxmlformats.org/officeDocument/2006/relationships/customXml" Target="../ink/ink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2noicxltxjwxxt4ego5d7q4uc40bcgjw.lambda-url.us-east-2.on.aws/?n=60085147514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2noicxltxjwxxt4ego5d7q4uc40bcgjw.lambda-url.us-east-2.on.aws/?n=6008514751439999" TargetMode="Externa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5.xml"/><Relationship Id="rId21" Type="http://schemas.openxmlformats.org/officeDocument/2006/relationships/image" Target="../media/image69.png"/><Relationship Id="rId63" Type="http://schemas.openxmlformats.org/officeDocument/2006/relationships/image" Target="../media/image90.png"/><Relationship Id="rId68" Type="http://schemas.openxmlformats.org/officeDocument/2006/relationships/customXml" Target="../ink/ink58.xml"/><Relationship Id="rId84" Type="http://schemas.openxmlformats.org/officeDocument/2006/relationships/customXml" Target="../ink/ink66.xml"/><Relationship Id="rId89" Type="http://schemas.openxmlformats.org/officeDocument/2006/relationships/image" Target="../media/image77.png"/><Relationship Id="rId16" Type="http://schemas.openxmlformats.org/officeDocument/2006/relationships/customXml" Target="../ink/ink40.xml"/><Relationship Id="rId11" Type="http://schemas.openxmlformats.org/officeDocument/2006/relationships/image" Target="../media/image64.png"/><Relationship Id="rId32" Type="http://schemas.openxmlformats.org/officeDocument/2006/relationships/customXml" Target="../ink/ink48.xml"/><Relationship Id="rId53" Type="http://schemas.openxmlformats.org/officeDocument/2006/relationships/image" Target="../media/image85.png"/><Relationship Id="rId58" Type="http://schemas.openxmlformats.org/officeDocument/2006/relationships/customXml" Target="../ink/ink53.xml"/><Relationship Id="rId74" Type="http://schemas.openxmlformats.org/officeDocument/2006/relationships/customXml" Target="../ink/ink61.xml"/><Relationship Id="rId79" Type="http://schemas.openxmlformats.org/officeDocument/2006/relationships/image" Target="../media/image98.png"/><Relationship Id="rId102" Type="http://schemas.openxmlformats.org/officeDocument/2006/relationships/customXml" Target="../ink/ink75.xml"/><Relationship Id="rId5" Type="http://schemas.openxmlformats.org/officeDocument/2006/relationships/image" Target="../media/image12.png"/><Relationship Id="rId90" Type="http://schemas.openxmlformats.org/officeDocument/2006/relationships/customXml" Target="../ink/ink69.xml"/><Relationship Id="rId95" Type="http://schemas.openxmlformats.org/officeDocument/2006/relationships/image" Target="../media/image80.png"/><Relationship Id="rId19" Type="http://schemas.openxmlformats.org/officeDocument/2006/relationships/image" Target="../media/image68.png"/><Relationship Id="rId14" Type="http://schemas.openxmlformats.org/officeDocument/2006/relationships/customXml" Target="../ink/ink39.xml"/><Relationship Id="rId22" Type="http://schemas.openxmlformats.org/officeDocument/2006/relationships/customXml" Target="../ink/ink43.xml"/><Relationship Id="rId27" Type="http://schemas.openxmlformats.org/officeDocument/2006/relationships/image" Target="../media/image72.png"/><Relationship Id="rId30" Type="http://schemas.openxmlformats.org/officeDocument/2006/relationships/customXml" Target="../ink/ink47.xml"/><Relationship Id="rId35" Type="http://schemas.openxmlformats.org/officeDocument/2006/relationships/image" Target="../media/image76.png"/><Relationship Id="rId56" Type="http://schemas.openxmlformats.org/officeDocument/2006/relationships/customXml" Target="../ink/ink52.xml"/><Relationship Id="rId64" Type="http://schemas.openxmlformats.org/officeDocument/2006/relationships/customXml" Target="../ink/ink56.xml"/><Relationship Id="rId69" Type="http://schemas.openxmlformats.org/officeDocument/2006/relationships/image" Target="../media/image93.png"/><Relationship Id="rId77" Type="http://schemas.openxmlformats.org/officeDocument/2006/relationships/image" Target="../media/image97.png"/><Relationship Id="rId100" Type="http://schemas.openxmlformats.org/officeDocument/2006/relationships/customXml" Target="../ink/ink74.xml"/><Relationship Id="rId8" Type="http://schemas.openxmlformats.org/officeDocument/2006/relationships/customXml" Target="../ink/ink36.xml"/><Relationship Id="rId72" Type="http://schemas.openxmlformats.org/officeDocument/2006/relationships/customXml" Target="../ink/ink60.xml"/><Relationship Id="rId80" Type="http://schemas.openxmlformats.org/officeDocument/2006/relationships/customXml" Target="../ink/ink64.xml"/><Relationship Id="rId85" Type="http://schemas.openxmlformats.org/officeDocument/2006/relationships/image" Target="../media/image101.png"/><Relationship Id="rId93" Type="http://schemas.openxmlformats.org/officeDocument/2006/relationships/image" Target="../media/image79.png"/><Relationship Id="rId98" Type="http://schemas.openxmlformats.org/officeDocument/2006/relationships/customXml" Target="../ink/ink73.xml"/><Relationship Id="rId3" Type="http://schemas.openxmlformats.org/officeDocument/2006/relationships/image" Target="../media/image11.png"/><Relationship Id="rId12" Type="http://schemas.openxmlformats.org/officeDocument/2006/relationships/customXml" Target="../ink/ink38.xml"/><Relationship Id="rId17" Type="http://schemas.openxmlformats.org/officeDocument/2006/relationships/image" Target="../media/image67.png"/><Relationship Id="rId25" Type="http://schemas.openxmlformats.org/officeDocument/2006/relationships/image" Target="../media/image71.png"/><Relationship Id="rId33" Type="http://schemas.openxmlformats.org/officeDocument/2006/relationships/image" Target="../media/image75.png"/><Relationship Id="rId59" Type="http://schemas.openxmlformats.org/officeDocument/2006/relationships/image" Target="../media/image88.png"/><Relationship Id="rId67" Type="http://schemas.openxmlformats.org/officeDocument/2006/relationships/image" Target="../media/image92.png"/><Relationship Id="rId103" Type="http://schemas.openxmlformats.org/officeDocument/2006/relationships/image" Target="../media/image84.png"/><Relationship Id="rId20" Type="http://schemas.openxmlformats.org/officeDocument/2006/relationships/customXml" Target="../ink/ink42.xml"/><Relationship Id="rId54" Type="http://schemas.openxmlformats.org/officeDocument/2006/relationships/customXml" Target="../ink/ink51.xml"/><Relationship Id="rId62" Type="http://schemas.openxmlformats.org/officeDocument/2006/relationships/customXml" Target="../ink/ink55.xml"/><Relationship Id="rId70" Type="http://schemas.openxmlformats.org/officeDocument/2006/relationships/customXml" Target="../ink/ink59.xml"/><Relationship Id="rId75" Type="http://schemas.openxmlformats.org/officeDocument/2006/relationships/image" Target="../media/image96.png"/><Relationship Id="rId83" Type="http://schemas.openxmlformats.org/officeDocument/2006/relationships/image" Target="../media/image100.png"/><Relationship Id="rId88" Type="http://schemas.openxmlformats.org/officeDocument/2006/relationships/customXml" Target="../ink/ink68.xml"/><Relationship Id="rId91" Type="http://schemas.openxmlformats.org/officeDocument/2006/relationships/image" Target="../media/image78.png"/><Relationship Id="rId96" Type="http://schemas.openxmlformats.org/officeDocument/2006/relationships/customXml" Target="../ink/ink7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5.xml"/><Relationship Id="rId15" Type="http://schemas.openxmlformats.org/officeDocument/2006/relationships/image" Target="../media/image66.png"/><Relationship Id="rId23" Type="http://schemas.openxmlformats.org/officeDocument/2006/relationships/image" Target="../media/image70.png"/><Relationship Id="rId28" Type="http://schemas.openxmlformats.org/officeDocument/2006/relationships/customXml" Target="../ink/ink46.xml"/><Relationship Id="rId36" Type="http://schemas.openxmlformats.org/officeDocument/2006/relationships/customXml" Target="../ink/ink50.xml"/><Relationship Id="rId57" Type="http://schemas.openxmlformats.org/officeDocument/2006/relationships/image" Target="../media/image87.png"/><Relationship Id="rId10" Type="http://schemas.openxmlformats.org/officeDocument/2006/relationships/customXml" Target="../ink/ink37.xml"/><Relationship Id="rId31" Type="http://schemas.openxmlformats.org/officeDocument/2006/relationships/image" Target="../media/image74.png"/><Relationship Id="rId60" Type="http://schemas.openxmlformats.org/officeDocument/2006/relationships/customXml" Target="../ink/ink54.xml"/><Relationship Id="rId65" Type="http://schemas.openxmlformats.org/officeDocument/2006/relationships/image" Target="../media/image91.png"/><Relationship Id="rId73" Type="http://schemas.openxmlformats.org/officeDocument/2006/relationships/image" Target="../media/image95.png"/><Relationship Id="rId78" Type="http://schemas.openxmlformats.org/officeDocument/2006/relationships/customXml" Target="../ink/ink63.xml"/><Relationship Id="rId81" Type="http://schemas.openxmlformats.org/officeDocument/2006/relationships/image" Target="../media/image99.png"/><Relationship Id="rId86" Type="http://schemas.openxmlformats.org/officeDocument/2006/relationships/customXml" Target="../ink/ink67.xml"/><Relationship Id="rId94" Type="http://schemas.openxmlformats.org/officeDocument/2006/relationships/customXml" Target="../ink/ink71.xml"/><Relationship Id="rId99" Type="http://schemas.openxmlformats.org/officeDocument/2006/relationships/image" Target="../media/image82.png"/><Relationship Id="rId101" Type="http://schemas.openxmlformats.org/officeDocument/2006/relationships/image" Target="../media/image83.png"/><Relationship Id="rId4" Type="http://schemas.openxmlformats.org/officeDocument/2006/relationships/image" Target="../media/image13.png"/><Relationship Id="rId9" Type="http://schemas.openxmlformats.org/officeDocument/2006/relationships/image" Target="../media/image63.png"/><Relationship Id="rId13" Type="http://schemas.openxmlformats.org/officeDocument/2006/relationships/image" Target="../media/image65.png"/><Relationship Id="rId18" Type="http://schemas.openxmlformats.org/officeDocument/2006/relationships/customXml" Target="../ink/ink41.xml"/><Relationship Id="rId34" Type="http://schemas.openxmlformats.org/officeDocument/2006/relationships/customXml" Target="../ink/ink49.xml"/><Relationship Id="rId55" Type="http://schemas.openxmlformats.org/officeDocument/2006/relationships/image" Target="../media/image86.png"/><Relationship Id="rId76" Type="http://schemas.openxmlformats.org/officeDocument/2006/relationships/customXml" Target="../ink/ink62.xml"/><Relationship Id="rId97" Type="http://schemas.openxmlformats.org/officeDocument/2006/relationships/image" Target="../media/image81.png"/><Relationship Id="rId7" Type="http://schemas.openxmlformats.org/officeDocument/2006/relationships/image" Target="../media/image62.png"/><Relationship Id="rId71" Type="http://schemas.openxmlformats.org/officeDocument/2006/relationships/image" Target="../media/image94.png"/><Relationship Id="rId92" Type="http://schemas.openxmlformats.org/officeDocument/2006/relationships/customXml" Target="../ink/ink70.xml"/><Relationship Id="rId2" Type="http://schemas.openxmlformats.org/officeDocument/2006/relationships/notesSlide" Target="../notesSlides/notesSlide9.xml"/><Relationship Id="rId29" Type="http://schemas.openxmlformats.org/officeDocument/2006/relationships/image" Target="../media/image73.png"/><Relationship Id="rId24" Type="http://schemas.openxmlformats.org/officeDocument/2006/relationships/customXml" Target="../ink/ink44.xml"/><Relationship Id="rId66" Type="http://schemas.openxmlformats.org/officeDocument/2006/relationships/customXml" Target="../ink/ink57.xml"/><Relationship Id="rId87" Type="http://schemas.openxmlformats.org/officeDocument/2006/relationships/image" Target="../media/image102.png"/><Relationship Id="rId61" Type="http://schemas.openxmlformats.org/officeDocument/2006/relationships/image" Target="../media/image89.png"/><Relationship Id="rId82" Type="http://schemas.openxmlformats.org/officeDocument/2006/relationships/customXml" Target="../ink/ink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FF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Workloads in the cloud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39F286A-CC9D-4BAB-809E-5F08557B4E23}"/>
              </a:ext>
            </a:extLst>
          </p:cNvPr>
          <p:cNvSpPr txBox="1">
            <a:spLocks/>
          </p:cNvSpPr>
          <p:nvPr/>
        </p:nvSpPr>
        <p:spPr>
          <a:xfrm>
            <a:off x="685800" y="1815646"/>
            <a:ext cx="7010400" cy="3213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Types of w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orkloads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Packaging options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Execution options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1E00E-19E6-8771-AE74-609F5426E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18" y="5796339"/>
            <a:ext cx="1615382" cy="909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758302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Option #1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6E319DF0-2467-E98C-9E38-4045CEB8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6248400"/>
            <a:ext cx="457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7EB11DC5-5004-6C70-FE0B-C8BA68FBA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0748"/>
            <a:ext cx="8077200" cy="1883200"/>
          </a:xfrm>
        </p:spPr>
        <p:txBody>
          <a:bodyPr/>
          <a:lstStyle/>
          <a:p>
            <a:r>
              <a:rPr lang="en-US" dirty="0"/>
              <a:t>*IF* you have unused cores available, use those</a:t>
            </a:r>
          </a:p>
          <a:p>
            <a:pPr lvl="1"/>
            <a:r>
              <a:rPr lang="en-US" sz="2000" dirty="0"/>
              <a:t>Better for small-scale work, i.e. small tasks that only run for a few seconds / minutes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9B877-2060-0B66-AB92-E4FC00C03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420" y="2742066"/>
            <a:ext cx="5123560" cy="2667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00DB630-8E95-6B20-0C57-A4B365AE8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659" y="5029200"/>
            <a:ext cx="2584479" cy="1295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3FFD08-F4BB-AA49-1859-C08C27345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4864014"/>
            <a:ext cx="914400" cy="6943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EF895-8FA8-6E03-1432-2A124E20CD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8534" y="5795462"/>
            <a:ext cx="914400" cy="694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573FE9-29FE-FFE2-01BF-8247C25F0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8576" y="4613186"/>
            <a:ext cx="914400" cy="6943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0BAE9A-4856-7248-F594-F452569C1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4642" y="5939338"/>
            <a:ext cx="914400" cy="69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711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Option #2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6E319DF0-2467-E98C-9E38-4045CEB8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6248400"/>
            <a:ext cx="457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7EB11DC5-5004-6C70-FE0B-C8BA68FBA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0748"/>
            <a:ext cx="8077200" cy="1590052"/>
          </a:xfrm>
        </p:spPr>
        <p:txBody>
          <a:bodyPr/>
          <a:lstStyle/>
          <a:p>
            <a:r>
              <a:rPr lang="en-US" dirty="0"/>
              <a:t>What if my task takes longer to run, or needs lots of RAM?</a:t>
            </a:r>
          </a:p>
          <a:p>
            <a:r>
              <a:rPr lang="en-US" dirty="0"/>
              <a:t>Run on separate hardware…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9B877-2060-0B66-AB92-E4FC00C03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236159"/>
            <a:ext cx="5123560" cy="2667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00DB630-8E95-6B20-0C57-A4B365AE8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820" y="5165265"/>
            <a:ext cx="1293836" cy="64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DE168E-734C-BE16-1F39-E57ACA07B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020" y="3733800"/>
            <a:ext cx="1908620" cy="14314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0CBBF8-7CCC-FA65-B30A-E907CA1CE5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6820" y="4936665"/>
            <a:ext cx="758258" cy="575762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44DB5F9-B373-CE04-0FC2-CBADB9C7F3A1}"/>
              </a:ext>
            </a:extLst>
          </p:cNvPr>
          <p:cNvSpPr/>
          <p:nvPr/>
        </p:nvSpPr>
        <p:spPr>
          <a:xfrm>
            <a:off x="5879530" y="2133600"/>
            <a:ext cx="3033460" cy="838200"/>
          </a:xfrm>
          <a:prstGeom prst="wedgeRoundRectCallout">
            <a:avLst>
              <a:gd name="adj1" fmla="val 17819"/>
              <a:gd name="adj2" fmla="val 13051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problem?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 Installing the software you want to run…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03527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3FA3-E124-C646-B5E3-AC723F639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04" y="154985"/>
            <a:ext cx="8729420" cy="759416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Elastic Compute Cloud (EC2)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692C3-7EF7-4E4B-9375-12443AE61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04" y="1146875"/>
            <a:ext cx="8729420" cy="2129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Everything runs on an EC2 instance…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b="1" dirty="0"/>
              <a:t>EC2 is AWS machine rental service, started in 2006</a:t>
            </a:r>
          </a:p>
          <a:p>
            <a:pPr>
              <a:spcBef>
                <a:spcPts val="1800"/>
              </a:spcBef>
            </a:pPr>
            <a:r>
              <a:rPr lang="en-US" dirty="0"/>
              <a:t>Outsourcing hardware is an old idea. Amazon's innovation was to charge by the </a:t>
            </a:r>
            <a:r>
              <a:rPr lang="en-US" b="1" dirty="0"/>
              <a:t>hour</a:t>
            </a:r>
            <a:r>
              <a:rPr lang="en-US" dirty="0"/>
              <a:t>, not month, and this started cloud revolution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FEB35D9D-2387-7D0B-C5F2-704256CED8D5}"/>
              </a:ext>
            </a:extLst>
          </p:cNvPr>
          <p:cNvSpPr txBox="1">
            <a:spLocks/>
          </p:cNvSpPr>
          <p:nvPr/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BF7C14-5AF8-6E24-ED84-85616431C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849581"/>
            <a:ext cx="6059055" cy="96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6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Software </a:t>
            </a:r>
            <a:r>
              <a:rPr lang="en-US" sz="3600" dirty="0">
                <a:solidFill>
                  <a:srgbClr val="0000FF"/>
                </a:solidFill>
                <a:latin typeface="Calibri"/>
              </a:rPr>
              <a:t>p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ackaging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options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468B12-3FB2-F067-5A54-71FB6483C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72" y="5459029"/>
            <a:ext cx="7811655" cy="124657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C2C8459-2E82-529C-C4E4-3BD6D784584C}"/>
              </a:ext>
            </a:extLst>
          </p:cNvPr>
          <p:cNvSpPr txBox="1"/>
          <p:nvPr/>
        </p:nvSpPr>
        <p:spPr>
          <a:xfrm>
            <a:off x="3429000" y="1740422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Elastic Beanstalk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7865A5-C8DF-F59E-29EA-29DA13F1D8F5}"/>
              </a:ext>
            </a:extLst>
          </p:cNvPr>
          <p:cNvSpPr txBox="1"/>
          <p:nvPr/>
        </p:nvSpPr>
        <p:spPr>
          <a:xfrm>
            <a:off x="5389256" y="1736979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API Gateway + Lambda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7FCF69-7776-B265-AC45-8E6AA2205F34}"/>
              </a:ext>
            </a:extLst>
          </p:cNvPr>
          <p:cNvSpPr txBox="1"/>
          <p:nvPr/>
        </p:nvSpPr>
        <p:spPr>
          <a:xfrm>
            <a:off x="7461250" y="1844700"/>
            <a:ext cx="1384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Lambda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0813BC-E2D2-FE66-F63B-7251E2C1F014}"/>
              </a:ext>
            </a:extLst>
          </p:cNvPr>
          <p:cNvCxnSpPr>
            <a:cxnSpLocks/>
          </p:cNvCxnSpPr>
          <p:nvPr/>
        </p:nvCxnSpPr>
        <p:spPr>
          <a:xfrm>
            <a:off x="241300" y="1680881"/>
            <a:ext cx="8534400" cy="0"/>
          </a:xfrm>
          <a:prstGeom prst="straightConnector1">
            <a:avLst/>
          </a:prstGeom>
          <a:ln w="38100"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4A00800-5FFB-56BF-39EE-BB3AEA1C7CBE}"/>
              </a:ext>
            </a:extLst>
          </p:cNvPr>
          <p:cNvSpPr/>
          <p:nvPr/>
        </p:nvSpPr>
        <p:spPr>
          <a:xfrm>
            <a:off x="5465456" y="2633173"/>
            <a:ext cx="1524000" cy="3809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760DA0-42C7-85B2-EBDA-B73F24821F3E}"/>
              </a:ext>
            </a:extLst>
          </p:cNvPr>
          <p:cNvSpPr/>
          <p:nvPr/>
        </p:nvSpPr>
        <p:spPr>
          <a:xfrm>
            <a:off x="7467600" y="2628358"/>
            <a:ext cx="1524000" cy="3809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599713-195D-814F-B40C-55F798DE3BF5}"/>
              </a:ext>
            </a:extLst>
          </p:cNvPr>
          <p:cNvSpPr/>
          <p:nvPr/>
        </p:nvSpPr>
        <p:spPr>
          <a:xfrm>
            <a:off x="3568700" y="2628358"/>
            <a:ext cx="1524000" cy="5981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(e.g. web  service)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D15E11-33C8-E237-7F30-D419D3CE73E5}"/>
              </a:ext>
            </a:extLst>
          </p:cNvPr>
          <p:cNvSpPr/>
          <p:nvPr/>
        </p:nvSpPr>
        <p:spPr>
          <a:xfrm>
            <a:off x="76200" y="2628357"/>
            <a:ext cx="1143000" cy="17150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Virtual Machine Image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EF380-21FE-2DAF-3F8B-54E3E01669A7}"/>
              </a:ext>
            </a:extLst>
          </p:cNvPr>
          <p:cNvSpPr/>
          <p:nvPr/>
        </p:nvSpPr>
        <p:spPr>
          <a:xfrm>
            <a:off x="1825058" y="2639460"/>
            <a:ext cx="1143000" cy="10181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AAFD6E1-FB1C-BF47-FEAD-06291F86E8FD}"/>
              </a:ext>
            </a:extLst>
          </p:cNvPr>
          <p:cNvSpPr txBox="1"/>
          <p:nvPr/>
        </p:nvSpPr>
        <p:spPr>
          <a:xfrm>
            <a:off x="341614" y="1814171"/>
            <a:ext cx="572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EC2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B0D5A65-D527-51C9-2851-0C4037460DC3}"/>
              </a:ext>
            </a:extLst>
          </p:cNvPr>
          <p:cNvSpPr txBox="1"/>
          <p:nvPr/>
        </p:nvSpPr>
        <p:spPr>
          <a:xfrm>
            <a:off x="1931760" y="1807566"/>
            <a:ext cx="564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ECS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514F0B8-5CA3-F390-CDC2-1C4544903E3A}"/>
              </a:ext>
            </a:extLst>
          </p:cNvPr>
          <p:cNvSpPr txBox="1"/>
          <p:nvPr/>
        </p:nvSpPr>
        <p:spPr>
          <a:xfrm>
            <a:off x="2524561" y="1811053"/>
            <a:ext cx="966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Fargate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2B7004-3B97-080C-FA2A-226FA6624909}"/>
              </a:ext>
            </a:extLst>
          </p:cNvPr>
          <p:cNvSpPr txBox="1"/>
          <p:nvPr/>
        </p:nvSpPr>
        <p:spPr>
          <a:xfrm>
            <a:off x="1295400" y="1814171"/>
            <a:ext cx="57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FBD811-5355-3CBF-B28C-952C3E25D30E}"/>
              </a:ext>
            </a:extLst>
          </p:cNvPr>
          <p:cNvSpPr/>
          <p:nvPr/>
        </p:nvSpPr>
        <p:spPr>
          <a:xfrm>
            <a:off x="5552128" y="2734887"/>
            <a:ext cx="1524000" cy="3809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896261-0029-CB1B-DFC2-464F1627808B}"/>
              </a:ext>
            </a:extLst>
          </p:cNvPr>
          <p:cNvSpPr/>
          <p:nvPr/>
        </p:nvSpPr>
        <p:spPr>
          <a:xfrm>
            <a:off x="5638800" y="2841058"/>
            <a:ext cx="1524000" cy="3809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4915782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8" grpId="0" animBg="1"/>
      <p:bldP spid="29" grpId="0" animBg="1"/>
      <p:bldP spid="30" grpId="0" animBg="1"/>
      <p:bldP spid="31" grpId="0" animBg="1"/>
      <p:bldP spid="32" grpId="0" animBg="1"/>
      <p:bldP spid="151" grpId="0"/>
      <p:bldP spid="152" grpId="0"/>
      <p:bldP spid="153" grpId="0"/>
      <p:bldP spid="2" grpId="0"/>
      <p:bldP spid="4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6E319DF0-2467-E98C-9E38-4045CEB8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6248400"/>
            <a:ext cx="457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7EB11DC5-5004-6C70-FE0B-C8BA68FBA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524748"/>
            <a:ext cx="8077200" cy="1209052"/>
          </a:xfrm>
        </p:spPr>
        <p:txBody>
          <a:bodyPr/>
          <a:lstStyle/>
          <a:p>
            <a:r>
              <a:rPr lang="en-US" dirty="0"/>
              <a:t>In project 02, EB allowed us to have a web service up and running with .zip and a few button clicks…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38FAB7-AB03-7A9E-B822-2D99E2B4B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334" y="3886200"/>
            <a:ext cx="5071332" cy="2971800"/>
          </a:xfrm>
          <a:prstGeom prst="rect">
            <a:avLst/>
          </a:prstGeom>
        </p:spPr>
      </p:pic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B36C7F4E-6F8E-F558-5A8E-A84CC8D6C71F}"/>
              </a:ext>
            </a:extLst>
          </p:cNvPr>
          <p:cNvSpPr/>
          <p:nvPr/>
        </p:nvSpPr>
        <p:spPr>
          <a:xfrm>
            <a:off x="3250359" y="3619500"/>
            <a:ext cx="1371600" cy="914400"/>
          </a:xfrm>
          <a:prstGeom prst="irregularSeal2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D5AA6-EA92-2F67-DE6D-57E9E6F3594F}"/>
              </a:ext>
            </a:extLst>
          </p:cNvPr>
          <p:cNvSpPr txBox="1"/>
          <p:nvPr/>
        </p:nvSpPr>
        <p:spPr>
          <a:xfrm>
            <a:off x="3429000" y="1110483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Elastic Beanstalk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31C9096-287B-63A1-7357-85869BF31588}"/>
              </a:ext>
            </a:extLst>
          </p:cNvPr>
          <p:cNvCxnSpPr>
            <a:cxnSpLocks/>
          </p:cNvCxnSpPr>
          <p:nvPr/>
        </p:nvCxnSpPr>
        <p:spPr>
          <a:xfrm>
            <a:off x="241300" y="1050942"/>
            <a:ext cx="8534400" cy="0"/>
          </a:xfrm>
          <a:prstGeom prst="straightConnector1">
            <a:avLst/>
          </a:prstGeom>
          <a:ln w="38100"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C2B50BE-2AD5-13AD-7667-C8B4AFF2F3D0}"/>
              </a:ext>
            </a:extLst>
          </p:cNvPr>
          <p:cNvSpPr/>
          <p:nvPr/>
        </p:nvSpPr>
        <p:spPr>
          <a:xfrm>
            <a:off x="3695700" y="1535419"/>
            <a:ext cx="1524000" cy="59818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(e.g. web  service)</a:t>
            </a:r>
          </a:p>
        </p:txBody>
      </p:sp>
    </p:spTree>
    <p:extLst>
      <p:ext uri="{BB962C8B-B14F-4D97-AF65-F5344CB8AC3E}">
        <p14:creationId xmlns:p14="http://schemas.microsoft.com/office/powerpoint/2010/main" val="12565539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60BD-0D6B-44C9-8042-8D86699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66294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Execution continuum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CC76DE-4B4B-4603-AF56-97AF82D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8610600" cy="838200"/>
          </a:xfrm>
        </p:spPr>
        <p:txBody>
          <a:bodyPr/>
          <a:lstStyle/>
          <a:p>
            <a:r>
              <a:rPr lang="en-US" dirty="0"/>
              <a:t>Trade-offs: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468B12-3FB2-F067-5A54-71FB6483C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269" y="150729"/>
            <a:ext cx="1762294" cy="13217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B90875-CC62-39F4-3626-4743A63F0F6B}"/>
              </a:ext>
            </a:extLst>
          </p:cNvPr>
          <p:cNvSpPr txBox="1"/>
          <p:nvPr/>
        </p:nvSpPr>
        <p:spPr>
          <a:xfrm>
            <a:off x="-76200" y="2459339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EC2, EKS, ECS,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Fargate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61A72-7606-82D1-87DA-2A0C35ED08CB}"/>
              </a:ext>
            </a:extLst>
          </p:cNvPr>
          <p:cNvSpPr txBox="1"/>
          <p:nvPr/>
        </p:nvSpPr>
        <p:spPr>
          <a:xfrm>
            <a:off x="2514600" y="2355061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Elastic Beanstalk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9D5D3-A938-ABA6-B2EC-7952FD4EAF56}"/>
              </a:ext>
            </a:extLst>
          </p:cNvPr>
          <p:cNvSpPr txBox="1"/>
          <p:nvPr/>
        </p:nvSpPr>
        <p:spPr>
          <a:xfrm>
            <a:off x="4800600" y="2351618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API Gateway + Lambda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8F4545-A0DF-8955-C8C1-EEE1A8C27BD4}"/>
              </a:ext>
            </a:extLst>
          </p:cNvPr>
          <p:cNvSpPr txBox="1"/>
          <p:nvPr/>
        </p:nvSpPr>
        <p:spPr>
          <a:xfrm>
            <a:off x="7226300" y="2459339"/>
            <a:ext cx="1384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Lambda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866750-495F-A0C7-793F-76787795763F}"/>
              </a:ext>
            </a:extLst>
          </p:cNvPr>
          <p:cNvCxnSpPr>
            <a:cxnSpLocks/>
          </p:cNvCxnSpPr>
          <p:nvPr/>
        </p:nvCxnSpPr>
        <p:spPr>
          <a:xfrm>
            <a:off x="304800" y="2174641"/>
            <a:ext cx="8534400" cy="0"/>
          </a:xfrm>
          <a:prstGeom prst="straightConnector1">
            <a:avLst/>
          </a:prstGeom>
          <a:ln w="38100"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8072E275-4BFD-B014-2640-9F71246BA590}"/>
              </a:ext>
            </a:extLst>
          </p:cNvPr>
          <p:cNvSpPr txBox="1">
            <a:spLocks/>
          </p:cNvSpPr>
          <p:nvPr/>
        </p:nvSpPr>
        <p:spPr>
          <a:xfrm>
            <a:off x="152400" y="3317645"/>
            <a:ext cx="1972994" cy="23973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275" marR="0" lvl="0" indent="-1682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Run any software you want for as long as you want</a:t>
            </a:r>
          </a:p>
          <a:p>
            <a:pPr marL="168275" marR="0" lvl="0" indent="-1682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Complete control over HW and SW</a:t>
            </a:r>
          </a:p>
          <a:p>
            <a:pPr marL="168275" marR="0" lvl="0" indent="-1682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800" b="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Hardest to config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762679D7-7B58-E861-57AA-C286EF3CEF49}"/>
              </a:ext>
            </a:extLst>
          </p:cNvPr>
          <p:cNvSpPr txBox="1">
            <a:spLocks/>
          </p:cNvSpPr>
          <p:nvPr/>
        </p:nvSpPr>
        <p:spPr>
          <a:xfrm>
            <a:off x="2394878" y="3317645"/>
            <a:ext cx="2055718" cy="23973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275" marR="0" lvl="0" indent="-1682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800" b="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Server-based</a:t>
            </a:r>
          </a:p>
          <a:p>
            <a:pPr marL="168275" marR="0" lvl="0" indent="-1682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Upload .zip file</a:t>
            </a:r>
            <a:endParaRPr lang="en-US" sz="1800" b="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8275" marR="0" lvl="0" indent="-1682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800" b="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imited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software choices</a:t>
            </a:r>
          </a:p>
          <a:p>
            <a:pPr marL="168275" marR="0" lvl="0" indent="-1682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Some control over HW and SW</a:t>
            </a: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DC411093-DD25-0E09-0B8F-AF213DCB6B72}"/>
              </a:ext>
            </a:extLst>
          </p:cNvPr>
          <p:cNvSpPr txBox="1">
            <a:spLocks/>
          </p:cNvSpPr>
          <p:nvPr/>
        </p:nvSpPr>
        <p:spPr>
          <a:xfrm>
            <a:off x="4644956" y="3317641"/>
            <a:ext cx="2164595" cy="2092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275" marR="0" lvl="0" indent="-1682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Function based</a:t>
            </a:r>
          </a:p>
          <a:p>
            <a:pPr marL="168275" marR="0" lvl="0" indent="-1682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Near-zero config</a:t>
            </a:r>
          </a:p>
          <a:p>
            <a:pPr marL="168275" marR="0" lvl="0" indent="-1682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800" b="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Multi-tier web service + functions (15-min limit)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F1B1D23F-D0E1-EBF6-E913-B3184AB74792}"/>
              </a:ext>
            </a:extLst>
          </p:cNvPr>
          <p:cNvSpPr txBox="1">
            <a:spLocks/>
          </p:cNvSpPr>
          <p:nvPr/>
        </p:nvSpPr>
        <p:spPr>
          <a:xfrm>
            <a:off x="7028957" y="3317641"/>
            <a:ext cx="1972994" cy="2092555"/>
          </a:xfrm>
          <a:prstGeom prst="rect">
            <a:avLst/>
          </a:prstGeom>
          <a:solidFill>
            <a:srgbClr val="98FB9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275" marR="0" lvl="0" indent="-1682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Function based</a:t>
            </a:r>
          </a:p>
          <a:p>
            <a:pPr marL="168275" marR="0" lvl="0" indent="-1682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Near-zero config</a:t>
            </a:r>
          </a:p>
          <a:p>
            <a:pPr marL="168275" marR="0" lvl="0" indent="-1682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Short execution (&lt; 15 mins)</a:t>
            </a:r>
          </a:p>
        </p:txBody>
      </p:sp>
    </p:spTree>
    <p:extLst>
      <p:ext uri="{BB962C8B-B14F-4D97-AF65-F5344CB8AC3E}">
        <p14:creationId xmlns:p14="http://schemas.microsoft.com/office/powerpoint/2010/main" val="6032125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1" grpId="0"/>
      <p:bldP spid="16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C0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That's it, thank you!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483601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Workloads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8229600" cy="5562600"/>
          </a:xfrm>
        </p:spPr>
        <p:txBody>
          <a:bodyPr/>
          <a:lstStyle/>
          <a:p>
            <a:pPr marL="227013" indent="-227013"/>
            <a:r>
              <a:rPr lang="en-US" dirty="0"/>
              <a:t>Server functions often fall</a:t>
            </a:r>
            <a:br>
              <a:rPr lang="en-US" dirty="0"/>
            </a:br>
            <a:r>
              <a:rPr lang="en-US" dirty="0"/>
              <a:t>into one of two categories</a:t>
            </a:r>
          </a:p>
          <a:p>
            <a:pPr marL="514350" indent="-514350">
              <a:spcBef>
                <a:spcPts val="2400"/>
              </a:spcBef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I/O-bound</a:t>
            </a:r>
          </a:p>
          <a:p>
            <a:pPr marL="914400" lvl="1" indent="-400050">
              <a:spcBef>
                <a:spcPts val="600"/>
              </a:spcBef>
            </a:pPr>
            <a:r>
              <a:rPr lang="en-US" dirty="0"/>
              <a:t>Input/output operations</a:t>
            </a:r>
          </a:p>
          <a:p>
            <a:pPr marL="914400" lvl="1" indent="-400050">
              <a:spcBef>
                <a:spcPts val="600"/>
              </a:spcBef>
            </a:pPr>
            <a:r>
              <a:rPr lang="en-US" u="sng" dirty="0"/>
              <a:t>Example</a:t>
            </a:r>
            <a:r>
              <a:rPr lang="en-US" dirty="0"/>
              <a:t>: reading / writing files</a:t>
            </a:r>
          </a:p>
          <a:p>
            <a:pPr marL="914400" lvl="1" indent="-400050">
              <a:spcBef>
                <a:spcPts val="600"/>
              </a:spcBef>
            </a:pPr>
            <a:r>
              <a:rPr lang="en-US" u="sng" dirty="0"/>
              <a:t>Example</a:t>
            </a:r>
            <a:r>
              <a:rPr lang="en-US" dirty="0"/>
              <a:t>: calls to RDS or S3</a:t>
            </a:r>
          </a:p>
          <a:p>
            <a:pPr marL="514350" indent="-514350">
              <a:spcBef>
                <a:spcPts val="2400"/>
              </a:spcBef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Compute-bound</a:t>
            </a:r>
          </a:p>
          <a:p>
            <a:pPr marL="914400" lvl="1" indent="-400050">
              <a:spcBef>
                <a:spcPts val="600"/>
              </a:spcBef>
            </a:pPr>
            <a:r>
              <a:rPr lang="en-US" dirty="0"/>
              <a:t>CPU-intensive operations</a:t>
            </a:r>
          </a:p>
          <a:p>
            <a:pPr marL="914400" lvl="1" indent="-400050">
              <a:spcBef>
                <a:spcPts val="600"/>
              </a:spcBef>
            </a:pPr>
            <a:r>
              <a:rPr lang="en-US" u="sng" dirty="0"/>
              <a:t>Example</a:t>
            </a:r>
            <a:r>
              <a:rPr lang="en-US" dirty="0"/>
              <a:t>: image encoding / resizing</a:t>
            </a:r>
          </a:p>
          <a:p>
            <a:pPr marL="914400" lvl="1" indent="-400050">
              <a:spcBef>
                <a:spcPts val="600"/>
              </a:spcBef>
            </a:pPr>
            <a:r>
              <a:rPr lang="en-US" u="sng" dirty="0"/>
              <a:t>Example</a:t>
            </a:r>
            <a:r>
              <a:rPr lang="en-US" dirty="0"/>
              <a:t>: file compression / encryption</a:t>
            </a:r>
          </a:p>
          <a:p>
            <a:pPr marL="914400" lvl="1" indent="-400050">
              <a:spcBef>
                <a:spcPts val="600"/>
              </a:spcBef>
            </a:pPr>
            <a:r>
              <a:rPr lang="en-US" u="sng" dirty="0"/>
              <a:t>Example</a:t>
            </a:r>
            <a:r>
              <a:rPr lang="en-US" dirty="0"/>
              <a:t>: training ML models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F1F11C0-9D6F-AAE5-F26C-42A2D389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6324600"/>
            <a:ext cx="381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0570BC6-6B50-D132-3384-0553E717C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914400"/>
            <a:ext cx="3747720" cy="19812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3FD0C1B-0DBD-B44A-2E7F-B9C274FB28AB}"/>
              </a:ext>
            </a:extLst>
          </p:cNvPr>
          <p:cNvSpPr/>
          <p:nvPr/>
        </p:nvSpPr>
        <p:spPr>
          <a:xfrm>
            <a:off x="6858000" y="762000"/>
            <a:ext cx="1143000" cy="12192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20E5CBA-0E2D-6A2F-267F-2212ADD8095E}"/>
              </a:ext>
            </a:extLst>
          </p:cNvPr>
          <p:cNvGrpSpPr/>
          <p:nvPr/>
        </p:nvGrpSpPr>
        <p:grpSpPr>
          <a:xfrm>
            <a:off x="5099499" y="2277709"/>
            <a:ext cx="3946680" cy="4156920"/>
            <a:chOff x="5099499" y="2277709"/>
            <a:chExt cx="3946680" cy="415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ED2832A-7B00-B181-FD15-A1E70FD07DD0}"/>
                    </a:ext>
                  </a:extLst>
                </p14:cNvPr>
                <p14:cNvContentPartPr/>
                <p14:nvPr/>
              </p14:nvContentPartPr>
              <p14:xfrm>
                <a:off x="5099499" y="2277709"/>
                <a:ext cx="833400" cy="1723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ED2832A-7B00-B181-FD15-A1E70FD07DD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90499" y="2269069"/>
                  <a:ext cx="851040" cy="174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4950397-B1CE-2A21-37AE-888802491506}"/>
                    </a:ext>
                  </a:extLst>
                </p14:cNvPr>
                <p14:cNvContentPartPr/>
                <p14:nvPr/>
              </p14:nvContentPartPr>
              <p14:xfrm>
                <a:off x="5959179" y="3329629"/>
                <a:ext cx="474120" cy="38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4950397-B1CE-2A21-37AE-88880249150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50179" y="3320989"/>
                  <a:ext cx="4917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66A83D3-C4C8-1B25-FCC4-D664312FC5A6}"/>
                    </a:ext>
                  </a:extLst>
                </p14:cNvPr>
                <p14:cNvContentPartPr/>
                <p14:nvPr/>
              </p14:nvContentPartPr>
              <p14:xfrm>
                <a:off x="6575139" y="3247909"/>
                <a:ext cx="278640" cy="314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66A83D3-C4C8-1B25-FCC4-D664312FC5A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66499" y="3238909"/>
                  <a:ext cx="2962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9729297-1BC3-BDA7-D9F3-2A4E9AA6B126}"/>
                    </a:ext>
                  </a:extLst>
                </p14:cNvPr>
                <p14:cNvContentPartPr/>
                <p14:nvPr/>
              </p14:nvContentPartPr>
              <p14:xfrm>
                <a:off x="6918219" y="3295789"/>
                <a:ext cx="217080" cy="237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9729297-1BC3-BDA7-D9F3-2A4E9AA6B12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09579" y="3287149"/>
                  <a:ext cx="2347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9AE97AD-9872-D917-8390-29068EB0E0A7}"/>
                    </a:ext>
                  </a:extLst>
                </p14:cNvPr>
                <p14:cNvContentPartPr/>
                <p14:nvPr/>
              </p14:nvContentPartPr>
              <p14:xfrm>
                <a:off x="7156539" y="3339349"/>
                <a:ext cx="157320" cy="444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9AE97AD-9872-D917-8390-29068EB0E0A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47899" y="3330349"/>
                  <a:ext cx="1749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F216C75-1AE2-A098-845F-22A8DE602537}"/>
                    </a:ext>
                  </a:extLst>
                </p14:cNvPr>
                <p14:cNvContentPartPr/>
                <p14:nvPr/>
              </p14:nvContentPartPr>
              <p14:xfrm>
                <a:off x="7369659" y="3327109"/>
                <a:ext cx="199800" cy="243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F216C75-1AE2-A098-845F-22A8DE6025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61019" y="3318469"/>
                  <a:ext cx="2174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8A6102C-258E-1107-E0C8-BF8C9B1351B1}"/>
                    </a:ext>
                  </a:extLst>
                </p14:cNvPr>
                <p14:cNvContentPartPr/>
                <p14:nvPr/>
              </p14:nvContentPartPr>
              <p14:xfrm>
                <a:off x="7584579" y="3389389"/>
                <a:ext cx="191880" cy="218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8A6102C-258E-1107-E0C8-BF8C9B1351B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75939" y="3380749"/>
                  <a:ext cx="2095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CC16314-FF68-D2A7-AAC7-E07BB670C8B1}"/>
                    </a:ext>
                  </a:extLst>
                </p14:cNvPr>
                <p14:cNvContentPartPr/>
                <p14:nvPr/>
              </p14:nvContentPartPr>
              <p14:xfrm>
                <a:off x="6952779" y="3812749"/>
                <a:ext cx="274320" cy="416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CC16314-FF68-D2A7-AAC7-E07BB670C8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43779" y="3803749"/>
                  <a:ext cx="29196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6605F93-541F-D902-A847-820515AFA125}"/>
                    </a:ext>
                  </a:extLst>
                </p14:cNvPr>
                <p14:cNvContentPartPr/>
                <p14:nvPr/>
              </p14:nvContentPartPr>
              <p14:xfrm>
                <a:off x="7399539" y="3760549"/>
                <a:ext cx="125640" cy="237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6605F93-541F-D902-A847-820515AFA12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90899" y="3751549"/>
                  <a:ext cx="1432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9181E8F-0731-5CDA-89DB-174678DCF947}"/>
                    </a:ext>
                  </a:extLst>
                </p14:cNvPr>
                <p14:cNvContentPartPr/>
                <p14:nvPr/>
              </p14:nvContentPartPr>
              <p14:xfrm>
                <a:off x="7544259" y="3761989"/>
                <a:ext cx="228240" cy="217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9181E8F-0731-5CDA-89DB-174678DCF94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35259" y="3752989"/>
                  <a:ext cx="2458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01BE892-9C4C-5282-ACBA-D2FD2C10DC6D}"/>
                    </a:ext>
                  </a:extLst>
                </p14:cNvPr>
                <p14:cNvContentPartPr/>
                <p14:nvPr/>
              </p14:nvContentPartPr>
              <p14:xfrm>
                <a:off x="7643619" y="3806989"/>
                <a:ext cx="263160" cy="472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01BE892-9C4C-5282-ACBA-D2FD2C10DC6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34619" y="3798349"/>
                  <a:ext cx="28080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8780463-B2B7-8DA6-4B61-77F5CCC0C50B}"/>
                    </a:ext>
                  </a:extLst>
                </p14:cNvPr>
                <p14:cNvContentPartPr/>
                <p14:nvPr/>
              </p14:nvContentPartPr>
              <p14:xfrm>
                <a:off x="7906059" y="3793309"/>
                <a:ext cx="130320" cy="179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8780463-B2B7-8DA6-4B61-77F5CCC0C50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897419" y="3784669"/>
                  <a:ext cx="1479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660B704-EF77-551A-54F8-0AF6B49F4D5D}"/>
                    </a:ext>
                  </a:extLst>
                </p14:cNvPr>
                <p14:cNvContentPartPr/>
                <p14:nvPr/>
              </p14:nvContentPartPr>
              <p14:xfrm>
                <a:off x="8027379" y="3831109"/>
                <a:ext cx="196560" cy="145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660B704-EF77-551A-54F8-0AF6B49F4D5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18379" y="3822109"/>
                  <a:ext cx="2142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93ED0EE-C9A7-7ADA-EA80-5EC1852FA85A}"/>
                    </a:ext>
                  </a:extLst>
                </p14:cNvPr>
                <p14:cNvContentPartPr/>
                <p14:nvPr/>
              </p14:nvContentPartPr>
              <p14:xfrm>
                <a:off x="8248059" y="3823549"/>
                <a:ext cx="164880" cy="172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93ED0EE-C9A7-7ADA-EA80-5EC1852FA8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39059" y="3814909"/>
                  <a:ext cx="1825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FE54D14-12EC-1112-4F2A-B54874DFCB0D}"/>
                    </a:ext>
                  </a:extLst>
                </p14:cNvPr>
                <p14:cNvContentPartPr/>
                <p14:nvPr/>
              </p14:nvContentPartPr>
              <p14:xfrm>
                <a:off x="8424819" y="3872509"/>
                <a:ext cx="187200" cy="177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FE54D14-12EC-1112-4F2A-B54874DFCB0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16179" y="3863869"/>
                  <a:ext cx="2048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1A79D10-B17F-1AAA-938B-B3D60A14FDEB}"/>
                    </a:ext>
                  </a:extLst>
                </p14:cNvPr>
                <p14:cNvContentPartPr/>
                <p14:nvPr/>
              </p14:nvContentPartPr>
              <p14:xfrm>
                <a:off x="8627499" y="3905629"/>
                <a:ext cx="41400" cy="155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1A79D10-B17F-1AAA-938B-B3D60A14FDE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18859" y="3896989"/>
                  <a:ext cx="59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B1FF0CC-50DB-BE9C-FBEE-5460DEB4C03B}"/>
                    </a:ext>
                  </a:extLst>
                </p14:cNvPr>
                <p14:cNvContentPartPr/>
                <p14:nvPr/>
              </p14:nvContentPartPr>
              <p14:xfrm>
                <a:off x="8658099" y="3745789"/>
                <a:ext cx="260640" cy="354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B1FF0CC-50DB-BE9C-FBEE-5460DEB4C03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649459" y="3737149"/>
                  <a:ext cx="2782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32A857F-8192-50DF-4A18-6F7BD7AE18D0}"/>
                    </a:ext>
                  </a:extLst>
                </p14:cNvPr>
                <p14:cNvContentPartPr/>
                <p14:nvPr/>
              </p14:nvContentPartPr>
              <p14:xfrm>
                <a:off x="8825499" y="3954229"/>
                <a:ext cx="220680" cy="534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32A857F-8192-50DF-4A18-6F7BD7AE18D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816499" y="3945229"/>
                  <a:ext cx="23832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2C42992-4DCF-C308-1DAC-277177EA78C4}"/>
                    </a:ext>
                  </a:extLst>
                </p14:cNvPr>
                <p14:cNvContentPartPr/>
                <p14:nvPr/>
              </p14:nvContentPartPr>
              <p14:xfrm>
                <a:off x="5504139" y="4436989"/>
                <a:ext cx="1114920" cy="1997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2C42992-4DCF-C308-1DAC-277177EA78C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95499" y="4428349"/>
                  <a:ext cx="1132560" cy="20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1EE04BB-EFCF-4156-5782-F7C9B2003BD2}"/>
              </a:ext>
            </a:extLst>
          </p:cNvPr>
          <p:cNvGrpSpPr/>
          <p:nvPr/>
        </p:nvGrpSpPr>
        <p:grpSpPr>
          <a:xfrm>
            <a:off x="6700779" y="4757029"/>
            <a:ext cx="2577960" cy="2071800"/>
            <a:chOff x="6700779" y="4757029"/>
            <a:chExt cx="2577960" cy="20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AA8CCDE-F755-4F19-4CFD-646503FEA1C9}"/>
                    </a:ext>
                  </a:extLst>
                </p14:cNvPr>
                <p14:cNvContentPartPr/>
                <p14:nvPr/>
              </p14:nvContentPartPr>
              <p14:xfrm>
                <a:off x="6759099" y="4885549"/>
                <a:ext cx="166320" cy="339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AA8CCDE-F755-4F19-4CFD-646503FEA1C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50099" y="4876909"/>
                  <a:ext cx="1839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760A488-FF95-E9B3-28A7-0979D1C1C598}"/>
                    </a:ext>
                  </a:extLst>
                </p14:cNvPr>
                <p14:cNvContentPartPr/>
                <p14:nvPr/>
              </p14:nvContentPartPr>
              <p14:xfrm>
                <a:off x="6959259" y="4869709"/>
                <a:ext cx="333000" cy="232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760A488-FF95-E9B3-28A7-0979D1C1C59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50619" y="4860709"/>
                  <a:ext cx="3506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5C96A55-3346-D319-EDDE-4879714764EB}"/>
                    </a:ext>
                  </a:extLst>
                </p14:cNvPr>
                <p14:cNvContentPartPr/>
                <p14:nvPr/>
              </p14:nvContentPartPr>
              <p14:xfrm>
                <a:off x="7278939" y="4958989"/>
                <a:ext cx="222840" cy="191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5C96A55-3346-D319-EDDE-4879714764E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270299" y="4950349"/>
                  <a:ext cx="2404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6C40AB6-F361-5239-BA2B-9F3AD9036CD6}"/>
                    </a:ext>
                  </a:extLst>
                </p14:cNvPr>
                <p14:cNvContentPartPr/>
                <p14:nvPr/>
              </p14:nvContentPartPr>
              <p14:xfrm>
                <a:off x="7551099" y="4757029"/>
                <a:ext cx="61560" cy="406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6C40AB6-F361-5239-BA2B-9F3AD9036CD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542099" y="4748389"/>
                  <a:ext cx="7920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2A1743B-6BE3-E2BA-B9A8-DB6F46CD6DCC}"/>
                    </a:ext>
                  </a:extLst>
                </p14:cNvPr>
                <p14:cNvContentPartPr/>
                <p14:nvPr/>
              </p14:nvContentPartPr>
              <p14:xfrm>
                <a:off x="7606539" y="4764949"/>
                <a:ext cx="318600" cy="436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2A1743B-6BE3-E2BA-B9A8-DB6F46CD6DC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597539" y="4756309"/>
                  <a:ext cx="3362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5F4C152-51A6-4929-D770-2ED1183A982E}"/>
                    </a:ext>
                  </a:extLst>
                </p14:cNvPr>
                <p14:cNvContentPartPr/>
                <p14:nvPr/>
              </p14:nvContentPartPr>
              <p14:xfrm>
                <a:off x="7962579" y="4763149"/>
                <a:ext cx="32760" cy="447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5F4C152-51A6-4929-D770-2ED1183A982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953579" y="4754509"/>
                  <a:ext cx="5040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0BA8380-5332-68DE-CD68-149E44F2D35B}"/>
                    </a:ext>
                  </a:extLst>
                </p14:cNvPr>
                <p14:cNvContentPartPr/>
                <p14:nvPr/>
              </p14:nvContentPartPr>
              <p14:xfrm>
                <a:off x="6998499" y="5356429"/>
                <a:ext cx="265320" cy="320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0BA8380-5332-68DE-CD68-149E44F2D3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89859" y="5347429"/>
                  <a:ext cx="2829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48ABF5E-F888-5083-597C-3F210BDBA171}"/>
                    </a:ext>
                  </a:extLst>
                </p14:cNvPr>
                <p14:cNvContentPartPr/>
                <p14:nvPr/>
              </p14:nvContentPartPr>
              <p14:xfrm>
                <a:off x="7190739" y="5357149"/>
                <a:ext cx="183240" cy="1699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48ABF5E-F888-5083-597C-3F210BDBA17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82099" y="5348509"/>
                  <a:ext cx="2008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591E3E5-E3EA-6C8C-0FB7-CFCF32CDB71F}"/>
                    </a:ext>
                  </a:extLst>
                </p14:cNvPr>
                <p14:cNvContentPartPr/>
                <p14:nvPr/>
              </p14:nvContentPartPr>
              <p14:xfrm>
                <a:off x="7386579" y="5335909"/>
                <a:ext cx="167040" cy="157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591E3E5-E3EA-6C8C-0FB7-CFCF32CDB71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77939" y="5326909"/>
                  <a:ext cx="1846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EC1F8F9-E9E9-D4E2-3BBC-11C088DB3638}"/>
                    </a:ext>
                  </a:extLst>
                </p14:cNvPr>
                <p14:cNvContentPartPr/>
                <p14:nvPr/>
              </p14:nvContentPartPr>
              <p14:xfrm>
                <a:off x="7577019" y="5371909"/>
                <a:ext cx="143280" cy="342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EC1F8F9-E9E9-D4E2-3BBC-11C088DB363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68379" y="5363269"/>
                  <a:ext cx="1609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26D0BC6-310D-25A0-76A7-9B296CB78409}"/>
                    </a:ext>
                  </a:extLst>
                </p14:cNvPr>
                <p14:cNvContentPartPr/>
                <p14:nvPr/>
              </p14:nvContentPartPr>
              <p14:xfrm>
                <a:off x="7773579" y="5344189"/>
                <a:ext cx="89640" cy="244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26D0BC6-310D-25A0-76A7-9B296CB784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64579" y="5335549"/>
                  <a:ext cx="1072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54FF56F-08FA-C42A-F0D2-5E000DF13DB5}"/>
                    </a:ext>
                  </a:extLst>
                </p14:cNvPr>
                <p14:cNvContentPartPr/>
                <p14:nvPr/>
              </p14:nvContentPartPr>
              <p14:xfrm>
                <a:off x="7890219" y="5366869"/>
                <a:ext cx="244080" cy="191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54FF56F-08FA-C42A-F0D2-5E000DF13DB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881579" y="5358229"/>
                  <a:ext cx="2617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69626CD-6674-BDE4-7B09-7B3E87B1AA8A}"/>
                    </a:ext>
                  </a:extLst>
                </p14:cNvPr>
                <p14:cNvContentPartPr/>
                <p14:nvPr/>
              </p14:nvContentPartPr>
              <p14:xfrm>
                <a:off x="8168139" y="5373709"/>
                <a:ext cx="198720" cy="211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69626CD-6674-BDE4-7B09-7B3E87B1AA8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59499" y="5365069"/>
                  <a:ext cx="2163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246AA72-7CBC-8820-EF31-4AA9A977CBA1}"/>
                    </a:ext>
                  </a:extLst>
                </p14:cNvPr>
                <p14:cNvContentPartPr/>
                <p14:nvPr/>
              </p14:nvContentPartPr>
              <p14:xfrm>
                <a:off x="8386659" y="5398189"/>
                <a:ext cx="202320" cy="161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246AA72-7CBC-8820-EF31-4AA9A977CBA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77659" y="5389549"/>
                  <a:ext cx="2199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FC61763-48E6-4445-5379-5EF51711A1E4}"/>
                    </a:ext>
                  </a:extLst>
                </p14:cNvPr>
                <p14:cNvContentPartPr/>
                <p14:nvPr/>
              </p14:nvContentPartPr>
              <p14:xfrm>
                <a:off x="8632539" y="5424109"/>
                <a:ext cx="21240" cy="135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FC61763-48E6-4445-5379-5EF51711A1E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23539" y="5415109"/>
                  <a:ext cx="388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C47D2AA-BBAC-64F8-B722-2D62733318DC}"/>
                    </a:ext>
                  </a:extLst>
                </p14:cNvPr>
                <p14:cNvContentPartPr/>
                <p14:nvPr/>
              </p14:nvContentPartPr>
              <p14:xfrm>
                <a:off x="8653419" y="5357869"/>
                <a:ext cx="201960" cy="244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C47D2AA-BBAC-64F8-B722-2D62733318D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44419" y="5348869"/>
                  <a:ext cx="2196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2B4A867-9482-7033-9D8E-0B7A19DFCD88}"/>
                    </a:ext>
                  </a:extLst>
                </p14:cNvPr>
                <p14:cNvContentPartPr/>
                <p14:nvPr/>
              </p14:nvContentPartPr>
              <p14:xfrm>
                <a:off x="8617779" y="5196229"/>
                <a:ext cx="348840" cy="543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2B4A867-9482-7033-9D8E-0B7A19DFCD8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09139" y="5187229"/>
                  <a:ext cx="36648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FC7FC33-DA0A-497D-7758-46A4BBEB271B}"/>
                    </a:ext>
                  </a:extLst>
                </p14:cNvPr>
                <p14:cNvContentPartPr/>
                <p14:nvPr/>
              </p14:nvContentPartPr>
              <p14:xfrm>
                <a:off x="6700779" y="5961229"/>
                <a:ext cx="288720" cy="84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FC7FC33-DA0A-497D-7758-46A4BBEB271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692139" y="5952229"/>
                  <a:ext cx="3063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B68BB0C-4FAC-B73B-C757-4703AE199473}"/>
                    </a:ext>
                  </a:extLst>
                </p14:cNvPr>
                <p14:cNvContentPartPr/>
                <p14:nvPr/>
              </p14:nvContentPartPr>
              <p14:xfrm>
                <a:off x="7069419" y="5885269"/>
                <a:ext cx="111240" cy="182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B68BB0C-4FAC-B73B-C757-4703AE19947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60419" y="5876269"/>
                  <a:ext cx="1288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3AE3F16-B0CA-2794-5D77-A93378A41003}"/>
                    </a:ext>
                  </a:extLst>
                </p14:cNvPr>
                <p14:cNvContentPartPr/>
                <p14:nvPr/>
              </p14:nvContentPartPr>
              <p14:xfrm>
                <a:off x="7258059" y="5916229"/>
                <a:ext cx="324720" cy="163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3AE3F16-B0CA-2794-5D77-A93378A4100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249059" y="5907589"/>
                  <a:ext cx="34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FADFD0A-3792-29CB-E5EA-F5CAC41373A5}"/>
                    </a:ext>
                  </a:extLst>
                </p14:cNvPr>
                <p14:cNvContentPartPr/>
                <p14:nvPr/>
              </p14:nvContentPartPr>
              <p14:xfrm>
                <a:off x="7832979" y="5930989"/>
                <a:ext cx="12960" cy="1461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FADFD0A-3792-29CB-E5EA-F5CAC41373A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824339" y="5922349"/>
                  <a:ext cx="306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9185C20-D92A-B5DD-9897-817E414CCEC0}"/>
                    </a:ext>
                  </a:extLst>
                </p14:cNvPr>
                <p14:cNvContentPartPr/>
                <p14:nvPr/>
              </p14:nvContentPartPr>
              <p14:xfrm>
                <a:off x="7850979" y="5780509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9185C20-D92A-B5DD-9897-817E414CCEC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842339" y="57715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7AE57F9-B139-D9CA-9595-A137E2AB19D2}"/>
                    </a:ext>
                  </a:extLst>
                </p14:cNvPr>
                <p14:cNvContentPartPr/>
                <p14:nvPr/>
              </p14:nvContentPartPr>
              <p14:xfrm>
                <a:off x="7875099" y="5882029"/>
                <a:ext cx="193320" cy="200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7AE57F9-B139-D9CA-9595-A137E2AB19D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866099" y="5873389"/>
                  <a:ext cx="2109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C7B1229-E76C-B188-06E3-00017C43A63B}"/>
                    </a:ext>
                  </a:extLst>
                </p14:cNvPr>
                <p14:cNvContentPartPr/>
                <p14:nvPr/>
              </p14:nvContentPartPr>
              <p14:xfrm>
                <a:off x="8162019" y="5856469"/>
                <a:ext cx="510120" cy="468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C7B1229-E76C-B188-06E3-00017C43A63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153379" y="5847829"/>
                  <a:ext cx="52776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9F9539E-A76C-4858-F7A2-74E112523342}"/>
                    </a:ext>
                  </a:extLst>
                </p14:cNvPr>
                <p14:cNvContentPartPr/>
                <p14:nvPr/>
              </p14:nvContentPartPr>
              <p14:xfrm>
                <a:off x="8644779" y="5900749"/>
                <a:ext cx="207360" cy="181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9F9539E-A76C-4858-F7A2-74E11252334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635779" y="5892109"/>
                  <a:ext cx="225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1002804-4FD8-2CF3-7BA0-4948065DB8C9}"/>
                    </a:ext>
                  </a:extLst>
                </p14:cNvPr>
                <p14:cNvContentPartPr/>
                <p14:nvPr/>
              </p14:nvContentPartPr>
              <p14:xfrm>
                <a:off x="8873019" y="5904709"/>
                <a:ext cx="160560" cy="140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1002804-4FD8-2CF3-7BA0-4948065DB8C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64019" y="5896069"/>
                  <a:ext cx="1782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2B89A9A-F859-EAD6-11E6-F3038532F466}"/>
                    </a:ext>
                  </a:extLst>
                </p14:cNvPr>
                <p14:cNvContentPartPr/>
                <p14:nvPr/>
              </p14:nvContentPartPr>
              <p14:xfrm>
                <a:off x="9001899" y="5663869"/>
                <a:ext cx="77400" cy="437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2B89A9A-F859-EAD6-11E6-F3038532F46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992899" y="5655229"/>
                  <a:ext cx="9504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C15C0F4-61FC-3C54-2F9D-365C61230158}"/>
                    </a:ext>
                  </a:extLst>
                </p14:cNvPr>
                <p14:cNvContentPartPr/>
                <p14:nvPr/>
              </p14:nvContentPartPr>
              <p14:xfrm>
                <a:off x="8918379" y="5844229"/>
                <a:ext cx="360360" cy="2545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C15C0F4-61FC-3C54-2F9D-365C6123015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909739" y="5835229"/>
                  <a:ext cx="3780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A7B9AC4-BE78-F2A0-2EA1-C54E57C5988F}"/>
                    </a:ext>
                  </a:extLst>
                </p14:cNvPr>
                <p14:cNvContentPartPr/>
                <p14:nvPr/>
              </p14:nvContentPartPr>
              <p14:xfrm>
                <a:off x="8698059" y="5792749"/>
                <a:ext cx="460440" cy="42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A7B9AC4-BE78-F2A0-2EA1-C54E57C5988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689059" y="5783749"/>
                  <a:ext cx="4780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514B9CF-8BCB-AE13-A377-07DF6B03C64C}"/>
                    </a:ext>
                  </a:extLst>
                </p14:cNvPr>
                <p14:cNvContentPartPr/>
                <p14:nvPr/>
              </p14:nvContentPartPr>
              <p14:xfrm>
                <a:off x="6778179" y="6231229"/>
                <a:ext cx="83520" cy="2520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514B9CF-8BCB-AE13-A377-07DF6B03C64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769179" y="6222229"/>
                  <a:ext cx="1011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B8F1D44-B6F1-93D0-0EDC-E3F87E0BBB4A}"/>
                    </a:ext>
                  </a:extLst>
                </p14:cNvPr>
                <p14:cNvContentPartPr/>
                <p14:nvPr/>
              </p14:nvContentPartPr>
              <p14:xfrm>
                <a:off x="6760179" y="6194869"/>
                <a:ext cx="337680" cy="313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B8F1D44-B6F1-93D0-0EDC-E3F87E0BBB4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751539" y="6186229"/>
                  <a:ext cx="3553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26F63D8-75F2-312F-AEF2-3AE23A1BAD1D}"/>
                    </a:ext>
                  </a:extLst>
                </p14:cNvPr>
                <p14:cNvContentPartPr/>
                <p14:nvPr/>
              </p14:nvContentPartPr>
              <p14:xfrm>
                <a:off x="7150779" y="6302509"/>
                <a:ext cx="255240" cy="217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26F63D8-75F2-312F-AEF2-3AE23A1BAD1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142139" y="6293869"/>
                  <a:ext cx="2728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A7FB011-2EDB-E5C2-46E4-46870AA03D1A}"/>
                    </a:ext>
                  </a:extLst>
                </p14:cNvPr>
                <p14:cNvContentPartPr/>
                <p14:nvPr/>
              </p14:nvContentPartPr>
              <p14:xfrm>
                <a:off x="7348419" y="6330229"/>
                <a:ext cx="156240" cy="154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A7FB011-2EDB-E5C2-46E4-46870AA03D1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339419" y="6321589"/>
                  <a:ext cx="1738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04C539B-83DE-4485-4BFF-5D07B0DC8617}"/>
                    </a:ext>
                  </a:extLst>
                </p14:cNvPr>
                <p14:cNvContentPartPr/>
                <p14:nvPr/>
              </p14:nvContentPartPr>
              <p14:xfrm>
                <a:off x="7510419" y="6147709"/>
                <a:ext cx="161280" cy="357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04C539B-83DE-4485-4BFF-5D07B0DC861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501419" y="6138709"/>
                  <a:ext cx="17892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9EB592E-6DE5-78D8-8D01-61D7B7FE42D4}"/>
                    </a:ext>
                  </a:extLst>
                </p14:cNvPr>
                <p14:cNvContentPartPr/>
                <p14:nvPr/>
              </p14:nvContentPartPr>
              <p14:xfrm>
                <a:off x="7694739" y="6143029"/>
                <a:ext cx="199440" cy="480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9EB592E-6DE5-78D8-8D01-61D7B7FE42D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686099" y="6134029"/>
                  <a:ext cx="21708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4C431D0-5D1C-1C08-24BE-4A66C0CAE732}"/>
                    </a:ext>
                  </a:extLst>
                </p14:cNvPr>
                <p14:cNvContentPartPr/>
                <p14:nvPr/>
              </p14:nvContentPartPr>
              <p14:xfrm>
                <a:off x="7956459" y="6311149"/>
                <a:ext cx="151560" cy="2865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4C431D0-5D1C-1C08-24BE-4A66C0CAE73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47459" y="6302149"/>
                  <a:ext cx="1692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A0889C5-FB86-5E7E-FFC0-C7125506D130}"/>
                    </a:ext>
                  </a:extLst>
                </p14:cNvPr>
                <p14:cNvContentPartPr/>
                <p14:nvPr/>
              </p14:nvContentPartPr>
              <p14:xfrm>
                <a:off x="8120619" y="6282709"/>
                <a:ext cx="71640" cy="1540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A0889C5-FB86-5E7E-FFC0-C7125506D13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111979" y="6273709"/>
                  <a:ext cx="892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7694701-12E0-80F8-660B-692672A4B203}"/>
                    </a:ext>
                  </a:extLst>
                </p14:cNvPr>
                <p14:cNvContentPartPr/>
                <p14:nvPr/>
              </p14:nvContentPartPr>
              <p14:xfrm>
                <a:off x="8190459" y="6269029"/>
                <a:ext cx="102600" cy="154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7694701-12E0-80F8-660B-692672A4B20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181459" y="6260389"/>
                  <a:ext cx="1202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E96F41A-F432-FC60-A155-7BDD40D8437F}"/>
                    </a:ext>
                  </a:extLst>
                </p14:cNvPr>
                <p14:cNvContentPartPr/>
                <p14:nvPr/>
              </p14:nvContentPartPr>
              <p14:xfrm>
                <a:off x="8325099" y="6259309"/>
                <a:ext cx="228960" cy="2037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E96F41A-F432-FC60-A155-7BDD40D8437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316459" y="6250669"/>
                  <a:ext cx="2466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38E81AE-4065-64DF-F007-E5B12370782A}"/>
                    </a:ext>
                  </a:extLst>
                </p14:cNvPr>
                <p14:cNvContentPartPr/>
                <p14:nvPr/>
              </p14:nvContentPartPr>
              <p14:xfrm>
                <a:off x="8546139" y="6273349"/>
                <a:ext cx="192600" cy="183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38E81AE-4065-64DF-F007-E5B12370782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537499" y="6264709"/>
                  <a:ext cx="2102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762F464-BD5E-C36A-6FA4-65D12F2957BC}"/>
                    </a:ext>
                  </a:extLst>
                </p14:cNvPr>
                <p14:cNvContentPartPr/>
                <p14:nvPr/>
              </p14:nvContentPartPr>
              <p14:xfrm>
                <a:off x="8693739" y="6274789"/>
                <a:ext cx="106200" cy="1472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762F464-BD5E-C36A-6FA4-65D12F2957B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685099" y="6265789"/>
                  <a:ext cx="1238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CF954BB-D08F-250A-5C2E-90298345FFB5}"/>
                    </a:ext>
                  </a:extLst>
                </p14:cNvPr>
                <p14:cNvContentPartPr/>
                <p14:nvPr/>
              </p14:nvContentPartPr>
              <p14:xfrm>
                <a:off x="8741619" y="6177229"/>
                <a:ext cx="230760" cy="442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CF954BB-D08F-250A-5C2E-90298345FFB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732619" y="6168589"/>
                  <a:ext cx="24840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1C9ABDE-383C-1DF0-806B-E2E936DE1A28}"/>
                    </a:ext>
                  </a:extLst>
                </p14:cNvPr>
                <p14:cNvContentPartPr/>
                <p14:nvPr/>
              </p14:nvContentPartPr>
              <p14:xfrm>
                <a:off x="7401699" y="6618229"/>
                <a:ext cx="414360" cy="1980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1C9ABDE-383C-1DF0-806B-E2E936DE1A2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392699" y="6609229"/>
                  <a:ext cx="4320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DA5481B-2FB2-6C45-1ACD-51C0B9B0D223}"/>
                    </a:ext>
                  </a:extLst>
                </p14:cNvPr>
                <p14:cNvContentPartPr/>
                <p14:nvPr/>
              </p14:nvContentPartPr>
              <p14:xfrm>
                <a:off x="7849899" y="6654229"/>
                <a:ext cx="218880" cy="1609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DA5481B-2FB2-6C45-1ACD-51C0B9B0D22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841259" y="6645229"/>
                  <a:ext cx="2365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ACBA8DE-151A-BB2A-8A8A-1FCF6D8C19FF}"/>
                    </a:ext>
                  </a:extLst>
                </p14:cNvPr>
                <p14:cNvContentPartPr/>
                <p14:nvPr/>
              </p14:nvContentPartPr>
              <p14:xfrm>
                <a:off x="8090379" y="6520309"/>
                <a:ext cx="368280" cy="290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ACBA8DE-151A-BB2A-8A8A-1FCF6D8C19F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081739" y="6511309"/>
                  <a:ext cx="3859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14450CD-9BAF-7119-8C9E-4486BCBF0CEC}"/>
                    </a:ext>
                  </a:extLst>
                </p14:cNvPr>
                <p14:cNvContentPartPr/>
                <p14:nvPr/>
              </p14:nvContentPartPr>
              <p14:xfrm>
                <a:off x="8522739" y="6510589"/>
                <a:ext cx="33840" cy="2905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14450CD-9BAF-7119-8C9E-4486BCBF0CE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514099" y="6501589"/>
                  <a:ext cx="514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965C921-BF04-295B-83A4-3B764C2752E7}"/>
                    </a:ext>
                  </a:extLst>
                </p14:cNvPr>
                <p14:cNvContentPartPr/>
                <p14:nvPr/>
              </p14:nvContentPartPr>
              <p14:xfrm>
                <a:off x="8601939" y="6638389"/>
                <a:ext cx="425160" cy="190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965C921-BF04-295B-83A4-3B764C2752E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592939" y="6629749"/>
                  <a:ext cx="44280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9CFD350-A93E-1BF4-2C6D-C62974490673}"/>
                  </a:ext>
                </a:extLst>
              </p14:cNvPr>
              <p14:cNvContentPartPr/>
              <p14:nvPr/>
            </p14:nvContentPartPr>
            <p14:xfrm>
              <a:off x="6426459" y="5027029"/>
              <a:ext cx="182160" cy="604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9CFD350-A93E-1BF4-2C6D-C6297449067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417819" y="5018389"/>
                <a:ext cx="199800" cy="78120"/>
              </a:xfrm>
              <a:prstGeom prst="rect">
                <a:avLst/>
              </a:prstGeom>
            </p:spPr>
          </p:pic>
        </mc:Fallback>
      </mc:AlternateContent>
      <p:pic>
        <p:nvPicPr>
          <p:cNvPr id="114" name="Picture 113">
            <a:extLst>
              <a:ext uri="{FF2B5EF4-FFF2-40B4-BE49-F238E27FC236}">
                <a16:creationId xmlns:a16="http://schemas.microsoft.com/office/drawing/2014/main" id="{88EB24D9-E9D1-518F-B9F7-00008080D713}"/>
              </a:ext>
            </a:extLst>
          </p:cNvPr>
          <p:cNvPicPr>
            <a:picLocks noChangeAspect="1"/>
          </p:cNvPicPr>
          <p:nvPr/>
        </p:nvPicPr>
        <p:blipFill>
          <a:blip r:embed="rId138"/>
          <a:stretch>
            <a:fillRect/>
          </a:stretch>
        </p:blipFill>
        <p:spPr>
          <a:xfrm>
            <a:off x="7142147" y="108763"/>
            <a:ext cx="1812291" cy="87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911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Compute-bound work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7772400" cy="2209800"/>
          </a:xfrm>
        </p:spPr>
        <p:txBody>
          <a:bodyPr/>
          <a:lstStyle/>
          <a:p>
            <a:pPr marL="227013" indent="-227013"/>
            <a:r>
              <a:rPr lang="en-US" dirty="0"/>
              <a:t>Compute-bound work should be executed on a different core / CPU / machine</a:t>
            </a:r>
          </a:p>
          <a:p>
            <a:pPr marL="627063" lvl="1" indent="-227013">
              <a:spcBef>
                <a:spcPts val="2400"/>
              </a:spcBef>
            </a:pPr>
            <a:r>
              <a:rPr lang="en-US" sz="2200" dirty="0"/>
              <a:t>Otherwise the main thread focuses on compute-bound work and ignores incoming requests / async completions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F1F11C0-9D6F-AAE5-F26C-42A2D389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6324600"/>
            <a:ext cx="381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E0FEA5-C557-D59A-0B6D-5FE198954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810000"/>
            <a:ext cx="3200400" cy="16041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EFD775-8898-F8C8-A904-464A4DE9F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525466"/>
            <a:ext cx="1164168" cy="8839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9C12E5-23E8-66CF-0D7F-D29C1A16C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5200" y="4495800"/>
            <a:ext cx="2946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8215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Options in AWS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6E319DF0-2467-E98C-9E38-4045CEB8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40BC6D40-19CF-7929-2FDB-B030ED19D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334000"/>
          </a:xfrm>
        </p:spPr>
        <p:txBody>
          <a:bodyPr/>
          <a:lstStyle/>
          <a:p>
            <a:pPr marL="227013" indent="-227013"/>
            <a:r>
              <a:rPr lang="en-US" dirty="0"/>
              <a:t>The workload may run for hours or days?  =&gt; </a:t>
            </a:r>
            <a:r>
              <a:rPr lang="en-US" dirty="0">
                <a:solidFill>
                  <a:srgbClr val="0000FF"/>
                </a:solidFill>
              </a:rPr>
              <a:t>EC2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2000" dirty="0"/>
              <a:t>Pre-defined image of your </a:t>
            </a:r>
            <a:r>
              <a:rPr lang="en-US" sz="2000" dirty="0">
                <a:solidFill>
                  <a:srgbClr val="0000FF"/>
                </a:solidFill>
              </a:rPr>
              <a:t>program</a:t>
            </a:r>
            <a:r>
              <a:rPr lang="en-US" sz="2000" dirty="0"/>
              <a:t> is saved in S3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2000" dirty="0"/>
              <a:t>Start virtual machine (VM), load program, run it, save results in DB / S3?</a:t>
            </a:r>
          </a:p>
          <a:p>
            <a:pPr marL="227013" indent="-227013">
              <a:spcBef>
                <a:spcPts val="2400"/>
              </a:spcBef>
            </a:pPr>
            <a:r>
              <a:rPr lang="en-US" dirty="0"/>
              <a:t>The work may run for &lt; 15 mins?  =&gt; </a:t>
            </a:r>
            <a:r>
              <a:rPr lang="en-US" dirty="0">
                <a:solidFill>
                  <a:srgbClr val="0000FF"/>
                </a:solidFill>
              </a:rPr>
              <a:t>Lambda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2000" dirty="0"/>
              <a:t>Think </a:t>
            </a:r>
            <a:r>
              <a:rPr lang="en-US" sz="2000" dirty="0">
                <a:solidFill>
                  <a:srgbClr val="0000FF"/>
                </a:solidFill>
              </a:rPr>
              <a:t>function</a:t>
            </a:r>
            <a:r>
              <a:rPr lang="en-US" sz="2000" dirty="0"/>
              <a:t> instead of program…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2000" dirty="0"/>
              <a:t>Pre-defined copy of your function is saved in S3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2000" dirty="0"/>
              <a:t>AWS allocates VM, loads function, calls it, returns result</a:t>
            </a:r>
            <a:endParaRPr lang="en-US" dirty="0"/>
          </a:p>
          <a:p>
            <a:pPr marL="227013" indent="-227013">
              <a:spcBef>
                <a:spcPts val="2400"/>
              </a:spcBef>
            </a:pPr>
            <a:r>
              <a:rPr lang="en-US" dirty="0"/>
              <a:t>Work may run for few secs / mins?  =&gt; </a:t>
            </a:r>
            <a:r>
              <a:rPr lang="en-US" dirty="0">
                <a:solidFill>
                  <a:srgbClr val="0000FF"/>
                </a:solidFill>
              </a:rPr>
              <a:t>multi-threading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2000" dirty="0"/>
              <a:t>Create separate thread within your existing program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2000" dirty="0"/>
              <a:t>Have thread execute function, OS will run on a different core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1800" dirty="0"/>
              <a:t>[ Node.js supports via </a:t>
            </a:r>
            <a:r>
              <a:rPr lang="en-US" sz="1800" dirty="0" err="1">
                <a:solidFill>
                  <a:srgbClr val="0000FF"/>
                </a:solidFill>
              </a:rPr>
              <a:t>worker_threads</a:t>
            </a:r>
            <a:r>
              <a:rPr lang="en-US" sz="1800" dirty="0"/>
              <a:t>, but not a great idea unless </a:t>
            </a:r>
            <a:br>
              <a:rPr lang="en-US" sz="1800" dirty="0"/>
            </a:br>
            <a:r>
              <a:rPr lang="en-US" sz="1800" dirty="0"/>
              <a:t>  running on multiple cores. ]</a:t>
            </a:r>
          </a:p>
        </p:txBody>
      </p:sp>
    </p:spTree>
    <p:extLst>
      <p:ext uri="{BB962C8B-B14F-4D97-AF65-F5344CB8AC3E}">
        <p14:creationId xmlns:p14="http://schemas.microsoft.com/office/powerpoint/2010/main" val="34235732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New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architectur</a:t>
            </a:r>
            <a:r>
              <a:rPr lang="en-US" sz="3200" dirty="0">
                <a:solidFill>
                  <a:srgbClr val="0000FF"/>
                </a:solidFill>
                <a:latin typeface="Calibri"/>
              </a:rPr>
              <a:t>al concepts…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50149"/>
            <a:ext cx="8000998" cy="5306201"/>
          </a:xfrm>
        </p:spPr>
        <p:txBody>
          <a:bodyPr/>
          <a:lstStyle/>
          <a:p>
            <a:r>
              <a:rPr lang="en-US" dirty="0"/>
              <a:t>I want to motivate two design concepts…</a:t>
            </a:r>
          </a:p>
          <a:p>
            <a:endParaRPr lang="en-US" dirty="0"/>
          </a:p>
          <a:p>
            <a:pPr marL="746125" indent="395288">
              <a:spcBef>
                <a:spcPts val="3600"/>
              </a:spcBef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Lambda functions </a:t>
            </a:r>
          </a:p>
          <a:p>
            <a:pPr marL="746125" indent="395288">
              <a:spcBef>
                <a:spcPts val="3600"/>
              </a:spcBef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Serverless computing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82033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2020E4-8BEF-BADD-3D5F-38C25F626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765" y="3190200"/>
            <a:ext cx="553150" cy="5458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CA0162-3BB3-6B4A-A393-547431BB7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275" y="3308643"/>
            <a:ext cx="553150" cy="545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0D1DFB-0C43-1CFA-F9F3-BC5BF91FE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675" y="3461043"/>
            <a:ext cx="553150" cy="5458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139BA5-A909-9222-CA41-0C9A5F400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075" y="3613443"/>
            <a:ext cx="553150" cy="5458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A531E1-62A0-23D6-FE8F-AE580D742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475" y="3765843"/>
            <a:ext cx="553150" cy="5458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01C02EA-99FF-47CB-161D-82DBC88BE920}"/>
                  </a:ext>
                </a:extLst>
              </p14:cNvPr>
              <p14:cNvContentPartPr/>
              <p14:nvPr/>
            </p14:nvContentPartPr>
            <p14:xfrm>
              <a:off x="840000" y="1723920"/>
              <a:ext cx="120240" cy="1168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01C02EA-99FF-47CB-161D-82DBC88BE9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1000" y="1714920"/>
                <a:ext cx="137880" cy="11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6968B7-BF0A-4FAD-FEDC-2287D85560B5}"/>
                  </a:ext>
                </a:extLst>
              </p14:cNvPr>
              <p14:cNvContentPartPr/>
              <p14:nvPr/>
            </p14:nvContentPartPr>
            <p14:xfrm>
              <a:off x="813720" y="1701240"/>
              <a:ext cx="1249560" cy="1371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6968B7-BF0A-4FAD-FEDC-2287D85560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4723" y="1692240"/>
                <a:ext cx="1267195" cy="13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65C9933-3AFB-139D-5230-466AC03F83ED}"/>
                  </a:ext>
                </a:extLst>
              </p14:cNvPr>
              <p14:cNvContentPartPr/>
              <p14:nvPr/>
            </p14:nvContentPartPr>
            <p14:xfrm>
              <a:off x="967080" y="2266800"/>
              <a:ext cx="239760" cy="317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65C9933-3AFB-139D-5230-466AC03F83E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8080" y="2257800"/>
                <a:ext cx="25740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2AE88E9-9D46-9140-8A07-5D5209AAE85A}"/>
                  </a:ext>
                </a:extLst>
              </p14:cNvPr>
              <p14:cNvContentPartPr/>
              <p14:nvPr/>
            </p14:nvContentPartPr>
            <p14:xfrm>
              <a:off x="1205760" y="2028120"/>
              <a:ext cx="92520" cy="457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2AE88E9-9D46-9140-8A07-5D5209AAE85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6760" y="2019120"/>
                <a:ext cx="11016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15DCCC5-CD88-E386-97C9-F90836C9FBA3}"/>
                  </a:ext>
                </a:extLst>
              </p14:cNvPr>
              <p14:cNvContentPartPr/>
              <p14:nvPr/>
            </p14:nvContentPartPr>
            <p14:xfrm>
              <a:off x="1369920" y="2193360"/>
              <a:ext cx="42480" cy="305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15DCCC5-CD88-E386-97C9-F90836C9FBA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60920" y="2184360"/>
                <a:ext cx="6012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323BD30-67B0-3FBC-6943-33851B9D1E79}"/>
                  </a:ext>
                </a:extLst>
              </p14:cNvPr>
              <p14:cNvContentPartPr/>
              <p14:nvPr/>
            </p14:nvContentPartPr>
            <p14:xfrm>
              <a:off x="1440120" y="2291280"/>
              <a:ext cx="306360" cy="217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323BD30-67B0-3FBC-6943-33851B9D1E7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31120" y="2282280"/>
                <a:ext cx="3240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E8B586B-D164-4A08-970C-7B7A48AEB76E}"/>
                  </a:ext>
                </a:extLst>
              </p14:cNvPr>
              <p14:cNvContentPartPr/>
              <p14:nvPr/>
            </p14:nvContentPartPr>
            <p14:xfrm>
              <a:off x="1724520" y="2020560"/>
              <a:ext cx="79920" cy="424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E8B586B-D164-4A08-970C-7B7A48AEB76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15479" y="2011560"/>
                <a:ext cx="9764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6A25978-C688-E3F5-BF67-6A2AB6944EF4}"/>
                  </a:ext>
                </a:extLst>
              </p14:cNvPr>
              <p14:cNvContentPartPr/>
              <p14:nvPr/>
            </p14:nvContentPartPr>
            <p14:xfrm>
              <a:off x="1615440" y="2235480"/>
              <a:ext cx="244080" cy="47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6A25978-C688-E3F5-BF67-6A2AB6944EF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606440" y="2226548"/>
                <a:ext cx="261720" cy="646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0931D49-A940-4A83-D0DF-A5FFE095942E}"/>
                  </a:ext>
                </a:extLst>
              </p14:cNvPr>
              <p14:cNvContentPartPr/>
              <p14:nvPr/>
            </p14:nvContentPartPr>
            <p14:xfrm>
              <a:off x="1962480" y="2256000"/>
              <a:ext cx="1101240" cy="342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0931D49-A940-4A83-D0DF-A5FFE095942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953483" y="2246991"/>
                <a:ext cx="1118874" cy="360019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32D527A1-7297-1B0F-063C-CF42CF691CCA}"/>
              </a:ext>
            </a:extLst>
          </p:cNvPr>
          <p:cNvGrpSpPr/>
          <p:nvPr/>
        </p:nvGrpSpPr>
        <p:grpSpPr>
          <a:xfrm>
            <a:off x="5871360" y="1575600"/>
            <a:ext cx="3225240" cy="2624400"/>
            <a:chOff x="5655915" y="4066407"/>
            <a:chExt cx="3225240" cy="262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7EDD8B2-46C9-CC87-F56D-C8B004F9ABCF}"/>
                    </a:ext>
                  </a:extLst>
                </p14:cNvPr>
                <p14:cNvContentPartPr/>
                <p14:nvPr/>
              </p14:nvContentPartPr>
              <p14:xfrm>
                <a:off x="7097355" y="4066407"/>
                <a:ext cx="1338840" cy="4330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E1BD5A0-CF65-5BE9-5441-9797AFB3AD3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88715" y="4057407"/>
                  <a:ext cx="135648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7228FD9-15F7-D437-7F77-93842DB714CD}"/>
                    </a:ext>
                  </a:extLst>
                </p14:cNvPr>
                <p14:cNvContentPartPr/>
                <p14:nvPr/>
              </p14:nvContentPartPr>
              <p14:xfrm>
                <a:off x="7118235" y="4378527"/>
                <a:ext cx="66960" cy="1173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A381B23-71B5-D1CA-8F62-415763F92C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109595" y="4369887"/>
                  <a:ext cx="84600" cy="11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390CD02-8984-EBAA-1106-471E11907830}"/>
                    </a:ext>
                  </a:extLst>
                </p14:cNvPr>
                <p14:cNvContentPartPr/>
                <p14:nvPr/>
              </p14:nvContentPartPr>
              <p14:xfrm>
                <a:off x="7301115" y="4461687"/>
                <a:ext cx="1182600" cy="1143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12151EB-B798-CC86-4FDD-B198A430464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292115" y="4452687"/>
                  <a:ext cx="1200240" cy="11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FB6A8FE-702A-0E80-CB21-2123C477B278}"/>
                    </a:ext>
                  </a:extLst>
                </p14:cNvPr>
                <p14:cNvContentPartPr/>
                <p14:nvPr/>
              </p14:nvContentPartPr>
              <p14:xfrm>
                <a:off x="5731875" y="4689567"/>
                <a:ext cx="1363320" cy="317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6149489-61F1-8135-23FF-F28AAFE9429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723235" y="4680567"/>
                  <a:ext cx="13809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09D4336-358C-0DC5-B1CA-EEC1CF14C353}"/>
                    </a:ext>
                  </a:extLst>
                </p14:cNvPr>
                <p14:cNvContentPartPr/>
                <p14:nvPr/>
              </p14:nvContentPartPr>
              <p14:xfrm>
                <a:off x="6890715" y="6065487"/>
                <a:ext cx="1990440" cy="625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B1BBAA-5450-BCE0-ECCE-6D0CC558D82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881715" y="6056487"/>
                  <a:ext cx="200808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0AEAFAD-C219-4EA8-51F2-5866692376DA}"/>
                    </a:ext>
                  </a:extLst>
                </p14:cNvPr>
                <p14:cNvContentPartPr/>
                <p14:nvPr/>
              </p14:nvContentPartPr>
              <p14:xfrm>
                <a:off x="7497315" y="6098607"/>
                <a:ext cx="202680" cy="298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BF3799C-6780-90F0-E2D2-7C90AA8B7E5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488315" y="6089967"/>
                  <a:ext cx="2203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9685A6C-9A99-FA8B-3123-C224993759E9}"/>
                    </a:ext>
                  </a:extLst>
                </p14:cNvPr>
                <p14:cNvContentPartPr/>
                <p14:nvPr/>
              </p14:nvContentPartPr>
              <p14:xfrm>
                <a:off x="7769475" y="6082047"/>
                <a:ext cx="189720" cy="327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4B4DBFF-3609-0728-F4C8-336886F9833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60835" y="6073047"/>
                  <a:ext cx="2073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E58D550-99AD-7DF7-F4F6-94F6A2A633F6}"/>
                    </a:ext>
                  </a:extLst>
                </p14:cNvPr>
                <p14:cNvContentPartPr/>
                <p14:nvPr/>
              </p14:nvContentPartPr>
              <p14:xfrm>
                <a:off x="5655915" y="5248287"/>
                <a:ext cx="1202040" cy="759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8D9F6DB-C869-498C-1227-8336B7CEBB7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646915" y="5239647"/>
                  <a:ext cx="1219680" cy="77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DCF7AEB-1838-4ADB-CD8E-8C693D81D431}"/>
                    </a:ext>
                  </a:extLst>
                </p14:cNvPr>
                <p14:cNvContentPartPr/>
                <p14:nvPr/>
              </p14:nvContentPartPr>
              <p14:xfrm>
                <a:off x="7559235" y="4787127"/>
                <a:ext cx="263160" cy="2905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0BEA337-D7BD-22B2-FF6B-144E9FF1930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550595" y="4778127"/>
                  <a:ext cx="2808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2EC37D1-C3FF-63E9-0C07-3F62B122B126}"/>
                    </a:ext>
                  </a:extLst>
                </p14:cNvPr>
                <p14:cNvContentPartPr/>
                <p14:nvPr/>
              </p14:nvContentPartPr>
              <p14:xfrm>
                <a:off x="7906275" y="4761927"/>
                <a:ext cx="261720" cy="404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ADE9A8D-D4E0-C227-ACBA-9AB545696A6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897275" y="4753287"/>
                  <a:ext cx="279360" cy="42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2678718-1287-E8AA-6A66-9CA5F35949B3}"/>
              </a:ext>
            </a:extLst>
          </p:cNvPr>
          <p:cNvGrpSpPr/>
          <p:nvPr/>
        </p:nvGrpSpPr>
        <p:grpSpPr>
          <a:xfrm>
            <a:off x="3124200" y="1447800"/>
            <a:ext cx="3211560" cy="2761560"/>
            <a:chOff x="2908755" y="3938607"/>
            <a:chExt cx="3211560" cy="276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20DBC8E-C326-488F-FF45-86728347341A}"/>
                    </a:ext>
                  </a:extLst>
                </p14:cNvPr>
                <p14:cNvContentPartPr/>
                <p14:nvPr/>
              </p14:nvContentPartPr>
              <p14:xfrm>
                <a:off x="2908755" y="4007367"/>
                <a:ext cx="218880" cy="1855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03EACC0-87FA-1429-F36A-8BC618ED1EE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899755" y="3998727"/>
                  <a:ext cx="236520" cy="18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660FC68-B413-A615-784B-0791A01C96DC}"/>
                    </a:ext>
                  </a:extLst>
                </p14:cNvPr>
                <p14:cNvContentPartPr/>
                <p14:nvPr/>
              </p14:nvContentPartPr>
              <p14:xfrm>
                <a:off x="2981115" y="3938607"/>
                <a:ext cx="2870280" cy="1876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BFF0511-CC68-C56D-6BC9-F15063A6451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972475" y="3929967"/>
                  <a:ext cx="2887920" cy="18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EAACF23-4F60-AA32-23A0-1AA45A589B34}"/>
                    </a:ext>
                  </a:extLst>
                </p14:cNvPr>
                <p14:cNvContentPartPr/>
                <p14:nvPr/>
              </p14:nvContentPartPr>
              <p14:xfrm>
                <a:off x="3586995" y="4114647"/>
                <a:ext cx="111240" cy="398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9B52A6D-9301-2BA5-D4D5-D116922E9D3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578355" y="4106007"/>
                  <a:ext cx="1288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FFDA6EC-A297-011C-3E68-20715C0E279B}"/>
                    </a:ext>
                  </a:extLst>
                </p14:cNvPr>
                <p14:cNvContentPartPr/>
                <p14:nvPr/>
              </p14:nvContentPartPr>
              <p14:xfrm>
                <a:off x="3637395" y="4151007"/>
                <a:ext cx="178920" cy="307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8E9DD67-34F9-386B-61AE-B777C54E64A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628395" y="4142367"/>
                  <a:ext cx="1965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9244884-8585-499C-3A72-21BA020974A7}"/>
                    </a:ext>
                  </a:extLst>
                </p14:cNvPr>
                <p14:cNvContentPartPr/>
                <p14:nvPr/>
              </p14:nvContentPartPr>
              <p14:xfrm>
                <a:off x="3628035" y="4343967"/>
                <a:ext cx="205200" cy="47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C0C6C68-31A0-64A0-980E-42A4B1A6BC8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619035" y="4335327"/>
                  <a:ext cx="2228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31EAEBA-BA0F-34BB-C211-407C884146C0}"/>
                    </a:ext>
                  </a:extLst>
                </p14:cNvPr>
                <p14:cNvContentPartPr/>
                <p14:nvPr/>
              </p14:nvContentPartPr>
              <p14:xfrm>
                <a:off x="3887955" y="4175487"/>
                <a:ext cx="308520" cy="196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575A6EF-7278-6024-2E4E-757729644F2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879315" y="4166847"/>
                  <a:ext cx="3261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F114D85-86A8-8005-046C-73440E1E3F76}"/>
                    </a:ext>
                  </a:extLst>
                </p14:cNvPr>
                <p14:cNvContentPartPr/>
                <p14:nvPr/>
              </p14:nvContentPartPr>
              <p14:xfrm>
                <a:off x="4251915" y="4135167"/>
                <a:ext cx="194040" cy="260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05D70C3-9B9C-DCDF-174F-E4955895F16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242915" y="4126167"/>
                  <a:ext cx="2116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9998308-9AC8-A2BB-C482-668BC33E77F8}"/>
                    </a:ext>
                  </a:extLst>
                </p14:cNvPr>
                <p14:cNvContentPartPr/>
                <p14:nvPr/>
              </p14:nvContentPartPr>
              <p14:xfrm>
                <a:off x="4567275" y="4254687"/>
                <a:ext cx="220320" cy="31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4874475-23F8-D71A-6AB2-743B2C8EA45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558635" y="4246047"/>
                  <a:ext cx="2379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01DD0B9-25A2-D8CD-DA94-1DCFFD6D4152}"/>
                    </a:ext>
                  </a:extLst>
                </p14:cNvPr>
                <p14:cNvContentPartPr/>
                <p14:nvPr/>
              </p14:nvContentPartPr>
              <p14:xfrm>
                <a:off x="3676635" y="4588047"/>
                <a:ext cx="336240" cy="172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D372BA1-9A4A-491D-255B-534129DD22D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667995" y="4579047"/>
                  <a:ext cx="3538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E1C916B-2334-3CE9-3933-90BA8065B79D}"/>
                    </a:ext>
                  </a:extLst>
                </p14:cNvPr>
                <p14:cNvContentPartPr/>
                <p14:nvPr/>
              </p14:nvContentPartPr>
              <p14:xfrm>
                <a:off x="4040595" y="4574727"/>
                <a:ext cx="166320" cy="126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3C3866C-A026-BAC8-5554-0AC963A4141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031955" y="4565727"/>
                  <a:ext cx="183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8B2B202-7D44-AB8A-43F3-246C332B40C2}"/>
                    </a:ext>
                  </a:extLst>
                </p14:cNvPr>
                <p14:cNvContentPartPr/>
                <p14:nvPr/>
              </p14:nvContentPartPr>
              <p14:xfrm>
                <a:off x="4261275" y="4535127"/>
                <a:ext cx="191520" cy="138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891612E-7D66-4E0B-D3B8-532C9E0EBB9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252635" y="4526127"/>
                  <a:ext cx="2091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C8DAB75-D4D9-6B5A-758A-AEACF721ED17}"/>
                    </a:ext>
                  </a:extLst>
                </p14:cNvPr>
                <p14:cNvContentPartPr/>
                <p14:nvPr/>
              </p14:nvContentPartPr>
              <p14:xfrm>
                <a:off x="4507155" y="4555287"/>
                <a:ext cx="118440" cy="130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A5CC3C9-B4E8-5905-508A-C65BE3043CD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498155" y="4546287"/>
                  <a:ext cx="1360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A586BAE-7404-5D82-2B07-C8B8D66DDE8A}"/>
                    </a:ext>
                  </a:extLst>
                </p14:cNvPr>
                <p14:cNvContentPartPr/>
                <p14:nvPr/>
              </p14:nvContentPartPr>
              <p14:xfrm>
                <a:off x="4638915" y="4528647"/>
                <a:ext cx="318960" cy="290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5D59CF4-E3FF-6D80-3A27-500908606A3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630275" y="4519647"/>
                  <a:ext cx="3366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E9461A6-1712-0DDF-0205-D6BB13119414}"/>
                    </a:ext>
                  </a:extLst>
                </p14:cNvPr>
                <p14:cNvContentPartPr/>
                <p14:nvPr/>
              </p14:nvContentPartPr>
              <p14:xfrm>
                <a:off x="4925475" y="4390047"/>
                <a:ext cx="146160" cy="347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A00F3C7-D8C4-BBAC-7523-941D1CA56BC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916835" y="4381407"/>
                  <a:ext cx="1638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A4653C4-A1ED-449A-E8FF-79E7326C748A}"/>
                    </a:ext>
                  </a:extLst>
                </p14:cNvPr>
                <p14:cNvContentPartPr/>
                <p14:nvPr/>
              </p14:nvContentPartPr>
              <p14:xfrm>
                <a:off x="3936915" y="4768407"/>
                <a:ext cx="770760" cy="332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97E50E7-14A8-26C1-4EB0-8272491C598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928275" y="4759407"/>
                  <a:ext cx="7884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09C37BF-182F-E90D-3F0B-81811218FFB6}"/>
                    </a:ext>
                  </a:extLst>
                </p14:cNvPr>
                <p14:cNvContentPartPr/>
                <p14:nvPr/>
              </p14:nvContentPartPr>
              <p14:xfrm>
                <a:off x="3950235" y="5240727"/>
                <a:ext cx="1036800" cy="232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74CBD40-042B-2FD4-121D-6D5568A4AF1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941595" y="5232087"/>
                  <a:ext cx="10544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D1C71DA-DCE1-269C-36B4-FB57110CA173}"/>
                    </a:ext>
                  </a:extLst>
                </p14:cNvPr>
                <p14:cNvContentPartPr/>
                <p14:nvPr/>
              </p14:nvContentPartPr>
              <p14:xfrm>
                <a:off x="3133395" y="6146487"/>
                <a:ext cx="73080" cy="481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F36E9CD-21A9-44E8-8B7A-B429F23EB76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124395" y="6137487"/>
                  <a:ext cx="9072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E59801E-365C-4AAE-8848-A0A7C1C0E709}"/>
                    </a:ext>
                  </a:extLst>
                </p14:cNvPr>
                <p14:cNvContentPartPr/>
                <p14:nvPr/>
              </p14:nvContentPartPr>
              <p14:xfrm>
                <a:off x="3199995" y="5999247"/>
                <a:ext cx="2920320" cy="700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1FDE38D-134F-B832-0BC2-4486664D957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90995" y="5990607"/>
                  <a:ext cx="2937960" cy="71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0D52F8A-2A5C-A3E3-457A-4F177F484097}"/>
                    </a:ext>
                  </a:extLst>
                </p14:cNvPr>
                <p14:cNvContentPartPr/>
                <p14:nvPr/>
              </p14:nvContentPartPr>
              <p14:xfrm>
                <a:off x="3307995" y="6197967"/>
                <a:ext cx="72000" cy="306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0D8D230-0A24-D17F-9A3F-24C4EFEB032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299355" y="6188967"/>
                  <a:ext cx="896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72C3807-BA29-2B0A-A904-4D7E3D504FC3}"/>
                    </a:ext>
                  </a:extLst>
                </p14:cNvPr>
                <p14:cNvContentPartPr/>
                <p14:nvPr/>
              </p14:nvContentPartPr>
              <p14:xfrm>
                <a:off x="3408435" y="6329007"/>
                <a:ext cx="163800" cy="1368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608DFA6-8167-ADF1-9C05-4CBD311514C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399795" y="6320367"/>
                  <a:ext cx="1814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B836C84-4DAD-E50C-DE95-37181B0E04DD}"/>
                    </a:ext>
                  </a:extLst>
                </p14:cNvPr>
                <p14:cNvContentPartPr/>
                <p14:nvPr/>
              </p14:nvContentPartPr>
              <p14:xfrm>
                <a:off x="3634155" y="6321807"/>
                <a:ext cx="184680" cy="164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E9F89B3-4E69-2341-725C-E2730266BE2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25155" y="6312807"/>
                  <a:ext cx="2023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910247A-2F7A-AB9C-B91C-A56D6AD20396}"/>
                    </a:ext>
                  </a:extLst>
                </p14:cNvPr>
                <p14:cNvContentPartPr/>
                <p14:nvPr/>
              </p14:nvContentPartPr>
              <p14:xfrm>
                <a:off x="3773835" y="6175287"/>
                <a:ext cx="166320" cy="2876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861B51F-67A7-B7FA-0E29-7CBA0CE5CC8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764835" y="6166647"/>
                  <a:ext cx="1839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73B0A19-FEB5-E1B0-FD02-5B7F555D9F56}"/>
                    </a:ext>
                  </a:extLst>
                </p14:cNvPr>
                <p14:cNvContentPartPr/>
                <p14:nvPr/>
              </p14:nvContentPartPr>
              <p14:xfrm>
                <a:off x="3893715" y="6184287"/>
                <a:ext cx="162360" cy="293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BAACE73-DD06-D3B6-1896-5DFBD5DE8A2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884715" y="6175287"/>
                  <a:ext cx="1800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B6559E7-1318-2B39-705D-C93886F9877B}"/>
                    </a:ext>
                  </a:extLst>
                </p14:cNvPr>
                <p14:cNvContentPartPr/>
                <p14:nvPr/>
              </p14:nvContentPartPr>
              <p14:xfrm>
                <a:off x="4087755" y="6353847"/>
                <a:ext cx="184320" cy="1530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B297A1A-5388-87CA-AF54-B053A49F31A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079115" y="6344847"/>
                  <a:ext cx="2019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5013A2E-1518-3E4D-2294-B2E6292F7043}"/>
                    </a:ext>
                  </a:extLst>
                </p14:cNvPr>
                <p14:cNvContentPartPr/>
                <p14:nvPr/>
              </p14:nvContentPartPr>
              <p14:xfrm>
                <a:off x="4421475" y="5670567"/>
                <a:ext cx="28080" cy="445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809AD2C-B338-79D4-C266-AADAAAEDEEA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412835" y="5661927"/>
                  <a:ext cx="4572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17F6003-4959-225C-7D83-707CBE8A1B12}"/>
                    </a:ext>
                  </a:extLst>
                </p14:cNvPr>
                <p14:cNvContentPartPr/>
                <p14:nvPr/>
              </p14:nvContentPartPr>
              <p14:xfrm>
                <a:off x="4315275" y="5616927"/>
                <a:ext cx="246240" cy="180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583307C-82AE-5787-BC9B-A7CCEDE88B7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306275" y="5607927"/>
                  <a:ext cx="263880" cy="19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94989324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93717-1A51-A784-B3D9-6446B7AB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2160-C5C6-45A4-BB7E-B7916CE9DCE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3BB590-8EE7-CC58-6E2E-8F87AB61915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57200" y="1676400"/>
            <a:ext cx="5867400" cy="36946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app.get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('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/stats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', (req, res)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lang="en-US" sz="1300" b="1" dirty="0">
                <a:solidFill>
                  <a:srgbClr val="0000FF"/>
                </a:solidFill>
                <a:latin typeface="Consolas" panose="020B0609020204030204" pitchFamily="49" charset="0"/>
              </a:rPr>
              <a:t>s3_response </a:t>
            </a:r>
            <a:r>
              <a:rPr lang="en-US" sz="1300" dirty="0"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00" b="1" noProof="0" dirty="0">
                <a:solidFill>
                  <a:prstClr val="black"/>
                </a:solidFill>
                <a:latin typeface="Consolas" panose="020B0609020204030204" pitchFamily="49" charset="0"/>
              </a:rPr>
              <a:t>s3.send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prstClr val="black"/>
                </a:solidFill>
                <a:latin typeface="Consolas" panose="020B0609020204030204" pitchFamily="49" charset="0"/>
              </a:rPr>
              <a:t>HeadBucketCommand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"));</a:t>
            </a:r>
            <a:endParaRPr lang="en-US" sz="1300" noProof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</a:p>
          <a:p>
            <a:pPr lvl="0">
              <a:defRPr/>
            </a:pPr>
            <a:r>
              <a:rPr kumimoji="0" lang="en-US" sz="1300" b="1" i="0" u="none" strike="noStrike" kern="1200" cap="none" spc="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en-US" sz="1300" b="1" i="0" u="none" strike="noStrike" kern="1200" cap="none" spc="0" normalizeH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rds_response</a:t>
            </a:r>
            <a:r>
              <a:rPr kumimoji="0" lang="en-US" sz="1300" b="1" i="0" u="none" strike="noStrike" kern="1200" cap="none" spc="0" normalizeH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300" i="0" u="none" strike="noStrike" kern="1200" cap="none" spc="0" normalizeH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=</a:t>
            </a:r>
            <a:r>
              <a:rPr kumimoji="0" lang="en-US" sz="1300" b="1" i="0" u="none" strike="noStrike" kern="1200" cap="none" spc="0" normalizeH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300" b="1" i="0" u="none" strike="noStrike" kern="1200" cap="none" spc="0" normalizeH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new Promise</a:t>
            </a:r>
            <a:r>
              <a:rPr kumimoji="0" lang="en-US" sz="1300" i="0" u="none" strike="noStrike" kern="1200" cap="none" spc="0" normalizeH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((…) =&gt; { </a:t>
            </a:r>
          </a:p>
          <a:p>
            <a:pPr lvl="0">
              <a:defRPr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</a:t>
            </a:r>
            <a:r>
              <a:rPr kumimoji="0" lang="en-US" sz="1300" i="0" u="none" strike="noStrike" kern="1200" cap="none" spc="0" normalizeH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db.query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(`Select count(*) from users; </a:t>
            </a:r>
            <a:b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    Select count(*) from assets;`);</a:t>
            </a:r>
          </a:p>
          <a:p>
            <a:pPr lvl="0">
              <a:defRPr/>
            </a:pP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});</a:t>
            </a:r>
          </a:p>
          <a:p>
            <a:pPr lvl="0">
              <a:defRPr/>
            </a:pPr>
            <a:endParaRPr lang="en-US" sz="13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Promise.all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([s3_response, </a:t>
            </a:r>
            <a:r>
              <a:rPr lang="en-US" sz="1300" dirty="0" err="1">
                <a:solidFill>
                  <a:prstClr val="black"/>
                </a:solidFill>
                <a:latin typeface="Consolas" panose="020B0609020204030204" pitchFamily="49" charset="0"/>
              </a:rPr>
              <a:t>rds_response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]).then(results =&gt; {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300" b="1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3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res.json</a:t>
            </a:r>
            <a:r>
              <a:rPr lang="en-US" sz="1300" b="1" dirty="0">
                <a:solidFill>
                  <a:prstClr val="black"/>
                </a:solidFill>
                <a:latin typeface="Consolas" panose="020B0609020204030204" pitchFamily="49" charset="0"/>
              </a:rPr>
              <a:t>(…);</a:t>
            </a:r>
          </a:p>
          <a:p>
            <a:pPr lvl="0">
              <a:defRPr/>
            </a:pP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 }).catch(err =&gt; {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300" b="1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3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res.json</a:t>
            </a:r>
            <a:r>
              <a:rPr lang="en-US" sz="1300" b="1" dirty="0">
                <a:solidFill>
                  <a:prstClr val="black"/>
                </a:solidFill>
                <a:latin typeface="Consolas" panose="020B0609020204030204" pitchFamily="49" charset="0"/>
              </a:rPr>
              <a:t>(…);</a:t>
            </a:r>
          </a:p>
          <a:p>
            <a:pPr lvl="0">
              <a:defRPr/>
            </a:pP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 });</a:t>
            </a:r>
          </a:p>
          <a:p>
            <a:pPr lvl="0">
              <a:defRPr/>
            </a:pPr>
            <a:endParaRPr lang="en-US" sz="13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907397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694CA-3789-71F9-8CB4-D930E8CE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2160-C5C6-45A4-BB7E-B7916CE9DCEA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EE240B-6E81-C4D0-F77C-54D85188F204}"/>
                  </a:ext>
                </a:extLst>
              </p14:cNvPr>
              <p14:cNvContentPartPr/>
              <p14:nvPr/>
            </p14:nvContentPartPr>
            <p14:xfrm>
              <a:off x="3964147" y="762000"/>
              <a:ext cx="114840" cy="1024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EE240B-6E81-C4D0-F77C-54D85188F2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147" y="753000"/>
                <a:ext cx="132480" cy="10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5EFA419-6C79-B1E0-98BD-26F08BC2EB2F}"/>
                  </a:ext>
                </a:extLst>
              </p14:cNvPr>
              <p14:cNvContentPartPr/>
              <p14:nvPr/>
            </p14:nvContentPartPr>
            <p14:xfrm>
              <a:off x="3936787" y="577320"/>
              <a:ext cx="1499040" cy="1738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5EFA419-6C79-B1E0-98BD-26F08BC2EB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7789" y="568320"/>
                <a:ext cx="1516676" cy="175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6E3BF87-FC23-B197-A412-81FC7DB08DAF}"/>
                  </a:ext>
                </a:extLst>
              </p14:cNvPr>
              <p14:cNvContentPartPr/>
              <p14:nvPr/>
            </p14:nvContentPartPr>
            <p14:xfrm>
              <a:off x="4156027" y="973320"/>
              <a:ext cx="743760" cy="296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6E3BF87-FC23-B197-A412-81FC7DB08D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47027" y="964331"/>
                <a:ext cx="761400" cy="313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FF68FD4-CC40-E7BA-4A91-28324F032F0B}"/>
                  </a:ext>
                </a:extLst>
              </p14:cNvPr>
              <p14:cNvContentPartPr/>
              <p14:nvPr/>
            </p14:nvContentPartPr>
            <p14:xfrm>
              <a:off x="4175107" y="1563360"/>
              <a:ext cx="173160" cy="225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FF68FD4-CC40-E7BA-4A91-28324F032F0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66107" y="1554360"/>
                <a:ext cx="1908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0418420-70E8-1C72-C683-BBBACED1310A}"/>
                  </a:ext>
                </a:extLst>
              </p14:cNvPr>
              <p14:cNvContentPartPr/>
              <p14:nvPr/>
            </p14:nvContentPartPr>
            <p14:xfrm>
              <a:off x="4340347" y="1553280"/>
              <a:ext cx="320400" cy="207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0418420-70E8-1C72-C683-BBBACED1310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31347" y="1544264"/>
                <a:ext cx="338040" cy="224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1C2FA3F-C949-7FF1-F1B8-55C08BEE11A5}"/>
                  </a:ext>
                </a:extLst>
              </p14:cNvPr>
              <p14:cNvContentPartPr/>
              <p14:nvPr/>
            </p14:nvContentPartPr>
            <p14:xfrm>
              <a:off x="4690267" y="1467960"/>
              <a:ext cx="500760" cy="243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1C2FA3F-C949-7FF1-F1B8-55C08BEE11A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81261" y="1458947"/>
                <a:ext cx="518413" cy="261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180F2DD-6DA4-2FC7-2590-013773C52F32}"/>
                  </a:ext>
                </a:extLst>
              </p14:cNvPr>
              <p14:cNvContentPartPr/>
              <p14:nvPr/>
            </p14:nvContentPartPr>
            <p14:xfrm>
              <a:off x="5407387" y="1423320"/>
              <a:ext cx="1213920" cy="285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180F2DD-6DA4-2FC7-2590-013773C52F3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98384" y="1414320"/>
                <a:ext cx="1231565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1624369-5EEE-9321-70FD-643ACECB5024}"/>
                  </a:ext>
                </a:extLst>
              </p14:cNvPr>
              <p14:cNvContentPartPr/>
              <p14:nvPr/>
            </p14:nvContentPartPr>
            <p14:xfrm>
              <a:off x="5329987" y="1368240"/>
              <a:ext cx="315000" cy="336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1624369-5EEE-9321-70FD-643ACECB502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20997" y="1359240"/>
                <a:ext cx="3326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61EE38C-A5F0-D0E4-EADB-FD8DB6F8B6F9}"/>
                  </a:ext>
                </a:extLst>
              </p14:cNvPr>
              <p14:cNvContentPartPr/>
              <p14:nvPr/>
            </p14:nvContentPartPr>
            <p14:xfrm>
              <a:off x="4013827" y="2883120"/>
              <a:ext cx="32400" cy="1144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61EE38C-A5F0-D0E4-EADB-FD8DB6F8B6F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04827" y="2874120"/>
                <a:ext cx="50040" cy="11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C1C470A-72D1-C818-4F6C-8C8992306EAE}"/>
                  </a:ext>
                </a:extLst>
              </p14:cNvPr>
              <p14:cNvContentPartPr/>
              <p14:nvPr/>
            </p14:nvContentPartPr>
            <p14:xfrm>
              <a:off x="3959107" y="2868720"/>
              <a:ext cx="1563120" cy="1562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C1C470A-72D1-C818-4F6C-8C8992306EA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50107" y="2859720"/>
                <a:ext cx="1580760" cy="15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2592CC6-9731-7B10-D3C6-5C09D96838E6}"/>
                  </a:ext>
                </a:extLst>
              </p14:cNvPr>
              <p14:cNvContentPartPr/>
              <p14:nvPr/>
            </p14:nvContentPartPr>
            <p14:xfrm>
              <a:off x="4206427" y="3026040"/>
              <a:ext cx="61200" cy="236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2592CC6-9731-7B10-D3C6-5C09D96838E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97427" y="3017040"/>
                <a:ext cx="788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5BB0FCC-44E9-2017-0FDF-DA4F6444D25D}"/>
                  </a:ext>
                </a:extLst>
              </p14:cNvPr>
              <p14:cNvContentPartPr/>
              <p14:nvPr/>
            </p14:nvContentPartPr>
            <p14:xfrm>
              <a:off x="4215067" y="3012000"/>
              <a:ext cx="173160" cy="32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5BB0FCC-44E9-2017-0FDF-DA4F6444D25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06067" y="3003098"/>
                <a:ext cx="190800" cy="50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4AE3DF2-6C30-F489-A5A7-5FF48900A6BB}"/>
                  </a:ext>
                </a:extLst>
              </p14:cNvPr>
              <p14:cNvContentPartPr/>
              <p14:nvPr/>
            </p14:nvContentPartPr>
            <p14:xfrm>
              <a:off x="4202467" y="3112080"/>
              <a:ext cx="208800" cy="41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4AE3DF2-6C30-F489-A5A7-5FF48900A6B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93467" y="3103080"/>
                <a:ext cx="22644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90FF8B1-D1C6-5F10-9092-683A855B9F55}"/>
                  </a:ext>
                </a:extLst>
              </p14:cNvPr>
              <p14:cNvContentPartPr/>
              <p14:nvPr/>
            </p14:nvContentPartPr>
            <p14:xfrm>
              <a:off x="4438987" y="3141240"/>
              <a:ext cx="55080" cy="114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90FF8B1-D1C6-5F10-9092-683A855B9F5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29987" y="3132212"/>
                <a:ext cx="72720" cy="132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1E118A4-6617-E9E2-1385-1DF2A131C2EF}"/>
                  </a:ext>
                </a:extLst>
              </p14:cNvPr>
              <p14:cNvContentPartPr/>
              <p14:nvPr/>
            </p14:nvContentPartPr>
            <p14:xfrm>
              <a:off x="4515667" y="3041520"/>
              <a:ext cx="11520" cy="4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1E118A4-6617-E9E2-1385-1DF2A131C2E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506940" y="3032520"/>
                <a:ext cx="28625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71B11A2-610A-CB16-FEDB-C4B8090023BF}"/>
                  </a:ext>
                </a:extLst>
              </p14:cNvPr>
              <p14:cNvContentPartPr/>
              <p14:nvPr/>
            </p14:nvContentPartPr>
            <p14:xfrm>
              <a:off x="4548427" y="2999760"/>
              <a:ext cx="217440" cy="244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71B11A2-610A-CB16-FEDB-C4B8090023B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39427" y="2990760"/>
                <a:ext cx="23508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72FFC53-5051-5AB2-1C50-9651AEE36C20}"/>
                  </a:ext>
                </a:extLst>
              </p14:cNvPr>
              <p14:cNvContentPartPr/>
              <p14:nvPr/>
            </p14:nvContentPartPr>
            <p14:xfrm>
              <a:off x="4245307" y="3302880"/>
              <a:ext cx="141840" cy="196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72FFC53-5051-5AB2-1C50-9651AEE36C2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36284" y="3293880"/>
                <a:ext cx="159525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CB4FAF6-3F00-432B-8135-263E43F2FA40}"/>
                  </a:ext>
                </a:extLst>
              </p14:cNvPr>
              <p14:cNvContentPartPr/>
              <p14:nvPr/>
            </p14:nvContentPartPr>
            <p14:xfrm>
              <a:off x="4403707" y="3446160"/>
              <a:ext cx="82080" cy="39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CB4FAF6-3F00-432B-8135-263E43F2FA4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94707" y="3437160"/>
                <a:ext cx="9972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DB51FEB-DD4B-1EE0-4234-C2495450F781}"/>
                  </a:ext>
                </a:extLst>
              </p14:cNvPr>
              <p14:cNvContentPartPr/>
              <p14:nvPr/>
            </p14:nvContentPartPr>
            <p14:xfrm>
              <a:off x="4396867" y="3437160"/>
              <a:ext cx="94680" cy="196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DB51FEB-DD4B-1EE0-4234-C2495450F78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87867" y="3428160"/>
                <a:ext cx="11232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72F5A48-9C1D-3FD1-AEBD-3CBF5AB923FC}"/>
                  </a:ext>
                </a:extLst>
              </p14:cNvPr>
              <p14:cNvContentPartPr/>
              <p14:nvPr/>
            </p14:nvContentPartPr>
            <p14:xfrm>
              <a:off x="4537627" y="3421320"/>
              <a:ext cx="110880" cy="109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72F5A48-9C1D-3FD1-AEBD-3CBF5AB923F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528656" y="3412320"/>
                <a:ext cx="128463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4F6C401-76CB-D69B-C2B0-519F8BC9AF29}"/>
                  </a:ext>
                </a:extLst>
              </p14:cNvPr>
              <p14:cNvContentPartPr/>
              <p14:nvPr/>
            </p14:nvContentPartPr>
            <p14:xfrm>
              <a:off x="4747507" y="3311160"/>
              <a:ext cx="39960" cy="217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4F6C401-76CB-D69B-C2B0-519F8BC9AF2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38425" y="3302160"/>
                <a:ext cx="577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937D4AB-F04D-4874-E68F-94854372751E}"/>
                  </a:ext>
                </a:extLst>
              </p14:cNvPr>
              <p14:cNvContentPartPr/>
              <p14:nvPr/>
            </p14:nvContentPartPr>
            <p14:xfrm>
              <a:off x="4692787" y="3365520"/>
              <a:ext cx="546480" cy="148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937D4AB-F04D-4874-E68F-94854372751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83781" y="3356520"/>
                <a:ext cx="564132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9186FA0-8DF5-81E4-F6EA-FA18F3225DC3}"/>
                  </a:ext>
                </a:extLst>
              </p14:cNvPr>
              <p14:cNvContentPartPr/>
              <p14:nvPr/>
            </p14:nvContentPartPr>
            <p14:xfrm>
              <a:off x="4545187" y="2353920"/>
              <a:ext cx="232920" cy="4730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9186FA0-8DF5-81E4-F6EA-FA18F3225DC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536187" y="2344920"/>
                <a:ext cx="25056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65710F4-8043-20AD-B343-46F392D5E6FB}"/>
                  </a:ext>
                </a:extLst>
              </p14:cNvPr>
              <p14:cNvContentPartPr/>
              <p14:nvPr/>
            </p14:nvContentPartPr>
            <p14:xfrm>
              <a:off x="4519267" y="2300280"/>
              <a:ext cx="256680" cy="20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65710F4-8043-20AD-B343-46F392D5E6F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510267" y="2291280"/>
                <a:ext cx="2743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F0DEFC4-701C-6DEE-5180-1CE8C7B1CF40}"/>
                  </a:ext>
                </a:extLst>
              </p14:cNvPr>
              <p14:cNvContentPartPr/>
              <p14:nvPr/>
            </p14:nvContentPartPr>
            <p14:xfrm>
              <a:off x="4228387" y="3776640"/>
              <a:ext cx="45000" cy="260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F0DEFC4-701C-6DEE-5180-1CE8C7B1CF4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219387" y="3767628"/>
                <a:ext cx="62640" cy="278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9571C7E-0541-AC54-45D2-7A221D853A19}"/>
                  </a:ext>
                </a:extLst>
              </p14:cNvPr>
              <p14:cNvContentPartPr/>
              <p14:nvPr/>
            </p14:nvContentPartPr>
            <p14:xfrm>
              <a:off x="4221547" y="3751440"/>
              <a:ext cx="267480" cy="2826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9571C7E-0541-AC54-45D2-7A221D853A1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12547" y="3742451"/>
                <a:ext cx="285120" cy="300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3F9C93D-3044-1F49-A397-F80B6527280E}"/>
                  </a:ext>
                </a:extLst>
              </p14:cNvPr>
              <p14:cNvContentPartPr/>
              <p14:nvPr/>
            </p14:nvContentPartPr>
            <p14:xfrm>
              <a:off x="4571467" y="3787440"/>
              <a:ext cx="56160" cy="2397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3F9C93D-3044-1F49-A397-F80B6527280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562467" y="3778440"/>
                <a:ext cx="738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4742019-125E-5A11-2C21-95D63518E535}"/>
                  </a:ext>
                </a:extLst>
              </p14:cNvPr>
              <p14:cNvContentPartPr/>
              <p14:nvPr/>
            </p14:nvContentPartPr>
            <p14:xfrm>
              <a:off x="4619347" y="3734880"/>
              <a:ext cx="248040" cy="2833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4742019-125E-5A11-2C21-95D63518E53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610347" y="3725880"/>
                <a:ext cx="2656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5FE868A-DB96-5BDA-2EF1-868A47727C37}"/>
                  </a:ext>
                </a:extLst>
              </p14:cNvPr>
              <p14:cNvContentPartPr/>
              <p14:nvPr/>
            </p14:nvContentPartPr>
            <p14:xfrm>
              <a:off x="4954867" y="3783120"/>
              <a:ext cx="51120" cy="222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5FE868A-DB96-5BDA-2EF1-868A47727C3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45930" y="3774120"/>
                <a:ext cx="68637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F9CDB56-E250-7789-393B-EFCA26733D88}"/>
                  </a:ext>
                </a:extLst>
              </p14:cNvPr>
              <p14:cNvContentPartPr/>
              <p14:nvPr/>
            </p14:nvContentPartPr>
            <p14:xfrm>
              <a:off x="5000587" y="3750360"/>
              <a:ext cx="254880" cy="284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F9CDB56-E250-7789-393B-EFCA26733D8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991587" y="3741360"/>
                <a:ext cx="27252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4459F7C-A337-AB35-FBA7-FDC98BE37D32}"/>
                  </a:ext>
                </a:extLst>
              </p14:cNvPr>
              <p14:cNvContentPartPr/>
              <p14:nvPr/>
            </p14:nvContentPartPr>
            <p14:xfrm>
              <a:off x="6300187" y="2888160"/>
              <a:ext cx="122760" cy="14457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4459F7C-A337-AB35-FBA7-FDC98BE37D3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291187" y="2879160"/>
                <a:ext cx="140400" cy="14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85AEA2A-C829-697F-D10E-50CE557E296C}"/>
                  </a:ext>
                </a:extLst>
              </p14:cNvPr>
              <p14:cNvContentPartPr/>
              <p14:nvPr/>
            </p14:nvContentPartPr>
            <p14:xfrm>
              <a:off x="6321787" y="2889600"/>
              <a:ext cx="1687680" cy="1478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85AEA2A-C829-697F-D10E-50CE557E296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312787" y="2880598"/>
                <a:ext cx="1705320" cy="1495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009DE7E-B333-F510-396A-D5A8093E7BBC}"/>
                  </a:ext>
                </a:extLst>
              </p14:cNvPr>
              <p14:cNvContentPartPr/>
              <p14:nvPr/>
            </p14:nvContentPartPr>
            <p14:xfrm>
              <a:off x="6508987" y="2979960"/>
              <a:ext cx="188280" cy="168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009DE7E-B333-F510-396A-D5A8093E7BB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499987" y="2970960"/>
                <a:ext cx="2059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A118DF0-51BE-6B5B-73A0-DAEABF83D363}"/>
                  </a:ext>
                </a:extLst>
              </p14:cNvPr>
              <p14:cNvContentPartPr/>
              <p14:nvPr/>
            </p14:nvContentPartPr>
            <p14:xfrm>
              <a:off x="6672787" y="2868000"/>
              <a:ext cx="220320" cy="267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A118DF0-51BE-6B5B-73A0-DAEABF83D36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663787" y="2859000"/>
                <a:ext cx="23796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4796991-8DF9-8486-539F-7346FCDF34FF}"/>
                  </a:ext>
                </a:extLst>
              </p14:cNvPr>
              <p14:cNvContentPartPr/>
              <p14:nvPr/>
            </p14:nvContentPartPr>
            <p14:xfrm>
              <a:off x="6872227" y="3045840"/>
              <a:ext cx="120960" cy="2797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4796991-8DF9-8486-539F-7346FCDF34F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863254" y="3036840"/>
                <a:ext cx="138548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03274FC-36FC-9EBA-79A0-A2585A5EE1E1}"/>
                  </a:ext>
                </a:extLst>
              </p14:cNvPr>
              <p14:cNvContentPartPr/>
              <p14:nvPr/>
            </p14:nvContentPartPr>
            <p14:xfrm>
              <a:off x="6933787" y="3013080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03274FC-36FC-9EBA-79A0-A2585A5EE1E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924787" y="30040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A436F46-6A07-13FE-8385-46E392788C1F}"/>
                  </a:ext>
                </a:extLst>
              </p14:cNvPr>
              <p14:cNvContentPartPr/>
              <p14:nvPr/>
            </p14:nvContentPartPr>
            <p14:xfrm>
              <a:off x="6977707" y="2993640"/>
              <a:ext cx="203400" cy="168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A436F46-6A07-13FE-8385-46E392788C1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968707" y="2984640"/>
                <a:ext cx="2210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C00BB13-31DA-EC96-0516-C528B924B889}"/>
                  </a:ext>
                </a:extLst>
              </p14:cNvPr>
              <p14:cNvContentPartPr/>
              <p14:nvPr/>
            </p14:nvContentPartPr>
            <p14:xfrm>
              <a:off x="7211707" y="2827320"/>
              <a:ext cx="297000" cy="3632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C00BB13-31DA-EC96-0516-C528B924B88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202707" y="2818311"/>
                <a:ext cx="314640" cy="380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95925C4-4B2C-B05D-02C6-D1AA532FE69B}"/>
                  </a:ext>
                </a:extLst>
              </p14:cNvPr>
              <p14:cNvContentPartPr/>
              <p14:nvPr/>
            </p14:nvContentPartPr>
            <p14:xfrm>
              <a:off x="7383427" y="2968800"/>
              <a:ext cx="180000" cy="705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95925C4-4B2C-B05D-02C6-D1AA532FE69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374427" y="2959800"/>
                <a:ext cx="19764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0D7B2D9-D36A-7D40-3653-105A3139B4C2}"/>
                  </a:ext>
                </a:extLst>
              </p14:cNvPr>
              <p14:cNvContentPartPr/>
              <p14:nvPr/>
            </p14:nvContentPartPr>
            <p14:xfrm>
              <a:off x="6868987" y="2943960"/>
              <a:ext cx="33120" cy="234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0D7B2D9-D36A-7D40-3653-105A3139B4C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859987" y="2934960"/>
                <a:ext cx="507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E7C7978-F820-CE5B-F113-CB0F2728F26C}"/>
                  </a:ext>
                </a:extLst>
              </p14:cNvPr>
              <p14:cNvContentPartPr/>
              <p14:nvPr/>
            </p14:nvContentPartPr>
            <p14:xfrm>
              <a:off x="6603307" y="3397560"/>
              <a:ext cx="162360" cy="1587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E7C7978-F820-CE5B-F113-CB0F2728F26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594327" y="3388560"/>
                <a:ext cx="179961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E766E5F-D767-D376-69BE-77FE89203448}"/>
                  </a:ext>
                </a:extLst>
              </p14:cNvPr>
              <p14:cNvContentPartPr/>
              <p14:nvPr/>
            </p14:nvContentPartPr>
            <p14:xfrm>
              <a:off x="6827587" y="3290280"/>
              <a:ext cx="119880" cy="2484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E766E5F-D767-D376-69BE-77FE8920344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818560" y="3281293"/>
                <a:ext cx="137573" cy="266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07A95D6-E0AE-B31B-3D89-B64CFDD854D2}"/>
                  </a:ext>
                </a:extLst>
              </p14:cNvPr>
              <p14:cNvContentPartPr/>
              <p14:nvPr/>
            </p14:nvContentPartPr>
            <p14:xfrm>
              <a:off x="6769627" y="3306480"/>
              <a:ext cx="781920" cy="2491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07A95D6-E0AE-B31B-3D89-B64CFDD854D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760627" y="3297480"/>
                <a:ext cx="7995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3A2D5BE-B950-DA4C-998E-A5835EBD3812}"/>
                  </a:ext>
                </a:extLst>
              </p14:cNvPr>
              <p14:cNvContentPartPr/>
              <p14:nvPr/>
            </p14:nvContentPartPr>
            <p14:xfrm>
              <a:off x="5508907" y="2136480"/>
              <a:ext cx="1096920" cy="693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3A2D5BE-B950-DA4C-998E-A5835EBD381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499907" y="2127480"/>
                <a:ext cx="1114560" cy="7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44AEE68-48DC-E203-74ED-10B0BA3BC7FE}"/>
                  </a:ext>
                </a:extLst>
              </p14:cNvPr>
              <p14:cNvContentPartPr/>
              <p14:nvPr/>
            </p14:nvContentPartPr>
            <p14:xfrm>
              <a:off x="5500267" y="2149080"/>
              <a:ext cx="319680" cy="320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44AEE68-48DC-E203-74ED-10B0BA3BC7F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491257" y="2140080"/>
                <a:ext cx="33734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496F890-7780-D7D2-7EC8-3D4C64564CF8}"/>
                  </a:ext>
                </a:extLst>
              </p14:cNvPr>
              <p14:cNvContentPartPr/>
              <p14:nvPr/>
            </p14:nvContentPartPr>
            <p14:xfrm>
              <a:off x="6559387" y="3773040"/>
              <a:ext cx="19080" cy="2610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496F890-7780-D7D2-7EC8-3D4C64564CF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550387" y="3764052"/>
                <a:ext cx="36720" cy="2786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84AAA6D-B2CC-39C1-E63B-0DAA3F12AF43}"/>
                  </a:ext>
                </a:extLst>
              </p14:cNvPr>
              <p14:cNvContentPartPr/>
              <p14:nvPr/>
            </p14:nvContentPartPr>
            <p14:xfrm>
              <a:off x="6537427" y="3705720"/>
              <a:ext cx="339120" cy="324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84AAA6D-B2CC-39C1-E63B-0DAA3F12AF4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528427" y="3696720"/>
                <a:ext cx="35676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BD45E67-550B-6DFE-DF19-4E943E965191}"/>
                  </a:ext>
                </a:extLst>
              </p14:cNvPr>
              <p14:cNvContentPartPr/>
              <p14:nvPr/>
            </p14:nvContentPartPr>
            <p14:xfrm>
              <a:off x="7006147" y="3696360"/>
              <a:ext cx="80280" cy="304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BD45E67-550B-6DFE-DF19-4E943E96519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997147" y="3687360"/>
                <a:ext cx="9792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E6A318C-CCE4-A6B5-A9A4-ED5723987608}"/>
                  </a:ext>
                </a:extLst>
              </p14:cNvPr>
              <p14:cNvContentPartPr/>
              <p14:nvPr/>
            </p14:nvContentPartPr>
            <p14:xfrm>
              <a:off x="7062667" y="3727320"/>
              <a:ext cx="253800" cy="269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E6A318C-CCE4-A6B5-A9A4-ED572398760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053667" y="3718308"/>
                <a:ext cx="271440" cy="286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2D57F28-1BA4-F479-7A19-55683C0FB3E2}"/>
                  </a:ext>
                </a:extLst>
              </p14:cNvPr>
              <p14:cNvContentPartPr/>
              <p14:nvPr/>
            </p14:nvContentPartPr>
            <p14:xfrm>
              <a:off x="7504027" y="3755400"/>
              <a:ext cx="55800" cy="2685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2D57F28-1BA4-F479-7A19-55683C0FB3E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495027" y="3746400"/>
                <a:ext cx="734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EC93889-63BC-D7A0-FF0E-AD34745FCF6D}"/>
                  </a:ext>
                </a:extLst>
              </p14:cNvPr>
              <p14:cNvContentPartPr/>
              <p14:nvPr/>
            </p14:nvContentPartPr>
            <p14:xfrm>
              <a:off x="7482787" y="3709320"/>
              <a:ext cx="343080" cy="3409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EC93889-63BC-D7A0-FF0E-AD34745FCF6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473787" y="3700320"/>
                <a:ext cx="360720" cy="35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35363A03-4D58-9B0F-6D93-A7C85013A785}"/>
              </a:ext>
            </a:extLst>
          </p:cNvPr>
          <p:cNvGrpSpPr/>
          <p:nvPr/>
        </p:nvGrpSpPr>
        <p:grpSpPr>
          <a:xfrm>
            <a:off x="6500347" y="769560"/>
            <a:ext cx="1301040" cy="1330200"/>
            <a:chOff x="6911400" y="2115840"/>
            <a:chExt cx="1301040" cy="133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D526416-E9F7-9750-A8EF-530D16AEFAE2}"/>
                    </a:ext>
                  </a:extLst>
                </p14:cNvPr>
                <p14:cNvContentPartPr/>
                <p14:nvPr/>
              </p14:nvContentPartPr>
              <p14:xfrm>
                <a:off x="6911400" y="2115840"/>
                <a:ext cx="1285560" cy="485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7667E03-6BFA-B1CA-BB04-14DD6A53625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902400" y="2106840"/>
                  <a:ext cx="130320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401B4AB-ABCA-8172-A572-A1AB27194766}"/>
                    </a:ext>
                  </a:extLst>
                </p14:cNvPr>
                <p14:cNvContentPartPr/>
                <p14:nvPr/>
              </p14:nvContentPartPr>
              <p14:xfrm>
                <a:off x="6933720" y="2539920"/>
                <a:ext cx="214200" cy="824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E387AA9-4DDB-EC39-D8EA-C217860C821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925080" y="2531280"/>
                  <a:ext cx="231840" cy="84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B55294A-FCFA-5C34-58B7-87E1361D4889}"/>
                    </a:ext>
                  </a:extLst>
                </p14:cNvPr>
                <p14:cNvContentPartPr/>
                <p14:nvPr/>
              </p14:nvContentPartPr>
              <p14:xfrm>
                <a:off x="7074480" y="2401680"/>
                <a:ext cx="1137960" cy="1044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8AE9F68-4041-7085-44E6-FB076A3C7F1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065480" y="2392680"/>
                  <a:ext cx="1155600" cy="10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CE8E0E7-A121-535D-6D8A-6D1BC07EDC34}"/>
                    </a:ext>
                  </a:extLst>
                </p14:cNvPr>
                <p14:cNvContentPartPr/>
                <p14:nvPr/>
              </p14:nvContentPartPr>
              <p14:xfrm>
                <a:off x="7277160" y="2833680"/>
                <a:ext cx="264600" cy="237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598CA72-4F9C-0B28-97E5-4354726EBEE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268520" y="2825040"/>
                  <a:ext cx="2822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B328097-B146-4455-70AA-D8B04F67DED3}"/>
                    </a:ext>
                  </a:extLst>
                </p14:cNvPr>
                <p14:cNvContentPartPr/>
                <p14:nvPr/>
              </p14:nvContentPartPr>
              <p14:xfrm>
                <a:off x="7588200" y="2780400"/>
                <a:ext cx="311760" cy="311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3FC531-6398-38D9-3930-828BF702290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579200" y="2771400"/>
                  <a:ext cx="329400" cy="3290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6F2245BB-A5A8-CE42-0BA2-732018C1128C}"/>
              </a:ext>
            </a:extLst>
          </p:cNvPr>
          <p:cNvPicPr>
            <a:picLocks noChangeAspect="1"/>
          </p:cNvPicPr>
          <p:nvPr/>
        </p:nvPicPr>
        <p:blipFill>
          <a:blip r:embed="rId211"/>
          <a:stretch>
            <a:fillRect/>
          </a:stretch>
        </p:blipFill>
        <p:spPr>
          <a:xfrm>
            <a:off x="604675" y="762000"/>
            <a:ext cx="954912" cy="1830503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CF9B2B22-D197-8A50-B7C8-8B8610814255}"/>
              </a:ext>
            </a:extLst>
          </p:cNvPr>
          <p:cNvGrpSpPr/>
          <p:nvPr/>
        </p:nvGrpSpPr>
        <p:grpSpPr>
          <a:xfrm>
            <a:off x="1589107" y="1416843"/>
            <a:ext cx="2269800" cy="336960"/>
            <a:chOff x="1910544" y="3343600"/>
            <a:chExt cx="2269800" cy="33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EC12C91-0681-0928-8A3A-46FC49E4FEA7}"/>
                    </a:ext>
                  </a:extLst>
                </p14:cNvPr>
                <p14:cNvContentPartPr/>
                <p14:nvPr/>
              </p14:nvContentPartPr>
              <p14:xfrm>
                <a:off x="1910544" y="3430360"/>
                <a:ext cx="2269800" cy="250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27AEE40-C2AC-91E8-5A3F-156EECFAC1B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901904" y="3421360"/>
                  <a:ext cx="22874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BBB1286-6BC2-4C78-087A-F71A2F72FC9A}"/>
                    </a:ext>
                  </a:extLst>
                </p14:cNvPr>
                <p14:cNvContentPartPr/>
                <p14:nvPr/>
              </p14:nvContentPartPr>
              <p14:xfrm>
                <a:off x="1916304" y="3343600"/>
                <a:ext cx="224640" cy="279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8E778AF-E24B-DD71-4188-78297FBFD1D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907304" y="3334960"/>
                  <a:ext cx="242280" cy="297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99411758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99EFAE-54D5-9D62-1A7A-0C158853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2160-C5C6-45A4-BB7E-B7916CE9DCEA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148018-A77E-0D38-2AAC-0DDD31122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57200"/>
            <a:ext cx="954912" cy="183050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34E4E10-6A77-004C-B3EE-EE458474F930}"/>
              </a:ext>
            </a:extLst>
          </p:cNvPr>
          <p:cNvGrpSpPr/>
          <p:nvPr/>
        </p:nvGrpSpPr>
        <p:grpSpPr>
          <a:xfrm>
            <a:off x="3898680" y="512836"/>
            <a:ext cx="1499040" cy="1738440"/>
            <a:chOff x="3581400" y="2332203"/>
            <a:chExt cx="1499040" cy="173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1F295F6-4EE9-26E7-811A-5455D9349F8B}"/>
                    </a:ext>
                  </a:extLst>
                </p14:cNvPr>
                <p14:cNvContentPartPr/>
                <p14:nvPr/>
              </p14:nvContentPartPr>
              <p14:xfrm>
                <a:off x="3608760" y="2516883"/>
                <a:ext cx="114840" cy="1024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F9E06BC-8955-FB04-ED65-0FCE49F3C9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99760" y="2507883"/>
                  <a:ext cx="132480" cy="10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C8719E2-CC85-DA4B-C989-BFE6B6027196}"/>
                    </a:ext>
                  </a:extLst>
                </p14:cNvPr>
                <p14:cNvContentPartPr/>
                <p14:nvPr/>
              </p14:nvContentPartPr>
              <p14:xfrm>
                <a:off x="3581400" y="2332203"/>
                <a:ext cx="1499040" cy="1738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34EFD0B-5798-49BC-D393-950651FE4D9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72402" y="2323203"/>
                  <a:ext cx="1516676" cy="17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DCBE579-A2E2-3737-AF2D-2E6E1B01C111}"/>
                    </a:ext>
                  </a:extLst>
                </p14:cNvPr>
                <p14:cNvContentPartPr/>
                <p14:nvPr/>
              </p14:nvContentPartPr>
              <p14:xfrm>
                <a:off x="3800640" y="2728203"/>
                <a:ext cx="743760" cy="296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D48C05-3531-2767-B94B-0893269CFC1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91640" y="2719214"/>
                  <a:ext cx="761400" cy="3138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E797D6E-A5EF-7ED2-906C-A60768A25C95}"/>
                    </a:ext>
                  </a:extLst>
                </p14:cNvPr>
                <p14:cNvContentPartPr/>
                <p14:nvPr/>
              </p14:nvContentPartPr>
              <p14:xfrm>
                <a:off x="3819720" y="3318243"/>
                <a:ext cx="173160" cy="225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57A362F-93AE-73D6-78DC-3902A4AF97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10720" y="3309243"/>
                  <a:ext cx="1908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E83629B-1EF6-90DA-66B9-B1349B8940E1}"/>
                    </a:ext>
                  </a:extLst>
                </p14:cNvPr>
                <p14:cNvContentPartPr/>
                <p14:nvPr/>
              </p14:nvContentPartPr>
              <p14:xfrm>
                <a:off x="3984960" y="3308163"/>
                <a:ext cx="320400" cy="207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EC779F6-F17D-2C42-FB7B-3C005244AD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75960" y="3299147"/>
                  <a:ext cx="338040" cy="2246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A4A2B76-A68B-7EAF-89A7-F26F12E63A08}"/>
                    </a:ext>
                  </a:extLst>
                </p14:cNvPr>
                <p14:cNvContentPartPr/>
                <p14:nvPr/>
              </p14:nvContentPartPr>
              <p14:xfrm>
                <a:off x="4334880" y="3222843"/>
                <a:ext cx="500760" cy="24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BAB9371-EC36-CAB8-137E-131D0F0A178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25874" y="3213830"/>
                  <a:ext cx="518413" cy="26102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9B48FA-FD8C-5E60-4BA5-FA7F9B7D3674}"/>
              </a:ext>
            </a:extLst>
          </p:cNvPr>
          <p:cNvGrpSpPr/>
          <p:nvPr/>
        </p:nvGrpSpPr>
        <p:grpSpPr>
          <a:xfrm>
            <a:off x="7085773" y="907425"/>
            <a:ext cx="1143827" cy="949262"/>
            <a:chOff x="252758" y="2500322"/>
            <a:chExt cx="1143827" cy="1233478"/>
          </a:xfrm>
        </p:grpSpPr>
        <p:sp>
          <p:nvSpPr>
            <p:cNvPr id="13" name="AutoShape 6">
              <a:extLst>
                <a:ext uri="{FF2B5EF4-FFF2-40B4-BE49-F238E27FC236}">
                  <a16:creationId xmlns:a16="http://schemas.microsoft.com/office/drawing/2014/main" id="{EC821FC9-FE4C-6F9F-7B26-9F55DD5C7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58" y="2500322"/>
              <a:ext cx="1143827" cy="1233478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FA9E1B-29FF-4568-77B3-6682F0646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72" y="2934811"/>
              <a:ext cx="1074056" cy="36997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DB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9049CA8-7017-6FC5-3579-E5CD5840D315}"/>
              </a:ext>
            </a:extLst>
          </p:cNvPr>
          <p:cNvGrpSpPr/>
          <p:nvPr/>
        </p:nvGrpSpPr>
        <p:grpSpPr>
          <a:xfrm>
            <a:off x="1961185" y="676001"/>
            <a:ext cx="2021040" cy="646200"/>
            <a:chOff x="1884985" y="2121589"/>
            <a:chExt cx="2021040" cy="64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B87B470-0959-6819-A575-148595DF2CAD}"/>
                    </a:ext>
                  </a:extLst>
                </p14:cNvPr>
                <p14:cNvContentPartPr/>
                <p14:nvPr/>
              </p14:nvContentPartPr>
              <p14:xfrm>
                <a:off x="1884985" y="2522989"/>
                <a:ext cx="2021040" cy="244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B87B470-0959-6819-A575-148595DF2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76345" y="2513989"/>
                  <a:ext cx="20386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96DAF90-05FB-3F4C-EFC7-87E27EE1F8A5}"/>
                    </a:ext>
                  </a:extLst>
                </p14:cNvPr>
                <p14:cNvContentPartPr/>
                <p14:nvPr/>
              </p14:nvContentPartPr>
              <p14:xfrm>
                <a:off x="2146705" y="2196829"/>
                <a:ext cx="20160" cy="306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96DAF90-05FB-3F4C-EFC7-87E27EE1F8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38065" y="2188189"/>
                  <a:ext cx="378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0316EAE-03B2-68B1-2648-98F566C16401}"/>
                    </a:ext>
                  </a:extLst>
                </p14:cNvPr>
                <p14:cNvContentPartPr/>
                <p14:nvPr/>
              </p14:nvContentPartPr>
              <p14:xfrm>
                <a:off x="2172985" y="2393029"/>
                <a:ext cx="145440" cy="27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0316EAE-03B2-68B1-2648-98F566C1640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64345" y="2384029"/>
                  <a:ext cx="1630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1429262-735B-EED4-18A6-41EE5EA0702E}"/>
                    </a:ext>
                  </a:extLst>
                </p14:cNvPr>
                <p14:cNvContentPartPr/>
                <p14:nvPr/>
              </p14:nvContentPartPr>
              <p14:xfrm>
                <a:off x="2496625" y="2211589"/>
                <a:ext cx="21600" cy="236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1429262-735B-EED4-18A6-41EE5EA0702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87985" y="2202589"/>
                  <a:ext cx="392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A88F51F-80B3-C7B5-8CEE-F057CC4E75E6}"/>
                    </a:ext>
                  </a:extLst>
                </p14:cNvPr>
                <p14:cNvContentPartPr/>
                <p14:nvPr/>
              </p14:nvContentPartPr>
              <p14:xfrm>
                <a:off x="2324185" y="2187829"/>
                <a:ext cx="42840" cy="258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A88F51F-80B3-C7B5-8CEE-F057CC4E75E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15545" y="2179189"/>
                  <a:ext cx="604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78ED653-E5E2-14A9-D393-6D8C709CE8AA}"/>
                    </a:ext>
                  </a:extLst>
                </p14:cNvPr>
                <p14:cNvContentPartPr/>
                <p14:nvPr/>
              </p14:nvContentPartPr>
              <p14:xfrm>
                <a:off x="2369185" y="2179909"/>
                <a:ext cx="281520" cy="40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78ED653-E5E2-14A9-D393-6D8C709CE8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60185" y="2171269"/>
                  <a:ext cx="2991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67B5C55-6CE1-3547-D062-5346E0730866}"/>
                    </a:ext>
                  </a:extLst>
                </p14:cNvPr>
                <p14:cNvContentPartPr/>
                <p14:nvPr/>
              </p14:nvContentPartPr>
              <p14:xfrm>
                <a:off x="2786785" y="2188549"/>
                <a:ext cx="21600" cy="226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67B5C55-6CE1-3547-D062-5346E073086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78145" y="2179549"/>
                  <a:ext cx="392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2A8AAD5-162E-69C0-D73D-6B718B38DE0D}"/>
                    </a:ext>
                  </a:extLst>
                </p14:cNvPr>
                <p14:cNvContentPartPr/>
                <p14:nvPr/>
              </p14:nvContentPartPr>
              <p14:xfrm>
                <a:off x="2693905" y="2168389"/>
                <a:ext cx="265320" cy="62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2A8AAD5-162E-69C0-D73D-6B718B38DE0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85265" y="2159749"/>
                  <a:ext cx="282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B26BBFD-0964-43AE-DB58-5BEB741F2137}"/>
                    </a:ext>
                  </a:extLst>
                </p14:cNvPr>
                <p14:cNvContentPartPr/>
                <p14:nvPr/>
              </p14:nvContentPartPr>
              <p14:xfrm>
                <a:off x="3025012" y="2180629"/>
                <a:ext cx="86760" cy="300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B26BBFD-0964-43AE-DB58-5BEB741F213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16012" y="2171629"/>
                  <a:ext cx="1044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84C2812-633C-1B83-370F-56E577B1F580}"/>
                    </a:ext>
                  </a:extLst>
                </p14:cNvPr>
                <p14:cNvContentPartPr/>
                <p14:nvPr/>
              </p14:nvContentPartPr>
              <p14:xfrm>
                <a:off x="3055612" y="2121589"/>
                <a:ext cx="304200" cy="200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84C2812-633C-1B83-370F-56E577B1F58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46612" y="2112949"/>
                  <a:ext cx="321840" cy="21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EA60E59-E6DA-26F6-50EF-E6B20B5FFF3F}"/>
                  </a:ext>
                </a:extLst>
              </p14:cNvPr>
              <p14:cNvContentPartPr/>
              <p14:nvPr/>
            </p14:nvContentPartPr>
            <p14:xfrm>
              <a:off x="5350492" y="1346681"/>
              <a:ext cx="1690560" cy="173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EA60E59-E6DA-26F6-50EF-E6B20B5FFF3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41492" y="1337681"/>
                <a:ext cx="1708200" cy="19152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3D4EA46F-9B6E-94D7-AAA2-00734775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60" y="3530220"/>
            <a:ext cx="954912" cy="183050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9A95D42-9DFA-7B98-B0B8-600B442F46DE}"/>
              </a:ext>
            </a:extLst>
          </p:cNvPr>
          <p:cNvGrpSpPr/>
          <p:nvPr/>
        </p:nvGrpSpPr>
        <p:grpSpPr>
          <a:xfrm>
            <a:off x="3926040" y="3585856"/>
            <a:ext cx="1499040" cy="1738440"/>
            <a:chOff x="3581400" y="2332203"/>
            <a:chExt cx="1499040" cy="173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E3B3679-F721-861F-DE95-353DB5A5CA0E}"/>
                    </a:ext>
                  </a:extLst>
                </p14:cNvPr>
                <p14:cNvContentPartPr/>
                <p14:nvPr/>
              </p14:nvContentPartPr>
              <p14:xfrm>
                <a:off x="3608760" y="2516883"/>
                <a:ext cx="114840" cy="1024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F9E06BC-8955-FB04-ED65-0FCE49F3C9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99760" y="2507883"/>
                  <a:ext cx="132480" cy="10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4A532B-1E61-F6E8-779C-7945EE2FA1A0}"/>
                    </a:ext>
                  </a:extLst>
                </p14:cNvPr>
                <p14:cNvContentPartPr/>
                <p14:nvPr/>
              </p14:nvContentPartPr>
              <p14:xfrm>
                <a:off x="3581400" y="2332203"/>
                <a:ext cx="1499040" cy="1738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34EFD0B-5798-49BC-D393-950651FE4D9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72402" y="2323203"/>
                  <a:ext cx="1516676" cy="17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A2FB27F-8C64-0987-9CC1-483A0982DBCD}"/>
                    </a:ext>
                  </a:extLst>
                </p14:cNvPr>
                <p14:cNvContentPartPr/>
                <p14:nvPr/>
              </p14:nvContentPartPr>
              <p14:xfrm>
                <a:off x="3800640" y="2728203"/>
                <a:ext cx="743760" cy="296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D48C05-3531-2767-B94B-0893269CFC1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91640" y="2719214"/>
                  <a:ext cx="761400" cy="3138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74A9E59-43BD-E14D-5E21-3CA9C0C613DA}"/>
                    </a:ext>
                  </a:extLst>
                </p14:cNvPr>
                <p14:cNvContentPartPr/>
                <p14:nvPr/>
              </p14:nvContentPartPr>
              <p14:xfrm>
                <a:off x="3819720" y="3318243"/>
                <a:ext cx="173160" cy="225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57A362F-93AE-73D6-78DC-3902A4AF97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10720" y="3309243"/>
                  <a:ext cx="1908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A4AFABA-AA9B-51E1-A1F3-ED9FCA810B6A}"/>
                    </a:ext>
                  </a:extLst>
                </p14:cNvPr>
                <p14:cNvContentPartPr/>
                <p14:nvPr/>
              </p14:nvContentPartPr>
              <p14:xfrm>
                <a:off x="3984960" y="3308163"/>
                <a:ext cx="320400" cy="207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EC779F6-F17D-2C42-FB7B-3C005244AD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75960" y="3299147"/>
                  <a:ext cx="338040" cy="2246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2A8A64E-A07E-B9A3-4B4C-683406DC794E}"/>
                    </a:ext>
                  </a:extLst>
                </p14:cNvPr>
                <p14:cNvContentPartPr/>
                <p14:nvPr/>
              </p14:nvContentPartPr>
              <p14:xfrm>
                <a:off x="4334880" y="3222843"/>
                <a:ext cx="500760" cy="24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BAB9371-EC36-CAB8-137E-131D0F0A178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25874" y="3213830"/>
                  <a:ext cx="518413" cy="26102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952491-CD83-635A-5872-5EE400225479}"/>
              </a:ext>
            </a:extLst>
          </p:cNvPr>
          <p:cNvGrpSpPr/>
          <p:nvPr/>
        </p:nvGrpSpPr>
        <p:grpSpPr>
          <a:xfrm>
            <a:off x="7113133" y="3980445"/>
            <a:ext cx="1143827" cy="949262"/>
            <a:chOff x="252758" y="2500322"/>
            <a:chExt cx="1143827" cy="1233478"/>
          </a:xfrm>
        </p:grpSpPr>
        <p:sp>
          <p:nvSpPr>
            <p:cNvPr id="35" name="AutoShape 6">
              <a:extLst>
                <a:ext uri="{FF2B5EF4-FFF2-40B4-BE49-F238E27FC236}">
                  <a16:creationId xmlns:a16="http://schemas.microsoft.com/office/drawing/2014/main" id="{08CF2E52-9107-0091-A93A-815D53CDB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58" y="2500322"/>
              <a:ext cx="1143827" cy="1233478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51F2B34-36F8-5F47-45DB-B169D18D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72" y="2934811"/>
              <a:ext cx="1074056" cy="36997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DB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27F88BE-B6B8-99B4-9D89-49A091C4BE65}"/>
                  </a:ext>
                </a:extLst>
              </p14:cNvPr>
              <p14:cNvContentPartPr/>
              <p14:nvPr/>
            </p14:nvContentPartPr>
            <p14:xfrm>
              <a:off x="5377852" y="4419701"/>
              <a:ext cx="1690560" cy="1738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27F88BE-B6B8-99B4-9D89-49A091C4BE6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68852" y="4410701"/>
                <a:ext cx="170820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814B091-491D-53CD-FE28-198FDB231CCD}"/>
                  </a:ext>
                </a:extLst>
              </p14:cNvPr>
              <p14:cNvContentPartPr/>
              <p14:nvPr/>
            </p14:nvContentPartPr>
            <p14:xfrm>
              <a:off x="1978626" y="4394509"/>
              <a:ext cx="2079000" cy="303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814B091-491D-53CD-FE28-198FDB231CC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969626" y="4385509"/>
                <a:ext cx="2096640" cy="32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3886119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99EFAE-54D5-9D62-1A7A-0C158853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2160-C5C6-45A4-BB7E-B7916CE9DCEA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4EA46F-9B6E-94D7-AAA2-00734775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688" y="3530220"/>
            <a:ext cx="954912" cy="183050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9A95D42-9DFA-7B98-B0B8-600B442F46DE}"/>
              </a:ext>
            </a:extLst>
          </p:cNvPr>
          <p:cNvGrpSpPr/>
          <p:nvPr/>
        </p:nvGrpSpPr>
        <p:grpSpPr>
          <a:xfrm>
            <a:off x="3926040" y="3585856"/>
            <a:ext cx="1499040" cy="1738440"/>
            <a:chOff x="3581400" y="2332203"/>
            <a:chExt cx="1499040" cy="173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E3B3679-F721-861F-DE95-353DB5A5CA0E}"/>
                    </a:ext>
                  </a:extLst>
                </p14:cNvPr>
                <p14:cNvContentPartPr/>
                <p14:nvPr/>
              </p14:nvContentPartPr>
              <p14:xfrm>
                <a:off x="3608760" y="2516883"/>
                <a:ext cx="114840" cy="1024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F9E06BC-8955-FB04-ED65-0FCE49F3C9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99760" y="2507883"/>
                  <a:ext cx="132480" cy="10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4A532B-1E61-F6E8-779C-7945EE2FA1A0}"/>
                    </a:ext>
                  </a:extLst>
                </p14:cNvPr>
                <p14:cNvContentPartPr/>
                <p14:nvPr/>
              </p14:nvContentPartPr>
              <p14:xfrm>
                <a:off x="3581400" y="2332203"/>
                <a:ext cx="1499040" cy="1738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34EFD0B-5798-49BC-D393-950651FE4D9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72402" y="2323203"/>
                  <a:ext cx="1516676" cy="17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A2FB27F-8C64-0987-9CC1-483A0982DBCD}"/>
                    </a:ext>
                  </a:extLst>
                </p14:cNvPr>
                <p14:cNvContentPartPr/>
                <p14:nvPr/>
              </p14:nvContentPartPr>
              <p14:xfrm>
                <a:off x="3800640" y="2728203"/>
                <a:ext cx="743760" cy="296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D48C05-3531-2767-B94B-0893269CFC1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91640" y="2719214"/>
                  <a:ext cx="761400" cy="3138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74A9E59-43BD-E14D-5E21-3CA9C0C613DA}"/>
                    </a:ext>
                  </a:extLst>
                </p14:cNvPr>
                <p14:cNvContentPartPr/>
                <p14:nvPr/>
              </p14:nvContentPartPr>
              <p14:xfrm>
                <a:off x="3819720" y="3318243"/>
                <a:ext cx="173160" cy="225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57A362F-93AE-73D6-78DC-3902A4AF97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10720" y="3309243"/>
                  <a:ext cx="1908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A4AFABA-AA9B-51E1-A1F3-ED9FCA810B6A}"/>
                    </a:ext>
                  </a:extLst>
                </p14:cNvPr>
                <p14:cNvContentPartPr/>
                <p14:nvPr/>
              </p14:nvContentPartPr>
              <p14:xfrm>
                <a:off x="3984960" y="3308163"/>
                <a:ext cx="320400" cy="207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EC779F6-F17D-2C42-FB7B-3C005244AD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75960" y="3299147"/>
                  <a:ext cx="338040" cy="2246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2A8A64E-A07E-B9A3-4B4C-683406DC794E}"/>
                    </a:ext>
                  </a:extLst>
                </p14:cNvPr>
                <p14:cNvContentPartPr/>
                <p14:nvPr/>
              </p14:nvContentPartPr>
              <p14:xfrm>
                <a:off x="4334880" y="3222843"/>
                <a:ext cx="500760" cy="24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BAB9371-EC36-CAB8-137E-131D0F0A178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25874" y="3213830"/>
                  <a:ext cx="518413" cy="26102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952491-CD83-635A-5872-5EE400225479}"/>
              </a:ext>
            </a:extLst>
          </p:cNvPr>
          <p:cNvGrpSpPr/>
          <p:nvPr/>
        </p:nvGrpSpPr>
        <p:grpSpPr>
          <a:xfrm>
            <a:off x="6247573" y="3980445"/>
            <a:ext cx="1143827" cy="949262"/>
            <a:chOff x="252758" y="2500322"/>
            <a:chExt cx="1143827" cy="1233478"/>
          </a:xfrm>
        </p:grpSpPr>
        <p:sp>
          <p:nvSpPr>
            <p:cNvPr id="35" name="AutoShape 6">
              <a:extLst>
                <a:ext uri="{FF2B5EF4-FFF2-40B4-BE49-F238E27FC236}">
                  <a16:creationId xmlns:a16="http://schemas.microsoft.com/office/drawing/2014/main" id="{08CF2E52-9107-0091-A93A-815D53CDB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58" y="2500322"/>
              <a:ext cx="1143827" cy="1233478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51F2B34-36F8-5F47-45DB-B169D18D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72" y="2934811"/>
              <a:ext cx="1074056" cy="36997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DB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7CC3FB5-0435-DDDD-2935-25619CA91E0A}"/>
                  </a:ext>
                </a:extLst>
              </p14:cNvPr>
              <p14:cNvContentPartPr/>
              <p14:nvPr/>
            </p14:nvContentPartPr>
            <p14:xfrm>
              <a:off x="2797986" y="4362404"/>
              <a:ext cx="1223280" cy="2358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7CC3FB5-0435-DDDD-2935-25619CA91E0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88986" y="4353764"/>
                <a:ext cx="12409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0F0A966-F17F-8303-43B8-0C444DBFDF46}"/>
                  </a:ext>
                </a:extLst>
              </p14:cNvPr>
              <p14:cNvContentPartPr/>
              <p14:nvPr/>
            </p14:nvContentPartPr>
            <p14:xfrm>
              <a:off x="5307546" y="4400924"/>
              <a:ext cx="936360" cy="3049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0F0A966-F17F-8303-43B8-0C444DBFDF4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98546" y="4391924"/>
                <a:ext cx="954000" cy="32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469189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Multi-tier, data-driven apps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8000998" cy="778651"/>
          </a:xfrm>
        </p:spPr>
        <p:txBody>
          <a:bodyPr/>
          <a:lstStyle/>
          <a:p>
            <a:r>
              <a:rPr lang="en-US" dirty="0"/>
              <a:t>Our examples (so far) have all been data-driven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574643A7-E3DD-3C3F-35F1-68DA08BF4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552577"/>
            <a:ext cx="914400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7363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Multi-tier, data-driven apps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8000998" cy="778651"/>
          </a:xfrm>
        </p:spPr>
        <p:txBody>
          <a:bodyPr/>
          <a:lstStyle/>
          <a:p>
            <a:r>
              <a:rPr lang="en-US" dirty="0"/>
              <a:t>Our examples (so far) have all been data-driven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40A8FCF-0B97-66E0-BCAE-34C68E71081A}"/>
                  </a:ext>
                </a:extLst>
              </p14:cNvPr>
              <p14:cNvContentPartPr/>
              <p14:nvPr/>
            </p14:nvContentPartPr>
            <p14:xfrm>
              <a:off x="7076454" y="2574000"/>
              <a:ext cx="928440" cy="4564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40A8FCF-0B97-66E0-BCAE-34C68E7108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67454" y="2565000"/>
                <a:ext cx="94608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77ABD05-6FA1-7A26-8FC7-53D0DCFD2A6F}"/>
                  </a:ext>
                </a:extLst>
              </p14:cNvPr>
              <p14:cNvContentPartPr/>
              <p14:nvPr/>
            </p14:nvContentPartPr>
            <p14:xfrm>
              <a:off x="7201014" y="2896920"/>
              <a:ext cx="136080" cy="5976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77ABD05-6FA1-7A26-8FC7-53D0DCFD2A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2038" y="2887915"/>
                <a:ext cx="153673" cy="615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5BF7E57-BA0A-1EA4-A980-C3E69FFFAB65}"/>
                  </a:ext>
                </a:extLst>
              </p14:cNvPr>
              <p14:cNvContentPartPr/>
              <p14:nvPr/>
            </p14:nvContentPartPr>
            <p14:xfrm>
              <a:off x="7166454" y="2975400"/>
              <a:ext cx="841680" cy="5864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5BF7E57-BA0A-1EA4-A980-C3E69FFFAB6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57454" y="2966400"/>
                <a:ext cx="85932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35BCF8F-5163-72F4-C51D-82DFD76B7B7B}"/>
                  </a:ext>
                </a:extLst>
              </p14:cNvPr>
              <p14:cNvContentPartPr/>
              <p14:nvPr/>
            </p14:nvContentPartPr>
            <p14:xfrm>
              <a:off x="5377614" y="3099960"/>
              <a:ext cx="1645920" cy="262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35BCF8F-5163-72F4-C51D-82DFD76B7B7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68614" y="3090960"/>
                <a:ext cx="166356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263FB66-FE22-88A9-A386-074738A49205}"/>
                  </a:ext>
                </a:extLst>
              </p14:cNvPr>
              <p14:cNvContentPartPr/>
              <p14:nvPr/>
            </p14:nvContentPartPr>
            <p14:xfrm>
              <a:off x="6943974" y="4114800"/>
              <a:ext cx="1520280" cy="583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263FB66-FE22-88A9-A386-074738A4920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34974" y="4105800"/>
                <a:ext cx="1537920" cy="6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23CCE64-93AE-3468-9898-5E9C665657C7}"/>
                  </a:ext>
                </a:extLst>
              </p14:cNvPr>
              <p14:cNvContentPartPr/>
              <p14:nvPr/>
            </p14:nvContentPartPr>
            <p14:xfrm>
              <a:off x="7431054" y="4221000"/>
              <a:ext cx="132840" cy="2239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23CCE64-93AE-3468-9898-5E9C665657C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22054" y="4212014"/>
                <a:ext cx="150480" cy="2415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0E0F87E-DB43-15CC-DDEA-FA6EE6A64B7F}"/>
                  </a:ext>
                </a:extLst>
              </p14:cNvPr>
              <p14:cNvContentPartPr/>
              <p14:nvPr/>
            </p14:nvContentPartPr>
            <p14:xfrm>
              <a:off x="7662534" y="4167720"/>
              <a:ext cx="131760" cy="229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0E0F87E-DB43-15CC-DDEA-FA6EE6A64B7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53509" y="4158720"/>
                <a:ext cx="149448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71706B6-6BDA-B08E-0148-E249ED65BF48}"/>
                  </a:ext>
                </a:extLst>
              </p14:cNvPr>
              <p14:cNvContentPartPr/>
              <p14:nvPr/>
            </p14:nvContentPartPr>
            <p14:xfrm>
              <a:off x="5508654" y="3881520"/>
              <a:ext cx="1479960" cy="7034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71706B6-6BDA-B08E-0148-E249ED65BF4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99654" y="3872520"/>
                <a:ext cx="1497600" cy="72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5B838914-9707-13DE-4AA1-75501200CFC1}"/>
              </a:ext>
            </a:extLst>
          </p:cNvPr>
          <p:cNvGrpSpPr/>
          <p:nvPr/>
        </p:nvGrpSpPr>
        <p:grpSpPr>
          <a:xfrm>
            <a:off x="1474134" y="2669040"/>
            <a:ext cx="4332600" cy="1677960"/>
            <a:chOff x="1036537" y="2256562"/>
            <a:chExt cx="4332600" cy="167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1793223-0999-3489-ACB2-583722F225FE}"/>
                    </a:ext>
                  </a:extLst>
                </p14:cNvPr>
                <p14:cNvContentPartPr/>
                <p14:nvPr/>
              </p14:nvContentPartPr>
              <p14:xfrm>
                <a:off x="1036537" y="2256562"/>
                <a:ext cx="30600" cy="11448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1793223-0999-3489-ACB2-583722F225F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27537" y="2247922"/>
                  <a:ext cx="48240" cy="11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51F4B21-8677-1ED2-4C77-6BB98F285994}"/>
                    </a:ext>
                  </a:extLst>
                </p14:cNvPr>
                <p14:cNvContentPartPr/>
                <p14:nvPr/>
              </p14:nvContentPartPr>
              <p14:xfrm>
                <a:off x="1116457" y="2259802"/>
                <a:ext cx="847440" cy="14047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51F4B21-8677-1ED2-4C77-6BB98F28599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07457" y="2251162"/>
                  <a:ext cx="865080" cy="14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2298C93-9927-E9E0-CAA1-94FC0F6011F0}"/>
                    </a:ext>
                  </a:extLst>
                </p14:cNvPr>
                <p14:cNvContentPartPr/>
                <p14:nvPr/>
              </p14:nvContentPartPr>
              <p14:xfrm>
                <a:off x="1074337" y="2899522"/>
                <a:ext cx="152280" cy="241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2298C93-9927-E9E0-CAA1-94FC0F6011F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65337" y="2890522"/>
                  <a:ext cx="1699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761C725-CECD-0493-D89E-E134F07A0449}"/>
                    </a:ext>
                  </a:extLst>
                </p14:cNvPr>
                <p14:cNvContentPartPr/>
                <p14:nvPr/>
              </p14:nvContentPartPr>
              <p14:xfrm>
                <a:off x="1244617" y="2786122"/>
                <a:ext cx="29880" cy="361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761C725-CECD-0493-D89E-E134F07A044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235977" y="2777482"/>
                  <a:ext cx="475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5C1E450-BB4E-AED1-A673-78640371F8E5}"/>
                    </a:ext>
                  </a:extLst>
                </p14:cNvPr>
                <p14:cNvContentPartPr/>
                <p14:nvPr/>
              </p14:nvContentPartPr>
              <p14:xfrm>
                <a:off x="1347217" y="2958202"/>
                <a:ext cx="39960" cy="143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5C1E450-BB4E-AED1-A673-78640371F8E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338217" y="2949562"/>
                  <a:ext cx="576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AA7FA40-DC5F-422D-059C-AF754E1C5B38}"/>
                    </a:ext>
                  </a:extLst>
                </p14:cNvPr>
                <p14:cNvContentPartPr/>
                <p14:nvPr/>
              </p14:nvContentPartPr>
              <p14:xfrm>
                <a:off x="1370977" y="2847322"/>
                <a:ext cx="5040" cy="27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A7FA40-DC5F-422D-059C-AF754E1C5B3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361977" y="2838322"/>
                  <a:ext cx="226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EC85A90-D293-6E04-3365-B9E09F3A3A32}"/>
                    </a:ext>
                  </a:extLst>
                </p14:cNvPr>
                <p14:cNvContentPartPr/>
                <p14:nvPr/>
              </p14:nvContentPartPr>
              <p14:xfrm>
                <a:off x="1382497" y="2906002"/>
                <a:ext cx="269280" cy="271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EC85A90-D293-6E04-3365-B9E09F3A3A3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373497" y="2897002"/>
                  <a:ext cx="2869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6A59C71-BC06-8283-6A99-6FBDCBB69376}"/>
                    </a:ext>
                  </a:extLst>
                </p14:cNvPr>
                <p14:cNvContentPartPr/>
                <p14:nvPr/>
              </p14:nvContentPartPr>
              <p14:xfrm>
                <a:off x="1728817" y="2733922"/>
                <a:ext cx="36000" cy="408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6A59C71-BC06-8283-6A99-6FBDCBB6937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20177" y="2724922"/>
                  <a:ext cx="5364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DC358E-5026-9B8C-0D03-9BF16B82C20A}"/>
                    </a:ext>
                  </a:extLst>
                </p14:cNvPr>
                <p14:cNvContentPartPr/>
                <p14:nvPr/>
              </p14:nvContentPartPr>
              <p14:xfrm>
                <a:off x="1569337" y="2916802"/>
                <a:ext cx="212400" cy="31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DC358E-5026-9B8C-0D03-9BF16B82C20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560697" y="2908162"/>
                  <a:ext cx="2300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DB7CA5B-B248-2192-6EFA-CF0234C34DA6}"/>
                    </a:ext>
                  </a:extLst>
                </p14:cNvPr>
                <p14:cNvContentPartPr/>
                <p14:nvPr/>
              </p14:nvContentPartPr>
              <p14:xfrm>
                <a:off x="1917817" y="2870362"/>
                <a:ext cx="1576800" cy="257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DB7CA5B-B248-2192-6EFA-CF0234C34DA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908817" y="2861362"/>
                  <a:ext cx="15944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2462907-757D-8AED-D23C-B7EE5A6B6FD6}"/>
                    </a:ext>
                  </a:extLst>
                </p14:cNvPr>
                <p14:cNvContentPartPr/>
                <p14:nvPr/>
              </p14:nvContentPartPr>
              <p14:xfrm>
                <a:off x="3527737" y="2342962"/>
                <a:ext cx="50400" cy="1469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2462907-757D-8AED-D23C-B7EE5A6B6FD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518737" y="2333962"/>
                  <a:ext cx="68040" cy="14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1107BD6-0940-2553-9803-9D09E5E95533}"/>
                    </a:ext>
                  </a:extLst>
                </p14:cNvPr>
                <p14:cNvContentPartPr/>
                <p14:nvPr/>
              </p14:nvContentPartPr>
              <p14:xfrm>
                <a:off x="3475177" y="2354842"/>
                <a:ext cx="1649880" cy="1540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1107BD6-0940-2553-9803-9D09E5E9553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466537" y="2345842"/>
                  <a:ext cx="1667520" cy="15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B612D36-6DF1-E864-3344-7C51F1B0A446}"/>
                    </a:ext>
                  </a:extLst>
                </p14:cNvPr>
                <p14:cNvContentPartPr/>
                <p14:nvPr/>
              </p14:nvContentPartPr>
              <p14:xfrm>
                <a:off x="3698017" y="2602162"/>
                <a:ext cx="769680" cy="324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B612D36-6DF1-E864-3344-7C51F1B0A44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689017" y="2593162"/>
                  <a:ext cx="7873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5811D4F-2601-5B8C-F3BE-C19D3F4809D3}"/>
                    </a:ext>
                  </a:extLst>
                </p14:cNvPr>
                <p14:cNvContentPartPr/>
                <p14:nvPr/>
              </p14:nvContentPartPr>
              <p14:xfrm>
                <a:off x="3696937" y="3094282"/>
                <a:ext cx="198360" cy="249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5811D4F-2601-5B8C-F3BE-C19D3F4809D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687937" y="3085642"/>
                  <a:ext cx="2160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E3A46F8-C24F-1580-7DFE-178E0C8F429A}"/>
                    </a:ext>
                  </a:extLst>
                </p14:cNvPr>
                <p14:cNvContentPartPr/>
                <p14:nvPr/>
              </p14:nvContentPartPr>
              <p14:xfrm>
                <a:off x="3867217" y="3120202"/>
                <a:ext cx="478080" cy="216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E3A46F8-C24F-1580-7DFE-178E0C8F429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858577" y="3111202"/>
                  <a:ext cx="4957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4DBEA0F-D216-B190-F748-667650F6459C}"/>
                    </a:ext>
                  </a:extLst>
                </p14:cNvPr>
                <p14:cNvContentPartPr/>
                <p14:nvPr/>
              </p14:nvContentPartPr>
              <p14:xfrm>
                <a:off x="4393537" y="3112642"/>
                <a:ext cx="52200" cy="205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4DBEA0F-D216-B190-F748-667650F6459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384537" y="3103642"/>
                  <a:ext cx="698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0F7780D-DFBE-889A-04EF-0A51F82530C5}"/>
                    </a:ext>
                  </a:extLst>
                </p14:cNvPr>
                <p14:cNvContentPartPr/>
                <p14:nvPr/>
              </p14:nvContentPartPr>
              <p14:xfrm>
                <a:off x="4425577" y="3146122"/>
                <a:ext cx="162000" cy="207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0F7780D-DFBE-889A-04EF-0A51F82530C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416937" y="3137122"/>
                  <a:ext cx="1796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3C6DA4F-5C7F-9706-0A92-BCD3ECAAC8C6}"/>
                    </a:ext>
                  </a:extLst>
                </p14:cNvPr>
                <p14:cNvContentPartPr/>
                <p14:nvPr/>
              </p14:nvContentPartPr>
              <p14:xfrm>
                <a:off x="4576057" y="3125242"/>
                <a:ext cx="244080" cy="227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3C6DA4F-5C7F-9706-0A92-BCD3ECAAC8C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567057" y="3116242"/>
                  <a:ext cx="2617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9A6A2A1-8251-3410-E3EA-B3811674BDAF}"/>
                    </a:ext>
                  </a:extLst>
                </p14:cNvPr>
                <p14:cNvContentPartPr/>
                <p14:nvPr/>
              </p14:nvContentPartPr>
              <p14:xfrm>
                <a:off x="2613697" y="3810322"/>
                <a:ext cx="62640" cy="10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9A6A2A1-8251-3410-E3EA-B3811674BDA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604697" y="3801682"/>
                  <a:ext cx="802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D737944-7636-CD55-F6A4-F182135B991F}"/>
                    </a:ext>
                  </a:extLst>
                </p14:cNvPr>
                <p14:cNvContentPartPr/>
                <p14:nvPr/>
              </p14:nvContentPartPr>
              <p14:xfrm>
                <a:off x="1954177" y="3326122"/>
                <a:ext cx="1517760" cy="269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D737944-7636-CD55-F6A4-F182135B991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945177" y="3317482"/>
                  <a:ext cx="15354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77DA4D2-575B-D8FD-EAE5-ADC07C99E6E4}"/>
                    </a:ext>
                  </a:extLst>
                </p14:cNvPr>
                <p14:cNvContentPartPr/>
                <p14:nvPr/>
              </p14:nvContentPartPr>
              <p14:xfrm>
                <a:off x="2403097" y="3587122"/>
                <a:ext cx="204840" cy="284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77DA4D2-575B-D8FD-EAE5-ADC07C99E6E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394457" y="3578122"/>
                  <a:ext cx="2224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1CA8476-7281-7C19-DBED-A56D910B3A84}"/>
                    </a:ext>
                  </a:extLst>
                </p14:cNvPr>
                <p14:cNvContentPartPr/>
                <p14:nvPr/>
              </p14:nvContentPartPr>
              <p14:xfrm>
                <a:off x="2624137" y="3743362"/>
                <a:ext cx="190800" cy="159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1CA8476-7281-7C19-DBED-A56D910B3A8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615497" y="3734362"/>
                  <a:ext cx="2084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32B569F-6165-951E-9E72-8D4E302718A8}"/>
                    </a:ext>
                  </a:extLst>
                </p14:cNvPr>
                <p14:cNvContentPartPr/>
                <p14:nvPr/>
              </p14:nvContentPartPr>
              <p14:xfrm>
                <a:off x="2863897" y="3560482"/>
                <a:ext cx="61560" cy="374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32B569F-6165-951E-9E72-8D4E302718A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855257" y="3551482"/>
                  <a:ext cx="7920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C673CB0-1526-69D2-EBE9-BCE149A1E47A}"/>
                    </a:ext>
                  </a:extLst>
                </p14:cNvPr>
                <p14:cNvContentPartPr/>
                <p14:nvPr/>
              </p14:nvContentPartPr>
              <p14:xfrm>
                <a:off x="2804497" y="3767842"/>
                <a:ext cx="287640" cy="159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C673CB0-1526-69D2-EBE9-BCE149A1E47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795497" y="3759202"/>
                  <a:ext cx="3052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A8814FF-5FAD-6513-9FF5-255DB8CAA378}"/>
                    </a:ext>
                  </a:extLst>
                </p14:cNvPr>
                <p14:cNvContentPartPr/>
                <p14:nvPr/>
              </p14:nvContentPartPr>
              <p14:xfrm>
                <a:off x="5005537" y="2776762"/>
                <a:ext cx="287640" cy="251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A8814FF-5FAD-6513-9FF5-255DB8CAA37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996897" y="2768122"/>
                  <a:ext cx="3052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2DFA7A3-8467-30E2-15EA-76A3BCDB2936}"/>
                    </a:ext>
                  </a:extLst>
                </p14:cNvPr>
                <p14:cNvContentPartPr/>
                <p14:nvPr/>
              </p14:nvContentPartPr>
              <p14:xfrm>
                <a:off x="5085097" y="3444922"/>
                <a:ext cx="284040" cy="2710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2DFA7A3-8467-30E2-15EA-76A3BCDB293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076097" y="3435922"/>
                  <a:ext cx="301680" cy="2887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F0C29433-8FEA-4C6E-6344-50253282F361}"/>
              </a:ext>
            </a:extLst>
          </p:cNvPr>
          <p:cNvPicPr>
            <a:picLocks noChangeAspect="1"/>
          </p:cNvPicPr>
          <p:nvPr/>
        </p:nvPicPr>
        <p:blipFill>
          <a:blip r:embed="rId103"/>
          <a:stretch>
            <a:fillRect/>
          </a:stretch>
        </p:blipFill>
        <p:spPr>
          <a:xfrm>
            <a:off x="1048522" y="3683420"/>
            <a:ext cx="812252" cy="155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5729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I/O bound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8382000" cy="2286000"/>
          </a:xfrm>
        </p:spPr>
        <p:txBody>
          <a:bodyPr/>
          <a:lstStyle/>
          <a:p>
            <a:pPr marL="227013" indent="-227013"/>
            <a:r>
              <a:rPr lang="en-US" dirty="0"/>
              <a:t>We call this kind of workload "I/O bound"</a:t>
            </a:r>
          </a:p>
          <a:p>
            <a:pPr marL="627063" lvl="1" indent="-227013">
              <a:spcBef>
                <a:spcPts val="1800"/>
              </a:spcBef>
            </a:pPr>
            <a:r>
              <a:rPr lang="en-US" dirty="0"/>
              <a:t>Server is spending most of its time waiting for requests / data, i.e. input/output</a:t>
            </a:r>
          </a:p>
          <a:p>
            <a:pPr marL="627063" lvl="1" indent="-227013">
              <a:spcBef>
                <a:spcPts val="1800"/>
              </a:spcBef>
            </a:pPr>
            <a:r>
              <a:rPr lang="en-US" dirty="0"/>
              <a:t>This is typically handled via async programming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F1F11C0-9D6F-AAE5-F26C-42A2D389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6324600"/>
            <a:ext cx="381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CC42BF-85C7-EA71-39F9-855E04707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810000"/>
            <a:ext cx="5123560" cy="2667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4E282F-4CAA-0B27-22D0-D8EF90237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3700766"/>
            <a:ext cx="812252" cy="155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241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Compute-bound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6E319DF0-2467-E98C-9E38-4045CEB8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7EB11DC5-5004-6C70-FE0B-C8BA68FBA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8077200" cy="3124200"/>
          </a:xfrm>
        </p:spPr>
        <p:txBody>
          <a:bodyPr/>
          <a:lstStyle/>
          <a:p>
            <a:r>
              <a:rPr lang="en-US" dirty="0"/>
              <a:t>What if we need to compute something?</a:t>
            </a:r>
          </a:p>
          <a:p>
            <a:pPr lvl="1">
              <a:spcBef>
                <a:spcPts val="600"/>
              </a:spcBef>
            </a:pPr>
            <a:r>
              <a:rPr lang="en-US" sz="2200" dirty="0"/>
              <a:t>Image/video compression, encryption, content analysis</a:t>
            </a:r>
          </a:p>
          <a:p>
            <a:pPr lvl="1">
              <a:spcBef>
                <a:spcPts val="600"/>
              </a:spcBef>
            </a:pPr>
            <a:r>
              <a:rPr lang="en-US" sz="2200" dirty="0"/>
              <a:t>Stock market simulation</a:t>
            </a:r>
          </a:p>
          <a:p>
            <a:pPr lvl="1">
              <a:spcBef>
                <a:spcPts val="600"/>
              </a:spcBef>
            </a:pPr>
            <a:r>
              <a:rPr lang="en-US" sz="2200" dirty="0"/>
              <a:t>Run AI / ML training set</a:t>
            </a:r>
          </a:p>
          <a:p>
            <a:pPr>
              <a:spcBef>
                <a:spcPts val="1800"/>
              </a:spcBef>
            </a:pPr>
            <a:r>
              <a:rPr lang="en-US" dirty="0"/>
              <a:t>We call these "compute-bound" workloads due to heavy CPU usage…  Where do we execute?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5D2A7A-9FD8-30F7-F91E-3C846F937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220" y="4061728"/>
            <a:ext cx="5123560" cy="2667000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F4B7337F-C758-7FE1-408E-3C4DCD043111}"/>
              </a:ext>
            </a:extLst>
          </p:cNvPr>
          <p:cNvSpPr/>
          <p:nvPr/>
        </p:nvSpPr>
        <p:spPr>
          <a:xfrm>
            <a:off x="1676400" y="5836998"/>
            <a:ext cx="3581400" cy="891729"/>
          </a:xfrm>
          <a:prstGeom prst="wedgeRoundRectCallout">
            <a:avLst>
              <a:gd name="adj1" fmla="val 20876"/>
              <a:gd name="adj2" fmla="val -11152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 on the web server!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It’s focus is handling incoming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requests…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7996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latin typeface="Calibri"/>
              </a:rPr>
              <a:t>Example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prime factors in Python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6E319DF0-2467-E98C-9E38-4045CEB8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3109" y="6340475"/>
            <a:ext cx="400291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3226E5-867A-D34E-6D1B-4F33479B81B7}"/>
              </a:ext>
            </a:extLst>
          </p:cNvPr>
          <p:cNvSpPr txBox="1"/>
          <p:nvPr/>
        </p:nvSpPr>
        <p:spPr>
          <a:xfrm>
            <a:off x="159129" y="904845"/>
            <a:ext cx="853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dirty="0">
                <a:hlinkClick r:id="rId3"/>
              </a:rPr>
              <a:t>https://2noicxltxjwxxt4ego5d7q4uc40bcgjw.lambda-url.us-east-2.on.aws/?n=600851475143</a:t>
            </a:r>
            <a:r>
              <a:rPr lang="en-US" sz="1600" dirty="0"/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4BBBB8-A474-F389-6895-4E6198AB8E4A}"/>
              </a:ext>
            </a:extLst>
          </p:cNvPr>
          <p:cNvCxnSpPr>
            <a:cxnSpLocks/>
          </p:cNvCxnSpPr>
          <p:nvPr/>
        </p:nvCxnSpPr>
        <p:spPr>
          <a:xfrm flipH="1" flipV="1">
            <a:off x="4241966" y="1585619"/>
            <a:ext cx="2844634" cy="3358327"/>
          </a:xfrm>
          <a:prstGeom prst="line">
            <a:avLst/>
          </a:prstGeom>
          <a:ln w="190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0C309C08-F27E-CBB4-DA3C-11E68EA06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4867746"/>
            <a:ext cx="1524000" cy="1143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FA465E-DDBC-E030-1E29-165972E63CE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139643" y="1908956"/>
            <a:ext cx="4204645" cy="4187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lvl="0">
              <a:defRPr/>
            </a:pPr>
            <a:r>
              <a:rPr lang="en-US" sz="1300" i="1" dirty="0">
                <a:latin typeface="Consolas" panose="020B0609020204030204" pitchFamily="49" charset="0"/>
              </a:rPr>
              <a:t>import </a:t>
            </a:r>
            <a:r>
              <a:rPr lang="en-US" sz="1300" i="1" dirty="0" err="1">
                <a:latin typeface="Consolas" panose="020B0609020204030204" pitchFamily="49" charset="0"/>
              </a:rPr>
              <a:t>json</a:t>
            </a:r>
            <a:endParaRPr lang="en-US" sz="1300" i="1" dirty="0">
              <a:latin typeface="Consolas" panose="020B0609020204030204" pitchFamily="49" charset="0"/>
            </a:endParaRPr>
          </a:p>
          <a:p>
            <a:pPr lvl="0">
              <a:defRPr/>
            </a:pPr>
            <a:endParaRPr lang="en-US" sz="1300" dirty="0"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300" b="1" dirty="0">
                <a:latin typeface="Consolas" panose="020B0609020204030204" pitchFamily="49" charset="0"/>
              </a:rPr>
              <a:t>def </a:t>
            </a:r>
            <a:r>
              <a:rPr lang="en-US" sz="1300" b="1" dirty="0" err="1">
                <a:latin typeface="Consolas" panose="020B0609020204030204" pitchFamily="49" charset="0"/>
              </a:rPr>
              <a:t>prime_factors</a:t>
            </a:r>
            <a:r>
              <a:rPr lang="en-US" sz="1300" b="1" dirty="0">
                <a:latin typeface="Consolas" panose="020B0609020204030204" pitchFamily="49" charset="0"/>
              </a:rPr>
              <a:t>(n):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i = 2</a:t>
            </a:r>
          </a:p>
          <a:p>
            <a:pPr lvl="0">
              <a:defRPr/>
            </a:pPr>
            <a:endParaRPr lang="en-US" sz="1300" dirty="0"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factors = []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while i * i &lt;= n: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  if n % i: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    i += 1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  else: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    n //= i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    </a:t>
            </a:r>
            <a:r>
              <a:rPr lang="en-US" sz="1300" dirty="0" err="1">
                <a:latin typeface="Consolas" panose="020B0609020204030204" pitchFamily="49" charset="0"/>
              </a:rPr>
              <a:t>factors.append</a:t>
            </a:r>
            <a:r>
              <a:rPr lang="en-US" sz="1300" dirty="0">
                <a:latin typeface="Consolas" panose="020B0609020204030204" pitchFamily="49" charset="0"/>
              </a:rPr>
              <a:t>(i)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          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if n &gt; 1: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</a:rPr>
              <a:t>factors.append</a:t>
            </a:r>
            <a:r>
              <a:rPr lang="en-US" sz="1300" dirty="0">
                <a:latin typeface="Consolas" panose="020B0609020204030204" pitchFamily="49" charset="0"/>
              </a:rPr>
              <a:t>(n)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  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return {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  '</a:t>
            </a:r>
            <a:r>
              <a:rPr lang="en-US" sz="1300" dirty="0" err="1">
                <a:latin typeface="Consolas" panose="020B0609020204030204" pitchFamily="49" charset="0"/>
              </a:rPr>
              <a:t>statusCode</a:t>
            </a:r>
            <a:r>
              <a:rPr lang="en-US" sz="1300" dirty="0">
                <a:latin typeface="Consolas" panose="020B0609020204030204" pitchFamily="49" charset="0"/>
              </a:rPr>
              <a:t>': 200,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  'body': </a:t>
            </a:r>
            <a:r>
              <a:rPr lang="en-US" sz="1300" dirty="0" err="1">
                <a:latin typeface="Consolas" panose="020B0609020204030204" pitchFamily="49" charset="0"/>
              </a:rPr>
              <a:t>json.dumps</a:t>
            </a:r>
            <a:r>
              <a:rPr lang="en-US" sz="1300" dirty="0">
                <a:latin typeface="Consolas" panose="020B0609020204030204" pitchFamily="49" charset="0"/>
              </a:rPr>
              <a:t>(factors)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602230-8A7E-400F-A93B-5D4C024FCF22}"/>
              </a:ext>
            </a:extLst>
          </p:cNvPr>
          <p:cNvSpPr txBox="1"/>
          <p:nvPr/>
        </p:nvSpPr>
        <p:spPr>
          <a:xfrm>
            <a:off x="304800" y="1261646"/>
            <a:ext cx="853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dirty="0">
                <a:hlinkClick r:id="rId5"/>
              </a:rPr>
              <a:t>https://2noicxltxjwxxt4ego5d7q4uc40bcgjw.lambda-url.us-east-2.on.aws/?n=6008514751439999</a:t>
            </a:r>
            <a:r>
              <a:rPr lang="en-US" sz="16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7646388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Compute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tier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6E319DF0-2467-E98C-9E38-4045CEB8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6248400"/>
            <a:ext cx="457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7EB11DC5-5004-6C70-FE0B-C8BA68FBA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0748"/>
            <a:ext cx="8077200" cy="2885452"/>
          </a:xfrm>
        </p:spPr>
        <p:txBody>
          <a:bodyPr/>
          <a:lstStyle/>
          <a:p>
            <a:r>
              <a:rPr lang="en-US" dirty="0"/>
              <a:t>We need a separate tier for executing compute-bound work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This can be a separate core, CPU, or machine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9B877-2060-0B66-AB92-E4FC00C03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352800"/>
            <a:ext cx="5123560" cy="2667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00DB630-8E95-6B20-0C57-A4B365AE8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858" y="3237700"/>
            <a:ext cx="1908620" cy="9566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DE168E-734C-BE16-1F39-E57ACA07B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237" y="4548096"/>
            <a:ext cx="1908620" cy="143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896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Compute tier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6E319DF0-2467-E98C-9E38-4045CEB8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6248400"/>
            <a:ext cx="457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7EB11DC5-5004-6C70-FE0B-C8BA68FBA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0748"/>
            <a:ext cx="8077200" cy="2885452"/>
          </a:xfrm>
        </p:spPr>
        <p:txBody>
          <a:bodyPr/>
          <a:lstStyle/>
          <a:p>
            <a:r>
              <a:rPr lang="en-US" dirty="0"/>
              <a:t>We need a separate tier for executing compute-bound work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This can be a separate core, CPU, or machine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9B877-2060-0B66-AB92-E4FC00C03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352800"/>
            <a:ext cx="5123560" cy="2667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00DB630-8E95-6B20-0C57-A4B365AE8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858" y="3237700"/>
            <a:ext cx="1908620" cy="9566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DE168E-734C-BE16-1F39-E57ACA07B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237" y="4548096"/>
            <a:ext cx="1908620" cy="14314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6702F5A-E7B0-036F-2DAB-948DF793D365}"/>
                  </a:ext>
                </a:extLst>
              </p14:cNvPr>
              <p14:cNvContentPartPr/>
              <p14:nvPr/>
            </p14:nvContentPartPr>
            <p14:xfrm>
              <a:off x="1832497" y="2694113"/>
              <a:ext cx="347400" cy="433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6702F5A-E7B0-036F-2DAB-948DF793D3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23857" y="2685113"/>
                <a:ext cx="365040" cy="43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9A64000-F303-DBDD-8C02-70D3D9FA0EA2}"/>
                  </a:ext>
                </a:extLst>
              </p14:cNvPr>
              <p14:cNvContentPartPr/>
              <p14:nvPr/>
            </p14:nvContentPartPr>
            <p14:xfrm>
              <a:off x="3506857" y="3167606"/>
              <a:ext cx="5130720" cy="9507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9A64000-F303-DBDD-8C02-70D3D9FA0E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97857" y="3158606"/>
                <a:ext cx="5148360" cy="96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907DF8CB-06C7-72E5-7D3A-BA16A8E15A37}"/>
              </a:ext>
            </a:extLst>
          </p:cNvPr>
          <p:cNvGrpSpPr/>
          <p:nvPr/>
        </p:nvGrpSpPr>
        <p:grpSpPr>
          <a:xfrm>
            <a:off x="3320017" y="2303246"/>
            <a:ext cx="5838840" cy="4559156"/>
            <a:chOff x="3320017" y="2303246"/>
            <a:chExt cx="5838840" cy="455915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8841640-2588-BAD5-5051-722A786D4B0E}"/>
                    </a:ext>
                  </a:extLst>
                </p14:cNvPr>
                <p14:cNvContentPartPr/>
                <p14:nvPr/>
              </p14:nvContentPartPr>
              <p14:xfrm>
                <a:off x="3320017" y="2982322"/>
                <a:ext cx="3661920" cy="704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8841640-2588-BAD5-5051-722A786D4B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11377" y="2973682"/>
                  <a:ext cx="3679560" cy="72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60303F7-50C3-6A39-BE07-A2F2EA6E4A21}"/>
                    </a:ext>
                  </a:extLst>
                </p14:cNvPr>
                <p14:cNvContentPartPr/>
                <p14:nvPr/>
              </p14:nvContentPartPr>
              <p14:xfrm>
                <a:off x="6942337" y="3338002"/>
                <a:ext cx="417960" cy="372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60303F7-50C3-6A39-BE07-A2F2EA6E4A2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33337" y="3329362"/>
                  <a:ext cx="4356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780449-5552-E1B7-B8DB-E843A17A66B3}"/>
                    </a:ext>
                  </a:extLst>
                </p14:cNvPr>
                <p14:cNvContentPartPr/>
                <p14:nvPr/>
              </p14:nvContentPartPr>
              <p14:xfrm>
                <a:off x="6083377" y="2365282"/>
                <a:ext cx="105840" cy="4497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780449-5552-E1B7-B8DB-E843A17A66B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74377" y="2356282"/>
                  <a:ext cx="123480" cy="45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E05447B-74B1-C402-F916-0DE74F42029D}"/>
                    </a:ext>
                  </a:extLst>
                </p14:cNvPr>
                <p14:cNvContentPartPr/>
                <p14:nvPr/>
              </p14:nvContentPartPr>
              <p14:xfrm>
                <a:off x="4020577" y="2317913"/>
                <a:ext cx="223920" cy="4451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E05447B-74B1-C402-F916-0DE74F42029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11577" y="2309273"/>
                  <a:ext cx="241560" cy="446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FC9C974-CDD5-8A8F-F77E-A6CCE2A90718}"/>
                    </a:ext>
                  </a:extLst>
                </p14:cNvPr>
                <p14:cNvContentPartPr/>
                <p14:nvPr/>
              </p14:nvContentPartPr>
              <p14:xfrm>
                <a:off x="4695217" y="2316566"/>
                <a:ext cx="259200" cy="412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FC9C974-CDD5-8A8F-F77E-A6CCE2A9071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86577" y="2307566"/>
                  <a:ext cx="27684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CCFFB18-16A6-269A-4376-D9B325EB7EE9}"/>
                    </a:ext>
                  </a:extLst>
                </p14:cNvPr>
                <p14:cNvContentPartPr/>
                <p14:nvPr/>
              </p14:nvContentPartPr>
              <p14:xfrm>
                <a:off x="5007337" y="2568206"/>
                <a:ext cx="170640" cy="136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CCFFB18-16A6-269A-4376-D9B325EB7EE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98697" y="2559566"/>
                  <a:ext cx="1882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47689C9-8745-E26C-7099-E51E35BB1F17}"/>
                    </a:ext>
                  </a:extLst>
                </p14:cNvPr>
                <p14:cNvContentPartPr/>
                <p14:nvPr/>
              </p14:nvContentPartPr>
              <p14:xfrm>
                <a:off x="5261857" y="2303246"/>
                <a:ext cx="75960" cy="343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47689C9-8745-E26C-7099-E51E35BB1F1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52857" y="2294246"/>
                  <a:ext cx="9360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5A59C08-90CA-AB11-928B-A9C4BA882DCD}"/>
                    </a:ext>
                  </a:extLst>
                </p14:cNvPr>
                <p14:cNvContentPartPr/>
                <p14:nvPr/>
              </p14:nvContentPartPr>
              <p14:xfrm>
                <a:off x="5123617" y="2462366"/>
                <a:ext cx="414000" cy="217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5A59C08-90CA-AB11-928B-A9C4BA882D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14617" y="2453726"/>
                  <a:ext cx="4316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AD4AD98-99A0-72BD-5EA7-9278E3DC969F}"/>
                    </a:ext>
                  </a:extLst>
                </p14:cNvPr>
                <p14:cNvContentPartPr/>
                <p14:nvPr/>
              </p14:nvContentPartPr>
              <p14:xfrm>
                <a:off x="5285257" y="2728766"/>
                <a:ext cx="73080" cy="213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AD4AD98-99A0-72BD-5EA7-9278E3DC969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76617" y="2719766"/>
                  <a:ext cx="907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B9F9310-EF13-BAF2-EE93-8A378D4E74E4}"/>
                    </a:ext>
                  </a:extLst>
                </p14:cNvPr>
                <p14:cNvContentPartPr/>
                <p14:nvPr/>
              </p14:nvContentPartPr>
              <p14:xfrm>
                <a:off x="5244577" y="2816246"/>
                <a:ext cx="189720" cy="33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B9F9310-EF13-BAF2-EE93-8A378D4E74E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35577" y="2807246"/>
                  <a:ext cx="2073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B780501-6560-19AE-F15D-A8CD4707AAF8}"/>
                    </a:ext>
                  </a:extLst>
                </p14:cNvPr>
                <p14:cNvContentPartPr/>
                <p14:nvPr/>
              </p14:nvContentPartPr>
              <p14:xfrm>
                <a:off x="5412697" y="2825246"/>
                <a:ext cx="11160" cy="108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B780501-6560-19AE-F15D-A8CD4707AAF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03697" y="2816606"/>
                  <a:ext cx="288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365E910-C608-479E-3C73-04B0A0EDE5FC}"/>
                    </a:ext>
                  </a:extLst>
                </p14:cNvPr>
                <p14:cNvContentPartPr/>
                <p14:nvPr/>
              </p14:nvContentPartPr>
              <p14:xfrm>
                <a:off x="5369497" y="2775206"/>
                <a:ext cx="11160" cy="12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365E910-C608-479E-3C73-04B0A0EDE5F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60497" y="2766566"/>
                  <a:ext cx="288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3076B4B-CD2C-30B6-2F9E-19BDD328B08C}"/>
                    </a:ext>
                  </a:extLst>
                </p14:cNvPr>
                <p14:cNvContentPartPr/>
                <p14:nvPr/>
              </p14:nvContentPartPr>
              <p14:xfrm>
                <a:off x="5441857" y="2783846"/>
                <a:ext cx="413640" cy="161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3076B4B-CD2C-30B6-2F9E-19BDD328B08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33217" y="2775206"/>
                  <a:ext cx="4312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6766796-7710-EFDB-0431-4412215643A8}"/>
                    </a:ext>
                  </a:extLst>
                </p14:cNvPr>
                <p14:cNvContentPartPr/>
                <p14:nvPr/>
              </p14:nvContentPartPr>
              <p14:xfrm>
                <a:off x="7568377" y="2631926"/>
                <a:ext cx="95400" cy="293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6766796-7710-EFDB-0431-4412215643A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59377" y="2622926"/>
                  <a:ext cx="1130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042A61F-0C8E-6BB6-D874-36FA6C128A12}"/>
                    </a:ext>
                  </a:extLst>
                </p14:cNvPr>
                <p14:cNvContentPartPr/>
                <p14:nvPr/>
              </p14:nvContentPartPr>
              <p14:xfrm>
                <a:off x="7507177" y="2744246"/>
                <a:ext cx="285480" cy="27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042A61F-0C8E-6BB6-D874-36FA6C128A1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498177" y="2735246"/>
                  <a:ext cx="3031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6485D6F-71DF-02E0-43D9-BA88EBA2EEC9}"/>
                    </a:ext>
                  </a:extLst>
                </p14:cNvPr>
                <p14:cNvContentPartPr/>
                <p14:nvPr/>
              </p14:nvContentPartPr>
              <p14:xfrm>
                <a:off x="7792297" y="2647406"/>
                <a:ext cx="26280" cy="219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6485D6F-71DF-02E0-43D9-BA88EBA2EEC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83297" y="2638766"/>
                  <a:ext cx="439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250EC5A-AEA2-D662-0DE2-32CC197673A9}"/>
                    </a:ext>
                  </a:extLst>
                </p14:cNvPr>
                <p14:cNvContentPartPr/>
                <p14:nvPr/>
              </p14:nvContentPartPr>
              <p14:xfrm>
                <a:off x="7887697" y="2661086"/>
                <a:ext cx="402480" cy="235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250EC5A-AEA2-D662-0DE2-32CC197673A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78697" y="2652086"/>
                  <a:ext cx="4201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E0B241D-AC16-0A99-80C9-72339A5E576A}"/>
                    </a:ext>
                  </a:extLst>
                </p14:cNvPr>
                <p14:cNvContentPartPr/>
                <p14:nvPr/>
              </p14:nvContentPartPr>
              <p14:xfrm>
                <a:off x="6758737" y="3047726"/>
                <a:ext cx="135720" cy="177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E0B241D-AC16-0A99-80C9-72339A5E576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49737" y="3039086"/>
                  <a:ext cx="1533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56B62CF-00A5-CC16-13DF-25EC9AE27425}"/>
                    </a:ext>
                  </a:extLst>
                </p14:cNvPr>
                <p14:cNvContentPartPr/>
                <p14:nvPr/>
              </p14:nvContentPartPr>
              <p14:xfrm>
                <a:off x="6888337" y="3084446"/>
                <a:ext cx="129240" cy="133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56B62CF-00A5-CC16-13DF-25EC9AE2742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879337" y="3075446"/>
                  <a:ext cx="1468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CDA8A2F-6062-B6FE-98AB-C9BD3ECB00E5}"/>
                    </a:ext>
                  </a:extLst>
                </p14:cNvPr>
                <p14:cNvContentPartPr/>
                <p14:nvPr/>
              </p14:nvContentPartPr>
              <p14:xfrm>
                <a:off x="7073017" y="3047726"/>
                <a:ext cx="208800" cy="137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CDA8A2F-6062-B6FE-98AB-C9BD3ECB00E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64377" y="3038726"/>
                  <a:ext cx="2264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7C3721A-E2C3-BB6E-F3C0-C01E3C3F4DAB}"/>
                    </a:ext>
                  </a:extLst>
                </p14:cNvPr>
                <p14:cNvContentPartPr/>
                <p14:nvPr/>
              </p14:nvContentPartPr>
              <p14:xfrm>
                <a:off x="8277577" y="2939006"/>
                <a:ext cx="160560" cy="186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7C3721A-E2C3-BB6E-F3C0-C01E3C3F4DA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68577" y="2930006"/>
                  <a:ext cx="1782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87D86A8-CAEF-A402-5059-A6FDB71E3FD6}"/>
                    </a:ext>
                  </a:extLst>
                </p14:cNvPr>
                <p14:cNvContentPartPr/>
                <p14:nvPr/>
              </p14:nvContentPartPr>
              <p14:xfrm>
                <a:off x="8427337" y="2935766"/>
                <a:ext cx="136080" cy="214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87D86A8-CAEF-A402-5059-A6FDB71E3FD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418337" y="2926766"/>
                  <a:ext cx="1537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CC84647-D2BF-3AD9-102B-F405BF2B5127}"/>
                    </a:ext>
                  </a:extLst>
                </p14:cNvPr>
                <p14:cNvContentPartPr/>
                <p14:nvPr/>
              </p14:nvContentPartPr>
              <p14:xfrm>
                <a:off x="8575657" y="2954846"/>
                <a:ext cx="185040" cy="185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CC84647-D2BF-3AD9-102B-F405BF2B512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67017" y="2946206"/>
                  <a:ext cx="2026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6196296-7825-5B99-BD32-6733760A3C60}"/>
                    </a:ext>
                  </a:extLst>
                </p14:cNvPr>
                <p14:cNvContentPartPr/>
                <p14:nvPr/>
              </p14:nvContentPartPr>
              <p14:xfrm>
                <a:off x="3520177" y="4115126"/>
                <a:ext cx="4955400" cy="1947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6196296-7825-5B99-BD32-6733760A3C6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11177" y="4106126"/>
                  <a:ext cx="4973040" cy="19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B24C597-7F66-280C-58BE-2880D92B3EC4}"/>
                    </a:ext>
                  </a:extLst>
                </p14:cNvPr>
                <p14:cNvContentPartPr/>
                <p14:nvPr/>
              </p14:nvContentPartPr>
              <p14:xfrm>
                <a:off x="8260297" y="5352446"/>
                <a:ext cx="253440" cy="1216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B24C597-7F66-280C-58BE-2880D92B3EC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251297" y="5343446"/>
                  <a:ext cx="271080" cy="12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835219B-6BD1-C373-6C12-50E1108BC49D}"/>
                    </a:ext>
                  </a:extLst>
                </p14:cNvPr>
                <p14:cNvContentPartPr/>
                <p14:nvPr/>
              </p14:nvContentPartPr>
              <p14:xfrm>
                <a:off x="7868617" y="6539726"/>
                <a:ext cx="314280" cy="146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835219B-6BD1-C373-6C12-50E1108BC49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59617" y="6530726"/>
                  <a:ext cx="3319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8813D03-AB06-71D2-733E-83A5E67EB58D}"/>
                    </a:ext>
                  </a:extLst>
                </p14:cNvPr>
                <p14:cNvContentPartPr/>
                <p14:nvPr/>
              </p14:nvContentPartPr>
              <p14:xfrm>
                <a:off x="8211337" y="6566006"/>
                <a:ext cx="125280" cy="140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8813D03-AB06-71D2-733E-83A5E67EB58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202337" y="6557366"/>
                  <a:ext cx="1429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4D8912E-AF36-6D6F-4897-FA15953A9F60}"/>
                    </a:ext>
                  </a:extLst>
                </p14:cNvPr>
                <p14:cNvContentPartPr/>
                <p14:nvPr/>
              </p14:nvContentPartPr>
              <p14:xfrm>
                <a:off x="8402497" y="6464846"/>
                <a:ext cx="303840" cy="275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4D8912E-AF36-6D6F-4897-FA15953A9F6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393497" y="6455846"/>
                  <a:ext cx="3214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01BE547-7887-B0CF-B144-E69ADACA90E9}"/>
                    </a:ext>
                  </a:extLst>
                </p14:cNvPr>
                <p14:cNvContentPartPr/>
                <p14:nvPr/>
              </p14:nvContentPartPr>
              <p14:xfrm>
                <a:off x="8769337" y="6567806"/>
                <a:ext cx="10800" cy="132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01BE547-7887-B0CF-B144-E69ADACA90E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760337" y="6559166"/>
                  <a:ext cx="284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1812A22-196E-2722-9328-0AC8CB2597F2}"/>
                    </a:ext>
                  </a:extLst>
                </p14:cNvPr>
                <p14:cNvContentPartPr/>
                <p14:nvPr/>
              </p14:nvContentPartPr>
              <p14:xfrm>
                <a:off x="8771497" y="6460886"/>
                <a:ext cx="8280" cy="77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1812A22-196E-2722-9328-0AC8CB2597F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762857" y="6451886"/>
                  <a:ext cx="259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4B025D8-EB70-725A-EA9C-47F964B0A04A}"/>
                    </a:ext>
                  </a:extLst>
                </p14:cNvPr>
                <p14:cNvContentPartPr/>
                <p14:nvPr/>
              </p14:nvContentPartPr>
              <p14:xfrm>
                <a:off x="8807137" y="6479606"/>
                <a:ext cx="351720" cy="180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4B025D8-EB70-725A-EA9C-47F964B0A04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98497" y="6470966"/>
                  <a:ext cx="36936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7648010-4A9F-6A27-3C96-75A7737000F5}"/>
              </a:ext>
            </a:extLst>
          </p:cNvPr>
          <p:cNvGrpSpPr/>
          <p:nvPr/>
        </p:nvGrpSpPr>
        <p:grpSpPr>
          <a:xfrm>
            <a:off x="7304497" y="2053046"/>
            <a:ext cx="1250640" cy="545760"/>
            <a:chOff x="7304497" y="2053046"/>
            <a:chExt cx="1250640" cy="54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3F93B41-094F-355C-04C9-2DFE3B366838}"/>
                    </a:ext>
                  </a:extLst>
                </p14:cNvPr>
                <p14:cNvContentPartPr/>
                <p14:nvPr/>
              </p14:nvContentPartPr>
              <p14:xfrm>
                <a:off x="7304497" y="2237006"/>
                <a:ext cx="148320" cy="157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3F93B41-094F-355C-04C9-2DFE3B36683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95857" y="2228366"/>
                  <a:ext cx="1659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7A69B5C-FBC7-E3F9-3C60-BDE1A80CB57C}"/>
                    </a:ext>
                  </a:extLst>
                </p14:cNvPr>
                <p14:cNvContentPartPr/>
                <p14:nvPr/>
              </p14:nvContentPartPr>
              <p14:xfrm>
                <a:off x="7465057" y="2264726"/>
                <a:ext cx="105840" cy="118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7A69B5C-FBC7-E3F9-3C60-BDE1A80CB57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56417" y="2255726"/>
                  <a:ext cx="1234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3C5259C-542C-BD33-E74E-30FDBFD94D94}"/>
                    </a:ext>
                  </a:extLst>
                </p14:cNvPr>
                <p14:cNvContentPartPr/>
                <p14:nvPr/>
              </p14:nvContentPartPr>
              <p14:xfrm>
                <a:off x="7571617" y="2275166"/>
                <a:ext cx="195840" cy="153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3C5259C-542C-BD33-E74E-30FDBFD94D9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62977" y="2266526"/>
                  <a:ext cx="2134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38B6F7B-3067-A570-DEFF-9474DAA60286}"/>
                    </a:ext>
                  </a:extLst>
                </p14:cNvPr>
                <p14:cNvContentPartPr/>
                <p14:nvPr/>
              </p14:nvContentPartPr>
              <p14:xfrm>
                <a:off x="7808857" y="2323406"/>
                <a:ext cx="106560" cy="275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38B6F7B-3067-A570-DEFF-9474DAA6028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99857" y="2314406"/>
                  <a:ext cx="1242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BBE908C-D10F-90C4-64A3-7A615C79F0F7}"/>
                    </a:ext>
                  </a:extLst>
                </p14:cNvPr>
                <p14:cNvContentPartPr/>
                <p14:nvPr/>
              </p14:nvContentPartPr>
              <p14:xfrm>
                <a:off x="8035657" y="2274446"/>
                <a:ext cx="153000" cy="156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BBE908C-D10F-90C4-64A3-7A615C79F0F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027017" y="2265806"/>
                  <a:ext cx="1706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1A9CD2F-A3B7-837E-705A-D63F59BCCD9E}"/>
                    </a:ext>
                  </a:extLst>
                </p14:cNvPr>
                <p14:cNvContentPartPr/>
                <p14:nvPr/>
              </p14:nvContentPartPr>
              <p14:xfrm>
                <a:off x="8181817" y="2053046"/>
                <a:ext cx="89640" cy="420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1A9CD2F-A3B7-837E-705A-D63F59BCCD9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172817" y="2044046"/>
                  <a:ext cx="10728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DAC4A86-67B6-3004-6E92-0830F8E603D5}"/>
                    </a:ext>
                  </a:extLst>
                </p14:cNvPr>
                <p14:cNvContentPartPr/>
                <p14:nvPr/>
              </p14:nvContentPartPr>
              <p14:xfrm>
                <a:off x="8055457" y="2194526"/>
                <a:ext cx="288360" cy="63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DAC4A86-67B6-3004-6E92-0830F8E603D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046457" y="2185886"/>
                  <a:ext cx="3060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A1FC20B-2079-C527-DDAB-1284F6F0F803}"/>
                    </a:ext>
                  </a:extLst>
                </p14:cNvPr>
                <p14:cNvContentPartPr/>
                <p14:nvPr/>
              </p14:nvContentPartPr>
              <p14:xfrm>
                <a:off x="8250217" y="2221526"/>
                <a:ext cx="304920" cy="238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A1FC20B-2079-C527-DDAB-1284F6F0F80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41217" y="2212526"/>
                  <a:ext cx="322560" cy="255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9696062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1">
  <a:themeElements>
    <a:clrScheme name="Custom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CAB00"/>
      </a:accent1>
      <a:accent2>
        <a:srgbClr val="ED4B11"/>
      </a:accent2>
      <a:accent3>
        <a:srgbClr val="A5A5A5"/>
      </a:accent3>
      <a:accent4>
        <a:srgbClr val="00937B"/>
      </a:accent4>
      <a:accent5>
        <a:srgbClr val="5B9BD5"/>
      </a:accent5>
      <a:accent6>
        <a:srgbClr val="932092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50B7070-F291-BD48-BD16-063ABE220FC2}" vid="{A4957333-41A6-3442-98BC-DB1C2ACD676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79E3F46-B87E-4110-A958-99191F7F6417}">
  <we:reference id="8ba0e366-a439-4baa-944c-1a9790a138b7" version="1.0.0.3" store="EXCatalog" storeType="EXCatalog"/>
  <we:alternateReferences>
    <we:reference id="WA200002290" version="1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8107</TotalTime>
  <Words>1014</Words>
  <Application>Microsoft Office PowerPoint</Application>
  <PresentationFormat>On-screen Show (4:3)</PresentationFormat>
  <Paragraphs>184</Paragraphs>
  <Slides>24</Slides>
  <Notes>18</Notes>
  <HiddenSlides>10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Consolas</vt:lpstr>
      <vt:lpstr>Garamond</vt:lpstr>
      <vt:lpstr>Times New Roman</vt:lpstr>
      <vt:lpstr>Office Theme</vt:lpstr>
      <vt:lpstr>1_Office Theme</vt:lpstr>
      <vt:lpstr>3_Office Theme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Elastic Compute Cloud (EC2)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joe.hummel</dc:creator>
  <cp:lastModifiedBy>Joseph Edward Hummel</cp:lastModifiedBy>
  <cp:revision>1991</cp:revision>
  <cp:lastPrinted>2023-04-18T16:10:34Z</cp:lastPrinted>
  <dcterms:created xsi:type="dcterms:W3CDTF">2013-01-13T00:19:11Z</dcterms:created>
  <dcterms:modified xsi:type="dcterms:W3CDTF">2024-10-30T14:01:21Z</dcterms:modified>
</cp:coreProperties>
</file>