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11.xml" ContentType="application/vnd.openxmlformats-officedocument.presentationml.notesSlide+xml"/>
  <Override PartName="/ppt/ink/ink8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5" r:id="rId3"/>
  </p:sldMasterIdLst>
  <p:notesMasterIdLst>
    <p:notesMasterId r:id="rId22"/>
  </p:notesMasterIdLst>
  <p:handoutMasterIdLst>
    <p:handoutMasterId r:id="rId23"/>
  </p:handoutMasterIdLst>
  <p:sldIdLst>
    <p:sldId id="1208" r:id="rId4"/>
    <p:sldId id="1109" r:id="rId5"/>
    <p:sldId id="1142" r:id="rId6"/>
    <p:sldId id="1059" r:id="rId7"/>
    <p:sldId id="1209" r:id="rId8"/>
    <p:sldId id="1147" r:id="rId9"/>
    <p:sldId id="1144" r:id="rId10"/>
    <p:sldId id="1143" r:id="rId11"/>
    <p:sldId id="1169" r:id="rId12"/>
    <p:sldId id="1210" r:id="rId13"/>
    <p:sldId id="1170" r:id="rId14"/>
    <p:sldId id="964" r:id="rId15"/>
    <p:sldId id="1145" r:id="rId16"/>
    <p:sldId id="1052" r:id="rId17"/>
    <p:sldId id="902" r:id="rId18"/>
    <p:sldId id="1005" r:id="rId19"/>
    <p:sldId id="1010" r:id="rId20"/>
    <p:sldId id="1011" r:id="rId2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808080"/>
    <a:srgbClr val="98FB98"/>
    <a:srgbClr val="33CCFF"/>
    <a:srgbClr val="92BE50"/>
    <a:srgbClr val="FFFF66"/>
    <a:srgbClr val="666699"/>
    <a:srgbClr val="9900FF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9" autoAdjust="0"/>
    <p:restoredTop sz="92920" autoAdjust="0"/>
  </p:normalViewPr>
  <p:slideViewPr>
    <p:cSldViewPr>
      <p:cViewPr varScale="1">
        <p:scale>
          <a:sx n="89" d="100"/>
          <a:sy n="89" d="100"/>
        </p:scale>
        <p:origin x="573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1"/>
    </p:cViewPr>
  </p:sorterViewPr>
  <p:notesViewPr>
    <p:cSldViewPr>
      <p:cViewPr varScale="1">
        <p:scale>
          <a:sx n="82" d="100"/>
          <a:sy n="82" d="100"/>
        </p:scale>
        <p:origin x="3834" y="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1040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pPr algn="ctr"/>
            <a:endParaRPr lang="en-US" sz="1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5764107" y="8829967"/>
            <a:ext cx="1244671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CB50AC30-B37F-4D76-906B-329B14AA6A96}" type="slidenum">
              <a:rPr lang="en-US" sz="1400" b="1"/>
              <a:t>‹#›</a:t>
            </a:fld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1609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2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10594 0 0,'68'12'2609'0'0,"-42"-13"-2385"0"0,0-1 0 0 0,1-1 1 0 0,-1-1-1 0 0,28-9 0 0 0,-22 6 528 0 0,0 0 0 0 0,37-1 0 0 0,179 6 1273 0 0,7 0-1854 0 0,-23-12 370 0 0,148-6 121 0 0,-1 19-583 0 0,-105 23 141 0 0,-235-16-75 0 0,-1 1 0 0 0,1 2 0 0 0,-1 2 0 0 0,70 30 0 0 0,-100-37-107 0 0,1 1 1 0 0,-2 0-1 0 0,1 0 0 0 0,0 1 0 0 0,-1-1 1 0 0,0 2-1 0 0,-1-1 0 0 0,1 1 0 0 0,-1 0 1 0 0,0 0-1 0 0,8 16 0 0 0,-1 1 184 0 0,-2 1 0 0 0,15 44 0 0 0,-15-38-188 0 0,14 40-25 0 0,3 4-8 0 0,33 141 0 0 0,-12 158-306 0 0,-27 3-952 0 0,-14-217 882 0 0,42 412-591 0 0,-38-453-268 0 0,1-26 223 0 0,29 101 0 0 0,-20-103 854 0 0,-20-80 130 0 0,0-1-1 0 0,0 1 1 0 0,-1-1 0 0 0,-1 1 0 0 0,0-1 0 0 0,0 1 0 0 0,-3 15-1 0 0,2-20 168 0 0,-1 0 1 0 0,1 0-1 0 0,-1-1 0 0 0,-1 1 0 0 0,1 0 0 0 0,-1-1 0 0 0,0 1 0 0 0,0-1 0 0 0,-1 0 0 0 0,1 0 0 0 0,-1 0 0 0 0,-1-1 0 0 0,1 1 0 0 0,-6 4 0 0 0,-8 4 438 0 0,0 0 0 0 0,-1-1-1 0 0,0-1 1 0 0,-1-1 0 0 0,-37 14 0 0 0,26-13-159 0 0,0-2-1 0 0,-1-2 0 0 0,-43 6 1 0 0,57-11-350 0 0,0 0 1 0 0,0-2-1 0 0,0 0 1 0 0,-1-1-1 0 0,-23-4 0 0 0,37 4-278 0 0,-1 0 0 0 0,1-1-1 0 0,0 1 1 0 0,0-1-1 0 0,0 0 1 0 0,0-1 0 0 0,0 1-1 0 0,0-1 1 0 0,0 0-1 0 0,1 0 1 0 0,-1 0 0 0 0,1-1-1 0 0,0 1 1 0 0,0-1-1 0 0,0 0 1 0 0,1 0 0 0 0,-1-1-1 0 0,1 1 1 0 0,0-1-1 0 0,0 0 1 0 0,-3-9 0 0 0,-1-5-1126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3681 0 0,'27'144'6100'0'0,"-14"-73"-2298"0"0,20 71 0 0 0,-32-139-3521 0 0,0 0 0 0 0,0 0 0 0 0,0 1 0 0 0,1-1 0 0 0,-1 0 0 0 0,5 5 0 0 0,-6-7-241 0 0,0-1 0 0 0,0 0 0 0 0,1 0 0 0 0,-1 0 0 0 0,0 1-1 0 0,0-1 1 0 0,1 0 0 0 0,-1 0 0 0 0,0 0 0 0 0,0 0 0 0 0,0 1 0 0 0,1-1 0 0 0,-1 0 0 0 0,0 0 0 0 0,1 0 0 0 0,-1 0 0 0 0,0 0 0 0 0,0 0 0 0 0,1 0 0 0 0,-1 0 0 0 0,0 0 0 0 0,0 0 0 0 0,1 0 0 0 0,-1 0-1 0 0,0 0 1 0 0,1 0 0 0 0,-1 0 0 0 0,0 0 0 0 0,0 0 0 0 0,1 0 0 0 0,-1-1 0 0 0,1 0 19 0 0,0 0 1 0 0,0 0-1 0 0,0 0 0 0 0,0 0 0 0 0,0 0 0 0 0,-1 0 1 0 0,1 0-1 0 0,0 0 0 0 0,-1 0 0 0 0,1 0 0 0 0,0-2 1 0 0,9-28 608 0 0,-1 0 0 0 0,8-60 0 0 0,2-7-447 0 0,-7 45-257 0 0,-7 27-841 0 0,15-43 1 0 0,-12 54-2054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11519 0 0,'0'0'3370'0'0,"8"-2"-3004"0"0,40-9 430 0 0,2-2-1073 0 0,-11 2-168 0 0,2 1 99 0 0,-33 8 297 0 0,28-4-56 0 0,10 1 1803 0 0,4 0 322 0 0,0 2-1373 0 0,0 1-312 0 0,-3 0 177 0 0,4 0 12 0 0,-7 1-430 0 0,14-3-22 0 0,-23 1-60 0 0,5-1-12 0 0,-7 2 11 0 0,-26 1 189 0 0,1 1-43 0 0,23-1 3 0 0,-23 0 1040 0 0,-4 10-1120 0 0,11 26-53 0 0,-15-34-24 0 0,1 0 0 0 0,-1 0-1 0 0,1 0 1 0 0,-1 1 0 0 0,1-1 0 0 0,-1 0 0 0 0,0 0 0 0 0,0 1-1 0 0,0-1 1 0 0,0 0 0 0 0,0 0 0 0 0,0 1 0 0 0,0-1 0 0 0,0 1-1 0 0,-3 51 9 0 0,-1 18 42 0 0,1-15-42 0 0,1-1-11 0 0,-2 2 0 0 0,0 5 0 0 0,-2 4 0 0 0,-1 5 0 0 0,0 6 0 0 0,1 3 0 0 0,2 1 0 0 0,4 1 0 0 0,1-5 0 0 0,3-5 0 0 0,2-4 0 0 0,0-1 0 0 0,-2-7 0 0 0,0-6 0 0 0,1 3 0 0 0,-1-4 0 0 0,1-2 0 0 0,-1 7 0 0 0,1-7 11 0 0,-4-32 31 0 0,0 16-19 0 0,-1-27 166 0 0,2 1-130 0 0,5 25-31 0 0,-5-26 129 0 0,6-5-90 0 0,26 10-3 0 0,-32-12-58 0 0,-1-1 0 0 0,1 1 0 0 0,0 0 0 0 0,-1-1 0 0 0,1 0 0 0 0,0 1 0 0 0,0-1 0 0 0,2 0-1 0 0,33 2 18 0 0,-19-1 25 0 0,26 0-24 0 0,4-1 24 0 0,15-4 31 0 0,0-1-13 0 0,5 0-2 0 0,7-1 0 0 0,-10 0-53 0 0,92-7 53 0 0,-110 11-64 0 0,206 0 0 0 0,24 7 0 0 0,-227-2 0 0 0,229 17 0 0 0,-76-9-21 0 0,78 8-35 0 0,200 23-163 0 0,-458-42 219 0 0,481-1 0 0 0,-458 0 0 0 0,19-1 0 0 0,-3 0 0 0 0,-6 0 0 0 0,-3 1 0 0 0,-3 0 0 0 0,-2 1 0 0 0,0-2 0 0 0,0-4 0 0 0,-2-1 0 0 0,-2 0 0 0 0,-4-2 0 0 0,-28 7 1 0 0,-8 1 7 0 0,-1 0-1 0 0,1 0 1 0 0,0 0-1 0 0,-1 0 1 0 0,1-1-1 0 0,5-2 0 0 0,-3 1 3 0 0,20-10 84 0 0,-9 3-12 0 0,-12 7-9 0 0,-1-1-1 0 0,16-15 3 0 0,-13 10 10 0 0,-5 5-56 0 0,0 2-13 0 0,-1 0 1 0 0,0 0-1 0 0,-1 0 0 0 0,1 0 1 0 0,0 0-1 0 0,-1 0 0 0 0,1 0 1 0 0,0-3-1 0 0,1-1 14 0 0,2-21 141 0 0,-2 20-132 0 0,-2 4-14 0 0,1-1 0 0 0,-1 1 0 0 0,1 0 0 0 0,-1-1 0 0 0,0 1 0 0 0,0-1 0 0 0,-1-4 0 0 0,-4-36 240 0 0,-3-3 125 0 0,-29-88 0 0 0,-32-49-89 0 0,-6-19-290 0 0,-1-54-157 0 0,30 99 20 0 0,-6-79-127 0 0,47 205 253 0 0,-1-60 0 0 0,6 72 0 0 0,1-7 0 0 0,2 3-19 0 0,0 7-67 0 0,-3 14 8 0 0,2-1 10 0 0,4-10-9 0 0,-5 11-3 0 0,4 1-79 0 0,19-8 86 0 0,-17 9 54 0 0,0 0 0 0 0,0 0 0 0 0,9 1 0 0 0,19 1-70 0 0,4 2 6 0 0,-4 2 30 0 0,14 0-11 0 0,-4 0 53 0 0,11 3 11 0 0,3-1 0 0 0,2 0 0 0 0,0 0 0 0 0,0 1 0 0 0,-1-4 0 0 0,9-1 64 0 0,-57-2-42 0 0,-1 0 16 0 0,0 0 0 0 0,18-2 0 0 0,23 0 34 0 0,-6-1-1 0 0,50-2 5 0 0,-59 1-34 0 0,14-1-31 0 0,9-1-132 0 0,-13 1-142 0 0,-6 1-217 0 0,-8 0-247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69 5527 0 0,'0'0'1564'0'0,"2"-3"-466"0"0,3-6 48 0 0,-3 7-12 0 0,-2-1-80 0 0,1 2-1012 0 0,1-20 2337 0 0,-2 20-2287 0 0,0 0 0 0 0,0 0-1 0 0,-1 0 1 0 0,1 0 0 0 0,0 0-1 0 0,0 0 1 0 0,0 0 0 0 0,-1 0-1 0 0,1 0 1 0 0,0 0-1 0 0,-1 1 1 0 0,1-1 0 0 0,-1 0-1 0 0,1 0 1 0 0,-1 0 0 0 0,1 0-1 0 0,-1 1 1 0 0,0-1 0 0 0,1 0-1 0 0,-1 1 1 0 0,0-1 0 0 0,0 0-1 0 0,1 1 1 0 0,-1-1 0 0 0,-1 0-1 0 0,-38-6 1212 0 0,29 7-1107 0 0,0 0 0 0 0,0 1 0 0 0,-1 0 0 0 0,-11 3 0 0 0,17-3-175 0 0,1 0 13 0 0,0 0 0 0 0,1 0 1 0 0,-1 0-1 0 0,0 0 0 0 0,-6 4 0 0 0,3-2 0 0 0,-8 3 39 0 0,-23 12-3 0 0,-9 7 4 0 0,36-19-69 0 0,-30 21-54 0 0,5-1-155 0 0,6-2-172 0 0,14-9 266 0 0,12-11 306 0 0,1 2 129 0 0,-15 20 26 0 0,14-20-129 0 0,1 1-1171 0 0,-14 21 297 0 0,14-21 59 0 0,8 3-179 0 0,12 31 634 0 0,-12-31 2 0 0,4-5 0 0 0,21 15-4 0 0,-22-15-16 0 0,4 0-4 0 0,51 25-174 0 0,-8-7-165 0 0,4 0-34 0 0,-46-19 455 0 0,-5-2 8 0 0,1 1 1 0 0,0 0-1 0 0,-1 1 1 0 0,9 5-1 0 0,-5-3 3 0 0,31 18-304 0 0,-32-18 251 0 0,28 20-634 0 0,-9-4 273 0 0,-21-17 9 0 0,1 3 60 0 0,27 21 27 0 0,-27-22 7 0 0,-3 0 65 0 0,20 20 264 0 0,-20-21 246 0 0,-2 3 214 0 0,10 24 121 0 0,-11-24 1278 0 0,-8-2-1092 0 0,-16 21 8 0 0,11-18-20 0 0,5-7-495 0 0,-17 11 759 0 0,-14 4 133 0 0,-7-1-221 0 0,0-2-79 0 0,1-3-335 0 0,-1 0-96 0 0,3-4-152 0 0,3-3-77 0 0,-11 1-550 0 0,43-6 151 0 0,0 0-375 0 0,0-1 276 0 0,-4 1 32 0 0,-1-1-5491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38 15663 0 0,'0'0'1770'0'0,"-2"-2"-1222"0"0,2 2-486 0 0,-1 0 1 0 0,1-1 0 0 0,0 1-1 0 0,-1 0 1 0 0,1-1 0 0 0,0 1-1 0 0,0-1 1 0 0,-1 1 0 0 0,1-1-1 0 0,0 1 1 0 0,0 0 0 0 0,-1-1-1 0 0,1 1 1 0 0,0-1 0 0 0,0 1 0 0 0,0-1-1 0 0,0 1 1 0 0,0-1 0 0 0,0 1-1 0 0,0-1 1 0 0,0 1 0 0 0,0-1-1 0 0,0 1 1 0 0,0-1 0 0 0,0 1-1 0 0,0-1 1 0 0,0 1 0 0 0,0-1-1 0 0,1 1 1 0 0,-1-1 0 0 0,0 1-1 0 0,0 0 1 0 0,1-1 0 0 0,-1 1 0 0 0,0-1-1 0 0,0 1 1 0 0,1 0 0 0 0,-1-1-1 0 0,0 1 1 0 0,1 0 0 0 0,-1-1-1 0 0,1 1 1 0 0,-1 0 0 0 0,0-1-1 0 0,1 1 1 0 0,0 0 0 0 0,24-11 136 0 0,-22 10-8 0 0,1-1-275 0 0,3 2-138 0 0,2-1 140 0 0,-5 0 30 0 0,-1 1 0 0 0,1-1 0 0 0,0 1 0 0 0,0 0 0 0 0,0 0 0 0 0,0 1 0 0 0,4 0 0 0 0,0 0-21 0 0,26 4-256 0 0,-26-4 266 0 0,-5-1 30 0 0,1 0 0 0 0,0 1-1 0 0,-1 0 1 0 0,1 0 0 0 0,-1 0-1 0 0,1 0 1 0 0,-1 0 0 0 0,5 3 0 0 0,36 16-42 0 0,-5 5 54 0 0,-25-11-43 0 0,12 18-56 0 0,-19-24-22 0 0,-4 2-547 0 0,9 30 250 0 0,-9-30-10 0 0,-7-1-1078 0 0,-10 30 983 0 0,11-30 54 0 0,-2-3 222 0 0,-15 16 92 0 0,15-17 16 0 0,-1 1 32 0 0,-19 15 125 0 0,19-16 112 0 0,-1-1 6 0 0,-21 11-16 0 0,21-11-25 0 0,1 0-4 0 0,-26 15-72 0 0,4-3-90 0 0,23-14-66 0 0,9 8-2270 0 0,12 28 2146 0 0,-12-28 13 0 0,4-6 45 0 0,21 10 21 0 0,-22-11 3 0 0,2 0 18 0 0,44 15-10 0 0,-12-4 58 0 0,-30-11 128 0 0,-4 0 18 0 0,1-1 0 0 0,-1 1 1 0 0,0 0-1 0 0,7 5 0 0 0,27 14 1 0 0,-1 2-39 0 0,-32-19-112 0 0,-1 0-43 0 0,20 15-10 0 0,-21-15 17 0 0,1 4 4 0 0,20 26 106 0 0,-21-27 0 0 0,-4 2 11 0 0,0 2 52 0 0,0-6 53 0 0,-1 0 0 0 0,0 0-1 0 0,0 0 1 0 0,-1 9-1 0 0,-3-4 333 0 0,-10 29 28 0 0,10-30 35 0 0,-3-2 129 0 0,-16 21 57 0 0,17-22 9 0 0,-2 0 28 0 0,-1 1-421 0 0,-24 19 1088 0 0,27-22-1068 0 0,3-3-118 0 0,0 0-1 0 0,-1 0 0 0 0,1 0 0 0 0,0 0 0 0 0,-1-1 0 0 0,1 1 1 0 0,-1-1-1 0 0,-3 2 0 0 0,0 0 88 0 0,3-1-80 0 0,1 0 0 0 0,-1-1 0 0 0,0 1 0 0 0,0-1 0 0 0,0 0 0 0 0,-6 2 0 0 0,3-1 55 0 0,-21 6 805 0 0,-6-1-362 0 0,27-6-570 0 0,-19 4 310 0 0,-32 2-318 0 0,51-6-185 0 0,1-1-73 0 0,-15 0-20 0 0,15 0-108 0 0,1 0-1347 0 0,-11-3-303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14743 0 0,'0'0'5392'0'0,"9"4"-5125"0"0,44 23-398 0 0,3 4-61 0 0,-15-7 112 0 0,13 8 64 0 0,8 4 16 0 0,21 12 91 0 0,-37-23 5 0 0,-20-10 107 0 0,30 19 47 0 0,-28-17 8 0 0,32 19-8 0 0,-30-17-50 0 0,202 125 386 0 0,139 87-424 0 0,-151-110-162 0 0,-179-99 0 0 0,20 10 0 0 0,79 48 0 0 0,105 66 0 0 0,-194-114 0 0 0,27 18 0 0 0,49 32 0 0 0,6-7 0 0 0,-83-50 0 0 0,73 37 0 0 0,-74-35 0 0 0,25 14 0 0 0,1 2 0 0 0,-2-5 0 0 0,-3-6 0 0 0,11 2 60 0 0,-10-5 19 0 0,-11-3 14 0 0,-7-2-24 0 0,-13-6-58 0 0,12 5-11 0 0,-14-6 13 0 0,7 3 118 0 0,-37-16 125 0 0,0-1-203 0 0,31 15 622 0 0,-39-21-579 0 0,-2-9 0 0 0,2 12-88 0 0,0-1-1 0 0,0 0 0 0 0,0 1 1 0 0,-1-1-1 0 0,1 0 1 0 0,0 1-1 0 0,-1-1 1 0 0,1 1-1 0 0,0-1 0 0 0,-1 1 1 0 0,1-1-1 0 0,-1 1 1 0 0,1-1-1 0 0,0 1 1 0 0,-1-1-1 0 0,1 1 0 0 0,-1 0 1 0 0,0-1-1 0 0,1 1 1 0 0,-1 0-1 0 0,1-1 1 0 0,-2 1-1 0 0,2 0 6 0 0,-5-4 75 0 0,-348-250 1612 0 0,223 145-2913 0 0,103 84 1265 0 0,2-1 1 0 0,-36-49-1 0 0,51 61-28 0 0,-2-6 24 0 0,2 0-36 0 0,7 15-44 0 0,-1-12-107 0 0,2 7 118 0 0,2 5-72 0 0,2-4 10 0 0,-1 6 3 0 0,7 5-185 0 0,23 6 167 0 0,-23-5 22 0 0,-1 2-54 0 0,21 16 59 0 0,-21-16-1 0 0,0 0 0 0 0,22 15-1 0 0,-22-15-6 0 0,2 0-1 0 0,26 17 0 0 0,-26-16 1 0 0,1 0 6 0 0,29 17 1 0 0,-29-17 0 0 0,0 0 12 0 0,3 0 50 0 0,32 21-59 0 0,-3 2-11 0 0,2 3 0 0 0,-34-26 70 0 0,25 23-73 0 0,5 7-77 0 0,-13-12 80 0 0,-21-19-19 0 0,3 5-79 0 0,27 27-41 0 0,-27-28-5 0 0,0 2-10 0 0,25 31-48 0 0,-26-32-26 0 0,-2 0-4 0 0,19 31-5 0 0,-19-31-23 0 0,-3-1-11 0 0,10 27-1 0 0,-10-27 31 0 0,-3 0 128 0 0,0 27 53 0 0,0-27 10 0 0,-4 0 24 0 0,-16 30 84 0 0,17-33 29 0 0,-1 0-1 0 0,0-1 0 0 0,-1 0 1 0 0,-8 9-1 0 0,4-5 39 0 0,6-6 10 0 0,-1 1-1 0 0,0-1 1 0 0,0 0-1 0 0,0 0 1 0 0,-1 0-1 0 0,-8 4 1 0 0,-21 9 461 0 0,0 0 1 0 0,-68 20-1 0 0,16-16 128 0 0,0-3 0 0 0,-2-4 0 0 0,-133 3 0 0 0,194-17-633 0 0,-12-1 31 0 0,28 1-37 0 0,6 1-15 0 0,1 0 0 0 0,0-1 0 0 0,1 1 0 0 0,-1-1 0 0 0,-8-3-1 0 0,10 4-51 0 0,-2 0-198 0 0,1-1-1 0 0,-1 0 1 0 0,1 0-1 0 0,-1 0 1 0 0,1 0-1 0 0,-1-1 1 0 0,1 1-1 0 0,0-1 1 0 0,0 0-1 0 0,-1 0 1 0 0,-2-2 0 0 0,-4-8-6838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39 13823 0 0,'-16'-11'1552'0'0,"6"3"992"0"0,9 6-2369 0 0,-1 0 0 0 0,0 1 1 0 0,0-1-1 0 0,0 1 1 0 0,0-1-1 0 0,0 1 1 0 0,0 0-1 0 0,0-1 0 0 0,0 1 1 0 0,0 1-1 0 0,-1-1 1 0 0,-3-1-1 0 0,-2 1 240 0 0,6 0-455 0 0,2 13-295 0 0,1 35 90 0 0,0-36-38 0 0,2 6-5 0 0,8 51 36 0 0,-5-37 156 0 0,7 43 72 0 0,0 2 6 0 0,-8-47 160 0 0,-2-12-72 0 0,10 49 316 0 0,4 8 201 0 0,-6-32-228 0 0,-9-31 7 0 0,2 1-22 0 0,8 37-100 0 0,-8-37 152 0 0,-1-2-216 0 0,10 30-52 0 0,-10-31 372 0 0,-4-25-320 0 0,-4-22 0 0 0,0-2 4 0 0,3-9-143 0 0,2 1 1 0 0,1-1-1 0 0,3 1 0 0 0,2 0 1 0 0,23-90-1 0 0,-25 128-70 0 0,-1-1-1 0 0,1 1 1 0 0,1-1 0 0 0,-1 1-1 0 0,2 1 1 0 0,-1-1 0 0 0,2 1-1 0 0,-1 0 1 0 0,1 0 0 0 0,0 1-1 0 0,1 0 1 0 0,0 0 0 0 0,0 1-1 0 0,17-12 1 0 0,-19 17-35 0 0,16-4-3 0 0,1 3-10 0 0,-10 5 10 0 0,20 6 42 0 0,-14-1-23 0 0,32 16 24 0 0,2 6-24 0 0,-37-20 36 0 0,28 19-102 0 0,-17-8 21 0 0,-20-15 12 0 0,2 3-16 0 0,28 23-72 0 0,-21-14-30 0 0,11 18-8 0 0,-15-17-6 0 0,7 19-23 0 0,-15-28-11 0 0,0 4-1 0 0,8 40 20 0 0,-8-40 86 0 0,-5-1 40 0 0,-1 2 71 0 0,-1 33-96 0 0,-1-37 205 0 0,-15 32 68 0 0,18-40-127 0 0,0 0 1 0 0,1 0 0 0 0,-1 0 0 0 0,-1 0 0 0 0,1 0 0 0 0,0 0-1 0 0,-2 2 1 0 0,-3 4 36 0 0,3-4 5 0 0,0 1 0 0 0,-1-1 0 0 0,1 0 0 0 0,-1 0 0 0 0,-8 6 0 0 0,5-1 31 0 0,2-5-13 0 0,1 1 1 0 0,-1-1 0 0 0,0 0 0 0 0,0 0-1 0 0,-7 4 1 0 0,4-1 14 0 0,1-2 6 0 0,0 0 0 0 0,0 0 0 0 0,-12 5 0 0 0,-33 20 286 0 0,42-25-323 0 0,-32 15 190 0 0,-9 2-41 0 0,14-7-111 0 0,-4-2-11 0 0,5-6-22 0 0,8-4-55 0 0,4-4-13 0 0,21 1-63 0 0,0-1 1 0 0,0 1-1 0 0,1-1 0 0 0,-1 0 1 0 0,0 0-1 0 0,1 0 0 0 0,-1 0 1 0 0,-2-2-1 0 0,4 2 22 0 0,0 1 0 0 0,0-1-1 0 0,0 0 1 0 0,0 1 0 0 0,1-1 0 0 0,-1 0-1 0 0,0 0 1 0 0,0 0 0 0 0,1 1-1 0 0,-1-1 1 0 0,1 0 0 0 0,-1 0 0 0 0,1 0-1 0 0,-1 0 1 0 0,1 0 0 0 0,-1 0 0 0 0,1-1-1 0 0,0 1 1 0 0,0 0 0 0 0,-1 0-1 0 0,1-2 1 0 0,2-2-928 0 0,7-8-230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48 282 12439 0 0,'0'0'4498'0'0,"1"10"-2748"0"0,2 2-1195 0 0,-1-7-250 0 0,-1 0 0 0 0,0 1 1 0 0,0-1-1 0 0,0 1 0 0 0,-1 8 1 0 0,2 31 382 0 0,2 14-187 0 0,-2 7-437 0 0,-5 9-119 0 0,-3 4-595 0 0,3-37 267 0 0,2-31 42 0 0,0 0 177 0 0,-3 34 72 0 0,4-33 460 0 0,0-2-67 0 0,-1 30 1570 0 0,-20-212-1004 0 0,-1-12-986 0 0,19 134 16 0 0,2-1 0 0 0,2 1 0 0 0,11-69 0 0 0,-10 108 97 0 0,1 0 0 0 0,-1 0-1 0 0,2 1 1 0 0,-1 0 0 0 0,2-1 0 0 0,-1 2 0 0 0,1-1 0 0 0,1 0 0 0 0,0 1-1 0 0,0 0 1 0 0,1 0 0 0 0,0 1 0 0 0,0 0 0 0 0,1 0 0 0 0,0 1 0 0 0,1-1 0 0 0,-1 2-1 0 0,1-1 1 0 0,1 2 0 0 0,-1-1 0 0 0,1 1 0 0 0,0 0 0 0 0,0 1 0 0 0,11-3-1 0 0,7 1-46 0 0,18 3-14 0 0,-5 5-13 0 0,-40-2 72 0 0,1 1-1 0 0,0-1 1 0 0,-1 0-1 0 0,1 1 1 0 0,0-1-1 0 0,-1 1 0 0 0,1-1 1 0 0,2 3-1 0 0,35 14-28 0 0,-30-13-66 0 0,-2 3-4 0 0,20 21 10 0 0,-21-21-15 0 0,-2 5-265 0 0,10 34 170 0 0,-11-34 3 0 0,-5 1-160 0 0,-6 40 188 0 0,6-40 8 0 0,-4-2 35 0 0,-20 33 18 0 0,15-26 3 0 0,-17 15 19 0 0,-7 7 74 0 0,-1-3 19 0 0,5-4 0 0 0,5-5-12 0 0,21-23-52 0 0,2 4-132 0 0,-9 26 92 0 0,9-26-28 0 0,40 23-1196 0 0,-30-26 1190 0 0,1-3 8 0 0,1 2 88 0 0,-5-3 13 0 0,1 0 0 0 0,-1 0-1 0 0,0 0 1 0 0,1-1 0 0 0,0 0 0 0 0,7 2 0 0 0,29 6-197 0 0,4 3-79 0 0,1 1-102 0 0,1 3 39 0 0,1 2 56 0 0,-7 0 186 0 0,-26-12 107 0 0,-8-3 4 0 0,0 0 0 0 0,0 1 0 0 0,10 7 0 0 0,19 13 4 0 0,2 7 46 0 0,-30-24 137 0 0,-4 2 29 0 0,13 31-1 0 0,-13-30 290 0 0,-8 0-194 0 0,-8 29 6 0 0,8-29 14 0 0,-2-2 50 0 0,-21 22 18 0 0,13-17 6 0 0,6-6-258 0 0,3-3 45 0 0,-1 1 0 0 0,0-1 0 0 0,-12 7 0 0 0,8-4-27 0 0,3-2 0 0 0,0-1 1 0 0,0 0 0 0 0,0 0 0 0 0,-10 3 0 0 0,-141 58 1033 0 0,100-47-764 0 0,-87 15 0 0 0,129-30-356 0 0,-19 2-48 0 0,0-1-28 0 0,12-2-64 0 0,19-2-80 0 0,-1 1-224 0 0,-15 2 92 0 0,15-2-402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5063 0 0,'0'0'4307'0'0,"-2"-1"-2975"0"0,-2-1-1123 0 0,2 3 794 0 0,4 7 3766 0 0,21 46-4725 0 0,6 21-44 0 0,-6 5-12 0 0,-7-2-36 0 0,-4-7 24 0 0,-7-40-24 0 0,32 232 36 0 0,-22-144 12 0 0,53 516 0 0 0,-45-257 0 0 0,16 185 0 0 0,-23-394 39 0 0,74 663 570 0 0,11 157 1341 0 0,-48-426-1940 0 0,-44-508-10 0 0,8 28-80 0 0,-8-42 16 0 0,-7-31-176 0 0,1-1-49 0 0,9 27-6 0 0,-9-27-69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6 238 4143 0 0,'-5'-5'9154'0'0,"11"3"-8428"0"0,2-1-511 0 0,-6 1-125 0 0,1 1 1 0 0,0 0 0 0 0,-1 0-1 0 0,1 0 1 0 0,0 1 0 0 0,0-1 0 0 0,0 1-1 0 0,0-1 1 0 0,0 1 0 0 0,3 0-1 0 0,36-3 108 0 0,102-8-247 0 0,153-5-680 0 0,-204 17 590 0 0,301-7 64 0 0,127-28 1605 0 0,-325 25-718 0 0,187-4 323 0 0,128-5-502 0 0,-196 7-542 0 0,9-1-38 0 0,36 0-53 0 0,-86 5 0 0 0,244-1 0 0 0,-201 5 0 0 0,-66 1 165 0 0,237-8 398 0 0,-359 5-262 0 0,386-21 1068 0 0,-174 14-767 0 0,-225 10-491 0 0,-73 2-39 0 0,16 0 12 0 0,-4 1 9 0 0,4 0 56 0 0,-29-1-122 0 0,-22 0 48 0 0,1 0-6 0 0,42 2 123 0 0,-24-1-128 0 0,-20-1 91 0 0,0 2-97 0 0,24 5-35 0 0,-24-5 109 0 0,0 2-72 0 0,20 16-36 0 0,-15-8 24 0 0,19 26-36 0 0,2 16-12 0 0,-4 2 0 0 0,-1 11 0 0 0,0 11 0 0 0,-6-1-11 0 0,-2 11-43 0 0,-1 8-21 0 0,11 74-90 0 0,-18-102 137 0 0,-7-35-26 0 0,6 35 25 0 0,-6-34-47 0 0,15 108-64 0 0,114 591-510 0 0,-80-491 585 0 0,25 116-193 0 0,-32-138 30 0 0,14 69-118 0 0,-17 2 85 0 0,-27-123 195 0 0,19 197 55 0 0,-27-275 144 0 0,9 79-5 0 0,-10-116-48 0 0,5 22 16 0 0,1 0 0 0 0,-2-14-16 0 0,-1-10-64 0 0,1 8-16 0 0,0 6 0 0 0,-1-2 0 0 0,2-4 0 0 0,0 2 11 0 0,-3 1 42 0 0,0-1 14 0 0,-1-7 10 0 0,-3-3-10 0 0,1-4-34 0 0,-6-43-9 0 0,0 1-1 0 0,-1-1 0 0 0,1 0 1 0 0,-1 1-1 0 0,0 0 1 0 0,-1 6-1 0 0,0-2 9 0 0,1-1 256 0 0,0 0-192 0 0,-1 23 0 0 0,1-23 264 0 0,-2-1-296 0 0,-5 24 0 0 0,5-24 328 0 0,-3-2-287 0 0,-17 12 14 0 0,16-13 200 0 0,4-4-308 0 0,0 0 0 0 0,1 0 0 0 0,-1 0 0 0 0,0 1 0 0 0,0-1-1 0 0,1 0 1 0 0,-1 1 0 0 0,0-1 0 0 0,-1 2 0 0 0,0-2 0 0 0,1 1 0 0 0,-1 0-1 0 0,0 0 1 0 0,1-1 0 0 0,-1 0-1 0 0,1 1 1 0 0,-1-1-1 0 0,-5-1 1 0 0,-15 1 12 0 0,9 0 19 0 0,-27-1-31 0 0,-3 0-11 0 0,-3 0 0 0 0,-3 0 0 0 0,-7-2 0 0 0,-230-4 256 0 0,144 7-234 0 0,-104 6 28 0 0,-348 21-306 0 0,432-23 256 0 0,-314-2 0 0 0,210-1 0 0 0,-46-1 0 0 0,103-17-77 0 0,-67-2 15 0 0,177 17 25 0 0,-482 1 10 0 0,477 5-24 0 0,-197 0 37 0 0,-47 0-283 0 0,244 2 272 0 0,-61 2-93 0 0,115-7 112 0 0,-301 2-91 0 0,-1-22 28 0 0,184 7-26 0 0,0 7 0 0 0,-268 26 0 0 0,149 23-53 0 0,105-13 85 0 0,149-27 63 0 0,-16 0 11 0 0,-9-1 106 0 0,11-4 11 0 0,11 0-59 0 0,-14-3 86 0 0,20 1-102 0 0,-6 0-42 0 0,0 2-11 0 0,2 1-16 0 0,28 0-61 0 0,1 1-6 0 0,-17 0 3 0 0,17-1 0 0 0,1 0-96 0 0,-16 2 80 0 0,16-2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16583 0 0,'0'0'3520'0'0,"1"11"-2966"0"0,6 34-230 0 0,-5-38-265 0 0,-1 0 1 0 0,0 0 0 0 0,-1 0 0 0 0,1 0 0 0 0,-2 7 0 0 0,1-2 7 0 0,-1 10 100 0 0,-3 40-134 0 0,-6 18-54 0 0,-65 218-454 0 0,44-197 578 0 0,-46 140 418 0 0,74-232-475 0 0,-13 36 108 0 0,1-8 6 0 0,-3 6-67 0 0,2-2-85 0 0,13-32-62 0 0,2-9-198 0 0,0 0 198 0 0,-1 0 0 0 0,1 0 0 0 0,0 0-1 0 0,0 0 1 0 0,-1-1 0 0 0,1 1 0 0 0,0 0 0 0 0,0-1-1 0 0,0 1 1 0 0,-1 0 0 0 0,1-1 0 0 0,0 1 0 0 0,0-1-1 0 0,0 0 1 0 0,0 1 0 0 0,0-1 0 0 0,0 0 0 0 0,0 0-1 0 0,-1-1 1 0 0,1 0-682 0 0,-1-1 0 0 0,1 0 0 0 0,0 0-1 0 0,0 1 1 0 0,0-1 0 0 0,0 0 0 0 0,-1-6 0 0 0,-1-13-5686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6911 0 0,'2'-2'528'0'0,"7"-8"2672"0"0,-3 9-1541 0 0,0 0-1117 0 0,-2 0-207 0 0,-1 0 0 0 0,0 0 0 0 0,1 1 0 0 0,-1 0 0 0 0,1 0 0 0 0,4 0 0 0 0,24 0 1934 0 0,-21 4-1265 0 0,32 14-460 0 0,-41-18-506 0 0,0 1 1 0 0,-1 0-1 0 0,1 0 0 0 0,0-1 1 0 0,0 1-1 0 0,-1 1 0 0 0,1-1 1 0 0,2 2-1 0 0,25 22 269 0 0,-15-10-48 0 0,21 33-167 0 0,5 17-103 0 0,-8-7-101 0 0,-19-34-43 0 0,21 52-145 0 0,-2-1 212 0 0,-9-16 76 0 0,2 11 12 0 0,-4-3 0 0 0,-3-2 0 0 0,-3 3 0 0 0,-7-17-20 0 0,-7-41-86 0 0,-4-2-224 0 0,-10 22 72 0 0,13-30 241 0 0,0 1 1 0 0,0-1-1 0 0,0 0 1 0 0,0 0 0 0 0,0 1-1 0 0,0-1 1 0 0,0 0-1 0 0,0 1 1 0 0,0-1 0 0 0,0 0-1 0 0,0 0 1 0 0,-1 1-1 0 0,1-1 1 0 0,0 0 0 0 0,0 0-1 0 0,0 1 1 0 0,0-1-1 0 0,-1 0 1 0 0,1 0 0 0 0,0 1-1 0 0,0-1 1 0 0,0 0-1 0 0,-1 0 1 0 0,1 0 0 0 0,0 0-1 0 0,0 1 1 0 0,-1-1-1 0 0,1 0 1 0 0,0 0 0 0 0,0 0-1 0 0,-1 0 1 0 0,1 0-1 0 0,0 0 1 0 0,0 0 0 0 0,-1 0-1 0 0,1 0 1 0 0,-4 1-258 0 0,-13-2-1987 0 0,-6-4-3419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197 529 1840 0 0,'-4'16'350'0'0,"-9"8"4874"0"0,-20 12 4562 0 0,19-20-10048 0 0,-27 23 2660 0 0,24-24-2048 0 0,-26 32 0 0 0,39-43-459 0 0,1 1-1 0 0,0-1 1 0 0,0 1-1 0 0,0 0 0 0 0,0 0 1 0 0,1 1-1 0 0,0-1 1 0 0,0 0-1 0 0,0 1 1 0 0,1-1-1 0 0,0 1 1 0 0,-1 6-1 0 0,2-11 93 0 0,0 1-1 0 0,-1-1 1 0 0,1 1-1 0 0,0-1 1 0 0,0 1 0 0 0,0-1-1 0 0,1 1 1 0 0,-1-1-1 0 0,0 0 1 0 0,0 1 0 0 0,1-1-1 0 0,-1 1 1 0 0,1-1-1 0 0,-1 0 1 0 0,1 1 0 0 0,0-1-1 0 0,-1 0 1 0 0,1 0-1 0 0,0 1 1 0 0,0-1 0 0 0,0 0-1 0 0,0 0 1 0 0,0 0-1 0 0,0 0 1 0 0,0 0 0 0 0,0 0-1 0 0,1 0 1 0 0,-1-1-1 0 0,0 1 1 0 0,0 0 0 0 0,1-1-1 0 0,-1 1 1 0 0,1-1 0 0 0,-1 1-1 0 0,0-1 1 0 0,1 0-1 0 0,-1 1 1 0 0,1-1 0 0 0,-1 0-1 0 0,1 0 1 0 0,-1 0-1 0 0,1 0 1 0 0,-1 0 0 0 0,1 0-1 0 0,-1-1 1 0 0,2 1-1 0 0,4-2 57 0 0,0 1 0 0 0,-1-1 0 0 0,1 0 0 0 0,-1-1 0 0 0,1 0 0 0 0,-1 0 0 0 0,0 0 0 0 0,9-7 0 0 0,5-6 313 0 0,0-1 1 0 0,-2-1-1 0 0,0-1 0 0 0,18-25 0 0 0,53-88 1723 0 0,-77 108-1708 0 0,-9 18-288 0 0,-1 1-1 0 0,1 0 0 0 0,0 0 1 0 0,0 0-1 0 0,6-7 0 0 0,-5 43-971 0 0,-2-18 746 0 0,0 0 1 0 0,1-1 0 0 0,1 1-1 0 0,0-1 1 0 0,7 15-1 0 0,34 59-102 0 0,-13-28 80 0 0,-12-18 102 0 0,43 93-1139 0 0,-55-114 1057 0 0,-1 0 0 0 0,-1 1 0 0 0,-1 0-1 0 0,-1 0 1 0 0,2 22 0 0 0,-6-36 306 0 0,0 0 0 0 0,-1 0 0 0 0,1 0 0 0 0,-1 0 0 0 0,0 0 0 0 0,-1 0 0 0 0,1 0 0 0 0,-1-1 0 0 0,0 1 0 0 0,-1 0 0 0 0,1-1 0 0 0,-1 0 0 0 0,0 1 1 0 0,-5 5-1 0 0,6-9-76 0 0,1 0 1 0 0,-1 0 0 0 0,0 0 0 0 0,0 0 0 0 0,0 0-1 0 0,0 0 1 0 0,-1-1 0 0 0,1 1 0 0 0,0-1 0 0 0,-1 1-1 0 0,1-1 1 0 0,-1 0 0 0 0,1 0 0 0 0,-1 0 0 0 0,0-1 0 0 0,1 1-1 0 0,-1-1 1 0 0,0 1 0 0 0,1-1 0 0 0,-1 0 0 0 0,0 0-1 0 0,0 0 1 0 0,1 0 0 0 0,-1 0 0 0 0,0-1 0 0 0,0 1-1 0 0,1-1 1 0 0,-1 0 0 0 0,1 0 0 0 0,-1 0 0 0 0,1 0-1 0 0,-1 0 1 0 0,-3-3 0 0 0,2 1-54 0 0,-1-1-1 0 0,0 1 1 0 0,1-1 0 0 0,0 0 0 0 0,0 0-1 0 0,1-1 1 0 0,-1 1 0 0 0,1-1-1 0 0,0 0 1 0 0,0 0 0 0 0,0 0-1 0 0,1 0 1 0 0,-1-1 0 0 0,1 1-1 0 0,1-1 1 0 0,-1 1 0 0 0,1-1 0 0 0,0 0-1 0 0,-1-9 1 0 0,1-3-62 0 0,0 0 1 0 0,2 0-1 0 0,0 0 0 0 0,0 0 1 0 0,6-18-1 0 0,-2 14-80 0 0,0 1 1 0 0,2 1-1 0 0,1-1 1 0 0,1 1-1 0 0,0 1 0 0 0,1 0 1 0 0,1 0-1 0 0,1 1 1 0 0,19-23-1 0 0,1 5 81 0 0,2 2 1 0 0,1 1-1 0 0,45-33 0 0 0,-73 61 87 0 0,0-1 0 0 0,0 0-1 0 0,0-1 1 0 0,-1 1 0 0 0,0-1-1 0 0,0-1 1 0 0,8-13 0 0 0,-17 21 3 0 0,1 1 0 0 0,0-1 1 0 0,0 1-1 0 0,-1-1 0 0 0,1 1 1 0 0,0 0-1 0 0,0 0 0 0 0,0 0 1 0 0,-3 2-1 0 0,-4 5-83 0 0,1-1 0 0 0,0 1 0 0 0,1 0 0 0 0,-1 0 0 0 0,2 1 0 0 0,-1 0 0 0 0,1 1 0 0 0,1-1 0 0 0,-7 16 0 0 0,8-16 9 0 0,0 0 0 0 0,1 1 1 0 0,0-1-1 0 0,1 1 1 0 0,0-1-1 0 0,0 1 1 0 0,1 0-1 0 0,1 0 0 0 0,0-1 1 0 0,1 20-1 0 0,0-25 10 0 0,0 0 0 0 0,0 0 1 0 0,0 0-1 0 0,0-1 0 0 0,0 1 0 0 0,1 0 0 0 0,0 0 0 0 0,0-1 0 0 0,0 1 0 0 0,0-1 0 0 0,0 1 0 0 0,1-1 0 0 0,0 0 0 0 0,-1 0 0 0 0,1 0 1 0 0,0 0-1 0 0,0-1 0 0 0,1 1 0 0 0,-1-1 0 0 0,1 0 0 0 0,-1 0 0 0 0,1 0 0 0 0,-1 0 0 0 0,7 1 0 0 0,-3-1-3 0 0,0-1-1 0 0,-1 0 1 0 0,1 0-1 0 0,0 0 1 0 0,0-1-1 0 0,0 0 1 0 0,0-1-1 0 0,-1 1 1 0 0,1-1-1 0 0,0 0 1 0 0,0-1-1 0 0,-1 0 1 0 0,13-5-1 0 0,-7 1-116 0 0,0 0-1 0 0,0-1 0 0 0,-1-1 0 0 0,0 0 1 0 0,14-12-1 0 0,46-53-1053 0 0,-60 62 969 0 0,46-58-799 0 0,-51 61 1033 0 0,0 0 1 0 0,-1 0-1 0 0,0-1 0 0 0,-1 0 1 0 0,0 0-1 0 0,6-18 0 0 0,-10 26-2 0 0,0 0 0 0 0,1 1 1 0 0,-1-1-1 0 0,0 0 0 0 0,0 0 0 0 0,0 0 0 0 0,0 1 0 0 0,0-1 0 0 0,0 0 0 0 0,0 0 0 0 0,0 0 1 0 0,0 0-1 0 0,0 1 0 0 0,0-1 0 0 0,0 0 0 0 0,0 0 0 0 0,-1 1 0 0 0,1-1 0 0 0,0 0 0 0 0,-1 0 1 0 0,1 1-1 0 0,0-1 0 0 0,-1 0 0 0 0,0 0 0 0 0,0 0 10 0 0,0 1 0 0 0,1 0-1 0 0,-1-1 1 0 0,0 1 0 0 0,0 0 0 0 0,0 0 0 0 0,1 0 0 0 0,-1 0-1 0 0,0 0 1 0 0,0 0 0 0 0,0 0 0 0 0,0 0 0 0 0,0 0 0 0 0,1 0-1 0 0,-1 0 1 0 0,0 1 0 0 0,0-1 0 0 0,-1 1 0 0 0,-4 1 86 0 0,1 1 0 0 0,-1 0 0 0 0,1 0 0 0 0,-1 1 0 0 0,-4 3 0 0 0,1 2-93 0 0,0 0 1 0 0,0 0-1 0 0,1 1 1 0 0,0 0-1 0 0,1 0 1 0 0,0 1-1 0 0,1-1 1 0 0,0 2-1 0 0,0-1 1 0 0,1 1 0 0 0,1 0-1 0 0,0 0 1 0 0,-2 14-1 0 0,4-19-5 0 0,1 0 0 0 0,0 0 0 0 0,0 0 0 0 0,1 1 0 0 0,0-1 0 0 0,0 0 1 0 0,1 1-1 0 0,0-1 0 0 0,0 0 0 0 0,1 0 0 0 0,0 0 0 0 0,0 0 0 0 0,0 0 0 0 0,1 0 0 0 0,0 0 0 0 0,1-1 0 0 0,0 1 0 0 0,-1-1 0 0 0,2 0 0 0 0,-1 0 1 0 0,1-1-1 0 0,0 1 0 0 0,11 8 0 0 0,-11-10-18 0 0,-1-1 0 0 0,1 0 1 0 0,1 0-1 0 0,-1 0 0 0 0,0 0 1 0 0,1-1-1 0 0,0 0 0 0 0,-1 0 1 0 0,1 0-1 0 0,0-1 0 0 0,0 0 1 0 0,0 0-1 0 0,0-1 0 0 0,0 1 1 0 0,0-1-1 0 0,0-1 0 0 0,0 1 1 0 0,-1-1-1 0 0,1 0 0 0 0,0 0 1 0 0,0-1-1 0 0,0 1 0 0 0,-1-1 1 0 0,1-1-1 0 0,-1 1 0 0 0,1-1 1 0 0,5-4-1 0 0,0 0-10 0 0,0-1 1 0 0,0 0-1 0 0,-1-1 0 0 0,0 0 1 0 0,-1 0-1 0 0,0-1 0 0 0,0-1 1 0 0,-1 1-1 0 0,-1-1 0 0 0,0-1 1 0 0,8-15-1 0 0,-4-2-171 0 0,0 0-1 0 0,-2-1 1 0 0,-1 0 0 0 0,-1-1-1 0 0,-2 0 1 0 0,2-51 0 0 0,-12-189-640 0 0,4 254 831 0 0,0-18 397 0 0,-2 0-1 0 0,-2 0 1 0 0,-9-35 0 0 0,17 121 202 0 0,12 20-726 0 0,43 126 1 0 0,-27-101 30 0 0,75 199-904 0 0,-105-294 1012 0 0,0 1 0 0 0,-1 0 0 0 0,1-1 0 0 0,0 1 0 0 0,-1 0 1 0 0,1-1-1 0 0,-1 1 0 0 0,0 0 0 0 0,1 0 0 0 0,-1 0 0 0 0,0 3 1 0 0,0-5-18 0 0,-1 1 0 0 0,1-1 0 0 0,0 0 0 0 0,0 0 1 0 0,0 1-1 0 0,0-1 0 0 0,-1 0 0 0 0,1 0 1 0 0,0 1-1 0 0,0-1 0 0 0,0 0 0 0 0,-1 0 0 0 0,1 1 1 0 0,0-1-1 0 0,0 0 0 0 0,-1 0 0 0 0,1 0 1 0 0,0 0-1 0 0,-1 0 0 0 0,1 1 0 0 0,0-1 1 0 0,-1 0-1 0 0,1 0 0 0 0,-1 0 0 0 0,-14-1-163 0 0,-6-5-219 0 0,1 0 0 0 0,0-1-1 0 0,1-1 1 0 0,0-1 0 0 0,0-1 0 0 0,1-1-1 0 0,0 0 1 0 0,-28-23 0 0 0,42 29 301 0 0,-1 1-1 0 0,1-1 1 0 0,0 1 0 0 0,0-1-1 0 0,1-1 1 0 0,0 1 0 0 0,0 0 0 0 0,0-1-1 0 0,0 1 1 0 0,1-1 0 0 0,-3-11 0 0 0,4 13 119 0 0,0 1 0 0 0,1 0 0 0 0,0 0 0 0 0,0-1 0 0 0,0 1 0 0 0,0 0 0 0 0,0 0 0 0 0,1-1 0 0 0,-1 1 0 0 0,1 0 0 0 0,0 0 0 0 0,0 0 0 0 0,0 0 0 0 0,0 0 0 0 0,1 0 0 0 0,-1 0 0 0 0,1 0 0 0 0,0 0 0 0 0,0 1 0 0 0,0-1 0 0 0,0 1 0 0 0,0-1 0 0 0,0 1 0 0 0,4-2 0 0 0,10-8 206 0 0,1 2 1 0 0,1 0-1 0 0,0 1 0 0 0,1 1 1 0 0,-1 0-1 0 0,26-6 0 0 0,-5 1 170 0 0,157-56-2243 0 0,-190 66 1087 0 0,1 1-1 0 0,0 0 1 0 0,-1 1 0 0 0,1-1 0 0 0,0 1-1 0 0,0 0 1 0 0,-1 1 0 0 0,1 0 0 0 0,0 0-1 0 0,0 0 1 0 0,8 2 0 0 0,-5 1-1270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3223 0 0,'0'0'10151'0'0,"6"-2"-8574"0"0,1 0-1071 0 0,21-4 1395 0 0,12 1-493 0 0,9 0-403 0 0,5 1-465 0 0,-2-1-144 0 0,-43 6-353 0 0,27-4 150 0 0,5-3-99 0 0,13-1-76 0 0,-37 6-19 0 0,-10 0-23 0 0,0 0-1 0 0,0 0 1 0 0,11-3 0 0 0,-12 3-20 0 0,-4 0 18 0 0,1 1 0 0 0,-1 0 0 0 0,1-1 0 0 0,-1 0 1 0 0,1 0-1 0 0,-1 1 0 0 0,1-1 0 0 0,-1-1 0 0 0,3-1 0 0 0,29-14-894 0 0,-28 15 654 0 0,-3 1 108 0 0,-1 0 0 0 0,1 0 0 0 0,-1 0 0 0 0,0 0 0 0 0,1 0 0 0 0,-1-1 0 0 0,0 1 0 0 0,4-4 0 0 0,-1 2-143 0 0,13-13-1603 0 0,-2 0 510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10591 0 0,'0'0'4442'0'0,"5"12"-3298"0"0,16 36-162 0 0,-16-37-71 0 0,-2 2-14 0 0,15 57 275 0 0,-6-14-825 0 0,-2-6-226 0 0,6 20-97 0 0,1-3-12 0 0,1-14 82 0 0,-14-42 704 0 0,1-13-534 0 0,-2 1-231 0 0,0-1-1 0 0,0 1 1 0 0,0-1-1 0 0,0 1 1 0 0,-1-1-1 0 0,1 0 1 0 0,-1 0-1 0 0,1 0 1 0 0,-1 0-1 0 0,0 0 1 0 0,1-1-1 0 0,-1 1 1 0 0,0-1-1 0 0,-1 0 1 0 0,4-4-1 0 0,11-29-141 0 0,-1-1 1 0 0,-2-1-1 0 0,-1 0 0 0 0,8-52 0 0 0,-19 87-20 0 0,-1 3 100 0 0,0 0 0 0 0,0 0-1 0 0,0-1 1 0 0,0 1 0 0 0,0 0 0 0 0,0 0 0 0 0,1 0 0 0 0,-1 0-1 0 0,0 0 1 0 0,0 0 0 0 0,0 0 0 0 0,0 0 0 0 0,0 0 0 0 0,0 0-1 0 0,0 0 1 0 0,0 0 0 0 0,1 0 0 0 0,-1 0 0 0 0,0 0 0 0 0,0 0-1 0 0,0 0 1 0 0,0 0 0 0 0,0 0 0 0 0,0 0 0 0 0,0 0 0 0 0,0 0-1 0 0,1 0 1 0 0,-1 1 0 0 0,0-1 0 0 0,0 0 0 0 0,0 0 0 0 0,0 0-1 0 0,0 0 1 0 0,0 0 0 0 0,0 0 0 0 0,0 0 0 0 0,0 0 0 0 0,0 0-1 0 0,0 0 1 0 0,0 0 0 0 0,1 0 0 0 0,-1 1 0 0 0,0-1 0 0 0,0 0-1 0 0,0 0 1 0 0,0 0 0 0 0,0 0 0 0 0,3 10-425 0 0,3 17 643 0 0,-4-18-361 0 0,0 3 45 0 0,2 1 30 0 0,10 37 7 0 0,-7-29 17 0 0,13 26 46 0 0,-11-30 3 0 0,14 19 0 0 0,-15-22 21 0 0,-4-8 20 0 0,1 1 0 0 0,-1-2 0 0 0,1 1 0 0 0,6 6 0 0 0,-5-6 18 0 0,0-1 1 0 0,0 1 0 0 0,9 4 0 0 0,-5-2 6 0 0,-8-7-22 0 0,-1 0-1 0 0,0 0 1 0 0,1 0 0 0 0,-1 0 0 0 0,1 0-1 0 0,-1 0 1 0 0,1 0 0 0 0,0 0-1 0 0,2 0 1 0 0,34 12 218 0 0,-34-11-187 0 0,1-1 1 0 0,-1 1 0 0 0,1-1 0 0 0,-1 0 0 0 0,1 0-1 0 0,0 0 1 0 0,5 0 0 0 0,1-1 34 0 0,-9 1-40 0 0,1 0 1 0 0,0-1 0 0 0,0 1 0 0 0,0-1 0 0 0,0 0 0 0 0,-1 0-1 0 0,1 0 1 0 0,0 0 0 0 0,5-1 0 0 0,-1-1 47 0 0,8-1 194 0 0,-11 1-253 0 0,12-4 126 0 0,0 0 0 0 0,-1-2 0 0 0,27-17 0 0 0,-25 11-69 0 0,-1 0 1 0 0,0-2-1 0 0,-1 0 1 0 0,-1 0-1 0 0,-1-1 1 0 0,0-1-1 0 0,-1-1 1 0 0,-1 1-1 0 0,-1-2 1 0 0,15-37-1 0 0,-23 49-56 0 0,0 1 0 0 0,0 0 1 0 0,-1-1-1 0 0,1 1 0 0 0,-2 0 0 0 0,1-1 0 0 0,-1 0 0 0 0,0 1 0 0 0,-1-1 0 0 0,1 1 1 0 0,-1-1-1 0 0,-1 1 0 0 0,0 0 0 0 0,0-1 0 0 0,0 1 0 0 0,-1 0 0 0 0,0 0 1 0 0,0 1-1 0 0,-7-11 0 0 0,-21-28-952 0 0,29 43 621 0 0,1 2-243 0 0,1-1 491 0 0,0 1 1 0 0,-1 0-1 0 0,1 0 1 0 0,0 0-1 0 0,0 0 1 0 0,-1 0-1 0 0,1-1 1 0 0,0 1-1 0 0,0 0 1 0 0,0 0-1 0 0,-1 0 1 0 0,1-1-1 0 0,0 1 1 0 0,0 0-1 0 0,0 0 1 0 0,0-1-1 0 0,-1 1 0 0 0,1 0 1 0 0,0 0-1 0 0,0-1 1 0 0,0 1-1 0 0,0-1 1 0 0,0 1-55 0 0,0 0 1 0 0,0 0-1 0 0,0-1 0 0 0,-1 1 1 0 0,1 0-1 0 0,0 0 0 0 0,0-1 1 0 0,0 1-1 0 0,0 0 0 0 0,0 0 1 0 0,0 0-1 0 0,-1-1 0 0 0,1 1 1 0 0,0 0-1 0 0,0 0 0 0 0,0 0 1 0 0,-1-1-1 0 0,1 1 0 0 0,0 0 1 0 0,0 0-1 0 0,-1 0 0 0 0,1 0 1 0 0,0 0-1 0 0,0 0 1 0 0,-1-1-1 0 0,1 1 0 0 0,0 0 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309 109 3679 0 0,'0'0'575'0'0,"3"-2"438"0"0,9-7 335 0 0,-9 6 70 0 0,0 0 15 0 0,0 0-966 0 0,-2 2-280 0 0,0 0 1 0 0,0 0-1 0 0,0-1 0 0 0,0 1 0 0 0,0 0 1 0 0,0 0-1 0 0,0-1 0 0 0,-1 1 0 0 0,1 0 1 0 0,0-1-1 0 0,-1 1 0 0 0,1-2 0 0 0,5-12 1269 0 0,-6 14-1359 0 0,1 0 0 0 0,-1 0 0 0 0,0 0 0 0 0,0 0-1 0 0,1 0 1 0 0,-1 0 0 0 0,0 0 0 0 0,0 0 0 0 0,0 0 0 0 0,0 0-1 0 0,0 0 1 0 0,0 1 0 0 0,-1-1 0 0 0,1 0 0 0 0,0 0 0 0 0,0 0-1 0 0,-1 0 1 0 0,1 0 0 0 0,0 0 0 0 0,-1-1 0 0 0,0 0 179 0 0,0 0-179 0 0,0 0 1 0 0,0 0-1 0 0,0 1 1 0 0,0-1-1 0 0,0 0 1 0 0,-1 0-1 0 0,1 1 1 0 0,0-1-1 0 0,-1 1 1 0 0,1-1-1 0 0,-1 1 1 0 0,1 0 0 0 0,-1 0-1 0 0,0 0 1 0 0,0 0-1 0 0,1 0 1 0 0,-1 0-1 0 0,0 0 1 0 0,0 0-1 0 0,0 1 1 0 0,0-1-1 0 0,-4 0 1 0 0,0 0-155 0 0,-1 0-1 0 0,1 0 1 0 0,-1 1 0 0 0,1 0 0 0 0,-12 1 0 0 0,9 0-128 0 0,6 0 82 0 0,-1-1 1 0 0,1 1-1 0 0,0 0 0 0 0,-1-1 1 0 0,1 1-1 0 0,0 1 1 0 0,0-1-1 0 0,0 0 0 0 0,0 1 1 0 0,-4 2-1 0 0,-2 1-51 0 0,-26 17-404 0 0,26-18 489 0 0,5-1 16 0 0,-1 0-1 0 0,0 0 0 0 0,1 1 1 0 0,0-1-1 0 0,-5 5 1 0 0,-20 20-102 0 0,22-20 152 0 0,-1 0 0 0 0,-6 11 0 0 0,-11 21 109 0 0,20-31 24 0 0,3-1 4 0 0,-6 24 8 0 0,6-23 196 0 0,4 1-162 0 0,1-1-139 0 0,-1 0 0 0 0,2 1-1 0 0,4 10 1 0 0,-3-13-34 0 0,0 0 1 0 0,0 0-1 0 0,10 11 0 0 0,1-5-83 0 0,-5-5 48 0 0,-3-1-21 0 0,1-1 0 0 0,17 8-1 0 0,-17-8 18 0 0,-3-3-45 0 0,0 1 1 0 0,1-1-1 0 0,11 5 1 0 0,33 13-514 0 0,-41-16 492 0 0,33 10-437 0 0,10 3-148 0 0,-3 1 231 0 0,-18-7 378 0 0,-24-10 12 0 0,0 3 13 0 0,26 11 53 0 0,-26-12 200 0 0,0 3 193 0 0,25 19 109 0 0,-25-19 1984 0 0,-12 0-1748 0 0,-14 22-16 0 0,18-28-688 0 0,0 0 0 0 0,-1-1-1 0 0,1 1 1 0 0,0 0 0 0 0,-1-1-1 0 0,1 1 1 0 0,0-1 0 0 0,-1 1-1 0 0,1-1 1 0 0,-1 1 0 0 0,1-1-1 0 0,-1 1 1 0 0,0-1 0 0 0,1 1-1 0 0,-1-1 1 0 0,1 0 0 0 0,-1 1 0 0 0,-1-1-1 0 0,-33 16 1163 0 0,-123 36 852 0 0,149-49-1983 0 0,-36 8 12 0 0,-1-2-1 0 0,-79 6 1 0 0,81-7-1037 0 0,24-6-139 0 0,-4 0-4966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9215 0 0,'0'0'5782'0'0,"9"3"-5957"0"0,25 6-165 0 0,-33-9 316 0 0,0 1 1 0 0,0-1-1 0 0,0 0 0 0 0,0 0 1 0 0,0 0-1 0 0,0 1 0 0 0,0-1 1 0 0,0 0-1 0 0,0 0 0 0 0,0 0 1 0 0,0-1-1 0 0,0 1 0 0 0,0 0 1 0 0,-1 0-1 0 0,3-1 0 0 0,119-31-848 0 0,-99 26 836 0 0,18-4 783 0 0,72-9 0 0 0,-51 12 91 0 0,-5 2-246 0 0,-10 2-344 0 0,-3 1-1436 0 0,-11 1-404 0 0,-24 1-3412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20 150 12895 0 0,'0'0'998'0'0,"-1"-2"-657"0"0,-6-8 1732 0 0,6 7-963 0 0,-8-26 1566 0 0,9 28-2609 0 0,0 1 0 0 0,-1-1 0 0 0,1 1 1 0 0,0-1-1 0 0,0 0 0 0 0,0 1 0 0 0,0-1 1 0 0,0 0-1 0 0,0 1 0 0 0,0-1 1 0 0,0 0-1 0 0,0 1 0 0 0,0-1 0 0 0,0 0 1 0 0,0 1-1 0 0,0-1 0 0 0,1-1 0 0 0,0 0 112 0 0,-1 0 422 0 0,6 10-633 0 0,19 23-22 0 0,-19-23-161 0 0,-5 5-48 0 0,5 61-246 0 0,-2-15 212 0 0,-5-48 258 0 0,1-4 14 0 0,0 0 0 0 0,1 0 0 0 0,0 0 1 0 0,3 13-1 0 0,4 24 132 0 0,-6-33 146 0 0,14 39 166 0 0,-13-40 752 0 0,5-6-1104 0 0,26 12-3 0 0,-26-13-33 0 0,-4-5-9 0 0,5-8 12 0 0,0 0-1 0 0,-1-1 0 0 0,0 0 0 0 0,11-22 0 0 0,21-54-18 0 0,-29 60-139 0 0,1 0 0 0 0,1 1 0 0 0,22-32-1 0 0,-22 41-246 0 0,0 1 0 0 0,26-22 0 0 0,-36 35 195 0 0,-1 3 149 0 0,0 0 0 0 0,0 0 1 0 0,-1-1-1 0 0,1 1 0 0 0,0 0 0 0 0,0-1 0 0 0,-1 0 0 0 0,1 1 0 0 0,0-1 0 0 0,2-1 1 0 0,0-1-31 0 0,2 2-119 0 0,1 7-568 0 0,24 20 544 0 0,-24-20 0 0 0,-3 5-400 0 0,11 41 446 0 0,-6 2 190 0 0,-7-44 2442 0 0,3-8-2413 0 0,-1-1 0 0 0,1 1 0 0 0,-1-1 0 0 0,1 1 0 0 0,6 4 0 0 0,-2-1-12 0 0,-1-2 15 0 0,-4-5-4 0 0,0-2-24 0 0,11-12 141 0 0,0-3-150 0 0,6-7 11 0 0,13-20-140 0 0,-21 28-221 0 0,0 0 0 0 0,1 1-1 0 0,0 1 1 0 0,23-20 0 0 0,-31 31 218 0 0,18-13-405 0 0,-19 14 408 0 0,17-11-313 0 0,-4 6 218 0 0,-14 7 7 0 0,2 0 4 0 0,21-5-516 0 0,27 26 338 0 0,-49-8 267 0 0,15 34 88 0 0,-19-43 12 0 0,0 1 1 0 0,0-1-1 0 0,0 1 1 0 0,0 0 0 0 0,0-1-1 0 0,0 6 1 0 0,2 6 2 0 0,5 42 47 0 0,-3-12-36 0 0,-4-32-6 0 0,0-3-369 0 0,3 28 129 0 0,-4-28-79 0 0,0 0-2356 0 0,-4 25-923 0 0,3-26-973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268 133 5527 0 0,'0'0'4099'0'0,"4"-3"-3591"0"0,14-7-157 0 0,-17 10-326 0 0,0-1 0 0 0,0 1 1 0 0,-1-1-1 0 0,1 1 1 0 0,0-1-1 0 0,0 0 0 0 0,0 1 1 0 0,-1-1-1 0 0,1 0 1 0 0,0 0-1 0 0,-1 1 0 0 0,1-1 1 0 0,0 0-1 0 0,-1 0 0 0 0,1 0 1 0 0,-1 0-1 0 0,0 0 1 0 0,1 0-1 0 0,-1-1 0 0 0,1-1 30 0 0,3-3-142 0 0,-3 5 71 0 0,0 0-1 0 0,0 0 1 0 0,-1 0-1 0 0,1 0 1 0 0,-1 0 0 0 0,1 0-1 0 0,-1-1 1 0 0,1 1 0 0 0,-1 0-1 0 0,0 0 1 0 0,1-1 0 0 0,-1 1-1 0 0,0-2 1 0 0,1-2-140 0 0,2-22-18 0 0,-5 22 223 0 0,1 2-24 0 0,0 1 173 0 0,1 0 0 0 0,-1 0 0 0 0,0 1 1 0 0,0-1-1 0 0,0 0 0 0 0,0 0 0 0 0,0 1 0 0 0,0-1 0 0 0,0 1 0 0 0,0-1 0 0 0,0 1 0 0 0,-1-1 0 0 0,1 1 0 0 0,-1 0 0 0 0,1 0 0 0 0,-1 0 0 0 0,0 0 0 0 0,1 0 0 0 0,-1 0 0 0 0,0 0 0 0 0,0 0 0 0 0,1 1 0 0 0,-1-1 0 0 0,-3 0 0 0 0,1 0 312 0 0,0 0-1 0 0,-1 0 1 0 0,1 1 0 0 0,-1 0-1 0 0,0-1 1 0 0,1 2-1 0 0,-1-1 1 0 0,1 0-1 0 0,-7 2 1 0 0,6-1-359 0 0,-17 6 534 0 0,16-5-566 0 0,3-1-86 0 0,1 0-1 0 0,-1 0 1 0 0,1 0 0 0 0,0 0 0 0 0,-1 0-1 0 0,1 0 1 0 0,0 1 0 0 0,0-1 0 0 0,-3 3 0 0 0,-21 15-23 0 0,16-11-17 0 0,-17 15-193 0 0,20-17 133 0 0,4-4 20 0 0,0 1-1 0 0,0 0 0 0 0,0-1 0 0 0,0 1 1 0 0,0 1-1 0 0,-4 6 0 0 0,1-3-17 0 0,-16 22-227 0 0,6-3 145 0 0,12-20 3 0 0,1 4 24 0 0,-11 30 86 0 0,13-38 27 0 0,0 0 1 0 0,0 1 0 0 0,1-1 0 0 0,-1 0 0 0 0,1 1 0 0 0,-1 3 0 0 0,0 7-3 0 0,-2 27-65 0 0,8-32-24 0 0,18 24 14 0 0,-18-23 10 0 0,5-9 14 0 0,35 2 38 0 0,-40-3 15 0 0,-1 0 1 0 0,0 0 0 0 0,1 0 0 0 0,-1 0 0 0 0,0-1 0 0 0,8-3 0 0 0,23-15-5 0 0,-1-5 11 0 0,-9 4-156 0 0,-1-1 0 0 0,-1-1 0 0 0,-2-1 0 0 0,0-1 0 0 0,25-39 0 0 0,-39 52 42 0 0,4-5-181 0 0,21-25 0 0 0,-15 23 202 0 0,-2 2 62 0 0,-12 14 193 0 0,0 12-234 0 0,11 28-71 0 0,-10-27-17 0 0,-4 1-188 0 0,-2 34 112 0 0,2-33-20 0 0,0-2-296 0 0,0 32 157 0 0,0-32-42 0 0,0-1-1228 0 0,0 28 850 0 0,0-28-717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34 9671 0 0,'0'0'1291'0'0,"-2"9"221"0"0,0 2-826 0 0,-2 6 124 0 0,0 16 3677 0 0,-5 27-3333 0 0,6-32-334 0 0,1-11-568 0 0,-2 45 894 0 0,3-20-881 0 0,1-32-164 0 0,1 0-44 0 0,2 28-62 0 0,-2-28-88 0 0,7-9-1374 0 0,-8-1 1467 0 0,4 1 1 0 0,0-1-1 0 0,0 1 0 0 0,0-1 1 0 0,0 0-1 0 0,0 0 0 0 0,6-1 1 0 0,-8 0 8 0 0,0 0 1 0 0,0 0-1 0 0,0 0 0 0 0,-1-1 0 0 0,1 1 1 0 0,0 0-1 0 0,-1-1 0 0 0,1 1 1 0 0,-1-1-1 0 0,1 0 0 0 0,-1 1 1 0 0,1-1-1 0 0,0-2 0 0 0,17-31 169 0 0,-10 18-121 0 0,16-23 53 0 0,46-77-491 0 0,-54 92-191 0 0,2 1 0 0 0,28-31 1 0 0,-35 43 26 0 0,-10 9 465 0 0,1 1 0 0 0,-1 0 0 0 0,1 0 0 0 0,0 0 0 0 0,-1 0 0 0 0,1 0 0 0 0,5-2 0 0 0,-7 4 38 0 0,19-12-278 0 0,-15 9 31 0 0,2 2 7 0 0,-3 1 243 0 0,1-1 0 0 0,0 1 1 0 0,0 0-1 0 0,0 0 0 0 0,5 1 0 0 0,-1 1 38 0 0,-1 1 0 0 0,15 5 0 0 0,-23-8 1 0 0,8 4 492 0 0,-1 5-220 0 0,21 26-14 0 0,-21-27 100 0 0,-3 3-198 0 0,14 34-5 0 0,-14-34-24 0 0,-2 0-17 0 0,2 2-77 0 0,-1 0 23 0 0,-1 0 1 0 0,2 16-1 0 0,2 16 17 0 0,0 12-33 0 0,-5-48-145 0 0,-1 0-1109 0 0,3 28 646 0 0,-3-27-69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7 1839 0 0,'0'0'15496'0'0,"-4"-1"-15188"0"0,-11-4-452 0 0,11 4-532 0 0,-1 3-216 0 0,-1-1 592 0 0,4-1 162 0 0,0 0 1 0 0,0 0 0 0 0,-1 1 0 0 0,1-1 0 0 0,0 1 0 0 0,0 0 0 0 0,0 0-1 0 0,1 0 1 0 0,-1 0 0 0 0,-3 2 0 0 0,-1-1-86 0 0,-17 13-619 0 0,17-12 696 0 0,3-1 58 0 0,0 0 1 0 0,0 0-1 0 0,0 0 0 0 0,0 0 0 0 0,0 1 0 0 0,-4 5 1 0 0,0-3 116 0 0,3-1 105 0 0,0 0 0 0 0,0-1 0 0 0,1 1 1 0 0,-6 7-1 0 0,-8 12 382 0 0,13-18 61 0 0,-2 4 215 0 0,-15 26 96 0 0,16-27 21 0 0,1 1-71 0 0,-11 25-314 0 0,11-26 218 0 0,4 1-448 0 0,-4 27-281 0 0,3-27-248 0 0,5-9-494 0 0,0 0 648 0 0,0 1 0 0 0,0-1 0 0 0,0 1 1 0 0,0 0-1 0 0,6 2 0 0 0,0 0-33 0 0,-10-3 97 0 0,1 0 0 0 0,0 1 0 0 0,-1-1-1 0 0,1 0 1 0 0,-1 0 0 0 0,1 0 0 0 0,0 0 0 0 0,-1 0-1 0 0,1 0 1 0 0,-1 0 0 0 0,1 0 0 0 0,0 0 0 0 0,-1 0-1 0 0,1 0 1 0 0,-1 0 0 0 0,1 0 0 0 0,-1 0 0 0 0,1-1-1 0 0,1 1 1 0 0,44-24-915 0 0,-22 10 586 0 0,-4 0 23 0 0,10-6-36 0 0,95-78-1274 0 0,-121 95 1322 0 0,-1 0 35 0 0,13-8 147 0 0,-13 8 2949 0 0,-3 12-2488 0 0,-4 30-48 0 0,3-30 241 0 0,-2 1-357 0 0,-17 49 198 0 0,11-26-281 0 0,6-25 60 0 0,1 2-85 0 0,-7 27-37 0 0,6-28 68 0 0,3-4-123 0 0,0 0 1 0 0,0 0 0 0 0,-1 0 0 0 0,-2 8-1 0 0,1-4-9 0 0,1 0-88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4 7831 0 0,'0'0'4330'0'0,"-5"0"-2394"0"0,-1-1-1317 0 0,4 0-352 0 0,0 0 0 0 0,0 1 1 0 0,0 0-1 0 0,-1-1 0 0 0,1 1 0 0 0,0 0 0 0 0,0 0 0 0 0,-1 1 0 0 0,-3 0 0 0 0,1-2 146 0 0,3 1-255 0 0,0 0 1 0 0,0 0 0 0 0,0 0-1 0 0,0 0 1 0 0,0 0 0 0 0,0 1-1 0 0,0-1 1 0 0,0 1-1 0 0,0-1 1 0 0,0 1 0 0 0,1-1-1 0 0,-5 3 1 0 0,-1-1 217 0 0,3 0-218 0 0,0-1 0 0 0,0 1 1 0 0,0-1-1 0 0,0 1 0 0 0,1 0 1 0 0,-5 3-1 0 0,0-1-98 0 0,4-3-33 0 0,0 1-1 0 0,1 0 0 0 0,-1 1 0 0 0,1-1 0 0 0,-1 0 1 0 0,-5 6-1 0 0,-18 15-6 0 0,15-11-260 0 0,4-3 126 0 0,1-2-94 0 0,1 0-1 0 0,-9 15 1 0 0,7-14 81 0 0,5-4 35 0 0,-1 1 0 0 0,1-1 1 0 0,0 1-1 0 0,0 0 0 0 0,0-1 1 0 0,-2 8-1 0 0,-11 21-299 0 0,12-25-1 0 0,0 3 15 0 0,-11 33 61 0 0,11-33 27 0 0,4 0-258 0 0,1 33 342 0 0,0-33 21 0 0,6-3-140 0 0,-7-8 324 0 0,6 6-11 0 0,0 0 1 0 0,0-1 0 0 0,12 8-1 0 0,-15-12 7 0 0,-1 0 0 0 0,0 0-1 0 0,0 0 1 0 0,0 0 0 0 0,1-1 0 0 0,-1 1-1 0 0,0-1 1 0 0,0 1 0 0 0,1-1 0 0 0,-1 0-1 0 0,0 0 1 0 0,1 0 0 0 0,-1 0 0 0 0,4-1-1 0 0,-1 0-19 0 0,0-1 0 0 0,1 1-1 0 0,-1-1 1 0 0,8-4 0 0 0,-4 2-44 0 0,-5 2 4 0 0,0 0 0 0 0,0 0 1 0 0,0-1-1 0 0,0 1 0 0 0,-1-1 0 0 0,4-3 0 0 0,-5 4 53 0 0,18-14-505 0 0,-1-1 0 0 0,33-36-1 0 0,55-104 2263 0 0,-101 147-1332 0 0,-5 8 2 0 0,1-1-45 0 0,2-3-243 0 0,-3 6-130 0 0,-1 0 0 0 0,0 0 0 0 0,0 0-1 0 0,0 0 1 0 0,0-1 0 0 0,0 1 0 0 0,0 0 0 0 0,0 0-1 0 0,0 0 1 0 0,0 0 0 0 0,1 0 0 0 0,-1 0-1 0 0,0 0 1 0 0,0-1 0 0 0,0 1 0 0 0,0 0 0 0 0,0 0-1 0 0,1 0 1 0 0,-1 0 0 0 0,0 0 0 0 0,0 0 0 0 0,0 0-1 0 0,0 0 1 0 0,0 0 0 0 0,1 0 0 0 0,-1 0-1 0 0,0 0 1 0 0,0 0 0 0 0,0 0 0 0 0,0 0 0 0 0,1 0-1 0 0,-1 0 1 0 0,0 0 0 0 0,0 0 0 0 0,0 0 0 0 0,0 0-1 0 0,1 0 1 0 0,-1 0 0 0 0,0 0 0 0 0,0 0-1 0 0,0 1 1 0 0,0-1 0 0 0,0 0 0 0 0,0 0 0 0 0,1 0-1 0 0,-1 0 1 0 0,0 0 0 0 0,0 0 0 0 0,0 0 0 0 0,0 1-1 0 0,0-1 1 0 0,0 0 0 0 0,0 0 0 0 0,0 0 0 0 0,0 0-1 0 0,1 0 1 0 0,-1 1 0 0 0,0-1 0 0 0,0 0-1 0 0,0 0 1 0 0,0 0 0 0 0,0 0 0 0 0,0 1 0 0 0,0-1-1 0 0,0 0 1 0 0,0 0 0 0 0,5 38-133 0 0,-3-29-1 0 0,-2 1 23 0 0,1 2 96 0 0,3 39-42 0 0,-3-36 50 0 0,7 45-79 0 0,3 2 20 0 0,1-2 54 0 0,-3-2-8 0 0,-6-41-8 0 0,3 32-172 0 0,-4-14 88 0 0,-2-26-15 0 0,-1 3-72 0 0,1 1 125 0 0,0-6-3 0 0,0 0 0 0 0,-1-1 1 0 0,0 1-1 0 0,-3 11 0 0 0,-7 19-231 0 0,6-26 272 0 0,2-1-52 0 0,-2-3 8 0 0,-16 23 28 0 0,16-22 106 0 0,-2-2 48 0 0,-18 17 10 0 0,23-21-84 0 0,1-1 0 0 0,-1 1-1 0 0,1-1 1 0 0,-1 1 0 0 0,0-1-1 0 0,0 0 1 0 0,1 1 0 0 0,-1-1-1 0 0,0 0 1 0 0,0 0 0 0 0,-4 1-1 0 0,0 0 65 0 0,-4 1 218 0 0,4-1-206 0 0,5-2-60 0 0,-1 1 0 0 0,0-1 0 0 0,0 0-1 0 0,0 1 1 0 0,1-1 0 0 0,-1 0-1 0 0,0 0 1 0 0,0 0 0 0 0,0 0 0 0 0,1 0-1 0 0,-1-1 1 0 0,-3 0 0 0 0,0 1 72 0 0,3 0-58 0 0,0 0 0 0 0,0 0 0 0 0,0-1 0 0 0,0 1-1 0 0,0 0 1 0 0,0-1 0 0 0,0 1 0 0 0,0-1 0 0 0,1 0 0 0 0,-4-1 0 0 0,0 0 66 0 0,3 2-70 0 0,0-1 0 0 0,0 1 0 0 0,1-1 0 0 0,-1 0 0 0 0,0 1 1 0 0,0-1-1 0 0,1 0 0 0 0,-1 0 0 0 0,1 0 0 0 0,-1 0 0 0 0,-2-3 0 0 0,-3-3 80 0 0,-1 0 1 0 0,1 0 0 0 0,0-1-1 0 0,0 0 1 0 0,1-1-1 0 0,0 1 1 0 0,1-1-1 0 0,0 0 1 0 0,0-1 0 0 0,1 1-1 0 0,0-1 1 0 0,1 0-1 0 0,-3-10 1 0 0,4 11-204 0 0,1 0 0 0 0,-1 1 1 0 0,1-1-1 0 0,1 0 0 0 0,0 0 0 0 0,0 0 1 0 0,1 0-1 0 0,0 0 0 0 0,1 1 0 0 0,-1-1 1 0 0,2 0-1 0 0,-1 1 0 0 0,1-1 0 0 0,1 1 1 0 0,-1 0-1 0 0,7-10 0 0 0,0 4-138 0 0,1 0-1 0 0,0 0 1 0 0,0 1-1 0 0,2 1 1 0 0,-1 0-1 0 0,23-16 1 0 0,-1 5 95 0 0,61-31 1 0 0,-24 17 103 0 0,61-30-55 0 0,15 5 117 0 0,-32 14 1474 0 0,-111 46-729 0 0,-3 2-775 0 0,0 0 0 0 0,0 0 0 0 0,-1-1 1 0 0,1 1-1 0 0,0 0 0 0 0,0-1 0 0 0,-1 1 0 0 0,1 0 1 0 0,0-1-1 0 0,-1 1 0 0 0,1-1 0 0 0,-1 1 0 0 0,1-1 1 0 0,0 1-1 0 0,-1-1 0 0 0,1 0 0 0 0,-1 0 0 0 0,6-3 1300 0 0,-22 4-1154 0 0,13 0-34 0 0,-3 2-20 0 0,-2 0-77 0 0,4-1-9 0 0,1 0 0 0 0,-1 0 0 0 0,0 0 0 0 0,0 1 0 0 0,-6 3 1 0 0,-19 11-23 0 0,-8 6-72 0 0,25-15 33 0 0,6-4 1 0 0,1 1 0 0 0,0-1 0 0 0,0 1 0 0 0,-7 7 1 0 0,3-4 3 0 0,-24 23-92 0 0,1 4 94 0 0,-2 9-22 0 0,26-31 42 0 0,-10 22 0 0 0,-1 10-6 0 0,18-43 9 0 0,1 1-1 0 0,-1-1 1 0 0,1 0-1 0 0,-1 0 1 0 0,1 1 0 0 0,0-1-1 0 0,-1 0 1 0 0,1 0-1 0 0,0 1 1 0 0,0-1-1 0 0,0 0 1 0 0,0 1 0 0 0,1 1-1 0 0,1 37-24 0 0,-2-29-49 0 0,8-3-190 0 0,21 26 62 0 0,-22-26-47 0 0,1-6-11 0 0,22 6-27 0 0,-16-5-113 0 0,-7-3 255 0 0,-2 0 20 0 0,-1 1 0 0 0,1-1 0 0 0,-1-1 1 0 0,1 1-1 0 0,4-1 0 0 0,-1 0-35 0 0,26-4-948 0 0,12-6-616 0 0,-36 9 1425 0 0,-4 1-65 0 0,0-1 0 0 0,0 1 0 0 0,0-1 0 0 0,8-4 0 0 0,28-10-935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406 540 4751 0 0,'0'-4'102'0'0,"-2"-10"20"0"0,2 11 8 0 0,-2 0-18 0 0,-8-9-90 0 0,5 9 332 0 0,0 0 0 0 0,0 0 0 0 0,-1 0 0 0 0,1 1 0 0 0,-1 0-1 0 0,-6-2 1 0 0,7 3 112 0 0,-5-2 124 0 0,-1 1-1 0 0,1 0 1 0 0,0 0-1 0 0,-1 1 0 0 0,0 0 1 0 0,1 1-1 0 0,-21 2 1 0 0,18 2 23 0 0,3-2-425 0 0,6-1-118 0 0,-1 0 1 0 0,1 1-1 0 0,-1-1 1 0 0,1 1 0 0 0,0 0-1 0 0,0 0 1 0 0,-4 3-1 0 0,-23 12 16 0 0,25-13-68 0 0,-1 0 1 0 0,1 1 0 0 0,-8 6-1 0 0,3 1-10 0 0,-17 21 0 0 0,-5 13 23 0 0,23-28 134 0 0,-5 17 81 0 0,9-17 18 0 0,-2 18 13 0 0,6-27 30 0 0,3 2 11 0 0,4 32 2 0 0,-4-33-14 0 0,4-3-61 0 0,16 21-21 0 0,-16-21-7 0 0,3-3-5 0 0,24 8-16 0 0,-25-8-4 0 0,1-5 0 0 0,22-1 19 0 0,-29 2-189 0 0,0 0 0 0 0,0 0 0 0 0,0-1 1 0 0,0 1-1 0 0,0 0 0 0 0,0 0 0 0 0,0 0 0 0 0,0-1 0 0 0,0 1 0 0 0,0 0 1 0 0,0-1-1 0 0,0 0 0 0 0,6-1 81 0 0,-5 1-53 0 0,1 0-1 0 0,-1 0 0 0 0,1 0 0 0 0,-1-1 1 0 0,0 1-1 0 0,1 0 0 0 0,-1-1 0 0 0,0 0 1 0 0,0 1-1 0 0,2-3 0 0 0,10-9 153 0 0,1-1-1 0 0,-2 0 1 0 0,0 0 0 0 0,11-17-1 0 0,-9 5-40 0 0,-1-1 0 0 0,-1 0-1 0 0,-2-1 1 0 0,0 0 0 0 0,7-34-1 0 0,19-148-78 0 0,-31 158-122 0 0,-2 0 1 0 0,-1 1 0 0 0,-7-70-1 0 0,3 111 182 0 0,-1 0-1 0 0,0 0 1 0 0,0 0-1 0 0,-1 0 1 0 0,-3-9-1 0 0,4 16 90 0 0,0 2-135 0 0,-3 1-50 0 0,-2 9-12 0 0,3 4-29 0 0,1 0 1 0 0,-3 22-1 0 0,-1 36-5 0 0,5 10 0 0 0,2 6 0 0 0,4 3 0 0 0,3 2-11 0 0,1 1-31 0 0,2-4-6 0 0,2 7-347 0 0,-9-81 325 0 0,2 44-308 0 0,-4-46 255 0 0,1 39-1010 0 0,-2 3-525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257 133 12899 0 0,'-1'1'225'0'0,"-1"0"0"0"0,0 1-1 0 0,0-1 1 0 0,1 0 0 0 0,-1 0 0 0 0,0 0 0 0 0,0 0 0 0 0,0 0 0 0 0,0 0 0 0 0,0 0 0 0 0,-3 0 0 0 0,-7 3 1310 0 0,-2 3-1157 0 0,0 1 0 0 0,1 1 0 0 0,-1 0 0 0 0,2 1 0 0 0,-16 15 0 0 0,17-14-736 0 0,0 1 0 0 0,1 1 0 0 0,1 0-1 0 0,0 0 1 0 0,1 1 0 0 0,1 0 0 0 0,0 0 0 0 0,0 1 0 0 0,-4 15-1 0 0,3-3-157 0 0,0 0-1 0 0,2 0 0 0 0,1 1 0 0 0,-2 31 0 0 0,7-48 631 0 0,-1 0 0 0 0,2 0 0 0 0,-1 0 0 0 0,1-1 1 0 0,1 1-1 0 0,0 0 0 0 0,1-1 0 0 0,0 1 0 0 0,0-1 0 0 0,1 0 0 0 0,0 0 0 0 0,1 0 0 0 0,10 15 1 0 0,-13-22 1 0 0,0 0 0 0 0,0-1 1 0 0,0 0-1 0 0,1 1 0 0 0,-1-1 1 0 0,0 0-1 0 0,1 0 0 0 0,0 0 1 0 0,-1 0-1 0 0,1-1 0 0 0,0 1 1 0 0,0-1-1 0 0,0 0 0 0 0,0 0 1 0 0,0 0-1 0 0,0 0 0 0 0,0 0 1 0 0,0 0-1 0 0,6-1 0 0 0,-5 0 31 0 0,0 0 1 0 0,-1-1-1 0 0,1 1 0 0 0,0-1 0 0 0,0 0 0 0 0,0-1 0 0 0,-1 1 0 0 0,1 0 0 0 0,-1-1 0 0 0,1 0 0 0 0,-1 0 0 0 0,1 0 0 0 0,-1 0 0 0 0,0-1 0 0 0,5-4 0 0 0,3-5 87 0 0,-1 0-1 0 0,0-1 0 0 0,-1 0 1 0 0,0-1-1 0 0,-1 1 0 0 0,0-2 1 0 0,-1 1-1 0 0,-1-1 0 0 0,-1 0 1 0 0,0 0-1 0 0,4-21 0 0 0,1-21 205 0 0,6-103 0 0 0,-14 130-325 0 0,-2-81 285 0 0,0 2-767 0 0,7 69-1846 0 0,-5 32 992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1 599 8751 0 0,'0'0'1027'0'0,"0"-3"-394"0"0,1-10 174 0 0,0 10 32 0 0,-1-2-17 0 0,8-35 1258 0 0,-8 36-1134 0 0,3 1-733 0 0,6-9-21 0 0,-7 9-51 0 0,4 13-267 0 0,19 27 50 0 0,-24-36 68 0 0,0 1 1 0 0,0-1 0 0 0,0 1-1 0 0,0-1 1 0 0,-1 1 0 0 0,1-1 0 0 0,0 1-1 0 0,-1 0 1 0 0,1-1 0 0 0,-1 3 0 0 0,10 37 9 0 0,-8-31 94 0 0,1 0 3 0 0,12 42-24 0 0,7 7-75 0 0,-11-36-59 0 0,20 30 44 0 0,-24-43 13 0 0,0 0-1 0 0,0 0 0 0 0,12 11 1 0 0,-7-9-25 0 0,18 11 0 0 0,-30-23 27 0 0,0 1-2 0 0,1 0-1 0 0,0-1 0 0 0,0 1 1 0 0,-1 0-1 0 0,1-1 0 0 0,0 1 1 0 0,0-1-1 0 0,0 0 0 0 0,0 1 1 0 0,-1-1-1 0 0,1 0 0 0 0,0 1 1 0 0,0-1-1 0 0,0 0 0 0 0,0 0 1 0 0,0 0-1 0 0,0 0 0 0 0,0 0 1 0 0,1 0-1 0 0,34 2 14 0 0,-35-2-5 0 0,-1 0 0 0 0,1 0 0 0 0,0 0 0 0 0,0 0 0 0 0,-1 0 0 0 0,1 0 0 0 0,0 0 0 0 0,0 0 0 0 0,-1 0 0 0 0,1 0 0 0 0,0-1 0 0 0,-1 1 0 0 0,1 0 0 0 0,0 0 0 0 0,0-1 0 0 0,0 1 0 0 0,4-3 32 0 0,15-9 136 0 0,-15 9-140 0 0,-3 2-16 0 0,0 0-1 0 0,0-1 1 0 0,0 1-1 0 0,0 0 0 0 0,0-1 1 0 0,-1 1-1 0 0,1-1 0 0 0,-1 0 1 0 0,4-3-1 0 0,7-10 9 0 0,-1 0-1 0 0,0-1 1 0 0,-1-1 0 0 0,8-17-1 0 0,23-73-429 0 0,-35 88 407 0 0,-1 0 0 0 0,-1-1 0 0 0,2-35 0 0 0,-4 24-3 0 0,-2 27-2 0 0,-3-28 79 0 0,1 19-2 0 0,0 11 21 0 0,0 6 425 0 0,-6 31-712 0 0,6-26-18 0 0,5 1-391 0 0,6 32 273 0 0,-7-32 22 0 0,3-2 94 0 0,12 24 41 0 0,-13-24 8 0 0,4 1 76 0 0,22 28 198 0 0,-22-28 14 0 0,0-2 12 0 0,23 20 38 0 0,-23-20 16 0 0,0-3 6 0 0,26 16 0 0 0,-25-15-13 0 0,0-3-8 0 0,27 6-1 0 0,-27-6 8 0 0,1-2 32 0 0,2 1-141 0 0,-6-1-12 0 0,0 0 1 0 0,1 0 0 0 0,-1 0-1 0 0,0-1 1 0 0,9-1-1 0 0,-7 1 13 0 0,-3 0-21 0 0,0 1 0 0 0,0-1 0 0 0,0 0 0 0 0,0 0 0 0 0,5-3 0 0 0,-1 2 0 0 0,29-10 212 0 0,-29 9-214 0 0,-3 2-14 0 0,-1-1 0 0 0,1 0 0 0 0,-1 0 1 0 0,0-1-1 0 0,5-2 0 0 0,-1 0 4 0 0,26-14 162 0 0,-26 14-166 0 0,25-19 96 0 0,-25 19-126 0 0,-4 1 6 0 0,1 1 0 0 0,-1-1 0 0 0,-1 0 0 0 0,8-7 0 0 0,16-17-1 0 0,0-4-14 0 0,-6 0 0 0 0,-16 23-2 0 0,-3 6-11 0 0,-1-1 0 0 0,0 0 0 0 0,0 0 0 0 0,2-7 1 0 0,8-20-62 0 0,-6 8 62 0 0,-1-1 12 0 0,-5 3 0 0 0,-3 6 22 0 0,2 12 82 0 0,-1 1 9 0 0,1 0-82 0 0,1 1-21 0 0,-1 0-1 0 0,1 1 1 0 0,-1-1-1 0 0,1 0 1 0 0,-1 1-1 0 0,1-1 0 0 0,-1 1 1 0 0,1-1-1 0 0,-1 1 1 0 0,0-1-1 0 0,1 1 1 0 0,-1-1-1 0 0,0 1 1 0 0,1 0-1 0 0,-1-1 0 0 0,-1 1 1 0 0,-12-3 7 0 0,-6 6-37 0 0,12 0-86 0 0,3 0 57 0 0,2-2 13 0 0,1 1 1 0 0,0-1 0 0 0,-1 1 0 0 0,1 0 0 0 0,0 0 0 0 0,0 0 0 0 0,-2 2 0 0 0,-2 1-25 0 0,3-2 10 0 0,0 0 0 0 0,0 0 0 0 0,0 0 0 0 0,0 0 0 0 0,1 0 0 0 0,-3 4 0 0 0,-1-1-31 0 0,4-3 22 0 0,-1 0 0 0 0,0 1 0 0 0,1-1 0 0 0,-1 1 0 0 0,1 0 0 0 0,-2 5 0 0 0,-2-2-20 0 0,4-3 38 0 0,0-1 1 0 0,-1 1-1 0 0,1 0 1 0 0,1 0-1 0 0,-1 0 0 0 0,1 0 1 0 0,-2 4-1 0 0,-7 22-99 0 0,7-22 4 0 0,2 3 23 0 0,-4 33 77 0 0,5-42 29 0 0,0 0 0 0 0,-1 1 0 0 0,1-1-1 0 0,0 0 1 0 0,0 0 0 0 0,1 0 0 0 0,-1 0 0 0 0,1 3 0 0 0,-1-5 7 0 0,2 12-19 0 0,1-1 1 0 0,6 16-1 0 0,-4-16 22 0 0,0-1 0 0 0,10 15 0 0 0,-15-25-3 0 0,1 1 7 0 0,0 0 1 0 0,0 0-1 0 0,-1 1 0 0 0,1-1 0 0 0,0 0 1 0 0,0 0-1 0 0,0 0 0 0 0,0 0 0 0 0,0 0 1 0 0,1-1-1 0 0,-1 1 0 0 0,0 0 0 0 0,2 0 1 0 0,35 23 120 0 0,-36-23-113 0 0,-1 0-1 0 0,1 0 1 0 0,-1-1 0 0 0,1 1 0 0 0,-1 0 0 0 0,1-1 0 0 0,0 1 0 0 0,2 0 0 0 0,27 6 131 0 0,-16-5 39 0 0,16-2 20 0 0,-13-2 3 0 0,10-6 38 0 0,-1 0-1 0 0,34-16 0 0 0,-36 11-68 0 0,0-1 0 0 0,-1-1 0 0 0,-1-1 0 0 0,0-1 0 0 0,-1 0 0 0 0,-1-2 0 0 0,31-36 0 0 0,-36 35-157 0 0,-1-1-1 0 0,0 0 1 0 0,-2-1 0 0 0,-1-1-1 0 0,0 0 1 0 0,-2 0-1 0 0,-1-1 1 0 0,11-42-1 0 0,-12 26 198 0 0,-2 0 0 0 0,-2 0-1 0 0,-1-1 1 0 0,-3 1 0 0 0,-7-74-1 0 0,2 93 20 0 0,5 17-59 0 0,-3 13-365 0 0,-8 29 39 0 0,11-36 130 0 0,-1 0 0 0 0,1 0 0 0 0,-1 0 0 0 0,1 0 0 0 0,0 0 0 0 0,0 0 0 0 0,0 3 0 0 0,0 58-426 0 0,0 11-198 0 0,0-49 509 0 0,1 33-247 0 0,9 61 0 0 0,1-40 235 0 0,7 6 116 0 0,2-16 50 0 0,0-23 76 0 0,-16-37 4 0 0,1-1 20 0 0,17 22 100 0 0,-16-22 312 0 0,2-6-269 0 0,23 10-40 0 0,-23-9-21 0 0,-3-5-2 0 0,16-8-14 0 0,-12 4-62 0 0,-5 2-91 0 0,11-16 120 0 0,-11 15-124 0 0,11-20 94 0 0,18-47 58 0 0,-29 62-173 0 0,17-34-17 0 0,-18 36-7 0 0,-2 5 2 0 0,0 1 1 0 0,1-1-1 0 0,-1 0 0 0 0,1 1 0 0 0,-1-1 0 0 0,1 1 1 0 0,0 0-1 0 0,2-3 0 0 0,9-10-66 0 0,-10 11-13 0 0,1 1-58 0 0,14-11-29 0 0,-14 10-4 0 0,2 5-247 0 0,24-1-281 0 0,-24-1 323 0 0,1 6-19 0 0,24 15-28 0 0,-24-15-4 0 0,0 3-292 0 0,21 23 458 0 0,-21-23 8 0 0,-2 2-130 0 0,12 27 282 0 0,-13-28 72 0 0,-2 45 1112 0 0,-7-48-625 0 0,-15 19 16 0 0,10-16-10 0 0,4-4-315 0 0,-20 11 485 0 0,-9 3 90 0 0,28-15-605 0 0,5-2-44 0 0,-1 0 0 0 0,0-1 0 0 0,0 1 0 0 0,-1-1-1 0 0,1 0 1 0 0,0 0 0 0 0,-6 1 0 0 0,-29 8 493 0 0,32-8-489 0 0,3-1-30 0 0,0 0 0 0 0,0 0-1 0 0,0-1 1 0 0,0 1 0 0 0,0-1-1 0 0,-6 0 1 0 0,3 1 6 0 0,4 0-25 0 0,0-1 1 0 0,0 1 0 0 0,0-1-1 0 0,0 0 1 0 0,0 0 0 0 0,-1 0-1 0 0,1 0 1 0 0,0-1 0 0 0,0 1-1 0 0,-3-1 1 0 0,-18-4 3 0 0,-1-3-58 0 0,-33-18-2303 0 0,54 24 1117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378 237 9671 0 0,'0'0'2684'0'0,"-3"-4"-1782"0"0,-26-26 1351 0 0,10 16-1212 0 0,14 12-885 0 0,4 0-136 0 0,-1 1-1 0 0,0 0 1 0 0,0 0-1 0 0,0 0 0 0 0,0 0 1 0 0,-1 0-1 0 0,1 0 1 0 0,0 1-1 0 0,0-1 1 0 0,-4 0-1 0 0,-2 0-13 0 0,-16-6-32 0 0,12 5-112 0 0,0 1 1 0 0,-1 0 0 0 0,1 0-1 0 0,0 1 1 0 0,-1 1 0 0 0,1 0-1 0 0,0 1 1 0 0,-15 3 0 0 0,19-3 86 0 0,4-2 23 0 0,1 1-1 0 0,-1 0 0 0 0,1 0 0 0 0,-1 1 1 0 0,1-1-1 0 0,0 0 0 0 0,-5 3 1 0 0,-19 11 17 0 0,-2 4 108 0 0,10-4 110 0 0,15-12 446 0 0,1 2-533 0 0,-10 16-37 0 0,10-16 24 0 0,10 1-669 0 0,22 17 342 0 0,-22-17 16 0 0,3-1 4 0 0,2 1 134 0 0,34 14-254 0 0,3-1 90 0 0,-39-15 199 0 0,30 12-114 0 0,3 5 129 0 0,6 5 4 0 0,-39-21-46 0 0,-1 1-8 0 0,26 19 2 0 0,-27-19-1 0 0,1 0-78 0 0,23 21 71 0 0,-24-20 199 0 0,-5 1 1 0 0,7 25 195 0 0,-7-25 86 0 0,-7-4 20 0 0,1 1-289 0 0,1-2-72 0 0,1-1 0 0 0,-1 0-1 0 0,1 0 1 0 0,-1-1-1 0 0,0 1 1 0 0,1 0 0 0 0,-1-1-1 0 0,0 1 1 0 0,-3 1-1 0 0,0 2 60 0 0,2-3-21 0 0,0 1-1 0 0,0-1 1 0 0,0 0-1 0 0,0 0 1 0 0,-6 3-1 0 0,2-1 17 0 0,4-1-46 0 0,0-1-1 0 0,0 0 1 0 0,-1-1 0 0 0,1 1 0 0 0,-1-1-1 0 0,-5 2 1 0 0,2 1 12 0 0,-25 6 340 0 0,-10 0 118 0 0,10-7 80 0 0,0-2 1 0 0,-40-3 0 0 0,60 2-449 0 0,1-2-91 0 0,-2 0 94 0 0,-2-2-67 0 0,3-5-112 0 0,10 7-95 0 0,5 2-18 0 0,-1 0 92 0 0,0-1 0 0 0,0 1 1 0 0,0 0-1 0 0,1-1 0 0 0,-1 1 0 0 0,0-1 0 0 0,0 0 0 0 0,3-1 1 0 0,1-1-21 0 0,0 1-81 0 0,3 0 20 0 0,35-10 67 0 0,7-2-20 0 0,14-4 179 0 0,-6-1 102 0 0,-13 3-152 0 0,11-4-6 0 0,-2-2-56 0 0,-4 0-14 0 0,-3-2 0 0 0,-34 18-10 0 0,-8 3 0 0 0,-1 0 0 0 0,0 0 0 0 0,1 0 0 0 0,7-6 0 0 0,18-15 12 0 0,5-5 72 0 0,-27 22-37 0 0,-6 5-13 0 0,0-1 0 0 0,-1 1 0 0 0,1-1 1 0 0,-1 1-1 0 0,0-1 0 0 0,1 0 1 0 0,1-3-1 0 0,1 1 11 0 0,-4 3-18 0 0,1 0 0 0 0,0 0 1 0 0,-1 0-1 0 0,1 0 0 0 0,-1-1 1 0 0,0 1-1 0 0,0 0 0 0 0,1 0 1 0 0,0-5-1 0 0,1 1 16 0 0,-1 3-11 0 0,-1 0 1 0 0,1 0 0 0 0,-1 0 0 0 0,0 0 0 0 0,0 0 0 0 0,1-5 0 0 0,2-11 73 0 0,-3 18-86 0 0,-1 0 0 0 0,0-1-1 0 0,1 1 1 0 0,-1 0 0 0 0,0-1-1 0 0,0 1 1 0 0,0 0 0 0 0,0-1 0 0 0,0 1-1 0 0,0-1 1 0 0,0 1 0 0 0,0 0-1 0 0,-1-1 1 0 0,1 1 0 0 0,-1-2 0 0 0,0-2 17 0 0,1 4-18 0 0,0-1 1 0 0,-1 1-1 0 0,1-1 1 0 0,0 1 0 0 0,0-1-1 0 0,-1 1 1 0 0,1 0-1 0 0,0-1 1 0 0,-1 1-1 0 0,0-1 1 0 0,1 1-1 0 0,-1 0 1 0 0,-1-2-1 0 0,-5-9 96 0 0,-6-7-33 0 0,9 14-48 0 0,3 3-14 0 0,0 1 0 0 0,0-1 0 0 0,-1 1 0 0 0,1 0 0 0 0,0-1 0 0 0,-1 1 0 0 0,0 0 0 0 0,1 0 0 0 0,-1 0 0 0 0,0 0 0 0 0,-2-1 1 0 0,-21-10-1 0 0,-4 4-10 0 0,22 6-6 0 0,5 1-1 0 0,0 1 0 0 0,0 0 1 0 0,0 0-1 0 0,0-1 0 0 0,0 1 1 0 0,-1 0-1 0 0,1 1 0 0 0,0-1 1 0 0,0 0-1 0 0,0 1 0 0 0,0-1 1 0 0,-2 2-1 0 0,-3-2-21 0 0,5 0 14 0 0,-1 1-1 0 0,0-1 1 0 0,1 1 0 0 0,0-1 0 0 0,-1 1 0 0 0,1 0 0 0 0,-1 0 0 0 0,1 0 0 0 0,-4 3 0 0 0,-17 7-136 0 0,11-3-30 0 0,-10 12-4 0 0,12-9 3 0 0,4-4 123 0 0,4-4 18 0 0,-1 0 0 0 0,0 0 0 0 0,1 1 0 0 0,0-1 0 0 0,0 1-1 0 0,-3 7 1 0 0,-9 16-128 0 0,8-11 11 0 0,-3 19 44 0 0,6-17 17 0 0,1-6 65 0 0,1-3-6 0 0,1-1-1 0 0,-1 1 1 0 0,2 11 0 0 0,0 17-66 0 0,0-28-8 0 0,2 3-1 0 0,10 34 0 0 0,-10-34 0 0 0,3-4 0 0 0,20 23 0 0 0,-25-29 103 0 0,0-1 0 0 0,0 0-1 0 0,0 1 1 0 0,0-1 0 0 0,1 0-1 0 0,-1 0 1 0 0,0 0 0 0 0,1 0-1 0 0,2 2 1 0 0,31 17 4 0 0,-34-19 11 0 0,1 0 1 0 0,-1 0 0 0 0,0 0 0 0 0,1-1 0 0 0,-1 1 0 0 0,1 0 0 0 0,-1-1 0 0 0,1 1 0 0 0,-1-1 0 0 0,4 0 0 0 0,34 7 122 0 0,-22-6 20 0 0,-8-1-98 0 0,-5 0-15 0 0,0 0 1 0 0,1-1-1 0 0,-1 1 1 0 0,0-1 0 0 0,0 0-1 0 0,5-2 1 0 0,-1 2 17 0 0,-5 0-18 0 0,1 1 0 0 0,-1-1 0 0 0,1 0 0 0 0,-1 0-1 0 0,1-1 1 0 0,-1 1 0 0 0,4-3 0 0 0,1 1 22 0 0,-3 2-18 0 0,-1-1 0 0 0,0 1 0 0 0,-1-1 1 0 0,1 0-1 0 0,0 0 0 0 0,6-5 0 0 0,-1 1 1 0 0,24-17 114 0 0,-4-1-74 0 0,-6-1-14 0 0,-10 9-51 0 0,-1-2 0 0 0,0 0 0 0 0,-2 0 0 0 0,15-34 0 0 0,-9 7 93 0 0,-11 32-30 0 0,-3 3-68 0 0,0-3 59 0 0,3-19-42 0 0,-2-2 31 0 0,-2 12 9 0 0,0 18-24 0 0,-3 12-209 0 0,-5 22 74 0 0,5-22-70 0 0,3 2-30 0 0,0 32-8 0 0,-1-32 17 0 0,1 2 71 0 0,0 1 83 0 0,-1-1-15 0 0,1-1 1 0 0,5 19 0 0 0,3 16-18 0 0,4 11 48 0 0,-8-42 19 0 0,0-1 0 0 0,8 15-1 0 0,12 11 96 0 0,-20-32 1074 0 0,22-21-851 0 0,-26 13-321 0 0,-1 0 0 0 0,0 0 0 0 0,0 0 0 0 0,1 0 1 0 0,-1-1-1 0 0,0 1 0 0 0,0 0 0 0 0,0 0 0 0 0,1 0 0 0 0,-1 0 0 0 0,0 0 1 0 0,0 0-1 0 0,0 0 0 0 0,1 0 0 0 0,-1-1 0 0 0,0 1 0 0 0,0 0 0 0 0,0 0 1 0 0,1 0-1 0 0,-1 0 0 0 0,0-1 0 0 0,0 1 0 0 0,0 0 0 0 0,0 0 0 0 0,0 0 1 0 0,0-1-1 0 0,1 1 0 0 0,-1 0 0 0 0,0 0 0 0 0,0 0 0 0 0,0-1 0 0 0,0 1 1 0 0,0 0-1 0 0,0 0 0 0 0,0-1 0 0 0,0 1 0 0 0,-2-37 339 0 0,0 16-155 0 0,-11-42 1 0 0,9 45-124 0 0,0 0 0 0 0,-2-26 0 0 0,5 24-23 0 0,2-8-31 0 0,1 4-11 0 0,4 1-16 0 0,-2 14-40 0 0,1 0 0 0 0,0 0 0 0 0,8-10 0 0 0,-7 10-18 0 0,-5 8 66 0 0,0 0 1 0 0,0-1 0 0 0,0 1 0 0 0,0 0 0 0 0,0 0 0 0 0,0 0 0 0 0,0 0 0 0 0,3-2 0 0 0,8-6-103 0 0,4-4 22 0 0,-12 10-9 0 0,2-1-41 0 0,19-11-19 0 0,-19 11-3 0 0,0 2-21 0 0,18-6-90 0 0,-18 6-38 0 0,41 2-1672 0 0,-38 2 1767 0 0,25 6 44 0 0,-26-6 8 0 0,0 4 202 0 0,23 19 90 0 0,-23-19 131 0 0,-3 3-140 0 0,15 26-1 0 0,-12-15-20 0 0,7 33-80 0 0,-4-7-9 0 0,-5-27 32 0 0,10 36-33 0 0,0-5 18 0 0,-16-48-12 0 0,1 0 0 0 0,-1-1 0 0 0,1 1 0 0 0,0 0-1 0 0,-1-1 1 0 0,1 1 0 0 0,0-1 0 0 0,2 3 0 0 0,19 27 165 0 0,-16-24 893 0 0,2-6-700 0 0,2-1-253 0 0,-6 0-31 0 0,1 1 0 0 0,0-1 0 0 0,0 1 0 0 0,7 1 0 0 0,-9-5 82 0 0,10-11-11 0 0,-12 13-149 0 0,-1 0 0 0 0,1 1 0 0 0,0-1 0 0 0,-1 0 0 0 0,1 0 0 0 0,0 0 0 0 0,-1 0 0 0 0,1 0 0 0 0,-1 0 1 0 0,1 0-1 0 0,-1 0 0 0 0,0 0 0 0 0,1 0 0 0 0,-1 0 0 0 0,0 0 0 0 0,0 0 0 0 0,0 0 0 0 0,1-1 0 0 0,-1-2 22 0 0,2-6 30 0 0,-1 0 0 0 0,0-1 0 0 0,0 1 0 0 0,-1-1 1 0 0,0 0-1 0 0,-1 1 0 0 0,-2-15 0 0 0,-6-33 96 0 0,2 27-93 0 0,0 1-54 0 0,0 5-13 0 0,1 4-21 0 0,5 17-79 0 0,10 7-723 0 0,27 9 750 0 0,-3 0-6 0 0,0-2-5 0 0,-24-7 53 0 0,-4-2 4 0 0,1 1 0 0 0,0-1 0 0 0,0 0 0 0 0,10 1-1 0 0,34 2-36 0 0,-35-2 54 0 0,-11-1 3 0 0,0-1 0 0 0,0 0 0 0 0,-1 0 0 0 0,1 0 0 0 0,0 0 0 0 0,0 0 0 0 0,0-1 0 0 0,5-1 0 0 0,28-6 8 0 0,7-3 72 0 0,-32 8-44 0 0,-5 0 12 0 0,0 1 0 0 0,0-1 0 0 0,10-6 0 0 0,-9 6-14 0 0,-3 1-8 0 0,-1 1 0 0 0,0-1-1 0 0,0-1 1 0 0,0 1 0 0 0,0 0 0 0 0,4-4-1 0 0,-1 1 6 0 0,19-14 83 0 0,-21 15-86 0 0,-2 2-7 0 0,0 0 0 0 0,0 0-1 0 0,-1-1 1 0 0,0 1 0 0 0,1-1 0 0 0,1-2-1 0 0,1 1-4 0 0,-4 2-3 0 0,1 1-1 0 0,0-1 1 0 0,-1 0-1 0 0,1 1 1 0 0,-1-1-1 0 0,0 0 1 0 0,1 0-1 0 0,-1 0 1 0 0,1-3-1 0 0,0 2 4 0 0,-1 2-5 0 0,0 1-1 0 0,0-1 1 0 0,0-1-1 0 0,-1 1 1 0 0,1 0-1 0 0,-1 0 0 0 0,1 0 1 0 0,0 0-1 0 0,-1 0 1 0 0,0-1-1 0 0,1 1 1 0 0,-1 0-1 0 0,0 0 1 0 0,0 0-1 0 0,1-3 0 0 0,1-15 19 0 0,-2 19-20 0 0,0 0 0 0 0,0-1 0 0 0,0 1 0 0 0,0-1 0 0 0,0 1-1 0 0,0 0 1 0 0,0-1 0 0 0,0 1 0 0 0,0 0 0 0 0,0-1 0 0 0,0 1 0 0 0,0-1 0 0 0,0 1 0 0 0,0 0 0 0 0,0-1 0 0 0,0 1 0 0 0,-1 0 0 0 0,1-1 0 0 0,0 1 0 0 0,0 0 0 0 0,-1-1-1 0 0,0-1-2 0 0,0-1 10 0 0,0 1 1 0 0,0 0-1 0 0,-1 0 0 0 0,1 0 1 0 0,0 0-1 0 0,-1 0 0 0 0,1 1 1 0 0,-1-1-1 0 0,0 0 0 0 0,0 1 1 0 0,1-1-1 0 0,-1 1 0 0 0,0 0 1 0 0,0-1-1 0 0,-1 1 0 0 0,-3-1 1 0 0,-15-3 3 0 0,14 3-7 0 0,5 2-3 0 0,0 0 1 0 0,0-1 0 0 0,0 1-1 0 0,0 0 1 0 0,0 0 0 0 0,0 0-1 0 0,0 0 1 0 0,0 1 0 0 0,0-1-1 0 0,0 0 1 0 0,0 1 0 0 0,-2 0-1 0 0,-26 8 8 0 0,19-6-18 0 0,8-2-2 0 0,-1 0 0 0 0,1 0 0 0 0,-1 1 1 0 0,1-1-1 0 0,-1 1 0 0 0,1 0 0 0 0,0 0 0 0 0,-5 3 0 0 0,1 0-18 0 0,-24 18-107 0 0,4-1 54 0 0,15-10 13 0 0,5-5 57 0 0,2-2-4 0 0,1 0 0 0 0,0 0 0 0 0,0 0 0 0 0,-4 8 0 0 0,2-6 3 0 0,3-4 2 0 0,1 1-1 0 0,-1-1 0 0 0,1 1 0 0 0,0-1 0 0 0,0 1 0 0 0,0 0 0 0 0,-1 4 0 0 0,-1 0-13 0 0,2-5 7 0 0,0 1 1 0 0,0 0 0 0 0,1 0-1 0 0,-1-1 1 0 0,1 1 0 0 0,-2 8-1 0 0,-5 19-48 0 0,7-12-7 0 0,2 27-19 0 0,-1-45 83 0 0,0 1 1 0 0,0 0-1 0 0,0-1 1 0 0,0 1-1 0 0,0 0 1 0 0,1-1-1 0 0,-1 1 0 0 0,1-1 1 0 0,-1 1-1 0 0,2 3 1 0 0,2 4-14 0 0,1 0 1 0 0,10 18-1 0 0,-8-19 13 0 0,0 0-1 0 0,15 13 1 0 0,-21-19 3 0 0,0-1 0 0 0,0 0 0 0 0,1 0 0 0 0,-1 0 0 0 0,1 0 0 0 0,-1 0 0 0 0,1 0 0 0 0,-1-1 1 0 0,1 1-1 0 0,2 0 0 0 0,45 15-7 0 0,-1-10 22 0 0,-30-7 31 0 0,-7 0-32 0 0,-6 0 0 0 0,0 1 1 0 0,0-1 0 0 0,0 0-1 0 0,-1 0 1 0 0,1-1 0 0 0,9-4-1 0 0,-1 3 2 0 0,-4 0 9 0 0,0 0 0 0 0,0-1-1 0 0,12-6 1 0 0,5-4 22 0 0,0-1-1 0 0,0-1 1 0 0,24-21 0 0 0,-28 17-17 0 0,-1 0-1 0 0,26-35 1 0 0,-26 27-26 0 0,7-8 0 0 0,-11 9 0 0 0,1-4 0 0 0,-2 2 0 0 0,-4 6-13 0 0,-10 19-51 0 0,2 12-211 0 0,1 0 262 0 0,-3-3-1 0 0,0-1-1 0 0,0 0 1 0 0,0 1 0 0 0,0-1-1 0 0,-1 1 1 0 0,2 8 0 0 0,7 22-82 0 0,-8-27 24 0 0,1 2 13 0 0,12 40 47 0 0,-9-30 11 0 0,-4-10-12 0 0,1 0 0 0 0,1 0 0 0 0,5 11 0 0 0,10 21 2 0 0,4 6 11 0 0,0-4 12 0 0,-18-35 62 0 0,1-2 62 0 0,17 20 2 0 0,-17-20 442 0 0,-9-11-487 0 0,-116-156 871 0 0,104 137-953 0 0,1-7-11 0 0,6 3 0 0 0,6 20-10 0 0,1 4 3 0 0,0 1-1 0 0,0-1 0 0 0,1 0 0 0 0,-1 1 1 0 0,1-1-1 0 0,-1 0 0 0 0,1 0 1 0 0,0 1-1 0 0,0-1 0 0 0,0 0 1 0 0,1 0-1 0 0,-1 0 0 0 0,1 1 1 0 0,0-5-1 0 0,1 2-1 0 0,-2 3 3 0 0,1 0 0 0 0,0 0 0 0 0,-1 1 0 0 0,1-1-1 0 0,0 0 1 0 0,0 0 0 0 0,0 1 0 0 0,3-4 0 0 0,-2 0-3 0 0,-1 3 3 0 0,0 0 0 0 0,1 0 0 0 0,-1 0 0 0 0,0 0-1 0 0,1 1 1 0 0,-1-1 0 0 0,1 0 0 0 0,2-1 0 0 0,0-2-3 0 0,-2 3 1 0 0,0-1 0 0 0,0 1 0 0 0,0 0 1 0 0,1 0-1 0 0,-1 0 0 0 0,5-3 0 0 0,-1 0-1 0 0,-3 2 1 0 0,0 1 0 0 0,0-1 0 0 0,0 1 1 0 0,1 0-1 0 0,-1 0 0 0 0,7-3 0 0 0,34-18-76 0 0,6 1-28 0 0,-40 17 85 0 0,-5 2 4 0 0,1 1-1 0 0,-1 0 1 0 0,1 0-1 0 0,-1 0 0 0 0,10-2 1 0 0,34-8-184 0 0,3 0-266 0 0,-5 0-351 0 0,-38 9 669 0 0,28-6-1125 0 0,6 2-1953 0 0,-11 0-2962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6447 0 0,'0'0'6791'0'0,"2"10"-6407"0"0,6 40-236 0 0,-1 5-79 0 0,-7-33-15 0 0,-1 21 22 0 0,1-32 258 0 0,1 1 100 0 0,1 35 12 0 0,-2-35 8 0 0,2 1 23 0 0,6 59 512 0 0,-2-16-89 0 0,1 9-128 0 0,-1-10-418 0 0,-3-27-130 0 0,5 32-58 0 0,-3-30-7 0 0,31 205 598 0 0,-22-158-505 0 0,-12-64-212 0 0,-1-2 25 0 0,1 0 1 0 0,6 20-1 0 0,-5-20-30 0 0,9 35 118 0 0,-1 8 151 0 0,-2-11-174 0 0,-7-32 4 0 0,0-2-4 0 0,11 42 243 0 0,-4-18-292 0 0,-7-25-33 0 0,1 1-753 0 0,5 26 458 0 0,-6-26-25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9 355 13359 0 0,'0'0'5448'0'0,"8"2"-5148"0"0,1 1-266 0 0,-6-2-53 0 0,0 0 1 0 0,1 0-1 0 0,-1 0 0 0 0,1 0 0 0 0,-1-1 1 0 0,1 1-1 0 0,4-1 0 0 0,34-3-190 0 0,-34 2 90 0 0,2 2-1 0 0,42 2 244 0 0,-8 1 488 0 0,7 1 79 0 0,8-1 74 0 0,129 2 283 0 0,464-37-336 0 0,-2-27-480 0 0,283-7 120 0 0,-665 59-323 0 0,46-1 6 0 0,-106-2-35 0 0,279-19 0 0 0,-174 2 75 0 0,5 0 26 0 0,102-6 75 0 0,-31 4-40 0 0,70 5 42 0 0,-186 14-76 0 0,60 13-8 0 0,-59 2-44 0 0,14-7 14 0 0,-246 2-53 0 0,18 1 31 0 0,-2-3-31 0 0,-4-2 0 0 0,-3-1 42 0 0,-4 0 16 0 0,-3-1 22 0 0,-4 0 5 0 0,-9 2 0 0 0,-6 1 27 0 0,-14 1-110 0 0,38-6 162 0 0,-37 4-93 0 0,9-5 6 0 0,-16 6 271 0 0,1 5-299 0 0,19 7-37 0 0,-25-10-21 0 0,1 0 0 0 0,-1 1 0 0 0,1-1 0 0 0,-1 0-1 0 0,1 0 1 0 0,-1 1 0 0 0,1-1 0 0 0,-1 0 0 0 0,1 1 0 0 0,-1-1 0 0 0,1 1 0 0 0,-1-1 0 0 0,1 1 0 0 0,-1-1 0 0 0,0 1 0 0 0,1-1 0 0 0,-1 1 0 0 0,0-1 0 0 0,1 1 0 0 0,-1-1 0 0 0,0 2-1 0 0,19 35 10 0 0,2 13-11 0 0,-3 3-21 0 0,2 22-173 0 0,-6-16 34 0 0,0 9 15 0 0,1 7 2 0 0,1 2 14 0 0,0 0-3 0 0,0 0-40 0 0,-14-62 143 0 0,12 44-103 0 0,5 13 37 0 0,1 4-1 0 0,-1-10 80 0 0,3 13 16 0 0,-2-2 0 0 0,-1-4 0 0 0,0-7 0 0 0,-2-5 0 0 0,1 2-80 0 0,-16-53 67 0 0,9 26-70 0 0,1 2 56 0 0,2 16-15 0 0,-4-3 31 0 0,-3-3 11 0 0,0-1 0 0 0,-2-2 0 0 0,-1-8 11 0 0,-4-23 31 0 0,-3-5-24 0 0,2-6 32 0 0,0 0 1 0 0,1 1-1 0 0,-1-1 1 0 0,0 1-1 0 0,1-1 1 0 0,0 6-1 0 0,-7-5 31 0 0,-18 11 6 0 0,18-11 89 0 0,1-4-88 0 0,0 0-56 0 0,3 0-6 0 0,0 0-1 0 0,0 0 1 0 0,0 0 0 0 0,0 0 0 0 0,1 0 0 0 0,-1-1-1 0 0,0 0 1 0 0,-3 0 0 0 0,-18-5 63 0 0,-4-3 8 0 0,25 7-87 0 0,0 1 0 0 0,0 0-1 0 0,-1 0 1 0 0,1 0 0 0 0,0 1 0 0 0,-1-1-1 0 0,-3 1 1 0 0,-25-5 18 0 0,-14-1 20 0 0,-3 1-36 0 0,-19 4 41 0 0,-142-2-42 0 0,130 2-11 0 0,-150 3 0 0 0,-575 45 72 0 0,423-25-72 0 0,19-2 0 0 0,33 2-29 0 0,-40 3-6 0 0,75-20-4 0 0,29-3 6 0 0,-292 19-271 0 0,262-17-16 0 0,-111-1 272 0 0,188-4 48 0 0,-123-3-195 0 0,-47-6 84 0 0,84 4 49 0 0,207 2 62 0 0,-127-2 0 0 0,-110-13-45 0 0,160 6 15 0 0,144 11 4 0 0,-260-11-1 0 0,51-5 27 0 0,155 10-11 0 0,29 1-42 0 0,27 1 53 0 0,-10 1 0 0 0,3 1 0 0 0,-2-1 60 0 0,6 3-48 0 0,-3 1-12 0 0,4 1 0 0 0,6 1-12 0 0,21 0-48 0 0,-2 1-72 0 0,-15 6 104 0 0,16-6-52 0 0,0 3-688 0 0,-18 13 673 0 0,18-13 6 0 0,0 0-760 0 0,-15 15 698 0 0,15-15-1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2759 0 0,'-1'-2'207'0'0,"-1"-17"15259"0"0,2 23-13528 0 0,2 17-2517 0 0,0-7 859 0 0,-1-4-122 0 0,-1 2-45 0 0,2 56 72 0 0,0-9 1 0 0,3 8 20 0 0,-4-53-170 0 0,4 41 186 0 0,-4-41-170 0 0,7 40 214 0 0,5 11 72 0 0,3 3 28 0 0,-13-55-307 0 0,12 37 126 0 0,4 8-93 0 0,-1-13-76 0 0,8 15-16 0 0,-4-16-13 0 0,-18-35-94 0 0,2-2-829 0 0,16 25 532 0 0,-16-24-318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83 4143 0 0,'0'0'636'0'0,"-1"-2"454"0"0,-3-10 354 0 0,3 9 76 0 0,-1-1-50 0 0,-22-29 1874 0 0,23 32-3245 0 0,0 0-1 0 0,0-1 1 0 0,0 1 0 0 0,-1 0-1 0 0,1 0 1 0 0,0 0-1 0 0,0 0 1 0 0,-1 1-1 0 0,1-1 1 0 0,0 0 0 0 0,-1 0-1 0 0,-1 0 1 0 0,-1-1 35 0 0,2 1-93 0 0,1 0 0 0 0,-1 0-1 0 0,0 0 1 0 0,1 0 0 0 0,-1 0 0 0 0,0 1-1 0 0,0-1 1 0 0,1 1 0 0 0,-4-1-1 0 0,1 0 32 0 0,2 0-57 0 0,1 0 0 0 0,-1 1 0 0 0,1-1 1 0 0,-1 1-1 0 0,1 0 0 0 0,-1-1 0 0 0,1 1 0 0 0,-1 0 0 0 0,1 0 1 0 0,-1 0-1 0 0,1 0 0 0 0,-3 0 0 0 0,0 1-15 0 0,2-2-10 0 0,-1 1 0 0 0,1 0 1 0 0,0 0-1 0 0,0 0 0 0 0,0 0 0 0 0,0 0 0 0 0,0 1 0 0 0,0-1 0 0 0,0 1 0 0 0,-2 0 0 0 0,-2 1-13 0 0,4-2 22 0 0,0 0 0 0 0,0 1 1 0 0,0-1-1 0 0,0 0 0 0 0,-1 1 0 0 0,1 0 0 0 0,0 0 0 0 0,0 0 0 0 0,1-1 0 0 0,-1 2 0 0 0,-2 0 1 0 0,-1 1 24 0 0,2-2-4 0 0,1 0 1 0 0,-1 0 0 0 0,1 1 0 0 0,-1-1 0 0 0,1 0 0 0 0,-1 1 0 0 0,1 0-1 0 0,-3 2 1 0 0,0 1 18 0 0,2-3 2 0 0,-1 0 0 0 0,1 0 0 0 0,0 1 0 0 0,1-1 0 0 0,-5 6-1 0 0,2-3 21 0 0,2-3-15 0 0,0 1 0 0 0,0 0 1 0 0,0 0-1 0 0,1 0 1 0 0,-1 0-1 0 0,-2 5 0 0 0,1-1 20 0 0,1-4 26 0 0,0 0-1 0 0,1 1 0 0 0,-1-1 1 0 0,1 1-1 0 0,0 0 0 0 0,-3 5 1 0 0,2 0 114 0 0,-14 24 984 0 0,14-25-946 0 0,0-1 336 0 0,0 4-654 0 0,-8 31-286 0 0,9-32-59 0 0,2-1 60 0 0,0 26 298 0 0,0-34 63 0 0,0-1 0 0 0,0 1 0 0 0,0 0 0 0 0,0 0 1 0 0,0 0-1 0 0,0-1 0 0 0,0 1 0 0 0,0 0 0 0 0,0 0 0 0 0,1 0 0 0 0,-1-1 0 0 0,0 1 1 0 0,1 0-1 0 0,-1-1 0 0 0,0 1 0 0 0,1 0 0 0 0,-1 0 0 0 0,1-1 0 0 0,0 2 1 0 0,-1-2-3 0 0,3 4 1 0 0,1 1 1 0 0,-1-1-1 0 0,1 0 1 0 0,0 0-1 0 0,0-1 1 0 0,5 5-1 0 0,-5-6 1 0 0,1 0-1 0 0,-1 0 1 0 0,1 0-1 0 0,-1-1 1 0 0,1 0-1 0 0,9 2 1 0 0,-14-3-2 0 0,1 0 3 0 0,0 1 1 0 0,0-1 0 0 0,0 0-1 0 0,0 0 1 0 0,1 0-1 0 0,-1 0 1 0 0,0 0-1 0 0,0 0 1 0 0,0 0-1 0 0,0 0 1 0 0,3-1 0 0 0,4 0 5 0 0,-4 0 1 0 0,-1 1 0 0 0,1-1 0 0 0,-1 0 1 0 0,1 0-1 0 0,-1 0 0 0 0,0 0 0 0 0,6-3 0 0 0,-2 1 3 0 0,17-9 70 0 0,1-3-67 0 0,4-6-16 0 0,-2-7 0 0 0,-1-2-20 0 0,-8 3-192 0 0,-1-1 0 0 0,21-49 0 0 0,-34 68 152 0 0,8-26 52 0 0,-11 30 15 0 0,0 2 2557 0 0,2 14-2413 0 0,7 35-21 0 0,-7-35-2 0 0,-2-1-21 0 0,10 47-8 0 0,-3-20-33 0 0,2 1-2 0 0,1-7-10 0 0,3 11-44 0 0,2 1-50 0 0,-12-34-166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13823 0 0,'0'0'1642'0'0,"-1"9"-513"0"0,0 1-630 0 0,0 4 87 0 0,1 15 2612 0 0,-1-13-2934 0 0,2 45 317 0 0,3 12-253 0 0,1-9-539 0 0,-3-30 50 0 0,-1-26-34 0 0,-1 3-118 0 0,0 32-51 0 0,0-32-11 0 0,-1-3 175 0 0,0 24 446 0 0,1-23 2204 0 0,3-13-2357 0 0,11-13-91 0 0,-13 17-8 0 0,-1-1 1 0 0,1 1 0 0 0,-1-1-1 0 0,1 1 1 0 0,-1-1 0 0 0,0 1-1 0 0,0-1 1 0 0,1 1 0 0 0,-1-1-1 0 0,0 1 1 0 0,0-1 0 0 0,1 0-1 0 0,-1 1 1 0 0,0-1 0 0 0,0-1-1 0 0,2-8-24 0 0,58-241-2037 0 0,-57 243 1868 0 0,4-8 2 0 0,1 3-79 0 0,0-1 74 0 0,-6 11 54 0 0,0 0 20 0 0,9-10 6 0 0,-9 10 193 0 0,5 7 8 0 0,21 11-13 0 0,-27-15-63 0 0,0 0-1 0 0,-1 1 0 0 0,1-1 1 0 0,0 1-1 0 0,-1-1 1 0 0,1 0-1 0 0,0 1 1 0 0,-1-1-1 0 0,1 1 0 0 0,-1 0 1 0 0,1-1-1 0 0,-1 1 1 0 0,1-1-1 0 0,-1 1 1 0 0,0 0-1 0 0,1-1 0 0 0,-1 1 1 0 0,0 0-1 0 0,1 0 1 0 0,-1-1-1 0 0,0 3 1 0 0,19 47 22 0 0,-7-1 48 0 0,-10-40 15 0 0,0 2 0 0 0,6 31 6 0 0,-6-32 22 0 0,-2-6-90 0 0,0-1 1 0 0,1 1-1 0 0,-1 0 1 0 0,1 0-1 0 0,0-1 1 0 0,0 1-1 0 0,1 3 1 0 0,1 2 15 0 0,-1 0 254 0 0,0 0-216 0 0,7 28-2 0 0,-6-27 484 0 0,2-13-500 0 0,14-5-37 0 0,-18 8-23 0 0,-1 0 0 0 0,0 0 0 0 0,1 0 1 0 0,-1 0-1 0 0,0 0 0 0 0,0 0 0 0 0,1 0 0 0 0,-1 0 0 0 0,0-1 1 0 0,0 1-1 0 0,1 0 0 0 0,-1 0 0 0 0,0 0 0 0 0,0 0 0 0 0,1-1 1 0 0,-1 1-1 0 0,0 0 0 0 0,0 0 0 0 0,0-1 0 0 0,1 1 0 0 0,-1 0 1 0 0,0 0-1 0 0,0-1 0 0 0,0 1 0 0 0,0 0 0 0 0,0-1 1 0 0,6-15 11 0 0,15-56-298 0 0,-18 58 97 0 0,10-26 0 0 0,-1 10-267 0 0,-3 12 233 0 0,-7 14 44 0 0,1 0 17 0 0,8-11 6 0 0,-8 11 14 0 0,1 1-16 0 0,12-8 92 0 0,-11 8 655 0 0,2 10-494 0 0,25 19-1 0 0,-24-19 79 0 0,-5 3-102 0 0,13 29-1 0 0,-13-29 0 0 0,0 0 0 0 0,6 28 0 0 0,-7-28 0 0 0,1 0 0 0 0,7 28 0 0 0,-7-28 0 0 0,-1-1 0 0 0,5 31 2 0 0,-4-21 4 0 0,4 19-30 0 0,-5-29-124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11975 0 0,'0'0'5283'0'0,"0"9"-3067"0"0,0 36 576 0 0,2-32-2462 0 0,5 41-96 0 0,-2-30-69 0 0,15 45-372 0 0,2 5-186 0 0,-7-24-11 0 0,-8-25-78 0 0,10 52-454 0 0,-6-16 793 0 0,0 12 182 0 0,-1 8 582 0 0,-4-42-256 0 0,-5-30-15 0 0,1 1-79 0 0,5 28-29 0 0,-5-28 643 0 0,1-10-895 0 0,0 0 0 0 0,0-1 0 0 0,0 1 0 0 0,-1-1-1 0 0,1 1 1 0 0,0-1 0 0 0,0 0 0 0 0,3-1 0 0 0,1-1-15 0 0,-6 3 23 0 0,-1 0 0 0 0,0 0 0 0 0,1 0 0 0 0,-1 0 0 0 0,0 0 0 0 0,1 0 0 0 0,-1 0 0 0 0,0 0 0 0 0,0 0 0 0 0,1 0 0 0 0,-1 0 0 0 0,0 0-1 0 0,1-1 1 0 0,-1 1 0 0 0,0 0 0 0 0,0 0 0 0 0,1 0 0 0 0,-1 0 0 0 0,0-1 0 0 0,0 1 0 0 0,1 0 0 0 0,-1 0 0 0 0,0 0 0 0 0,0-1 0 0 0,0 1 0 0 0,1 0 0 0 0,-1 0 0 0 0,0-1 0 0 0,0 1 0 0 0,0 0 0 0 0,0-1 0 0 0,0 1-1 0 0,1 0 1 0 0,-1-1 0 0 0,0 1 0 0 0,0 0 0 0 0,0 0 0 0 0,0-1 0 0 0,6-34-115 0 0,-1 8-21 0 0,1 0 0 0 0,1 1 0 0 0,17-43 0 0 0,-21 62 96 0 0,-2 4 5 0 0,0 0 0 0 0,0 0 0 0 0,1 0 1 0 0,-1 0-1 0 0,1 0 0 0 0,3-5 0 0 0,-2 3-18 0 0,-3 3 32 0 0,1 0 0 0 0,0 1-1 0 0,0-1 1 0 0,0 1-1 0 0,0-1 1 0 0,0 1 0 0 0,0-1-1 0 0,0 1 1 0 0,1 0-1 0 0,-1-1 1 0 0,0 1 0 0 0,3-1-1 0 0,11-11-268 0 0,-11 10-41 0 0,2 0-10 0 0,18-7-7 0 0,-18 7-28 0 0,2 5-398 0 0,25 5 406 0 0,-25-5 88 0 0,0 4-194 0 0,22 18 294 0 0,-29-23 182 0 0,0 0 0 0 0,1 0 1 0 0,-1 0-1 0 0,0 0 0 0 0,0 0 1 0 0,0 0-1 0 0,0 0 0 0 0,0 1 1 0 0,-1-1-1 0 0,2 3 1 0 0,18 31 47 0 0,-15-26 361 0 0,-3 0-192 0 0,0 2-135 0 0,-1-6 68 0 0,1 1 0 0 0,-1-1 0 0 0,-1 0 0 0 0,1 11 0 0 0,-4-7 170 0 0,-9 27 0 0 0,9-27 0 0 0,-1-3 0 0 0,-2 0-215 0 0,4-4-39 0 0,0 0-1 0 0,-1 1 1 0 0,1-1-1 0 0,0 1 1 0 0,1-1-1 0 0,-1 1 1 0 0,-1 3 0 0 0,-4-1 200 0 0,-1 1-181 0 0,4-3-1 0 0,0 1 0 0 0,-1-1 0 0 0,0 0-1 0 0,-8 4 1 0 0,-17 8 264 0 0,-4-1-192 0 0,5-5-80 0 0,-3-1 16 0 0,3-4-12 0 0,2-6-91 0 0,2 2-125 0 0,20 0-38 0 0,1-2-9 0 0,-12-6-76 0 0,11 6-312 0 0,3-1-1656 0 0,-10-8-2593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418 473 16127 0 0,'0'0'2515'0'0,"-5"4"-1664"0"0,-12 10 39 0 0,16-14-845 0 0,1 0-1 0 0,0 1 1 0 0,-1-1-1 0 0,1 0 0 0 0,-1 1 1 0 0,1-1-1 0 0,0 0 1 0 0,-1 1-1 0 0,1-1 1 0 0,-1 0-1 0 0,1 0 1 0 0,-1 0-1 0 0,1 0 0 0 0,-1 1 1 0 0,0-1-1 0 0,1 0 1 0 0,-1 0-1 0 0,-5 1 124 0 0,-17 1 292 0 0,16-3-395 0 0,-20 2 183 0 0,20-1-277 0 0,3 0-30 0 0,1 0 0 0 0,-1 1 0 0 0,1-1 1 0 0,-1 1-1 0 0,0-1 0 0 0,-4 3 0 0 0,-1-2-41 0 0,4 0 15 0 0,1 0 1 0 0,-1 0 0 0 0,0 1 0 0 0,1-1 0 0 0,-7 4 0 0 0,-22 8-153 0 0,17-5 21 0 0,3-1 151 0 0,3-1 32 0 0,0 0 1 0 0,0 0-1 0 0,1 1 0 0 0,-15 13 1 0 0,-7 8 276 0 0,17-12 20 0 0,5-6-174 0 0,5-5-8 0 0,-1 0 1 0 0,1 1-1 0 0,0 0 0 0 0,0 0 0 0 0,-4 7 1 0 0,-9 18 235 0 0,12-24 2 0 0,3 1-32 0 0,-7 23-135 0 0,6-23 22 0 0,8 0-108 0 0,14 22-70 0 0,-19-30 1 0 0,0 1-1 0 0,0-1 1 0 0,0 1 0 0 0,0-1-1 0 0,1 1 1 0 0,-1-1 0 0 0,0 0-1 0 0,0 1 1 0 0,1-1 0 0 0,-1 0-1 0 0,0 1 1 0 0,0-1 0 0 0,1 0-1 0 0,-1 1 1 0 0,0-1 0 0 0,1 0-1 0 0,-1 0 1 0 0,1 1 0 0 0,-1-1-1 0 0,0 0 1 0 0,1 0 0 0 0,-1 0-1 0 0,1 1 1 0 0,-1-1 0 0 0,0 0-1 0 0,1 0 1 0 0,-1 0 0 0 0,1 0-1 0 0,-1 0 1 0 0,1 0 0 0 0,-1 0-1 0 0,1 0 1 0 0,32-1-68 0 0,-24 1 60 0 0,-7 0 5 0 0,1-1-1 0 0,-1 1 1 0 0,1-1 0 0 0,0 1 0 0 0,-1-1-1 0 0,1 0 1 0 0,-1 0 0 0 0,1 0 0 0 0,-1 0 0 0 0,0 0-1 0 0,4-3 1 0 0,26-14-7 0 0,-18 7-11 0 0,-1 1 0 0 0,1-2 0 0 0,-2 0 0 0 0,0 0-1 0 0,0-1 1 0 0,10-15 0 0 0,1-7-80 0 0,27-51 0 0 0,-34 53 120 0 0,-1-1-1 0 0,-2 0 1 0 0,-2-1 0 0 0,-1 0-1 0 0,-1-1 1 0 0,-2 0-1 0 0,-2 0 1 0 0,-1-1 0 0 0,-2 1-1 0 0,-1-1 1 0 0,-3 0 0 0 0,-7-56-1 0 0,2 67 265 0 0,6 21-171 0 0,-1 3-13 0 0,2 1-71 0 0,-1 1-8 0 0,0-1 1 0 0,1 1-1 0 0,-1-1 0 0 0,0 0 0 0 0,0 0 0 0 0,1 1 1 0 0,-1-1-1 0 0,1 0 0 0 0,-1 0 0 0 0,1 0 0 0 0,-1 0 1 0 0,1-1-1 0 0,-5 7 36 0 0,2-1-54 0 0,-1 0-1 0 0,1 0 0 0 0,0 0 1 0 0,1 0-1 0 0,-3 7 0 0 0,2-4-13 0 0,0 1-1 0 0,1 0 0 0 0,0-1 0 0 0,0 14 0 0 0,-1 32-80 0 0,3 3 15 0 0,0-39 68 0 0,4 30-52 0 0,3 0 52 0 0,4 18 12 0 0,3 2 0 0 0,2-3 0 0 0,-12-44-2 0 0,11 30-80 0 0,-1-8 1 0 0,-11-32-47 0 0,1-1-131 0 0,13 27 67 0 0,-13-27-269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0 15199 0 0,'0'0'6335'0'0,"-4"7"-5894"0"0,-12 20-296 0 0,12-20-57 0 0,-26-6-1693 0 0,25-1 1369 0 0,-1 2 79 0 0,-15 4 18 0 0,16-5 98 0 0,-2 4 397 0 0,-2-1-188 0 0,5-2-34 0 0,0 1-1 0 0,0-1 0 0 0,0 1 0 0 0,0 0 1 0 0,0 0-1 0 0,-5 5 0 0 0,3-4 49 0 0,3-2-98 0 0,0 0 0 0 0,0 1 0 0 0,1-1 0 0 0,-1 1 0 0 0,1-1 0 0 0,-1 1 0 0 0,-2 4-1 0 0,-1 0-1 0 0,-14 20 294 0 0,14-20-307 0 0,3-2-25 0 0,0 0 1 0 0,-1-1-1 0 0,1 1 0 0 0,-3 8 0 0 0,-13 29 4 0 0,8 1-116 0 0,9-35-9 0 0,7-2-211 0 0,-2-2 281 0 0,0-1-1 0 0,-1 0 1 0 0,1-1-1 0 0,0 1 1 0 0,1 0-1 0 0,-1-1 1 0 0,4 2-1 0 0,-6-3 7 0 0,1-1 1 0 0,0 1-1 0 0,0-1 0 0 0,-1 0 1 0 0,1 0-1 0 0,0 0 0 0 0,-1 0 1 0 0,1 0-1 0 0,0 0 0 0 0,0 0 0 0 0,-1-1 1 0 0,1 1-1 0 0,0 0 0 0 0,-1-1 1 0 0,1 0-1 0 0,2 0 0 0 0,11-6-54 0 0,26-16 1 0 0,-21 11-15 0 0,-5 0 17 0 0,-2 2-86 0 0,-6 4 74 0 0,-2 3 2 0 0,0-1 0 0 0,0 0-1 0 0,-1 0 1 0 0,5-6-1 0 0,94-115-970 0 0,-73 87 738 0 0,-22 29 195 0 0,12-9 80 0 0,1 2 54 0 0,-17 13 894 0 0,3 8-722 0 0,18 14 2 0 0,-18-15 127 0 0,-6 6-215 0 0,3 28-7 0 0,-2-28-9 0 0,-2-1-32 0 0,0 27-3 0 0,1 15 64 0 0,0-38-111 0 0,0-3 10 0 0,-1 0 0 0 0,1 0-1 0 0,3 10 1 0 0,-2-8-4 0 0,2 8 45 0 0,5 17 7 0 0,-3-18-23 0 0,7 21-57 0 0,-10-30-61 0 0,2-4-784 0 0,16 21 289 0 0,-16-20-875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17508 0 0,'-1'1'88'0'0,"1"0"1"0"0,0 0-1 0 0,0 0 1 0 0,0 1-1 0 0,0-1 1 0 0,0 0-1 0 0,1 0 1 0 0,-1 0-1 0 0,0 0 1 0 0,0 0-1 0 0,1 0 1 0 0,-1 0-1 0 0,1 0 1 0 0,-1 0-1 0 0,1 0 1 0 0,-1 0-1 0 0,1 0 1 0 0,-1-1-1 0 0,1 1 1 0 0,1 1-1 0 0,-1-1-6 0 0,0-1 0 0 0,1 0-1 0 0,-1 1 1 0 0,0-1 0 0 0,0 0-1 0 0,1 0 1 0 0,-1 0 0 0 0,0 0-1 0 0,1 0 1 0 0,-1 0 0 0 0,0 0-1 0 0,1 0 1 0 0,-1 0 0 0 0,0-1-1 0 0,0 1 1 0 0,1-1 0 0 0,1 0-1 0 0,14-6-432 0 0,0-1 0 0 0,0 0-1 0 0,20-15 1 0 0,-23 14 24 0 0,0 1 0 0 0,1 0-1 0 0,0 1 1 0 0,0 0 0 0 0,17-4 0 0 0,-2 3 637 0 0,1 1 0 0 0,0 2 0 0 0,0 1 1 0 0,55 1-1 0 0,-84 3-309 0 0,0 0-1 0 0,0 0 1 0 0,0 0 0 0 0,0 0 0 0 0,0 1 0 0 0,0-1-1 0 0,0 1 1 0 0,0-1 0 0 0,-1 1 0 0 0,1 0 0 0 0,0 0-1 0 0,0-1 1 0 0,1 3 0 0 0,-2-2-20 0 0,-1 0 0 0 0,1-1 0 0 0,-1 1 0 0 0,1 0 1 0 0,-1 0-1 0 0,0 0 0 0 0,1 0 0 0 0,-1 0 0 0 0,0 0 0 0 0,0 0 0 0 0,0 0 0 0 0,1 0 0 0 0,-1 0 0 0 0,0 1 1 0 0,-1-1-1 0 0,1 0 0 0 0,0 0 0 0 0,0 0 0 0 0,0 0 0 0 0,-1 0 0 0 0,1 0 0 0 0,0 0 0 0 0,-1 0 0 0 0,1-1 1 0 0,-2 3-1 0 0,-7 15-75 0 0,-1 1 0 0 0,-1-2 1 0 0,-1 0-1 0 0,-1 0 0 0 0,-18 18 1 0 0,-17 24-72 0 0,-37 66 21 0 0,70-99 108 0 0,1 1 0 0 0,1 0 0 0 0,-9 29 0 0 0,20-52 77 0 0,1 0 1 0 0,-1 1-1 0 0,1-1 1 0 0,1 1-1 0 0,-1-1 1 0 0,1 1-1 0 0,-1-1 1 0 0,1 1-1 0 0,0-1 1 0 0,1 1-1 0 0,1 6 1 0 0,-2-9 24 0 0,1 0 0 0 0,0 1 0 0 0,0-1 0 0 0,0 0 0 0 0,1 0 0 0 0,-1 0 0 0 0,0 0 0 0 0,1 0 0 0 0,-1-1 0 0 0,1 1 0 0 0,0 0 0 0 0,-1-1 0 0 0,1 1 0 0 0,0-1 0 0 0,0 1 0 0 0,0-1 0 0 0,0 0 0 0 0,0 0 0 0 0,1 0 0 0 0,-1 0 0 0 0,0 0 0 0 0,5 0 0 0 0,13 4 193 0 0,1-1-1 0 0,0-1 1 0 0,0-1-1 0 0,22-1 0 0 0,85-10 875 0 0,-94 4-1648 0 0,1-1 0 0 0,-1-2 0 0 0,0-1 1 0 0,33-13-1 0 0,-52 15-6481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4607 0 0,'0'0'14423'0'0,"1"9"-14303"0"0,1 1-66 0 0,-1-4 118 0 0,0 0 0 0 0,0-1 0 0 0,0 1-1 0 0,-1 6 1 0 0,-4 53 1434 0 0,0-8-837 0 0,3-2-416 0 0,-1 0-288 0 0,-1 7-6 0 0,0-5-47 0 0,1 8-12 0 0,0 7 0 0 0,2 1 0 0 0,0-1 0 0 0,3 0 0 0 0,1-1 0 0 0,3-6 0 0 0,1-6 0 0 0,0-2 0 0 0,4 6 0 0 0,2 3 53 0 0,-7-31-31 0 0,-6-27 108 0 0,1 1-74 0 0,7 26-66 0 0,-7-26-97 0 0,-6-11-149 0 0,2 1 200 0 0,1 1 31 0 0,0 0 0 0 0,0 0 0 0 0,0 0 0 0 0,1-1 0 0 0,-1 1 0 0 0,0-1 1 0 0,0 1-1 0 0,0 0 0 0 0,0-1 0 0 0,1 0 0 0 0,-1 1 0 0 0,0-1 0 0 0,0 1 0 0 0,1-1 0 0 0,-1 0 0 0 0,1 1 0 0 0,-1-1 0 0 0,0 0 0 0 0,0-1 0 0 0,-1-1-166 0 0,-7-13-1916 0 0,1-2-5120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21 7831 0 0,'0'0'1682'0'0,"-1"-2"-744"0"0,-7-1 5997 0 0,-7 33-6472 0 0,11-22 7 0 0,2 0-7 0 0,-9 26-40 0 0,9-25-21 0 0,-2 2-2 0 0,-18 57 176 0 0,0-10-304 0 0,4-8-165 0 0,-5 15-32 0 0,12-32-42 0 0,8-25 80 0 0,-1 2 23 0 0,-11 32 0 0 0,11-31 4 0 0,1-3 18 0 0,3-6-146 0 0,-9 24 513 0 0,8-23-369 0 0,2-3-24 0 0,8-17-7 0 0,30-79-194 0 0,-14 31-6 0 0,0 6-81 0 0,-2 0-234 0 0,39-68-1 0 0,-51 111 331 0 0,6-8 49 0 0,3 4 23 0 0,-3 8 47 0 0,-7 10-4 0 0,15-1-34 0 0,-24 3-19 0 0,0 0-1 0 0,-1 0 1 0 0,1 0 0 0 0,0 0 0 0 0,-1 0 0 0 0,1 0-1 0 0,0 0 1 0 0,-1 1 0 0 0,1-1 0 0 0,0 0-1 0 0,-1 0 1 0 0,1 0 0 0 0,-1 1 0 0 0,1-1-1 0 0,0 0 1 0 0,-1 1 0 0 0,1-1 0 0 0,-1 0 0 0 0,1 1-1 0 0,-1-1 1 0 0,1 1 0 0 0,-1-1 0 0 0,1 1 0 0 0,34 26 24 0 0,-33-26-18 0 0,0 1 1 0 0,-1-1-1 0 0,1 0 0 0 0,-1 1 1 0 0,1-1-1 0 0,-1 1 0 0 0,0-1 1 0 0,2 3-1 0 0,4 6 17 0 0,0-2 13 0 0,-1 1 0 0 0,9 15 0 0 0,9 17 47 0 0,-17-31-16 0 0,0 0-16 0 0,22 28-21 0 0,-22-28 71 0 0,1-1 4 0 0,25 27-10 0 0,-25-27-1 0 0,0-2 0 0 0,26 25 0 0 0,-25-24 0 0 0,-2-2-3 0 0,21 17-11 0 0,-21-17 63 0 0,0-2-85 0 0,22 14-37 0 0,-15-12 19 0 0,13 2-68 0 0,-21-6-164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27 189 7367 0 0,'-10'1'460'0'0,"-6"3"7860"0"0,17-3-8258 0 0,0-1 0 0 0,0 1 1 0 0,0-1-1 0 0,0 1 0 0 0,0-1 0 0 0,0 1 0 0 0,0-1 0 0 0,0 1 0 0 0,1-1 0 0 0,-1 0 0 0 0,0 0 1 0 0,0 0-1 0 0,0 1 0 0 0,1-1 0 0 0,-1 0 0 0 0,2-1 0 0 0,2 1 76 0 0,234 9 261 0 0,-100-6-150 0 0,184-9 1389 0 0,26 2-508 0 0,65 15-616 0 0,-308-11-346 0 0,196 28 0 0 0,-38-6-168 0 0,-224-19 3 0 0,-1 2 0 0 0,48 13 0 0 0,-45-9 83 0 0,70 7 1 0 0,-52-12-65 0 0,82 2 170 0 0,-112-6-100 0 0,-1-2 0 0 0,50-8 0 0 0,-9 0-97 0 0,-47 8 95 0 0,1-1 1 0 0,28-9 0 0 0,-28 5-68 0 0,0 2 1 0 0,1 0-1 0 0,-1 1 1 0 0,41-1-1 0 0,-60 6-18 0 0,-1-1 0 0 0,0 1 0 0 0,0 0 0 0 0,0 0 1 0 0,6 2-1 0 0,-7-2 2 0 0,1 0 0 0 0,0 0 1 0 0,0 0-1 0 0,-1 0 0 0 0,6 0 1 0 0,-9-1-5 0 0,0 0 1 0 0,0 0-1 0 0,0 0 0 0 0,1 0 1 0 0,-1 0-1 0 0,0 0 0 0 0,0 0 1 0 0,0-1-1 0 0,0 1 0 0 0,0 0 1 0 0,0 0-1 0 0,0 0 0 0 0,1 0 1 0 0,-1 0-1 0 0,0 0 0 0 0,0 0 1 0 0,0 0-1 0 0,0 0 0 0 0,0 0 1 0 0,0 0-1 0 0,0 0 0 0 0,0 0 1 0 0,0-1-1 0 0,0 1 0 0 0,0 0 1 0 0,0 0-1 0 0,1 0 0 0 0,-1 0 1 0 0,0 0-1 0 0,0 0 0 0 0,0 0 1 0 0,0 0-1 0 0,0-1 0 0 0,0 1 1 0 0,0 0-1 0 0,0 0 0 0 0,0 0 1 0 0,0 0-1 0 0,0 0 0 0 0,0 0 1 0 0,0 0-1 0 0,0-1 0 0 0,0 1 1 0 0,0 0-1 0 0,0 0 0 0 0,-1 0 1 0 0,1 0-1 0 0,0 0 0 0 0,0 0 1 0 0,0 0-1 0 0,0 0 0 0 0,0 0 1 0 0,0-1-1 0 0,0 1 1 0 0,0 0-1 0 0,0 0 0 0 0,0 0 1 0 0,0 0-1 0 0,0 0 0 0 0,-1 0 1 0 0,1 0-1 0 0,0 0 0 0 0,0 0 1 0 0,0 0-1 0 0,0 0 0 0 0,-6-6 118 0 0,-33-17 88 0 0,0 3 1 0 0,-49-20-1 0 0,45 22-144 0 0,-154-56-2 0 0,114 45-51 0 0,51 18-12 0 0,-2 2 0 0 0,-51-8 0 0 0,-70 1 0 0 0,147 15 0 0 0,6 1 0 0 0,1 0 0 0 0,0-1-1 0 0,0 1 1 0 0,0 0-1 0 0,-1 0 1 0 0,1 0 0 0 0,0 0-1 0 0,0 0 1 0 0,0 0-1 0 0,0 0 1 0 0,-1 0-1 0 0,1 1 1 0 0,0-1-1 0 0,0 0 1 0 0,0 1-1 0 0,0-1 1 0 0,0 1-1 0 0,0-1 1 0 0,0 1-1 0 0,0-1 1 0 0,0 1-1 0 0,0 0 1 0 0,0 0 0 0 0,0-1-1 0 0,0 1 1 0 0,-1 2-1 0 0,2-3-60 0 0,7 9-98 0 0,22 24 75 0 0,-28-31 75 0 0,0-1-1 0 0,0 1 1 0 0,1-1 0 0 0,-1 0-1 0 0,0 0 1 0 0,0 0 0 0 0,1 0-1 0 0,-1 0 1 0 0,3 2 0 0 0,36 19-66 0 0,-7-5 37 0 0,1-2 0 0 0,68 22 0 0 0,72 5-97 0 0,-62-16 100 0 0,242 77-301 0 0,-327-93 336 0 0,9 6 0 0 0,-5 0-12 0 0,-27-12-12 0 0,-9 4 0 0 0,-28 28 12 0 0,32-34 12 0 0,-1 0 0 0 0,0-1 0 0 0,0 1 0 0 0,-1 0 0 0 0,1-1 0 0 0,0 0 0 0 0,0 0 0 0 0,-1 1 0 0 0,1-1 0 0 0,-1-1 0 0 0,1 1 0 0 0,-5 1 0 0 0,-5 1 0 0 0,-93 36 68 0 0,2 4-1 0 0,-121 70 1 0 0,210-104-26 0 0,-30 18-31 0 0,-1 4-11 0 0,6-2 0 0 0,5-2-12 0 0,-2 2-97 0 0,30-24-142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208 183 5983 0 0,'-1'-2'532'0'0,"-1"1"-1"0"0,0-1 0 0 0,0 1 0 0 0,0 0 0 0 0,0 0 1 0 0,0 0-1 0 0,0 0 0 0 0,0 0 0 0 0,0 0 1 0 0,0 1-1 0 0,-1-1 0 0 0,1 1 0 0 0,0-1 0 0 0,0 1 1 0 0,-4 0-1 0 0,3 0-204 0 0,0 0 0 0 0,0-1 1 0 0,0 1-1 0 0,0-1 0 0 0,0 0 1 0 0,-5-2-1 0 0,8 3-305 0 0,0 0 0 0 0,0 0 1 0 0,0 0-1 0 0,0 0 0 0 0,0 0 1 0 0,1 0-1 0 0,-1 0 0 0 0,0 0 0 0 0,0 0 1 0 0,0 0-1 0 0,0 0 0 0 0,1 0 1 0 0,-1 0-1 0 0,0 0 0 0 0,0 0 0 0 0,0 0 1 0 0,0-1-1 0 0,0 1 0 0 0,1 0 1 0 0,-1 0-1 0 0,0 0 0 0 0,0 0 1 0 0,0 0-1 0 0,0 0 0 0 0,0-1 0 0 0,0 1 1 0 0,0 0-1 0 0,0 0 0 0 0,0 0 1 0 0,1 0-1 0 0,-1 0 0 0 0,0-1 0 0 0,0 1 1 0 0,0 0-1 0 0,0 0 0 0 0,0 0 1 0 0,0 0-1 0 0,0-1 0 0 0,0 1 0 0 0,0 0 1 0 0,0 0-1 0 0,0 0 0 0 0,0 0 1 0 0,0-1-1 0 0,0 1 0 0 0,-1 0 0 0 0,1 0 1 0 0,0 0-1 0 0,0 0 0 0 0,0 0 1 0 0,0-1-1 0 0,0 1 0 0 0,0 0 0 0 0,0 0 1 0 0,0 0-1 0 0,0 0 0 0 0,-1 0 1 0 0,1 0-1 0 0,0-1 0 0 0,0 1 0 0 0,0 0 1 0 0,0 0-1 0 0,0 0 0 0 0,-1 0 1 0 0,1 0-1 0 0,17-4 607 0 0,-14 3-521 0 0,488-105 2936 0 0,-303 64-2927 0 0,-186 41-117 0 0,1 1 0 0 0,-1-1 0 0 0,1 1 0 0 0,0 0 0 0 0,-1-1 0 0 0,1 1 0 0 0,-1 0 0 0 0,1 1 0 0 0,3-1 0 0 0,-7 1 0 0 0,1 0 0 0 0,-1 0 0 0 0,1 0 0 0 0,-1 0 0 0 0,1-1 0 0 0,-1 1 0 0 0,0 0 0 0 0,0 0 0 0 0,1-1 0 0 0,-1 1 0 0 0,0-1 0 0 0,-1 2 0 0 0,1-2 0 0 0,-12 7-9 0 0,0 0 0 0 0,-1 0-1 0 0,1-2 1 0 0,-2 1 0 0 0,-19 3 0 0 0,4 0 0 0 0,-58 19-10 0 0,-82 27-53 0 0,65-19-194 0 0,-186 95-1 0 0,283-127 267 0 0,0 1 0 0 0,0 0 0 0 0,0 0 0 0 0,1 1 0 0 0,0 0 0 0 0,0 0 0 0 0,1 1 0 0 0,-10 11 0 0 0,15-17 0 0 0,1 0-1 0 0,0-1 0 0 0,-1 1 1 0 0,1 0-1 0 0,0 0 1 0 0,0-1-1 0 0,0 1 1 0 0,0 0-1 0 0,-1 0 0 0 0,1-1 1 0 0,0 1-1 0 0,0 0 1 0 0,1 0-1 0 0,-1-1 1 0 0,0 1-1 0 0,0 0 0 0 0,0-1 1 0 0,0 1-1 0 0,1 0 1 0 0,-1 0-1 0 0,0-1 1 0 0,0 1-1 0 0,1 1 0 0 0,12 12-96 0 0,-13-13 91 0 0,13 9-5 0 0,-4-3 14 0 0,-2-2 14 0 0,-1 0 1 0 0,1 0 0 0 0,12 5 0 0 0,15 8 58 0 0,3-1-10 0 0,44 14 9 0 0,-41-15-22 0 0,10 3 11 0 0,-13-5-24 0 0,6 1 117 0 0,0 3 0 0 0,64 35 0 0 0,-79-37-87 0 0,-13-5 16 0 0,20 16-17 0 0,-29-23-58 0 0,-1 0 0 0 0,0 0 0 0 0,0 0 0 0 0,0 1 0 0 0,5 7 0 0 0,-2-3-2 0 0,6 6 33 0 0,18 28-31 0 0,0 7-48 0 0,-26-40-161 0 0,-2 2-839 0 0,15 33-56 0 0,-14-34-270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10138 0 0,'-22'15'6309'0'0,"0"-2"-5402"0"0,15-6-1023 0 0,0 1 0 0 0,0 0 0 0 0,1 0 0 0 0,0 0 0 0 0,0 1 0 0 0,1 0-1 0 0,0 0 1 0 0,1 0 0 0 0,0 1 0 0 0,0-1 0 0 0,1 1 0 0 0,0 0 0 0 0,-1 11-1 0 0,-2 17 157 0 0,2 0-1 0 0,0 41 0 0 0,4-77-27 0 0,0 47 553 0 0,2 1 1 0 0,3 0-1 0 0,1 0 0 0 0,14 51 1 0 0,-2-34-6 0 0,3-1-1 0 0,40 86 1 0 0,-57-141-615 0 0,1-1 0 0 0,0 0-1 0 0,1 0 1 0 0,0-1 0 0 0,1 1-1 0 0,0-1 1 0 0,0-1 0 0 0,1 1-1 0 0,0-1 1 0 0,1-1 0 0 0,13 11-1 0 0,-20-17-167 0 0,0 0 1 0 0,0 0-1 0 0,-1-1 0 0 0,1 1 1 0 0,0 0-1 0 0,0-1 0 0 0,0 1 1 0 0,0-1-1 0 0,0 0 0 0 0,-1 1 0 0 0,1-1 1 0 0,0 0-1 0 0,0 0 0 0 0,0 0 1 0 0,0-1-1 0 0,0 1 0 0 0,2-1 0 0 0,6-4-5578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 5527 0 0,'0'0'139'0'0,"-1"-1"-1"0"0,1 1 0 0 0,0 0 0 0 0,0 0 1 0 0,-1-1-1 0 0,1 1 0 0 0,0 0 0 0 0,-1 0 1 0 0,1 0-1 0 0,0-1 0 0 0,-1 1 0 0 0,1 0 1 0 0,0 0-1 0 0,-1 0 0 0 0,1 0 0 0 0,0 0 1 0 0,-1 0-1 0 0,1 0 0 0 0,0 0 1 0 0,-1 0-1 0 0,1 0 0 0 0,-1 0 0 0 0,0 0 39 0 0,1 1 0 0 0,-1-1 0 0 0,1 1 0 0 0,-1-1 0 0 0,0 1 0 0 0,1-1 0 0 0,-1 1 0 0 0,1 0 0 0 0,-1-1 0 0 0,1 1 0 0 0,-1 0 0 0 0,1-1 0 0 0,0 1 0 0 0,-1 0 0 0 0,1-1 0 0 0,0 1 0 0 0,-1 0 0 0 0,1 0 0 0 0,0 1 0 0 0,-12 35-49 0 0,9-28 416 0 0,1 2-328 0 0,-9 29-8 0 0,9-30 128 0 0,-1 1-176 0 0,-7 32 16 0 0,7-32 68 0 0,3-5-167 0 0,0-1 1 0 0,-1 0-1 0 0,1 1 0 0 0,-1-1 0 0 0,-3 9 0 0 0,1-3 16 0 0,1 0 189 0 0,1 1 4 0 0,-1 1-183 0 0,-1 0 144 0 0,2 0 1 0 0,-1 18 0 0 0,1-16-174 0 0,-1 0 70 0 0,2-1 0 0 0,1 16 0 0 0,0 37 127 0 0,-1-59-237 0 0,0-1 0 0 0,1 1 0 0 0,0 0 0 0 0,1 7 0 0 0,0-8-2 0 0,-1 1 0 0 0,0-1 0 0 0,0 1 0 0 0,-1 7 1 0 0,1 2 44 0 0,6 51-12 0 0,-3-39-1 0 0,5 36-10 0 0,1 15-44 0 0,-3 6-10 0 0,-2 7 0 0 0,-1 2 0 0 0,-3 3 0 0 0,-3 3 0 0 0,1-16-12 0 0,1-50-36 0 0,-1 49 36 0 0,0 13 12 0 0,2-7 0 0 0,2-4 12 0 0,1 7 146 0 0,-3-13 48 0 0,1 0 61 0 0,-2 1 82 0 0,-2 0-113 0 0,1-65-226 0 0,1 44 72 0 0,2 11-6 0 0,0-28-52 0 0,2 9 84 0 0,0 6 236 0 0,-3-9-204 0 0,-1-37 16 0 0,1-1 4 0 0,1 32 0 0 0,-1-32-13 0 0,-1 1-56 0 0,3 40-25 0 0,-3-40-2 0 0,1 1-10 0 0,0 50-44 0 0,2 16-10 0 0,-1-1 0 0 0,-3-4 0 0 0,0-7 0 0 0,0-16-22 0 0,1-41-96 0 0,-1-1-198 0 0,-1 2 175 0 0,0 5 71 0 0,2 2-4105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122 262 6911 0 0,'0'0'2955'0'0,"7"0"-2239"0"0,38 2 837 0 0,-3-2-274 0 0,-12-2-622 0 0,44-6-1 0 0,369-52 3336 0 0,234 9-898 0 0,-385 39-2728 0 0,243-18 406 0 0,401-22-572 0 0,-580 30-173 0 0,-101 4 23 0 0,-191 16 108 0 0,-32 0-85 0 0,-3 1 11 0 0,37-3 149 0 0,-62 4 102 0 0,0 11-282 0 0,15 45-42 0 0,-2 12-11 0 0,5 6 0 0 0,1 11 0 0 0,-1 8 0 0 0,-3-3 0 0 0,-6-16 0 0 0,0 10 0 0 0,1 13 0 0 0,0 6-16 0 0,-2-16-59 0 0,-8-53 6 0 0,4 35 5 0 0,-3-36-3 0 0,4 30-10 0 0,-4-32-3 0 0,4 32 0 0 0,-4-30 13 0 0,4 34 41 0 0,-5-32-28 0 0,3 39 28 0 0,-4-36-28 0 0,4 59 41 0 0,2 18 13 0 0,0 0 0 0 0,0-3 0 0 0,3 67 0 0 0,-6 306-145 0 0,-5-199-286 0 0,-1-225 335 0 0,0 6 16 0 0,1 11 52 0 0,0-46-20 0 0,0 42 36 0 0,-1 5 12 0 0,0-6 0 0 0,0-3 0 0 0,-1 2 0 0 0,1-1 0 0 0,0 0 0 0 0,3 9 53 0 0,-1-27-42 0 0,1 7-11 0 0,1 2 0 0 0,0 10 0 0 0,-3-8 0 0 0,-3-2 0 0 0,-1 2 0 0 0,-1-4 0 0 0,0-14 11 0 0,-1 15 53 0 0,4-51 309 0 0,-3-3-306 0 0,-11 22-41 0 0,11-22 121 0 0,-1-6-70 0 0,-13 0-10 0 0,13-1-3 0 0,1 0 0 0 0,-16-2 3 0 0,-2-1 10 0 0,-3-1-10 0 0,-6 1-43 0 0,-4-2 18 0 0,-450-41-31 0 0,400 43-7 0 0,-632-13 128 0 0,231 13-276 0 0,484 3 144 0 0,-418-13 0 0 0,-1-22 0 0 0,40-2 0 0 0,282 29 0 0 0,-153-28 0 0 0,134 16 0 0 0,-244-48 312 0 0,245 48-245 0 0,62 10-54 0 0,-1 3-13 0 0,29 4-15 0 0,5 0-54 0 0,7 0 1 0 0,10 1 4 0 0,-4-1 0 0 0,9 3 63 0 0,0 0 1 0 0,0 0-1 0 0,0 0 0 0 0,0 0 1 0 0,1 0-1 0 0,-1 0 0 0 0,0-1 0 0 0,0 1 1 0 0,0 0-1 0 0,0 0 0 0 0,0 0 1 0 0,0 0-1 0 0,0 0 0 0 0,0 0 0 0 0,0 0 1 0 0,0 0-1 0 0,0 0 0 0 0,0 0 1 0 0,0 0-1 0 0,0 0 0 0 0,0 0 0 0 0,0 0 1 0 0,0 0-1 0 0,0 0 0 0 0,0 0 1 0 0,0-1-1 0 0,0 1 0 0 0,0 0 0 0 0,0 0 1 0 0,0 0-1 0 0,0 0 0 0 0,0 0 1 0 0,0 0-1 0 0,0 0 0 0 0,0 0 0 0 0,0 0 1 0 0,0 0-1 0 0,0 0 0 0 0,0 0 1 0 0,0 0-1 0 0,0 0 0 0 0,0-1 0 0 0,0 1 1 0 0,0 0-1 0 0,0 0 0 0 0,0 0 1 0 0,0 0-1 0 0,0 0 0 0 0,0 0 0 0 0,0 0 1 0 0,0 0-1 0 0,0 0 0 0 0,0 0 1 0 0,0 0-1 0 0,0 0 0 0 0,0 0 0 0 0,-1 0 1 0 0,15-10 48 0 0,6-2 6 0 0,-2 0-32 0 0,-2-3 20 0 0,16-17-31 0 0,-27 26-11 0 0,4-7 21 0 0,1 0 0 0 0,-1 0-1 0 0,-1-1 1 0 0,-1 0 0 0 0,0-1-1 0 0,-1 0 1 0 0,5-17 0 0 0,22-109 353 0 0,-29 117-306 0 0,21-185 259 0 0,-8 43-126 0 0,18-96-222 0 0,-26 210-313 0 0,-4 28-856 0 0,-1 0 0 0 0,0-29 0 0 0,-5 42-6509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94 1375 0 0,'-3'-28'3647'0'0,"3"25"-3259"0"0,-1-1 1 0 0,0 0 0 0 0,1 0-1 0 0,0 1 1 0 0,0-1-1 0 0,0 0 1 0 0,0 1 0 0 0,1-1-1 0 0,-1 0 1 0 0,1 1 0 0 0,0-1-1 0 0,0 0 1 0 0,0 1 0 0 0,4-7-1 0 0,-5 9 61 0 0,3-2 407 0 0,-2 3-617 0 0,0 1 0 0 0,-1 0 0 0 0,1-1 1 0 0,-1 1-1 0 0,1 0 0 0 0,-1-1 1 0 0,0 1-1 0 0,1 0 0 0 0,-1 0 0 0 0,0-1 1 0 0,1 1-1 0 0,-1 0 0 0 0,0 0 0 0 0,0 0 1 0 0,0-1-1 0 0,0 3 0 0 0,11 45-127 0 0,-8-36 472 0 0,0 2-417 0 0,12 41 29 0 0,-11-41 451 0 0,0-2-423 0 0,11 35 6 0 0,-11-36 232 0 0,1 2-245 0 0,-1 3-147 0 0,-2-7 17 0 0,1 0 0 0 0,0 0-1 0 0,8 14 1 0 0,-8-12 108 0 0,10 36-55 0 0,-10-35-20 0 0,-1-1-7 0 0,1 3-76 0 0,6 40 106 0 0,-2 3-73 0 0,4 18-56 0 0,-1-17-28 0 0,-8-46-66 0 0,-15-14-6050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54 1839 0 0,'-2'6'10440'0'0,"10"-1"-10065"0"0,26 16 62 0 0,-26-16 31 0 0,-2-5 4 0 0,187-14 3799 0 0,-171 10-4153 0 0,-1 0 1 0 0,1-2-1 0 0,28-11 0 0 0,8-2-110 0 0,-38 11-28 0 0,-19 8-57 0 0,22-9-279 0 0,-9-1-3499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3679 0 0,'0'0'1395'0'0,"6"0"-838"0"0,31-2 614 0 0,-7 2 74 0 0,1 0-179 0 0,0 0-252 0 0,-24 1-677 0 0,21-2 658 0 0,9-3 313 0 0,1-1 626 0 0,0-2 0 0 0,39-12 0 0 0,79-30 2842 0 0,-141 44-4436 0 0,-9 3-159 0 0,1 0 1 0 0,-1-1-1 0 0,1 0 1 0 0,11-7 0 0 0,-17 9-145 0 0,2-1-910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7831 0 0,'0'0'5055'0'0,"8"8"-4026"0"0,22 23-33 0 0,-22-23 1763 0 0,-6 4-2598 0 0,7 48-129 0 0,-4-38 50 0 0,-4-14 4 0 0,1 0-1 0 0,-1 0 1 0 0,0 14-1 0 0,3-11 107 0 0,12 36-10 0 0,-12-36 315 0 0,1 0-434 0 0,16 29-150 0 0,-16-30-420 0 0,0-10-1938 0 0,20-5-3482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5063 0 0,'-2'-2'448'0'0,"0"2"-352"0"0,0 0-96 0 0,1 0 448 0 0,-1 0 64 0 0,0 2 24 0 0,-3 0 0 0 0,-2 1-416 0 0,-2 2-120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8287 0 0,'0'0'8582'0'0,"4"14"-8462"0"0,11 43-31 0 0,-14-55-84 0 0,0-1 0 0 0,-1 1-1 0 0,0 0 1 0 0,1-1 0 0 0,-1 1 0 0 0,0 0 0 0 0,0-1 0 0 0,0 1 0 0 0,0 0-1 0 0,0-1 1 0 0,0 1 0 0 0,0 0 0 0 0,-1 1 0 0 0,-10 53 8 0 0,-2 20-13 0 0,6 7 0 0 0,7-54 6 0 0,4 32-1 0 0,8 10 48 0 0,-11-68-39 0 0,-1-1 0 0 0,1 1-1 0 0,0 0 1 0 0,0 0 0 0 0,0 0 0 0 0,2 4-1 0 0,18 35 217 0 0,-15-32 342 0 0,3-2-272 0 0,30 25 24 0 0,-30-25 10 0 0,-1-6 2 0 0,22 6-12 0 0,-29-7-304 0 0,0-1-1 0 0,0 0 1 0 0,0 0 0 0 0,0 1-1 0 0,0-1 1 0 0,0 0 0 0 0,0 0-1 0 0,0 0 1 0 0,0 0-1 0 0,-1 0 1 0 0,1 0 0 0 0,0-1-1 0 0,1 1 1 0 0,20-5 142 0 0,0-1 1 0 0,-1-1-1 0 0,0 0 1 0 0,-1-2 0 0 0,1 0-1 0 0,-2-2 1 0 0,1 0-1 0 0,-2-1 1 0 0,22-18-1 0 0,-27 20-159 0 0,0-2 0 0 0,-1 1 0 0 0,0-2 0 0 0,-1 1 0 0 0,12-19 0 0 0,-19 25 12 0 0,0 0 0 0 0,-1-1-1 0 0,1 1 1 0 0,-2-1 0 0 0,1 0 0 0 0,-1 0 0 0 0,0 1-1 0 0,0-1 1 0 0,-1-1 0 0 0,0 1 0 0 0,0 0 0 0 0,-1 0 0 0 0,0 0-1 0 0,-1-15 1 0 0,1 21-7 0 0,-1-1-1 0 0,1 0 1 0 0,0 1-1 0 0,-1-1 1 0 0,1 0-1 0 0,-1 1 1 0 0,1-1-1 0 0,-1 1 1 0 0,0-1-1 0 0,0 1 1 0 0,1-1-1 0 0,-1 1 1 0 0,0-1-1 0 0,-1 1 1 0 0,1 0-1 0 0,0 0 1 0 0,-2-2-1 0 0,1 2-8 0 0,1 0-1 0 0,0 1 1 0 0,-1-1 0 0 0,1 1-1 0 0,0-1 1 0 0,-1 1-1 0 0,1 0 1 0 0,-1 0-1 0 0,1-1 1 0 0,-1 1-1 0 0,1 0 1 0 0,-1 0 0 0 0,1 0-1 0 0,-1 1 1 0 0,1-1-1 0 0,-3 1 1 0 0,-2 1-76 0 0,-1 1 1 0 0,1-1 0 0 0,0 1 0 0 0,1 1-1 0 0,-1-1 1 0 0,0 1 0 0 0,1 0-1 0 0,-9 8 1 0 0,8-7 18 0 0,-16 18-220 0 0,16-17 225 0 0,2-1 0 0 0,-1-1-1 0 0,2 1 1 0 0,-1 0 0 0 0,-3 5-1 0 0,1-2 3 0 0,-14 23-142 0 0,5-4 125 0 0,12-21 4 0 0,-1 5 11 0 0,4-11 53 0 0,-3 13-4 0 0,0 0 1 0 0,-2 17-1 0 0,5 5-8 0 0,2 0 183 0 0,6-25 5 0 0,22 33 16 0 0,-22-32 181 0 0,1-6-167 0 0,27 16 8 0 0,-27-15 2 0 0,-7-7-193 0 0,-1 1 0 0 0,1 0 0 0 0,0 1 1 0 0,-1-1-1 0 0,1 0 0 0 0,0 0 0 0 0,0 1 0 0 0,-1-1 0 0 0,1 1 0 0 0,0-1 0 0 0,2 2 0 0 0,-2-1-10 0 0,0 0-1 0 0,0 0 0 0 0,1 0 0 0 0,-1 0 0 0 0,0-1 0 0 0,1 1 0 0 0,-1-1 0 0 0,0 0 0 0 0,1 0 1 0 0,-1 0-1 0 0,4 0 0 0 0,27 0 150 0 0,-27 0-150 0 0,20-3 44 0 0,23-5-2 0 0,-44 7-156 0 0,0 0 2 0 0,16-3-49 0 0,-16 4-252 0 0,-1-1-116 0 0,12-1-863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10135 0 0,'-4'1'4744'0'0,"-9"4"-4038"0"0,9-3 119 0 0,-35 15 657 0 0,-58 35-1 0 0,36-17-2055 0 0,32-19-223 0 0,1 2 0 0 0,-43 33-1 0 0,63-42 597 0 0,-7 8 89 0 0,8-5 12 0 0,-6 21-17 0 0,10-25 17 0 0,6 4-242 0 0,11 33 162 0 0,-10-34-4 0 0,5-2-260 0 0,28 24 168 0 0,-28-24-4 0 0,0-4-30 0 0,28 15-130 0 0,-28-15-59 0 0,1-1-12 0 0,30 13 17 0 0,-29-12 72 0 0,-2-1 34 0 0,30 11 4 0 0,-30-12 32 0 0,-1 0 136 0 0,25 5 66 0 0,-25-6 12 0 0,0-1 148 0 0,33 3 8554 0 0,-47 2-8098 0 0,-18 18-44 0 0,21-22-372 0 0,0 0 0 0 0,0-1 0 0 0,0 1 0 0 0,-1-1 0 0 0,1 1 0 0 0,0-1 0 0 0,-1 0 0 0 0,1 0 1 0 0,-1 0-1 0 0,1-1 0 0 0,-5 1 0 0 0,-3 1-3 0 0,-3 0-342 0 0,1 0-1 0 0,-17 1 1 0 0,-6-3-3692 0 0,36 0 3981 0 0,-11 0-5577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0,'0'0'2139'0'0,"9"8"-1428"0"0,30 24-27 0 0,-30-24 340 0 0,0-2-558 0 0,24 21-63 0 0,-24-20-294 0 0,-1-4-263 0 0,26 13-92 0 0,-26-13-11 0 0,-3-3-351 0 0,12-4 256 0 0,-15 3 190 0 0,0 0 0 0 0,1 0-1 0 0,-1 0 1 0 0,0 0 0 0 0,0 0 0 0 0,-1 0 0 0 0,1-1-1 0 0,0 1 1 0 0,0-1 0 0 0,-1 1 0 0 0,1-1 0 0 0,-1 0-1 0 0,1 0 1 0 0,1-1 0 0 0,0-2-365 0 0,12-14-2625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 4609 0 0,'-2'26'-1459'0'0,"-2"-1"5447"0"0,2-14-810 0 0,0 1 1 0 0,1-1-1 0 0,0 17 0 0 0,2-7-2672 0 0,1-1 0 0 0,1 0-1 0 0,11 40 1 0 0,-10-49-651 0 0,-1-1-1 0 0,2-1 1 0 0,-1 1 0 0 0,1-1-1 0 0,1 0 1 0 0,0 0 0 0 0,0 0-1 0 0,1-1 1 0 0,12 13-1 0 0,-14-16-55 0 0,-1-1-15 0 0,0 0 0 0 0,0-1 0 0 0,1 1 0 0 0,-1-1-1 0 0,1 0 1 0 0,7 4 0 0 0,-10-6 214 0 0,-1-1-1 0 0,1 1 1 0 0,-1-1-1 0 0,1 0 0 0 0,-1 0 1 0 0,1 0-1 0 0,-1 0 0 0 0,0 0 1 0 0,1 0-1 0 0,-1 0 1 0 0,1 0-1 0 0,-1 0 0 0 0,1-1 1 0 0,-1 1-1 0 0,1-1 1 0 0,-1 1-1 0 0,0-1 0 0 0,1 1 1 0 0,-1-1-1 0 0,0 0 1 0 0,1 0-1 0 0,-1 0 0 0 0,0 0 1 0 0,0 0-1 0 0,0 0 0 0 0,0 0 1 0 0,0 0-1 0 0,0 0 1 0 0,1-2-1 0 0,7-11 264 0 0,0-1 0 0 0,-1 1 1 0 0,-1-1-1 0 0,0-1 0 0 0,5-19 0 0 0,-7 21-236 0 0,13-40 28 0 0,12-34-815 0 0,-27 80 388 0 0,1-1-1 0 0,1 1 1 0 0,-1 1-1 0 0,1-1 1 0 0,0 1-1 0 0,1-1 1 0 0,11-10 0 0 0,-16 17 326 0 0,-1 1 0 0 0,1-1 0 0 0,0 0 0 0 0,0 0 0 0 0,-1 1 0 0 0,1-1 0 0 0,0 1 0 0 0,0-1 0 0 0,0 1 0 0 0,0-1 0 0 0,0 1 1 0 0,0-1-1 0 0,0 1 0 0 0,0 0 0 0 0,0-1 0 0 0,0 1 0 0 0,0 0 0 0 0,0 0 0 0 0,1 0 0 0 0,-1 0 0 0 0,0 0 0 0 0,0 0 0 0 0,0 0 1 0 0,0 0-1 0 0,0 1 0 0 0,2 0 0 0 0,-1 0 38 0 0,-1 0 0 0 0,1 0 0 0 0,-1 0 0 0 0,1 1 0 0 0,-1-1 0 0 0,1 1 0 0 0,-1-1 0 0 0,0 1 1 0 0,0 0-1 0 0,0-1 0 0 0,0 1 0 0 0,0 0 0 0 0,1 2 0 0 0,2 8-34 0 0,0-1 0 0 0,-1 1 0 0 0,3 18 0 0 0,4 92 272 0 0,0-4 2954 0 0,-10-116-3094 0 0,0-1 0 0 0,1 0 0 0 0,-1 1 0 0 0,0-1 1 0 0,0 0-1 0 0,1 1 0 0 0,-1-1 0 0 0,0 0 0 0 0,1 1 0 0 0,0-1 0 0 0,-1 0 0 0 0,1 0 0 0 0,0 0 0 0 0,-1 0 0 0 0,1 0 0 0 0,0 1 0 0 0,0-1 0 0 0,0-1 0 0 0,0 1 0 0 0,2 2 0 0 0,-2-3-59 0 0,0 0 0 0 0,1 0 0 0 0,-1 0-1 0 0,0 0 1 0 0,0-1 0 0 0,0 1 0 0 0,0 0-1 0 0,0 0 1 0 0,0-1 0 0 0,0 1 0 0 0,0-1-1 0 0,0 1 1 0 0,0-1 0 0 0,0 1 0 0 0,0-1-1 0 0,0 1 1 0 0,0-1 0 0 0,-1 0 0 0 0,1 0-1 0 0,0 0 1 0 0,0 1 0 0 0,-1-1 0 0 0,1 0-1 0 0,0 0 1 0 0,0-1 0 0 0,15-22-98 0 0,-1-1 1 0 0,-1 0-1 0 0,-2 0 1 0 0,0-1-1 0 0,10-37 0 0 0,-10 30-218 0 0,1 0 0 0 0,31-56 1 0 0,-36 75 95 0 0,8-14-302 0 0,-15 27 450 0 0,0 0 0 0 0,0-1-1 0 0,0 1 1 0 0,0 0-1 0 0,1-1 1 0 0,-1 1 0 0 0,0 0-1 0 0,1 0 1 0 0,-1 0 0 0 0,0 0-1 0 0,1 0 1 0 0,-1 1 0 0 0,1-1-1 0 0,2-1 1 0 0,-4 2 10 0 0,1 1 0 0 0,-1-1 0 0 0,1 0-1 0 0,-1 0 1 0 0,1 0 0 0 0,-1 0 0 0 0,1 1 0 0 0,-1-1 0 0 0,1 0 0 0 0,-1 0 0 0 0,0 1-1 0 0,1-1 1 0 0,-1 0 0 0 0,1 1 0 0 0,-1-1 0 0 0,0 0 0 0 0,1 1 0 0 0,-1-1 0 0 0,0 1-1 0 0,1-1 1 0 0,-1 1 0 0 0,0-1 0 0 0,0 0 0 0 0,1 1 0 0 0,-1-1 0 0 0,0 1 0 0 0,0-1-1 0 0,0 1 1 0 0,1 0 0 0 0,3 19-397 0 0,-3-17 350 0 0,1 15-191 0 0,1 28 0 0 0,-3-29 294 0 0,1 0-1 0 0,5 21 0 0 0,-4-27-10 0 0,-2-8-7 0 0,0-1 1 0 0,0 1-1 0 0,0-1 1 0 0,1 1-1 0 0,0-1 1 0 0,-1 1-1 0 0,1-1 1 0 0,0 0-1 0 0,0 1 1 0 0,0-1-1 0 0,0 0 1 0 0,1 0-1 0 0,-1 1 1 0 0,0-1-1 0 0,1 0 1 0 0,3 3-1 0 0,-5-5-43 0 0,1 0-1 0 0,0 0 1 0 0,-1 0-1 0 0,1 0 1 0 0,0 0-1 0 0,-1 0 1 0 0,1 0-1 0 0,0-1 1 0 0,-1 1-1 0 0,1 0 1 0 0,0 0-1 0 0,-1 0 1 0 0,1-1-1 0 0,-1 1 1 0 0,1 0-1 0 0,-1-1 1 0 0,1 1-1 0 0,0 0 1 0 0,-1-1-1 0 0,1 1 1 0 0,-1-1-1 0 0,0 1 1 0 0,1-1-1 0 0,-1 1 1 0 0,1-2-1 0 0,14-17-1236 0 0,-12 14 811 0 0,7-11-123 0 0,-9 13 449 0 0,1 0-1 0 0,-1 0 1 0 0,1 1 0 0 0,0-1 0 0 0,0 0 0 0 0,0 1 0 0 0,0-1-1 0 0,0 1 1 0 0,0 0 0 0 0,1 0 0 0 0,-1 0 0 0 0,1 0 0 0 0,0 0 0 0 0,5-2-1 0 0,-7 4 163 0 0,-1 0 0 0 0,1 0 0 0 0,0 0 0 0 0,0 0 0 0 0,-1 0 0 0 0,1 0 0 0 0,0 0 0 0 0,-1 0 0 0 0,1 1 0 0 0,0-1 0 0 0,0 0 0 0 0,-1 1 0 0 0,1-1 0 0 0,-1 0 0 0 0,1 1 0 0 0,0-1 0 0 0,-1 1 0 0 0,1-1 0 0 0,-1 1 0 0 0,1-1 0 0 0,-1 1 0 0 0,1-1 0 0 0,-1 1 0 0 0,1-1 0 0 0,-1 1 0 0 0,1 0 0 0 0,-1-1 0 0 0,1 2 0 0 0,9 23 1031 0 0,-9-21-939 0 0,11 33 1057 0 0,-3-11-216 0 0,0 1-1 0 0,25 45 1 0 0,-32-68-817 0 0,0-1 1 0 0,0 0-1 0 0,0 0 1 0 0,1 0-1 0 0,-1 0 1 0 0,1 0-1 0 0,0-1 1 0 0,-1 1-1 0 0,1-1 1 0 0,0 0-1 0 0,1 0 1 0 0,-1 0 0 0 0,0 0-1 0 0,1 0 1 0 0,-1-1-1 0 0,1 1 1 0 0,-1-1-1 0 0,1 0 1 0 0,0 0-1 0 0,-1-1 1 0 0,1 1-1 0 0,0-1 1 0 0,0 0-1 0 0,0 0 1 0 0,-1 0-1 0 0,1 0 1 0 0,0 0-1 0 0,0-1 1 0 0,-1 0 0 0 0,1 0-1 0 0,0 0 1 0 0,-1 0-1 0 0,1 0 1 0 0,-1-1-1 0 0,1 0 1 0 0,-1 0-1 0 0,0 0 1 0 0,0 0-1 0 0,0 0 1 0 0,0 0-1 0 0,0-1 1 0 0,0 0-1 0 0,0 1 1 0 0,-1-1 0 0 0,0 0-1 0 0,1 0 1 0 0,2-5-1 0 0,1-3-126 0 0,-1 0 0 0 0,0 0 0 0 0,0-1-1 0 0,-1 0 1 0 0,0 1 0 0 0,-1-1 0 0 0,3-21 0 0 0,0-89-1228 0 0,-5 88 371 0 0,-1 3-224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3679 0 0,'0'0'466'0'0,"-4"5"282"0"0,-12 16 196 0 0,12-16 42 0 0,-2 4 18 0 0,-29 43 1136 0 0,2-1-16 0 0,25-41-1831 0 0,-19 33 960 0 0,-4 11 131 0 0,2 2-302 0 0,23-44-911 0 0,1-3 109 0 0,0 1 1 0 0,-6 16-1 0 0,-3 10 203 0 0,11-27-10 0 0,0 3-1 0 0,-10 32-26 0 0,10-33 444 0 0,0 33-560 0 0,1-30-297 0 0,1-2 74 0 0,8-12-3202 0 0,25 1-3200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 10135 0 0,'0'0'778'0'0,"-13"0"1642"0"0,-14-4-864 0 0,0 2 0 0 0,-29 0 0 0 0,38 2-2371 0 0,0 2 0 0 0,0-1 1 0 0,0 2-1 0 0,-18 5 0 0 0,24-4-491 0 0,10-4 1170 0 0,0 1 1 0 0,0-1-1 0 0,0 1 1 0 0,1 0 0 0 0,-1 0-1 0 0,0 0 1 0 0,0 0-1 0 0,1 0 1 0 0,-3 2-1 0 0,1-1-291 0 0,-11 7-565 0 0,11-7 67 0 0,-1 5-734 0 0,-13 20 1263 0 0,13-20 963 0 0,10 3-187 0 0,16 32 61 0 0,-16-32 441 0 0,2-3-544 0 0,27 18-39 0 0,-26-18-10 0 0,-2-3-49 0 0,32 14-192 0 0,1-1-72 0 0,-32-14-102 0 0,0-1-53 0 0,38 10-172 0 0,-4-2 8193 0 0,-47-3-7445 0 0,-19 19-12 0 0,22-25-308 0 0,0 1 0 0 0,-1-1 0 0 0,1 0 0 0 0,-1 0 0 0 0,1 0 0 0 0,-1 0 0 0 0,0 0 0 0 0,1 0 0 0 0,-1-1 0 0 0,0 1 0 0 0,1-1 0 0 0,-5 1 0 0 0,0-1-38 0 0,-9 4 43 0 0,0-2-1 0 0,-1 0 1 0 0,1 0-1 0 0,-1-2 1 0 0,0 0-1 0 0,-26-4 1 0 0,41 4-499 0 0,1-1-1 0 0,-1 1 1 0 0,0-1 0 0 0,0 1 0 0 0,1-1 0 0 0,-1 0-1 0 0,0 1 1 0 0,1-1 0 0 0,-1 0 0 0 0,1 0-1 0 0,-1 0 1 0 0,-1-3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5983 0 0,'0'0'6667'0'0,"-3"9"-5551"0"0,-11 27-11 0 0,10-27 1578 0 0,3 2-2564 0 0,-5 33-85 0 0,5-41-20 0 0,1 0-1 0 0,0-1 1 0 0,0 1-1 0 0,0 0 1 0 0,0-1-1 0 0,1 5 1 0 0,5 41 78 0 0,-5-36-11 0 0,1 0 27 0 0,6 34 118 0 0,-6-34 50 0 0,1 0 10 0 0,6 37-8 0 0,-7-37-46 0 0,2 0-22 0 0,8 36-2 0 0,-8-36-6 0 0,-1-2-29 0 0,10 32-12 0 0,-10-31 146 0 0,0 0-216 0 0,11 36-19 0 0,-8-25 2 0 0,5 21-68 0 0,-9-32-66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1 308 7831 0 0,'0'0'2662'0'0,"9"6"-1658"0"0,27 19-38 0 0,-35-24-896 0 0,0-1 0 0 0,0 1-1 0 0,0 0 1 0 0,0 0 0 0 0,0-1-1 0 0,1 1 1 0 0,-1 0 0 0 0,0-1 0 0 0,0 0-1 0 0,3 1 1 0 0,4 2 158 0 0,-5-2-90 0 0,0 0 1 0 0,1 0 0 0 0,-1 0-1 0 0,1-1 1 0 0,-1 1 0 0 0,1-1 0 0 0,5 0-1 0 0,-1 1 63 0 0,-4 0-137 0 0,-1-1 0 0 0,1 1 0 0 0,0-1 0 0 0,-1 0 0 0 0,1 0-1 0 0,0-1 1 0 0,-1 1 0 0 0,5-2 0 0 0,19-4-69 0 0,0 0 0 0 0,-1-2 0 0 0,44-20 0 0 0,78-52-167 0 0,-125 64 583 0 0,0 0 1 0 0,-1-1-1 0 0,-1-1 1 0 0,20-22 0 0 0,-38 37-176 0 0,1-1 1 0 0,-1-1 0 0 0,0 1-1 0 0,-1 0 1 0 0,1-1 0 0 0,-1 1 0 0 0,0-1-1 0 0,0 0 1 0 0,2-7 0 0 0,-3 10-175 0 0,-1 0-1 0 0,0 0 1 0 0,1 0 0 0 0,-1 0 0 0 0,0 0 0 0 0,0 0 0 0 0,0 0-1 0 0,0 0 1 0 0,-1-1 0 0 0,1 1 0 0 0,-1 0 0 0 0,1 0 0 0 0,-1 0-1 0 0,0 0 1 0 0,1 1 0 0 0,-1-1 0 0 0,0 0 0 0 0,0 0-1 0 0,0 0 1 0 0,-1 1 0 0 0,1-1 0 0 0,0 0 0 0 0,-1 1 0 0 0,1 0-1 0 0,-4-3 1 0 0,2 1-77 0 0,-1 1 0 0 0,0 0-1 0 0,0 1 1 0 0,0-1 0 0 0,0 1 0 0 0,-1-1-1 0 0,1 1 1 0 0,0 0 0 0 0,0 1-1 0 0,-1-1 1 0 0,1 1 0 0 0,-1 0 0 0 0,1 0-1 0 0,0 0 1 0 0,-1 1 0 0 0,1-1 0 0 0,0 1-1 0 0,-1 0 1 0 0,1 0 0 0 0,0 1-1 0 0,-7 2 1 0 0,-3 3-49 0 0,-9 8 0 0 0,4 2-2 0 0,16-14 54 0 0,-1 0 1 0 0,1 0-1 0 0,0 0 1 0 0,0 1 0 0 0,1-1-1 0 0,-4 7 1 0 0,0-2 0 0 0,3-4 1 0 0,0-1 0 0 0,0 1 0 0 0,0 1 1 0 0,0-1-1 0 0,1 0 0 0 0,-4 8 0 0 0,2-2 0 0 0,-3 7-50 0 0,-3 19-16 0 0,7-17 0 0 0,0 32-130 0 0,5-38 132 0 0,9 38-2 0 0,-11-50 70 0 0,0 1-1 0 0,0-1 0 0 0,1 1 1 0 0,-1-1-1 0 0,1 1 1 0 0,-1-1-1 0 0,1 1 1 0 0,-1-1-1 0 0,1 0 0 0 0,0 1 1 0 0,0-1-1 0 0,-1 0 1 0 0,3 2-1 0 0,22 31-85 0 0,-24-33 89 0 0,-1 0-1 0 0,1-1 1 0 0,-1 1 0 0 0,1 0-1 0 0,0 0 1 0 0,-1-1 0 0 0,1 1-1 0 0,0 0 1 0 0,0-1 0 0 0,-1 1-1 0 0,1-1 1 0 0,0 1-1 0 0,0-1 1 0 0,0 1 0 0 0,0-1-1 0 0,0 1 1 0 0,0-1 0 0 0,1 0-1 0 0,39 13 8 0 0,-35-12 23 0 0,-1-1 1 0 0,1 1-1 0 0,-1-1 0 0 0,1-1 0 0 0,-1 1 0 0 0,1-1 1 0 0,-1 0-1 0 0,11-3 0 0 0,-13 3-24 0 0,13-4 172 0 0,1-1-1 0 0,-1 0 0 0 0,0-1 1 0 0,27-18-1 0 0,-28 15-94 0 0,-1-1-1 0 0,0 0 1 0 0,0-1-1 0 0,-2-1 1 0 0,1 0-1 0 0,-2-1 1 0 0,18-24 0 0 0,-10 7-89 0 0,-2-1 0 0 0,24-59 1 0 0,-40 89-47 0 0,4-11 61 0 0,0 10-196 0 0,0 10-384 0 0,18 43 547 0 0,-15-25-26 0 0,12 49-14 0 0,-4-10 67 0 0,1 0 55 0 0,-10-40 19 0 0,8 20 18 0 0,-11-33 372 0 0,-1-13-346 0 0,-1-1-89 0 0,1 1 1 0 0,-1-1 0 0 0,0 0 0 0 0,0 0 0 0 0,0 0-1 0 0,0 0 1 0 0,-1 0 0 0 0,1 0 0 0 0,-1 0 0 0 0,0-1-1 0 0,0 1 1 0 0,1-5 0 0 0,2-7-16 0 0,36-91 133 0 0,-34 94-329 0 0,0-1 0 0 0,1 1 0 0 0,1 1 0 0 0,0-1 0 0 0,0 1 0 0 0,11-10 0 0 0,-15 16 12 0 0,1 2 122 0 0,16-6-255 0 0,-21 8 300 0 0,1 1-1 0 0,-1 0 1 0 0,1 0 0 0 0,-1 0-1 0 0,1 0 1 0 0,-1 0 0 0 0,0 0-1 0 0,1 0 1 0 0,-1 0 0 0 0,1 0-1 0 0,-1 0 1 0 0,1 0 0 0 0,-1 0-1 0 0,1 0 1 0 0,-1 0 0 0 0,0 0-1 0 0,1 1 1 0 0,-1-1 0 0 0,1 0-1 0 0,-1 0 1 0 0,1 1 0 0 0,2 0 3 0 0,1 0 0 0 0,-1 0 0 0 0,1 1 1 0 0,-1-1-1 0 0,1 1 0 0 0,-1 0 1 0 0,0 0-1 0 0,5 5 0 0 0,-3-1 15 0 0,0-1 0 0 0,-1 1 0 0 0,1 1 0 0 0,5 11 0 0 0,-5-8 118 0 0,-3 0-69 0 0,6 32 0 0 0,-6-31 0 0 0,-1-1-10 0 0,2 44 1740 0 0,2-56-1722 0 0,-2 1-69 0 0,-1 0-1 0 0,1 0 1 0 0,-1 0-1 0 0,0 0 1 0 0,0-1-1 0 0,1 1 1 0 0,-1-1 0 0 0,0 1-1 0 0,0-1 1 0 0,-1 0-1 0 0,1 0 1 0 0,0 0-1 0 0,0 0 1 0 0,-1 0-1 0 0,0 0 1 0 0,1 0-1 0 0,-1 0 1 0 0,0-1 0 0 0,0 1-1 0 0,0 0 1 0 0,1-4-1 0 0,3-9-39 0 0,28-69-699 0 0,-29 76 539 0 0,0 1 0 0 0,0-1 0 0 0,1 1 0 0 0,0 0 0 0 0,0 0 0 0 0,1 1 0 0 0,12-13 0 0 0,-16 18 13 0 0,2 0 31 0 0,14-2 7 0 0,-14 2 226 0 0,5 8 24 0 0,24 19 34 0 0,-24-19 164 0 0,-4 4-159 0 0,16 30-40 0 0,-16-30 59 0 0,0-1-84 0 0,15 32-6 0 0,-15-31 13 0 0,-2-1-26 0 0,11 31-38 0 0,-10-31 32 0 0,-2 0-18 0 0,9 31-114 0 0,-9-31-11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0 11519 0 0,'0'2'6676'0'0,"2"48"-6444"0"0,0-34-189 0 0,1 10 58 0 0,4 29-70 0 0,-4-28 12 0 0,8 45-15 0 0,3 11 54 0 0,-8-53 1 0 0,-3-14-58 0 0,8 46 95 0 0,0 13 24 0 0,-4-17-72 0 0,-4-26-12 0 0,3 34-32 0 0,-3-33 36 0 0,4 35-32 0 0,-3-35 32 0 0,6 45-36 0 0,2 5 55 0 0,3 5 534 0 0,-6-31-403 0 0,-6-42 188 0 0,-1-3-202 0 0,7 35-6 0 0,-7-35 828 0 0,-5-3-926 0 0,-11 24 0 0 0,14-32-91 0 0,0-1 0 0 0,0 0 0 0 0,-1 1-1 0 0,1-1 1 0 0,0 1 0 0 0,-1-1 0 0 0,1 1 0 0 0,0-1-1 0 0,-1 0 1 0 0,1 1 0 0 0,-1-1 0 0 0,1 0 0 0 0,-1 0-1 0 0,1 1 1 0 0,0-1 0 0 0,-1 0 0 0 0,1 0 0 0 0,-1 0-1 0 0,1 1 1 0 0,-1-1 0 0 0,1 0 0 0 0,-1 0 0 0 0,1 0-1 0 0,-1 0 1 0 0,1 0 0 0 0,-1 0 0 0 0,0 0 0 0 0,1 0-1 0 0,-1 0 1 0 0,-13-6 84 0 0,11 5-59 0 0,-17-9 36 0 0,0 0 0 0 0,1-1 1 0 0,-30-22-1 0 0,27 15-67 0 0,0 0-1 0 0,0-2 1 0 0,2 0 0 0 0,1-1-1 0 0,0-1 1 0 0,1-1 0 0 0,-19-34-1 0 0,32 48-16 0 0,0 1 0 0 0,0 0 0 0 0,0 0 0 0 0,-1 0 0 0 0,0 1 0 0 0,-1 0 0 0 0,0 0-1 0 0,0 1 1 0 0,-15-11 0 0 0,20 16 19 0 0,2 0-1 0 0,-1 1-1 0 0,1 0 1 0 0,-1 0-1 0 0,1-1 1 0 0,0 1-1 0 0,-1 0 1 0 0,1 0-1 0 0,-1 0 1 0 0,1 0-1 0 0,-1 0 1 0 0,1 0-1 0 0,-1 0 1 0 0,1 0-1 0 0,0 0 1 0 0,-1 0-1 0 0,1 0 1 0 0,-1 0-1 0 0,1 0 1 0 0,-1 0-1 0 0,1 0 1 0 0,-1 0-1 0 0,1 1 1 0 0,0-1-1 0 0,-1 0 1 0 0,0 1-1 0 0,0-1-60 0 0,1 7-52 0 0,1 0 82 0 0,-1 0 1 0 0,1 0-1 0 0,2 7 1 0 0,0-1 3 0 0,-2-2-46 0 0,5 0 0 0 0,17 32-6 0 0,-10-20 2 0 0,18 27 10 0 0,-29-46 58 0 0,0-1 0 0 0,0 0 0 0 0,0 0 1 0 0,0 0-1 0 0,4 3 0 0 0,36 38-2 0 0,8 7 11 0 0,-2-4 11 0 0,-6-15 43 0 0,-25-22 16 0 0,25 11-5 0 0,-39-20-56 0 0,0-1-1 0 0,-1 1 1 0 0,1 0-1 0 0,1-1 1 0 0,-1 1-1 0 0,0-1 1 0 0,0 0-1 0 0,0 0 1 0 0,0 0-1 0 0,0 0 1 0 0,0-1-1 0 0,0 1 1 0 0,0-1-1 0 0,0 0 1 0 0,0 0-1 0 0,0 0 1 0 0,0 0-1 0 0,-1 0 1 0 0,1-1 0 0 0,0 1-1 0 0,-1-1 1 0 0,5-4-1 0 0,2-2 37 0 0,0 0 0 0 0,-1-1 0 0 0,0-1 0 0 0,9-14 0 0 0,-1 3-14 0 0,4-6-14 0 0,-13 17-13 0 0,0 0 0 0 0,0 0 0 0 0,1 1 0 0 0,1 0 0 0 0,-1 1 0 0 0,1 0 0 0 0,20-14 0 0 0,-20 17-199 0 0,0-1 0 0 0,11-8 0 0 0,-4-2-1882 0 0,-5-2-4836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 9671 0 0,'-3'-2'5206'0'0,"3"2"-5085"0"0,-8 3 1856 0 0,-6 5-695 0 0,-2 6-951 0 0,0 1 0 0 0,-22 30 0 0 0,-11 20-185 0 0,49-65-144 0 0,-8 11 46 0 0,-5 8 5 0 0,-3 9 55 0 0,-18 29 52 0 0,5-9-80 0 0,-3 9 0 0 0,-3 5 106 0 0,19-30-76 0 0,12-25 2 0 0,-1 3 8 0 0,-16 27 32 0 0,15-28 10 0 0,2-3 4 0 0,-12 17-10 0 0,12-17 490 0 0,-1-4-488 0 0,5-5-138 0 0,1 0 0 0 0,-1 1-1 0 0,1-1 1 0 0,0 0 0 0 0,0 1 0 0 0,0-1-1 0 0,3-3 1 0 0,-1-1-5 0 0,4-10 50 0 0,73-152-398 0 0,-65 142 4 0 0,1 1-1 0 0,1 0 0 0 0,1 1 0 0 0,23-23 0 0 0,-31 38 167 0 0,0 0-1 0 0,1 1 1 0 0,1 1-1 0 0,-1-1 1 0 0,1 2-1 0 0,15-8 1 0 0,-19 11 152 0 0,0 1 0 0 0,0 0 1 0 0,0 0-1 0 0,1 0 1 0 0,-1 1-1 0 0,1 1 0 0 0,-1-1 1 0 0,1 2-1 0 0,-1-1 0 0 0,18 1 1 0 0,-24 1 199 0 0,8 4-82 0 0,28 16 44 0 0,-28-16 191 0 0,-1 6-156 0 0,30 31 39 0 0,-30-32 268 0 0,-1 1-251 0 0,25 35-29 0 0,-25-35 188 0 0,0 0-219 0 0,22 30-80 0 0,-23-30-28 0 0,1-1 0 0 0,24 32-79 0 0,13 18-287 0 0,-37-50 101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4607 0 0,'0'0'7384'0'0,"-1"10"-6702"0"0,-3 33-265 0 0,3-32 163 0 0,3 1-352 0 0,4 52-183 0 0,5 23-45 0 0,2 3 0 0 0,1-14 27 0 0,-11-61 114 0 0,1 1 62 0 0,17 61 262 0 0,-7-8 229 0 0,-11-55-320 0 0,0-2-39 0 0,7 35-172 0 0,-7-36 3 0 0,0 1-106 0 0,9 33-76 0 0,-10-34-128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9671 0 0,'1'0'173'0'0,"-1"-1"0"0"0,1 0-1 0 0,-1 0 1 0 0,1 0-1 0 0,0 1 1 0 0,-1-1 0 0 0,1 0-1 0 0,0 1 1 0 0,-1-1-1 0 0,1 0 1 0 0,0 1 0 0 0,1-2-1 0 0,120-34 2650 0 0,-57 21-3138 0 0,73-5 0 0 0,-98 16 305 0 0,4 3 116 0 0,-33 1-22 0 0,-6 0 20 0 0,-1 0 1 0 0,1 1 0 0 0,0 0-1 0 0,-1-1 1 0 0,0 1 0 0 0,7 3-1 0 0,24 5 184 0 0,-26-7 348 0 0,0 3-309 0 0,30 14-19 0 0,-30-15 258 0 0,-1 5-409 0 0,24 26-49 0 0,-25-26 62 0 0,-3 5-102 0 0,10 54-88 0 0,-12-47-65 0 0,-1 22 1 0 0,-1-31-108 0 0,0 3 7 0 0,-2 42-28 0 0,1-43-130 0 0,1 1-59 0 0,-2 43-12 0 0,2-44 21 0 0,1 1 87 0 0,1 42 34 0 0,-1-43 7 0 0,0-2 20 0 0,6 37 71 0 0,-5-37 30 0 0,1-1 7 0 0,7 30-11 0 0,-7-30-55 0 0,3-1-251 0 0,17 28 238 0 0,-17-28 61 0 0,1-4-195 0 0,24 21 349 0 0,-24-20 576 0 0,-37-13 842 0 0,-25 5-431 0 0,0 1-1 0 0,-63 9 1 0 0,-42 1 484 0 0,117-7-2254 0 0,-79 16 1 0 0,119-18-207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12439 0 0,'0'0'3735'0'0,"4"11"-3192"0"0,15 32-30 0 0,-14-32 438 0 0,-2 3-753 0 0,2 2-162 0 0,12 48 124 0 0,-5-13-221 0 0,-9-39-47 0 0,0 3-11 0 0,16 72-79 0 0,-4-17 52 0 0,-4-15 86 0 0,0-1 38 0 0,-7-31-21 0 0,4 29 43 0 0,-4-27 43 0 0,6 25-46 0 0,-8-38-848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17047 0 0,'0'0'4020'0'0,"9"2"-3630"0"0,24 5-64 0 0,-17-6-7 0 0,39-11-123 0 0,55-17 0 0 0,51-10-2505 0 0,-152 35 2188 0 0,30-4-414 0 0,8 1-24 0 0,-12 3 508 0 0,-2 2 89 0 0,-29 0 4 0 0,0 0 1 0 0,-1 1 0 0 0,1-1 0 0 0,0 1 0 0 0,-1-1 0 0 0,8 4 0 0 0,-9-4 39 0 0,0 1 0 0 0,1 0 1 0 0,-1-1-1 0 0,0 1 0 0 0,1-1 0 0 0,-1 0 0 0 0,0 0 0 0 0,4 0 1 0 0,2 4 115 0 0,24 11-35 0 0,-25-11 102 0 0,0 6-298 0 0,17 31-50 0 0,-18-31-261 0 0,-7 0-524 0 0,-1 32 414 0 0,2-31-62 0 0,-2-1-27 0 0,-4 29-8 0 0,5-29 47 0 0,-1 1 202 0 0,-5 33 87 0 0,5-33 20 0 0,0 1 23 0 0,-6 33 79 0 0,4-23 28 0 0,-8 31 51 0 0,-4 13 14 0 0,7-5-16 0 0,8-49-60 0 0,4 28-42 0 0,-2-28 96 0 0,0-1-79 0 0,2 0-1136 0 0,10 32 1087 0 0,-10-32 588 0 0,-7-5-76 0 0,-13 18 72 0 0,16-23-413 0 0,1-1 0 0 0,0 0 0 0 0,0 1 1 0 0,-1-1-1 0 0,1 1 0 0 0,0-1 0 0 0,0 1 1 0 0,-1-1-1 0 0,1 0 0 0 0,-1 1 1 0 0,1-1-1 0 0,0 0 0 0 0,-1 1 0 0 0,1-1 1 0 0,-1 0-1 0 0,1 0 0 0 0,-1 1 0 0 0,1-1 1 0 0,-1 0-1 0 0,0 0 0 0 0,-226 52 2750 0 0,191-44-2406 0 0,13-4 119 0 0,0-1 0 0 0,-1-1 0 0 0,-35-2 0 0 0,55 0-538 0 0,-18-3-2789 0 0,22 2 2646 0 0,-1 1-1 0 0,0 0 1 0 0,1-1-1 0 0,-1 1 1 0 0,0 0 0 0 0,1-1-1 0 0,-1 1 1 0 0,1-1 0 0 0,-1 1-1 0 0,1-1 1 0 0,-1 1-1 0 0,1-1 1 0 0,-1 1 0 0 0,1-1-1 0 0,0 0 1 0 0,-1 1-1 0 0,1-1 1 0 0,0 0 0 0 0,0 1-1 0 0,-1-1 1 0 0,1 0-1 0 0,0 1 1 0 0,0-1 0 0 0,0 0-1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17972 0 0,'11'19'970'0'0,"0"0"1"0"0,-2 1 0 0 0,14 39-1 0 0,-2-4-215 0 0,26 59-184 0 0,66 148-1226 0 0,-106-246 527 0 0,41 80-398 0 0,-42-85 480 0 0,1 0 1 0 0,1 0 0 0 0,0-1 0 0 0,0 0-1 0 0,1-1 1 0 0,10 10 0 0 0,-17-17-2 0 0,-1-1 0 0 0,0 0-1 0 0,1 0 1 0 0,-1-1 0 0 0,0 1 0 0 0,1 0 0 0 0,-1 0 0 0 0,1-1 0 0 0,0 1-1 0 0,-1 0 1 0 0,1-1 0 0 0,-1 0 0 0 0,1 1 0 0 0,0-1 0 0 0,-1 0 0 0 0,1 0-1 0 0,0 0 1 0 0,-1 0 0 0 0,1 0 0 0 0,0 0 0 0 0,-1-1 0 0 0,3 0 0 0 0,-2 0-368 0 0,0 0 0 0 0,0 0 1 0 0,0 0-1 0 0,0 0 1 0 0,0 0-1 0 0,-1-1 0 0 0,1 1 1 0 0,0-1-1 0 0,-1 0 1 0 0,0 1-1 0 0,1-1 0 0 0,-1 0 1 0 0,0 0-1 0 0,0 1 1 0 0,0-1-1 0 0,1-3 1 0 0,5-12-5374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8751 0 0,'0'0'10056'0'0,"3"12"-9748"0"0,6 36-116 0 0,-7-36-28 0 0,2-1-44 0 0,11 33-158 0 0,-11-33-36 0 0,0 2-11 0 0,0 2 43 0 0,11 45-216 0 0,-1 4-63 0 0,0 3 155 0 0,0-1 49 0 0,-2-11 106 0 0,3 19 11 0 0,-4-18-64 0 0,-9-46-272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14279 0 0,'0'0'5524'0'0,"8"3"-4889"0"0,23 12-156 0 0,-16-10-30 0 0,-8-3-310 0 0,-2 0-63 0 0,-1-1-1 0 0,0-1 1 0 0,1 1 0 0 0,-1-1 0 0 0,8 0-1 0 0,-2 1-32 0 0,30 0 130 0 0,16-7-275 0 0,100-21 1 0 0,-19 1-187 0 0,-112 22 275 0 0,11 3 13 0 0,2 4 11 0 0,-4 7 42 0 0,-33-10-48 0 0,0 0-1 0 0,0 1 1 0 0,0-1-1 0 0,0 0 1 0 0,-1 1 0 0 0,1-1-1 0 0,0 1 1 0 0,0 0-1 0 0,0-1 1 0 0,0 1-1 0 0,0 0 1 0 0,-1-1 0 0 0,2 3-1 0 0,25 24 34 0 0,-26-26-44 0 0,0 0 0 0 0,0 0 0 0 0,0 0 0 0 0,0 0 1 0 0,0 0-1 0 0,0 1 0 0 0,0-1 0 0 0,-1 0 1 0 0,1 1-1 0 0,0-1 0 0 0,0 3 0 0 0,17 39-88 0 0,-14-32-10 0 0,-3 0-60 0 0,4 35-27 0 0,-4-35-8 0 0,-1 3-17 0 0,-2 40-68 0 0,2-40-32 0 0,-1 0-4 0 0,-6 69-230 0 0,4-42 326 0 0,2-31 6 0 0,0 3 25 0 0,-4 40 88 0 0,4-28 27 0 0,-1 34 74 0 0,2 0 83 0 0,0-48 686 0 0,1 0-639 0 0,3 32-29 0 0,-4-32 54 0 0,-5-5-185 0 0,-16 20 34 0 0,21-26 3 0 0,0 1-1 0 0,0-1 1 0 0,-1 0-1 0 0,1 1 1 0 0,0-1 0 0 0,0 1-1 0 0,-1-1 1 0 0,1 0-1 0 0,0 1 1 0 0,0-1-1 0 0,-1 0 1 0 0,1 0-1 0 0,-1 1 1 0 0,1-1 0 0 0,0 0-1 0 0,-1 0 1 0 0,1 1-1 0 0,0-1 1 0 0,-1 0-1 0 0,1 0 1 0 0,-1 0-1 0 0,1 0 1 0 0,-1 1 0 0 0,-272 36 2811 0 0,247-32-2723 0 0,-1-2-1 0 0,0-1 1 0 0,-54-3 0 0 0,74 1-91 0 0,-27-2-8 0 0,22 1-130 0 0,-20-4-1287 0 0,29 5 860 0 0,-8-3-1448 0 0,9 2 895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7831 0 0,'0'0'8563'0'0,"3"13"-8398"0"0,10 37-17 0 0,-10-38 155 0 0,2 1-186 0 0,1 1-71 0 0,-2-6 45 0 0,-1 0 0 0 0,1 0 0 0 0,2 15 0 0 0,-2-9 94 0 0,14 41 20 0 0,-14-41 3 0 0,0 0-6 0 0,11 39-29 0 0,-11-39-12 0 0,0 0-1 0 0,11 42-16 0 0,-8-26-64 0 0,9 51-16 0 0,-3 5 3 0 0,-3 8-3 0 0,-4 12-51 0 0,-2 9-13 0 0,1 1 0 0 0,-1-7 0 0 0,3-7 0 0 0,2-5 0 0 0,2-3 0 0 0,4-3 0 0 0,0-1 0 0 0,-1-3 0 0 0,-2-10 0 0 0,-3-6 0 0 0,-1 2 11 0 0,-2 6 32 0 0,-4 5-33 0 0,-2 3-10 0 0,0 5 0 0 0,0 4 0 0 0,2-5 0 0 0,1-10 0 0 0,-3-7 0 0 0,2-3 0 0 0,0 0 0 0 0,2-7 15 0 0,-1 11 274 0 0,0-18-169 0 0,-3-43 32 0 0,0-2 10 0 0,0 58 155 0 0,0-12-246 0 0,-3 13-61 0 0,3 0-10 0 0,0 4 0 0 0,2 0 0 0 0,1-3 0 0 0,2-3 0 0 0,2-3 0 0 0,1 5 0 0 0,-7-52 19 0 0,1-4 49 0 0,-3 29 0 0 0,0 19 201 0 0,1 0-45 0 0,0-51-211 0 0,0-3 15 0 0,0 1-1 0 0,3 17 1 0 0,1 14-53 0 0,-2-31-183 0 0,-2-1-1416 0 0,1 36 713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1375 0 0,'0'0'12968'0'0,"7"0"-12378"0"0,-2 0-479 0 0,0 0 8 0 0,0 0 0 0 0,0 0 0 0 0,0-1 1 0 0,0 1-1 0 0,0-1 0 0 0,0 0 1 0 0,5-2-1 0 0,20-7 262 0 0,2 2 1 0 0,-1 1 0 0 0,1 1-1 0 0,44-1 1 0 0,131 7 1257 0 0,-60 3-773 0 0,800-48 1105 0 0,-551 26-1730 0 0,1 23-94 0 0,-179 5-63 0 0,131 10 66 0 0,87-7 61 0 0,-253-10-126 0 0,24-1 33 0 0,-177-2-76 0 0,23-1 29 0 0,-14 0-48 0 0,7 1 19 0 0,-28 0-31 0 0,56-5-11 0 0,-36 3 0 0 0,2 2 11 0 0,-3 2 42 0 0,2 2 12 0 0,0 2 5 0 0,-4 0-16 0 0,-1-1-32 0 0,0 1 20 0 0,10 1 49 0 0,-23-4-10 0 0,-16-1 7 0 0,-2-1-77 0 0,-1 0 0 0 0,1 0 0 0 0,-1 0-1 0 0,1 1 1 0 0,-1-1 0 0 0,0 1 0 0 0,1 0-1 0 0,2 1 1 0 0,1 0 2 0 0,0-1 137 0 0,1 6-94 0 0,22 18-34 0 0,-28-24-19 0 0,0 0 0 0 0,0-1 0 0 0,0 1 0 0 0,0 0 0 0 0,-1 0 1 0 0,1 0-1 0 0,0 0 0 0 0,-1 0 0 0 0,1-1 0 0 0,0 1 0 0 0,-1 0 0 0 0,1 1 1 0 0,-1-1-1 0 0,0 0 0 0 0,1 0 0 0 0,-1 1 0 0 0,14 40 61 0 0,-7-20-11 0 0,7 35-42 0 0,0 15-11 0 0,-1 8 0 0 0,-5-3 0 0 0,-3 8 0 0 0,-1-12 0 0 0,1 4 0 0 0,2 7 0 0 0,2 4 0 0 0,0 3 0 0 0,1-3 0 0 0,0-6 0 0 0,0 10 0 0 0,1 16 0 0 0,0 7 0 0 0,0-10 0 0 0,-4-28 0 0 0,0 22 0 0 0,-1 1 0 0 0,-1-4-12 0 0,0-3-36 0 0,0-17 24 0 0,-3-46-24 0 0,5 47 36 0 0,-1-3 1 0 0,-4-45-31 0 0,3 41 31 0 0,-2 10 11 0 0,-3-7 0 0 0,0 0 0 0 0,0 7 0 0 0,-3 3 0 0 0,-1 1 0 0 0,1-3 0 0 0,-2-4 0 0 0,1-4-11 0 0,2-8-42 0 0,-1-5 0 0 0,-1-1 42 0 0,0 14 11 0 0,-4 4 0 0 0,1-12 0 0 0,-1 3 0 0 0,1-3 0 0 0,1-5 0 0 0,0-12-11 0 0,5-28-31 0 0,0 34 31 0 0,3 3 11 0 0,1-3 0 0 0,-3-9 11 0 0,0-36 327 0 0,-7-4-247 0 0,-18 12 0 0 0,18-12 42 0 0,1-4-69 0 0,-21 2 3 0 0,21-2-45 0 0,-22 1 32 0 0,4-2 24 0 0,-6 0-6 0 0,-17 0 72 0 0,6 0-121 0 0,-11 1 25 0 0,-233 3 81 0 0,271-4-127 0 0,-279 3 10 0 0,2-17-15 0 0,-43 5 3 0 0,122 8 0 0 0,-258 18 0 0 0,174-16 0 0 0,60-3 0 0 0,110 8-9 0 0,36 0-32 0 0,-126-8 0 0 0,-19-8-173 0 0,180 11 156 0 0,0 3-1 0 0,-68 14 1 0 0,37 0 47 0 0,-130 22-53 0 0,116-28 0 0 0,67-9 22 0 0,-16 1 31 0 0,1-1 0 0 0,5-2-31 0 0,5 1 31 0 0,-3 0 75 0 0,10-2-11 0 0,0 1-58 0 0,13-1-390 0 0,0 0 0 0 0,-1-2 0 0 0,-23-5 0 0 0,25 2-356 0 0,8-1-5619 0 0,-4-1-673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40 9215 0 0,'0'-1'707'0'0,"-2"-3"524"0"0,0 3-816 0 0,1 1 1 0 0,-1-1-1 0 0,0 0 1 0 0,0 0-1 0 0,1 0 1 0 0,-1 0-1 0 0,0 0 1 0 0,1 0-1 0 0,-3-2 1 0 0,-7-5 1181 0 0,5 5-1162 0 0,1 1 0 0 0,-1 0 0 0 0,0 0 0 0 0,0 0 0 0 0,0 1 0 0 0,0 0 1 0 0,-7-1-1 0 0,5 2-361 0 0,0 0 0 0 0,0 0 0 0 0,0 1 1 0 0,1 0-1 0 0,-1 1 0 0 0,0-1 0 0 0,1 1 1 0 0,-14 6-1 0 0,0 3-15 0 0,-13 12-45 0 0,-4 10-14 0 0,-1 4 0 0 0,4 5 0 0 0,27-30 0 0 0,-13 25 0 0 0,15-25 0 0 0,1 1 0 0 0,-5 20 0 0 0,7-25 2 0 0,1 1 1 0 0,1-1-1 0 0,0 1 0 0 0,0 0 1 0 0,0-1-1 0 0,2 12 0 0 0,0-10 13 0 0,2 1 0 0 0,-1-1 0 0 0,1-1 0 0 0,5 13 0 0 0,-3-10 60 0 0,4-6 17 0 0,29 18 10 0 0,-21-15 2 0 0,-9-6-70 0 0,-5-1-17 0 0,1-1 1 0 0,-1 1-1 0 0,0-1 1 0 0,1 0-1 0 0,0 0 1 0 0,-1-1-1 0 0,1 1 0 0 0,6-1 1 0 0,5 2 30 0 0,0-2 0 0 0,1 0 0 0 0,-1 0 1 0 0,0-2-1 0 0,1 0 0 0 0,-1 0 0 0 0,20-7 0 0 0,-17 2 15 0 0,0-2 0 0 0,-1 0 0 0 0,0 0 0 0 0,0-2 0 0 0,-1 0 0 0 0,-1-1 0 0 0,0 0 0 0 0,20-22 0 0 0,-27 25-19 0 0,0 0 1 0 0,0-1-1 0 0,-1 1 0 0 0,-1-2 1 0 0,0 1-1 0 0,0-1 0 0 0,-1 1 1 0 0,0-2-1 0 0,-1 1 0 0 0,0 0 1 0 0,-1-1-1 0 0,0 0 0 0 0,-1 1 1 0 0,2-25-1 0 0,-5 27-63 0 0,0-1-1 0 0,0 1 1 0 0,-1 0 0 0 0,-1 0-1 0 0,1 0 1 0 0,-1 0-1 0 0,-1 0 1 0 0,0 0 0 0 0,0 1-1 0 0,-8-12 1 0 0,0 6-1073 0 0,2 7-5005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9671 0 0,'0'-6'-23'0'0,"1"5"1146"0"0,3 9 4416 0 0,17 43-5026 0 0,-15-38-235 0 0,-1 1-101 0 0,29 65 111 0 0,-9-20-263 0 0,3 15-25 0 0,4 0-12 0 0,4-9 30 0 0,-29-51 312 0 0,0-6 146 0 0,20 26 32 0 0,-21-26-118 0 0,3-1-872 0 0,24 17 85 0 0,-24-18 2121 0 0,-2-4-1235 0 0,21 7-38 0 0,-28-8-423 0 0,1-1 1 0 0,-1 0-1 0 0,1 0 0 0 0,-1 0 1 0 0,0 0-1 0 0,1 0 0 0 0,-1 0 1 0 0,1 0-1 0 0,-1 0 0 0 0,0 0 1 0 0,1 0-1 0 0,-1 0 0 0 0,1 0 1 0 0,-1 0-1 0 0,0 0 1 0 0,1-1-1 0 0,-1 1 0 0 0,0 0 1 0 0,1 0-1 0 0,-1 0 0 0 0,0 0 1 0 0,1-1-1 0 0,-1 1 0 0 0,0 0 1 0 0,1 0-1 0 0,-1-1 0 0 0,0 1 1 0 0,1 0-1 0 0,-1-1 1 0 0,0 1-1 0 0,0 0 0 0 0,0-1 1 0 0,1 1-1 0 0,-1 0 0 0 0,0-1 1 0 0,0 1-1 0 0,0 0 0 0 0,0-1 1 0 0,2-14 111 0 0,-2 13-49 0 0,1-8-49 0 0,0 0 1 0 0,1 0-1 0 0,0 1 0 0 0,4-14 0 0 0,-4 19-58 0 0,0 0 0 0 0,-1 1 0 0 0,1-1-1 0 0,0 1 1 0 0,0-1 0 0 0,1 1 0 0 0,-1 0 0 0 0,1 0-1 0 0,0 0 1 0 0,0 1 0 0 0,0-1 0 0 0,0 1 0 0 0,0-1-1 0 0,4-1 1 0 0,-1 0-59 0 0,-5 3 36 0 0,1-1 0 0 0,0 1 1 0 0,0 0-1 0 0,0 0 1 0 0,0 0-1 0 0,0 0 1 0 0,0 0-1 0 0,0 1 0 0 0,0-1 1 0 0,4 0-1 0 0,24-4-493 0 0,-11 4 256 0 0,-14 1-17 0 0,3 2-10 0 0,0 0 195 0 0,-5 0 11 0 0,0-1 1 0 0,0 0 0 0 0,0-1 0 0 0,1 1-1 0 0,-1 0 1 0 0,0-1 0 0 0,6 0 0 0 0,-1 5-170 0 0,25 14 2 0 0,-25-15 10 0 0,-2 5-529 0 0,20 27 648 0 0,-20-27 27 0 0,-9 2 70 0 0,-7 34 148 0 0,7-34 53 0 0,-2-5 213 0 0,-19 21 96 0 0,22-24-381 0 0,0 0 0 0 0,0-1 1 0 0,0 1-1 0 0,-1-1 0 0 0,1 0 0 0 0,-1 0 1 0 0,0 0-1 0 0,-4 3 0 0 0,-2 0 64 0 0,-1 3 249 0 0,-1-1 0 0 0,-16 8 0 0 0,26-14-379 0 0,-32 15 197 0 0,0 0-1 0 0,0-2 0 0 0,-2-2 1 0 0,0-1-1 0 0,-44 8 0 0 0,56-15-221 0 0,21-3 0 0 0,-1-1 0 0 0,1 1 0 0 0,-1-1 0 0 0,1 0 0 0 0,0 0 0 0 0,-1 0 0 0 0,1 0 0 0 0,-1 0 0 0 0,-3-1 0 0 0,0 0 0 0 0,3 0-78 0 0,1 1 0 0 0,-1-1-1 0 0,1 1 1 0 0,-1-1 0 0 0,1 0-1 0 0,-1 0 1 0 0,1-1 0 0 0,0 1-1 0 0,-5-3 1 0 0,7 4-71 0 0,-1-1 1 0 0,1 1-1 0 0,-1-1 1 0 0,1 0-1 0 0,-1 1 1 0 0,1-1-1 0 0,-1 0 1 0 0,1 1-1 0 0,0-1 1 0 0,-1 0-1 0 0,1 1 1 0 0,0-1-1 0 0,-1 0 1 0 0,1 0-1 0 0,0 1 1 0 0,0-1-1 0 0,0 0 1 0 0,0 0-1 0 0,0 1 0 0 0,0-1 1 0 0,0 0-1 0 0,0 0 1 0 0,0 1-1 0 0,0-1 1 0 0,0 0-1 0 0,1 0 1 0 0,-1 1-1 0 0,0-1 1 0 0,0 0-1 0 0,1 0 1 0 0,-1 1-1 0 0,0-1 1 0 0,1 0-1 0 0,-1 1 1 0 0,1-1-1 0 0,0 0 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3223 0 0,'0'0'14968'0'0,"4"13"-15568"0"0,16 48 463 0 0,7 11 69 0 0,5 8 57 0 0,-3-9 11 0 0,-3-6 0 0 0,0 1 0 0 0,0 2 22 0 0,-18-44 6 0 0,-1-7 75 0 0,5 24 0 0 0,1 15 157 0 0,-10-45 48 0 0,-6 30-33 0 0,1-29-203 0 0,1-1 228 0 0,-3-5 55 0 0,-15 19 11 0 0,10-16-10 0 0,1-5-247 0 0,0 0 0 0 0,1-1-1 0 0,-1 1 1 0 0,0-1 0 0 0,0-1-1 0 0,-1 0 1 0 0,1 0 0 0 0,0-1-1 0 0,-1 1 1 0 0,1-2 0 0 0,-14 0-1 0 0,14-1-103 0 0,0 0 0 0 0,0-1 0 0 0,0 0-1 0 0,0-1 1 0 0,0 0 0 0 0,1 0 0 0 0,-1-1 0 0 0,1 0 0 0 0,0 0-1 0 0,0 0 1 0 0,-8-8 0 0 0,5 3-363 0 0,0-1 0 0 0,0 0 0 0 0,1-1 1 0 0,0 0-1 0 0,-13-21 0 0 0,4 2-989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1375 0 0,'0'0'136'0'0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3223 0 0,'3'0'143'0'0,"29"-6"138"0"0,-29 5 295 0 0,2 1 179 0 0,25-2 790 0 0,116-12 1387 0 0,-102 12-2492 0 0,-37 2-359 0 0,-1-1 154 0 0,1 1-1 0 0,0-1 0 0 0,0 0 1 0 0,0-1-1 0 0,-1 0 0 0 0,1 0 1 0 0,-1 0-1 0 0,1-1 0 0 0,-1 0 1 0 0,9-5-1 0 0,-14 7-117 0 0,0 0 0 0 0,0 0 0 0 0,1 0 0 0 0,-1 0 0 0 0,0 0-1 0 0,0 0 1 0 0,0 0 0 0 0,0 0 0 0 0,0-1 0 0 0,0 1 0 0 0,0 0 0 0 0,-1-1 0 0 0,1 1 0 0 0,0-1 0 0 0,-1 1-1 0 0,1-1 1 0 0,-1 1 0 0 0,0-1 0 0 0,1 1 0 0 0,-1-1 0 0 0,0 0 0 0 0,0 1 0 0 0,0-1 0 0 0,0 1 0 0 0,0-1 0 0 0,0 0-1 0 0,-1 1 1 0 0,1-1 0 0 0,0 1 0 0 0,-1-1 0 0 0,1 1 0 0 0,-1-1 0 0 0,0 1 0 0 0,1 0 0 0 0,-1-1 0 0 0,0 1-1 0 0,0 0 1 0 0,0-1 0 0 0,0 1 0 0 0,0 0 0 0 0,0 0 0 0 0,0 0 0 0 0,-1 0 0 0 0,1 0 0 0 0,0 0 0 0 0,-2-1 0 0 0,1 1-72 0 0,0-1 1 0 0,0 1 0 0 0,0 0 0 0 0,0 0-1 0 0,0 0 1 0 0,0 1 0 0 0,0-1-1 0 0,0 0 1 0 0,-1 1 0 0 0,1-1 0 0 0,0 1-1 0 0,-3 0 1 0 0,-12 1 57 0 0,-12 7-26 0 0,-9 8-81 0 0,26-10-20 0 0,6-3-8 0 0,0 0 0 0 0,0 0 0 0 0,1 1 0 0 0,-8 5 0 0 0,-13 10-69 0 0,15-9-10 0 0,4-3 75 0 0,3-3 7 0 0,1-1 1 0 0,0 1 0 0 0,-1 0 0 0 0,2 0 0 0 0,-6 8 0 0 0,-11 17-4 0 0,10-9-21 0 0,4-4 46 0 0,-7 28 0 0 0,11-36 7 0 0,0 0 0 0 0,0 0 0 0 0,1 0 0 0 0,0 0 0 0 0,0 0 0 0 0,3 13 0 0 0,0-9 6 0 0,0-1 1 0 0,8 19-1 0 0,-6-20 82 0 0,3-1 7 0 0,27 26 34 0 0,-33-34-110 0 0,-1 1-1 0 0,1-1 1 0 0,0 1 0 0 0,-1-1-1 0 0,1 1 1 0 0,0-1 0 0 0,2 1-1 0 0,4 4 33 0 0,-4-4-19 0 0,-1 1 0 0 0,1-1 0 0 0,-1 0 0 0 0,1 0 1 0 0,0 0-1 0 0,0-1 0 0 0,7 3 0 0 0,-1 0 24 0 0,-5-2-6 0 0,0 0 0 0 0,1 0 0 0 0,-1 0 0 0 0,1-1 0 0 0,8 2 0 0 0,-4 0 11 0 0,-2-1 11 0 0,0-1 0 0 0,0 1-1 0 0,10-1 1 0 0,4 1-153 0 0,1-2 0 0 0,-1 0-1 0 0,0-2 1 0 0,0 0 0 0 0,32-9-1 0 0,-35 6-905 0 0,33-16 0 0 0,-27 9-331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190 579 6911 0 0,'-20'-4'919'0'0,"15"4"62"0"0,-38 16 3043 0 0,40-14-3800 0 0,0-1 1 0 0,0 0-1 0 0,0 1 0 0 0,0-1 0 0 0,1 1 0 0 0,-1 0 0 0 0,1 0 0 0 0,-4 3 1 0 0,0 0 160 0 0,3-3-148 0 0,0 0 1 0 0,0 0-1 0 0,0 0 0 0 0,0 1 1 0 0,0-1-1 0 0,0 1 0 0 0,-3 4 0 0 0,1 0 70 0 0,0-2 249 0 0,-1 5-216 0 0,-17 30-41 0 0,17-30-34 0 0,3 2-102 0 0,-7 38-47 0 0,7-37-11 0 0,5 1 15 0 0,3 43 68 0 0,-3-43 32 0 0,4-2 4 0 0,20 34-10 0 0,-25-44-198 0 0,-1 0 1 0 0,1-1 0 0 0,0 1 0 0 0,0 0 0 0 0,0-1-1 0 0,0 1 1 0 0,1-1 0 0 0,-1 0 0 0 0,3 3 0 0 0,23 19 129 0 0,-13-13-2 0 0,18 6-2 0 0,-15-10-12 0 0,-5-3-67 0 0,1-1-1 0 0,1 0 1 0 0,-1-1-1 0 0,0-1 0 0 0,19-1 1 0 0,-19-1-103 0 0,0-1 1 0 0,0-1-1 0 0,0 0 1 0 0,-1-1-1 0 0,0 0 1 0 0,0-1-1 0 0,0 0 1 0 0,-1-1-1 0 0,1 0 1 0 0,-2-1-1 0 0,1 0 1 0 0,-1-1 0 0 0,0 0-1 0 0,-1 0 1 0 0,12-17-1 0 0,-4 5-950 0 0,-2-2 1 0 0,-1 0-1 0 0,0 0 0 0 0,-2-1 0 0 0,-1-1 1 0 0,13-43-1 0 0,-14 34-585 0 0,-3-1 0 0 0,0 0 0 0 0,-3-1 0 0 0,1-65 0 0 0,-7 32-183 0 0,-18-105 0 0 0,-4 57 3789 0 0,0 42 5378 0 0,23 70-6878 0 0,1 15 4273 0 0,10 55-4779 0 0,5 11-13 0 0,-7-48 59 0 0,9 22 57 0 0,-7-23 21 0 0,12 30 41 0 0,-10-29 155 0 0,12 29 67 0 0,-12-27 17 0 0,12 30-29 0 0,-13-31-134 0 0,24 51 132 0 0,-10-23-227 0 0,4 6-96 0 0,6 6-65 0 0,-9-20-28 0 0,-21-40-73 0 0,-11-2-1289 0 0,2-2 1218 0 0,-1 0 0 0 0,-1 0 0 0 0,-5 5 0 0 0,10-9 101 0 0,0-1 1 0 0,0 1-1 0 0,0-1 0 0 0,-1 0 1 0 0,1 1-1 0 0,0-1 0 0 0,0 0 1 0 0,-1 0-1 0 0,1 0 0 0 0,0 0 1 0 0,-1 0-1 0 0,1 0 0 0 0,0 0 1 0 0,0-1-1 0 0,-1 1 1 0 0,1 0-1 0 0,0-1 0 0 0,0 1 1 0 0,0-1-1 0 0,-1 1 0 0 0,1-1 1 0 0,0 1-1 0 0,0-1 0 0 0,-1-1 1 0 0,-3-1-380 0 0,-35-18-3060 0 0,19 6-1307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13827 0 0,'1'2'169'0'0,"0"1"0"0"0,0-1 1 0 0,0 0-1 0 0,0 1 0 0 0,0-1 0 0 0,0 1 0 0 0,-1-1 1 0 0,1 1-1 0 0,-1-1 0 0 0,0 6 0 0 0,-1 30 1434 0 0,0-16-449 0 0,1 79 900 0 0,18 147-1 0 0,-13-216-2129 0 0,1 0 0 0 0,2-1-1 0 0,0 0 1 0 0,3 0-1 0 0,0-1 1 0 0,2-1 0 0 0,1 0-1 0 0,34 51 1 0 0,-44-74 81 0 0,1 0 1 0 0,0-1 0 0 0,0 0-1 0 0,0 0 1 0 0,1-1 0 0 0,-1 1-1 0 0,9 4 1 0 0,-12-8-39 0 0,0 0 0 0 0,0 1 0 0 0,0-1 1 0 0,0 0-1 0 0,1 0 0 0 0,-1-1 0 0 0,0 1 0 0 0,1 0 1 0 0,-1-1-1 0 0,1 1 0 0 0,-1-1 0 0 0,1 0 0 0 0,-1 0 1 0 0,1 0-1 0 0,-1 0 0 0 0,0 0 0 0 0,1 0 0 0 0,-1-1 1 0 0,1 1-1 0 0,-1-1 0 0 0,1 0 0 0 0,-1 1 0 0 0,0-1 1 0 0,4-2-1 0 0,-5 1-112 0 0,1 1 1 0 0,-1 0-1 0 0,0-1 1 0 0,1 1-1 0 0,-1-1 1 0 0,0 1-1 0 0,0-1 1 0 0,0 0-1 0 0,0 1 1 0 0,-1-1-1 0 0,1 0 1 0 0,0 0-1 0 0,-1 0 1 0 0,1 0-1 0 0,-1 1 1 0 0,1-4-1 0 0,-1-8-996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21 195 455 0 0,'-5'-3'0'0'0,"3"2"0"0"0,1 0 0 0 0,0-1 0 0 0,0 1 0 0 0,0 0 0 0 0,-1 0 0 0 0,1-1 0 0 0,0 1 0 0 0,0 0 0 0 0,1-1 0 0 0,-1 1 0 0 0,0-1 0 0 0,0-1 0 0 0,0 2 249 0 0,1 0-1 0 0,0-1 0 0 0,0 1 0 0 0,-1 0 0 0 0,1 0 0 0 0,0 0 0 0 0,0-1 0 0 0,0 1 0 0 0,0 0 0 0 0,0 0 0 0 0,1 0 0 0 0,-1 0 0 0 0,0-1 0 0 0,1 1 0 0 0,-1 0 0 0 0,0 0 0 0 0,1 0 0 0 0,-1 0 0 0 0,1 0 0 0 0,0 0 0 0 0,-1 0 0 0 0,1 0 0 0 0,0 0 0 0 0,1-1 0 0 0,1-2 168 0 0,0 1 0 0 0,0 0 0 0 0,1-1-1 0 0,-1 1 1 0 0,5-2 0 0 0,3-1 266 0 0,0 0-1 0 0,0 1 0 0 0,0 0 1 0 0,1 1-1 0 0,-1 1 0 0 0,20-4 1 0 0,74-6 1941 0 0,-93 12-2364 0 0,30-3 640 0 0,0-2 0 0 0,80-21-1 0 0,-117 26-976 0 0,-1 0-1 0 0,0-1 1 0 0,0 0 0 0 0,0 1-1 0 0,-1-2 1 0 0,1 1 0 0 0,0 0-1 0 0,4-5 1 0 0,-8 7-197 0 0,1-1 0 0 0,-1 1 0 0 0,1-1-1 0 0,-1 0 1 0 0,1 1 0 0 0,-1-1 0 0 0,0 0 0 0 0,1 1 0 0 0,-1-1 0 0 0,0 0 0 0 0,0 1-1 0 0,1-1 1 0 0,-1 0 0 0 0,0 0 0 0 0,0 1 0 0 0,0-1 0 0 0,0 0 0 0 0,0-1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14743 0 0,'0'0'1136'0'0,"-3"0"-746"0"0,-6 1-156 0 0,7-1 754 0 0,-23 3 3549 0 0,22-2-4131 0 0,0-1-49 0 0,-10 3-48 0 0,10-3-107 0 0,9 9-5154 0 0,20 27 4484 0 0,-20-27 99 0 0,23-7-1266 0 0,-20-3 195 0 0,6-3-3815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43 8751 0 0,'0'0'674'0'0,"0"-1"-438"0"0,-1-1 472 0 0,0 0 1 0 0,0 0-1 0 0,0 0 1 0 0,0 0-1 0 0,0 0 0 0 0,0 0 1 0 0,0 0-1 0 0,-1 0 1 0 0,1 1-1 0 0,-1-1 1 0 0,0 1-1 0 0,-2-3 1 0 0,1 2-389 0 0,0 0 1 0 0,0 1-1 0 0,0-1 0 0 0,0 1 1 0 0,-1 0-1 0 0,1 0 1 0 0,-5-1-1 0 0,-1 0-434 0 0,0 1 1 0 0,0 1-1 0 0,0 0 1 0 0,-18 2-1 0 0,22-2-173 0 0,-1 1 1 0 0,1 0-1 0 0,0 0 0 0 0,-1 0 1 0 0,1 1-1 0 0,0 0 0 0 0,-9 4 1 0 0,8-4 6 0 0,3-1 72 0 0,1 1 1 0 0,-1-1-1 0 0,0 0 0 0 0,1 1 1 0 0,-1-1-1 0 0,-3 4 0 0 0,-10 6-624 0 0,12-8 202 0 0,-1 4-436 0 0,-15 18 604 0 0,15-18 240 0 0,6 5-150 0 0,1 35 300 0 0,-1-35 0 0 0,7-2-128 0 0,25 28 71 0 0,-25-28-6 0 0,1-4-21 0 0,30 20-85 0 0,-35-23 167 0 0,0 0-1 0 0,0 0 1 0 0,1 0 0 0 0,-1 0 0 0 0,9 2-1 0 0,13 6-327 0 0,18 8-55 0 0,-35-15 384 0 0,-5-1 21 0 0,0-1 1 0 0,1 0-1 0 0,-1 0 0 0 0,1-1 0 0 0,0 0 1 0 0,5 2-1 0 0,36 8-403 0 0,-37-8 379 0 0,25 2-273 0 0,-2-2 310 0 0,-1 2 143 0 0,-25-5 440 0 0,1 2 206 0 0,0 0-284 0 0,7 2-285 0 0,0-3 7638 0 0,-20 3-7572 0 0,-19 11 18 0 0,13-10 134 0 0,-36 7-101 0 0,-217 41 2109 0 0,258-52-2539 0 0,0-1 1 0 0,-1 1-1 0 0,1-1 0 0 0,0 0 1 0 0,0 0-1 0 0,-1-1 0 0 0,1 0 1 0 0,-13-4-1 0 0,19 4 29 0 0,1 1 1 0 0,-1 0-1 0 0,1 0 1 0 0,0 0-1 0 0,-1-1 1 0 0,1 1 0 0 0,0 0-1 0 0,-1-1 1 0 0,1 1-1 0 0,0 0 1 0 0,-1-1-1 0 0,1 1 1 0 0,0 0-1 0 0,0-1 1 0 0,-1 1-1 0 0,1-1 1 0 0,0 1-1 0 0,0 0 1 0 0,0-1-1 0 0,0 1 1 0 0,-1-1 0 0 0,1 1-1 0 0,0-1 1 0 0,0 1-1 0 0,0-1 1 0 0,0 1-1 0 0,0 0 1 0 0,0-1-1 0 0,0 1 1 0 0,0-1-1 0 0,0 1 1 0 0,1-1-1 0 0,-1 1 1 0 0,0-1-1 0 0,0 1 1 0 0,0 0-1 0 0,0-1 1 0 0,1 1 0 0 0,-1-1-1 0 0,0 1 1 0 0,0 0-1 0 0,1-1 1 0 0,-1 1-1 0 0,1-1 1 0 0,-1 0-187 0 0,6-6-5994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11975 0 0,'6'-16'6700'0'0,"2"25"-6497"0"0,21 25-91 0 0,-22-26-16 0 0,-2 3-5 0 0,12 32 3 0 0,-13-32 2 0 0,1 1 0 0 0,23 59 106 0 0,-1-8 20 0 0,-21-49-182 0 0,20 41 243 0 0,8 12 170 0 0,1-5 147 0 0,-7-11-424 0 0,-21-38-4 0 0,-2-3-17 0 0,17 30-10 0 0,-16-30-1 0 0,-2 0-11 0 0,14 32-45 0 0,-14-32-64 0 0,-8-2-2737 0 0,-15 23 596 0 0,19-31 1963 0 0,0 0 1 0 0,0 1-1 0 0,-1-1 1 0 0,1 0-1 0 0,0 1 1 0 0,0-1-1 0 0,0 0 1 0 0,-1 0-1 0 0,1 1 1 0 0,0-1 0 0 0,0 0-1 0 0,-1 0 1 0 0,1 0-1 0 0,0 1 1 0 0,0-1-1 0 0,-1 0 1 0 0,1 0-1 0 0,0 0 1 0 0,-1 0-1 0 0,1 0 1 0 0,0 1-1 0 0,0-1 1 0 0,-1 0-1 0 0,1 0 1 0 0,0 0-1 0 0,-1 0 1 0 0,1 0-1 0 0,0 0 1 0 0,-1 0-1 0 0,1 0 1 0 0,0 0-1 0 0,-1 0 1 0 0,1 0-1 0 0,0-1 1 0 0,-1 1-1 0 0,1 0 1 0 0,0 0-1 0 0,-1 0 1 0 0,1 0-1 0 0,0 0 1 0 0,-1-1-1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1 388 3223 0 0,'0'0'4298'0'0,"7"2"-2898"0"0,1 0-971 0 0,-5 0-201 0 0,1-1 1 0 0,-1-1-1 0 0,0 1 1 0 0,1 0-1 0 0,-1-1 1 0 0,0 0-1 0 0,1 1 1 0 0,5-2-1 0 0,-1 2 168 0 0,-4-1-124 0 0,0 1-1 0 0,1-1 1 0 0,-1-1 0 0 0,0 1-1 0 0,1 0 1 0 0,4-2-1 0 0,147-30 1981 0 0,-148 30-2207 0 0,275-59 3498 0 0,-24 16-1399 0 0,-223 36-1962 0 0,6-3-92 0 0,-34 11-79 0 0,21-9-6 0 0,-1 0-59 0 0,-26 10 12 0 0,4-5-53 0 0,-5 5 143 0 0,10-8-520 0 0,-10 3 289 0 0,-9 4 432 0 0,-1 1-130 0 0,0 0 0 0 0,0 0 1 0 0,0 1-1 0 0,1 1 0 0 0,-1 0 0 0 0,-15 5 0 0 0,0 2-108 0 0,-6 7-11 0 0,-2 3 0 0 0,0 6 0 0 0,0 6 0 0 0,20-17 0 0 0,-14 22 0 0 0,18-24 0 0 0,1 1 0 0 0,-10 25 0 0 0,12-27 0 0 0,2 1 0 0 0,0 0 0 0 0,-4 23 0 0 0,6-23-5 0 0,1 1-1 0 0,1 16 1 0 0,-1-29 5 0 0,0 1-5 0 0,1 1-1 0 0,-1-1 1 0 0,0 1-1 0 0,0-1 1 0 0,1 0-1 0 0,-1 1 1 0 0,0-1-1 0 0,1 1 0 0 0,-1-1 1 0 0,1 0-1 0 0,0 1 1 0 0,0-1-1 0 0,1 2 1 0 0,25 42-81 0 0,-27-44 82 0 0,1 0 0 0 0,-1 0 0 0 0,1 0-1 0 0,-1 0 1 0 0,1 0 0 0 0,0 0-1 0 0,-1-1 1 0 0,1 1 0 0 0,0 0 0 0 0,0 0-1 0 0,0 0 1 0 0,0-1 0 0 0,0 1-1 0 0,0 0 1 0 0,0-1 0 0 0,0 1-1 0 0,1 0 1 0 0,33 16-28 0 0,-20-11-32 0 0,18-3 48 0 0,-22-4 48 0 0,1 1 1 0 0,0-1-1 0 0,0-1 0 0 0,0 0 1 0 0,-1-1-1 0 0,1 0 0 0 0,-1-1 1 0 0,0 0-1 0 0,0-1 0 0 0,0 0 0 0 0,0-1 1 0 0,-1 0-1 0 0,0 0 0 0 0,0-1 1 0 0,-1-1-1 0 0,0 0 0 0 0,0 0 0 0 0,-1 0 1 0 0,0-1-1 0 0,0-1 0 0 0,-1 1 1 0 0,-1-1-1 0 0,1 0 0 0 0,-1-1 1 0 0,-1 1-1 0 0,7-20 0 0 0,-2-1 7 0 0,-1 0-1 0 0,7-50 1 0 0,-13 64-26 0 0,-2 0 0 0 0,0 0 1 0 0,-1 0-1 0 0,-1-1 0 0 0,-1 1 0 0 0,-5-27 0 0 0,5 38-13 0 0,1 1-16 0 0,0 4-64 0 0,5 12-15 0 0,13 32 10 0 0,-7-19 28 0 0,19 38 35 0 0,8 7-20 0 0,4-3 31 0 0,2-10 11 0 0,-31-41 5 0 0,16 14 1 0 0,6-1 59 0 0,-27-22 187 0 0,-7-9-124 0 0,-1-3-61 0 0,-1 0 0 0 0,0 0 0 0 0,0 0 0 0 0,0 0 0 0 0,-1 0 0 0 0,0 0 0 0 0,0 1 0 0 0,0-1 0 0 0,-6-6 0 0 0,-7-13 103 0 0,-9-21-134 0 0,2 0 1 0 0,2-2-1 0 0,-28-93 0 0 0,49 138-117 0 0,1-4-2 0 0,0 5-10 0 0,21 0-75 0 0,-18 2 96 0 0,4 2 0 0 0,39 6-80 0 0,4-1-8 0 0,133 1 27 0 0,-1-18 227 0 0,-154 6-40 0 0,0-1 0 0 0,0-2 1 0 0,0-1-1 0 0,31-13 0 0 0,-51 18-16 0 0,0-1 0 0 0,-1-1 0 0 0,0 0-1 0 0,0 0 1 0 0,0 0 0 0 0,-1-1 0 0 0,10-10 0 0 0,-15 15-21 0 0,0-1-1 0 0,-1 1 1 0 0,1-1 0 0 0,-1 0 0 0 0,0 0 0 0 0,1 0 0 0 0,-1 0 0 0 0,0 0-1 0 0,0 0 1 0 0,0 0 0 0 0,-1 0 0 0 0,1 0 0 0 0,0 0 0 0 0,-1 0 0 0 0,1-1-1 0 0,-1 1 1 0 0,0 0 0 0 0,0 0 0 0 0,0-1 0 0 0,0 1 0 0 0,0 0 0 0 0,0-1-1 0 0,-1 1 1 0 0,1 0 0 0 0,-1 0 0 0 0,1 0 0 0 0,-1 0 0 0 0,0-1-1 0 0,0 1 1 0 0,0 0 0 0 0,0 0 0 0 0,0 0 0 0 0,0 1 0 0 0,-1-1 0 0 0,-2-3-1 0 0,0 2-11 0 0,1 0 0 0 0,-1 0 0 0 0,0 0 0 0 0,0 1 0 0 0,0 0-1 0 0,0-1 1 0 0,0 2 0 0 0,-1-1 0 0 0,1 0 0 0 0,-1 1 0 0 0,1 0-1 0 0,-1 0 1 0 0,1 0 0 0 0,-1 1 0 0 0,0-1 0 0 0,-7 1 0 0 0,-9 1-117 0 0,1 1 0 0 0,-28 5 0 0 0,22-2 23 0 0,1 2-1 0 0,0 0 0 0 0,0 1 1 0 0,1 2-1 0 0,0 0 1 0 0,1 2-1 0 0,0 1 0 0 0,1 0 1 0 0,-29 23-1 0 0,38-22 30 0 0,-29 39 48 0 0,4 2 1 0 0,36-52 4 0 0,0 0 0 0 0,0 1 0 0 0,0-1 0 0 0,1 0 0 0 0,-2 5 0 0 0,-18 52-16 0 0,17-46 2 0 0,0 1 0 0 0,-2 22 0 0 0,5 15-60 0 0,1-42 13 0 0,7 3 4 0 0,3 5 37 0 0,17 23 1 0 0,-21-34 26 0 0,0 0 0 0 0,1 0 0 0 0,0 0 0 0 0,0-1 0 0 0,11 7 0 0 0,2 0 43 0 0,1-2 1 0 0,0 0-1 0 0,0-1 0 0 0,24 7 1 0 0,-5-5 188 0 0,62 13 0 0 0,-74-21-100 0 0,0-2-1 0 0,0 0 0 0 0,1-2 1 0 0,44-4-1 0 0,-28-3 54 0 0,0-1 0 0 0,47-16 0 0 0,-80 21-284 0 0,-1-1 0 0 0,1 0 1 0 0,-1-1-1 0 0,0 0 0 0 0,0 0 0 0 0,11-9 0 0 0,-11 1-634 0 0,-9 8-1127 0 0,-3-8-5815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 11519 0 0,'0'-1'463'0'0,"-9"-4"2279"0"0,5 6-961 0 0,7 7 445 0 0,19 31-2142 0 0,-16-29 92 0 0,3-4-73 0 0,0 3-54 0 0,-2-4 27 0 0,1 1 1 0 0,-1-1-1 0 0,12 6 1 0 0,20 12 336 0 0,5 2 172 0 0,7 2 17 0 0,7 2-253 0 0,5 1-65 0 0,0 2-63 0 0,4-1-20 0 0,-10-5-126 0 0,325 150 73 0 0,-267-120-148 0 0,-72-35 0 0 0,21 11 0 0 0,5 4 11 0 0,-2 0 31 0 0,-1 2-20 0 0,-1 2 20 0 0,-5 0-20 0 0,-3 2 20 0 0,-3 2-31 0 0,2 3-11 0 0,0-2 0 0 0,-1-4 0 0 0,-4-4 0 0 0,2-5 0 0 0,-2-2 0 0 0,-2-2 11 0 0,-3-2 43 0 0,3 6 70 0 0,-7-3-33 0 0,11 9-22 0 0,-13-8-58 0 0,-2 2 0 0 0,-24-19 31 0 0,20 18-31 0 0,6 5-11 0 0,2-3 0 0 0,4-4 0 0 0,-7-9 0 0 0,-28-15 8 0 0,20 8 37 0 0,-2-3-34 0 0,-18-7-2 0 0,19 8 53 0 0,2 3 4 0 0,7 2 18 0 0,-32-13-14 0 0,-1 1 18 0 0,20 9-14 0 0,-13-4 1 0 0,20 12-59 0 0,5-2-16 0 0,-10-10 11 0 0,-16-5 42 0 0,10 3 15 0 0,-17-6 203 0 0,-1-1-213 0 0,13-1-36 0 0,-17 1-21 0 0,0 0 0 0 0,0 0 0 0 0,0 0 0 0 0,1 0 0 0 0,-1 0 0 0 0,0 0 0 0 0,0 0 1 0 0,0 0-1 0 0,0-1 0 0 0,1 1 0 0 0,-1 0 0 0 0,0 0 0 0 0,0 0 0 0 0,0 0 0 0 0,0 0 0 0 0,0 0 0 0 0,1-1 0 0 0,-1 1 1 0 0,0 0-1 0 0,0 0 0 0 0,0 0 0 0 0,0-1 0 0 0,0 1 0 0 0,0 0 0 0 0,0 0 0 0 0,0 0 0 0 0,0 0 0 0 0,0-1 1 0 0,1 1-1 0 0,-1 0 0 0 0,0 0 0 0 0,0 0 0 0 0,0-1 0 0 0,0 1 0 0 0,0 0 0 0 0,-1 0 0 0 0,1 0 0 0 0,0-1 0 0 0,0-3 15 0 0,-1 1 0 0 0,0-1 0 0 0,0 1 0 0 0,-1-1 0 0 0,1 1 0 0 0,-1-1 0 0 0,0 1 0 0 0,0 0 0 0 0,0 0 0 0 0,0-1 0 0 0,-3-2 0 0 0,-33-31 186 0 0,19 19-142 0 0,-211-195 409 0 0,218 201-460 0 0,0-1 1 0 0,2 0-1 0 0,-1 0 1 0 0,-15-26-1 0 0,-7-11 8 0 0,32 49-16 0 0,-4-6-13 0 0,5 6-50 0 0,7 7-344 0 0,2 2 392 0 0,-4-4-2 0 0,-1 0-1 0 0,1-1 1 0 0,0 1-1 0 0,0-1 1 0 0,8 4-1 0 0,10 5-75 0 0,34 19-37 0 0,-47-26 120 0 0,28 19-53 0 0,13 12-10 0 0,1 2-36 0 0,-12-6 9 0 0,7 3-89 0 0,-9-6 55 0 0,0 1 41 0 0,1-1-4 0 0,0 3 67 0 0,-4-1-41 0 0,-28-25 32 0 0,0 0-1 0 0,-1 0 0 0 0,9 13 0 0 0,-7-9 10 0 0,0-2-47 0 0,-3 2-4 0 0,14 31 51 0 0,-18-41 27 0 0,-1 1 1 0 0,1 0-1 0 0,-1-1 0 0 0,0 1 1 0 0,1-1-1 0 0,-1 1 0 0 0,0 0 0 0 0,0-1 1 0 0,1 1-1 0 0,-1 0 0 0 0,0 0 1 0 0,0-1-1 0 0,0 1 0 0 0,0 0 0 0 0,0-1 1 0 0,0 1-1 0 0,0 0 0 0 0,0 0 1 0 0,0-1-1 0 0,0 1 0 0 0,0 0 0 0 0,-1-1 1 0 0,1 1-1 0 0,0 0 0 0 0,0 0 1 0 0,-1-1-1 0 0,0 2 0 0 0,-15 37 1 0 0,16-38 3 0 0,0 0 0 0 0,0-1 0 0 0,0 1 0 0 0,-1-1 0 0 0,1 1 0 0 0,0-1 0 0 0,0 1 0 0 0,0-1 0 0 0,-1 1 1 0 0,1-1-1 0 0,0 1 0 0 0,-1-1 0 0 0,1 1 0 0 0,0-1 0 0 0,-1 1 0 0 0,1-1 0 0 0,-1 1 0 0 0,1-1 0 0 0,-1 0 0 0 0,1 1 0 0 0,0-1 0 0 0,-1 0 1 0 0,1 0-1 0 0,-1 1 0 0 0,0-1 0 0 0,0 0 0 0 0,-26 10 76 0 0,-7-1 50 0 0,-58 7-1 0 0,30-9-92 0 0,-234 39 433 0 0,0 1 55 0 0,237-39-485 0 0,23-2-38 0 0,15-2 0 0 0,5 0-29 0 0,13-4-118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25 109 7367 0 0,'-5'-6'2063'0'0,"4"6"-1795"0"0,0-1 1 0 0,0 0-1 0 0,0 0 1 0 0,0 1-1 0 0,0-1 1 0 0,1 0 0 0 0,-1 0-1 0 0,0 0 1 0 0,1 0-1 0 0,-1 0 1 0 0,0 0-1 0 0,1 0 1 0 0,-4-7 6411 0 0,3 20-6352 0 0,-2 36-11 0 0,2-36 556 0 0,7-1-705 0 0,18 36-9 0 0,-18-35 133 0 0,0-2-208 0 0,19 33-13 0 0,-12-21 15 0 0,16 24-11 0 0,-15-23-21 0 0,18 35-32 0 0,4 18 20 0 0,-3 6-31 0 0,-7 0-11 0 0,-2-7 12 0 0,-5-12 49 0 0,-16-50 109 0 0,0-2-96 0 0,8 35 16 0 0,-9-35-2 0 0,-4-10-20 0 0,1-1-64 0 0,0 1-1 0 0,1-1 1 0 0,-1 0 0 0 0,0 0 0 0 0,0 0 0 0 0,1 0-1 0 0,-1 0 1 0 0,0 0 0 0 0,0 0 0 0 0,0 0 0 0 0,1 0-1 0 0,-1 0 1 0 0,0 0 0 0 0,0 0 0 0 0,1 0 0 0 0,-1 0 0 0 0,0-1-1 0 0,0 1 1 0 0,1 0 0 0 0,-2-1 0 0 0,-13-13 113 0 0,14 13-112 0 0,-8-11 70 0 0,0 0-1 0 0,0 0 0 0 0,1 0 1 0 0,-10-22-1 0 0,-20-58-4 0 0,21 47-50 0 0,-31-82-43 0 0,-44-191 0 0 0,70 193-30 0 0,21 120 53 0 0,1 0 0 0 0,-1 0 0 0 0,1 0 0 0 0,0 1 0 0 0,0-1 0 0 0,1 0 0 0 0,-1 0 0 0 0,1 0 0 0 0,2-7 0 0 0,-2 10 0 0 0,0 1 0 0 0,0-1 0 0 0,0 1 0 0 0,-1-1 0 0 0,1 1 0 0 0,1-1 0 0 0,-1 1 0 0 0,0 0 0 0 0,0 0 0 0 0,0-1 0 0 0,1 1 0 0 0,-1 0 0 0 0,1 0 0 0 0,1-1 0 0 0,-1 1 0 0 0,1 0 0 0 0,0 0 0 0 0,-1 0 0 0 0,1 1 0 0 0,0-1 0 0 0,-1 1 0 0 0,1-1 0 0 0,0 1 0 0 0,0 0 0 0 0,0 0 0 0 0,4 1 0 0 0,10 1-11 0 0,-5 1-31 0 0,26 8 31 0 0,3 3 11 0 0,5 1 0 0 0,5 1 0 0 0,0-2 126 0 0,0-2 0 0 0,81 8-1 0 0,108-9 269 0 0,-171-14-75 0 0,3 1-3169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9671 0 0,'0'0'11196'0'0,"0"12"-11296"0"0,2 36-69 0 0,-2-36-14 0 0,0-1-108 0 0,0 0 185 0 0,4 16-1 0 0,-2-12 43 0 0,-1-2-128 0 0,0 2 32 0 0,3 57 116 0 0,-2 2-4 0 0,0 2 36 0 0,1-2 12 0 0,2-6 0 0 0,4-4 0 0 0,1 15 64 0 0,-4-36-61 0 0,-5-32-259 0 0,-16-13-2165 0 0,8-3 1079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6911 0 0,'0'0'528'0'0,"4"0"-341"0"0,14-4 45 0 0,98-23 6172 0 0,50-19-2629 0 0,-29 8-2398 0 0,-121 34-1278 0 0,27-9-45 0 0,2 3-1 0 0,0 1 1 0 0,62-3-1 0 0,-74 11-53 0 0,13 3 0 0 0,-9 2 18 0 0,-21 1 67 0 0,18 12 11 0 0,-26-13 91 0 0,0 5-50 0 0,22 27 20 0 0,-23-27 153 0 0,-2 4-206 0 0,11 39-22 0 0,-12-39-2 0 0,-4-1-13 0 0,0 36-43 0 0,-2-22 29 0 0,-9 40 1 0 0,-3 1-44 0 0,-4 11-199 0 0,-1-4-158 0 0,7-23 142 0 0,7-25-158 0 0,-6 50-517 0 0,8-62 731 0 0,1-3-38 0 0,1-1 1 0 0,0 1-1 0 0,0 13 0 0 0,0 16-261 0 0,1-29 0 0 0,1-1 38 0 0,2 31 154 0 0,-2-31 1834 0 0,-7-4-1246 0 0,3-2-266 0 0,2-3-44 0 0,0 1-1 0 0,-1-1 0 0 0,1 1 1 0 0,0-1-1 0 0,0 0 0 0 0,-1 1 0 0 0,1-1 1 0 0,-1 0-1 0 0,0 0 0 0 0,1 0 1 0 0,-1 0-1 0 0,0 0 0 0 0,1 0 1 0 0,-1-1-1 0 0,0 1 0 0 0,0 0 0 0 0,0-1 1 0 0,0 0-1 0 0,1 1 0 0 0,-1-1 1 0 0,0 0-1 0 0,0 0 0 0 0,0 0 1 0 0,0 0-1 0 0,-2-1 0 0 0,-67-16 577 0 0,0 2-1 0 0,-107-7 0 0 0,63 14-21 0 0,-53-1-52 0 0,73 16-787 0 0,48-2-1071 0 0,43-5 270 0 0,0 1-236 0 0,-13 2-47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3223 0 0,'9'-16'10392'0'0,"-2"26"-9708"0"0,21 30-106 0 0,-21-30-24 0 0,-4 3-46 0 0,14 63 62 0 0,-3-11-140 0 0,0 3-227 0 0,2 3-27 0 0,-1 7 347 0 0,1 1 77 0 0,1-6-74 0 0,-6-31-270 0 0,-8-31 2 0 0,0 2 4 0 0,12 41 2 0 0,-11-41 0 0 0,-1-3-25 0 0,6 32-107 0 0,-7-31 25 0 0,0 0-97 0 0,4 33-122 0 0,-5-33-317 0 0,-3-12-1178 0 0,-9-4 514 0 0,5-5-192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6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6913 0 0,'3'1'1220'0'0,"1"0"0"0"0,-1 0-1 0 0,0 0 1 0 0,1-1-1 0 0,-1 1 1 0 0,1-1 0 0 0,4 0-1 0 0,28-5 2515 0 0,-20 1-3236 0 0,-1-1 0 0 0,20-9 0 0 0,-10 1-859 0 0,44-31 0 0 0,-49 30-2062 0 0,0 1 0 0 0,1 0 0 0 0,25-10 0 0 0,-43 23 2373 0 0,0-1 1 0 0,1 0 0 0 0,-1 1-1 0 0,0-1 1 0 0,0 1-1 0 0,0 0 1 0 0,6 0 0 0 0,-6 0 32 0 0,1 1 0 0 0,-1-1-1 0 0,0-1 1 0 0,1 1 0 0 0,-1 0 0 0 0,5-2 0 0 0</inkml:trace>
  <inkml:trace contextRef="#ctx0" brushRef="#br0" timeOffset="1">512 26 18436 0 0,'3'28'1128'0'0,"-1"-5"-565"0"0,1-1 0 0 0,6 26 1 0 0,-4-30-280 0 0,25 87 534 0 0,-24-87-966 0 0,1 0-1 0 0,1-1 1 0 0,18 29-1 0 0,-25-44 19 0 0,15 20-632 0 0,-15-21 489 0 0,0 0 1 0 0,0 1-1 0 0,0-1 1 0 0,0-1-1 0 0,0 1 1 0 0,0 0-1 0 0,0 0 1 0 0,0 0-1 0 0,0 0 1 0 0,0-1 0 0 0,1 1-1 0 0,-1 0 1 0 0,0-1-1 0 0,1 0 1 0 0,1 1-1 0 0,-3-1 108 0 0,1-1 0 0 0,-1 1 0 0 0,1-1-1 0 0,-1 1 1 0 0,1-1 0 0 0,-1 1 0 0 0,0-1 0 0 0,1 1-1 0 0,-1-1 1 0 0,0 0 0 0 0,0 1 0 0 0,1-1 0 0 0,-1 1-1 0 0,0-1 1 0 0,0 0 0 0 0,0 1 0 0 0,0-1 0 0 0,0 0-1 0 0,0 0 1 0 0,0 1 0 0 0,0-2 0 0 0,0 1-135 0 0,0-11-4402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4 157 7943 0 0,'-4'-26'786'0'0,"4"25"-762"0"0,0 0 0 0 0,0 0 0 0 0,0 0 0 0 0,0 0 0 0 0,1 0 0 0 0,-1 0 0 0 0,0 0 0 0 0,0 0 0 0 0,1 1 0 0 0,-1-1 0 0 0,0 0 0 0 0,1 0 0 0 0,-1 0 0 0 0,1 0 0 0 0,-1 1 0 0 0,1-1 0 0 0,-1 0 0 0 0,1 0 0 0 0,-1 1 0 0 0,1-1 0 0 0,1-1 0 0 0,2-2 677 0 0,0 0-300 0 0,-1-1 1 0 0,2 1-1 0 0,-1 0 1 0 0,0 0-1 0 0,1 1 1 0 0,0-1-1 0 0,0 1 1 0 0,0 0-1 0 0,0 0 1 0 0,0 1-1 0 0,0 0 1 0 0,1-1-1 0 0,9-1 0 0 0,9-1-227 0 0,0 0 0 0 0,25-1-1 0 0,-16 3 95 0 0,312-35 1211 0 0,-333 37-1146 0 0,8 1-55 0 0,1 1 216 0 0,8 0 122 0 0,-22 3-521 0 0,-4-2-89 0 0,1-1 1 0 0,-1 1-1 0 0,0 0 0 0 0,-1 1 1 0 0,1-1-1 0 0,0 0 1 0 0,-1 1-1 0 0,1-1 0 0 0,2 5 1 0 0,-2-2-14 0 0,0 2-1 0 0,0-1 1 0 0,-1 0 0 0 0,0 0-1 0 0,2 9 1 0 0,-1-4-85 0 0,-5 1-115 0 0,0 2 172 0 0,0-7-8 0 0,1 1 0 0 0,0 0 0 0 0,0 14-1 0 0,-2-8-162 0 0,-8 39 110 0 0,8-39 6 0 0,1 0 2 0 0,-4 43-4 0 0,5-43-17 0 0,1 0-10 0 0,0 58-138 0 0,0-58 68 0 0,4 26 0 0 0,-2-23 104 0 0,-1-3-171 0 0,0-2 0 0 0,4 37-1 0 0,-4-36-6 0 0,1-1-231 0 0,5 37 418 0 0,-5-26 118 0 0,-1 21 24 0 0,-1-33 630 0 0,-6-6-354 0 0,-17 15-4 0 0,17-15-29 0 0,0-4-12 0 0,-2 1-200 0 0,6-1-49 0 0,-1 0 0 0 0,0 0 0 0 0,0-1 1 0 0,0 1-1 0 0,1-1 0 0 0,-1 0 0 0 0,0 0 0 0 0,0 0 1 0 0,-4 0-1 0 0,-98-9 1648 0 0,-194-39 0 0 0,279 42-2248 0 0,0 0 1 0 0,-24-11-1 0 0,43 17 240 0 0,0-1 0 0 0,0 1-1 0 0,0 0 1 0 0,0-1-1 0 0,1 1 1 0 0,-1-1 0 0 0,0 1-1 0 0,0-1 1 0 0,0 1 0 0 0,0-1-1 0 0,1 0 1 0 0,-1 1 0 0 0,0-1-1 0 0,0-1 1 0 0,-1-1-1303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4143 0 0,'-4'-10'11517'0'0,"5"17"-5972"0"0,11 52-5535 0 0,-2-1 18 0 0,5 26 271 0 0,-12-69-146 0 0,0 0-6 0 0,8 48-23 0 0,-5-34-11 0 0,3 22-1 0 0,-4-25-19 0 0,0-10-78 0 0,8 46 49 0 0,0 9 1 0 0,-1-18-43 0 0,-7-29 20 0 0,5 19-47 0 0,-8-32-43 0 0,0-1 0 0 0,6 17-1 0 0,-3-16 17 0 0,-3-1-71 0 0,0-29-13841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67 12727 0 0,'0'0'619'0'0,"0"0"-595"0"0,0 0 0 0 0,0 0 0 0 0,0-1 1 0 0,-1 1-1 0 0,1 0 0 0 0,0 0 0 0 0,0-1 0 0 0,0 1 0 0 0,0 0 0 0 0,0 0 0 0 0,0 0 1 0 0,0-1-1 0 0,0 1 0 0 0,0 0 0 0 0,0 0 0 0 0,0-1 0 0 0,0 1 0 0 0,0 0 1 0 0,1 0-1 0 0,-1-1 0 0 0,0 1 0 0 0,0 0 0 0 0,0 0 0 0 0,0 0 0 0 0,0-1 0 0 0,0 1 1 0 0,0 0-1 0 0,1 0 0 0 0,-1 0 0 0 0,0 0 0 0 0,0-1 0 0 0,0 1 0 0 0,0 0 1 0 0,1 0-1 0 0,-1 0 0 0 0,0 0 0 0 0,0 0 0 0 0,1-1 0 0 0,38-9 2170 0 0,0 2 1 0 0,42-4-1 0 0,85-1-1859 0 0,-70 6-45 0 0,113-1-199 0 0,-197 9-48 0 0,23 3-33 0 0,-8 0 2 0 0,-22-3 140 0 0,2 5-76 0 0,18 15-4 0 0,-24-21-70 0 0,-1 0-1 0 0,1 0 1 0 0,-1 1 0 0 0,0-1-1 0 0,1 0 1 0 0,-1 1 0 0 0,0-1-1 0 0,1 0 1 0 0,-1 1-1 0 0,0-1 1 0 0,1 1 0 0 0,-1-1-1 0 0,0 1 1 0 0,0-1-1 0 0,0 1 1 0 0,1-1 0 0 0,-1 1-1 0 0,0-1 1 0 0,0 1 0 0 0,0-1-1 0 0,0 1 1 0 0,0-1-1 0 0,0 1 1 0 0,0-1 0 0 0,0 1-1 0 0,0-1 1 0 0,0 1 0 0 0,0-1-1 0 0,0 1 1 0 0,0-1-1 0 0,0 1 1 0 0,-1-1 0 0 0,1 1-1 0 0,0-1 1 0 0,0 0 0 0 0,-1 2-1 0 0,-14 56 11 0 0,-8-4-26 0 0,2-13-61 0 0,15-30 57 0 0,1-1 1 0 0,-5 20 0 0 0,-8 16-7 0 0,11-23-29 0 0,-3 24 7 0 0,7-35-112 0 0,2 2-26 0 0,-1 4 124 0 0,0-4-86 0 0,0 27 0 0 0,1-5-94 0 0,0-24 132 0 0,1 1 0 0 0,0-1 0 0 0,3 14 0 0 0,2 23-52 0 0,-4-36 6 0 0,2-4 2 0 0,9 30 4 0 0,-9-30 18 0 0,1 0-112 0 0,13 26 113 0 0,-12-26-40 0 0,-2 0-458 0 0,8 28 603 0 0,-10-36 23 0 0,-1-1 0 0 0,0 0-1 0 0,0 1 1 0 0,1-1 0 0 0,-1 1 0 0 0,0-1 0 0 0,0 1-1 0 0,0-1 1 0 0,0 1 0 0 0,0-1 0 0 0,0 1 0 0 0,0-1 0 0 0,0 1-1 0 0,0-1 1 0 0,0 1 0 0 0,0-1 0 0 0,0 1 0 0 0,0-1 0 0 0,0 1-1 0 0,0-1 1 0 0,0 1 0 0 0,0-1 0 0 0,-1 1 0 0 0,1-1-1 0 0,0 1 1 0 0,0-1 0 0 0,-1 0 0 0 0,1 1 0 0 0,0-1 0 0 0,-1 1-1 0 0,1-1 1 0 0,0 0 0 0 0,-1 1 0 0 0,-21 26 94 0 0,21-27-76 0 0,1 1 0 0 0,-1 0 0 0 0,1-1 0 0 0,0 1 0 0 0,-1-1 0 0 0,1 1 0 0 0,-1-1 0 0 0,0 1 0 0 0,1-1 0 0 0,-1 1 0 0 0,1-1 0 0 0,-1 1 0 0 0,0-1 0 0 0,1 0 1 0 0,-1 1-1 0 0,-1-1 0 0 0,-4 3 102 0 0,-22 5 512 0 0,-19 3 147 0 0,-225 47 1199 0 0,193-47-1812 0 0,-129 3-1 0 0,161-14-139 0 0,-85-1-854 0 0,129 0 412 0 0,-1 1-1 0 0,1 0 1 0 0,0-1 0 0 0,-1 0-1 0 0,1 1 1 0 0,0-1-1 0 0,0-1 1 0 0,0 1 0 0 0,-3-2-1 0 0,5 3 242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3268 130 5527 0 0,'8'-5'1322'0'0,"1"0"0"0"0,-1 0 0 0 0,0-1 0 0 0,13-12 0 0 0,-20 17-1202 0 0,0 1 0 0 0,0-1 1 0 0,-1 0-1 0 0,1 0 1 0 0,0 0-1 0 0,0 0 0 0 0,-1 0 1 0 0,1 0-1 0 0,0 0 0 0 0,-1 0 1 0 0,1 0-1 0 0,-1 0 1 0 0,1 0-1 0 0,-1 0 0 0 0,0 0 1 0 0,1 0-1 0 0,-1-1 0 0 0,0 1 1 0 0,0 0-1 0 0,0 0 1 0 0,0 0-1 0 0,0-1 0 0 0,0 1 1 0 0,0 0-1 0 0,0 0 0 0 0,0 0 1 0 0,0 0-1 0 0,-1-1 1 0 0,1 1-1 0 0,-1 0 0 0 0,1 0 1 0 0,-1 0-1 0 0,1 0 0 0 0,-1 0 1 0 0,1 0-1 0 0,-1 0 1 0 0,0 0-1 0 0,0 0 0 0 0,1 0 1 0 0,-1 1-1 0 0,0-1 0 0 0,0 0 1 0 0,0 0-1 0 0,-1 0 1 0 0,-3-3 45 0 0,-1 1 1 0 0,1 0 0 0 0,-1 0-1 0 0,0 1 1 0 0,0-1 0 0 0,0 1 0 0 0,-6-1-1 0 0,-29-5-42 0 0,1 1-1 0 0,-1 3 0 0 0,-80 1 0 0 0,-122 27-50 0 0,20 21 155 0 0,68-12-22 0 0,132-29-176 0 0,-390 90 675 0 0,-70 45-266 0 0,364-103-377 0 0,-168 54-58 0 0,190-56-4 0 0,-244 88 0 0 0,8 19 0 0 0,291-122 0 0 0,-8 4 0 0 0,-49 30 0 0 0,69-32 0 0 0,-3 7 14 0 0,19-13 55 0 0,-14 24 35 0 0,21-30 43 0 0,6 5-2 0 0,-2 41-8 0 0,3-54-131 0 0,-1 0 0 0 0,1 0 0 0 0,0 1 0 0 0,0-1 0 0 0,0 0 0 0 0,0 0-1 0 0,0 1 1 0 0,1-1 0 0 0,-1 0 0 0 0,0 0 0 0 0,1 0 0 0 0,-1 1 0 0 0,0-1 0 0 0,1 0 0 0 0,-1 0 0 0 0,1 0 0 0 0,0 0-1 0 0,-1 0 1 0 0,1 0 0 0 0,1 2 0 0 0,-2-3-6 0 0,45 59 65 0 0,-29-42-57 0 0,2-1 0 0 0,0 0-1 0 0,1-1 1 0 0,1-1-1 0 0,38 21 1 0 0,-25-18 2 0 0,2-1-1 0 0,71 22 1 0 0,-67-29-10 0 0,0-1 0 0 0,45 3 0 0 0,82-1 0 0 0,-121-9 0 0 0,493 1 0 0 0,-419-9 9 0 0,183-14 62 0 0,-3-19-23 0 0,-105-2 76 0 0,-2-9 0 0 0,-2-7 0 0 0,281-129 0 0 0,-404 156-37 0 0,-2-4-1 0 0,-1-2 0 0 0,-2-2 1 0 0,80-67-1 0 0,-128 93-44 0 0,0 0 0 0 0,0-1 0 0 0,-2 0 0 0 0,20-28 0 0 0,-28 35-23 0 0,0 0 1 0 0,0 0 0 0 0,-1 0-1 0 0,0 0 1 0 0,0 0 0 0 0,-1-1-1 0 0,0 1 1 0 0,0-1-1 0 0,-1 1 1 0 0,0-1 0 0 0,0 0-1 0 0,-1 0 1 0 0,0 1 0 0 0,-1-13-1 0 0,-1 10 10 0 0,0 0 1 0 0,0 0-1 0 0,-1 0 0 0 0,-1 1 1 0 0,0-1-1 0 0,0 1 0 0 0,-1 0 1 0 0,-10-16-1 0 0,6 14-1 0 0,0-1 0 0 0,-1 2 0 0 0,0-1-1 0 0,0 1 1 0 0,-19-12 0 0 0,-6-1 4 0 0,-2 2-1 0 0,0 1 1 0 0,-51-18-1 0 0,46 21-136 0 0,-1 1 0 0 0,-1 3 0 0 0,1 2 0 0 0,-2 1 0 0 0,0 3 0 0 0,0 1 0 0 0,0 3 0 0 0,0 1-1 0 0,0 2 1 0 0,-1 3 0 0 0,-61 10 0 0 0,-54 26-2139 0 0,112-22 1192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3223 0 0,'1'-46'3956'0'0,"12"-81"0"0"0,-13 127-3781 0 0,0-1 0 0 0,0 0 0 0 0,1 0 0 0 0,-1 0 0 0 0,0 1 0 0 0,0-1 0 0 0,0 0 0 0 0,1 0 0 0 0,-1 1 0 0 0,1-1 0 0 0,-1 0 0 0 0,0 1 0 0 0,1-1 0 0 0,-1 0 0 0 0,1 1 0 0 0,-1-1 0 0 0,1 1 0 0 0,0-1 0 0 0,-1 1 0 0 0,1-1 0 0 0,-1 1 0 0 0,1-1 0 0 0,0 1 0 0 0,0 0 0 0 0,-1-1 0 0 0,1 1 0 0 0,0 0 0 0 0,0 0 0 0 0,-1-1 0 0 0,1 1 0 0 0,0 0 0 0 0,0 0 0 0 0,1 0 1481 0 0,5 9-1517 0 0,22 26 11 0 0,-21-27 173 0 0,-5 4-74 0 0,13 36 37 0 0,-13-36 8 0 0,1 1-12 0 0,17 64 131 0 0,-18-63-351 0 0,0 0 88 0 0,11 28 1 0 0,5 10-2 0 0,-9-25-12 0 0,11 29-1 0 0,-11-26-1 0 0,13 35-7 0 0,-12-29-7 0 0,51 199 131 0 0,-44-155-193 0 0,5 42-5 0 0,11 81-43 0 0,-6 5-11 0 0,-16-134 11 0 0,4 10 42 0 0,-9-49 11 0 0,7 33 0 0 0,-7-36 7 0 0,7 28 27 0 0,-7-31 13 0 0,12 49 120 0 0,0 1 74 0 0,2-2 8 0 0,-10-32-187 0 0,-8-34-13 0 0,0 4-1 0 0,9 42-7 0 0,-9-43-27 0 0,-1-3-13 0 0,10 56 64 0 0,-5-25-86 0 0,-6-31-108 0 0,-25-10-14706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2691 36 9215 0 0,'2'-8'1054'0'0,"-1"5"-346"0"0,0 0-1 0 0,-1 0 1 0 0,1 1 0 0 0,0-1 0 0 0,0 1 0 0 0,1-1 0 0 0,-1 1-1 0 0,3-5 959 0 0,0 21-760 0 0,4 31-842 0 0,-6-33 22 0 0,2-2 90 0 0,11 33 42 0 0,-11-32 6 0 0,1 5 2 0 0,14 47 6 0 0,-10-34 6 0 0,6 26 2 0 0,-7-25-22 0 0,8 34-96 0 0,-8-31-39 0 0,7 37-10 0 0,-7-34-13 0 0,8 60-48 0 0,3 25-12 0 0,10 84 0 0 0,88 548 363 0 0,-112-719-286 0 0,15 86 363 0 0,-6-45-265 0 0,-7-39-41 0 0,6 30-19 0 0,-6-34-3 0 0,7 30-5 0 0,-7-31-23 0 0,4 30-11 0 0,-5-31-1 0 0,9 51 80 0 0,-8-37-72 0 0,-5-33 0 0 0,-1 2 3 0 0,3 41 10 0 0,-2-41 99 0 0,-3-1-101 0 0,-3 34-22 0 0,3-34 59 0 0,-2-2-61 0 0,-10 28 10 0 0,10-28 99 0 0,-4-5-85 0 0,-19 14-22 0 0,19-14-5 0 0,2-4 0 0 0,-13 0 3 0 0,0-1 16 0 0,-27-2-9 0 0,15 3-74 0 0,-1 0 0 0 0,-5 1 0 0 0,-6 0 0 0 0,-30 2-25 0 0,-279 13-282 0 0,84 0 290 0 0,-23 0 75 0 0,-135 4-47 0 0,158-3-11 0 0,85-7 0 0 0,67 3 0 0 0,-143 35 0 0 0,-11 2 0 0 0,8-8-240 0 0,213-38-53 0 0,43-4 220 0 0,-1-1 0 0 0,1 0 0 0 0,-1 0 1 0 0,1-1-1 0 0,-1 0 0 0 0,1 0 0 0 0,0 0 0 0 0,-7-2 0 0 0,12 2 36 0 0,-1 0 1 0 0,0 1-1 0 0,0-1 1 0 0,0 0-1 0 0,1 1 0 0 0,-1-1 1 0 0,0 0-1 0 0,1 0 1 0 0,-1 0-1 0 0,0 1 1 0 0,1-1-1 0 0,-1 0 0 0 0,1 0 1 0 0,0 0-1 0 0,-1 0 1 0 0,1 0-1 0 0,0 0 1 0 0,-1 0-1 0 0,1 0 0 0 0,0-2 1 0 0,0-20-2265 0 0,1 21 1674 0 0,-1-8-6336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73 12439 0 0,'-1'-2'437'0'0,"3"4"1537"0"0,3 5 3281 0 0,1 3-5233 0 0,0 1 1 0 0,8 20 0 0 0,-9-14-20 0 0,0 1 1 0 0,2 21-1 0 0,6 43-3 0 0,5 5-10 0 0,-2-13-33 0 0,5 5 32 0 0,1-21 25 0 0,5 6 282 0 0,-22-54 1641 0 0,-3-11-1785 0 0,-1 0-139 0 0,-1 0-1 0 0,1 0 1 0 0,-1 0 0 0 0,1 0 0 0 0,-1 0-1 0 0,1 1 1 0 0,-1-1 0 0 0,1 0 0 0 0,-1 0-1 0 0,0 0 1 0 0,1 0 0 0 0,-1 0-1 0 0,0 0 1 0 0,0 0 0 0 0,0 0 0 0 0,0 0-1 0 0,0 0 1 0 0,0 0 0 0 0,0-1 0 0 0,0 1-1 0 0,0 0 1 0 0,-1 0 0 0 0,1 0 0 0 0,0 0-1 0 0,-1-1 1 0 0,-15-35 236 0 0,8 20-132 0 0,-17-47-17 0 0,-32-116 0 0 0,55 170-99 0 0,-21-120-57 0 0,21 115 44 0 0,1 1 1 0 0,1-1-1 0 0,1 1 1 0 0,0 0 0 0 0,0-1-1 0 0,2 1 1 0 0,4-16-1 0 0,-6 27 4 0 0,0-1-1 0 0,0 1 0 0 0,1 0 1 0 0,0 0-1 0 0,-1 0 0 0 0,1 0 1 0 0,0 0-1 0 0,0 0 0 0 0,1 1 1 0 0,-1-1-1 0 0,0 1 0 0 0,1-1 1 0 0,0 1-1 0 0,-1 0 0 0 0,1 0 1 0 0,0 0-1 0 0,0 0 0 0 0,0 1 1 0 0,0-1-1 0 0,7-1 0 0 0,-1 0-35 0 0,0 2 0 0 0,0-1-1 0 0,0 1 1 0 0,1 0-1 0 0,-1 1 1 0 0,11 1-1 0 0,-1-1-20 0 0,-2 2 54 0 0,8 3-82 0 0,17 2 17 0 0,12 6-15 0 0,-2 3-4 0 0,-3 3 10 0 0,1 4 28 0 0,-1 5 46 0 0,-2 5 0 0 0,-30-20-21 0 0,17 18-1 0 0,6 14-90 0 0,-32-36-4 0 0,-2 3-108 0 0,18 36 150 0 0,-18-36 11 0 0,-4-1-58 0 0,3 32 110 0 0,-4-42 18 0 0,-1 0 1 0 0,0 1 0 0 0,0-1 0 0 0,0 0 0 0 0,0 0 0 0 0,0 1 0 0 0,0-1 0 0 0,0 0 0 0 0,0 1 0 0 0,0-1 0 0 0,-1 0 0 0 0,1 1 0 0 0,-1 1 0 0 0,-17 42 3 0 0,-6-7 53 0 0,18-31 13 0 0,-1-1 4 0 0,-1 1-46 0 0,4-3-2 0 0,-1 0 0 0 0,1 0 0 0 0,-1-1-1 0 0,0 1 1 0 0,-6 2 0 0 0,4-1 16 0 0,-22 11 201 0 0,22-12-188 0 0,-25 9 196 0 0,-10 1-25 0 0,34-11-188 0 0,-27 7 123 0 0,-9 0-67 0 0,36-8-78 0 0,-24 4 58 0 0,5-3-57 0 0,17-2-13 0 0,6 0 0 0 0,-1-1 0 0 0,1 0 0 0 0,0 0 0 0 0,-1 0 0 0 0,1-1 0 0 0,-6 0 0 0 0,-9-1 0 0 0,1 1 0 0 0,3 0-16 0 0,5-1-391 0 0,14-2-393 0 0,19-4-2714 0 0,-9 5-1057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141 113 11975 0 0,'1'-2'-205'0'0,"2"1"1134"0"0,1 8 4267 0 0,11 35-4870 0 0,-11-32 248 0 0,-1 4-454 0 0,11 55-62 0 0,2 5-58 0 0,-3-9-56 0 0,-4-16-22 0 0,1-6-37 0 0,-5-23 6 0 0,8 38 13 0 0,-6-30 16 0 0,4 38 96 0 0,-7-45 43 0 0,-2-10 170 0 0,-1 0 0 0 0,1 20 0 0 0,-5 29 411 0 0,2-48 1610 0 0,-4-10-2086 0 0,3-1-158 0 0,1-1 4 0 0,-1 1 0 0 0,1 0 1 0 0,0-1-1 0 0,0 0 0 0 0,0 1 0 0 0,0-1 1 0 0,-1 0-1 0 0,1 1 0 0 0,0-1 0 0 0,0 0 0 0 0,0 0 1 0 0,-1 0-1 0 0,1 0 0 0 0,0 0 0 0 0,0 0 0 0 0,-1 0 1 0 0,1-1-1 0 0,0 1 0 0 0,0 0 0 0 0,0-1 0 0 0,-1 1 1 0 0,1-1-1 0 0,0 1 0 0 0,0-1 0 0 0,0 0 0 0 0,0 1 1 0 0,0-1-1 0 0,0 0 0 0 0,0 0 0 0 0,0 1 1 0 0,0-1-1 0 0,1 0 0 0 0,-1 0 0 0 0,0 0 0 0 0,0 0 1 0 0,1 0-1 0 0,-1 0 0 0 0,0-2 0 0 0,-17-28 26 0 0,1-1 0 0 0,1-1-1 0 0,2 0 1 0 0,1-1 0 0 0,-12-52 0 0 0,10 16-53 0 0,-11-126 0 0 0,24 182-14 0 0,2 0 0 0 0,0 0-1 0 0,1 0 1 0 0,0 0-1 0 0,1 0 1 0 0,0 1-1 0 0,8-24 1 0 0,-8 30-3 0 0,1 0 0 0 0,0 1 1 0 0,1-1-1 0 0,-1 1 0 0 0,1 0 0 0 0,0 0 1 0 0,1 0-1 0 0,-1 0 0 0 0,1 1 0 0 0,1 0 1 0 0,-1 0-1 0 0,0 0 0 0 0,1 1 0 0 0,0 0 1 0 0,0 0-1 0 0,10-4 0 0 0,3 0-36 0 0,0 0-1 0 0,0 2 1 0 0,1 1 0 0 0,0 0-1 0 0,36-3 1 0 0,-23 5 11 0 0,0 2-1 0 0,60 6 1 0 0,-67 0 59 0 0,12 4-26 0 0,-7 1-102 0 0,-25-8-4 0 0,1 2 10 0 0,20 13 6 0 0,-20-13 16 0 0,-4 7-380 0 0,11 33 384 0 0,-14-44 94 0 0,1 1-1 0 0,-1-1 1 0 0,0 1 0 0 0,0-1-1 0 0,1 1 1 0 0,-1 0 0 0 0,0-1-1 0 0,0 1 1 0 0,0-1 0 0 0,0 1-1 0 0,0 0 1 0 0,0-1 0 0 0,0 1-1 0 0,0-1 1 0 0,0 1 0 0 0,0 0-1 0 0,0-1 1 0 0,0 1-1 0 0,0-1 1 0 0,0 1 0 0 0,0-1-1 0 0,-1 1 1 0 0,1 0 0 0 0,0-1-1 0 0,0 1 1 0 0,-1-1 0 0 0,1 1-1 0 0,0-1 1 0 0,-1 1 0 0 0,1-1-1 0 0,-1 1 1 0 0,1-1 0 0 0,-1 1-1 0 0,-25 30 1 0 0,26-30 9 0 0,-1 1 1 0 0,0-1 0 0 0,0 0-1 0 0,0 0 1 0 0,0 0 0 0 0,0 0 0 0 0,0 0-1 0 0,0-1 1 0 0,-3 3 0 0 0,-3 1 33 0 0,-22 12 211 0 0,21-11-199 0 0,-26 11 198 0 0,13-7-211 0 0,-98 36 96 0 0,91-36-136 0 0,4-2 0 0 0,8-1-12 0 0,14-4-12 0 0,7 4 0 0 0,1 0 20 0 0,1 0 0 0 0,10 9 0 0 0,-13-13 4 0 0,0 0 0 0 0,-1 0 0 0 0,1 0 0 0 0,0-1 0 0 0,1 1 0 0 0,6 0 0 0 0,24 7 0 0 0,-5-2 0 0 0,40 7-17 0 0,-5 1-227 0 0,-38-8 102 0 0,-8-1 70 0 0,-2 0-37 0 0,26 10-140 0 0,-35-13 202 0 0,-4-2 13 0 0,0 1-1 0 0,0-1 1 0 0,0 1 0 0 0,0 0 0 0 0,0 0-1 0 0,3 3 1 0 0,18 11-103 0 0,-19-13 28 0 0,1 4 11 0 0,24 18 2 0 0,-17-9 16 0 0,13 21 75 0 0,-26-36 9 0 0,0 0-1 0 0,-1 1 1 0 0,1-1 0 0 0,0 0 0 0 0,0 0-1 0 0,-1 0 1 0 0,1 1 0 0 0,-1-1-1 0 0,1 0 1 0 0,-1 1 0 0 0,0-1 0 0 0,1 0-1 0 0,-1 1 1 0 0,0 1 0 0 0,7 44 73 0 0,-7-46-73 0 0,1 0-1 0 0,-1 0 1 0 0,0 0 0 0 0,0-1-1 0 0,0 1 1 0 0,0 0 0 0 0,0 0-1 0 0,0 0 1 0 0,0 0 0 0 0,0 0-1 0 0,0 0 1 0 0,0 0-1 0 0,0 0 1 0 0,-1 0 0 0 0,1 0-1 0 0,0 0 1 0 0,-1 0 0 0 0,1 0-1 0 0,-1-1 1 0 0,1 1 0 0 0,-2 1-1 0 0,-21 38 85 0 0,17-30 32 0 0,-2-4 10 0 0,-23 18 4 0 0,16-14 28 0 0,6-6-83 0 0,3-1 45 0 0,0 0 0 0 0,0-1 0 0 0,-12 4 1 0 0,-140 39 1137 0 0,69-29-893 0 0,-91 3 0 0 0,4 0-43 0 0,134-13-348 0 0,34-5-41 0 0,-12 4-15 0 0,0-1-96 0 0,14-3-9 0 0,1 1-100 0 0,-17 5-414 0 0,16-5-184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1 261 10591 0 0,'0'0'2404'0'0,"2"-3"-1712"0"0,1 2-500 0 0,-1-1 0 0 0,1 0 0 0 0,0 0 0 0 0,0 1 0 0 0,1 0 0 0 0,-1-1 0 0 0,0 1 0 0 0,0 0 0 0 0,5 0 0 0 0,-3 0 150 0 0,2 1-182 0 0,2-1-132 0 0,26 1 82 0 0,5 1-56 0 0,2 1-8 0 0,-34-2 136 0 0,1 0 42 0 0,46-2 284 0 0,-7 2 505 0 0,5-2 99 0 0,-42 1-951 0 0,34-1 554 0 0,12 2 72 0 0,109 7 19 0 0,-86-1-636 0 0,-35-2-108 0 0,46 0 11 0 0,114-10 1 0 0,-111 1 42 0 0,101 7 1 0 0,-112 5-96 0 0,18 2 34 0 0,171-6 1 0 0,72-13 75 0 0,1-1 15 0 0,-247 6-140 0 0,181 12-1 0 0,-196 0 22 0 0,138-7-1 0 0,58-4-13 0 0,-184 5-15 0 0,229-17 204 0 0,-188 7-148 0 0,-62 6-54 0 0,142 13 0 0 0,-172-4 0 0 0,55 2 0 0 0,84-6 160 0 0,-140-2-160 0 0,-2 0 0 0 0,98 2 0 0 0,-74 1 0 0 0,2 3 0 0 0,-6 0 0 0 0,-7 1 0 0 0,4-1 53 0 0,-20-3-42 0 0,8 2 0 0 0,2-3 31 0 0,2-2-31 0 0,6-1-11 0 0,103-12 64 0 0,-123 9-64 0 0,17 0 0 0 0,-1 2 0 0 0,-3 2 0 0 0,-6 1 0 0 0,-4-1 0 0 0,0 1 0 0 0,5 1 0 0 0,-1 0 0 0 0,-4-2-11 0 0,-1 2-31 0 0,-6 0 19 0 0,-18-2-25 0 0,19 2 36 0 0,8 1 12 0 0,-11-1-11 0 0,-19-2-31 0 0,9 0 42 0 0,-20 0 1 0 0,0 0 0 0 0,0 0 0 0 0,0 0 0 0 0,0 0 0 0 0,1 0 0 0 0,-1 0 0 0 0,0 0 0 0 0,0 0 0 0 0,0 0 0 0 0,1 0 0 0 0,-1 0 0 0 0,0 0 0 0 0,0 0 0 0 0,0 0 0 0 0,0 0 0 0 0,1 0 1 0 0,-1 0-1 0 0,0 0 0 0 0,0 0 0 0 0,0 0 0 0 0,1 0 0 0 0,-1 0 0 0 0,0 0 0 0 0,0 0 0 0 0,0 0 0 0 0,0-1 0 0 0,0 1 0 0 0,1 0 0 0 0,-1 0 0 0 0,0 0 0 0 0,0 0 0 0 0,0 0 0 0 0,0-1 0 0 0,0 1 0 0 0,0 0 0 0 0,0 0 0 0 0,0 0 0 0 0,1 0 0 0 0,-1-1 0 0 0,0 1 0 0 0,4-12 26 0 0,-4 12-25 0 0,1 0 0 0 0,-1 0 0 0 0,0 0 0 0 0,0 0-1 0 0,0 0 1 0 0,0 0 0 0 0,0-1 0 0 0,0 1 0 0 0,0 0 0 0 0,0 0 0 0 0,0 0-1 0 0,0 0 1 0 0,0 0 0 0 0,0 0 0 0 0,0-1 0 0 0,0 1 0 0 0,0 0 0 0 0,0 0-1 0 0,0 0 1 0 0,0 0 0 0 0,0 0 0 0 0,0-1 0 0 0,0 1 0 0 0,0 0-1 0 0,0 0 1 0 0,0 0 0 0 0,0 0 0 0 0,0 0 0 0 0,0 0 0 0 0,0-1 0 0 0,0 1-1 0 0,-1 0 1 0 0,1 0 0 0 0,0 0 0 0 0,0 0 0 0 0,0 0 0 0 0,0 0 0 0 0,0 0-1 0 0,0 0 1 0 0,-1-1 0 0 0,-16-15 107 0 0,-1 1 0 0 0,-1 0 0 0 0,-1 2 0 0 0,0 0-1 0 0,-36-17 1 0 0,-117-40-43 0 0,67 30-69 0 0,65 25 3 0 0,8 4 0 0 0,-1 2 0 0 0,3 0 0 0 0,2 3-11 0 0,5 4-45 0 0,19 1-20 0 0,10 10-389 0 0,13 26 393 0 0,-17-34 68 0 0,-1 0 0 0 0,0-1 0 0 0,1 1 0 0 0,-1 0 0 0 0,0 0 0 0 0,1-1 0 0 0,-1 1 0 0 0,1 0 0 0 0,-1-1 0 0 0,1 1 0 0 0,-1-1 0 0 0,1 1 0 0 0,0 0 0 0 0,-1-1 0 0 0,1 0 0 0 0,0 1 0 0 0,1 0 0 0 0,28 15-67 0 0,12 5 6 0 0,6-2 12 0 0,10 4-18 0 0,-19-6 59 0 0,-24-9 1 0 0,-8-4-1 0 0,0-1 0 0 0,0 0-1 0 0,11 3 1 0 0,21 6 0 0 0,8 1 12 0 0,-2-1 0 0 0,2-3 0 0 0,0 2-11 0 0,-4 0-31 0 0,-6-2 31 0 0,0-1-2 0 0,-2-1-51 0 0,-21-4-3 0 0,10 3 3 0 0,-18-5 0 0 0,-9 9 21 0 0,-8 28 86 0 0,11-37-40 0 0,-1 0-1 0 0,1 0 1 0 0,0 0-1 0 0,0-1 1 0 0,-1 1-1 0 0,1 0 1 0 0,0 0-1 0 0,-1 0 1 0 0,1-1 0 0 0,-1 1-1 0 0,1 0 1 0 0,-1 0-1 0 0,0-1 1 0 0,1 1-1 0 0,-1 0 1 0 0,0-1-1 0 0,1 1 1 0 0,-1-1-1 0 0,0 1 1 0 0,0 0-1 0 0,-9 7 7 0 0,4-3 8 0 0,-1 0 1 0 0,1 0-1 0 0,-15 7 0 0 0,-32 20 49 0 0,2-2-55 0 0,-48 25 42 0 0,59-33-30 0 0,-19 10 36 0 0,-6 1 6 0 0,5-2 2 0 0,8-5 10 0 0,5-5-10 0 0,3-5-54 0 0,6-5-34 0 0,27-8-7 0 0,8-2-1 0 0,-1 0 0 0 0,0 0 0 0 0,1 0 0 0 0,-1-1 0 0 0,-6 1 0 0 0,4-1-29 0 0,-19 1-1191 0 0,-6-3 579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10:0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74 346 3223 0 0,'0'0'391'0'0,"-8"-8"3504"0"0,7-1-3459 0 0,1 1 0 0 0,-1-1 0 0 0,1 1 1 0 0,1-1-1 0 0,0 1 0 0 0,0-1 0 0 0,0 1 1 0 0,1-1-1 0 0,0 1 0 0 0,1 0 0 0 0,0 0 0 0 0,0 0 1 0 0,1 1-1 0 0,0-1 0 0 0,0 1 0 0 0,7-9 1 0 0,-8 13-193 0 0,0-1 0 0 0,0 1 0 0 0,0 0 0 0 0,1 0 0 0 0,-1 1 0 0 0,1-1 0 0 0,0 1 0 0 0,-1-1 0 0 0,9-2 0 0 0,42-14 549 0 0,-33 13-616 0 0,87-29 645 0 0,103-35 556 0 0,-173 53-1244 0 0,-16 11-125 0 0,-3 1 24 0 0,-14 4-109 0 0,-12 9-328 0 0,-20 27 315 0 0,26-33 79 0 0,0-1 1 0 0,0 0-1 0 0,0 0 0 0 0,0 1 1 0 0,0-1-1 0 0,0 0 1 0 0,0 0-1 0 0,-1 0 0 0 0,-2 2 1 0 0,-40 25-198 0 0,-250 143-321 0 0,264-152 528 0 0,-14 11 0 0 0,1 1 0 0 0,7-5 0 0 0,5-3 11 0 0,4-1 32 0 0,5-1-22 0 0,17-17 34 0 0,8 7 19 0 0,6 32 26 0 0,-7-32 32 0 0,7-6-9 0 0,25 16-10 0 0,-26-16-3 0 0,2 0-12 0 0,3 0-66 0 0,35 13 128 0 0,1-2 40 0 0,-3 1 8 0 0,-1-1-25 0 0,4 3-38 0 0,1 2-1 0 0,-20-7-72 0 0,-23-10 0 0 0,3 1-12 0 0,34 22-37 0 0,-32-19-9 0 0,-1 0 0 0 0,11 12 1 0 0,12 16-47 0 0,-27-28-183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16588 0 0,'4'18'736'0'0,"-2"-7"152"0"0,-1 0-712 0 0,0-2-176 0 0,-1-2 0 0 0,2-2 0 0 0,-1 2-128 0 0,0 4-56 0 0,3 9-8 0 0,0 6-8 0 0,0 5-904 0 0,0 3-177 0 0,0 2-39 0 0,-1-5-8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2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33 551 10135 0 0,'-2'-2'506'0'0,"0"-1"-1"0"0,-1 1 0 0 0,1-1 1 0 0,0 1-1 0 0,1-1 0 0 0,-3-3 1 0 0,2 2-300 0 0,0 1-15 0 0,0 1-1 0 0,1-1 1 0 0,-1 1-1 0 0,1-1 1 0 0,0 0-1 0 0,0 0 1 0 0,0 0-1 0 0,0 1 1 0 0,0-1-1 0 0,1 0 1 0 0,-1-5-1 0 0,1 7-147 0 0,0-1-1 0 0,0 1 1 0 0,1 0-1 0 0,-1-1 1 0 0,0 1 0 0 0,1 0-1 0 0,-1-1 1 0 0,1 1-1 0 0,0 0 1 0 0,-1 0 0 0 0,1-1-1 0 0,0 1 1 0 0,0 0-1 0 0,0 0 1 0 0,0 0 0 0 0,0 0-1 0 0,0 0 1 0 0,0 0-1 0 0,0 0 1 0 0,0 0 0 0 0,0 1-1 0 0,1-1 1 0 0,-1 0-1 0 0,0 1 1 0 0,1-1 0 0 0,1 0-1 0 0,16-5 456 0 0,0 1 1 0 0,0 1-1 0 0,1 0 0 0 0,22 0 0 0 0,-18 1-49 0 0,284-27 1371 0 0,-77 20-1583 0 0,3-1-25 0 0,-134 2-185 0 0,243-14 85 0 0,-53 2-61 0 0,-4 0 15 0 0,37 4 162 0 0,-84 3-93 0 0,437 11-71 0 0,-154-15 160 0 0,-373 10-160 0 0,214 17 0 0 0,-131-7-64 0 0,-1-17 0 0 0,-159 10 0 0 0,287-14 0 0 0,-327 18 0 0 0,21-1 0 0 0,-24 3 0 0 0,-18 0 0 0 0,24-1 0 0 0,2-2-60 0 0,3 0-5 0 0,-3-1 54 0 0,-1 3 12 0 0,-31 1-13 0 0,6 2-30 0 0,15 9 20 0 0,-18-10-20 0 0,-7-2 43 0 0,-1 0-1 0 0,1 0 1 0 0,0 0 0 0 0,-1 0 0 0 0,1-1-1 0 0,-1 1 1 0 0,1 0 0 0 0,-1 0 0 0 0,1-1-1 0 0,-1 1 1 0 0,1 0 0 0 0,-1-1 0 0 0,1 1 0 0 0,-1-1-1 0 0,1 1 1 0 0,-1 0 0 0 0,1-1 0 0 0,-1 1-1 0 0,0-1 1 0 0,1 1 0 0 0,-1-1 0 0 0,0 1-1 0 0,1-1 1 0 0,-1 0 0 0 0,0 1 0 0 0,0-1 0 0 0,1 1-1 0 0,-1-1 1 0 0,0 0 0 0 0,0 1 0 0 0,0-1-1 0 0,0 1 1 0 0,0-1 0 0 0,0 0 0 0 0,0 1-1 0 0,0-1 1 0 0,0 1 0 0 0,0-1 0 0 0,0 0 0 0 0,-1 1-1 0 0,1-1 1 0 0,0 1 0 0 0,0-1 0 0 0,-1 1-1 0 0,1-1 1 0 0,0 0 0 0 0,-1 1 0 0 0,1-1-1 0 0,0 1 1 0 0,-1-1 0 0 0,0 0 21 0 0,-2-4-2 0 0,0-1 0 0 0,-1 1-1 0 0,0 0 1 0 0,0 1 0 0 0,0-1 0 0 0,0 1-1 0 0,-9-7 1 0 0,-1 0 1 0 0,-22-12 0 0 0,-23-11 75 0 0,-107-44 0 0 0,155 74-96 0 0,-1 1 0 0 0,0 1 0 0 0,1 0 0 0 0,-1 0 0 0 0,0 1 0 0 0,-17 1 0 0 0,28 1 0 0 0,6 3 0 0 0,28 20 0 0 0,13 3-11 0 0,-32-19-3 0 0,-8-4-11 0 0,1 0-1 0 0,-1-1 0 0 0,12 3 0 0 0,-12-2 5 0 0,24 5-86 0 0,4 0 43 0 0,10 1 0 0 0,-2-1 11 0 0,-9-4 30 0 0,6 2-25 0 0,-8-2 36 0 0,5 2 12 0 0,-1 2 0 0 0,-35-9 0 0 0,6 1 0 0 0,-1 0 0 0 0,0 1 0 0 0,0-1 0 0 0,6 4 0 0 0,19 15-12 0 0,-23-15-53 0 0,-14 3-105 0 0,-17 25 105 0 0,12-22 12 0 0,-21 12-38 0 0,-112 60-9 0 0,-93 58 240 0 0,208-119-140 0 0,-1 3 0 0 0,-10 11 0 0 0,5-1-23 0 0,5-5-98 0 0,25-23-56 0 0,1-1-323 0 0,-15 17-304 0 0,15-17-223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13359 0 0,'2'42'3424'0'0,"-1"18"-2601"0"0,-2 6-663 0 0,0-36-97 0 0,-2 49 21 0 0,0-4-70 0 0,0 20-14 0 0,2-7 0 0 0,3-11 0 0 0,9 6 0 0 0,7-5 0 0 0,1-14-12 0 0,-15-51-48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6447 0 0,'2'4'771'0'0,"2"1"-841"0"0,8 9 5544 0 0,23 22-5299 0 0,-22-25-60 0 0,-4-9-10 0 0,1-1 27 0 0,5 0 75 0 0,0-1 1 0 0,0-1 0 0 0,1 0 0 0 0,-1-1 0 0 0,22-6-1 0 0,146-40 2639 0 0,-168 43-4469 0 0,-8 1 660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7367 0 0,'0'0'5328'0'0,"4"16"-4529"0"0,11 47-154 0 0,-13-59-522 0 0,-1 0-1 0 0,-1 0 0 0 0,1 0 1 0 0,0 8-1 0 0,2 65 821 0 0,-2-23-648 0 0,-1-26-21 0 0,-2 38-47 0 0,0 14-182 0 0,-1 7-45 0 0,-3-18 11 0 0,2-45 32 0 0,-7 19-45 0 0,10-36-54 0 0,1-7 27 0 0,0 1 0 0 0,0-1 0 0 0,-1 1 0 0 0,1-1-1 0 0,0 1 1 0 0,0-1 0 0 0,0 1 0 0 0,0-1 0 0 0,0 0 0 0 0,-1 1-1 0 0,1-1 1 0 0,0 1 0 0 0,0-1 0 0 0,0 0 0 0 0,-1 1-1 0 0,1-1 1 0 0,0 0 0 0 0,-1 1 0 0 0,1-1 0 0 0,0 0 0 0 0,-1 0-1 0 0,1 1 1 0 0,0-1 0 0 0,-1 0 0 0 0,0 1 0 0 0,-12 4-1346 0 0,4-7-3848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2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8918 4 10138 0 0,'7'-1'345'0'0,"1"0"0"0"0,-1 0-1 0 0,0 1 1 0 0,1 0 0 0 0,-1 0 0 0 0,12 2-1 0 0,-5-1-84 0 0,8 1-95 0 0,-1 0 0 0 0,1 1 0 0 0,-1 1 1 0 0,38 14-1 0 0,-48-14 94 0 0,0 1-1 0 0,0 0 1 0 0,-1 1 0 0 0,1 1 0 0 0,-1-1 0 0 0,-1 2-1 0 0,1-1 1 0 0,-2 1 0 0 0,1 1 0 0 0,10 12 0 0 0,1 6 11 0 0,-1 1 1 0 0,-2 1 0 0 0,0 0 0 0 0,-2 1-1 0 0,21 61 1 0 0,-19-36-524 0 0,-3 1-1 0 0,12 93 1 0 0,-21-105 257 0 0,-2 0-1 0 0,-2-1 1 0 0,-2 1 0 0 0,-2 0 0 0 0,-2-1 0 0 0,-16 69 0 0 0,12-77 80 0 0,-3 0 0 0 0,0-1 1 0 0,-2-1-1 0 0,-2 0 0 0 0,-1-1 0 0 0,-1-1 1 0 0,-2 0-1 0 0,-31 36 0 0 0,20-32 102 0 0,-2-2 0 0 0,0-1-1 0 0,-3-2 1 0 0,0-1 0 0 0,-74 42 0 0 0,37-31 268 0 0,-3-3 0 0 0,-105 36 0 0 0,33-24 675 0 0,-207 41 1 0 0,-213-4-414 0 0,-3-35-580 0 0,-420-3 156 0 0,446-48-235 0 0,-233 8 57 0 0,136 43 34 0 0,2 20 173 0 0,607-68-305 0 0,-1011 164 352 0 0,1023-163-368 0 0,-638 123-37 0 0,7 33 506 0 0,648-159-457 0 0,-436 143-744 0 0,169-16 229 0 0,243-112 400 0 0,-1 2-1 0 0,2 1 1 0 0,1 1-1 0 0,0 2 0 0 0,2 0 1 0 0,-43 51-1 0 0,61-65 87 0 0,-1 1-1 0 0,1 0 1 0 0,1 0-1 0 0,0 1 1 0 0,0-1-1 0 0,1 1 1 0 0,0 0-1 0 0,-2 12 1 0 0,5-17 16 0 0,0-1 0 0 0,1 1 0 0 0,-1-1 0 0 0,1 1 0 0 0,0 0 0 0 0,0-1 0 0 0,0 1 0 0 0,1-1 0 0 0,0 1 0 0 0,0-1 0 0 0,0 1-1 0 0,0-1 1 0 0,1 0 0 0 0,0 1 0 0 0,0-1 0 0 0,0 0 0 0 0,0 0 0 0 0,1 0 0 0 0,-1 0 0 0 0,1-1 0 0 0,4 5 0 0 0,3 2 10 0 0,1-1 0 0 0,0-1 0 0 0,0 0 0 0 0,1 0-1 0 0,0-1 1 0 0,0-1 0 0 0,1 0 0 0 0,18 6 0 0 0,1-1 18 0 0,1-2-1 0 0,44 6 1 0 0,17-3 53 0 0,161 0 0 0 0,94-26 80 0 0,18 3-4378 0 0,-351 11-2926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0 645 7834 0 0,'16'19'519'0'0,"-7"-7"2519"0"0,1-1 0 0 0,0 0 1 0 0,14 11-1 0 0,-20-19-2335 0 0,1 0 1 0 0,-1 0-1 0 0,1 0 1 0 0,0-1-1 0 0,0 1 0 0 0,7 1 1 0 0,20 1-2780 0 0,-19-5 1993 0 0,0-1 0 0 0,0-1 0 0 0,0 0 0 0 0,0 0 0 0 0,0-2 0 0 0,-1 1 0 0 0,0-2 0 0 0,17-7 0 0 0,90-56-1972 0 0,-110 63 1890 0 0,2-2-13 0 0,0 0-1 0 0,0-1 1 0 0,-1 0 0 0 0,0-1 0 0 0,0 0-1 0 0,-1-1 1 0 0,0 0 0 0 0,-1 0-1 0 0,10-16 1 0 0,-7 8-774 0 0</inkml:trace>
  <inkml:trace contextRef="#ctx0" brushRef="#br0" timeOffset="1">820 1 16299 0 0,'2'3'192'0'0,"1"0"-1"0"0,0 0 0 0 0,-1 0 0 0 0,1 0 0 0 0,-1 1 0 0 0,0-1 0 0 0,0 1 1 0 0,-1-1-1 0 0,1 1 0 0 0,-1 0 0 0 0,2 7 0 0 0,7 50 1554 0 0,-6-34-510 0 0,30 220 911 0 0,-19-134-2232 0 0,-3-15-79 0 0,38 240-365 0 0,-50-338 496 0 0,1 1 0 0 0,-1-1-1 0 0,0 0 1 0 0,0 0 0 0 0,0 1 0 0 0,0-1-1 0 0,0 0 1 0 0,0 0 0 0 0,0 1 0 0 0,0-1-1 0 0,0 0 1 0 0,0 0 0 0 0,0 1 0 0 0,0-1-1 0 0,0 0 1 0 0,0 0 0 0 0,0 1 0 0 0,0-1-1 0 0,0 0 1 0 0,0 1 0 0 0,0-1 0 0 0,0 0-1 0 0,0 0 1 0 0,0 1 0 0 0,0-1 0 0 0,-1 0-1 0 0,1 0 1 0 0,0 0 0 0 0,0 1 0 0 0,-1-1-1 0 0,-5-6-1303 0 0,-12-20-1274 0 0,15 21 2106 0 0,-10-14-935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6911 0 0,'-1'0'167'0'0,"0"0"0"0"0,0 0 0 0 0,-1 0-1 0 0,1 1 1 0 0,0-1 0 0 0,0 1-1 0 0,0-1 1 0 0,-1 1 0 0 0,1-1 0 0 0,0 1-1 0 0,0 0 1 0 0,0-1 0 0 0,0 1-1 0 0,0 0 1 0 0,0 0 0 0 0,0 0 0 0 0,0 0-1 0 0,1 0 1 0 0,-1 0 0 0 0,0 0 0 0 0,0 0-1 0 0,1 0 1 0 0,-2 2 1872 0 0,-1 7-1403 0 0,-9 29-27 0 0,9-29-38 0 0,3-2-432 0 0,-1 0 0 0 0,1 0 0 0 0,-1 1 0 0 0,-3 7 0 0 0,1-1-13 0 0,2-2 243 0 0,-1 1-34 0 0,0 4-257 0 0,-6 46 173 0 0,-3-1-9 0 0,-2 0-84 0 0,10-50-133 0 0,-7 36 109 0 0,7-36-86 0 0,1-1 107 0 0,0 0 0 0 0,-1 16 0 0 0,-1 24 31 0 0,3-40 204 0 0,1 2-190 0 0,0 38-13 0 0,0-39 138 0 0,2-1-245 0 0,4 35-49 0 0,-4-35 82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4607 0 0,'4'-1'753'0'0,"-1"0"0"0"0,1 0 0 0 0,0 0 0 0 0,-1 1-1 0 0,1 0 1 0 0,0 0 0 0 0,0 0 0 0 0,-1 0 0 0 0,1 0-1 0 0,5 2 1 0 0,10 0-132 0 0,93-2 2696 0 0,55-19-2466 0 0,221-61 133 0 0,-371 76-888 0 0,-6 1-55 0 0,2-1-653 0 0,-5 3-4441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12895 0 0,'0'0'1456'0'0,"6"13"-1029"0"0,16 37 100 0 0,-16-37 17 0 0,-3 5 5 0 0,10 55-5 0 0,-8-40-7 0 0,-2 28-1 0 0,-3-32-62 0 0,-1 55-174 0 0,0-34-234 0 0,-1-22-12 0 0,-4 46-44 0 0,4-6 1 0 0,1-55 54 0 0,-31 9-11613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4:58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12 152 9215 0 0,'-11'6'1402'0'0,"11"-6"-1321"0"0,0 1 1 0 0,0-1-1 0 0,0 1 1 0 0,0-1-1 0 0,0 0 1 0 0,0 1-1 0 0,1-1 1 0 0,-1 1-1 0 0,0-1 1 0 0,0 0 0 0 0,0 1-1 0 0,1-1 1 0 0,-1 0-1 0 0,0 1 1 0 0,0-1-1 0 0,1 0 1 0 0,-1 1-1 0 0,0-1 1 0 0,1 0-1 0 0,-1 0 1 0 0,0 1-1 0 0,1-1 1 0 0,-1 0-1 0 0,0 0 1 0 0,1 0-1 0 0,0 1 1 0 0,0-1 619 0 0,4 2 3 0 0,6 0-332 0 0,1-1-1 0 0,-1 0 1 0 0,1 0-1 0 0,0-1 1 0 0,-1-1 0 0 0,1 1-1 0 0,13-4 1 0 0,90-22 1487 0 0,-74 15-1409 0 0,255-60 1714 0 0,-259 61-2117 0 0,44-18 0 0 0,-34 6-3881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5:1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6447 0 0,'-13'1'682'0'0,"0"0"-1"0"0,0 1 0 0 0,0 0 1 0 0,0 1-1 0 0,-19 7 0 0 0,17-2-270 0 0,15-8-303 0 0,-1 0 0 0 0,1 0 0 0 0,0 0 0 0 0,-1 0-1 0 0,1 1 1 0 0,0-1 0 0 0,-1 0 0 0 0,1 0 0 0 0,0 0 0 0 0,0 1 0 0 0,-1-1 0 0 0,1 0 0 0 0,0 0 0 0 0,0 1 0 0 0,-1-1 0 0 0,1 0 0 0 0,0 1-1 0 0,0-1 1 0 0,0 0 0 0 0,0 1 0 0 0,-1-1 0 0 0,1 0 0 0 0,0 1 0 0 0,0-1 0 0 0,0 0 0 0 0,0 1 0 0 0,0-1 0 0 0,0 0 0 0 0,0 1-1 0 0,0-1 1 0 0,0 1 0 0 0,2 1 492 0 0,-1 0 40 0 0,3 13 2372 0 0,8 30-2925 0 0,-3-21-28 0 0,20 36-49 0 0,5 9-10 0 0,-1-7 0 0 0,-6-9 18 0 0,-18-31 63 0 0,6 25-5 0 0,-12-35-11 0 0,-1 1-11 0 0,10 52-44 0 0,1 9-10 0 0,-3-9 22 0 0,-8-52 228 0 0,0-1-106 0 0,6 38 11 0 0,-6-38 490 0 0,0 1-433 0 0,5 37-50 0 0,-5-37 211 0 0,-10-10-2435 0 0,8-3 2042 0 0,-1 1 1 0 0,1-1-1 0 0,0 0 1 0 0,0 0-1 0 0,0 0 1 0 0,0 0-1 0 0,-1 0 1 0 0,1 1-1 0 0,0-1 0 0 0,0 0 1 0 0,-1 0-1 0 0,1 0 1 0 0,0 0-1 0 0,0 0 1 0 0,-1 0-1 0 0,1 0 1 0 0,0 0-1 0 0,0 0 0 0 0,0 0 1 0 0,-1 0-1 0 0,1 0 1 0 0,0 0-1 0 0,0 0 1 0 0,-1 0-1 0 0,1 0 1 0 0,0 0-1 0 0,0 0 0 0 0,-1 0 1 0 0,1 0-1 0 0,0 0 1 0 0,0-1-1 0 0,0 1 1 0 0,-1 0-1 0 0,1 0 1 0 0,0 0-1 0 0,0 0 0 0 0,0 0 1 0 0,-1-1-1 0 0,1 1 1 0 0,0 0-1 0 0,0 0 1 0 0,0 0-1 0 0,0-1 1 0 0,0 1-1 0 0,-1 0 1 0 0,1 0-1 0 0,0 0 0 0 0,0-1 1 0 0,0 1-1 0 0,0 0 1 0 0,0 0-1 0 0,0-1 1 0 0,0 1-1 0 0,0 0 1 0 0,-5-9-1276 0 0,0 1-188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5:1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63 198 2303 0 0,'-57'-10'4458'0'0,"57"10"-4421"0"0,0 0 0 0 0,0 0 1 0 0,-1 0-1 0 0,1 0 0 0 0,0 0 0 0 0,-1-1 1 0 0,1 1-1 0 0,0 0 0 0 0,-1 0 1 0 0,1 0-1 0 0,0 0 0 0 0,0-1 0 0 0,-1 1 1 0 0,1 0-1 0 0,0 0 0 0 0,0-1 1 0 0,0 1-1 0 0,-1 0 0 0 0,1 0 0 0 0,0-1 1 0 0,0 1-1 0 0,0 0 0 0 0,0 0 1 0 0,-1-1-1 0 0,1 1 0 0 0,0 0 0 0 0,0-1 1 0 0,0 1-1 0 0,0 0 0 0 0,0-1 1 0 0,5-9 930 0 0,18-9 588 0 0,-20 16-1188 0 0,9-6 89 0 0,1 1 1 0 0,-1 0-1 0 0,1 1 1 0 0,1 0 0 0 0,-1 1-1 0 0,1 1 1 0 0,1 0-1 0 0,-1 1 1 0 0,0 0-1 0 0,17-2 1 0 0,157-38 1268 0 0,-115 25-1159 0 0,-64 17-486 0 0,6-2 66 0 0,0 1-1 0 0,28-2 0 0 0,-7 3-66 0 0,7 4-64 0 0,-28 1-16 0 0,25 7 0 0 0,-29-7 0 0 0,-1 1 0 0 0,1 1 0 0 0,15 9 0 0 0,21 20-10 0 0,-45-32 2 0 0,0 0 1 0 0,1 0 0 0 0,-1 0 0 0 0,0 0 0 0 0,3 5 0 0 0,2 2 4 0 0,0 1 1 0 0,-1-1-1 0 0,6 13 0 0 0,-8-11-1 0 0,-1-1 0 0 0,1 1 0 0 0,1 14 0 0 0,-5-24 0 0 0,1 0 1 0 0,-1 0-1 0 0,0 0 0 0 0,0 0 0 0 0,0 0 1 0 0,1 0-1 0 0,-1 0 0 0 0,0 0 0 0 0,0 0 1 0 0,-1 0-1 0 0,1 0 0 0 0,0 0 0 0 0,0 0 0 0 0,0 1 1 0 0,-1-1-1 0 0,0 1 0 0 0,-1 7-8 0 0,1-5 2 0 0,0 0 0 0 0,-1 0 0 0 0,1 0 0 0 0,-1 0 0 0 0,0 0 0 0 0,-4 7 0 0 0,-1 0 7 0 0,0-1 0 0 0,0 1 1 0 0,-1-1-1 0 0,-15 14 0 0 0,-13 7 130 0 0,-1-1-1 0 0,-53 30 1 0 0,67-47-58 0 0,-1 0 0 0 0,0-2 0 0 0,0 0 0 0 0,-2-2 0 0 0,-40 9 0 0 0,-19-5 294 0 0,27-5 176 0 0,24-3-319 0 0,0-1-1 0 0,-1-2 1 0 0,1-1-1 0 0,-47-5 1 0 0,70 1-2099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25T16:15:3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4143 0 0,'0'0'14264'0'0,"8"2"-14113"0"0,23 2-50 0 0,-23-3 733 0 0,0 1-465 0 0,25 6 58 0 0,-25-6 418 0 0,-1-1-578 0 0,22 3-62 0 0,-22-2-12 0 0,2-2-17 0 0,38 5 15 0 0,-2-4-58 0 0,2-1-68 0 0,2 0-1 0 0,-5-1-53 0 0,9-1-11 0 0,0 0 11 0 0,2-1 31 0 0,4 0-31 0 0,0-1-11 0 0,1 1 0 0 0,11 3 53 0 0,-20-2-42 0 0,18-1 42 0 0,-12 3 38 0 0,-46-1-78 0 0,33 2 70 0 0,0 2-67 0 0,13 1 37 0 0,-16-1-42 0 0,6-1-11 0 0,-3 3 0 0 0,1-1 0 0 0,10 1 80 0 0,-6-2 28 0 0,1-1 40 0 0,-5 1-16 0 0,-1 2-40 0 0,1-1 4 0 0,-9 0-80 0 0,14 0 37 0 0,-14-2-42 0 0,-22-1-3 0 0,25 0 37 0 0,3-3-34 0 0,9-2 1 0 0,1-2 49 0 0,3 2 21 0 0,-37 2-53 0 0,32 0 106 0 0,9 2-17 0 0,8 0-54 0 0,4 2 0 0 0,-9 1-53 0 0,24-1 42 0 0,-25 0-42 0 0,11-3-11 0 0,-2 0 0 0 0,412-36 11 0 0,-465 37 31 0 0,35 0-31 0 0,6 0-11 0 0,-1 2 11 0 0,-2-1 31 0 0,15 1 22 0 0,-57 0-55 0 0,38-1 46 0 0,2-1-44 0 0,8 0-11 0 0,1-2 0 0 0,-3-1 0 0 0,-3-3 0 0 0,-8 1 0 0 0,-5 3 0 0 0,-1 1 0 0 0,-5 0 0 0 0,1 0 0 0 0,0 0 0 0 0,1 0 0 0 0,1 0 0 0 0,-1 0 0 0 0,-1-1 0 0 0,3 1 0 0 0,1 1 0 0 0,7 1 0 0 0,-7 1 0 0 0,5 0 0 0 0,-2-1 0 0 0,-5-1 0 0 0,-5 0-12 0 0,-21 1-36 0 0,19-1 36 0 0,7-2 12 0 0,-3-1 0 0 0,-7 1-12 0 0,-24 2-48 0 0,-2-2 0 0 0,14-3 59 0 0,-10 1 43 0 0,5-4-20 0 0,-12 8-21 0 0,-1 0 1 0 0,0 0 0 0 0,0 0-1 0 0,0 0 1 0 0,0-1-1 0 0,0 1 1 0 0,0 0-1 0 0,1 0 1 0 0,-1 0 0 0 0,0-1-1 0 0,0 1 1 0 0,0 0-1 0 0,0 0 1 0 0,0-1 0 0 0,0 1-1 0 0,0 0 1 0 0,0 0-1 0 0,0 0 1 0 0,0-1 0 0 0,0 1-1 0 0,0 0 1 0 0,0 0-1 0 0,0-1 1 0 0,0 1-1 0 0,0 0 1 0 0,0 0 0 0 0,-1 0-1 0 0,1-1 1 0 0,0 1-1 0 0,0 0 1 0 0,0 0 0 0 0,0 0-1 0 0,0-1 1 0 0,0 1-1 0 0,-1 0 1 0 0,-2-4 5 0 0,-1 0 49 0 0,-9-6 18 0 0,-69-54 141 0 0,73 58-202 0 0,0 1 1 0 0,-1 1-1 0 0,0-1 0 0 0,0 2 0 0 0,-16-5 0 0 0,-1 3-1 0 0,0 0 1 0 0,0 3-1 0 0,-45 0 1 0 0,17 0-23 0 0,16 2-69 0 0,12-1 31 0 0,5 0 25 0 0,4 0-30 0 0,3 2-12 0 0,11-1-6 0 0,13 4-61 0 0,31 15 120 0 0,5-3 12 0 0,5-2-13 0 0,1-1-41 0 0,-3-4-19 0 0,-10-2-6 0 0,4 0-1 0 0,-15-4 50 0 0,-20-2-50 0 0,2 1 20 0 0,1-1 51 0 0,-5 0-1 0 0,0-1 0 0 0,1 1 1 0 0,-1 1-1 0 0,0-1 0 0 0,0 1 0 0 0,6 2 0 0 0,-3-1 0 0 0,-2-1-3 0 0,0 0 1 0 0,-1 0-1 0 0,1 0 1 0 0,6 5-1 0 0,16 8-10 0 0,-27-15 18 0 0,1 1-1 0 0,-1 0 1 0 0,0-1-1 0 0,0 1 0 0 0,1 0 1 0 0,-1 0-1 0 0,0 0 1 0 0,0 0-1 0 0,1 2 0 0 0,23 22-71 0 0,-19-18-3 0 0,-9 0-67 0 0,-16 25 123 0 0,15-27 16 0 0,0-1-1 0 0,0 1 1 0 0,0-1-1 0 0,-10 6 1 0 0,-24 16 8 0 0,1-3 53 0 0,-2-1 11 0 0,0-1 0 0 0,2 1-11 0 0,-4 2 11 0 0,15-8-53 0 0,-5 3-11 0 0,-4 3-13 0 0,8-5-83 0 0,22-14-131 0 0,0 0-29 0 0,-15 11-1488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1 379 18436 0 0,'5'3'259'0'0,"0"0"0"0"0,1 0 0 0 0,-1 0 0 0 0,1 0 1 0 0,0-1-1 0 0,0 0 0 0 0,0 0 0 0 0,0-1 0 0 0,0 0 0 0 0,0 0 0 0 0,0 0 0 0 0,11 0 1 0 0,4-2-140 0 0,1 0 0 0 0,28-5 0 0 0,-19-1-528 0 0,-1 0 0 0 0,0-3 1 0 0,-1 0-1 0 0,48-24 0 0 0,105-70-1879 0 0,-168 95 2368 0 0,13-8-154 0 0,-11 7-129 0 0,0 0 0 0 0,0 0 0 0 0,0 2 0 0 0,1 0 1 0 0,31-10-1 0 0,-46 18 178 0 0,-1 0 1 0 0,1 0 0 0 0,0 0 0 0 0,-1 0 0 0 0,1 0 0 0 0,-1 0 0 0 0,1 0 0 0 0,-1 0-1 0 0,1 0 1 0 0,-1 1 0 0 0,1-1 0 0 0,-1 1 0 0 0,1-1 0 0 0,-1 1 0 0 0,0-1-1 0 0,1 1 1 0 0,-1 0 0 0 0,0 0 0 0 0,0 0 0 0 0,1 0 0 0 0,-1 0 0 0 0,0 0 0 0 0,0 0-1 0 0,0 0 1 0 0,0 0 0 0 0,0 0 0 0 0,0 1 0 0 0,0-1 0 0 0,-1 0 0 0 0,1 1 0 0 0,0-1-1 0 0,-1 0 1 0 0,1 1 0 0 0,-1-1 0 0 0,1 1 0 0 0,-1 2 0 0 0,2 5 289 0 0,0 0 0 0 0,-1 0 0 0 0,0 0 0 0 0,-1 16 0 0 0,-17 242 3028 0 0,15-202-2885 0 0,2-28 138 0 0,-1 0-1 0 0,-9 49 1 0 0,-3-140-1661 0 0,-27-243-6279 0 0,20 66 543 0 0,20 229 6631 0 0,0 0 0 0 0,0 0 0 0 0,0-1 0 0 0,1 1 0 0 0,-1 0 0 0 0,0 0 0 0 0,1 0 0 0 0,-1 0-1 0 0,2-2 1 0 0,-2 3 224 0 0,0 1 0 0 0,0 0 0 0 0,1 0-1 0 0,-1 0 1 0 0,0 0 0 0 0,0 0-1 0 0,0 0 1 0 0,0-1 0 0 0,0 1 0 0 0,0 0-1 0 0,1 0 1 0 0,-1 0 0 0 0,0 0 0 0 0,0 0-1 0 0,0 0 1 0 0,0 0 0 0 0,1 0-1 0 0,-1 0 1 0 0,0 0 0 0 0,0 0 0 0 0,0 0-1 0 0,0 0 1 0 0,1 0 0 0 0,-1 0 0 0 0,0 0-1 0 0,0 0 1 0 0,0 0 0 0 0,0 0-1 0 0,1 0 1 0 0,-1 0 0 0 0,0 0 0 0 0,0 0-1 0 0,0 0 1 0 0,0 0 0 0 0,1 0 0 0 0,8 10 2210 0 0,3 8 1131 0 0,-3-3-1548 0 0,1-1 0 0 0,0 0 0 0 0,1 0 0 0 0,15 13 0 0 0,-22-23-1730 0 0,0-1 0 0 0,1 1 1 0 0,-1-1-1 0 0,1 0 0 0 0,0-1 0 0 0,0 1 1 0 0,0-1-1 0 0,0 0 0 0 0,0 0 0 0 0,1-1 1 0 0,-1 1-1 0 0,0-1 0 0 0,1 0 0 0 0,-1-1 0 0 0,1 1 1 0 0,-1-1-1 0 0,9-1 0 0 0,-2-1 21 0 0,0 0-1 0 0,0-1 1 0 0,-1 0 0 0 0,0-1-1 0 0,1-1 1 0 0,-1 1 0 0 0,-1-2-1 0 0,1 0 1 0 0,11-8 0 0 0,-3 1 85 0 0,-1-1 0 0 0,-1-1 0 0 0,0 0 0 0 0,14-18 0 0 0,-28 29-163 0 0,0 1 1 0 0,-1-1 0 0 0,1 0 0 0 0,-1-1 0 0 0,4-7 0 0 0,-6 11-14 0 0,0 0 1 0 0,1 1-1 0 0,-1-1 0 0 0,0 0 0 0 0,0 0 0 0 0,0 1 0 0 0,0-1 0 0 0,0 0 0 0 0,0 0 0 0 0,0 0 0 0 0,0 1 0 0 0,0-1 0 0 0,0 0 1 0 0,0 0-1 0 0,0 1 0 0 0,-1-1 0 0 0,1 0 0 0 0,0 0 0 0 0,-1 0-2 0 0,0 1 0 0 0,1-1 0 0 0,-1 1 0 0 0,1-1 0 0 0,-1 1 0 0 0,0 0 1 0 0,1-1-1 0 0,-1 1 0 0 0,0 0 0 0 0,1-1 0 0 0,-1 1 0 0 0,0 0 0 0 0,0 0 0 0 0,1 0 0 0 0,-1 0 0 0 0,0 0 0 0 0,1 0 0 0 0,-1 0 0 0 0,0 0 1 0 0,0 0-1 0 0,1 0 0 0 0,-1 0 0 0 0,-1 1 0 0 0,-6 0-74 0 0,0 2 1 0 0,0-1-1 0 0,0 1 1 0 0,0 0-1 0 0,1 1 0 0 0,-1 0 1 0 0,1 0-1 0 0,0 1 1 0 0,0 0-1 0 0,-7 6 1 0 0,-2 3-50 0 0,1 1 0 0 0,-24 30 0 0 0,27-30 131 0 0,1 1 0 0 0,1 1 0 0 0,1 0-1 0 0,0 0 1 0 0,1 0 0 0 0,-11 36 0 0 0,16-39 26 0 0,-1 0 0 0 0,2 0-1 0 0,0 1 1 0 0,1-1 0 0 0,0 1 0 0 0,1-1 0 0 0,0 1 0 0 0,2-1 0 0 0,4 26 0 0 0,-4-34-12 0 0,-1-1 1 0 0,1 0-1 0 0,0 0 1 0 0,0 0 0 0 0,0 0-1 0 0,1-1 1 0 0,-1 1-1 0 0,1-1 1 0 0,0 1 0 0 0,1-1-1 0 0,-1 0 1 0 0,1 0-1 0 0,0 0 1 0 0,0-1 0 0 0,0 1-1 0 0,0-1 1 0 0,1 0-1 0 0,-1 0 1 0 0,1 0 0 0 0,0-1-1 0 0,0 0 1 0 0,0 0 0 0 0,0 0-1 0 0,0 0 1 0 0,0-1-1 0 0,0 0 1 0 0,1 0 0 0 0,-1-1-1 0 0,0 1 1 0 0,1-1-1 0 0,-1 0 1 0 0,1 0 0 0 0,-1-1-1 0 0,0 0 1 0 0,0 0-1 0 0,1 0 1 0 0,-1 0 0 0 0,0-1-1 0 0,8-4 1 0 0,1-1 33 0 0,-1-2 0 0 0,0 0 1 0 0,-1 0-1 0 0,0-1 1 0 0,0-1-1 0 0,-1 0 0 0 0,0 0 1 0 0,-1-1-1 0 0,-1 0 0 0 0,0-1 1 0 0,0 0-1 0 0,6-15 0 0 0,8-20-87 0 0,-3 0 1 0 0,18-65-1 0 0,-3 6 83 0 0,-35 107-48 0 0,0 0 0 0 0,0-1 0 0 0,0 1 0 0 0,1 0 1 0 0,-1 0-1 0 0,0-1 0 0 0,0 1 0 0 0,0 0 0 0 0,0 0 0 0 0,0 0 0 0 0,0-1 1 0 0,0 1-1 0 0,0 0 0 0 0,1 0 0 0 0,-1 0 0 0 0,0 0 0 0 0,0-1 0 0 0,0 1 1 0 0,0 0-1 0 0,0 0 0 0 0,1 0 0 0 0,-1 0 0 0 0,0 0 0 0 0,0-1 0 0 0,0 1 1 0 0,1 0-1 0 0,-1 0 0 0 0,0 0 0 0 0,0 0 0 0 0,1 0 0 0 0,-1 0 0 0 0,0 0 1 0 0,0 0-1 0 0,0 0 0 0 0,1 0 0 0 0,-1 0 0 0 0,0 0 0 0 0,7 7-27 0 0,2 14-95 0 0,25 107-495 0 0,-12-40-30 0 0,-7-22 402 0 0,6 19 338 0 0,-20-82 437 0 0,0-4-136 0 0,0-11 83 0 0,-2-24-64 0 0,0 27-203 0 0,0-22 68 0 0,2 0 1 0 0,1 1-1 0 0,9-49 1 0 0,-6 58-307 0 0,0 1 0 0 0,2-1 1 0 0,0 2-1 0 0,1-1 0 0 0,1 1 1 0 0,13-20-1 0 0,-9 15-442 0 0,15-34 0 0 0,-14 24-1967 0 0,-9 25-5148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4143 0 0,'0'0'14264'0'0,"8"2"-14113"0"0,23 2-50 0 0,-23-3 733 0 0,0 1-465 0 0,25 6 58 0 0,-25-6 418 0 0,-1-1-578 0 0,22 3-62 0 0,-22-2-12 0 0,2-2-17 0 0,38 5 15 0 0,-2-4-58 0 0,2-1-68 0 0,2 0-1 0 0,-5-1-53 0 0,9-1-11 0 0,0 0 11 0 0,2-1 31 0 0,4 0-31 0 0,0-1-11 0 0,1 1 0 0 0,11 3 53 0 0,-20-2-42 0 0,18-1 42 0 0,-12 3 38 0 0,-46-1-78 0 0,33 2 70 0 0,0 2-67 0 0,13 1 37 0 0,-16-1-42 0 0,6-1-11 0 0,-3 3 0 0 0,1-1 0 0 0,10 1 80 0 0,-6-2 28 0 0,1-1 40 0 0,-5 1-16 0 0,-1 2-40 0 0,1-1 4 0 0,-9 0-80 0 0,14 0 37 0 0,-14-2-42 0 0,-22-1-3 0 0,25 0 37 0 0,3-3-34 0 0,9-2 1 0 0,1-2 49 0 0,3 2 21 0 0,-37 2-53 0 0,32 0 106 0 0,9 2-17 0 0,8 0-54 0 0,4 2 0 0 0,-9 1-53 0 0,24-1 42 0 0,-25 0-42 0 0,11-3-11 0 0,-2 0 0 0 0,412-36 11 0 0,-465 37 31 0 0,35 0-31 0 0,6 0-11 0 0,-1 2 11 0 0,-2-1 31 0 0,15 1 22 0 0,-57 0-55 0 0,38-1 46 0 0,2-1-44 0 0,8 0-11 0 0,1-2 0 0 0,-3-1 0 0 0,-3-3 0 0 0,-8 1 0 0 0,-5 3 0 0 0,-1 1 0 0 0,-5 0 0 0 0,1 0 0 0 0,0 0 0 0 0,1 0 0 0 0,1 0 0 0 0,-1 0 0 0 0,-1-1 0 0 0,3 1 0 0 0,1 1 0 0 0,7 1 0 0 0,-7 1 0 0 0,5 0 0 0 0,-2-1 0 0 0,-5-1 0 0 0,-5 0-12 0 0,-21 1-36 0 0,19-1 36 0 0,7-2 12 0 0,-3-1 0 0 0,-7 1-12 0 0,-24 2-48 0 0,-2-2 0 0 0,14-3 59 0 0,-10 1 43 0 0,5-4-20 0 0,-12 8-21 0 0,-1 0 1 0 0,0 0 0 0 0,0 0-1 0 0,0 0 1 0 0,0-1-1 0 0,0 1 1 0 0,0 0-1 0 0,1 0 1 0 0,-1 0 0 0 0,0-1-1 0 0,0 1 1 0 0,0 0-1 0 0,0 0 1 0 0,0-1 0 0 0,0 1-1 0 0,0 0 1 0 0,0 0-1 0 0,0 0 1 0 0,0-1 0 0 0,0 1-1 0 0,0 0 1 0 0,0 0-1 0 0,0-1 1 0 0,0 1-1 0 0,0 0 1 0 0,0 0 0 0 0,-1 0-1 0 0,1-1 1 0 0,0 1-1 0 0,0 0 1 0 0,0 0 0 0 0,0 0-1 0 0,0-1 1 0 0,0 1-1 0 0,-1 0 1 0 0,-2-4 5 0 0,-1 0 49 0 0,-9-6 18 0 0,-69-54 141 0 0,73 58-202 0 0,0 1 1 0 0,-1 1-1 0 0,0-1 0 0 0,0 2 0 0 0,-16-5 0 0 0,-1 3-1 0 0,0 0 1 0 0,0 3-1 0 0,-45 0 1 0 0,17 0-23 0 0,16 2-69 0 0,12-1 31 0 0,5 0 25 0 0,4 0-30 0 0,3 2-12 0 0,11-1-6 0 0,13 4-61 0 0,31 15 120 0 0,5-3 12 0 0,5-2-13 0 0,1-1-41 0 0,-3-4-19 0 0,-10-2-6 0 0,4 0-1 0 0,-15-4 50 0 0,-20-2-50 0 0,2 1 20 0 0,1-1 51 0 0,-5 0-1 0 0,0-1 0 0 0,1 1 1 0 0,-1 1-1 0 0,0-1 0 0 0,0 1 0 0 0,6 2 0 0 0,-3-1 0 0 0,-2-1-3 0 0,0 0 1 0 0,-1 0-1 0 0,1 0 1 0 0,6 5-1 0 0,16 8-10 0 0,-27-15 18 0 0,1 1-1 0 0,-1 0 1 0 0,0-1-1 0 0,0 1 0 0 0,1 0 1 0 0,-1 0-1 0 0,0 0 1 0 0,0 0-1 0 0,1 2 0 0 0,23 22-71 0 0,-19-18-3 0 0,-9 0-67 0 0,-16 25 123 0 0,15-27 16 0 0,0-1-1 0 0,0 1 1 0 0,0-1-1 0 0,-10 6 1 0 0,-24 16 8 0 0,1-3 53 0 0,-2-1 11 0 0,0-1 0 0 0,2 1-11 0 0,-4 2 11 0 0,15-8-53 0 0,-5 3-11 0 0,-4 3-13 0 0,8-5-83 0 0,22-14-131 0 0,0 0-29 0 0,-15 11-1488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4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3679 0 0,'-1'4'14880'0'0,"34"13"-14560"0"0,-25-13 67 0 0,8-3 226 0 0,8 0 18 0 0,-18-2-514 0 0,20 1 391 0 0,9 1 46 0 0,-27 0-489 0 0,22 0 163 0 0,11-3-8 0 0,5-2-63 0 0,219 7 275 0 0,-227-1-373 0 0,224 9 282 0 0,250 8-37 0 0,-255-4-240 0 0,-161-6 139 0 0,146 31-1 0 0,-192-31-138 0 0,4-1-53 0 0,40 2 70 0 0,110-4-1 0 0,-101-4 75 0 0,-1 5 72 0 0,-63-4-157 0 0,14 3 16 0 0,-14-3-17 0 0,12 1-5 0 0,3-1-11 0 0,-2 0-31 0 0,-2 3 20 0 0,-1 1-20 0 0,2 2 20 0 0,14 4 29 0 0,-54-10-62 0 0,35 4 47 0 0,-34-5-47 0 0,35 2 46 0 0,11-1 9 0 0,-2-2 0 0 0,111-8 102 0 0,-151 6-149 0 0,53-2 19 0 0,-35 3-36 0 0,8 0 0 0 0,245 15 64 0 0,-251-11-64 0 0,15 0 0 0 0,1 1 11 0 0,-12-2 31 0 0,14 1-31 0 0,305-10-11 0 0,-326 4 0 0 0,15 0 0 0 0,9 0 48 0 0,70-1 133 0 0,-114 3-127 0 0,18 0-41 0 0,6 0-13 0 0,2 0 0 0 0,5-2 0 0 0,1 1 0 0 0,-2-1 0 0 0,-12 0 0 0 0,9 2 0 0 0,5-1 0 0 0,-5 0 0 0 0,-10 0 0 0 0,5 1 0 0 0,4-2 0 0 0,-4 1 0 0 0,-2 0 0 0 0,-1 2 0 0 0,4 0 0 0 0,-3 2 0 0 0,-4-3 0 0 0,0 0 0 0 0,1 0 0 0 0,-1 0 0 0 0,-1 0 0 0 0,2 0 0 0 0,-1-1 0 0 0,3 3 0 0 0,-6 2-13 0 0,-21-3-53 0 0,-1-2 5 0 0,14-1 49 0 0,-17 2 12 0 0,-1 0 0 0 0,1 0 0 0 0,0 0 0 0 0,-1-1 0 0 0,1 1 0 0 0,0 0 0 0 0,-1 0 0 0 0,1-1 0 0 0,0 1 0 0 0,-1 0 0 0 0,1-1 0 0 0,0 1 0 0 0,-1-1 0 0 0,1 1 0 0 0,0-2 0 0 0,-1 2 0 0 0,0 0 0 0 0,0-1 0 0 0,0 1 0 0 0,-1 0 0 0 0,1-1 0 0 0,0 1 0 0 0,0 0 0 0 0,0 0 0 0 0,-1-1 0 0 0,1 1 0 0 0,0 0 0 0 0,0 0 0 0 0,-1-1 0 0 0,1 1 0 0 0,0 0 0 0 0,-1 0 0 0 0,1 0 0 0 0,0 0 0 0 0,-1-1 0 0 0,1 1 0 0 0,0 0 0 0 0,-1 0 0 0 0,-10-6 0 0 0,-102-71 167 0 0,80 53-71 0 0,-2 2 1 0 0,-45-24-1 0 0,40 27-96 0 0,-96-42 0 0 0,116 53-8 0 0,2 1-11 0 0,0 1 1 0 0,-34-6-1 0 0,39 9 19 0 0,3 2-16 0 0,9 0-65 0 0,2 1-22 0 0,1 1 97 0 0,0-1-1 0 0,-1 0 0 0 0,1 0 1 0 0,-1 1-1 0 0,1-1 0 0 0,-1 1 1 0 0,1 0-1 0 0,-1-1 1 0 0,4 3-1 0 0,-1-1-4 0 0,1 0-56 0 0,1 1 0 0 0,20 9 43 0 0,-13-6-18 0 0,17 7 31 0 0,4-1-2 0 0,-20-6-41 0 0,20 9 41 0 0,4 2-40 0 0,-12-6 42 0 0,6 2 11 0 0,1 1 0 0 0,1 3 0 0 0,1 0-11 0 0,-21-10-31 0 0,20 9 31 0 0,4 2 11 0 0,4-1 0 0 0,-1-1 0 0 0,-4-3 0 0 0,-10-2-11 0 0,-22-9-42 0 0,-8 8 0 0 0,-2 4 47 0 0,-9 19 1 0 0,8-22 5 0 0,-1-1 0 0 0,-12 14 0 0 0,-20 24-53 0 0,-5 0-51 0 0,3-6 18 0 0,0 0-7 0 0,2-4 13 0 0,3-1 64 0 0,0 0 16 0 0,-6 3 0 0 0,1-3 0 0 0,5-1 0 0 0,5-5-19 0 0,25-24-79 0 0,0-2-394 0 0,-16 15 84 0 0,16-15-87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6447 0 0,'-3'0'1590'0'0,"2"-1"-1316"0"0,0 1 1 0 0,0 0-1 0 0,0 0 0 0 0,0 0 1 0 0,0 0-1 0 0,0 0 0 0 0,1 1 1 0 0,-1-1-1 0 0,0 0 0 0 0,0 0 1 0 0,0 1-1 0 0,0-1 1 0 0,0 0-1 0 0,0 1 0 0 0,-1 0 1 0 0,1 0-100 0 0,0 1 1 0 0,1-1 0 0 0,-1 0-1 0 0,0 1 1 0 0,1-1-1 0 0,-1 1 1 0 0,1-1 0 0 0,-1 1-1 0 0,1-1 1 0 0,-1 1 0 0 0,1-1-1 0 0,0 1 1 0 0,0-1 0 0 0,0 1-1 0 0,0-1 1 0 0,0 3 0 0 0,0 49-150 0 0,0-40 174 0 0,18 49 40 0 0,-15-49-128 0 0,1 1-33 0 0,1 2-57 0 0,12 49 85 0 0,-2 6 96 0 0,-6-20-54 0 0,-3-21 3 0 0,5 36-9 0 0,-5-30-38 0 0,7 41-10 0 0,-6-40-6 0 0,7 36 5 0 0,-8-35 22 0 0,6 40 10 0 0,-6-37 2 0 0,19 134 112 0 0,25 133 371 0 0,-15-93 269 0 0,-29-173-553 0 0,3 43 7 0 0,-4-44-14 0 0,3 38-66 0 0,-4-40-29 0 0,4 38-8 0 0,-5-40-9 0 0,2 33-33 0 0,-3-39-14 0 0,1 53 147 0 0,-1-9-144 0 0,-2-61-143 0 0,1 41 75 0 0,-3-3-85 0 0,2-31-10 0 0,-2 34 52 0 0,-3 2-43 0 0,-1 8-10 0 0,-1-2 0 0 0,1-1 0 0 0,0-2 0 0 0,0-5-61 0 0,4-43-252 0 0,-1-4-1890 0 0,-7 26 1159 0 0,7-26-39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0 561 6447 0 0,'1'-2'4377'0'0,"4"-1"-2877"0"0,9-2-915 0 0,-7 2-383 0 0,33-11 756 0 0,1 2-1 0 0,46-7 0 0 0,-11 8-9 0 0,167-32 1600 0 0,48-15-743 0 0,4 24-962 0 0,111 2-367 0 0,57-6-197 0 0,-4-35 150 0 0,-1-22-205 0 0,-137 56-175 0 0,-15 3-34 0 0,-225 20 20 0 0,48-8 69 0 0,-114 22-50 0 0,2 1 18 0 0,7 0 18 0 0,-20 1 98 0 0,1 11-134 0 0,0-1-50 0 0,0 1 0 0 0,6 20-1 0 0,-8-14-3 0 0,-1-1 0 0 0,1 24 0 0 0,0 39 0 0 0,2 2 0 0 0,0 3 0 0 0,0-8 0 0 0,2 14 0 0 0,1-11 0 0 0,0-1 0 0 0,1 10 0 0 0,1 12 0 0 0,-1 11 0 0 0,0 6 0 0 0,-2-1 0 0 0,-2 1 0 0 0,2 64 0 0 0,3 162 0 0 0,-7-267 0 0 0,7 104 0 0 0,23 222 0 0 0,-26-331 0 0 0,4 36 0 0 0,1 11 0 0 0,3 1 0 0 0,-1-10 0 0 0,-4-30 0 0 0,1 23 0 0 0,0 4 0 0 0,-4-3 0 0 0,0-2 0 0 0,0-2 0 0 0,0-5 0 0 0,2-5 0 0 0,-1-9 0 0 0,1-8 0 0 0,-1-3 0 0 0,2 8 0 0 0,-4-12 0 0 0,-2 1 0 0 0,-2-2 0 0 0,1 0 0 0 0,2-1 0 0 0,0 9 0 0 0,-1-9 0 0 0,-2-4 0 0 0,-6-12 13 0 0,3-38 326 0 0,-4-8-227 0 0,-14 3 0 0 0,12-5-7 0 0,-9-6-27 0 0,-1 0-24 0 0,-2 1-43 0 0,-83-19 49 0 0,86 21-56 0 0,-60-9 20 0 0,0 3-1 0 0,0 3 1 0 0,-1 3-1 0 0,-94 8 0 0 0,-52 14 150 0 0,-101 5-55 0 0,31-3-118 0 0,36-3 0 0 0,44-4 0 0 0,-49 22 0 0 0,133-16 0 0 0,-72 4-5 0 0,18-2 63 0 0,134-14-15 0 0,0-3-1 0 0,-1-2 0 0 0,1-2 0 0 0,-50-6 0 0 0,87 3-17 0 0,0 0-1 0 0,0 0 0 0 0,1-1 1 0 0,-1-1-1 0 0,-14-7 1 0 0,17 6 17 0 0,-43-30-31 0 0,45 32-11 0 0,-4-4 0 0 0,-1 0 0 0 0,-18-19 0 0 0,21 18 0 0 0,0-1 0 0 0,2 0 0 0 0,0 1 0 0 0,-2 0 0 0 0,-1-1 0 0 0,-1 1-11 0 0,2 0-31 0 0,-1 2 31 0 0,1 0 11 0 0,-2 1 0 0 0,0 2-11 0 0,-3 2-139 0 0,12 2 76 0 0,-1 0 10 0 0,-7 0 39 0 0,4 0-23 0 0,-10 1 36 0 0,-2 0 12 0 0,-3 2 0 0 0,0 0 0 0 0,1 0 0 0 0,-2 0 0 0 0,3 0 0 0 0,2-2 0 0 0,-2 0 0 0 0,0-1 0 0 0,-1 2 0 0 0,1 0 0 0 0,-1-1 0 0 0,-2 1 0 0 0,0 0 0 0 0,0 1 0 0 0,2-3 0 0 0,4 0 0 0 0,0 1 0 0 0,-2 0 0 0 0,3-1 0 0 0,-2 1 0 0 0,0 1 0 0 0,2-1 0 0 0,2-2 0 0 0,0 0 0 0 0,4-2 0 0 0,6-3 0 0 0,3 3-1 0 0,4-13-62 0 0,11-47 66 0 0,-3 0-1 0 0,5-82 1 0 0,-6-131 134 0 0,-9 201-82 0 0,-2 60-38 0 0,12-297 83 0 0,-5-160 15 0 0,-7 334-3252 0 0,0 133 2594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16 501 5983 0 0,'-2'-6'476'0'0,"-1"-1"0"0"0,1 0-1 0 0,0 1 1 0 0,1-1-1 0 0,-1 0 1 0 0,1-9 0 0 0,-1-44 1850 0 0,2 54-1958 0 0,0 2-99 0 0,0 1 0 0 0,0-1 0 0 0,1 0 0 0 0,-1 1 0 0 0,2-5 0 0 0,-1 7-172 0 0,-1 0 0 0 0,0 0 0 0 0,1 0 0 0 0,-1 0 0 0 0,1 0 0 0 0,-1 0 0 0 0,1 0 0 0 0,-1 0 0 0 0,1 1 0 0 0,0-1 0 0 0,-1 0 0 0 0,1 0 0 0 0,0 1 0 0 0,0-1 0 0 0,-1 0 0 0 0,1 1 0 0 0,0-1 0 0 0,0 0 0 0 0,0 1 0 0 0,0 0 0 0 0,2-1 0 0 0,-2 0 18 0 0,7 9-54 0 0,26 22-38 0 0,-26-22 94 0 0,-2 2-53 0 0,14 34 11 0 0,-14-34 42 0 0,-2 1 13 0 0,14 32 4 0 0,-14-32-3 0 0,1 0-23 0 0,16 33-11 0 0,-16-33-1 0 0,2 1 2 0 0,21 36 4 0 0,-21-36 2 0 0,1-1 0 0 0,22 33 7 0 0,-22-33 28 0 0,-1-3 11 0 0,25 25 2 0 0,-24-25 136 0 0,1-1-152 0 0,30 19 0 0 0,-30-19 192 0 0,-1-4-134 0 0,25 10 4 0 0,-25-10-4 0 0,-5-3-160 0 0,3 1 82 0 0,0-2 0 0 0,1 1-1 0 0,-1 0 1 0 0,8-3 0 0 0,-11 2-82 0 0,-1 0 1 0 0,1 0 0 0 0,-1 0 0 0 0,0 0-1 0 0,0 0 1 0 0,0-1 0 0 0,1 1 0 0 0,-1-1 0 0 0,0 1-1 0 0,-1-1 1 0 0,1 0 0 0 0,0 0 0 0 0,0 0-1 0 0,1-3 1 0 0,2-3-1 0 0,0-1-1 0 0,0 0 1 0 0,-1-1-1 0 0,0 1 0 0 0,-1-1 1 0 0,0 0-1 0 0,0 0 1 0 0,-1 0-1 0 0,0 0 1 0 0,0-15-1 0 0,-2-5 8 0 0,0-1 1 0 0,-6-35-1 0 0,-10-23 83 0 0,16 85-124 0 0,0 3 11 0 0,2 12 32 0 0,11 46-33 0 0,6 13-10 0 0,-14-58 0 0 0,0 0 0 0 0,0-1 0 0 0,1 0 0 0 0,8 11 0 0 0,-9-15 0 0 0,0-1 0 0 0,1 1 0 0 0,-1-2 0 0 0,1 1 0 0 0,1-1 0 0 0,10 8 0 0 0,-10-8 0 0 0,0-1 0 0 0,1-1 0 0 0,-1 1 0 0 0,1-1 0 0 0,13 3 0 0 0,-13-4 0 0 0,1-1 0 0 0,-1 0 0 0 0,17 0 0 0 0,-11-2 59 0 0,0-1 0 0 0,0 0-1 0 0,-1-1 1 0 0,1 0 0 0 0,0-1-1 0 0,-1-1 1 0 0,0 0 0 0 0,0-1-1 0 0,16-9 1 0 0,4-6 142 0 0,-1 0 0 0 0,30-28-1 0 0,-52 40-172 0 0,0 0-1 0 0,0-1 0 0 0,15-19 1 0 0,-21 23-19 0 0,0 0 0 0 0,0 0 1 0 0,-1 0-1 0 0,0-1 0 0 0,0 1 1 0 0,-1-1-1 0 0,1 0 0 0 0,-2 1 1 0 0,2-9-1 0 0,-2 13-8 0 0,-1 0 0 0 0,0-1 0 0 0,0 1 0 0 0,0 0 0 0 0,0 0 0 0 0,0 0 1 0 0,0 0-1 0 0,-1 0 0 0 0,1 0 0 0 0,-1 0 0 0 0,1-1 0 0 0,-1 1 0 0 0,0 1 0 0 0,0-1 0 0 0,0 0 0 0 0,0 0 0 0 0,0 0 0 0 0,-3-3 0 0 0,2 3 3 0 0,-1 0 0 0 0,1-1 0 0 0,-1 1 0 0 0,0 0 0 0 0,0 1 0 0 0,0-1 0 0 0,0 0 0 0 0,0 1 0 0 0,0 0 0 0 0,-7-2 0 0 0,2 1 3 0 0,0 1-1 0 0,1-1 0 0 0,-1 2 1 0 0,-1-1-1 0 0,1 1 1 0 0,0 0-1 0 0,0 1 0 0 0,0 0 1 0 0,-10 3-1 0 0,14-4-6 0 0,2 0 0 0 0,1 0 0 0 0,-1 1 0 0 0,0-1 0 0 0,1 0 0 0 0,-1 1 0 0 0,1-1 0 0 0,-1 1 0 0 0,1 0 0 0 0,-1-1 0 0 0,1 1 0 0 0,-3 2 0 0 0,-1-1 0 0 0,-19 12 0 0 0,5 2 0 0 0,14-11 0 0 0,0 0 0 0 0,1 1 0 0 0,-5 7 0 0 0,5-6 0 0 0,0 0 0 0 0,1 0 0 0 0,0 1 0 0 0,-4 13 0 0 0,4-11 0 0 0,2 0 0 0 0,-1 0 0 0 0,1 0 0 0 0,1 19 0 0 0,1-18 0 0 0,0 0 0 0 0,1-1 0 0 0,0 1 0 0 0,7 20 0 0 0,-6-23 0 0 0,0-1 0 0 0,0 0 0 0 0,1 0 0 0 0,0 0 0 0 0,0-1 0 0 0,1 1 0 0 0,7 7 0 0 0,-6-8 0 0 0,0-1 0 0 0,1 1 0 0 0,0-1 0 0 0,0 0 0 0 0,0-1 0 0 0,12 7 0 0 0,-12-8 0 0 0,1 0 0 0 0,0-1 0 0 0,0 0 0 0 0,0 0 0 0 0,13 2 0 0 0,-11-4 15 0 0,-1 1-1 0 0,1-2 1 0 0,0 1-1 0 0,-1-1 1 0 0,1 0-1 0 0,0-1 1 0 0,-1 0-1 0 0,0-1 1 0 0,16-6-1 0 0,-13 3 32 0 0,0 0-1 0 0,-1-1 1 0 0,1 0-1 0 0,-2-1 1 0 0,1 0 0 0 0,13-14-1 0 0,-6 3 21 0 0,-1-1 1 0 0,-1-1-1 0 0,-1 0 0 0 0,-1-2 1 0 0,-1 1-1 0 0,17-41 0 0 0,-15 27-39 0 0,-2 0 1 0 0,-2-2-1 0 0,-1 1 0 0 0,-2-1 0 0 0,-1-1 1 0 0,-2 1-1 0 0,-2-1 0 0 0,-3-58 0 0 0,-9 42 62 0 0,6 41-12 0 0,1-1 0 0 0,-2-24 0 0 0,8 49-66 0 0,14 41-26 0 0,-11-24-54 0 0,7 43 1 0 0,2 13 3 0 0,4 19 6 0 0,-2-23 35 0 0,-9-51-24 0 0,16 38 36 0 0,2-7 1 0 0,-13-35-31 0 0,-14-24 42 0 0,9 15-6 0 0,22 25 1 0 0,-27-36 5 0 0,0 0 0 0 0,1 0 0 0 0,-1 0 0 0 0,1-1 0 0 0,0 1 0 0 0,0-1 0 0 0,0 0 0 0 0,8 3 0 0 0,-10-5 0 0 0,-1 0 0 0 0,1-1 0 0 0,-1 1 0 0 0,1-1 0 0 0,0 1 0 0 0,-1-1 0 0 0,1 0 0 0 0,0 0 0 0 0,-1 0 0 0 0,1 0 0 0 0,0 0 0 0 0,-1-1 0 0 0,1 1 0 0 0,-1-1 0 0 0,1 0 0 0 0,0 0 0 0 0,-1 1 0 0 0,0-2 0 0 0,1 1 0 0 0,-1 0 0 0 0,0 0 0 0 0,4-4 0 0 0,0 0 0 0 0,-1 0 0 0 0,1-1 0 0 0,-1 0 0 0 0,0 0 0 0 0,-1-1 0 0 0,5-7 0 0 0,12-23-26 0 0,-12 20-27 0 0,1 0 1 0 0,19-24-1 0 0,-25 37 43 0 0,0-1-1 0 0,1 1 0 0 0,-1-1 0 0 0,1 1 0 0 0,0 1 0 0 0,0-1 0 0 0,1 1 0 0 0,-1 0 0 0 0,1 0 0 0 0,-1 0 1 0 0,1 1-1 0 0,7-3 0 0 0,-5 3-29 0 0,-4 1 13 0 0,0 0 0 0 0,0 0 1 0 0,0 0-1 0 0,0 0 0 0 0,0 1 1 0 0,6 0-1 0 0,18 2-33 0 0,8 9 37 0 0,-28-9-30 0 0,0 5-75 0 0,24 21 64 0 0,-24-21-3 0 0,-4 4-170 0 0,13 31 149 0 0,-13-32-32 0 0,-9 0-273 0 0,-12 27 293 0 0,17-36 95 0 0,-1 0 0 0 0,1 0-1 0 0,0-1 1 0 0,-1 1 0 0 0,1 0 0 0 0,-1 0 0 0 0,1 0 0 0 0,-1 0-1 0 0,1-1 1 0 0,-1 1 0 0 0,0 0 0 0 0,1-1 0 0 0,-1 1 0 0 0,0 0-1 0 0,-1 0 1 0 0,-25 19 53 0 0,-2-1 0 0 0,-1-1 0 0 0,0-2 0 0 0,-1 0 0 0 0,-1-3 0 0 0,0 0 0 0 0,0-2 0 0 0,-42 8 0 0 0,54-16 32 0 0,-96 13 378 0 0,105-15-422 0 0,0-1 0 0 0,0 0 0 0 0,0 0 0 0 0,0-2 0 0 0,0 1 0 0 0,0-1 0 0 0,0-1 0 0 0,-13-5-1 0 0,22 8-109 0 0,0-1-1 0 0,-1-1 0 0 0,1 1 1 0 0,0 0-1 0 0,0 0 0 0 0,-1-1 1 0 0,1 1-1 0 0,0-1 0 0 0,1 0 1 0 0,-1 1-1 0 0,0-1 0 0 0,0 0 1 0 0,1 0-1 0 0,-1 0 0 0 0,1-1 1 0 0,0 1-1 0 0,-2-3 1 0 0,1-1-532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60 14743 0 0,'-3'-5'367'0'0,"-1"1"-1"0"0,0-1 1 0 0,0 1-1 0 0,0 0 1 0 0,0 0-1 0 0,-1 1 1 0 0,0-1-1 0 0,1 1 1 0 0,-1 0-1 0 0,0 1 1 0 0,-1-1-1 0 0,1 1 1 0 0,0 0-1 0 0,-1 0 1 0 0,-8-2-1 0 0,3 2-394 0 0,0 1 0 0 0,0 0 0 0 0,0 0 0 0 0,0 1 0 0 0,0 0 0 0 0,0 1 0 0 0,-13 3 0 0 0,14-2-278 0 0,-1 1 0 0 0,1 0 1 0 0,0 1-1 0 0,0 0 0 0 0,-11 7 0 0 0,-40 28-1480 0 0,60-38 1727 0 0,-6 4-329 0 0,5-4 323 0 0,0 1 0 0 0,0-1 0 0 0,0 1 1 0 0,0-1-1 0 0,0 1 0 0 0,0 0 0 0 0,-2 3 0 0 0,-8 9-532 0 0,-4 5 141 0 0,12-15 38 0 0,0 5 155 0 0,-11 24 67 0 0,11-24 17 0 0,4 1-131 0 0,0 32 180 0 0,0-31 2 0 0,5 0 22 0 0,16 32 99 0 0,-15-33 83 0 0,4-1 20 0 0,32 27-20 0 0,-32-27-11 0 0,1-2 5 0 0,31 17 22 0 0,-32-18 10 0 0,1 0 2 0 0,31 16-28 0 0,-32-17-118 0 0,-1 0-57 0 0,24 12-12 0 0,-24-13-14 0 0,0 1-462 0 0,27 15 403 0 0,-27-15 2130 0 0,-14 0-1233 0 0,1 0-512 0 0,0-1-1 0 0,-1 0 1 0 0,0 0 0 0 0,1-1-1 0 0,-1 0 1 0 0,-1 0 0 0 0,1 0-1 0 0,0 0 1 0 0,-7 2 0 0 0,-216 64 3436 0 0,182-56-3598 0 0,-14-2-3591 0 0,53-10 2324 0 0,1-1-398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5983 0 0,'0'0'274'0'0,"5"-1"-6"0"0,13-2-47 0 0,-13 2 439 0 0,3 0 209 0 0,2 1-567 0 0,28-6 1231 0 0,-23 3-906 0 0,0 0 0 0 0,0-1 0 0 0,-1-1-1 0 0,0 0 1 0 0,0-1 0 0 0,19-12 0 0 0,-10 0-472 0 0,0-1 1 0 0,-2-1-1 0 0,-1 0 1 0 0,0-2-1 0 0,-2-1 0 0 0,0 0 1 0 0,-2-1-1 0 0,0-1 0 0 0,-2 0 1 0 0,21-51-1 0 0,-34 75-67 0 0,-1 0-1 0 0,1-1 1 0 0,-1 1-1 0 0,1 0 1 0 0,-1-1-1 0 0,0 1 1 0 0,0 0 0 0 0,1-1-1 0 0,-1 1 1 0 0,0-1-1 0 0,0 1 1 0 0,0-1-1 0 0,0 1 1 0 0,-1 0-1 0 0,1-1 1 0 0,0 1-1 0 0,-1-1 1 0 0,1 1-1 0 0,0 0 1 0 0,-1-1-1 0 0,-1-1 1 0 0,1 2 8 0 0,0 0-1 0 0,0 1 1 0 0,0-1 0 0 0,0 0-1 0 0,0 0 1 0 0,0 1 0 0 0,0-1 0 0 0,0 0-1 0 0,-1 1 1 0 0,1-1 0 0 0,0 1-1 0 0,0 0 1 0 0,-1-1 0 0 0,1 1 0 0 0,0 0-1 0 0,-1 0 1 0 0,1 0 0 0 0,0 0-1 0 0,-1 0 1 0 0,1 0 0 0 0,0 0-1 0 0,0 0 1 0 0,-3 1 0 0 0,-3 1-17 0 0,0 0 0 0 0,0 1 0 0 0,0 0 1 0 0,0 0-1 0 0,1 0 0 0 0,-1 1 0 0 0,1 0 0 0 0,-9 7 0 0 0,-38 36-255 0 0,40-35 113 0 0,5-4-19 0 0,0 0-1 0 0,0 1 1 0 0,-7 10 0 0 0,7-10 30 0 0,3-3-2 0 0,0 0 1 0 0,1 0 0 0 0,-1 0-1 0 0,-4 11 1 0 0,2-7 2 0 0,-16 32-143 0 0,18-32 168 0 0,1-3 2 0 0,0-1 0 0 0,1 1 0 0 0,0 1-1 0 0,-3 9 1 0 0,-10 31-36 0 0,11-33 54 0 0,-4 28 0 0 0,8-33 6 0 0,0-1 0 0 0,1 1 0 0 0,0-1 0 0 0,0 1 0 0 0,2 10 0 0 0,1-9 6 0 0,0 1-1 0 0,9 21 0 0 0,-12-33-5 0 0,5 11 75 0 0,3-5-4 0 0,25 17 1 0 0,-25-17 6 0 0,0-6 2 0 0,23 1 8 0 0,-17-2 35 0 0,3-4-28 0 0,0-1 1 0 0,0-1 0 0 0,-1 0-1 0 0,0-2 1 0 0,0 0 0 0 0,-1 0-1 0 0,0-1 1 0 0,0-1-1 0 0,-1-1 1 0 0,-1 0 0 0 0,0-1-1 0 0,-1 0 1 0 0,0-1 0 0 0,-1 0-1 0 0,-1-1 1 0 0,0 0-1 0 0,-1 0 1 0 0,0-1 0 0 0,-1-1-1 0 0,9-30 1 0 0,-13 37-90 0 0,-1-1 0 0 0,0 0 0 0 0,-1 0 0 0 0,-1-1-1 0 0,0 1 1 0 0,0 0 0 0 0,-1-1 0 0 0,-1-11 0 0 0,-3-9-6 0 0,3 30-12 0 0,1 2-47 0 0,1 12-123 0 0,6 48 160 0 0,7 7-20 0 0,-8-49 37 0 0,12 31-1 0 0,-8-29 6 0 0,18 26 0 0 0,5 0 12 0 0,-26-38 291 0 0,-7-8-298 0 0,0 0 0 0 0,0 0 0 0 0,1 0 0 0 0,-1-1 0 0 0,0 1-1 0 0,0 0 1 0 0,0 0 0 0 0,0 0 0 0 0,1 0 0 0 0,-1-1 0 0 0,0 1 0 0 0,0 0 0 0 0,0 0 0 0 0,0 0 0 0 0,0-1 0 0 0,0 1 0 0 0,0 0 0 0 0,0 0 0 0 0,1 0 0 0 0,-1-1 0 0 0,0 1 0 0 0,0 0 0 0 0,0 0 0 0 0,0 0-1 0 0,0-1 1 0 0,0 1 0 0 0,0 0 0 0 0,0 0 0 0 0,0-1 0 0 0,0 1 0 0 0,-1 0 0 0 0,1 0 0 0 0,0 0 0 0 0,0-1 0 0 0,0 1 0 0 0,0 0 0 0 0,0 0 0 0 0,0 0 0 0 0,0-1 0 0 0,0 1 0 0 0,-1 0 0 0 0,1 0-1 0 0,-5-10 85 0 0,-9-10 113 0 0,-15-26-1 0 0,25 38-136 0 0,0 0 0 0 0,1 0 0 0 0,0 0 1 0 0,0-1-1 0 0,0 0 0 0 0,-1-16 0 0 0,4 21-62 0 0,0 0 0 0 0,0-1 0 0 0,1 1 0 0 0,-1 0 0 0 0,1 0 0 0 0,0 0 0 0 0,0 0 0 0 0,1-1 0 0 0,-1 2 0 0 0,1-1 0 0 0,0 0 0 0 0,0 0 0 0 0,1 1 0 0 0,-1-1 0 0 0,1 1 1 0 0,-1-1-1 0 0,1 1 0 0 0,0 0 0 0 0,5-4 0 0 0,7-5 15 0 0,1 0 0 0 0,32-19 1 0 0,-38 25-18 0 0,23-12-313 0 0,1 1-1 0 0,62-22 1 0 0,-92 38 113 0 0,9-2-117 0 0,0 0-2890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13363 0 0,'1'2'431'0'0,"0"-1"0"0"0,0 1 0 0 0,-1 0 0 0 0,1 0 0 0 0,0 0 1 0 0,-1 0-1 0 0,0 0 0 0 0,1 3 0 0 0,-1-3-253 0 0,0 0 1 0 0,1 0-1 0 0,-1-1 0 0 0,0 1 0 0 0,1 0 1 0 0,0 0-1 0 0,-1 0 0 0 0,1 0 1 0 0,0-1-1 0 0,2 4 0 0 0,13 17-1647 0 0,24 42 0 0 0,6 29 3041 0 0,-41-81-1211 0 0,1-1 0 0 0,0 0-1 0 0,1 0 1 0 0,0 0-1 0 0,14 16 1 0 0,-19-25-349 0 0,0 0 0 0 0,0 0 1 0 0,0 0-1 0 0,1 0 0 0 0,-1 0 1 0 0,0-1-1 0 0,0 1 0 0 0,1-1 1 0 0,-1 1-1 0 0,1-1 0 0 0,0 0 1 0 0,-1 0-1 0 0,1 0 0 0 0,0-1 1 0 0,0 1-1 0 0,-1 0 0 0 0,1-1 1 0 0,0 0-1 0 0,0 0 0 0 0,0 0 1 0 0,0 0-1 0 0,-1 0 0 0 0,1 0 1 0 0,0-1-1 0 0,0 0 0 0 0,0 1 1 0 0,-1-1-1 0 0,1 0 0 0 0,0 0 1 0 0,-1 0-1 0 0,4-3 0 0 0,2-1 60 0 0,-1-1-1 0 0,0 0 1 0 0,0 0-1 0 0,0-1 1 0 0,-1 0-1 0 0,0 0 1 0 0,0 0-1 0 0,-1-1 0 0 0,0 0 1 0 0,4-9-1 0 0,0-1 207 0 0,0-1 0 0 0,-2 0-1 0 0,8-31 1 0 0,-15 49-264 0 0,1-2-20 0 0,0 0 0 0 0,0 0 0 0 0,0 0 0 0 0,-1 0 0 0 0,1-1 0 0 0,-1 1 1 0 0,0 0-1 0 0,0 0 0 0 0,0-1 0 0 0,-2-5 0 0 0,1 10-96 0 0,0 0 1 0 0,0 0-1 0 0,1 1 0 0 0,-1-1 0 0 0,0 0 1 0 0,1 0-1 0 0,-1 1 0 0 0,0-1 1 0 0,1 0-1 0 0,-1 3 0 0 0,0 0 59 0 0,0 0-1 0 0,1 1 1 0 0,-1-1 0 0 0,1 0-1 0 0,0 1 1 0 0,0-1-1 0 0,0 1 1 0 0,1-1-1 0 0,0 0 1 0 0,-1 0 0 0 0,2 1-1 0 0,-1-1 1 0 0,0 0-1 0 0,1 0 1 0 0,0 0 0 0 0,0 0-1 0 0,0 0 1 0 0,0 0-1 0 0,0-1 1 0 0,1 1 0 0 0,3 2-1 0 0,-2-2 169 0 0,0-1 1 0 0,0 0-1 0 0,0 1 0 0 0,0-2 1 0 0,1 1-1 0 0,-1-1 0 0 0,1 1 0 0 0,0-1 1 0 0,0 0-1 0 0,0-1 0 0 0,0 1 1 0 0,0-1-1 0 0,0 0 0 0 0,0-1 1 0 0,0 1-1 0 0,0-1 0 0 0,8 0 0 0 0,-2-1 69 0 0,1 0-1 0 0,-1 0 0 0 0,1-1 0 0 0,-1 0 1 0 0,0-1-1 0 0,0-1 0 0 0,21-9 1 0 0,-28 11-178 0 0,0 0 0 0 0,0-1 0 0 0,0 1 0 0 0,0-1 1 0 0,-1 0-1 0 0,1 0 0 0 0,-1 0 0 0 0,0 0 0 0 0,0-1 1 0 0,0 1-1 0 0,-1-1 0 0 0,1 0 0 0 0,-1 0 0 0 0,0 0 1 0 0,0 0-1 0 0,0 0 0 0 0,0 0 0 0 0,-1 0 1 0 0,1-1-1 0 0,-1 1 0 0 0,0-1 0 0 0,-1 1 0 0 0,1-5 1 0 0,-1-13-395 0 0,-1 1 0 0 0,-7-32 0 0 0,1 2-1925 0 0,5 17-5272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6:3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5527 0 0,'0'0'13164'0'0,"7"7"-12721"0"0,22 21-62 0 0,-22-21-214 0 0,0 3-88 0 0,26 40-65 0 0,6 9-24 0 0,-28-43-12 0 0,25 24 1 0 0,-26-30 18 0 0,0-1 1 0 0,1 0-1 0 0,12 7 0 0 0,-13-10 3 0 0,-1-1 0 0 0,1 0 0 0 0,17 6 0 0 0,-16-8 14 0 0,0 0-1 0 0,11 0 0 0 0,-21-2 5 0 0,0-1-1 0 0,0 0 0 0 0,0 0 1 0 0,0 0-1 0 0,0 0 0 0 0,0 0 1 0 0,0 0-1 0 0,0 0 0 0 0,0 0 1 0 0,0 0-1 0 0,1-1 0 0 0,6-1 144 0 0,0-1 0 0 0,-1 0 0 0 0,0 0-1 0 0,1 0 1 0 0,-1-1 0 0 0,-1 0 0 0 0,1-1 0 0 0,-1 0-1 0 0,11-9 1 0 0,-11 6-81 0 0,1 0 0 0 0,-1 0 0 0 0,-1-1 0 0 0,1 0 0 0 0,-2 0 0 0 0,1 0 0 0 0,-1-1 0 0 0,-1 1 0 0 0,1-1 0 0 0,-2 0 0 0 0,4-19 0 0 0,-4 8 75 0 0,-1-1 1 0 0,0 1-1 0 0,-2 0 0 0 0,-5-38 0 0 0,-2 20-346 0 0,7 37 177 0 0,1 0-1 0 0,-1 0 1 0 0,1 0-1 0 0,-1 0 1 0 0,0 0-1 0 0,0 0 1 0 0,0 0-1 0 0,0 0 1 0 0,0 0-1 0 0,0 1 1 0 0,-1-1-1 0 0,1 0 1 0 0,-1 1-1 0 0,1-1 1 0 0,-1 1-1 0 0,-2-2 1 0 0,3 3-92 0 0,1-1 83 0 0,0 1 0 0 0,0 0 0 0 0,-1 0 1 0 0,1 0-1 0 0,0 0 0 0 0,-1 0 0 0 0,1 0 0 0 0,0 0 0 0 0,-1 0 1 0 0,1 0-1 0 0,0 0 0 0 0,-1 0 0 0 0,1 0 0 0 0,0 0 0 0 0,0 0 0 0 0,-1 0 1 0 0,1 0-1 0 0,0 0 0 0 0,-1 0 0 0 0,1 0 0 0 0,0 0 0 0 0,-1 1 0 0 0,1-1 1 0 0,0 0-1 0 0,0 0 0 0 0,-1 0 0 0 0,1 1 0 0 0,0-1 0 0 0,0 0 1 0 0,0 0-1 0 0,-1 0 0 0 0,1 1 0 0 0,0-1 0 0 0,0 0 0 0 0,0 1 0 0 0,-1-1 1 0 0,1 0-1 0 0,0 0 0 0 0,0 1 0 0 0,0-1 0 0 0,-16 20-165 0 0,12-15-17 0 0,5 6-770 0 0,5 33 815 0 0,-5-32 11 0 0,7-8-102 0 0,24 15 213 0 0,-32-19 43 0 0,1 1 1 0 0,0 0-1 0 0,0-1 1 0 0,0 0-1 0 0,-1 1 1 0 0,1-1 0 0 0,0 1-1 0 0,0-1 1 0 0,0 0-1 0 0,0 0 1 0 0,0 1 0 0 0,0-1-1 0 0,0 0 1 0 0,0 0-1 0 0,1 0 1 0 0,27 1 94 0 0,-27-1-81 0 0,1 1 0 0 0,0-1 1 0 0,0 0-1 0 0,-1 0 0 0 0,1-1 1 0 0,0 1-1 0 0,-1 0 0 0 0,1-1 1 0 0,0 0-1 0 0,3-1 0 0 0,2-1 37 0 0,14-3 178 0 0,-1-1 0 0 0,1-2 1 0 0,-1 0-1 0 0,34-20 0 0 0,69-58 261 0 0,-103 72-427 0 0,-1-2-1 0 0,-1 0 0 0 0,0-2 0 0 0,-1 0 0 0 0,-1 0 0 0 0,19-30 0 0 0,-34 45-50 0 0,0 0 0 0 0,0 0-1 0 0,-1-1 1 0 0,1 1 0 0 0,-1 0 0 0 0,0-1 0 0 0,0 1 0 0 0,0-1 0 0 0,-1 1-1 0 0,0-1 1 0 0,0-4 0 0 0,0 7-11 0 0,0 0-1 0 0,0 0 1 0 0,0 0-1 0 0,0 1 1 0 0,-1-1-1 0 0,1 0 1 0 0,-1 0-1 0 0,1 0 1 0 0,-1 1-1 0 0,0-1 1 0 0,1 0-1 0 0,-1 1 1 0 0,0-1-1 0 0,0 1 1 0 0,0-1-1 0 0,0 1 1 0 0,-1-1-1 0 0,1 1 1 0 0,0 0-1 0 0,-1 0 1 0 0,1-1 0 0 0,-1 1-1 0 0,1 0 1 0 0,-1 0-1 0 0,1 0 1 0 0,-1 1-1 0 0,0-1 1 0 0,1 0-1 0 0,-1 1 1 0 0,-2-1-1 0 0,-8 1-5 0 0,-8 5 0 0 0,-4 7 0 0 0,-3 4 0 0 0,-2 6 0 0 0,1 1 0 0 0,0 5 0 0 0,-3 13 0 0 0,24-31 0 0 0,1 0 0 0 0,-7 18 0 0 0,8-15 0 0 0,0 0 0 0 0,-3 22 0 0 0,1 21-11 0 0,7-33-31 0 0,8 33 31 0 0,6-3-1 0 0,-13-51 7 0 0,-1 0-1 0 0,1 0 1 0 0,0 1 0 0 0,0-1-1 0 0,0 0 1 0 0,0-1 0 0 0,0 1-1 0 0,3 3 1 0 0,-4-5 5 0 0,9 14-13 0 0,20 20 1 0 0,-23-28-4 0 0,0-1 0 0 0,1 0 0 0 0,13 8 0 0 0,-19-12 11 0 0,0 0 0 0 0,0 0 1 0 0,0-1-1 0 0,0 1 0 0 0,1-1 1 0 0,-1 1-1 0 0,0-1 0 0 0,0 0 1 0 0,0 1-1 0 0,1-1 0 0 0,1 0 1 0 0,37 4-7 0 0,-35-4 13 0 0,1 0 0 0 0,0-1 1 0 0,-1 1-1 0 0,10-3 0 0 0,-7 1 12 0 0,-5 1 1 0 0,1 0 0 0 0,-1 0 0 0 0,0 0 0 0 0,0 0 0 0 0,0 0 0 0 0,-1-1 0 0 0,5-2 0 0 0,1-1 22 0 0,0 0 0 0 0,0-1 0 0 0,-1 0 0 0 0,0-1 0 0 0,0 0 0 0 0,-1 0 0 0 0,1 0 0 0 0,-2-1-1 0 0,1 0 1 0 0,-1 0 0 0 0,0 0 0 0 0,-1-1 0 0 0,1 0 0 0 0,-2 0 0 0 0,1 0 0 0 0,-2 0 0 0 0,1 0-1 0 0,-1-1 1 0 0,0 1 0 0 0,0-15 0 0 0,-1 14-46 0 0,-1-1-1 0 0,0 0 1 0 0,0 0-1 0 0,-1 0 1 0 0,0 1-1 0 0,-5-16 0 0 0,6 25-1 0 0,0 0 16 0 0,3 10-201 0 0,14 50 174 0 0,7 15-20 0 0,-1-16 20 0 0,-11-36-20 0 0,-12-22 42 0 0,38 52-11 0 0,-28-41 18 0 0,20 16 1 0 0,-30-27-8 0 0,8 6 29 0 0,-3-7 0 0 0,-3-1-20 0 0,-1 2 1 0 0,1-1 0 0 0,-1 1 0 0 0,0-1 0 0 0,0 0 0 0 0,0 0-1 0 0,1 1 1 0 0,-1-1 0 0 0,0 0 0 0 0,0 0 0 0 0,0 0-1 0 0,0-1 1 0 0,0 1 0 0 0,-1 0 0 0 0,1 0 0 0 0,0 0-1 0 0,-1-1 1 0 0,1 1 0 0 0,0 0 0 0 0,-1-1 0 0 0,1 1-1 0 0,-1 0 1 0 0,0-1 0 0 0,1 1 0 0 0,-1-1 0 0 0,0-1-1 0 0,-2-14 154 0 0,0 0-1 0 0,-1 0 0 0 0,0 0 0 0 0,-2 1 0 0 0,-7-20 0 0 0,-4-13 56 0 0,10 29-137 0 0,-16-67 58 0 0,19 73-111 0 0,1 0-1 0 0,1 1 1 0 0,0-1-1 0 0,1-19 0 0 0,0 31-26 0 0,1 0 0 0 0,-1-1 0 0 0,0 1 0 0 0,1 0 0 0 0,0 0 0 0 0,-1 0 0 0 0,1 0 0 0 0,0 0-1 0 0,0 0 1 0 0,0 0 0 0 0,2-3 0 0 0,4-2-1 0 0,8-3 0 0 0,24-8-167 0 0,-28 14 70 0 0,4-2 11 0 0,1 3-140 0 0,-10 1 165 0 0,18-3-255 0 0,8 2-171 0 0,1 2-753 0 0,5 1 448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7:4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57 284 9215 0 0,'0'0'707'0'0,"-1"0"-464"0"0,-5-4-10 0 0,4 3 835 0 0,-15-9 4337 0 0,13 7-4930 0 0,1 0 0 0 0,-1 0-1 0 0,1 0 1 0 0,-4-6 0 0 0,6 7-432 0 0,0 1 0 0 0,0-1 0 0 0,0 1-1 0 0,0-1 1 0 0,0 1 0 0 0,0-1 0 0 0,1 1 0 0 0,-1-1 0 0 0,1 0 0 0 0,-1 1 0 0 0,1-1-1 0 0,0 0 1 0 0,-1 1 0 0 0,1-1 0 0 0,0 0 0 0 0,1-2 0 0 0,-1 2-146 0 0,1 1 33 0 0,1-1 159 0 0,1 0 0 0 0,0-1 1 0 0,0 2-1 0 0,-1-1 0 0 0,6-2 1 0 0,-5 2 194 0 0,2 1 48 0 0,14-2 10 0 0,-14 2-18 0 0,2 1-85 0 0,33-1 150 0 0,-3 1-104 0 0,-28-1-256 0 0,28 2 97 0 0,-27 1-101 0 0,34 1 110 0 0,16-1 41 0 0,156 1 336 0 0,-107-7-296 0 0,274 17 304 0 0,-38 2-432 0 0,-201-15-35 0 0,-105 2-42 0 0,29 3 49 0 0,-17 2-36 0 0,10 3 24 0 0,-2-2-36 0 0,-4-2-12 0 0,-2-2 0 0 0,0-2 0 0 0,-2 1 0 0 0,1 2 0 0 0,11 2 53 0 0,-20-1-42 0 0,22 5 49 0 0,-24-6-36 0 0,9 3 24 0 0,-3-1-36 0 0,1-2-12 0 0,0-3 0 0 0,-3 0 0 0 0,-5 0 0 0 0,1-1 11 0 0,0-1 31 0 0,5-2 36 0 0,-9 1 15 0 0,-4 1-17 0 0,-11-1-52 0 0,-10 0 24 0 0,22 0-36 0 0,2 0-12 0 0,0-4 0 0 0,4 0 53 0 0,-17 0-42 0 0,11 0-11 0 0,-1 1 0 0 0,8-5 29 0 0,12 2 6 0 0,-19 5-35 0 0,-8 1 11 0 0,-15 0 31 0 0,18-1-31 0 0,4-1-11 0 0,-3 0 0 0 0,5-1 0 0 0,-8 2 12 0 0,15-1 341 0 0,-22-1-342 0 0,-6-4 1 0 0,-14 8-2 0 0,1 0 1 0 0,-1-1-1 0 0,1 1 0 0 0,-1-1 0 0 0,1 1 0 0 0,-1-1 1 0 0,0 1-1 0 0,1-1 0 0 0,-1 1 0 0 0,0-1 0 0 0,1 1 1 0 0,-1-1-1 0 0,0 0 0 0 0,0 1 0 0 0,1-1 0 0 0,-1 1 1 0 0,0-1-1 0 0,0 0 0 0 0,0 1 0 0 0,0-1 0 0 0,0 0 1 0 0,0 1-1 0 0,0-1 0 0 0,0 0 0 0 0,0 1 0 0 0,0-1 1 0 0,0 0-1 0 0,-1 1 0 0 0,1-1 0 0 0,0 1 0 0 0,0-1 1 0 0,-1 0-1 0 0,1 1 0 0 0,0-1 0 0 0,-1 1 0 0 0,1-1 1 0 0,0 1-1 0 0,-1-1 0 0 0,1 1 0 0 0,-2-1 0 0 0,-18-16 279 0 0,19 15-280 0 0,-72-42 443 0 0,16 10-325 0 0,23 15-80 0 0,0 1 1 0 0,-69-24 0 0 0,75 31-42 0 0,-3 1 26 0 0,-42-9-1 0 0,65 17-30 0 0,-13-2-1 0 0,-8 0 0 0 0,3 0 0 0 0,4 3 0 0 0,1 2-12 0 0,17-1-49 0 0,11 8-317 0 0,19 26 286 0 0,-20-25 11 0 0,3-5 1 0 0,0 2 53 0 0,-3-3 1 0 0,0 1-1 0 0,0-1 0 0 0,0-1 1 0 0,10 4-1 0 0,28 10-132 0 0,4 1 14 0 0,7 0 13 0 0,1-1 53 0 0,-2 0-1 0 0,-14-4 55 0 0,4 0-23 0 0,6 3-48 0 0,-19-5 27 0 0,-16-3 10 0 0,14 13 35 0 0,-22-15-39 0 0,-9 4-89 0 0,-5 30 128 0 0,7-38 22 0 0,0 0-1 0 0,0 0 1 0 0,0 0-1 0 0,0-1 1 0 0,0 1-1 0 0,-1 0 1 0 0,1 0-1 0 0,0 0 1 0 0,-1 0-1 0 0,1 0 1 0 0,-1 0-1 0 0,1-1 1 0 0,-1 1-1 0 0,1 0 1 0 0,-1 0-1 0 0,0 0 1 0 0,-25 28-9 0 0,-7 3 11 0 0,-5 0 0 0 0,-9 4 53 0 0,11-9-31 0 0,-67 43 42 0 0,71-49-22 0 0,-13 9-31 0 0,2-2-11 0 0,15-9-20 0 0,24-16-19 0 0,1 0-1 0 0,-1 0 0 0 0,-1-1 1 0 0,-7 4-1 0 0,4-2-7 0 0,2-1-104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2T16:07:4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6 157 6911 0 0,'0'0'5203'0'0,"-5"-10"830"0"0,5 10-5942 0 0,0-1-1 0 0,-1 1 1 0 0,1-1 0 0 0,0 1-1 0 0,0-1 1 0 0,1 1-1 0 0,-1 0 1 0 0,0-1 0 0 0,0 1-1 0 0,0-1 1 0 0,0 1-1 0 0,0-1 1 0 0,0 1 0 0 0,1 0-1 0 0,-1-1 1 0 0,0 1-1 0 0,0-1 1 0 0,0 1 0 0 0,1 0-1 0 0,-1-1 1 0 0,0 1-1 0 0,1 0 1 0 0,-1 0 0 0 0,0-1-1 0 0,1 1 1 0 0,-1 0-1 0 0,0-1 1 0 0,1 1 0 0 0,-1 0-1 0 0,1 0 1 0 0,-1 0-1 0 0,0 0 1 0 0,1-1 0 0 0,-1 1-1 0 0,1 0 1 0 0,-1 0-1 0 0,0 0 1 0 0,1 0 0 0 0,0 0-1 0 0,1-1-502 0 0,2 0 811 0 0,1 1-222 0 0,3-1-119 0 0,19 1 225 0 0,2 1-64 0 0,3-1-30 0 0,5 2-34 0 0,6 2-11 0 0,3 2 0 0 0,4 2 3 0 0,3-1 26 0 0,4 0-1 0 0,-46-6-148 0 0,34 4 84 0 0,-34-4-87 0 0,34 1 75 0 0,-39-2-95 0 0,452 11 81 0 0,-331-5-82 0 0,-95-5 0 0 0,14 1 0 0 0,1-2 0 0 0,-2 2 0 0 0,-3 1 0 0 0,-1 1 0 0 0,-2 2 0 0 0,-1 1 0 0 0,-2-1 0 0 0,3 0 0 0 0,3-1 0 0 0,1 1 0 0 0,-1 0 0 0 0,-1-1 0 0 0,0 0 0 0 0,-4-3 0 0 0,-3 0 0 0 0,-1 0 0 0 0,7 3 0 0 0,2 2 53 0 0,-21-2-31 0 0,-10-3 20 0 0,15 1-31 0 0,9 0-11 0 0,0 0 0 0 0,4-3 0 0 0,1 0 0 0 0,1 0 0 0 0,-1 0 0 0 0,-5 0 0 0 0,-5 1 0 0 0,-2 0 0 0 0,4 1 0 0 0,-7-1 11 0 0,-15 0 31 0 0,13 0-31 0 0,6-1-11 0 0,0 0 0 0 0,-4-1 11 0 0,9 2 386 0 0,-34-3-344 0 0,1-13-40 0 0,-3 10-10 0 0,1 4 4 0 0,-2-3 17 0 0,1 0 0 0 0,-1 0 0 0 0,0 1 0 0 0,0-1 0 0 0,0 1 0 0 0,0 0 0 0 0,-1 0 0 0 0,1 0 0 0 0,-1 0 0 0 0,-6-4 0 0 0,6 4-14 0 0,-17-9 45 0 0,-94-45 140 0 0,-104-52 149 0 0,201 100-344 0 0,-8-2 0 0 0,3 0 0 0 0,4 0 0 0 0,3 2-12 0 0,13 7-47 0 0,9 8-238 0 0,19 15 218 0 0,-12-12 18 0 0,24 9-15 0 0,-5-1 12 0 0,-8-4 3 0 0,-5-4 51 0 0,0-2-36 0 0,16 7-18 0 0,1 3-38 0 0,-29-14 78 0 0,22 8-85 0 0,-5-3 38 0 0,-10-2-19 0 0,20 7 15 0 0,29 14-62 0 0,-55-24 128 0 0,25 12-72 0 0,-3 1 8 0 0,-15-8 13 0 0,14 6 37 0 0,-15-7-19 0 0,12 6 19 0 0,-19-10-37 0 0,-2 1 0 0 0,18 13 33 0 0,-17-13-45 0 0,-9 6-69 0 0,3-10 141 0 0,-1 8-3 0 0,-2 1 0 0 0,1-1 0 0 0,-7 13 0 0 0,7-17 7 0 0,-9 13-11 0 0,-15 5 74 0 0,-6 6-3 0 0,-5 1 4 0 0,-4 4 17 0 0,-11 7-6 0 0,-17 9-3 0 0,57-40-66 0 0,-37 24 45 0 0,-10 3 23 0 0,48-29-68 0 0,-31 20 46 0 0,4 1-33 0 0,-3 3 25 0 0,5-3-36 0 0,3-1-27 0 0,26-22-54 0 0,0 1-100 0 0,-20 16-90 0 0,20-16-70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11058 0 0,'8'66'585'0'0,"-9"34"4757"0"0,-18 66 2348 0 0,13-121-8533 0 0,-54 311 1800 0 0,33-209-1189 0 0,25-134 174 0 0,0-5-84 0 0,0 1 0 0 0,1 0 0 0 0,0 0 0 0 0,0 0 0 0 0,1 0 0 0 0,0 0 1 0 0,2 12-1 0 0,1-16-773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4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3 554 9218 0 0,'-1'-1'3244'0'0,"-1"7"-2438"0"0,5 61 3004 0 0,1-5-2713 0 0,-4-61-1098 0 0,3 88-375 0 0,-2-76 326 0 0,1-1 0 0 0,0 0 1 0 0,1 0-1 0 0,0 0 0 0 0,6 14 1 0 0,-9-25 54 0 0,1 1 0 0 0,-1-1 1 0 0,1 0-1 0 0,-1 1 0 0 0,1-1 1 0 0,0 1-1 0 0,0-1 0 0 0,0 0 1 0 0,0 0-1 0 0,0 1 0 0 0,0-1 0 0 0,0 0 1 0 0,0 0-1 0 0,0 0 0 0 0,0 0 1 0 0,1 0-1 0 0,-1-1 0 0 0,0 1 1 0 0,1 0-1 0 0,-1 0 0 0 0,0-1 1 0 0,1 1-1 0 0,-1-1 0 0 0,1 1 0 0 0,-1-1 1 0 0,1 0-1 0 0,-1 0 0 0 0,1 0 1 0 0,-1 1-1 0 0,1-1 0 0 0,0-1 1 0 0,2 1-1 0 0,-1-1 14 0 0,0 0 1 0 0,1-1-1 0 0,-1 1 1 0 0,0-1-1 0 0,0 0 1 0 0,0 0-1 0 0,0 0 1 0 0,-1 0-1 0 0,1 0 1 0 0,0-1-1 0 0,-1 1 1 0 0,0-1-1 0 0,4-4 1 0 0,20-32 212 0 0,-1-2 1 0 0,-2-1 0 0 0,-2-1-1 0 0,26-73 1 0 0,-42 106-37 0 0,-5 10-184 0 0,0 0 1 0 0,0 0 0 0 0,0 0-1 0 0,0 0 1 0 0,0 0 0 0 0,0 0-1 0 0,0 1 1 0 0,0-1-1 0 0,0 0 1 0 0,0 0 0 0 0,0 0-1 0 0,0 0 1 0 0,0 0 0 0 0,1 0-1 0 0,-1 0 1 0 0,0 0 0 0 0,0 0-1 0 0,0 0 1 0 0,0 0 0 0 0,0 0-1 0 0,0 1 1 0 0,0-1-1 0 0,0 0 1 0 0,1 0 0 0 0,-1 0-1 0 0,0 0 1 0 0,0 0 0 0 0,0 0-1 0 0,0 0 1 0 0,0 0 0 0 0,0 0-1 0 0,0 0 1 0 0,1 0 0 0 0,-1 0-1 0 0,0 0 1 0 0,0 0-1 0 0,0 0 1 0 0,0 0 0 0 0,0 0-1 0 0,0-1 1 0 0,0 1 0 0 0,1 0-1 0 0,-1 0 1 0 0,0 0 0 0 0,0 0-1 0 0,0 1 68 0 0,1 4-22 0 0,0 3-54 0 0,1 10 37 0 0,0-1 0 0 0,1 0 0 0 0,2 1 0 0 0,10 29-1 0 0,-13-43-34 0 0,-1-1 0 0 0,1 1-1 0 0,0-1 1 0 0,0 0 0 0 0,0 1-1 0 0,0-1 1 0 0,0 0 0 0 0,1 0-1 0 0,-1-1 1 0 0,1 1 0 0 0,0 0-1 0 0,0-1 1 0 0,0 0 0 0 0,0 0-1 0 0,0 0 1 0 0,1 0 0 0 0,-1 0-1 0 0,1-1 1 0 0,-1 1 0 0 0,1-1-1 0 0,-1 0 1 0 0,1 0 0 0 0,0 0-1 0 0,0-1 1 0 0,-1 1 0 0 0,1-1-1 0 0,0 0 1 0 0,0 0 0 0 0,6-1-1 0 0,12-2 66 0 0,-1-1 0 0 0,1-1-1 0 0,-1-1 1 0 0,0-1 0 0 0,35-17-1 0 0,-41 16-18 0 0,-1 0 0 0 0,0-1-1 0 0,0-1 1 0 0,-1 0-1 0 0,0-1 1 0 0,0 0-1 0 0,-1-1 1 0 0,12-16 0 0 0,-21 24 0 0 0,1 0-1 0 0,-1 0 1 0 0,-1-1 0 0 0,1 0 0 0 0,-1 1 0 0 0,0-1 0 0 0,0 0 0 0 0,0 0 0 0 0,-1 0 0 0 0,0-1 0 0 0,0 1 0 0 0,0 0 0 0 0,0-6 0 0 0,-1 8-19 0 0,0 0 0 0 0,-1 0 0 0 0,1 0 0 0 0,-1 0 0 0 0,0 0 0 0 0,0 0 0 0 0,0 0 0 0 0,0 0 0 0 0,0 1 0 0 0,-1-1 0 0 0,1 0 0 0 0,-1 1 0 0 0,1-1 0 0 0,-1 1 0 0 0,0 0 0 0 0,0 0 0 0 0,0-1 0 0 0,-1 1 0 0 0,1 1 0 0 0,0-1 0 0 0,-1 0 0 0 0,1 0 0 0 0,-1 1 0 0 0,-3-2 0 0 0,3 2-30 0 0,1-1-1 0 0,-1 1 1 0 0,0 0 0 0 0,0 0-1 0 0,0 0 1 0 0,1 0 0 0 0,-1 1-1 0 0,0-1 1 0 0,0 1 0 0 0,0 0-1 0 0,0 0 1 0 0,0 0 0 0 0,0 0-1 0 0,0 0 1 0 0,0 0 0 0 0,0 1-1 0 0,-5 1 1 0 0,5 0-18 0 0,1-1-1 0 0,-1 1 1 0 0,0 0-1 0 0,1-1 1 0 0,-1 1-1 0 0,1 0 1 0 0,0 1-1 0 0,0-1 1 0 0,0 0-1 0 0,0 1 1 0 0,0-1-1 0 0,0 1 1 0 0,1 0 0 0 0,-1-1-1 0 0,1 1 1 0 0,-2 5-1 0 0,-1 2-36 0 0,1 0-1 0 0,1 1 0 0 0,0-1 1 0 0,0 0-1 0 0,1 1 0 0 0,1-1 1 0 0,0 1-1 0 0,0-1 0 0 0,1 1 1 0 0,0-1-1 0 0,1 0 0 0 0,0 1 1 0 0,3 9-1 0 0,0-6 3 0 0,0 0 0 0 0,1 0 0 0 0,0-1-1 0 0,1 1 1 0 0,1-2 0 0 0,0 1 0 0 0,0-1 0 0 0,17 18 0 0 0,-21-26 57 0 0,0 0 1 0 0,1 0-1 0 0,-1 0 0 0 0,1-1 0 0 0,0 1 1 0 0,0-1-1 0 0,0-1 0 0 0,0 1 1 0 0,0-1-1 0 0,1 1 0 0 0,-1-2 1 0 0,7 3-1 0 0,-9-4 9 0 0,1 1 0 0 0,0-1-1 0 0,0 0 1 0 0,-1 0 0 0 0,1 0 0 0 0,0 0-1 0 0,0-1 1 0 0,-1 0 0 0 0,1 1 0 0 0,0-1 0 0 0,-1-1-1 0 0,1 1 1 0 0,-1 0 0 0 0,0-1 0 0 0,1 0 0 0 0,-1 0-1 0 0,0 0 1 0 0,0 0 0 0 0,5-4 0 0 0,3-5-19 0 0,-1 0 1 0 0,0-1-1 0 0,-1 0 0 0 0,0-1 1 0 0,-1 0-1 0 0,0 0 1 0 0,-1-1-1 0 0,-1 1 1 0 0,0-2-1 0 0,6-22 1 0 0,0-12-24 0 0,12-93 0 0 0,-16 38-51 0 0,-6-116 1 0 0,-2 123 39 0 0,2 61-29 0 0,2 74 723 0 0,25 293-1437 0 0,-19-254 763 0 0,23 177 1221 0 0,-33-253-1200 0 0,-1-1 0 0 0,1 1 0 0 0,0-1 1 0 0,0 1-1 0 0,1-1 0 0 0,-1 1 0 0 0,0-1 0 0 0,0 1 0 0 0,0-1 1 0 0,0 1-1 0 0,0-1 0 0 0,0 1 0 0 0,1-1 0 0 0,-1 1 0 0 0,0-1 1 0 0,0 1-1 0 0,1-1 0 0 0,-1 1 0 0 0,0-1 0 0 0,1 1 1 0 0,-1-1-1 0 0,1 0 0 0 0,-1 1 0 0 0,0-1 0 0 0,1 0 0 0 0,-1 1 1 0 0,1-1-1 0 0,-1 0 0 0 0,2 1 0 0 0,-2-1 5 0 0,1-1 0 0 0,0 1 0 0 0,0 0 0 0 0,0-1-1 0 0,0 1 1 0 0,-1 0 0 0 0,1-1 0 0 0,0 1 0 0 0,0-1 0 0 0,-1 1 0 0 0,1-1 0 0 0,-1 0-1 0 0,1 1 1 0 0,0-1 0 0 0,-1 0 0 0 0,1 0 0 0 0,20-32 171 0 0,2-13-194 0 0,29-51-73 0 0,-46 86 73 0 0,1 1-1 0 0,1 1 1 0 0,0-1 0 0 0,0 1-1 0 0,0 0 1 0 0,18-13 0 0 0,-22 20-69 0 0,-1 0 0 0 0,1 0 0 0 0,-1 0 1 0 0,1 0-1 0 0,0 1 0 0 0,0-1 0 0 0,-1 1 1 0 0,1 0-1 0 0,0 0 0 0 0,0 0 0 0 0,0 1 1 0 0,0-1-1 0 0,1 1 0 0 0,6 1 0 0 0,-9-1-1 0 0,0 1-1 0 0,0-1 1 0 0,0 1-1 0 0,0-1 0 0 0,0 1 1 0 0,0 0-1 0 0,0 0 1 0 0,-1 0-1 0 0,1 0 0 0 0,0 0 1 0 0,-1 0-1 0 0,1 0 1 0 0,-1 1-1 0 0,1-1 0 0 0,-1 1 1 0 0,1-1-1 0 0,-1 1 1 0 0,0-1-1 0 0,0 1 0 0 0,0 0 1 0 0,0-1-1 0 0,0 1 1 0 0,0 0-1 0 0,-1 0 0 0 0,1 0 1 0 0,0 0-1 0 0,-1 0 1 0 0,0 0-1 0 0,1 0 0 0 0,-1 0 1 0 0,0 0-1 0 0,0 2 1 0 0,0 7 147 0 0,-1-1 1 0 0,0 0-1 0 0,-1 1 1 0 0,0-1-1 0 0,0 0 0 0 0,-1 0 1 0 0,-1 0-1 0 0,1 0 1 0 0,-2 0-1 0 0,1-1 1 0 0,-8 11-1 0 0,-6 8 789 0 0,-1-1 0 0 0,-27 30-1 0 0,36-46-660 0 0,5-4-77 0 0,0 0-1 0 0,-1-1 1 0 0,0 0-1 0 0,0 0 1 0 0,-1 0-1 0 0,1-1 1 0 0,-15 9-1 0 0,21-14-119 0 0,-1 0 0 0 0,0 1-1 0 0,1-1 1 0 0,-1 0 0 0 0,0 1 0 0 0,0-1-1 0 0,1 0 1 0 0,-1 0 0 0 0,0 0-1 0 0,0 0 1 0 0,0 0 0 0 0,1 0 0 0 0,-1 0-1 0 0,0 0 1 0 0,0 0 0 0 0,1 0-1 0 0,-1 0 1 0 0,0 0 0 0 0,0-1 0 0 0,1 1-1 0 0,-1 0 1 0 0,0 0 0 0 0,1-1-1 0 0,-1 1 1 0 0,0-1 0 0 0,1 1 0 0 0,-1-1-1 0 0,0 0 1 0 0,-1 0 15 0 0,1-1 1 0 0,0 1-1 0 0,0-1 0 0 0,1 0 0 0 0,-1 0 1 0 0,0 1-1 0 0,1-1 0 0 0,-1 0 0 0 0,1 0 1 0 0,-1 0-1 0 0,1-2 0 0 0,-1-26-1811 0 0,3 7-4120 0 0,2 6-723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4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369 360 3225 0 0,'-1'0'307'0'0,"1"1"0"0"0,-1-1 1 0 0,1 1-1 0 0,-1-1 1 0 0,1 1-1 0 0,-1-1 0 0 0,1 0 1 0 0,-1 1-1 0 0,1-1 0 0 0,-1 0 1 0 0,1 1-1 0 0,-1-1 1 0 0,1 0-1 0 0,-1 0 0 0 0,0 0 1 0 0,1 0-1 0 0,-1 1 0 0 0,0-1 1 0 0,1 0-1 0 0,-1 0 0 0 0,1 0 1 0 0,-1 0-1 0 0,0 0 1 0 0,1-1-1 0 0,-1 1 0 0 0,0 0 1 0 0,1 0-1 0 0,-1 0 0 0 0,1 0 1 0 0,-1-1-1 0 0,0 1 1 0 0,-23-11 5068 0 0,20 8-5089 0 0,-11-4 67 0 0,1 1-1 0 0,0 0 1 0 0,-1 1 0 0 0,0 0-1 0 0,-1 1 1 0 0,1 1 0 0 0,-31-3-1 0 0,37 6-373 0 0,0 0 0 0 0,0 1 0 0 0,0 0 0 0 0,1 0 0 0 0,-1 1 0 0 0,0 0 0 0 0,1 1 0 0 0,-1 0 0 0 0,1 0 0 0 0,0 1 0 0 0,0 0 0 0 0,0 0 0 0 0,0 1 0 0 0,1 0 0 0 0,-11 9 0 0 0,15-12-43 0 0,0 1 0 0 0,1 0 0 0 0,-1-1 0 0 0,1 1 0 0 0,-1 0 0 0 0,1 1 0 0 0,0-1 0 0 0,-3 6 0 0 0,4-7 46 0 0,1-1 0 0 0,-1 1 0 0 0,1-1 0 0 0,0 1 0 0 0,-1-1 1 0 0,1 1-1 0 0,0-1 0 0 0,0 1 0 0 0,0-1 0 0 0,0 1 1 0 0,0-1-1 0 0,1 1 0 0 0,-1-1 0 0 0,0 1 0 0 0,1-1 0 0 0,-1 0 1 0 0,1 1-1 0 0,0-1 0 0 0,-1 1 0 0 0,1-1 0 0 0,0 0 1 0 0,0 0-1 0 0,-1 1 0 0 0,1-1 0 0 0,2 2 0 0 0,2 2-117 0 0,1 0 0 0 0,-1 0-1 0 0,1-1 1 0 0,1 1 0 0 0,-1-1 0 0 0,0-1-1 0 0,13 6 1 0 0,52 15-1120 0 0,-3-2 151 0 0,-39-10 528 0 0,0 2 0 0 0,-1 0 1 0 0,-1 2-1 0 0,31 24 0 0 0,-56-39 727 0 0,-1 0 0 0 0,0 0 0 0 0,0 0 1 0 0,1 0-1 0 0,-1 1 0 0 0,0-1 0 0 0,0 0 0 0 0,-1 1 0 0 0,1-1 0 0 0,0 1 1 0 0,0-1-1 0 0,-1 1 0 0 0,1-1 0 0 0,-1 1 0 0 0,1 0 0 0 0,-1-1 1 0 0,0 1-1 0 0,1 0 0 0 0,-1-1 0 0 0,0 1 0 0 0,0 2 0 0 0,-1 0 57 0 0,0-1-1 0 0,0 0 0 0 0,0 1 1 0 0,0-1-1 0 0,0 0 1 0 0,-1 0-1 0 0,1 0 0 0 0,-1 0 1 0 0,0 0-1 0 0,-3 3 1 0 0,0 1 109 0 0,-1 0-1 0 0,-1-1 1 0 0,1 0 0 0 0,-1 0 0 0 0,0-1 0 0 0,0 0 0 0 0,-15 8 0 0 0,20-12-393 0 0,0 0 1 0 0,0 0-1 0 0,0 0 0 0 0,0-1 1 0 0,-1 1-1 0 0,1 0 0 0 0,0-1 1 0 0,0 0-1 0 0,-1 1 0 0 0,1-1 1 0 0,0 0-1 0 0,-1 0 1 0 0,1-1-1 0 0,0 1 0 0 0,-1 0 1 0 0,1-1-1 0 0,0 1 0 0 0,0-1 1 0 0,-1 0-1 0 0,1 0 0 0 0,0 0 1 0 0,0 0-1 0 0,-3-2 0 0 0,3 2-226 0 0,1-1-1 0 0,-1 0 1 0 0,1 0-1 0 0,-1 1 1 0 0,1-1-1 0 0,-1 0 1 0 0,1 0-1 0 0,0 0 0 0 0,0 0 1 0 0,0-1-1 0 0,0 1 1 0 0,1 0-1 0 0,-1 0 1 0 0,0 0-1 0 0,1-1 1 0 0,0 1-1 0 0,-1 0 1 0 0,1-1-1 0 0,0 1 0 0 0,0 0 1 0 0,0-1-1 0 0,1-4 1 0 0,0 2-255 0 0,0 0 1 0 0,1-1 0 0 0,-1 1-1 0 0,1 0 1 0 0,0 0-1 0 0,1 0 1 0 0,-1 0-1 0 0,1 0 1 0 0,0 1 0 0 0,4-7-1 0 0,-2 6 531 0 0,0 0-1 0 0,0 0 1 0 0,0 1-1 0 0,1-1 1 0 0,-1 1-1 0 0,1 0 1 0 0,7-3-1 0 0,8-3 1661 0 0,1 2 0 0 0,0 1-1 0 0,43-9 1 0 0,-30 7-420 0 0,-32 9-1066 0 0,28-8 1546 0 0,-1 0 0 0 0,41-19 0 0 0,-64 24-1511 0 0,0 0 0 0 0,0 0 0 0 0,-1-1 0 0 0,1 0 0 0 0,-1 0 0 0 0,0-1 0 0 0,0 0 0 0 0,-1 0-1 0 0,1 0 1 0 0,-1-1 0 0 0,0 0 0 0 0,-1 0 0 0 0,1 0 0 0 0,-1 0 0 0 0,6-14 0 0 0,-9 17-168 0 0,0 1 0 0 0,-1 0 0 0 0,1-1 0 0 0,-1 1 0 0 0,1 0 0 0 0,-1-1 1 0 0,0 1-1 0 0,0 0 0 0 0,0-1 0 0 0,0 1 0 0 0,-1-1 0 0 0,1 1 0 0 0,-1 0 1 0 0,1-1-1 0 0,-1 1 0 0 0,0 0 0 0 0,0 0 0 0 0,0-1 0 0 0,0 1 0 0 0,0 0 1 0 0,-3-3-1 0 0,3 4-23 0 0,0 0 1 0 0,-1-1 0 0 0,1 1-1 0 0,0 0 1 0 0,0 0 0 0 0,-1 1-1 0 0,1-1 1 0 0,-1 0-1 0 0,1 0 1 0 0,-1 1 0 0 0,1-1-1 0 0,-1 1 1 0 0,1-1 0 0 0,-1 1-1 0 0,0-1 1 0 0,1 1 0 0 0,-1 0-1 0 0,0 0 1 0 0,1 0 0 0 0,-1 0-1 0 0,1 0 1 0 0,-1 0-1 0 0,0 1 1 0 0,1-1 0 0 0,-1 0-1 0 0,1 1 1 0 0,-1 0 0 0 0,0-1-1 0 0,1 1 1 0 0,0 0 0 0 0,-1-1-1 0 0,-1 3 1 0 0,-3 1-61 0 0,1 0 1 0 0,0 0-1 0 0,1 1 0 0 0,-1-1 1 0 0,1 1-1 0 0,0 1 0 0 0,0-1 1 0 0,1 0-1 0 0,-1 1 1 0 0,1 0-1 0 0,0 0 0 0 0,1 0 1 0 0,-1 0-1 0 0,1 0 0 0 0,1 0 1 0 0,-3 11-1 0 0,2-4 38 0 0,0-1-1 0 0,1 1 1 0 0,0 0-1 0 0,1 0 1 0 0,1 0 0 0 0,0-1-1 0 0,4 22 1 0 0,-3-27 93 0 0,0 1 0 0 0,0 0 0 0 0,1-1 0 0 0,0 0 0 0 0,0 1 0 0 0,1-1-1 0 0,0-1 1 0 0,9 13 0 0 0,-11-17-49 0 0,0 1-1 0 0,1-1 1 0 0,-1 0-1 0 0,0 0 0 0 0,1 0 1 0 0,0-1-1 0 0,-1 1 0 0 0,1 0 1 0 0,0-1-1 0 0,0 0 1 0 0,0 0-1 0 0,0 0 0 0 0,0 0 1 0 0,0 0-1 0 0,0 0 0 0 0,0-1 1 0 0,0 0-1 0 0,0 1 1 0 0,0-1-1 0 0,0 0 0 0 0,0 0 1 0 0,1-1-1 0 0,-1 1 0 0 0,0-1 1 0 0,3-1-1 0 0,2 0 14 0 0,0-1 0 0 0,0-1 0 0 0,0 1 0 0 0,-1-1 0 0 0,0-1 0 0 0,1 1 0 0 0,-2-1-1 0 0,1-1 1 0 0,0 1 0 0 0,-1-1 0 0 0,0 0 0 0 0,6-8 0 0 0,7-12 110 0 0,31-54-1 0 0,-26 41-9 0 0,-13 20-131 0 0,-6 10-34 0 0,0 1 1 0 0,0 0 0 0 0,1 0 0 0 0,7-8 0 0 0,-15 43-575 0 0,-10 59-186 0 0,-4 43 166 0 0,12-36 2167 0 0,14-112-956 0 0,28-92 28 0 0,-21 58-689 0 0,43-91 1 0 0,-52 128-108 0 0,28-48-576 0 0,-33 59 594 0 0,1-1 0 0 0,0 1 0 0 0,0 0 0 0 0,1 0 0 0 0,0 1 0 0 0,0-1 0 0 0,0 1 0 0 0,9-6 0 0 0,-13 10 167 0 0,0-1 1 0 0,0 0 0 0 0,0 1-1 0 0,0 0 1 0 0,0-1-1 0 0,1 1 1 0 0,-1 0-1 0 0,0-1 1 0 0,0 1 0 0 0,0 0-1 0 0,0 0 1 0 0,1 0-1 0 0,-1 0 1 0 0,0 0-1 0 0,0 0 1 0 0,0 1 0 0 0,0-1-1 0 0,1 0 1 0 0,-1 1-1 0 0,0-1 1 0 0,0 0-1 0 0,1 1 1 0 0,1 1-7 0 0,-1 0 0 0 0,0-1 0 0 0,0 1-1 0 0,0 0 1 0 0,0 0 0 0 0,0 0 0 0 0,0 0 0 0 0,0 1 0 0 0,1 2 0 0 0,3 5-74 0 0,0 1 0 0 0,0 0 0 0 0,4 15 0 0 0,-10-25 66 0 0,17 49-242 0 0,-8-21 195 0 0,1-1 0 0 0,26 49 0 0 0,-32-70 150 0 0,1 1-1 0 0,0-1 0 0 0,0 0 0 0 0,0-1 0 0 0,1 1 0 0 0,0-1 0 0 0,0 0 0 0 0,1-1 0 0 0,0 0 0 0 0,0 0 0 0 0,0 0 0 0 0,0-1 0 0 0,1 0 0 0 0,12 5 0 0 0,-18-8-13 0 0,1 0 1 0 0,0 0-1 0 0,0 0 0 0 0,0-1 0 0 0,-1 1 0 0 0,1-1 0 0 0,0 0 0 0 0,0 0 0 0 0,0 0 0 0 0,0 0 0 0 0,0 0 1 0 0,-1-1-1 0 0,1 1 0 0 0,0-1 0 0 0,0 0 0 0 0,0 0 0 0 0,-1 0 0 0 0,4-1 0 0 0,-3-1-20 0 0,1 1 0 0 0,-1 0-1 0 0,0-1 1 0 0,-1 0-1 0 0,1 1 1 0 0,0-1 0 0 0,-1 0-1 0 0,0 0 1 0 0,1-1-1 0 0,-1 1 1 0 0,0 0-1 0 0,1-5 1 0 0,1-1 8 0 0,-1-1 0 0 0,0 0 0 0 0,0 0-1 0 0,-1 0 1 0 0,0 0 0 0 0,-1 0 0 0 0,0-1 0 0 0,-1 1 0 0 0,-1-13 0 0 0,0 11-149 0 0,-1-1 0 0 0,-1 0 0 0 0,0 1 0 0 0,-1 0 1 0 0,0 0-1 0 0,-6-13 0 0 0,12 23 37 0 0,0 1 1 0 0,0-1-1 0 0,1 1 1 0 0,-1 0-1 0 0,0-1 1 0 0,1 1-1 0 0,0 0 1 0 0,4-1-1 0 0,7-2 40 0 0,0-1 0 0 0,-1-1-1 0 0,0 0 1 0 0,0-1 0 0 0,0-1 0 0 0,-1 0 0 0 0,0 0-1 0 0,-1-1 1 0 0,0-1 0 0 0,0 0 0 0 0,-1 0 0 0 0,0-1-1 0 0,15-23 1 0 0,-19 22 94 0 0,-3-7 150 0 0,-3 18-226 0 0,-1 0 1 0 0,1 0 0 0 0,0 1-1 0 0,0-1 1 0 0,0 0 0 0 0,-1 1-1 0 0,1-1 1 0 0,-1 0 0 0 0,1 1-1 0 0,0-1 1 0 0,-1 0 0 0 0,1 1-1 0 0,-1-1 1 0 0,1 1 0 0 0,-1-1-1 0 0,1 0 1 0 0,-1 1 0 0 0,0 0-1 0 0,1-1 1 0 0,-1 1 0 0 0,0-1-1 0 0,1 1 1 0 0,-1 0 0 0 0,0-1-1 0 0,1 1 1 0 0,-1 0 0 0 0,0 0-1 0 0,0 0 1 0 0,1 0 0 0 0,-1-1-1 0 0,0 1 1 0 0,0 0 0 0 0,0 0-1 0 0,1 0 1 0 0,-1 1 0 0 0,0-1-1 0 0,0 0 1 0 0,1 0 0 0 0,-1 0-1 0 0,-1 1 1 0 0,-2 0-18 0 0,0 0-1 0 0,0 0 1 0 0,0 0 0 0 0,0 0-1 0 0,0 1 1 0 0,0 0 0 0 0,1 0 0 0 0,-1 0-1 0 0,1 0 1 0 0,-1 1 0 0 0,-5 4-1 0 0,4-1-38 0 0,0 0 0 0 0,0 0-1 0 0,0 0 1 0 0,1 0-1 0 0,-7 14 1 0 0,3-3-45 0 0,1 0 0 0 0,0 1 1 0 0,2 0-1 0 0,-5 27 0 0 0,7-30 14 0 0,1 1 0 0 0,1-1 0 0 0,1 1 0 0 0,2 27 0 0 0,-1-34 50 0 0,0-1 0 0 0,0 0 0 0 0,1 0 1 0 0,1 0-1 0 0,0 0 0 0 0,0 0 0 0 0,0-1 0 0 0,1 1 0 0 0,0-1 1 0 0,8 12-1 0 0,-11-18 39 0 0,0 1 1 0 0,1-1 0 0 0,-1 1 0 0 0,1-1-1 0 0,-1 1 1 0 0,1-1 0 0 0,-1 0 0 0 0,1 0-1 0 0,0 0 1 0 0,0 0 0 0 0,0 0 0 0 0,0 0-1 0 0,-1 0 1 0 0,1-1 0 0 0,0 1 0 0 0,0-1-1 0 0,0 1 1 0 0,0-1 0 0 0,3 0 0 0 0,-2 0 23 0 0,0 0-1 0 0,0-1 1 0 0,1 1 0 0 0,-1-1 0 0 0,0 0 0 0 0,0 0 0 0 0,0 0 0 0 0,0 0 0 0 0,0-1-1 0 0,5-3 1 0 0,2-1 27 0 0,-2-1 0 0 0,1-1 1 0 0,-1 1-1 0 0,0-1 0 0 0,12-17 0 0 0,4-10 36 0 0,-2 0 1 0 0,-2-2 0 0 0,28-72-1 0 0,-5 10-101 0 0,-41 96-2 0 0,1-4-41 0 0,0 1-1 0 0,0 0 1 0 0,1 0 0 0 0,7-9-1 0 0,-10 16-19 0 0,0 0 0 0 0,0 1 0 0 0,0-1 0 0 0,0 0 0 0 0,0 1 0 0 0,0-1 0 0 0,-1 1 0 0 0,1-1 0 0 0,0 3-1 0 0,10 29-414 0 0,-1 0 0 0 0,9 67 0 0 0,-13-63 729 0 0,1 0 0 0 0,14 41 0 0 0,-15-64 415 0 0,-7-23-89 0 0,-1-1-411 0 0,1 0 0 0 0,0 1 1 0 0,0-1-1 0 0,1 0 0 0 0,2-13 1 0 0,9-52 240 0 0,-9 65-324 0 0,3-11-28 0 0,0-1 0 0 0,1 1 0 0 0,18-39 0 0 0,38-55-857 0 0,-59 109 748 0 0,36-67-3386 0 0,-34 61-3870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4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6913 0 0,'5'30'1844'0'0,"0"15"6230"0"0,-1 5-814 0 0,3-18-8615 0 0,2-3 1107 0 0,2-1 0 0 0,1 0 1 0 0,1-1-1 0 0,1 0 1 0 0,19 25-1 0 0,33 67-2062 0 0,-45-73 1574 0 0,36 76-452 0 0,-9-44 3539 0 0,-46-74-2203 0 0,0 1-1 0 0,0-1 1 0 0,0 0 0 0 0,0 1-1 0 0,-1-1 1 0 0,0 1 0 0 0,0-1-1 0 0,0 1 1 0 0,0 0 0 0 0,-1 0-1 0 0,0-1 1 0 0,0 1 0 0 0,0 0 0 0 0,0 0-1 0 0,-1-1 1 0 0,0 1 0 0 0,0-1-1 0 0,0 1 1 0 0,-1 0 0 0 0,1-1-1 0 0,-4 6 1 0 0,0 2-187 0 0,-1 0 0 0 0,-1-1 0 0 0,0 0 0 0 0,0 0-1 0 0,-1-1 1 0 0,-15 16 0 0 0,22-24-151 0 0,-1-1-1 0 0,1 0 1 0 0,0 0-1 0 0,-1 0 1 0 0,1 0-1 0 0,-1 0 1 0 0,1 0-1 0 0,-1 0 1 0 0,1 0-1 0 0,-1-1 1 0 0,-2 1-1 0 0,-8 1-7070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1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7370 0 0,'4'31'3336'0'0,"9"17"-3204"0"0,-6-29-328 0 0,1 0-1 0 0,1 0 0 0 0,1-1 0 0 0,17 25 1 0 0,15 29-1200 0 0,-41-70 1410 0 0,-1 0 0 0 0,1 0-1 0 0,-1 0 1 0 0,0 1 0 0 0,1-1-1 0 0,-1 0 1 0 0,0 0 0 0 0,0 1 0 0 0,0-1-1 0 0,-1 0 1 0 0,1 0 0 0 0,0 1 0 0 0,-1-1-1 0 0,0 0 1 0 0,1 0 0 0 0,-1 0-1 0 0,0 0 1 0 0,0 0 0 0 0,0 0 0 0 0,-1 0-1 0 0,1 0 1 0 0,0 0 0 0 0,-3 3-1 0 0,-4 4 295 0 0,-1 0-1 0 0,-17 16 0 0 0,25-24-272 0 0,-62 47-782 0 0,53-41-2506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4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 11058 0 0,'-1'-1'1740'0'0,"2"2"-836"0"0,3 4-747 0 0,-3-5-13 0 0,3 0-15 0 0,11-2 44 0 0,-1 0-1 0 0,0-2 1 0 0,18-5 0 0 0,-17 4 182 0 0,0 1 1 0 0,0 1-1 0 0,29-4 1 0 0,2 8-180 0 0,-1 2 1 0 0,68 13-1 0 0,-103-14-170 0 0,1 0-1 0 0,-1 0 1 0 0,0 1-1 0 0,0 1 0 0 0,0-1 1 0 0,9 6-1 0 0,-15-6 22 0 0,0-1 0 0 0,-1 0-1 0 0,1 1 1 0 0,-1 0 0 0 0,0 0-1 0 0,0 0 1 0 0,0 0 0 0 0,0 0 0 0 0,0 1-1 0 0,-1-1 1 0 0,1 1 0 0 0,-1-1-1 0 0,0 1 1 0 0,0 0 0 0 0,-1 0 0 0 0,1 0-1 0 0,0 5 1 0 0,4 19 32 0 0,-1-1 0 0 0,-2 1 0 0 0,-1 0 0 0 0,-2 39-1 0 0,-17 111 215 0 0,-9-27-354 0 0,-2 7-92 0 0,25-127 141 0 0,1 0 1 0 0,1 0-1 0 0,4 36 1 0 0,-1-54-126 0 0,-1-1 1 0 0,2 1-1 0 0,5 15 1 0 0,-7-24 115 0 0,0 0 0 0 0,1-1 0 0 0,-1 1 0 0 0,1-1 1 0 0,0 0-1 0 0,0 1 0 0 0,0-1 0 0 0,0 0 0 0 0,1 0 1 0 0,-1 0-1 0 0,1-1 0 0 0,0 1 0 0 0,-1 0 0 0 0,1-1 1 0 0,5 3-1 0 0,7-3-85 0 0,-15-2 129 0 0,0 0 1 0 0,0 0-1 0 0,1 0 1 0 0,-1 0 0 0 0,0-1-1 0 0,0 1 1 0 0,0 0 0 0 0,0 0-1 0 0,1 0 1 0 0,-1 0-1 0 0,0 0 1 0 0,0 0 0 0 0,0 0-1 0 0,1 0 1 0 0,-1 0 0 0 0,0 0-1 0 0,0-1 1 0 0,0 1-1 0 0,0 0 1 0 0,0 0 0 0 0,1 0-1 0 0,-1 0 1 0 0,0-1-1 0 0,0 1 1 0 0,0 0 0 0 0,0 0-1 0 0,0 0 1 0 0,0 0 0 0 0,0-1-1 0 0,0 1 1 0 0,0 0-1 0 0,0 0 1 0 0,0 0 0 0 0,0-1-1 0 0,1 1 1 0 0,-1 0-1 0 0,-1 0 1 0 0,1 0 0 0 0,0-1-1 0 0,0 1 1 0 0,0 0 0 0 0,0 0-1 0 0,0 0 1 0 0,0-1-1 0 0,0 1 1 0 0,0 0 0 0 0,0 0-1 0 0,0 0 1 0 0,0 0-1 0 0,0-1 1 0 0,0 1 0 0 0,-1 0-1 0 0,1 0 1 0 0,0 0 0 0 0,0 0-1 0 0,0-1 1 0 0,0 1-1 0 0,0 0 1 0 0,-1 0 0 0 0,1 0-1 0 0,0 0 1 0 0,0 0 0 0 0,-1-1 305 0 0,0 1-288 0 0,0 0 1 0 0,0 0 0 0 0,0-1 0 0 0,0 1 0 0 0,0-1-1 0 0,0 1 1 0 0,0-1 0 0 0,0 1 0 0 0,0-1 0 0 0,0 0-1 0 0,0 0 1 0 0,-1 0 0 0 0,-1-2 39 0 0,-5 0 59 0 0,0 1 1 0 0,0-1-1 0 0,0 1 1 0 0,0 1 0 0 0,-1 0-1 0 0,1 0 1 0 0,-1 1-1 0 0,1 0 1 0 0,0 0 0 0 0,-10 2-1 0 0,-3-1 70 0 0,-155 20 150 0 0,135-14-949 0 0,12-5-559 0 0,10-3-2521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4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9674 0 0,'32'12'3712'0'0,"-1"-2"-3370"0"0,1-1 1 0 0,0-2-1 0 0,1-1 1 0 0,-1-2-1 0 0,1-1 1 0 0,54-2-1 0 0,144-33 791 0 0,-181 23-1029 0 0,-47 8-130 0 0,4 0-434 0 0,0 0 1 0 0,0 0 0 0 0,0 0 0 0 0,0 1-1 0 0,0 0 1 0 0,8 1 0 0 0,-9 0-653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2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11979 0 0,'7'12'4934'0'0,"1"-5"-4053"0"0,-6-6-915 0 0,0 0 1 0 0,-1 1 0 0 0,1-1 0 0 0,-1 1 0 0 0,1-1 0 0 0,-1 1 0 0 0,0 0-1 0 0,0 0 1 0 0,0-1 0 0 0,2 4 0 0 0,67 145 4245 0 0,18 40-3672 0 0,-66-135-924 0 0,24 87 0 0 0,-43-129 131 0 0,0 0 1 0 0,-1-1-1 0 0,-1 1 1 0 0,1 15-1 0 0,-2-25-42 0 0,0 0 1 0 0,0 0-1 0 0,0 0 1 0 0,-1 0-1 0 0,1 0 1 0 0,-1 0-1 0 0,0 0 0 0 0,1 0 1 0 0,-1-1-1 0 0,-1 1 1 0 0,1 0-1 0 0,0-1 0 0 0,-1 1 1 0 0,1 0-1 0 0,-1-1 1 0 0,0 0-1 0 0,1 1 1 0 0,-1-1-1 0 0,0 0 0 0 0,-1 0 1 0 0,1 0-1 0 0,0 0 1 0 0,-1 0-1 0 0,-2 1 0 0 0,-4 1-4536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47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14283 0 0,'7'13'135'0'0,"0"1"1"0"0,-1 0-1 0 0,-1 0 0 0 0,0 0 1 0 0,4 24-1 0 0,-2-11-77 0 0,32 144 1326 0 0,5 19-1389 0 0,-41-178-65 0 0,1-1 1 0 0,0 1-1 0 0,0-1 1 0 0,11 18 0 0 0,-11-25 1250 0 0,-3-12-380 0 0,-6-12-51 0 0,-21-55 150 0 0,-21-103 0 0 0,41 149-874 0 0,2-1 0 0 0,0 0 1 0 0,2 0-1 0 0,2 0 0 0 0,1 0 0 0 0,7-52 0 0 0,-5 70-143 0 0,1 1-1 0 0,0-1 1 0 0,1 1-1 0 0,0 0 0 0 0,0 0 1 0 0,1 0-1 0 0,1 1 0 0 0,-1 0 1 0 0,2 0-1 0 0,0 1 1 0 0,0 0-1 0 0,0 0 0 0 0,1 1 1 0 0,0 0-1 0 0,1 0 0 0 0,0 1 1 0 0,0 1-1 0 0,1 0 1 0 0,14-7-1 0 0,-20 11-74 0 0,1 1-1 0 0,-1-1 1 0 0,1 1 0 0 0,0 0-1 0 0,0 0 1 0 0,0 0 0 0 0,-1 1-1 0 0,1 0 1 0 0,0 0 0 0 0,0 1-1 0 0,0-1 1 0 0,0 1 0 0 0,-1 1-1 0 0,1-1 1 0 0,0 1 0 0 0,-1 0-1 0 0,1 0 1 0 0,-1 1-1 0 0,9 4 1 0 0,-11-5 153 0 0,1 1 0 0 0,-1 0 1 0 0,0-1-1 0 0,0 1 0 0 0,0 0 0 0 0,0 0 0 0 0,0 1 0 0 0,-1-1 1 0 0,1 1-1 0 0,-1-1 0 0 0,0 1 0 0 0,0 0 0 0 0,0 0 0 0 0,-1 0 1 0 0,1 0-1 0 0,-1 0 0 0 0,0 0 0 0 0,0 0 0 0 0,0 0 0 0 0,-1 1 0 0 0,1-1 1 0 0,-1 0-1 0 0,0 0 0 0 0,-1 1 0 0 0,1-1 0 0 0,-1 0 0 0 0,-1 6 1 0 0,-2 6 493 0 0,-1 0 0 0 0,-1 0-1 0 0,0 0 1 0 0,-1-1 0 0 0,-1 0 0 0 0,0-1 0 0 0,-1 0 0 0 0,-1 0 0 0 0,0 0 0 0 0,0-2 0 0 0,-2 1 0 0 0,-13 11 0 0 0,23-22-468 0 0,1-1 1 0 0,-1 0-1 0 0,1 0 0 0 0,-1 0 0 0 0,0 0 1 0 0,0 0-1 0 0,1 0 0 0 0,-1 0 0 0 0,0-1 0 0 0,0 1 1 0 0,0-1-1 0 0,0 1 0 0 0,0-1 0 0 0,0 0 1 0 0,0 1-1 0 0,0-1 0 0 0,0 0 0 0 0,0 0 1 0 0,0-1-1 0 0,0 1 0 0 0,0 0 0 0 0,0-1 0 0 0,-2 0 1 0 0,1-1-130 0 0,0 1 0 0 0,1-1 0 0 0,0 0 0 0 0,-1 0 0 0 0,1 0 0 0 0,0 0 1 0 0,0 0-1 0 0,0 0 0 0 0,0 0 0 0 0,0-1 0 0 0,1 1 0 0 0,-1-1 0 0 0,1 0 0 0 0,0 1 0 0 0,-2-5 1 0 0,-4-12-1632 0 0,2 0-3812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4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0 694 10594 0 0,'8'7'259'0'0,"0"0"0"0"0,-1 0 0 0 0,0 1 0 0 0,-1 0 0 0 0,1 0-1 0 0,-1 0 1 0 0,-1 1 0 0 0,9 17 0 0 0,-2 3 1582 0 0,13 47 0 0 0,-17-48-414 0 0,-2-17-213 0 0,-6-11-1176 0 0,0 0-1 0 0,1 0 1 0 0,-1 0-1 0 0,0 1 0 0 0,0-1 1 0 0,0 0-1 0 0,0 0 0 0 0,0 0 1 0 0,1 0-1 0 0,-1 0 0 0 0,0 0 1 0 0,0 0-1 0 0,0 0 0 0 0,0 0 1 0 0,1 0-1 0 0,-1 0 0 0 0,0 0 1 0 0,0 0-1 0 0,0 0 1 0 0,1 0-1 0 0,-1 0 0 0 0,0 0 1 0 0,0 0-1 0 0,0 0 0 0 0,0-1 1 0 0,0 1-1 0 0,1 0 0 0 0,-1 0 1 0 0,0 0-1 0 0,0 0 0 0 0,0 0 1 0 0,0 0-1 0 0,0 0 0 0 0,1-1 1 0 0,-1 1-1 0 0,10-20 1574 0 0,-8 14-1696 0 0,8-17 320 0 0,2 0 0 0 0,0 1-1 0 0,1 0 1 0 0,1 1 0 0 0,1 1 0 0 0,21-23-1 0 0,-21 27-1247 0 0,1 1-1 0 0,32-23 1 0 0,-33 28-2215 0 0,1 1 1 0 0,-1 0-1 0 0,30-11 1 0 0,-44 20 3036 0 0,0-1 1 0 0,0 1-1 0 0,1-1 0 0 0,-1 1 0 0 0,0 0 1 0 0,0-1-1 0 0,0 1 0 0 0,1 0 0 0 0,-1 0 1 0 0,0 0-1 0 0,0 0 0 0 0,0 0 0 0 0,1 0 1 0 0,-1 0-1 0 0,0 1 0 0 0,0-1 0 0 0,2 1 1 0 0,-3-1 170 0 0,1 1 0 0 0,-1-1 0 0 0,1 0 0 0 0,-1 1 0 0 0,1-1 0 0 0,-1 1 1 0 0,1-1-1 0 0,-1 1 0 0 0,1 0 0 0 0,-1-1 0 0 0,0 1 0 0 0,1 0 0 0 0,-1-1 1 0 0,0 1-1 0 0,0-1 0 0 0,1 1 0 0 0,-1 0 0 0 0,0 0 0 0 0,0-1 0 0 0,0 1 1 0 0,0 1-1 0 0,0 1 210 0 0,0 0 0 0 0,0 1 0 0 0,-1-1 0 0 0,1 0 0 0 0,-1 1 0 0 0,0-1 0 0 0,0 0 0 0 0,0 0 0 0 0,-1 0 0 0 0,-1 4 0 0 0,-6 6 713 0 0,0-1 1 0 0,-1 0 0 0 0,0 0-1 0 0,-13 11 1 0 0,-23 27 1626 0 0,42-45-2239 0 0,0 1-1 0 0,0 0 0 0 0,1 0 0 0 0,-1 0 0 0 0,1 1 0 0 0,1-1 0 0 0,-4 11 1 0 0,6-17-262 0 0,0 1 0 0 0,-1 0 0 0 0,1-1 0 0 0,0 1 0 0 0,0 0 0 0 0,0-1-1 0 0,0 1 1 0 0,0 0 0 0 0,0 0 0 0 0,0-1 0 0 0,0 1 0 0 0,0 0 0 0 0,0-1 0 0 0,0 1 0 0 0,0 0 0 0 0,0 0 0 0 0,0-1 0 0 0,1 1 0 0 0,-1 0 0 0 0,0-1 0 0 0,1 1 0 0 0,-1-1 0 0 0,0 1 0 0 0,1 0 0 0 0,-1-1 0 0 0,1 1 0 0 0,-1-1 0 0 0,1 1 0 0 0,-1-1 0 0 0,1 1 0 0 0,0 0 0 0 0,0-1 14 0 0,1 1-1 0 0,0-1 1 0 0,-1 0-1 0 0,1 1 1 0 0,0-1 0 0 0,0 0-1 0 0,-1 0 1 0 0,1 0 0 0 0,0 0-1 0 0,-1 0 1 0 0,1-1 0 0 0,2 0-1 0 0,7-2 119 0 0,0 0-1 0 0,20-10 1 0 0,45-27 1088 0 0,87-59 1 0 0,-128 74 385 0 0,-38 23-1575 0 0,-1 0-1 0 0,0 1 1 0 0,0 0 0 0 0,0 0-1 0 0,0 0 1 0 0,-5 0 0 0 0,6 0-149 0 0,-7 0-575 0 0,1-1 0 0 0,-1-1 0 0 0,1 0 0 0 0,0 0 0 0 0,-10-5-1 0 0,16 7 392 0 0,1-1 0 0 0,0 1 0 0 0,0-1 0 0 0,-1 1-1 0 0,1-1 1 0 0,0 0 0 0 0,0 1 0 0 0,1-1-1 0 0,-1 0 1 0 0,0 0 0 0 0,1 0 0 0 0,-1-1 0 0 0,1 1-1 0 0,0 0 1 0 0,-1-1 0 0 0,1 1 0 0 0,0-1-1 0 0,1 1 1 0 0,-1-1 0 0 0,0 1 0 0 0,1-1 0 0 0,-1 1-1 0 0,1-6 1 0 0,4 11-32 0 0,-1 0 1 0 0,0 1-1 0 0,1-1 0 0 0,4 8 1 0 0,-7-10 281 0 0,19 23 965 0 0,38 33 0 0 0,-37-38-143 0 0,-1 1-1 0 0,27 34 1 0 0,-38-41-523 0 0,61 89 1306 0 0,-62-87-1282 0 0,1 1 0 0 0,-2 0 0 0 0,0 0-1 0 0,-1 0 1 0 0,4 19 0 0 0,-9-31-159 0 0,0 1 1 0 0,-1-1-1 0 0,1 1 1 0 0,-1-1-1 0 0,0 1 1 0 0,0 0-1 0 0,0-1 1 0 0,-1 1-1 0 0,0-1 1 0 0,0 1-1 0 0,0-1 1 0 0,0 1-1 0 0,-1-1 1 0 0,0 1-1 0 0,0-1 1 0 0,0 0-1 0 0,0 0 1 0 0,-4 5-1 0 0,3-6-71 0 0,0 0 0 0 0,1 0 0 0 0,-1 0 0 0 0,0-1 0 0 0,-1 1-1 0 0,1-1 1 0 0,0 0 0 0 0,-1 0 0 0 0,1 0 0 0 0,-1 0 0 0 0,0-1-1 0 0,1 1 1 0 0,-1-1 0 0 0,0 0 0 0 0,0 0 0 0 0,0 0 0 0 0,0-1-1 0 0,0 0 1 0 0,0 1 0 0 0,0-1 0 0 0,-6-1 0 0 0,3 0-49 0 0,0 0-1 0 0,-1-1 1 0 0,2 0 0 0 0,-1 0 0 0 0,0-1 0 0 0,0 1 0 0 0,1-1-1 0 0,-1-1 1 0 0,1 1 0 0 0,0-1 0 0 0,0-1 0 0 0,1 1 0 0 0,-1-1 0 0 0,1 0-1 0 0,0 0 1 0 0,0 0 0 0 0,0-1 0 0 0,1 1 0 0 0,0-1 0 0 0,0 0-1 0 0,0-1 1 0 0,1 1 0 0 0,0-1 0 0 0,-3-9 0 0 0,3 8-34 0 0,1-1 0 0 0,-1 1 0 0 0,2-1 1 0 0,-1 0-1 0 0,1 0 0 0 0,1 0 0 0 0,-1 1 0 0 0,2-1 1 0 0,-1 0-1 0 0,1 0 0 0 0,0 0 0 0 0,1 1 1 0 0,0-1-1 0 0,0 0 0 0 0,1 1 0 0 0,0 0 0 0 0,1 0 1 0 0,0 0-1 0 0,8-13 0 0 0,-1 7-20 0 0,1 0 0 0 0,0 1 0 0 0,1 0 0 0 0,0 1 0 0 0,18-12 0 0 0,79-47-222 0 0,-28 19 171 0 0,-31 23 74 0 0,-34 20 28 0 0,32-23 0 0 0,-48 31-17 0 0,3-2 398 0 0,-13 15-153 0 0,-9 8-334 0 0,1 0 0 0 0,-23 37 1 0 0,36-49 83 0 0,-1-1 0 0 0,2 1 0 0 0,-1 0 1 0 0,1 0-1 0 0,0 0 0 0 0,1 1 0 0 0,0-1 0 0 0,0 1 1 0 0,1-1-1 0 0,0 1 0 0 0,0 0 0 0 0,1 14 1 0 0,1-21 3 0 0,-1 0 1 0 0,0 1 0 0 0,0-1-1 0 0,1 0 1 0 0,-1 0 0 0 0,1 0-1 0 0,0 1 1 0 0,0-1 0 0 0,0 0-1 0 0,0 0 1 0 0,0 0 0 0 0,0 0-1 0 0,0 0 1 0 0,1-1 0 0 0,-1 1-1 0 0,1 0 1 0 0,-1-1 0 0 0,1 1-1 0 0,3 2 1 0 0,-2-3-4 0 0,-1 0 1 0 0,1 1-1 0 0,0-2 0 0 0,0 1 1 0 0,0 0-1 0 0,-1 0 1 0 0,1-1-1 0 0,0 0 0 0 0,0 1 1 0 0,0-1-1 0 0,0 0 1 0 0,0-1-1 0 0,4 1 0 0 0,7-3 6 0 0,-1-1-1 0 0,1 0 1 0 0,0-1 0 0 0,24-12-1 0 0,-15 6 13 0 0,-1-1 1 0 0,0-1-1 0 0,-1-1 1 0 0,0-1-1 0 0,21-21 0 0 0,-34 29-40 0 0,-1 0 0 0 0,0-1 0 0 0,0 0 0 0 0,-1 0 0 0 0,0-1 0 0 0,0 0 0 0 0,-1 0-1 0 0,0 0 1 0 0,-1-1 0 0 0,0 1 0 0 0,0-1 0 0 0,-1 0 0 0 0,-1 0 0 0 0,0-1 0 0 0,2-13 0 0 0,-4 21 7 0 0,0 1 1 0 0,0 0 0 0 0,0 0 0 0 0,0-1-1 0 0,0 1 1 0 0,-1 0 0 0 0,1-1 0 0 0,-1 1-1 0 0,1 0 1 0 0,-1 0 0 0 0,0 0 0 0 0,0 0 0 0 0,-2-4-1 0 0,2 5 15 0 0,1 1 1 0 0,0 0-1 0 0,-1-1 0 0 0,1 1 0 0 0,-1-1 1 0 0,1 1-1 0 0,-1 0 0 0 0,1-1 0 0 0,-1 1 1 0 0,1 0-1 0 0,-1 0 0 0 0,0-1 0 0 0,1 1 0 0 0,-1 0 1 0 0,1 0-1 0 0,-1 0 0 0 0,0 0 0 0 0,1 0 1 0 0,-1 0-1 0 0,1 0 0 0 0,-2 0 0 0 0,1 0 3 0 0,0 0 0 0 0,-1 1 0 0 0,1-1 0 0 0,-1 1 0 0 0,1-1-1 0 0,0 1 1 0 0,0 0 0 0 0,-1 0 0 0 0,1-1 0 0 0,0 1 0 0 0,0 0 0 0 0,-2 2 0 0 0,-1 1-12 0 0,-1 1 1 0 0,1 0 0 0 0,0 0 0 0 0,0 1 0 0 0,1-1 0 0 0,0 1 0 0 0,0 0 0 0 0,0 0 0 0 0,1 0 0 0 0,-1 0 0 0 0,1 0-1 0 0,1 1 1 0 0,-1-1 0 0 0,1 0 0 0 0,0 13 0 0 0,0-15 20 0 0,1 0 1 0 0,0 1-1 0 0,1-1 0 0 0,-1 0 0 0 0,1 0 1 0 0,0 0-1 0 0,0 0 0 0 0,0-1 0 0 0,0 1 0 0 0,1 0 1 0 0,-1 0-1 0 0,1-1 0 0 0,0 1 0 0 0,0-1 1 0 0,1 1-1 0 0,-1-1 0 0 0,1 0 0 0 0,-1 0 1 0 0,1 0-1 0 0,0 0 0 0 0,0 0 0 0 0,0-1 1 0 0,1 0-1 0 0,-1 1 0 0 0,0-1 0 0 0,6 2 1 0 0,2 0 54 0 0,0 0 1 0 0,1-1-1 0 0,-1 0 1 0 0,1-1 0 0 0,-1-1-1 0 0,1 1 1 0 0,0-2-1 0 0,0 0 1 0 0,-1 0-1 0 0,1-1 1 0 0,0 0 0 0 0,-1-1-1 0 0,1-1 1 0 0,-1 0-1 0 0,1 0 1 0 0,-1-1 0 0 0,20-10-1 0 0,-20 8-65 0 0,0 0-1 0 0,-1-1 1 0 0,1 0 0 0 0,-2 0 0 0 0,1-1-1 0 0,-1-1 1 0 0,0 0 0 0 0,0 0-1 0 0,-1 0 1 0 0,-1-1 0 0 0,0-1-1 0 0,0 1 1 0 0,-1-1 0 0 0,0 0-1 0 0,0 0 1 0 0,6-21 0 0 0,-6 3-258 0 0,0 0 1 0 0,-2 0 0 0 0,-1-1-1 0 0,-1 1 1 0 0,-5-60-1 0 0,-31-146-3267 0 0,33 230 3425 0 0,0 0 118 0 0,0-1 0 0 0,0 1 1 0 0,0-1-1 0 0,-1 1 0 0 0,1 0 0 0 0,-2 0 1 0 0,1-1-1 0 0,-4-5 0 0 0,6 11-3 0 0,0 1-1 0 0,0-1 0 0 0,-1 0 0 0 0,1 0 0 0 0,0 0 0 0 0,0 0 0 0 0,0 0 1 0 0,-1 0-1 0 0,1 0 0 0 0,0 1 0 0 0,0-1 0 0 0,0 0 0 0 0,0 0 1 0 0,-1 0-1 0 0,1 0 0 0 0,0 1 0 0 0,0-1 0 0 0,0 0 0 0 0,0 0 0 0 0,0 0 1 0 0,0 1-1 0 0,0-1 0 0 0,-1 0 0 0 0,1 0 0 0 0,0 0 0 0 0,0 1 1 0 0,0-1-1 0 0,0 0 0 0 0,0 0 0 0 0,0 1 0 0 0,0-1 0 0 0,0 0 0 0 0,0 0 1 0 0,0 0-1 0 0,0 1 0 0 0,0-1 0 0 0,1 0 0 0 0,-3 12 353 0 0,2 20-392 0 0,1 0 0 0 0,1 1 0 0 0,1-1 0 0 0,2-1 0 0 0,2 1 0 0 0,12 38 0 0 0,80 178-112 0 0,-91-231 226 0 0,2 0-1 0 0,15 20 1 0 0,-15-23 105 0 0,0 1 0 0 0,13 27 1 0 0,-23-41-183 0 0,1 0 1 0 0,-1 0 0 0 0,1 0-1 0 0,-1-1 1 0 0,1 1 0 0 0,-1 0-1 0 0,0 0 1 0 0,1 0 0 0 0,-1 0-1 0 0,0 0 1 0 0,0 0-1 0 0,1 0 1 0 0,-1 0 0 0 0,0 0-1 0 0,0 0 1 0 0,0 0 0 0 0,0 0-1 0 0,-1 0 1 0 0,1 0 0 0 0,0 0-1 0 0,0 0 1 0 0,-1 0 0 0 0,1-1-1 0 0,0 1 1 0 0,-1 2-1 0 0,-1-3-9 0 0,1 0-1 0 0,0 1 1 0 0,0-1-1 0 0,-1 0 1 0 0,1 0-1 0 0,0 0 1 0 0,0 0-1 0 0,0 0 1 0 0,-1 0-1 0 0,1-1 1 0 0,0 1-1 0 0,0 0 0 0 0,0-1 1 0 0,-1 1-1 0 0,1 0 1 0 0,0-1-1 0 0,0 0 1 0 0,0 1-1 0 0,0-1 1 0 0,-1-1-1 0 0,-71-39-1791 0 0,1-4 1 0 0,-115-97-1 0 0,179 135 1591 0 0,-2 0-448 0 0,1-1 0 0 0,1 0 1 0 0,-12-14-1 0 0,19 21 774 0 0,-1-1-1 0 0,1 1 1 0 0,0-1 0 0 0,0 0 0 0 0,0 0 0 0 0,0 0 0 0 0,0 0 0 0 0,0 0-1 0 0,0 0 1 0 0,0 0 0 0 0,1 0 0 0 0,-1 0 0 0 0,1 0 0 0 0,0 0 0 0 0,0 0-1 0 0,-1 0 1 0 0,1-1 0 0 0,0 1 0 0 0,1 0 0 0 0,-1 0 0 0 0,0 0 0 0 0,1 0 0 0 0,-1 0-1 0 0,1 0 1 0 0,1-4 0 0 0,0 4 21 0 0,0 0 1 0 0,0 0-1 0 0,0 0 0 0 0,0 0 1 0 0,0 0-1 0 0,1 0 0 0 0,-1 1 1 0 0,1-1-1 0 0,-1 1 0 0 0,1-1 1 0 0,0 1-1 0 0,-1 0 0 0 0,5-1 1 0 0,39-10 545 0 0,-42 11-624 0 0,277-56 2290 0 0,-160 36-9236 0 0,-110 19 1382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5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92 8290 0 0,'-6'0'1309'0'0,"0"-1"0"0"0,0 0 0 0 0,-1 0 0 0 0,-5-1 0 0 0,-41-19 512 0 0,35 14-1756 0 0,15 6-50 0 0,0 0 1 0 0,-1 0-1 0 0,1 0 1 0 0,-1 0-1 0 0,1 1 0 0 0,-1 0 1 0 0,0-1-1 0 0,1 1 1 0 0,-1 1-1 0 0,1-1 1 0 0,-1 0-1 0 0,1 1 1 0 0,-1 0-1 0 0,1 0 0 0 0,-1 0 1 0 0,1 0-1 0 0,0 1 1 0 0,-1-1-1 0 0,1 1 1 0 0,0 0-1 0 0,0 0 0 0 0,0 0 1 0 0,0 0-1 0 0,-3 4 1 0 0,-2 1 47 0 0,1 1 0 0 0,0-1 0 0 0,1 1 0 0 0,0 1 0 0 0,0-1 1 0 0,0 1-1 0 0,-4 12 0 0 0,4-8-66 0 0,1 1 0 0 0,1-1 1 0 0,0 1-1 0 0,0 0 0 0 0,2 1 1 0 0,0-1-1 0 0,0 0 0 0 0,2 1 0 0 0,1 21 1 0 0,-1-28-27 0 0,1 0 1 0 0,1 0 0 0 0,0 0 0 0 0,0 0-1 0 0,0-1 1 0 0,1 1 0 0 0,0-1 0 0 0,6 9-1 0 0,-7-11 35 0 0,1-1 0 0 0,1 0 0 0 0,-1 0 0 0 0,1 0-1 0 0,-1 0 1 0 0,1 0 0 0 0,0-1 0 0 0,1 1 0 0 0,-1-1-1 0 0,1 0 1 0 0,-1-1 0 0 0,1 1 0 0 0,6 2 0 0 0,-6-3 49 0 0,1 0 1 0 0,-1-1-1 0 0,0 0 1 0 0,1 0-1 0 0,0 0 1 0 0,-1 0-1 0 0,1-1 1 0 0,-1 0-1 0 0,1 0 1 0 0,-1 0-1 0 0,1-1 1 0 0,0 0-1 0 0,5-2 1 0 0,-4 1-26 0 0,1-1 0 0 0,-1 0 0 0 0,0 0 0 0 0,0-1 0 0 0,0 0 0 0 0,0 0 0 0 0,-1-1 1 0 0,9-7-1 0 0,-4 1 65 0 0,-1 0 0 0 0,0-1 0 0 0,0 0 1 0 0,-1 0-1 0 0,-1-1 0 0 0,0 0 0 0 0,-1 0 1 0 0,0-1-1 0 0,5-16 0 0 0,-7 12 154 0 0,0 1-1 0 0,0-1 1 0 0,-2-1 0 0 0,2-30-1 0 0,-5 41-361 0 0,0 0 1 0 0,0-1-1 0 0,0 1 0 0 0,-1 0 0 0 0,-1-1 0 0 0,1 1 0 0 0,-1 0 0 0 0,-1 0 1 0 0,0 0-1 0 0,0 0 0 0 0,0 1 0 0 0,-8-13 0 0 0,9 18-178 0 0,0-1 0 0 0,0 1 1 0 0,0-1-1 0 0,0 1 0 0 0,-1 0 0 0 0,1 0 0 0 0,-1 0 1 0 0,0 0-1 0 0,0 0 0 0 0,1 1 0 0 0,-1-1 0 0 0,0 1 0 0 0,-6-2 1 0 0,-4 0-5289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5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4 136 3681 0 0,'-1'-7'731'0'0,"0"0"0"0"0,0 0 0 0 0,1 0 0 0 0,0 0 0 0 0,0 0 0 0 0,1 0 0 0 0,1-8 0 0 0,-1 12-434 0 0,0 1 0 0 0,0-1 0 0 0,0 0 0 0 0,1 1 0 0 0,-1-1 1 0 0,0 1-1 0 0,1-1 0 0 0,0 1 0 0 0,-1 0 0 0 0,1-1 0 0 0,0 1 0 0 0,0 0 0 0 0,1 0 1 0 0,-1 1-1 0 0,0-1 0 0 0,0 0 0 0 0,1 1 0 0 0,-1-1 0 0 0,6-1 0 0 0,5-2-91 0 0,-1 0 1 0 0,1 1-1 0 0,0 1 0 0 0,1 0 0 0 0,-1 0 0 0 0,0 2 0 0 0,1-1 0 0 0,14 2 0 0 0,-8 1-176 0 0,-1 1 0 0 0,1 1 0 0 0,-1 1 0 0 0,36 12 0 0 0,-46-13-38 0 0,2 0 6 0 0,-1 1 0 0 0,1 0-1 0 0,-1 0 1 0 0,0 1 0 0 0,14 9-1 0 0,-23-13-18 0 0,1 0-1 0 0,0 1 1 0 0,-1-1 0 0 0,1 1-1 0 0,-1-1 1 0 0,0 1-1 0 0,0-1 1 0 0,1 1-1 0 0,-1 0 1 0 0,0-1-1 0 0,0 1 1 0 0,0 0 0 0 0,-1 0-1 0 0,1 0 1 0 0,0 0-1 0 0,-1 0 1 0 0,1 0-1 0 0,-1 0 1 0 0,0 0 0 0 0,0 0-1 0 0,1 0 1 0 0,-1 0-1 0 0,-1 0 1 0 0,1 0-1 0 0,0 0 1 0 0,0 0-1 0 0,-1 0 1 0 0,1 0 0 0 0,-1 0-1 0 0,0-1 1 0 0,1 1-1 0 0,-1 0 1 0 0,0 0-1 0 0,0 0 1 0 0,0-1-1 0 0,0 1 1 0 0,-2 2 0 0 0,-5 6 74 0 0,-1-1 1 0 0,0 1 0 0 0,0-1 0 0 0,-1-1 0 0 0,0 0 0 0 0,0 0 0 0 0,-1-1 0 0 0,-19 10 0 0 0,15-8-47 0 0,0 0 1 0 0,0 1-1 0 0,-22 21 0 0 0,37-31-16 0 0,-1 0-1 0 0,1 0 1 0 0,0 0-1 0 0,0 0 1 0 0,-1 1-1 0 0,1-1 1 0 0,0 0-1 0 0,0 0 1 0 0,0 0-1 0 0,0 1 1 0 0,-1-1-1 0 0,1 0 1 0 0,0 0-1 0 0,0 1 1 0 0,0-1-1 0 0,0 0 1 0 0,0 1-1 0 0,0-1 1 0 0,0 0-1 0 0,0 0 0 0 0,0 1 1 0 0,0-1-1 0 0,0 0 1 0 0,0 1-1 0 0,0-1 1 0 0,0 0-1 0 0,0 0 1 0 0,0 1-1 0 0,0-1 1 0 0,0 0-1 0 0,0 0 1 0 0,0 1-1 0 0,0-1 1 0 0,0 0-1 0 0,0 0 1 0 0,1 1-1 0 0,12 5-489 0 0,29 1-575 0 0,-27-5 690 0 0,-6-1 319 0 0,-1 1 1 0 0,1 1 0 0 0,0 0 0 0 0,-1 0 0 0 0,1 0 0 0 0,-1 1 0 0 0,0 1 0 0 0,-1-1 0 0 0,1 1 0 0 0,13 12 0 0 0,-18-15 107 0 0,-1 1-1 0 0,0-1 0 0 0,1 1 0 0 0,-1-1 0 0 0,0 1 0 0 0,-1 0 0 0 0,1 0 1 0 0,0 0-1 0 0,-1 0 0 0 0,0 0 0 0 0,1 0 0 0 0,-1 0 0 0 0,0 1 0 0 0,-1-1 1 0 0,1 0-1 0 0,-1 0 0 0 0,1 1 0 0 0,-1-1 0 0 0,0 1 0 0 0,0-1 1 0 0,-1 0-1 0 0,1 1 0 0 0,-1-1 0 0 0,1 0 0 0 0,-1 0 0 0 0,0 1 0 0 0,0-1 1 0 0,0 0-1 0 0,-1 0 0 0 0,1 0 0 0 0,-1 0 0 0 0,-3 4 0 0 0,-2 3 441 0 0,1 0 0 0 0,-2-1 0 0 0,0 1 0 0 0,0-2 1 0 0,0 1-1 0 0,-1-1 0 0 0,-17 12 0 0 0,23-18-466 0 0,0 0 0 0 0,0-1 1 0 0,0 1-1 0 0,0 0 0 0 0,-1-1 1 0 0,1 0-1 0 0,-1 0 0 0 0,1 0 1 0 0,-1 0-1 0 0,1 0 1 0 0,-1-1-1 0 0,0 0 0 0 0,1 1 1 0 0,-1-1-1 0 0,0-1 0 0 0,1 1 1 0 0,-1 0-1 0 0,1-1 0 0 0,-1 0 1 0 0,1 0-1 0 0,-1 0 0 0 0,1 0 1 0 0,-1 0-1 0 0,1-1 0 0 0,0 0 1 0 0,0 1-1 0 0,0-1 1 0 0,0 0-1 0 0,-4-4 0 0 0,-26-21-4019 0 0,25 21-1870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0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1 546 10594 0 0,'2'-4'686'0'0,"1"-1"-1"0"0,0 1 1 0 0,0 0-1 0 0,7-7 0 0 0,-3 4-627 0 0,0 1-1 0 0,0 0 1 0 0,13-8-1 0 0,0 4 719 0 0,40-16 0 0 0,-9 5 537 0 0,615-249 4616 0 0,-496 222-5611 0 0,26-8-48 0 0,-188 53-216 0 0,16-6 150 0 0,-23 9-196 0 0,0-1-1 0 0,0 1 1 0 0,0-1 0 0 0,0 1-1 0 0,0-1 1 0 0,0 0 0 0 0,0 0-1 0 0,0 1 1 0 0,0-1-1 0 0,0 0 1 0 0,0 0 0 0 0,0 0-1 0 0,0 0 1 0 0,-1 0-1 0 0,2-1 1 0 0,-3 1-9 0 0,1 1 0 0 0,0-1 0 0 0,0 0 0 0 0,0 1 0 0 0,0-1 0 0 0,0 1 0 0 0,-1-1 0 0 0,1 1-1 0 0,0-1 1 0 0,0 1 0 0 0,-1-1 0 0 0,1 1 0 0 0,0 0 0 0 0,-1-1 0 0 0,1 1 0 0 0,-1-1 0 0 0,1 1 0 0 0,0 0 0 0 0,-1-1 0 0 0,1 1 0 0 0,-1 0-1 0 0,1-1 1 0 0,-1 1 0 0 0,0 0 0 0 0,-16-9-51 0 0,16 9 42 0 0,-4-2-321 0 0,0 0-1 0 0,0 1 1 0 0,1 0 0 0 0,-1 0 0 0 0,0 0-1 0 0,0 1 1 0 0,-9 0 0 0 0,1 0-7348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09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1 335 14283 0 0,'18'34'3674'0'0,"49"174"-4285"0"0,-48-140 64 0 0,43 103-1 0 0,-53-150 774 0 0,12 25 1003 0 0,-20-43-1147 0 0,1 0 0 0 0,0 0 1 0 0,0 0-1 0 0,0-1 0 0 0,1 1 0 0 0,-1 0 0 0 0,1-1 0 0 0,-1 0 0 0 0,1 1 1 0 0,0-1-1 0 0,3 2 0 0 0,-5-4-39 0 0,-1 0 0 0 0,1 1 0 0 0,-1-1 0 0 0,1 0 0 0 0,-1 0 1 0 0,1 1-1 0 0,-1-1 0 0 0,1 0 0 0 0,0 0 0 0 0,-1 0 0 0 0,1 0 0 0 0,-1 0 0 0 0,1 0 0 0 0,0 0 0 0 0,-1 0 0 0 0,1 0 0 0 0,-1 0 1 0 0,1 0-1 0 0,-1-1 0 0 0,1 1 0 0 0,0 0 0 0 0,-1 0 0 0 0,1 0 0 0 0,-1-1 0 0 0,1 1 0 0 0,0-1 0 0 0,0 0 8 0 0,0 0 1 0 0,0 0-1 0 0,-1 0 0 0 0,1 0 0 0 0,0 0 0 0 0,0-1 0 0 0,-1 1 0 0 0,1 0 0 0 0,0-1 0 0 0,0-1 0 0 0,1-4 43 0 0,-1-1 0 0 0,0 1 0 0 0,1-9-1 0 0,-2 14-58 0 0,0-39 171 0 0,-7-73 0 0 0,-1 27-184 0 0,6 34-240 0 0,2 1 1 0 0,2 0-1 0 0,2 0 1 0 0,3 0 0 0 0,19-76-1 0 0,-19 107 167 0 0,0 0-1 0 0,1 1 0 0 0,1 0 1 0 0,1 1-1 0 0,1 0 1 0 0,15-21-1 0 0,-20 33 52 0 0,-1 1 0 0 0,1-1-1 0 0,0 2 1 0 0,0-1 0 0 0,0 1 0 0 0,1 0 0 0 0,0 0 0 0 0,11-6-1 0 0,-13 9-14 0 0,0 0 0 0 0,0 0 0 0 0,0 1 0 0 0,0-1 0 0 0,0 1 0 0 0,1 0 0 0 0,-1 1 0 0 0,1-1-1 0 0,-1 1 1 0 0,0 0 0 0 0,1 1 0 0 0,-1-1 0 0 0,1 1 0 0 0,5 1 0 0 0,-4 1-58 0 0,0-1 1 0 0,-1 1 0 0 0,0 0-1 0 0,0 0 1 0 0,0 1 0 0 0,0 0-1 0 0,0 0 1 0 0,-1 0 0 0 0,1 0-1 0 0,-1 1 1 0 0,0 0-1 0 0,-1 0 1 0 0,1 1 0 0 0,-1-1-1 0 0,4 8 1 0 0,2 3-131 0 0,-2 0 1 0 0,1 1-1 0 0,-2 0 0 0 0,8 27 1 0 0,-13-35 185 0 0,0-1 0 0 0,0 0 0 0 0,-1 1 0 0 0,0-1 0 0 0,-1 1-1 0 0,0-1 1 0 0,0 1 0 0 0,-1-1 0 0 0,0 1 0 0 0,-3 13 0 0 0,0-11 131 0 0,0 1-1 0 0,0-1 0 0 0,-1 1 0 0 0,-1-2 1 0 0,0 1-1 0 0,-13 18 0 0 0,6-13 115 0 0,-1-1 0 0 0,0 0-1 0 0,0-1 1 0 0,-2-1 0 0 0,0 0 0 0 0,0-1-1 0 0,-1-1 1 0 0,-32 16 0 0 0,39-22-210 0 0,0-1 1 0 0,0 0 0 0 0,-1-1-1 0 0,1 0 1 0 0,-1 0-1 0 0,0-1 1 0 0,0 0-1 0 0,0-1 1 0 0,-11-1-1 0 0,16 0-171 0 0,0-1 0 0 0,0 1 0 0 0,0-1-1 0 0,0-1 1 0 0,0 1 0 0 0,0-1-1 0 0,1 0 1 0 0,-1-1 0 0 0,1 1-1 0 0,0-1 1 0 0,-1 0 0 0 0,1-1 0 0 0,1 1-1 0 0,-1-1 1 0 0,0 0 0 0 0,1 0-1 0 0,-8-9 1 0 0,1-2-1045 0 0,1 0-182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1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10594 0 0,'36'30'1505'0'0,"-2"3"-1"0"0,-1 0 1 0 0,41 55-1 0 0,-40-47-872 0 0,-34-41-626 0 0,0 0-1 0 0,0 0 1 0 0,0 0 0 0 0,0 0 0 0 0,0 0 0 0 0,0 0 0 0 0,0 0 0 0 0,0 0 0 0 0,0 0-1 0 0,0 0 1 0 0,0 0 0 0 0,0 0 0 0 0,0 0 0 0 0,0 0 0 0 0,0 0 0 0 0,0 0 0 0 0,0 0 0 0 0,0 0-1 0 0,0 0 1 0 0,0 0 0 0 0,0 0 0 0 0,0 0 0 0 0,0-1 0 0 0,0 1 0 0 0,0 0 0 0 0,0 0-1 0 0,1 0 1 0 0,-1 0 0 0 0,0 0 0 0 0,0 0 0 0 0,0 0 0 0 0,0 0 0 0 0,0 0 0 0 0,0 0 0 0 0,0 0-1 0 0,0 0 1 0 0,0 0 0 0 0,0 0 0 0 0,0 0 0 0 0,0 0 0 0 0,0 0 0 0 0,0 0 0 0 0,0 0-1 0 0,0 0 1 0 0,0 0 0 0 0,0 0 0 0 0,0 0 0 0 0,0 0 0 0 0,1 0 0 0 0,-1 0 0 0 0,0 0-1 0 0,0 0 1 0 0,0 0 0 0 0,0 0 0 0 0,0 0 0 0 0,0 1 0 0 0,0-1 0 0 0,0 0 0 0 0,0 0 0 0 0,0 0-1 0 0,0 0 1 0 0,0 0 0 0 0,0 0 0 0 0,0 0 0 0 0,0 0 0 0 0,0 0 0 0 0,0-8 465 0 0,-3-13 492 0 0,2 14-638 0 0,-4-23 215 0 0,2-1 0 0 0,1 1-1 0 0,2-1 1 0 0,1 1 0 0 0,7-49-1 0 0,-5 66-536 0 0,0 0 0 0 0,0 0 1 0 0,2 0-1 0 0,-1 0 0 0 0,2 1 0 0 0,-1 0 0 0 0,2 0 0 0 0,0 0 0 0 0,0 1 0 0 0,1 0 0 0 0,0 0 0 0 0,1 1 1 0 0,0 0-1 0 0,1 1 0 0 0,11-10 0 0 0,-6 9-199 0 0,0 1 0 0 0,0 0 1 0 0,1 1-1 0 0,1 0 0 0 0,-1 2 1 0 0,1 0-1 0 0,19-4 0 0 0,-18 3-1327 0 0,-7 2-5529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1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75 10594 0 0,'0'-2'314'0'0,"-1"1"-1"0"0,1-1 0 0 0,-1 0 0 0 0,1 1 1 0 0,-1-1-1 0 0,0 1 0 0 0,0-1 1 0 0,0 1-1 0 0,0 0 0 0 0,0-1 0 0 0,0 1 1 0 0,-2-3-1 0 0,2 4-221 0 0,0 0 0 0 0,0 0 0 0 0,0 0 0 0 0,1 0-1 0 0,-1 0 1 0 0,0 0 0 0 0,0 0 0 0 0,0 0 0 0 0,0 0 0 0 0,0 0 0 0 0,1 0 0 0 0,-1 1-1 0 0,0-1 1 0 0,0 0 0 0 0,0 0 0 0 0,0 1 0 0 0,1-1 0 0 0,-1 1 0 0 0,0-1 0 0 0,1 1 0 0 0,-1-1-1 0 0,0 1 1 0 0,1-1 0 0 0,-1 1 0 0 0,0 0 0 0 0,1-1 0 0 0,-1 2 0 0 0,-6 5-319 0 0,1 1 1 0 0,0 0 0 0 0,0 1-1 0 0,1-1 1 0 0,0 1 0 0 0,0 0 0 0 0,1 1-1 0 0,1-1 1 0 0,-1 1 0 0 0,2-1-1 0 0,-1 1 1 0 0,1 0 0 0 0,1 0 0 0 0,-1 0-1 0 0,2 16 1 0 0,0-23 194 0 0,0 0 0 0 0,0 0-1 0 0,1 0 1 0 0,-1 0 0 0 0,1 0 0 0 0,0 0 0 0 0,0 0-1 0 0,0 0 1 0 0,0-1 0 0 0,0 1 0 0 0,1 0 0 0 0,-1 0 0 0 0,1-1-1 0 0,0 1 1 0 0,0-1 0 0 0,0 0 0 0 0,3 4 0 0 0,-3-5 105 0 0,0 0 1 0 0,0 1 0 0 0,0-1 0 0 0,0 0 0 0 0,0-1-1 0 0,0 1 1 0 0,1 0 0 0 0,-1 0 0 0 0,0-1 0 0 0,0 0-1 0 0,0 1 1 0 0,1-1 0 0 0,-1 0 0 0 0,0 0 0 0 0,1 0-1 0 0,-1 0 1 0 0,0 0 0 0 0,0-1 0 0 0,1 1 0 0 0,-1-1-1 0 0,0 0 1 0 0,0 1 0 0 0,0-1 0 0 0,3-1 0 0 0,7-5 402 0 0,1 0 0 0 0,-1 0 1 0 0,-1-1-1 0 0,1-1 1 0 0,-1 0-1 0 0,-1 0 0 0 0,0-1 1 0 0,12-14-1 0 0,-9 8-98 0 0,-1-1-1 0 0,-1 0 1 0 0,0-1 0 0 0,-1 0-1 0 0,8-21 1 0 0,-17 37-349 0 0,-1 1 1 0 0,1-1-1 0 0,0 0 1 0 0,-1 1-1 0 0,1-1 0 0 0,-1 0 1 0 0,0 0-1 0 0,1 1 1 0 0,-1-1-1 0 0,0 0 0 0 0,0 0 1 0 0,0 1-1 0 0,0-1 1 0 0,0 0-1 0 0,-1 0 0 0 0,1 0 1 0 0,0 1-1 0 0,-1-1 1 0 0,1 0-1 0 0,-1 1 0 0 0,0-1 1 0 0,0 0-1 0 0,0 1 1 0 0,0-1-1 0 0,0 1 1 0 0,0-1-1 0 0,0 1 0 0 0,0 0 1 0 0,-2-3-1 0 0,1 3-159 0 0,0 0 0 0 0,0 0 0 0 0,-1 0 0 0 0,1 0 1 0 0,0 1-1 0 0,0-1 0 0 0,-1 0 0 0 0,1 1 0 0 0,0 0 0 0 0,-1-1 0 0 0,1 1 0 0 0,0 0 0 0 0,-1 0 0 0 0,1 0 0 0 0,0 1 1 0 0,-1-1-1 0 0,1 0 0 0 0,0 1 0 0 0,-1 0 0 0 0,1 0 0 0 0,0-1 0 0 0,-3 2 0 0 0,-8 8-1254 0 0,12-9 964 0 0,0-1-1 0 0,0 1 1 0 0,0 0-1 0 0,0-1 0 0 0,0 1 1 0 0,0 0-1 0 0,0-1 1 0 0,0 1-1 0 0,0-1 1 0 0,0 1-1 0 0,0-1 1 0 0,-1 0-1 0 0,-2-4-2467 0 0,4-10 707 0 0,1 3 1490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1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2304 0 0,'12'30'391'0'0,"2"0"0"0"0,0-1 0 0 0,21 29 0 0 0,-5-9-82 0 0,30 58 2479 0 0,59 144 1 0 0,-96-198-512 0 0,-12-28-656 0 0,-1-1 1 0 0,-1 1-1 0 0,11 50 0 0 0,-19-72-1542 0 0,-1 1 1 0 0,1 0-1 0 0,-1-1 0 0 0,0 1 0 0 0,0-1 1 0 0,-1 1-1 0 0,1 0 0 0 0,-1-1 1 0 0,0 1-1 0 0,0-1 0 0 0,0 1 1 0 0,0-1-1 0 0,-1 1 0 0 0,1-1 1 0 0,-1 0-1 0 0,-2 4 0 0 0,2-5-115 0 0,0 0 1 0 0,0 0-1 0 0,0 0 0 0 0,0 0 0 0 0,0-1 0 0 0,0 1 0 0 0,-1 0 1 0 0,1-1-1 0 0,-1 0 0 0 0,1 1 0 0 0,-1-1 0 0 0,1 0 1 0 0,-1 0-1 0 0,0-1 0 0 0,1 1 0 0 0,-1 0 0 0 0,0-1 0 0 0,0 0 1 0 0,0 0-1 0 0,1 0 0 0 0,-6 0 0 0 0,-3-2-474 0 0,0 0 0 0 0,0 0 0 0 0,0-1 0 0 0,0-1 0 0 0,0 0-1 0 0,1 0 1 0 0,0-1 0 0 0,0-1 0 0 0,-10-6 0 0 0,-8-7-4727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1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4145 0 0,'0'0'51'0'0,"0"-1"0"0"0,0 1 0 0 0,0 0-1 0 0,0 0 1 0 0,0 0 0 0 0,0-1 0 0 0,0 1 0 0 0,0 0 0 0 0,0 0 0 0 0,0-1 0 0 0,1 1 0 0 0,-1 0 0 0 0,0 0 0 0 0,0 0-1 0 0,0-1 1 0 0,0 1 0 0 0,0 0 0 0 0,1 0 0 0 0,-1 0 0 0 0,0-1 0 0 0,0 1 0 0 0,0 0 0 0 0,1 0 0 0 0,-1 0-1 0 0,0 0 1 0 0,0 0 0 0 0,0 0 0 0 0,1 0 0 0 0,-1-1 0 0 0,0 1 0 0 0,0 0 0 0 0,1 0 0 0 0,-1 0 0 0 0,0 0-1 0 0,0 0 1 0 0,1 0 0 0 0,-1 0 0 0 0,0 0 0 0 0,0 0 0 0 0,0 0 0 0 0,1 0 0 0 0,-1 0 0 0 0,0 0 0 0 0,0 1 0 0 0,1-1-1 0 0,-1 0 1 0 0,23 4 1809 0 0,22 12-868 0 0,-22-5-906 0 0,-2 0 1 0 0,0 2 0 0 0,0 1 0 0 0,20 17 0 0 0,45 29-12 0 0,-61-46-75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2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11 609 9218 0 0,'-2'-8'585'0'0,"-1"1"0"0"0,1-1 0 0 0,1 0 0 0 0,0 0 0 0 0,0 0 0 0 0,0 0 0 0 0,1 0 0 0 0,0 1 0 0 0,2-15 1 0 0,3-7 329 0 0,1 0 0 0 0,1 1 1 0 0,1 1-1 0 0,19-44 1 0 0,-1 15-621 0 0,37-58 0 0 0,-51 95-256 0 0,1-1-1 0 0,1 2 1 0 0,0 0-1 0 0,20-19 1 0 0,-29 32-39 0 0,0 0 0 0 0,0 1 0 0 0,0-1 0 0 0,1 1 0 0 0,0 0 0 0 0,0 1 0 0 0,0 0 0 0 0,0 0 0 0 0,1 0 0 0 0,-1 0 0 0 0,1 1 0 0 0,0 0 0 0 0,-1 1 0 0 0,1-1-1 0 0,0 1 1 0 0,0 0 0 0 0,0 1 0 0 0,8 0 0 0 0,-9 1 0 0 0,-1 1 0 0 0,1-1 0 0 0,-1 1 0 0 0,1 0 0 0 0,-1 1 0 0 0,0-1 0 0 0,0 1 0 0 0,0 0 0 0 0,0 0 0 0 0,-1 1-1 0 0,1-1 1 0 0,-1 1 0 0 0,0 0 0 0 0,0 0 0 0 0,0 0 0 0 0,-1 1 0 0 0,1-1 0 0 0,-1 1 0 0 0,0 0 0 0 0,2 5 0 0 0,6 13-22 0 0,-1 0 0 0 0,-1 0 0 0 0,7 29 0 0 0,78 336-667 0 0,-55-209 1555 0 0,-39-178-809 0 0,1 0 0 0 0,-1 0 0 0 0,0 0 0 0 0,0 0-1 0 0,0 0 1 0 0,1 0 0 0 0,-1 0 0 0 0,1-1-1 0 0,-1 1 1 0 0,1 0 0 0 0,-1 0 0 0 0,1-1 0 0 0,-1 1-1 0 0,2 1 1 0 0,-2-2-36 0 0,0 0 0 0 0,1 0 1 0 0,-1 0-1 0 0,0 0 0 0 0,0 0 0 0 0,1 0 0 0 0,-1 0 0 0 0,0 0 0 0 0,0 0 1 0 0,1 0-1 0 0,-1 0 0 0 0,0 0 0 0 0,0 0 0 0 0,1 0 0 0 0,-1 0 0 0 0,0 0 1 0 0,0 0-1 0 0,0 0 0 0 0,1 0 0 0 0,-1 0 0 0 0,0-1 0 0 0,0 1 0 0 0,1 0 1 0 0,-1 0-1 0 0,0 0 0 0 0,0 0 0 0 0,0-1 0 0 0,0 1 0 0 0,1 0 1 0 0,-1 0-1 0 0,0-1 0 0 0,2-1 11 0 0,-1 0-1 0 0,0-1 1 0 0,1 1 0 0 0,-1-1-1 0 0,0 1 1 0 0,0-1 0 0 0,-1 1-1 0 0,2-4 1 0 0,29-135-83 0 0,-27 126-92 0 0,2-1 0 0 0,0 1-1 0 0,0 0 1 0 0,2 1 0 0 0,0 0 0 0 0,18-25 0 0 0,-25 37 137 0 0,0 1 1 0 0,0 0-1 0 0,0-1 1 0 0,0 1 0 0 0,1 0-1 0 0,-1 0 1 0 0,0 0 0 0 0,0 0-1 0 0,1 0 1 0 0,-1 0 0 0 0,0 0-1 0 0,1 0 1 0 0,-1 1-1 0 0,1-1 1 0 0,-1 0 0 0 0,1 1-1 0 0,0-1 1 0 0,-1 1 0 0 0,1 0-1 0 0,-1-1 1 0 0,1 1 0 0 0,0 0-1 0 0,-1 0 1 0 0,1 0-1 0 0,0 0 1 0 0,-1 1 0 0 0,1-1-1 0 0,0 0 1 0 0,-1 1 0 0 0,1-1-1 0 0,-1 1 1 0 0,1-1-1 0 0,-1 1 1 0 0,1 0 0 0 0,-1 0-1 0 0,1-1 1 0 0,-1 1 0 0 0,0 0-1 0 0,1 0 1 0 0,-1 1 0 0 0,1 0-1 0 0,5 6-2 0 0,0-1-1 0 0,0 1 0 0 0,-1 1 0 0 0,0-1 1 0 0,5 11-1 0 0,-11-18 12 0 0,16 26 54 0 0,41 75 342 0 0,-47-82-381 0 0,-1 1 1 0 0,0 0-1 0 0,5 23 0 0 0,-13-39-549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1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77 375 6913 0 0,'1'1'114'0'0,"0"1"0"0"0,1 0 0 0 0,0-1-1 0 0,-1 1 1 0 0,1-1 0 0 0,0 1-1 0 0,0-1 1 0 0,-1 0 0 0 0,1 0-1 0 0,0 0 1 0 0,0 0 0 0 0,0 0 0 0 0,3 1-1 0 0,-1-2 386 0 0,0 1-1 0 0,0-1 1 0 0,0 0-1 0 0,0 0 1 0 0,0 0-1 0 0,8-2 1 0 0,-4 0 50 0 0,0 1 1 0 0,-1-2 0 0 0,1 1 0 0 0,0-1-1 0 0,-1 0 1 0 0,1-1 0 0 0,-1 0 0 0 0,0 0-1 0 0,8-6 1 0 0,-6 2-268 0 0,0 0 0 0 0,0-1 0 0 0,0 0-1 0 0,-1 0 1 0 0,11-17 0 0 0,-8 9-285 0 0,-1-2 1 0 0,0 1-1 0 0,-1-1 0 0 0,-2-1 0 0 0,0 0 1 0 0,9-39-1 0 0,-15 50-19 0 0,1 1-1 0 0,-1 0 1 0 0,-1 0-1 0 0,0 0 1 0 0,0-1-1 0 0,-1 1 1 0 0,-2-12-1 0 0,3 18-6 0 0,0 0 0 0 0,-1 0-1 0 0,1 0 1 0 0,-1 0-1 0 0,0 1 1 0 0,0-1 0 0 0,1 0-1 0 0,-1 1 1 0 0,0-1 0 0 0,0 0-1 0 0,-1 1 1 0 0,1-1-1 0 0,0 1 1 0 0,0 0 0 0 0,-1-1-1 0 0,1 1 1 0 0,-1 0-1 0 0,1 0 1 0 0,-1 0 0 0 0,0 0-1 0 0,1 0 1 0 0,-1 0 0 0 0,0 0-1 0 0,1 1 1 0 0,-1-1-1 0 0,0 1 1 0 0,0-1 0 0 0,0 1-1 0 0,0 0 1 0 0,0-1 0 0 0,1 1-1 0 0,-1 0 1 0 0,0 0-1 0 0,0 1 1 0 0,0-1 0 0 0,0 0-1 0 0,-3 1 1 0 0,-8 3-34 0 0,0 0 1 0 0,0 1-1 0 0,0 0 1 0 0,1 0-1 0 0,0 2 0 0 0,0-1 1 0 0,1 1-1 0 0,0 1 1 0 0,0 0-1 0 0,1 1 1 0 0,0 0-1 0 0,0 1 0 0 0,-11 14 1 0 0,4-2 105 0 0,0 1 0 0 0,2 1 1 0 0,1 1-1 0 0,0 0 0 0 0,-12 35 1 0 0,21-48 79 0 0,1 0-1 0 0,0 0 1 0 0,1 0 0 0 0,0 1 0 0 0,1-1 0 0 0,0 1 0 0 0,1 15 0 0 0,1-22-8 0 0,0 0 1 0 0,1-1-1 0 0,0 1 1 0 0,0-1-1 0 0,0 1 1 0 0,1 0-1 0 0,0-1 0 0 0,0 0 1 0 0,0 0-1 0 0,1 1 1 0 0,0-1-1 0 0,0-1 1 0 0,0 1-1 0 0,0 0 1 0 0,1-1-1 0 0,0 0 0 0 0,0 1 1 0 0,6 4-1 0 0,0-3-6 0 0,-1 0 0 0 0,1 0 0 0 0,0 0 0 0 0,0-2-1 0 0,1 1 1 0 0,-1-1 0 0 0,1-1 0 0 0,0 0 0 0 0,0 0-1 0 0,0-1 1 0 0,0-1 0 0 0,0 1 0 0 0,22-2 0 0 0,-19 0-140 0 0,0-1 0 0 0,-1-1 0 0 0,1 0 0 0 0,0-1 0 0 0,-1 0 1 0 0,1-1-1 0 0,-1-1 0 0 0,0 0 0 0 0,0-1 0 0 0,22-13 1 0 0,-27 13-455 0 0,0 0-1 0 0,-1 0 1 0 0,12-13 0 0 0,-3 0-4807 0 0,-3 2-910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1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41 870 5065 0 0,'-3'6'549'0'0,"1"-1"0"0"0,0 1 0 0 0,0 0 0 0 0,1 0-1 0 0,0 0 1 0 0,0 0 0 0 0,0 10 0 0 0,-1 3 221 0 0,-7 32 1512 0 0,3-19-565 0 0,-4 55 1 0 0,9-78-1484 0 0,1 1 0 0 0,1-1-1 0 0,0 0 1 0 0,0 0-1 0 0,1 0 1 0 0,0 1 0 0 0,0-1-1 0 0,1-1 1 0 0,0 1 0 0 0,7 13-1 0 0,-8-19-154 0 0,0 0 1 0 0,0 0-1 0 0,0 1 0 0 0,1-1 0 0 0,-1-1 0 0 0,1 1 0 0 0,0 0 0 0 0,0-1 0 0 0,0 1 0 0 0,0-1 0 0 0,0 0 1 0 0,0 0-1 0 0,1 0 0 0 0,-1 0 0 0 0,7 2 0 0 0,-4-3-22 0 0,-1 0 1 0 0,1 0-1 0 0,-1 0 1 0 0,1-1-1 0 0,-1 0 1 0 0,1 0-1 0 0,-1 0 1 0 0,1-1-1 0 0,-1 0 1 0 0,7-1-1 0 0,-1-1-28 0 0,-1-1 0 0 0,1 0 0 0 0,-1-1 0 0 0,0 1 0 0 0,0-2 0 0 0,-1 0 0 0 0,1 0 0 0 0,-1 0 0 0 0,0-1 0 0 0,10-12 0 0 0,-5 4-253 0 0,-1-1 0 0 0,-1 0 0 0 0,-1-1 0 0 0,0 0 0 0 0,9-22 0 0 0,-9 13-2144 0 0,12-39 0 0 0,-13 31-3168 0 0</inkml:trace>
  <inkml:trace contextRef="#ctx0" brushRef="#br0" timeOffset="1">450 0 6913 0 0,'0'3'563'0'0,"-1"1"0"0"0,1-1-1 0 0,-1 0 1 0 0,1 1 0 0 0,0-1-1 0 0,0 1 1 0 0,1-1 0 0 0,-1 0-1 0 0,1 1 1 0 0,-1-1 0 0 0,3 6-1 0 0,1 8-39 0 0,128 501 2917 0 0,-122-484-3418 0 0,34 100 363 0 0,-37-117-302 0 0,0 0 1 0 0,2 0-1 0 0,0-1 0 0 0,1 0 0 0 0,17 21 1 0 0,-20-30 214 0 0,-3-2-97 0 0,0-1 0 0 0,0 1 0 0 0,0 0 0 0 0,0 0 0 0 0,-1 0 1 0 0,0 0-1 0 0,0 1 0 0 0,4 10 0 0 0,-7-15-208 0 0,-1-1-1 0 0,1 0 1 0 0,0 1-1 0 0,0-1 1 0 0,0 0-1 0 0,0 1 1 0 0,-1-1-1 0 0,1 0 1 0 0,0 0 0 0 0,0 1-1 0 0,-1-1 1 0 0,1 0-1 0 0,0 0 1 0 0,0 1-1 0 0,-1-1 1 0 0,1 0-1 0 0,0 0 1 0 0,-1 0-1 0 0,1 0 1 0 0,0 1 0 0 0,-1-1-1 0 0,1 0 1 0 0,0 0-1 0 0,-1 0 1 0 0,1 0-1 0 0,0 0 1 0 0,-1 0-1 0 0,1 0 1 0 0,0 0-1 0 0,-1 0 1 0 0,1 0 0 0 0,0 0-1 0 0,-1 0 1 0 0,1 0-1 0 0,0 0 1 0 0,-1 0-1 0 0,1 0 1 0 0,0-1-1 0 0,-1 1 1 0 0,1 0 0 0 0,-1-1-1 0 0,-19-4-749 0 0,19 5 588 0 0,-16-5-807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1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0 375 16131 0 0,'224'-21'3613'0'0,"-116"13"-2967"0"0,-80 6-480 0 0,308-39 583 0 0,-292 32-1032 0 0,0-1 0 0 0,-1-3 0 0 0,0-1 1 0 0,-1-2-1 0 0,60-32 0 0 0,-81 35-63 0 0,-1-1 0 0 0,0 0 1 0 0,-1-2-1 0 0,0 0 0 0 0,18-21 0 0 0,10-22-5102 0 0,-29 35 236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1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3681 0 0,'1'2'56'0'0,"-1"-1"0"0"0,1 0 0 0 0,-1 0 0 0 0,1 0 0 0 0,-1 1 0 0 0,1-1 0 0 0,-1 0 0 0 0,0 0 0 0 0,0 1 0 0 0,0-1 0 0 0,0 0 0 0 0,0 1 0 0 0,0-1 0 0 0,0 0 0 0 0,0 1 0 0 0,0-1 0 0 0,0 0 0 0 0,-1 0 0 0 0,1 1 0 0 0,-1-1 0 0 0,1 0-1 0 0,-2 2 1 0 0,-14 28 793 0 0,8-23-640 0 0,0 0 0 0 0,-1 0-1 0 0,1 0 1 0 0,-1-1-1 0 0,-1 0 1 0 0,0-1 0 0 0,0 0-1 0 0,-12 5 1 0 0,-33 22 1861 0 0,40-21-1300 0 0,0 1 0 0 0,1 0 0 0 0,1 0 1 0 0,0 2-1 0 0,1-1 0 0 0,0 2 0 0 0,2 0 0 0 0,-16 28 1 0 0,20-32-576 0 0,0 0 1 0 0,1 0 0 0 0,1 1 0 0 0,0-1 0 0 0,1 1 0 0 0,0 0 0 0 0,1 0 0 0 0,0 0-1 0 0,1 1 1 0 0,1-1 0 0 0,0 0 0 0 0,0 0 0 0 0,4 18 0 0 0,-3-28-186 0 0,0 1-1 0 0,0-1 1 0 0,0 0 0 0 0,0 0-1 0 0,0 0 1 0 0,1 0 0 0 0,-1 0 0 0 0,1 0-1 0 0,0 0 1 0 0,0-1 0 0 0,0 1-1 0 0,0 0 1 0 0,0-1 0 0 0,1 0 0 0 0,-1 1-1 0 0,1-1 1 0 0,3 2 0 0 0,-1-1-19 0 0,0-1-1 0 0,0 0 1 0 0,0 0 0 0 0,0-1 0 0 0,0 1 0 0 0,0-1-1 0 0,0 0 1 0 0,0-1 0 0 0,11 1 0 0 0,5-2 2 0 0,0-1 0 0 0,0-1 1 0 0,-1-1-1 0 0,29-9 0 0 0,-24 5 104 0 0,1-1-1 0 0,-2-1 1 0 0,1-2-1 0 0,-1 0 1 0 0,42-30-1 0 0,-48 29 64 0 0,0-1 0 0 0,-1-2 0 0 0,-1 1 0 0 0,0-2 0 0 0,-1 0 0 0 0,-1-1 0 0 0,16-26 0 0 0,-24 34-167 0 0,-1-1 0 0 0,0 0 0 0 0,-1 0 0 0 0,0 0 1 0 0,0 0-1 0 0,-2-1 0 0 0,1 0 0 0 0,-2 1 0 0 0,1-1 0 0 0,-1-17 0 0 0,-2 13-751 0 0,0 0-1 0 0,-1 1 1 0 0,0-1 0 0 0,-2 0-1 0 0,0 1 1 0 0,0-1 0 0 0,-9-17 0 0 0,6 18-4885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1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12443 0 0,'17'27'574'0'0,"-1"2"1"0"0,-1 0 0 0 0,-2 1 0 0 0,15 49 0 0 0,22 128 1636 0 0,-4 199 407 0 0,-45-392-2599 0 0,-1-9-13 0 0,0 0 0 0 0,0 0 0 0 0,1 0-1 0 0,-1 0 1 0 0,1 0 0 0 0,0 0-1 0 0,1 0 1 0 0,-1-1 0 0 0,1 1 0 0 0,4 7-1 0 0,-6-11-5 0 0,0-1 0 0 0,0 0 0 0 0,0 0 0 0 0,1 1 0 0 0,-1-1-1 0 0,0 0 1 0 0,0 0 0 0 0,0 1 0 0 0,1-1 0 0 0,-1 0 0 0 0,0 0 0 0 0,0 0 0 0 0,1 1-1 0 0,-1-1 1 0 0,0 0 0 0 0,0 0 0 0 0,1 0 0 0 0,-1 0 0 0 0,0 0 0 0 0,1 0-1 0 0,-1 0 1 0 0,0 0 0 0 0,1 0 0 0 0,-1 1 0 0 0,0-1 0 0 0,1 0 0 0 0,-1 0-1 0 0,0-1 1 0 0,1 1 0 0 0,-1 0 0 0 0,1 0 0 0 0,6-8-34 0 0,3-15-245 0 0,-10 23 262 0 0,3-11-537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5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 10138 0 0,'-7'2'516'0'0,"0"2"0"0"0,0-1 0 0 0,1 1 0 0 0,0 0 0 0 0,0 0 0 0 0,0 0 0 0 0,-9 9 0 0 0,-4 4 199 0 0,-194 135 788 0 0,210-151-1503 0 0,1 1 0 0 0,0 0 0 0 0,0-1 0 0 0,0 1 0 0 0,0 0 0 0 0,1 0 0 0 0,-1 0 0 0 0,0 0 0 0 0,1 1 0 0 0,-2 2 0 0 0,3-4 0 0 0,-1-1 0 0 0,1 1 0 0 0,0-1 0 0 0,0 1 0 0 0,0-1 0 0 0,0 1 0 0 0,0-1 0 0 0,0 1 0 0 0,0-1 0 0 0,0 1 0 0 0,0-1 0 0 0,0 1 0 0 0,0-1 0 0 0,0 1 0 0 0,0-1 0 0 0,1 1 0 0 0,-1-1 0 0 0,0 0 0 0 0,0 1 0 0 0,0-1 0 0 0,1 1 0 0 0,-1 0 0 0 0,1-1 0 0 0,0 1 0 0 0,0 0 0 0 0,0 0 0 0 0,0 0 0 0 0,0-1 0 0 0,0 1 0 0 0,0-1 0 0 0,0 1 0 0 0,1-1 0 0 0,-1 1 0 0 0,0-1 0 0 0,2 1 0 0 0,6 1-87 0 0,0-1 1 0 0,0 0 0 0 0,0 0 0 0 0,0-1 0 0 0,14-1 0 0 0,48-10-837 0 0,-27 4 542 0 0,-32 5 233 0 0,26-3-449 0 0,47 0 0 0 0,-75 5 572 0 0,0 0 0 0 0,0 1 0 0 0,0 0 1 0 0,-1 0-1 0 0,1 1 0 0 0,0 1 0 0 0,-1 0 0 0 0,0 0 1 0 0,0 1-1 0 0,11 5 0 0 0,-19-8 54 0 0,1 0-1 0 0,-1-1 0 0 0,0 1 1 0 0,0 0-1 0 0,0 0 1 0 0,0 0-1 0 0,0 0 1 0 0,0 0-1 0 0,0 0 1 0 0,0 0-1 0 0,0 1 1 0 0,-1-1-1 0 0,1 0 0 0 0,0 0 1 0 0,-1 1-1 0 0,1-1 1 0 0,-1 0-1 0 0,1 1 1 0 0,-1-1-1 0 0,0 0 1 0 0,1 1-1 0 0,-1-1 0 0 0,0 2 1 0 0,0 0 51 0 0,-1 0-1 0 0,1 0 1 0 0,-1-1 0 0 0,0 1 0 0 0,0 0-1 0 0,0 0 1 0 0,0-1 0 0 0,0 1 0 0 0,0-1-1 0 0,-1 1 1 0 0,-1 1 0 0 0,-4 5 223 0 0,0-1 0 0 0,0 0 1 0 0,-1 0-1 0 0,0-1 0 0 0,-10 7 1 0 0,10-8-83 0 0,0-1 1 0 0,0 0 0 0 0,0-1-1 0 0,-18 7 1 0 0,23-10-381 0 0,0 0-1 0 0,0 0 1 0 0,0 0-1 0 0,0-1 1 0 0,-1 1-1 0 0,1-1 1 0 0,0 0-1 0 0,0 0 1 0 0,-1 0-1 0 0,1 0 1 0 0,0 0 0 0 0,0-1-1 0 0,0 1 1 0 0,-1-1-1 0 0,1 0 1 0 0,0 0-1 0 0,-6-3 1 0 0,4 0-3543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5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7370 0 0,'-2'7'3788'0'0,"2"10"-2663"0"0,0-15-1159 0 0,0 15 1390 0 0,1 1 0 0 0,5 31 0 0 0,-4-41-1260 0 0,0 0-1 0 0,0-1 0 0 0,1 1 0 0 0,0-1 0 0 0,0 1 1 0 0,1-1-1 0 0,0 0 0 0 0,6 7 0 0 0,-10-14-93 0 0,1 2-17 0 0,0-1 1 0 0,0 1 0 0 0,1 0 0 0 0,-1-1-1 0 0,0 1 1 0 0,1-1 0 0 0,0 0 0 0 0,2 3-1 0 0,-4-4-3 0 0,0 0 0 0 0,1 0 1 0 0,-1 0-1 0 0,0 0 0 0 0,0 0 0 0 0,1 0 0 0 0,-1 0 0 0 0,0 0 0 0 0,0 0 0 0 0,1 0 0 0 0,-1 0 0 0 0,0 0 0 0 0,0 0 1 0 0,1 0-1 0 0,-1 0 0 0 0,0 0 0 0 0,0-1 0 0 0,1 1 0 0 0,-1 0 0 0 0,0 0 0 0 0,0 0 0 0 0,0 0 0 0 0,1 0 0 0 0,-1 0 1 0 0,0-1-1 0 0,0 1 0 0 0,1 0 0 0 0,5-13-721 0 0,0-10-1434 0 0,-4 8-2827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5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3225 0 0,'-1'0'116'0'0,"1"1"0"0"0,-1-1 0 0 0,1 1 0 0 0,-1-1 1 0 0,1 0-1 0 0,0 1 0 0 0,-1-1 0 0 0,1 1 0 0 0,0-1 1 0 0,-1 1-1 0 0,1-1 0 0 0,0 1 0 0 0,-1-1 0 0 0,1 1 0 0 0,0-1 1 0 0,0 1-1 0 0,0 0 0 0 0,0-1 0 0 0,0 1 0 0 0,0-1 1 0 0,-1 1-1 0 0,1 0 0 0 0,0-1 0 0 0,1 1 0 0 0,-1-1 1 0 0,0 1-1 0 0,0-1 0 0 0,0 1 0 0 0,0 0 0 0 0,0-1 0 0 0,1 2 1 0 0,4 26 288 0 0,-3-23-225 0 0,-1 1-422 0 0,1 1 0 0 0,-1-1-1 0 0,2 1 1 0 0,-1-1 0 0 0,4 7 0 0 0,-5-11 142 0 0,0-1 0 0 0,0 1 0 0 0,0-1 0 0 0,0 1 0 0 0,0-1 1 0 0,1 0-1 0 0,-1 1 0 0 0,0-1 0 0 0,1 0 0 0 0,-1 0 0 0 0,1 0 0 0 0,-1 0 1 0 0,1 0-1 0 0,0 0 0 0 0,-1 0 0 0 0,1-1 0 0 0,0 1 0 0 0,-1-1 0 0 0,1 1 1 0 0,0-1-1 0 0,0 0 0 0 0,0 1 0 0 0,2-1 0 0 0,0 0 94 0 0,1 0-1 0 0,0 1 1 0 0,-1 0 0 0 0,1 0 0 0 0,-1 0-1 0 0,1 0 1 0 0,-1 1 0 0 0,1-1-1 0 0,-1 1 1 0 0,0 0 0 0 0,0 0-1 0 0,0 1 1 0 0,0 0 0 0 0,0-1-1 0 0,0 1 1 0 0,-1 0 0 0 0,0 1-1 0 0,1-1 1 0 0,-1 1 0 0 0,0-1-1 0 0,-1 1 1 0 0,1 0 0 0 0,3 8-1 0 0,4 7 488 0 0,-2 1-1 0 0,-1 0 0 0 0,0 1 1 0 0,4 22-1 0 0,2 7 3174 0 0,-9-37-2426 0 0,-3-7-231 0 0,1 1 0 0 0,0 0 0 0 0,1-1 0 0 0,0 1 1 0 0,0-1-1 0 0,0 0 0 0 0,1 0 0 0 0,5 7 0 0 0,-9-13-939 0 0,0 0-1 0 0,1 1 1 0 0,-1-1-1 0 0,0 0 1 0 0,1 0-1 0 0,-1 0 0 0 0,0 0 1 0 0,1 0-1 0 0,-1 0 1 0 0,0 0-1 0 0,1 0 1 0 0,-1 0-1 0 0,1 0 1 0 0,-1 0-1 0 0,0 0 1 0 0,1 0-1 0 0,-1 0 0 0 0,0 0 1 0 0,1-1-1 0 0,-1 1 1 0 0,0 0-1 0 0,1 0 1 0 0,-1 0-1 0 0,0 0 1 0 0,1-1-1 0 0,-1 1 1 0 0,0 0-1 0 0,1 0 1 0 0,-1-1-1 0 0,0 1 0 0 0,0 0 1 0 0,1 0-1 0 0,-1-1 1 0 0,0 1-1 0 0,0 0 1 0 0,0-1-1 0 0,1 1 1 0 0,-1 0-1 0 0,0-1 1 0 0,0 1-1 0 0,0-1 1 0 0,0 1-1 0 0,0 0 0 0 0,0-1 1 0 0,10-23 212 0 0,-9 19-33 0 0,10-27 51 0 0,-7 19-436 0 0,0 0 1 0 0,12-21-1 0 0,-15 31 34 0 0,1 0-1 0 0,0 0 0 0 0,0 0 0 0 0,0 1 1 0 0,0-1-1 0 0,0 1 0 0 0,0-1 1 0 0,1 1-1 0 0,0 0 0 0 0,-1 0 1 0 0,1 0-1 0 0,0 0 0 0 0,0 0 1 0 0,0 1-1 0 0,0-1 0 0 0,3 0 0 0 0,-4 1 91 0 0,0 1-1 0 0,0-1 0 0 0,-1 1 0 0 0,1 0 0 0 0,0 0 0 0 0,0 0 0 0 0,0 0 0 0 0,-1 0 0 0 0,1 0 0 0 0,0 0 0 0 0,0 0 0 0 0,-1 1 0 0 0,1-1 0 0 0,0 1 0 0 0,0-1 0 0 0,-1 1 0 0 0,1 0 1 0 0,0 0-1 0 0,-1 0 0 0 0,1 0 0 0 0,-1 0 0 0 0,0 0 0 0 0,1 0 0 0 0,-1 0 0 0 0,0 0 0 0 0,1 1 0 0 0,-1-1 0 0 0,0 1 0 0 0,0-1 0 0 0,1 3 0 0 0,3 5-175 0 0,-1 0-1 0 0,1 0 1 0 0,-2 1-1 0 0,4 13 0 0 0,1 2 25 0 0,-7-24 244 0 0,-1 0 1 0 0,0 0-1 0 0,0 0 1 0 0,1 0-1 0 0,-1 0 1 0 0,0 0-1 0 0,1 0 0 0 0,-1-1 1 0 0,1 1-1 0 0,-1 0 1 0 0,1 0-1 0 0,0 0 1 0 0,-1-1-1 0 0,1 1 0 0 0,0 0 1 0 0,-1-1-1 0 0,1 1 1 0 0,0-1-1 0 0,0 1 1 0 0,1 0-1 0 0,-1-1 8 0 0,0-1-1 0 0,0 1 1 0 0,-1-1 0 0 0,1 1-1 0 0,0-1 1 0 0,0 1 0 0 0,0-1-1 0 0,0 0 1 0 0,-1 1-1 0 0,1-1 1 0 0,0 0 0 0 0,-1 1-1 0 0,1-1 1 0 0,0 0 0 0 0,-1 0-1 0 0,1 0 1 0 0,-1 0 0 0 0,1 0-1 0 0,-1-1 1 0 0,16-26 237 0 0,-6 10-510 0 0,1 0 0 0 0,1 0 1 0 0,21-25-1 0 0,-30 40 119 0 0,0 0-1 0 0,0-1 0 0 0,0 1 1 0 0,1 0-1 0 0,0 0 1 0 0,-1 1-1 0 0,1-1 0 0 0,0 1 1 0 0,1 0-1 0 0,-1 0 1 0 0,0 0-1 0 0,0 0 0 0 0,1 1 1 0 0,-1 0-1 0 0,1 0 0 0 0,-1 0 1 0 0,1 0-1 0 0,0 1 1 0 0,-1 0-1 0 0,1 0 0 0 0,7 1 1 0 0,-8 0 60 0 0,-1 0-1 0 0,0 0 1 0 0,1 0 0 0 0,-1 1 0 0 0,0-1 0 0 0,0 1-1 0 0,0 0 1 0 0,0 0 0 0 0,0 0 0 0 0,0 0 0 0 0,-1 1-1 0 0,1-1 1 0 0,-1 1 0 0 0,0 0 0 0 0,0-1 0 0 0,1 1-1 0 0,-2 0 1 0 0,1 0 0 0 0,2 6 0 0 0,3 6-41 0 0,-1 0-1 0 0,7 32 1 0 0,-9-33 22 0 0,20 88 267 0 0,-15-58 395 0 0,1 0 0 0 0,33 80 0 0 0,-32-107-147 0 0,-9-20-194 0 0,-2-10-121 0 0,-11-66-28 0 0,6 46-21 0 0,-2-55 0 0 0,6 55-157 0 0,2 0-1 0 0,1 1 1 0 0,2-1 0 0 0,10-40 0 0 0,-11 63 30 0 0,0 1 0 0 0,0 0 0 0 0,0 0 1 0 0,1 0-1 0 0,1 0 0 0 0,-1 1 0 0 0,1 0 0 0 0,1 0 0 0 0,0 0 0 0 0,0 0 0 0 0,0 1 0 0 0,1 0 1 0 0,0 0-1 0 0,0 1 0 0 0,1 0 0 0 0,0 0 0 0 0,0 1 0 0 0,0 0 0 0 0,10-4 0 0 0,-11 6-16 0 0,0 0 0 0 0,1 1 0 0 0,-1 0 0 0 0,1 0 0 0 0,-1 1 0 0 0,1 0-1 0 0,11-1 1 0 0,-17 2 15 0 0,0 0 0 0 0,0 0 0 0 0,-1 0 0 0 0,1 1 0 0 0,0-1 0 0 0,0 0 0 0 0,0 1-1 0 0,0-1 1 0 0,0 1 0 0 0,0 0 0 0 0,-1-1 0 0 0,1 1 0 0 0,0 0 0 0 0,0 0 0 0 0,-1 0 0 0 0,1 0-1 0 0,-1 1 1 0 0,1-1 0 0 0,-1 0 0 0 0,1 1 0 0 0,-1-1 0 0 0,0 1 0 0 0,0-1 0 0 0,0 1 0 0 0,0-1 0 0 0,0 1-1 0 0,0 0 1 0 0,0 0 0 0 0,0 0 0 0 0,-1-1 0 0 0,1 1 0 0 0,-1 0 0 0 0,1 0 0 0 0,-1 2 0 0 0,1 6 11 0 0,-1-1 1 0 0,-1 0 0 0 0,0 0 0 0 0,0 0-1 0 0,0 0 1 0 0,-1 0 0 0 0,-1-1 0 0 0,0 1 0 0 0,0-1-1 0 0,0 1 1 0 0,-1-1 0 0 0,0 0 0 0 0,-1 0 0 0 0,-6 8-1 0 0,-5 6 186 0 0,0-1-1 0 0,-2-1 0 0 0,-30 28 1 0 0,40-41-128 0 0,0-1 0 0 0,0 0 1 0 0,-1 0-1 0 0,0 0 0 0 0,-15 6 1 0 0,22-11-70 0 0,0 0 0 0 0,-1 0 0 0 0,1 0 0 0 0,-1-1 0 0 0,1 1 0 0 0,-1-1 1 0 0,1 0-1 0 0,0 0 0 0 0,-1 0 0 0 0,1 0 0 0 0,-1 0 0 0 0,-4-1 0 0 0,6 1-13 0 0,-1-1-1 0 0,1 0 1 0 0,-1 0 0 0 0,1 1-1 0 0,0-1 1 0 0,-1 0 0 0 0,1 0-1 0 0,0 0 1 0 0,-1 0-1 0 0,1-1 1 0 0,0 1 0 0 0,0 0-1 0 0,0-1 1 0 0,0 1 0 0 0,0 0-1 0 0,0-1 1 0 0,1 1-1 0 0,-1-1 1 0 0,0 1 0 0 0,1-1-1 0 0,-1-1 1 0 0,0-1-272 0 0,0 0 1 0 0,0 0 0 0 0,0 0-1 0 0,1 1 1 0 0,0-8-1 0 0,1-10-4548 0 0,3-2-1515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58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 12899 0 0,'-94'271'5890'0'0,"41"-130"-5123"0"0,46-121-710 0 0,-1 2-35 0 0,-6 26-1 0 0,12-42-21 0 0,1 0-1 0 0,0 0 1 0 0,0 0 0 0 0,1-1-1 0 0,0 1 1 0 0,0 0-1 0 0,0 0 1 0 0,1 0 0 0 0,2 11-1 0 0,-3-16 11 0 0,1 0 0 0 0,-1 0 0 0 0,1 0 0 0 0,-1 0 0 0 0,1 1 0 0 0,0-1 0 0 0,-1 0 0 0 0,1 0 0 0 0,0 0 0 0 0,0 0 0 0 0,0 0 0 0 0,0 0 0 0 0,0-1 0 0 0,0 1 0 0 0,0 0 0 0 0,0 0 0 0 0,0-1 0 0 0,0 1 0 0 0,0 0 0 0 0,3 0 0 0 0,-2 0 26 0 0,1-1 0 0 0,0 1-1 0 0,0-1 1 0 0,-1 0 0 0 0,1 0-1 0 0,0 0 1 0 0,0 0 0 0 0,0 0 0 0 0,3-1-1 0 0,4-2 82 0 0,0 0-1 0 0,1 0 0 0 0,17-10 0 0 0,54-30 152 0 0,123-87-1 0 0,-200 127-253 0 0,54-42-91 0 0,-54 40 126 0 0,1 0 0 0 0,-1-1 1 0 0,0 1-1 0 0,0-1 0 0 0,-1 0 0 0 0,0 0 0 0 0,6-11 0 0 0,-10 17-39 0 0,0 0 0 0 0,0-1 0 0 0,1 1 0 0 0,-1 0 1 0 0,0 0-1 0 0,0-1 0 0 0,0 1 0 0 0,0 0 0 0 0,0 0 1 0 0,1-1-1 0 0,-1 1 0 0 0,0 0 0 0 0,0-1 0 0 0,0 1 1 0 0,0 0-1 0 0,0-1 0 0 0,0 1 0 0 0,0 0 0 0 0,0-1 1 0 0,0 1-1 0 0,0 0 0 0 0,0 0 0 0 0,-1-1 0 0 0,1 1 1 0 0,0 0-1 0 0,0-1 0 0 0,0 1 0 0 0,0 0 0 0 0,0 0 1 0 0,0-1-1 0 0,-1 1 0 0 0,1 0 0 0 0,0 0 0 0 0,0-1 1 0 0,0 1-1 0 0,-1 0 0 0 0,1 0 0 0 0,-1-1 0 0 0,-13 2 191 0 0,-17 9-42 0 0,10 2-141 0 0,1 0 1 0 0,-1 1-1 0 0,2 2 0 0 0,0-1 1 0 0,1 2-1 0 0,1 1 0 0 0,-24 28 1 0 0,37-41-48 0 0,1 0 0 0 0,-1 1 0 0 0,1 0 0 0 0,0 0 0 0 0,0 0 0 0 0,1 0 0 0 0,-3 6 0 0 0,5-10 36 0 0,-1 0 0 0 0,1 1 0 0 0,-1-1 0 0 0,1 1 0 0 0,0-1 0 0 0,0 1 0 0 0,0-1 1 0 0,0 1-1 0 0,0-1 0 0 0,0 1 0 0 0,0-1 0 0 0,1 0 0 0 0,-1 1 0 0 0,1-1 0 0 0,-1 1 0 0 0,1-1 1 0 0,-1 0-1 0 0,1 1 0 0 0,-1-1 0 0 0,1 0 0 0 0,0 1 0 0 0,0-1 0 0 0,0 0 0 0 0,0 0 1 0 0,0 0-1 0 0,0 0 0 0 0,0 0 0 0 0,0 0 0 0 0,0 0 0 0 0,1 0 0 0 0,-1-1 0 0 0,2 2 0 0 0,4 1 0 0 0,1 1-1 0 0,-1-2 1 0 0,1 1-1 0 0,-1-1 1 0 0,1 0-1 0 0,0-1 1 0 0,0 0-1 0 0,0 0 0 0 0,0-1 1 0 0,0 0-1 0 0,9-1 1 0 0,13-2 139 0 0,45-11 0 0 0,-71 13-155 0 0,152-41-174 0 0,-57 3-3707 0 0,-89 35 1743 0 0,-1 1-4007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5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 10138 0 0,'-2'-1'185'0'0,"0"0"0"0"0,0 1 0 0 0,0-1 0 0 0,0 1 0 0 0,0-1 1 0 0,0 1-1 0 0,0 0 0 0 0,0 0 0 0 0,-1 0 0 0 0,1 0 0 0 0,0 0 0 0 0,0 1 0 0 0,0-1 0 0 0,0 0 0 0 0,0 1 0 0 0,-2 0 0 0 0,-33 14 1039 0 0,36-15-1160 0 0,-3 2-11 0 0,-1 1 0 0 0,0-1 0 0 0,1 1 0 0 0,0 0 0 0 0,0 0 0 0 0,0 0 0 0 0,0 0 0 0 0,0 1 0 0 0,1 0 0 0 0,-1-1 0 0 0,1 1 0 0 0,0 1 0 0 0,0-1 0 0 0,1 0 0 0 0,-1 1 0 0 0,1-1 0 0 0,0 1 0 0 0,-3 9 0 0 0,4-8-13 0 0,0 0-1 0 0,0-1 1 0 0,1 1 0 0 0,-1 0 0 0 0,1 0 0 0 0,1 0-1 0 0,-1 0 1 0 0,1 0 0 0 0,0 0 0 0 0,0 0 0 0 0,1 0-1 0 0,-1-1 1 0 0,1 1 0 0 0,1 0 0 0 0,4 9-1 0 0,-1-6 38 0 0,1 0-1 0 0,-1 0 0 0 0,2 0 0 0 0,-1-1 0 0 0,1 0 0 0 0,0 0 0 0 0,1-1 0 0 0,-1 0 0 0 0,18 9 0 0 0,-20-13-85 0 0,-1 0 0 0 0,1 0 0 0 0,0-1 0 0 0,0 0 0 0 0,1 0 0 0 0,-1 0 0 0 0,0-1 0 0 0,8 1 0 0 0,-10-2-17 0 0,0 0-1 0 0,0 0 0 0 0,0-1 0 0 0,0 1 0 0 0,0-1 0 0 0,0 0 0 0 0,0 0 1 0 0,0 0-1 0 0,0 0 0 0 0,0-1 0 0 0,0 0 0 0 0,-1 1 0 0 0,6-5 1 0 0,-5 3-201 0 0,0-1 1 0 0,-1 1-1 0 0,1-1 1 0 0,-1 0 0 0 0,0 0-1 0 0,0 0 1 0 0,-1 0 0 0 0,1 0-1 0 0,-1-1 1 0 0,3-7 0 0 0,1-3-873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2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64 4609 0 0,'-4'-15'854'0'0,"3"12"-69"0"0,0 0 1 0 0,0 0-1 0 0,0 0 1 0 0,1 0-1 0 0,-1 0 1 0 0,1 0-1 0 0,0 0 1 0 0,-1 0-1 0 0,1 0 1 0 0,1 0-1 0 0,-1 0 1 0 0,0 0-1 0 0,2-5 1 0 0,-2 8-746 0 0,1-1 1 0 0,-1 1-1 0 0,0 0 1 0 0,0 0 0 0 0,0 0-1 0 0,1 0 1 0 0,-1 0-1 0 0,0 0 1 0 0,0 0 0 0 0,1 0-1 0 0,-1 0 1 0 0,0 0-1 0 0,0 0 1 0 0,0 0 0 0 0,1 0-1 0 0,-1 0 1 0 0,0 0-1 0 0,0 0 1 0 0,1 0 0 0 0,-1 0-1 0 0,0 0 1 0 0,0 0-1 0 0,0 0 1 0 0,1 0 0 0 0,-1 1-1 0 0,0-1 1 0 0,0 0-1 0 0,0 0 1 0 0,1 0 0 0 0,-1 0-1 0 0,0 0 1 0 0,0 1-1 0 0,0-1 1 0 0,0 0 0 0 0,1 0-1 0 0,-1 0 1 0 0,0 1-1 0 0,0-1 1 0 0,0 0 0 0 0,0 0-1 0 0,0 0 1 0 0,0 1 0 0 0,0-1-1 0 0,0 0 1 0 0,0 0-1 0 0,0 1 1 0 0,7 10 250 0 0,3 15 64 0 0,-1 1 1 0 0,8 37 0 0 0,-11-39-311 0 0,1 0 0 0 0,1 0 1 0 0,12 25-1 0 0,-15-44-465 0 0,-1-8-1031 0 0,0-13-4105 0 0,-2 4 166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5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11522 0 0,'46'230'4065'0'0,"-41"-208"-3827"0"0,1 0-1 0 0,1-1 0 0 0,2 1 1 0 0,19 37-1 0 0,55 72 2143 0 0,-50-83-1708 0 0,-29-42-700 0 0,-1-1 0 0 0,0 1 1 0 0,0 0-1 0 0,0 0 0 0 0,-1 1 1 0 0,0-1-1 0 0,3 12 0 0 0,-5-16-17 0 0,0-1-1 0 0,0 1 0 0 0,0-1 1 0 0,0 0-1 0 0,0 1 0 0 0,0-1 1 0 0,0 1-1 0 0,-1-1 0 0 0,1 1 1 0 0,0-1-1 0 0,-1 0 1 0 0,1 1-1 0 0,-1-1 0 0 0,1 0 1 0 0,-1 1-1 0 0,0-1 0 0 0,-1 2 1 0 0,1-2-46 0 0,0 0 1 0 0,0 0-1 0 0,-1-1 1 0 0,1 1-1 0 0,-1 0 0 0 0,1 0 1 0 0,0-1-1 0 0,-1 1 1 0 0,1-1-1 0 0,-1 1 1 0 0,0-1-1 0 0,1 1 1 0 0,-1-1-1 0 0,1 0 0 0 0,-1 0 1 0 0,0 0-1 0 0,1 0 1 0 0,-1 0-1 0 0,-1-1 1 0 0,-18-3-5011 0 0,10 1-17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9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1840 0 0,'7'3'794'0'0,"0"0"-1"0"0,-1 1 0 0 0,0-1 0 0 0,1 1 0 0 0,-1 1 0 0 0,-1-1 0 0 0,1 1 0 0 0,-1 0 0 0 0,0 0 1 0 0,0 1-1 0 0,0-1 0 0 0,5 9 0 0 0,3 7-3 0 0,-1 0 1 0 0,13 31-1 0 0,-12-20-148 0 0,-11-24-412 0 0,0-1 1 0 0,1 0-1 0 0,0 1 1 0 0,0-1-1 0 0,1 0 1 0 0,0 0-1 0 0,9 11 1 0 0,-13-18-210 0 0,0 0 0 0 0,0 0 0 0 0,0 0 0 0 0,0 1 0 0 0,1-1 0 0 0,-1 0 0 0 0,0 0 0 0 0,0 0 0 0 0,0 0 0 0 0,0 0 0 0 0,0 1 0 0 0,0-1 0 0 0,1 0 0 0 0,-1 0 0 0 0,0 0 0 0 0,0 0 0 0 0,0 0 0 0 0,0 0 0 0 0,1 0 0 0 0,-1 0 1 0 0,0 1-1 0 0,0-1 0 0 0,0 0 0 0 0,1 0 0 0 0,-1 0 0 0 0,0 0 0 0 0,0 0 0 0 0,0 0 0 0 0,1 0 0 0 0,-1 0 0 0 0,0 0 0 0 0,0 0 0 0 0,0 0 0 0 0,1 0 0 0 0,-1-1 0 0 0,0 1 0 0 0,0 0 0 0 0,0 0 0 0 0,0 0 0 0 0,1 0 0 0 0,-1 0 0 0 0,0 0 0 0 0,0 0 1 0 0,0 0-1 0 0,0-1 0 0 0,1 1 0 0 0,1-12 66 0 0,-5-18-741 0 0,3 29 642 0 0,-13-63-4282 0 0,9 45-620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9:00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56 456 0 0,'14'30'5733'0'0,"14"14"-3388"0"0,-23-38-2144 0 0,0 0-1 0 0,0 0 1 0 0,0 0 0 0 0,1-1-1 0 0,0 0 1 0 0,0 0 0 0 0,0 0 0 0 0,0 0-1 0 0,1-1 1 0 0,0 0 0 0 0,11 4-1 0 0,-12-7 101 0 0,-1 0 0 0 0,1-1-1 0 0,0 0 1 0 0,0 0 0 0 0,0 0-1 0 0,0-1 1 0 0,-1 1 0 0 0,1-1-1 0 0,0-1 1 0 0,-1 1 0 0 0,7-3-1 0 0,6-3 615 0 0,34-19-1 0 0,-43 21-726 0 0,20-11 202 0 0,34-25 0 0 0,-56 37-373 0 0,0-1 0 0 0,-1-1 0 0 0,0 1 1 0 0,0-1-1 0 0,0 0 0 0 0,-1-1 1 0 0,0 1-1 0 0,0-1 0 0 0,-1 0 1 0 0,6-13-1 0 0,-9 20-17 0 0,-1-1 1 0 0,0 1-1 0 0,0 0 0 0 0,0-1 0 0 0,0 1 1 0 0,0-1-1 0 0,0 1 0 0 0,1 0 1 0 0,-1-1-1 0 0,0 1 0 0 0,0 0 0 0 0,0-1 1 0 0,0 1-1 0 0,0 0 0 0 0,0-1 0 0 0,-1 1 1 0 0,1 0-1 0 0,0-1 0 0 0,0 1 1 0 0,0-1-1 0 0,0 1 0 0 0,0 0 0 0 0,0-1 1 0 0,-1 1-1 0 0,1 0 0 0 0,0 0 1 0 0,0-1-1 0 0,0 1 0 0 0,-1 0 0 0 0,1-1 1 0 0,-13-2 4 0 0,-12 8-34 0 0,13-1-52 0 0,0 1-1 0 0,1 1 0 0 0,0 0 0 0 0,0 1 0 0 0,0 0 1 0 0,1 0-1 0 0,-13 13 0 0 0,11-9-41 0 0,0 2-1 0 0,1 0 1 0 0,0 0 0 0 0,-18 29-1 0 0,23-31 220 0 0,0 0 0 0 0,1 0 0 0 0,0 1-1 0 0,1 0 1 0 0,0 0 0 0 0,-3 19 0 0 0,6-27-55 0 0,1 0 1 0 0,0 0 0 0 0,0 0 0 0 0,0 0 0 0 0,0 0 0 0 0,0-1 0 0 0,1 1 0 0 0,0 0-1 0 0,0 0 1 0 0,0 0 0 0 0,2 3 0 0 0,-2-4-23 0 0,1-1-1 0 0,-1 1 1 0 0,1-1-1 0 0,0 0 1 0 0,0 1-1 0 0,0-1 1 0 0,0 0 0 0 0,0 0-1 0 0,0-1 1 0 0,0 1-1 0 0,1 0 1 0 0,-1-1-1 0 0,1 1 1 0 0,-1-1 0 0 0,1 0-1 0 0,5 2 1 0 0,-1-1 88 0 0,1-1 1 0 0,-1 0 0 0 0,1 0-1 0 0,-1-1 1 0 0,1 1 0 0 0,-1-2-1 0 0,1 1 1 0 0,-1-1 0 0 0,0 0-1 0 0,1-1 1 0 0,-1 0 0 0 0,0 0-1 0 0,0 0 1 0 0,0-1 0 0 0,0 0-1 0 0,0 0 1 0 0,11-8 0 0 0,-2 1 57 0 0,0-2 1 0 0,-1 1-1 0 0,-1-2 1 0 0,1 0-1 0 0,20-26 1 0 0,18-36-152 0 0,-27 35-29 0 0,-25 39 1 0 0,-1 0-1 0 0,1 0 1 0 0,0 0 0 0 0,-1 0 0 0 0,1 0 0 0 0,0 1 0 0 0,0-1-1 0 0,-1 0 1 0 0,1 0 0 0 0,0 0 0 0 0,0 1 0 0 0,0-1 0 0 0,0 0 0 0 0,0 1-1 0 0,0-1 1 0 0,0 1 0 0 0,0-1 0 0 0,0 1 0 0 0,1 0 0 0 0,-1-1-1 0 0,0 1 1 0 0,0 0 0 0 0,0 0 0 0 0,2 0 0 0 0,-2 0-5 0 0,0 1 0 0 0,0-1 0 0 0,0 1 1 0 0,0 0-1 0 0,0-1 0 0 0,0 1 0 0 0,-1 0 0 0 0,1 0 1 0 0,0 0-1 0 0,0-1 0 0 0,-1 1 0 0 0,1 0 0 0 0,0 0 1 0 0,-1 0-1 0 0,1 0 0 0 0,-1 0 0 0 0,0 0 0 0 0,1 0 1 0 0,-1 0-1 0 0,0 1 0 0 0,1-1 0 0 0,-1 0 0 0 0,0 0 1 0 0,0 0-1 0 0,0 2 0 0 0,4 42-295 0 0,-3-27 318 0 0,1 1 0 0 0,1 0-1 0 0,0-1 1 0 0,12 35 0 0 0,-14-51 12 0 0,-1-1 0 0 0,1 1 0 0 0,-1-1 0 0 0,1 1 0 0 0,0-1 0 0 0,-1 1 0 0 0,1-1 0 0 0,0 0 0 0 0,0 0 0 0 0,0 1 0 0 0,0-1 0 0 0,1 0 0 0 0,-1 0 0 0 0,0 0 0 0 0,0 0 0 0 0,0 0 0 0 0,1 0 0 0 0,-1-1 0 0 0,1 1 0 0 0,2 1 1 0 0,-3-2 24 0 0,1 0 0 0 0,-1 0 0 0 0,0 0 0 0 0,1 0 0 0 0,-1-1 0 0 0,1 1 0 0 0,-1 0 0 0 0,1-1 0 0 0,-1 1 1 0 0,0-1-1 0 0,1 1 0 0 0,-1-1 0 0 0,0 0 0 0 0,1 1 0 0 0,-1-1 0 0 0,0 0 0 0 0,2-2 0 0 0,3-2 113 0 0,0-1 0 0 0,-1-1 0 0 0,0 1-1 0 0,0-1 1 0 0,0 1 0 0 0,5-13 0 0 0,35-89-968 0 0,-45 108 796 0 0,0-1 0 0 0,0 1 0 0 0,0 0-1 0 0,1-1 1 0 0,-1 1 0 0 0,0 0 0 0 0,0-1 0 0 0,0 1-1 0 0,1 0 1 0 0,-1-1 0 0 0,0 1 0 0 0,0 0 0 0 0,1 0-1 0 0,-1-1 1 0 0,0 1 0 0 0,1 0 0 0 0,-1 0 0 0 0,0 0 0 0 0,1 0-1 0 0,-1-1 1 0 0,0 1 0 0 0,1 0 0 0 0,-1 0 0 0 0,0 0-1 0 0,1 0 1 0 0,-1 0 0 0 0,0 0 0 0 0,1 0 0 0 0,-1 0-1 0 0,1 0 1 0 0,-1 0 0 0 0,0 0 0 0 0,1 0 0 0 0,-1 0 0 0 0,0 0-1 0 0,1 0 1 0 0,-1 0 0 0 0,0 1 0 0 0,1-1 0 0 0,-1 0-1 0 0,0 0 1 0 0,1 0 0 0 0,-1 0 0 0 0,0 1 0 0 0,1-1-1 0 0,-1 0 1 0 0,0 0 0 0 0,0 1 0 0 0,1-1 0 0 0,-1 0-1 0 0,0 1 1 0 0,0-1 0 0 0,0 0 0 0 0,1 1 0 0 0,-1-1 0 0 0,0 0-1 0 0,0 1 1 0 0,14 25-239 0 0,-11-20 175 0 0,7 14 13 0 0,-2 0-1 0 0,7 23 0 0 0,-10-26 44 0 0,0 0 1 0 0,2-1-1 0 0,0 0 1 0 0,12 20-1 0 0,-19-35 13 0 0,1 0 1 0 0,-1-1-1 0 0,0 1 0 0 0,1 0 1 0 0,-1-1-1 0 0,1 1 0 0 0,-1-1 1 0 0,1 1-1 0 0,0-1 0 0 0,-1 1 1 0 0,1-1-1 0 0,-1 1 0 0 0,1-1 0 0 0,0 1 1 0 0,-1-1-1 0 0,1 0 0 0 0,0 1 1 0 0,-1-1-1 0 0,1 0 0 0 0,0 0 1 0 0,1 1-1 0 0,-2-2-21 0 0,1 1 1 0 0,-1 0-1 0 0,1 0 1 0 0,0 0-1 0 0,-1-1 0 0 0,1 1 1 0 0,-1 0-1 0 0,1-1 1 0 0,-1 1-1 0 0,1 0 1 0 0,0-1-1 0 0,-1 1 0 0 0,0-1 1 0 0,1 1-1 0 0,-1-1 1 0 0,1 1-1 0 0,-1-1 0 0 0,0 1 1 0 0,1-1-1 0 0,1-3-256 0 0,0 0 0 0 0,0 0 0 0 0,-1 0 0 0 0,1 0-1 0 0,-1-1 1 0 0,1-4 0 0 0,1-7-857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9:0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6449 0 0,'8'15'1363'0'0,"-1"1"0"0"0,0-1 0 0 0,-1 2 0 0 0,0-1-1 0 0,4 25 1 0 0,9 87-229 0 0,-14-90-418 0 0,37 310 1044 0 0,-41-344-1741 0 0,-1 0 0 0 0,1 1 0 0 0,-1-1 0 0 0,0 0 0 0 0,0 0 0 0 0,0 0 0 0 0,-2 8-1 0 0,1-11-96 0 0,1 0 0 0 0,-1-1-1 0 0,1 1 1 0 0,-1 0-1 0 0,0 0 1 0 0,1 0 0 0 0,-1 0-1 0 0,0 0 1 0 0,0-1 0 0 0,1 1-1 0 0,-1 0 1 0 0,0-1-1 0 0,0 1 1 0 0,0-1 0 0 0,0 1-1 0 0,0-1 1 0 0,0 1-1 0 0,0-1 1 0 0,0 1 0 0 0,0-1-1 0 0,0 0 1 0 0,0 0-1 0 0,0 0 1 0 0,0 1 0 0 0,-1-1-1 0 0,1 0 1 0 0,0 0-1 0 0,0 0 1 0 0,0-1 0 0 0,0 1-1 0 0,0 0 1 0 0,0 0-1 0 0,-1-1 1 0 0,-19-3-1845 0 0,0 0-1 0 0,1-2 1 0 0,-38-15-1 0 0,39 13-1159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9:0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1 296 4145 0 0,'4'-2'331'0'0,"0"-1"-1"0"0,0 1 1 0 0,0 0-1 0 0,1 0 1 0 0,-1 0 0 0 0,1 1-1 0 0,-1-1 1 0 0,1 1-1 0 0,0 0 1 0 0,8 0 0 0 0,6-2 562 0 0,65-15 3029 0 0,111-27 984 0 0,-149 32-4983 0 0,-1-2 1 0 0,51-25-1 0 0,-48 12-3545 0 0,-33 18-1459 0 0</inkml:trace>
  <inkml:trace contextRef="#ctx0" brushRef="#br0" timeOffset="1">766 36 7834 0 0,'12'-1'1306'0'0,"0"1"0"0"0,1 0 0 0 0,14 3 0 0 0,19 1 1701 0 0,-17-7-5262 0 0,-28 3 1949 0 0,1 0 0 0 0,-1 0 0 0 0,0-1 1 0 0,1 1-1 0 0,-1 0 0 0 0,0-1 1 0 0,1 1-1 0 0,-1-1 0 0 0,0 0 0 0 0,0 1 1 0 0,0-1-1 0 0,0 0 0 0 0,1 0 1 0 0,-1 0-1 0 0,0 0 0 0 0,0 0 0 0 0,0 0 1 0 0,-1 0-1 0 0,1 0 0 0 0,0 0 0 0 0,0 0 1 0 0,-1 0-1 0 0,1 0 0 0 0,0-1 1 0 0,-1 1-1 0 0,1 0 0 0 0,-1-1 0 0 0,1-2 1 0 0,-2-7-454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9:0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220 659 14283 0 0,'-14'6'-23'0'0,"1"0"0"0"0,0 1 0 0 0,0 0 1 0 0,0 1-1 0 0,1 1 0 0 0,-15 13 0 0 0,14-11 143 0 0,-2 0 0 0 0,1 0 0 0 0,-28 13 0 0 0,41-23-117 0 0,0-1 0 0 0,0 1 0 0 0,-1-1 0 0 0,1 1 0 0 0,0-1 0 0 0,-1 0 0 0 0,1 1 1 0 0,0-1-1 0 0,-1 0 0 0 0,1 0 0 0 0,0 0 0 0 0,-1 0 0 0 0,1 0 0 0 0,-1 0 0 0 0,1-1 0 0 0,0 1 0 0 0,-1 0 0 0 0,1-1 0 0 0,0 1 0 0 0,-3-2 0 0 0,6-1 109 0 0,18 3 0 0 0,13 6-591 0 0,0 1-1 0 0,34 13 0 0 0,-52-15 277 0 0,-1 1 0 0 0,0 0-1 0 0,0 1 1 0 0,0 1 0 0 0,-1 0 0 0 0,24 19-1 0 0,-35-25 305 0 0,0 0-1 0 0,0-1 1 0 0,-1 1-1 0 0,1 0 0 0 0,-1 0 1 0 0,1 0-1 0 0,-1 0 1 0 0,0 0-1 0 0,0 0 0 0 0,0 0 1 0 0,0 1-1 0 0,0-1 1 0 0,0 0-1 0 0,0 1 1 0 0,-1-1-1 0 0,1 1 0 0 0,-1-1 1 0 0,0 0-1 0 0,0 1 1 0 0,0-1-1 0 0,0 1 1 0 0,0-1-1 0 0,0 1 0 0 0,-1-1 1 0 0,0 3-1 0 0,0-2 31 0 0,0-1 0 0 0,-1 1-1 0 0,1 0 1 0 0,-1-1-1 0 0,1 1 1 0 0,-1-1 0 0 0,0 0-1 0 0,0 1 1 0 0,0-1 0 0 0,0 0-1 0 0,-1 0 1 0 0,1 0 0 0 0,-1 0-1 0 0,1-1 1 0 0,-1 1 0 0 0,1-1-1 0 0,-1 0 1 0 0,0 1-1 0 0,0-1 1 0 0,-3 1 0 0 0,4-2-75 0 0,1 1 1 0 0,-1-1-1 0 0,0 1 1 0 0,0-1-1 0 0,1 0 1 0 0,-1 0-1 0 0,0 0 0 0 0,0 0 1 0 0,0 0-1 0 0,0 0 1 0 0,1 0-1 0 0,-4-2 1 0 0,5 2-51 0 0,-1 0 0 0 0,1 0 0 0 0,0 0 0 0 0,0 0 0 0 0,0 0 0 0 0,-1 0 0 0 0,1 0 0 0 0,0-1 0 0 0,0 1 0 0 0,0 0 0 0 0,0 0 0 0 0,0 0 0 0 0,-1 0 0 0 0,1-1 0 0 0,0 1 0 0 0,0 0 0 0 0,0 0 0 0 0,0 0 0 0 0,0-1 0 0 0,0 1 0 0 0,0 0 0 0 0,0 0 0 0 0,0-1 0 0 0,-1 1 1 0 0,1 0-1 0 0,0 0 0 0 0,0 0 0 0 0,0-1 0 0 0,0 1 0 0 0,0 0 0 0 0,1 0 0 0 0,-1-1 0 0 0,0 1 0 0 0,9-12 59 0 0,51-32-21 0 0,2 3-1 0 0,67-33 1 0 0,-21 12 156 0 0,-91 52-47 0 0,34-23 212 0 0,-47 30-274 0 0,0 0 0 0 0,0 0 0 0 0,0-1 1 0 0,-1 0-1 0 0,0 1 0 0 0,0-1 1 0 0,0-1-1 0 0,0 1 0 0 0,3-7 1 0 0,-6 11-68 0 0,1-1 1 0 0,-1 1-1 0 0,0-1 1 0 0,0 1-1 0 0,0 0 0 0 0,0-1 1 0 0,1 1-1 0 0,-1-1 1 0 0,0 1-1 0 0,0-1 1 0 0,0 1-1 0 0,0-1 1 0 0,0 1-1 0 0,0-1 1 0 0,0 1-1 0 0,0-1 1 0 0,-1 1-1 0 0,1-1 1 0 0,0 1-1 0 0,0-1 1 0 0,0 1-1 0 0,0 0 1 0 0,-1-1-1 0 0,1 1 0 0 0,0-1 1 0 0,0 1-1 0 0,-1 0 1 0 0,1-1-1 0 0,-15-5 302 0 0,10 6-285 0 0,1-1-1 0 0,-1 1 1 0 0,0 0 0 0 0,-8 2 0 0 0,-4 2-123 0 0,0 0 0 0 0,0 2 0 0 0,1 0 1 0 0,-1 1-1 0 0,1 0 0 0 0,1 2 0 0 0,0-1 1 0 0,0 2-1 0 0,0 0 0 0 0,1 1 1 0 0,1 0-1 0 0,0 1 0 0 0,-19 23 0 0 0,29-31 77 0 0,1-1 0 0 0,0 1 1 0 0,-1 0-1 0 0,1 0 0 0 0,0 0 0 0 0,1 1 0 0 0,-1-1 0 0 0,1 0 0 0 0,0 1 0 0 0,0-1 0 0 0,0 0 0 0 0,1 1 0 0 0,-1-1 0 0 0,1 1 1 0 0,1 7-1 0 0,-1-10 9 0 0,1 1 0 0 0,0 0 0 0 0,-1-1 1 0 0,1 1-1 0 0,0-1 0 0 0,1 1 0 0 0,-1-1 1 0 0,0 0-1 0 0,1 1 0 0 0,-1-1 0 0 0,1 0 1 0 0,0 0-1 0 0,-1 0 0 0 0,1 0 0 0 0,0 0 0 0 0,0 0 1 0 0,0-1-1 0 0,1 1 0 0 0,-1-1 0 0 0,0 1 1 0 0,1-1-1 0 0,-1 0 0 0 0,1 0 0 0 0,-1 0 1 0 0,1 0-1 0 0,-1-1 0 0 0,4 1 0 0 0,3 1 62 0 0,-1-1-1 0 0,1-1 0 0 0,0 0 0 0 0,0 0 0 0 0,0-1 1 0 0,0 0-1 0 0,0 0 0 0 0,-1-1 0 0 0,1 0 0 0 0,10-4 0 0 0,2-2 90 0 0,-1-1-1 0 0,0 0 1 0 0,19-13-1 0 0,-16 7-109 0 0,0 0-1 0 0,-1-2 0 0 0,-1 0 1 0 0,0-2-1 0 0,-1 0 0 0 0,-2-1 1 0 0,0-1-1 0 0,-1-1 0 0 0,-1 0 1 0 0,0-1-1 0 0,11-26 0 0 0,-26 47-135 0 0,0-1 0 0 0,1 1-1 0 0,-1-1 1 0 0,0 1 0 0 0,1-1 0 0 0,0 1-1 0 0,0 0 1 0 0,2-3 0 0 0,-3 5 74 0 0,-1 0 0 0 0,0 0 0 0 0,0 0 0 0 0,1 0 0 0 0,-1-1 0 0 0,0 1 0 0 0,1 0 0 0 0,-1 0 0 0 0,0 0 0 0 0,0 0 0 0 0,1 0 0 0 0,-1 0 0 0 0,0 0 0 0 0,1 0 0 0 0,-1 0 0 0 0,0 0 0 0 0,1 0 0 0 0,-1 0 0 0 0,0 0 0 0 0,0 0 0 0 0,1 0 0 0 0,-1 0 0 0 0,0 1 0 0 0,1-1 0 0 0,-1 0 1 0 0,0 0-1 0 0,0 0 0 0 0,1 1 0 0 0,7 13-147 0 0,-3 0 89 0 0,-1 1 0 0 0,-1 0 1 0 0,-1 0-1 0 0,2 18 0 0 0,-3-18 5 0 0,1 0-1 0 0,0-1 1 0 0,1 1 0 0 0,6 17-1 0 0,2-11 1055 0 0,-11-20-926 0 0,1 0 0 0 0,-1 0-1 0 0,1 0 1 0 0,0-1 0 0 0,-1 1 0 0 0,1 0 0 0 0,0 0-1 0 0,0 0 1 0 0,-1-1 0 0 0,1 1 0 0 0,0-1 0 0 0,0 1-1 0 0,0 0 1 0 0,0-1 0 0 0,0 1 0 0 0,0-1-1 0 0,0 0 1 0 0,2 1 0 0 0,-2-1-28 0 0,-1 0 0 0 0,1-1 0 0 0,-1 1 0 0 0,1 0 0 0 0,-1-1 0 0 0,1 1 0 0 0,-1-1 0 0 0,0 1 0 0 0,1-1 0 0 0,-1 1 0 0 0,1-1 0 0 0,-1 1 0 0 0,0-1 0 0 0,1 1 0 0 0,-1-1 0 0 0,0 1 0 0 0,0-1 0 0 0,1 0 0 0 0,-1 1 0 0 0,0-1 0 0 0,0 1 0 0 0,0-1 0 0 0,0-1 0 0 0,3-18 64 0 0,-2 17-69 0 0,3-30 137 0 0,13-75 178 0 0,-13 94-387 0 0,0-1 1 0 0,1 1-1 0 0,0 0 1 0 0,2 0-1 0 0,9-17 1 0 0,-10 21 14 0 0,2-4-378 0 0,18-22 0 0 0,-24 33 343 0 0,1 0 0 0 0,0 0 1 0 0,0 0-1 0 0,0 1 0 0 0,0-1 0 0 0,0 1 1 0 0,1-1-1 0 0,-1 1 0 0 0,1 0 1 0 0,-1 0-1 0 0,1 1 0 0 0,5-2 1 0 0,-8 2 61 0 0,1 1 0 0 0,-1 0 0 0 0,1 1 0 0 0,-1-1 1 0 0,1 0-1 0 0,-1 0 0 0 0,1 1 0 0 0,-1-1 0 0 0,1 0 1 0 0,-1 1-1 0 0,0 0 0 0 0,1-1 0 0 0,-1 1 0 0 0,0 0 1 0 0,1 0-1 0 0,-1 0 0 0 0,0 0 0 0 0,2 1 0 0 0,22 25-69 0 0,-18-20 29 0 0,6 9 30 0 0,0 1 0 0 0,19 35 0 0 0,-20-31 127 0 0,24 31 0 0 0,-35-50-85 0 0,0 0 0 0 0,1-1 1 0 0,-1 1-1 0 0,0-1 1 0 0,1 1-1 0 0,-1-1 1 0 0,1 0-1 0 0,-1 1 1 0 0,1-1-1 0 0,0 0 1 0 0,-1 0-1 0 0,1 0 0 0 0,0-1 1 0 0,0 1-1 0 0,0 0 1 0 0,0-1-1 0 0,-1 1 1 0 0,1-1-1 0 0,0 1 1 0 0,0-1-1 0 0,0 0 0 0 0,0 0 1 0 0,0 0-1 0 0,0 0 1 0 0,0 0-1 0 0,0 0 1 0 0,0-1-1 0 0,0 1 1 0 0,0-1-1 0 0,0 1 1 0 0,0-1-1 0 0,0 0 0 0 0,0 0 1 0 0,-1 1-1 0 0,1-1 1 0 0,0-1-1 0 0,-1 1 1 0 0,4-2-1 0 0,0-2 58 0 0,-1 1-1 0 0,1-1 0 0 0,-1 0 1 0 0,0 0-1 0 0,-1 0 1 0 0,1-1-1 0 0,-1 1 0 0 0,0-1 1 0 0,0 0-1 0 0,3-11 1 0 0,9-45-27 0 0,3-11 13 0 0,-15 64-66 0 0,1 0 0 0 0,-1 0 1 0 0,2 0-1 0 0,-1 1 1 0 0,11-15-1 0 0,-12 20-15 0 0,-1 1-1 0 0,1-1 1 0 0,-1 1-1 0 0,1-1 1 0 0,0 1-1 0 0,0 0 1 0 0,-1 0-1 0 0,2 1 1 0 0,-1-1-1 0 0,0 1 1 0 0,0-1-1 0 0,0 1 1 0 0,1 0-1 0 0,-1 0 1 0 0,1 0-1 0 0,-1 1 1 0 0,0-1-1 0 0,1 1 1 0 0,-1 0-1 0 0,7 0 1 0 0,1 1-27 0 0,0 1 1 0 0,0 0-1 0 0,0 1 0 0 0,0 0 1 0 0,12 5-1 0 0,-22-8 37 0 0,-1 0 0 0 0,1 1 0 0 0,0-1 0 0 0,0 0 0 0 0,0 1 0 0 0,-1-1 0 0 0,1 0-1 0 0,0 0 1 0 0,0 0 0 0 0,0 0 0 0 0,0 0 0 0 0,0 0 0 0 0,0 0 0 0 0,-1 0 0 0 0,1 0 0 0 0,1-1 0 0 0,-3-2 2 0 0,-8-2 8 0 0,3 3-5 0 0,0 0 1 0 0,0 0 0 0 0,-1 1 0 0 0,1 0 0 0 0,0 0 0 0 0,-1 0 0 0 0,1 1 0 0 0,-1 0-1 0 0,1 0 1 0 0,-1 1 0 0 0,1 0 0 0 0,0 0 0 0 0,-1 0 0 0 0,1 1 0 0 0,0 0-1 0 0,0 0 1 0 0,0 1 0 0 0,0-1 0 0 0,-6 5 0 0 0,5-3-10 0 0,1 0 1 0 0,-1 1-1 0 0,1 0 1 0 0,0 0-1 0 0,1 0 0 0 0,-1 1 1 0 0,1-1-1 0 0,0 1 1 0 0,-6 10-1 0 0,9-13 2 0 0,1-1-1 0 0,-1 1 1 0 0,1-1 0 0 0,0 1-1 0 0,0 0 1 0 0,0-1-1 0 0,0 1 1 0 0,0 0 0 0 0,1 0-1 0 0,-1 0 1 0 0,1 0-1 0 0,0 0 1 0 0,-1 0 0 0 0,1 0-1 0 0,1 0 1 0 0,-1 0-1 0 0,0 0 1 0 0,1-1 0 0 0,0 1-1 0 0,-1 0 1 0 0,1 0-1 0 0,0 0 1 0 0,1-1 0 0 0,-1 1-1 0 0,0 0 1 0 0,1-1-1 0 0,-1 1 1 0 0,3 1 0 0 0,-1-1-4 0 0,1 0 0 0 0,-1 0 1 0 0,0-1-1 0 0,1 1 0 0 0,0-1 0 0 0,0 0 1 0 0,0 0-1 0 0,-1 0 0 0 0,2-1 1 0 0,-1 0-1 0 0,0 1 0 0 0,0-1 1 0 0,0-1-1 0 0,1 1 0 0 0,-1-1 1 0 0,0 1-1 0 0,0-1 0 0 0,8-1 1 0 0,2 0-1 0 0,1-1 0 0 0,-1 0 0 0 0,-1-1 0 0 0,20-7 0 0 0,-15 3 40 0 0,0 0 0 0 0,0-1 0 0 0,-1-1 0 0 0,0-1 0 0 0,-1-1 0 0 0,0 0 0 0 0,19-17 0 0 0,-25 18-12 0 0,0 0 1 0 0,-1 0 0 0 0,0-1 0 0 0,0 0 0 0 0,-1-1 0 0 0,-1 1 0 0 0,0-2-1 0 0,0 1 1 0 0,-2-1 0 0 0,9-25 0 0 0,-7 22-53 0 0,-2 15-3 0 0,1 9-9 0 0,1 9-187 0 0,10 31 0 0 0,-12-30 38 0 0,12 25 1 0 0,-10-27 194 0 0,0-1 15 0 0,0-1 0 0 0,10 16 0 0 0,-15-27-14 0 0,0 0 0 0 0,0-1 0 0 0,0 1 0 0 0,0-1 0 0 0,0 1 0 0 0,0-1 0 0 0,1 0 0 0 0,-1 0 0 0 0,1 0 0 0 0,0 0 0 0 0,-1-1 0 0 0,1 1 0 0 0,0-1 0 0 0,0 0 0 0 0,0 1 0 0 0,0-1 0 0 0,4 0 0 0 0,-6-1 12 0 0,-1 0 0 0 0,1 0 1 0 0,0 0-1 0 0,0 0 0 0 0,0-1 1 0 0,0 1-1 0 0,0 0 0 0 0,-1 0 1 0 0,1-1-1 0 0,0 1 0 0 0,0-1 1 0 0,-1 1-1 0 0,1-1 0 0 0,0 1 1 0 0,-1-1-1 0 0,1 0 0 0 0,0 1 1 0 0,-1-1-1 0 0,1 1 0 0 0,-1-1 1 0 0,1 0-1 0 0,-1 0 0 0 0,1 1 1 0 0,-1-1-1 0 0,0 0 0 0 0,1 0 1 0 0,-1 0-1 0 0,1-1 0 0 0,7-30 266 0 0,-6 23-171 0 0,6-21 119 0 0,1 0 0 0 0,15-34 0 0 0,-18 51-265 0 0,1 0 1 0 0,1 0-1 0 0,0 0 0 0 0,0 1 0 0 0,1 0 0 0 0,19-18 0 0 0,-6 10 16 0 0,2 0 1 0 0,0 2-1 0 0,1 1 0 0 0,29-15 0 0 0,-8 8-277 0 0,76-27-1 0 0,-104 45-343 0 0,0 0 0 0 0,1 2-1 0 0,-1 0 1 0 0,1 1 0 0 0,0 1 0 0 0,27 1 0 0 0,-14 2-6305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3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4 188 5985 0 0,'-1'1'208'0'0,"1"0"-1"0"0,-1 0 1 0 0,1 0 0 0 0,0-1-1 0 0,-1 1 1 0 0,1 0-1 0 0,0 0 1 0 0,-1 0-1 0 0,1 0 1 0 0,0 0-1 0 0,0 0 1 0 0,0 0 0 0 0,0 0-1 0 0,0 0 1 0 0,0 0-1 0 0,0 0 1 0 0,1 2-1 0 0,11 13 2123 0 0,-8-13-2223 0 0,0 0 0 0 0,0 0 1 0 0,0-1-1 0 0,0 1 0 0 0,0-1 1 0 0,0 0-1 0 0,1 0 0 0 0,-1-1 1 0 0,1 1-1 0 0,-1-1 0 0 0,1 0 1 0 0,0 0-1 0 0,0 0 0 0 0,7-1 1 0 0,8 1 182 0 0,0-2 1 0 0,23-3 0 0 0,-18 1 147 0 0,297-12 4653 0 0,-87 6-4157 0 0,-114 2-829 0 0,299-24 471 0 0,-163 2-227 0 0,141-14 347 0 0,-165 14-597 0 0,-46 5-59 0 0,-41 6 21 0 0,165-13-5 0 0,-190 28-42 0 0,382 0 47 0 0,-493 3-51 0 0,191 13 43 0 0,-139-6-21 0 0,75 18 1 0 0,226 38 37 0 0,5-27-76 0 0,-201-18-144 0 0,-74-7 518 0 0,160 0 1 0 0,188-42 388 0 0,-422 30-754 0 0,44-7 33 0 0,-57 7-33 0 0,0 0-1 0 0,-1-1 1 0 0,1 0 0 0 0,0 0 0 0 0,-1-1 0 0 0,1 1 0 0 0,-1-1-1 0 0,6-4 1 0 0,-11 7-22 0 0,1-1 1 0 0,0 0-1 0 0,-1 0 0 0 0,1 1 0 0 0,-1-1 0 0 0,1 0 0 0 0,-1 0 1 0 0,1 0-1 0 0,-1 0 0 0 0,0 0 0 0 0,1 0 0 0 0,-1 1 0 0 0,0-1 1 0 0,0 0-1 0 0,0 0 0 0 0,0 0 0 0 0,0 0 0 0 0,0 0 0 0 0,0 0 1 0 0,0 0-1 0 0,0 0 0 0 0,0 0 0 0 0,0 0 0 0 0,0 0 0 0 0,-1 0 1 0 0,1 0-1 0 0,0 1 0 0 0,-1-1 0 0 0,1 0 0 0 0,-1 0 0 0 0,1 0 1 0 0,-1 0-1 0 0,1 1 0 0 0,-1-1 0 0 0,0 0 0 0 0,0 0 0 0 0,-5-6-1408 0 0,0 0 0 0 0,-13-11-1 0 0,14 13-1694 0 0,-8-8-4004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36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5065 0 0,'3'1'319'0'0,"0"1"-1"0"0,-1-1 1 0 0,1 1-1 0 0,-1 0 1 0 0,0 0 0 0 0,1 0-1 0 0,-1 0 1 0 0,0 0-1 0 0,0 1 1 0 0,0-1 0 0 0,0 0-1 0 0,-1 1 1 0 0,1 0-1 0 0,-1-1 1 0 0,1 1 0 0 0,-1 0-1 0 0,0 0 1 0 0,1 4-1 0 0,5 12 117 0 0,-1 1-1 0 0,-1-1 1 0 0,3 29-1 0 0,3 62-639 0 0,-1 0 665 0 0,51 346 4305 0 0,-57-428-4574 0 0,-1-12-329 0 0,-1-1-1 0 0,0 1 0 0 0,-1-1 0 0 0,-2 21 0 0 0,-5-15-1358 0 0,6-20 1348 0 0,0-1 0 0 0,-1 1 0 0 0,1 0 0 0 0,-1-1 1 0 0,1 1-1 0 0,-1 0 0 0 0,1-1 0 0 0,-1 1 0 0 0,0 0 1 0 0,1-1-1 0 0,-1 1 0 0 0,1-1 0 0 0,-1 1 0 0 0,0-1 0 0 0,0 0 1 0 0,1 1-1 0 0,-1-1 0 0 0,0 0 0 0 0,0 1 0 0 0,1-1 0 0 0,-1 0 1 0 0,0 0-1 0 0,-1 0 0 0 0,-5-1-4417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3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11979 0 0,'82'-26'3426'0'0,"-4"12"-1927"0"0,152-9 1 0 0,-172 20-1900 0 0,54-13-201 0 0,-82 11 784 0 0,-1 0 0 0 0,1 2 0 0 0,0 1-1 0 0,40 3 1 0 0,-64 0-149 0 0,0 0 0 0 0,-1 0 0 0 0,1 0 0 0 0,0 1 0 0 0,-1 0 0 0 0,0 0 1 0 0,1 0-1 0 0,-1 1 0 0 0,0 0 0 0 0,0 0 0 0 0,0 0 0 0 0,-1 0 0 0 0,1 1 0 0 0,-1 0 0 0 0,0 0 0 0 0,0 0 0 0 0,6 9 0 0 0,-3-3-185 0 0,-1 1 0 0 0,0-1 0 0 0,-1 2 0 0 0,0-1 0 0 0,-1 0 0 0 0,0 1 0 0 0,3 16 0 0 0,60 306-2907 0 0,-39-161 3161 0 0,-26-153-36 0 0,-1 1 1 0 0,-1-1 0 0 0,-1 0-1 0 0,-1 1 1 0 0,-1-1 0 0 0,-7 31 0 0 0,8-45-212 0 0,0-1 0 0 0,-1 1 0 0 0,1-1 0 0 0,-1 1 1 0 0,0-1-1 0 0,0 0 0 0 0,-1 0 0 0 0,0 0 0 0 0,1 0 1 0 0,-2-1-1 0 0,1 0 0 0 0,0 0 0 0 0,-1 0 1 0 0,0 0-1 0 0,0-1 0 0 0,0 1 0 0 0,0-1 0 0 0,-9 3 1 0 0,-5 2 116 0 0,-1-2 1 0 0,-1 0-1 0 0,-40 5 1 0 0,60-11 42 0 0,-67 12 407 0 0,-155 22 639 0 0,171-29-659 0 0,0-2 0 0 0,-69-5 0 0 0,103 1-326 0 0,14 1-225 0 0,0 0 0 0 0,-1 0 0 0 0,1 0 0 0 0,0 0 0 0 0,0-1 0 0 0,-1 0 1 0 0,1 1-1 0 0,0-2 0 0 0,0 1 0 0 0,0 0 0 0 0,0-1 0 0 0,0 0 0 0 0,0 0 0 0 0,-5-3 0 0 0,5 0-764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3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10594 0 0,'6'8'43'0'0,"-1"0"-1"0"0,0 1 1 0 0,0 0-1 0 0,-1 0 1 0 0,0 0-1 0 0,5 16 1 0 0,10 60-90 0 0,-18-77 302 0 0,8 52 64 0 0,-7-37-424 0 0,2 0 0 0 0,1 0 1 0 0,9 28-1 0 0,-7-32 180 0 0,-3-10 195 0 0,0 0-1 0 0,-1 0 1 0 0,0 1 0 0 0,-1-1-1 0 0,0 1 1 0 0,1 15 0 0 0,-10-30-2708 0 0,3 0-1454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2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 7602 0 0,'0'-1'35'0'0,"0"1"1"0"0,0 0-1 0 0,0 0 0 0 0,-1 0 1 0 0,1-1-1 0 0,0 1 1 0 0,0 0-1 0 0,-1 0 1 0 0,1 0-1 0 0,0 0 1 0 0,0 0-1 0 0,-1-1 1 0 0,1 1-1 0 0,0 0 1 0 0,0 0-1 0 0,-1 0 1 0 0,1 0-1 0 0,0 0 1 0 0,-1 0-1 0 0,1 0 0 0 0,0 0 1 0 0,0 0-1 0 0,-1 0 1 0 0,1 0-1 0 0,0 0 1 0 0,-1 0-1 0 0,1 0 1 0 0,0 1-1 0 0,0-1 1 0 0,-1 0-1 0 0,1 0 1 0 0,0 0-1 0 0,-1 0 1 0 0,-7 11 1308 0 0,-1 13-1103 0 0,6-8-1181 0 0,1 0 0 0 0,0-1 0 0 0,1 1 1 0 0,1 0-1 0 0,1 0 0 0 0,4 29 0 0 0,-1-28 1450 0 0,0 1 0 0 0,1-1 0 0 0,0 0 0 0 0,2 0 0 0 0,0-1 0 0 0,0 1 0 0 0,2-2 0 0 0,0 1 0 0 0,21 26 0 0 0,-23-35 107 0 0,-1 1 0 0 0,1-2-1 0 0,1 1 1 0 0,-1-1 0 0 0,1 0 0 0 0,0 0 0 0 0,1-1-1 0 0,10 5 1 0 0,-17-9-470 0 0,1 0 0 0 0,-1 0 0 0 0,1 0 0 0 0,-1 0 0 0 0,1 0 0 0 0,-1-1 0 0 0,1 1 0 0 0,0-1 0 0 0,-1 0 0 0 0,1 0 0 0 0,0 0 1 0 0,-1 0-1 0 0,1 0 0 0 0,0-1 0 0 0,-1 1 0 0 0,1-1 0 0 0,0 1 0 0 0,-1-1 0 0 0,1 0 0 0 0,-1 0 0 0 0,0 0 0 0 0,1-1 0 0 0,-1 1 0 0 0,0 0 0 0 0,1-1 0 0 0,-1 0 0 0 0,0 1 0 0 0,0-1 0 0 0,-1 0 0 0 0,1 0 0 0 0,0 0 0 0 0,0 0 0 0 0,-1-1 0 0 0,2-2 0 0 0,4-8 72 0 0,-1 0 0 0 0,-1 0 0 0 0,0 0 0 0 0,-1-1 0 0 0,3-14 0 0 0,2-8-226 0 0,-9 36-9 0 0,0-1 0 0 0,0 1-1 0 0,0 0 1 0 0,0-1 0 0 0,0 1 0 0 0,0 0 0 0 0,0-1 0 0 0,0 1 0 0 0,1 0-1 0 0,-1-1 1 0 0,0 1 0 0 0,0 0 0 0 0,0 0 0 0 0,1-1 0 0 0,-1 1 0 0 0,0 0 0 0 0,0 0-1 0 0,0 0 1 0 0,1-1 0 0 0,-1 1 0 0 0,0 0 0 0 0,1 0 0 0 0,-1 0 0 0 0,0-1-1 0 0,0 1 1 0 0,1 0 0 0 0,-1 0 0 0 0,0 0 0 0 0,1 0 0 0 0,-1 0 0 0 0,0 0 0 0 0,1 0-1 0 0,-1 0 1 0 0,0 0 0 0 0,1 0 0 0 0,-1 0 0 0 0,0 0 0 0 0,1 0 0 0 0,13 10-148 0 0,9 17 350 0 0,7 23 342 0 0,-22-34-393 0 0,1-1 1 0 0,0-1-1 0 0,1 1 1 0 0,15 14 0 0 0,-25-29-153 0 0,0 1 0 0 0,0-1 0 0 0,0 0 0 0 0,0 0 0 0 0,0 0 0 0 0,0 0 1 0 0,0 1-1 0 0,0-1 0 0 0,0 0 0 0 0,0 0 0 0 0,0 0 0 0 0,0 0 0 0 0,1 1 1 0 0,-1-1-1 0 0,0 0 0 0 0,0 0 0 0 0,0 0 0 0 0,0 0 0 0 0,0 0 0 0 0,0 0 1 0 0,1 0-1 0 0,-1 1 0 0 0,0-1 0 0 0,0 0 0 0 0,0 0 0 0 0,0 0 0 0 0,1 0 1 0 0,-1 0-1 0 0,0 0 0 0 0,0 0 0 0 0,0 0 0 0 0,1 0 0 0 0,-1 0 0 0 0,0 0 1 0 0,0 0-1 0 0,0 0 0 0 0,0 0 0 0 0,1 0 0 0 0,-1 0 0 0 0,0 0 0 0 0,0 0 1 0 0,0 0-1 0 0,1 0 0 0 0,-1 0 0 0 0,0-1 0 0 0,0 1 0 0 0,0 0 0 0 0,0 0 1 0 0,0 0-1 0 0,1 0 0 0 0,-1 0 0 0 0,0 0 0 0 0,0 0 0 0 0,0-1 0 0 0,0 1 1 0 0,0 0-1 0 0,0 0 0 0 0,0 0 0 0 0,1 0 0 0 0,-1-1 0 0 0,0 1 0 0 0,0 0 1 0 0,0 0-1 0 0,0 0 0 0 0,0 0 0 0 0,0-1 0 0 0,0 1 0 0 0,0 0 0 0 0,0 0 1 0 0,-1-16-2527 0 0,1 11 1397 0 0,-1-5-4996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3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6449 0 0,'12'3'999'0'0,"1"0"-1"0"0,-1 1 0 0 0,17 6 0 0 0,-13-2-1113 0 0,0-2 0 0 0,1 0 0 0 0,29 6 0 0 0,-40-11 97 0 0,1 0 1 0 0,0 0-1 0 0,-1-1 0 0 0,1 0 0 0 0,0 0 1 0 0,-1 0-1 0 0,1-1 0 0 0,0 0 0 0 0,-1-1 1 0 0,1 1-1 0 0,-1-1 0 0 0,12-5 0 0 0,-13 4 240 0 0,-2 2-223 0 0,0 0 1 0 0,0 0-1 0 0,0-1 0 0 0,0 1 0 0 0,-1-1 1 0 0,1 0-1 0 0,-1 0 0 0 0,1 0 0 0 0,-1 0 1 0 0,0 0-1 0 0,1 0 0 0 0,2-6 0 0 0,-4 7-648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3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2304 0 0,'3'4'542'0'0,"0"0"-1"0"0,1 0 1 0 0,-1 0-1 0 0,1-1 1 0 0,0 0-1 0 0,0 0 1 0 0,0 0-1 0 0,0 0 1 0 0,1-1-1 0 0,7 4 1 0 0,-7-4-497 0 0,1 1 1 0 0,0-1-1 0 0,-1-1 1 0 0,1 1-1 0 0,0-1 1 0 0,0 0-1 0 0,0 0 1 0 0,0-1-1 0 0,0 0 1 0 0,0 0-1 0 0,0 0 1 0 0,0-1-1 0 0,-1 1 1 0 0,10-4-1 0 0,25-15-1213 0 0,-26 10 515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0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31 6913 0 0,'-1'0'87'0'0,"-1"0"-1"0"0,0 0 0 0 0,0 0 0 0 0,0-1 0 0 0,0 1 0 0 0,0 0 1 0 0,0-1-1 0 0,0 1 0 0 0,1-1 0 0 0,-1 0 0 0 0,0 0 0 0 0,-2-1 1 0 0,4 1-59 0 0,-1 1 1 0 0,1 0-1 0 0,0 0 1 0 0,0 0 0 0 0,0 0-1 0 0,0 0 1 0 0,0 0-1 0 0,0-1 1 0 0,-1 1 0 0 0,1 0-1 0 0,0 0 1 0 0,0 0 0 0 0,0 0-1 0 0,0-1 1 0 0,0 1-1 0 0,0 0 1 0 0,0 0 0 0 0,0 0-1 0 0,0-1 1 0 0,0 1-1 0 0,0 0 1 0 0,0 0 0 0 0,0 0-1 0 0,0 0 1 0 0,0-1-1 0 0,0 1 1 0 0,0 0 0 0 0,0 0-1 0 0,0 0 1 0 0,0 0 0 0 0,0-1-1 0 0,0 1 1 0 0,0 0-1 0 0,0 0 1 0 0,1 0 0 0 0,-1 0-1 0 0,0-1 1 0 0,0 1-1 0 0,0 0 1 0 0,0 0 0 0 0,16-6 1054 0 0,10 1-193 0 0,1 2-1 0 0,-1 1 1 0 0,53 2-1 0 0,-29 5 59 0 0,58 12-1 0 0,114 20 617 0 0,29 7-730 0 0,244 76-39 0 0,-447-108-735 0 0,591 168 95 0 0,-531-148-90 0 0,475 120 123 0 0,-440-115-210 0 0,106 23-28 0 0,-163-45-67 0 0,1-5-1 0 0,154 0 1 0 0,-191-11 78 0 0,385-12 131 0 0,0-21 162 0 0,-362 25-210 0 0,313-46 50 0 0,126 2 1421 0 0,-469 53-1476 0 0,-1 2-1 0 0,1 1 0 0 0,-1 3 0 0 0,0 1 0 0 0,-1 3 0 0 0,46 15 0 0 0,-76-22 151 0 0,-1 1 0 0 0,1 0-1 0 0,-1 1 1 0 0,0 0 0 0 0,0 1-1 0 0,0-1 1 0 0,11 11 0 0 0,-21-16-193 0 0,0 1 1 0 0,0-1 0 0 0,-1 1-1 0 0,1-1 1 0 0,0 1 0 0 0,0-1-1 0 0,-1 0 1 0 0,1 1-1 0 0,0-1 1 0 0,-1 1 0 0 0,1-1-1 0 0,0 0 1 0 0,-1 1 0 0 0,1-1-1 0 0,0 0 1 0 0,-1 1 0 0 0,1-1-1 0 0,-1 0 1 0 0,1 1-1 0 0,-1-1 1 0 0,1 0 0 0 0,-1 0-1 0 0,1 0 1 0 0,-1 0 0 0 0,1 1-1 0 0,-1-1 1 0 0,1 0-1 0 0,-1 0 1 0 0,1 0 0 0 0,-1 0-1 0 0,-13 4-110 0 0,9-3-162 0 0,0 0-1 0 0,0-1 1 0 0,0 0 0 0 0,0 0-1 0 0,0 0 1 0 0,0 0 0 0 0,1-1-1 0 0,-1 0 1 0 0,0 0 0 0 0,0 0-1 0 0,-4-2 1 0 0,-9-2-2800 0 0,8 3-2916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6913 0 0,'5'9'962'0'0,"0"0"-1"0"0,0 1 0 0 0,-1-1 0 0 0,0 1 0 0 0,2 13 0 0 0,4 5-94 0 0,3 12-454 0 0,-1 2 1 0 0,13 81-1 0 0,-4 89 532 0 0,-20-195-938 0 0,3 32 127 0 0,7 150 1006 0 0,-13-195-1469 0 0,-2-8-453 0 0,0-1-69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10594 0 0,'60'-18'2560'0'0,"108"-19"0"0"0,64 9-885 0 0,-182 23-1776 0 0,64-13-352 0 0,-75 11 218 0 0,0 1-1 0 0,-1 2 1 0 0,2 1 0 0 0,39 3 0 0 0,-72 1 266 0 0,0 0 0 0 0,0 0 0 0 0,0 1 0 0 0,-1 0 0 0 0,1 0-1 0 0,0 0 1 0 0,-1 1 0 0 0,1 0 0 0 0,-1 0 0 0 0,0 0 0 0 0,0 1 0 0 0,0 0-1 0 0,0 1 1 0 0,4 4 0 0 0,-4-3 2 0 0,-1 0-1 0 0,-1 0 1 0 0,1 0-1 0 0,-1 1 1 0 0,0 0-1 0 0,0 0 1 0 0,-1 0-1 0 0,0 0 1 0 0,0 0-1 0 0,-1 1 1 0 0,0-1-1 0 0,2 14 1 0 0,3 50-785 0 0,-2 128 0 0 0,-3-31 42 0 0,1-123 689 0 0,2 0-1 0 0,2 0 1 0 0,1-1 0 0 0,28 82-1 0 0,-35-126 16 0 0,-1 1 0 0 0,1 0 0 0 0,-1-1-1 0 0,0 1 1 0 0,1 0 0 0 0,-1-1-1 0 0,0 1 1 0 0,0 0 0 0 0,0-1 0 0 0,1 1-1 0 0,-1 0 1 0 0,0-1 0 0 0,0 1-1 0 0,0 0 1 0 0,0 0 0 0 0,0-1 0 0 0,0 1-1 0 0,0 0 1 0 0,-1 0 0 0 0,1-1-1 0 0,0 1 1 0 0,0 0 0 0 0,0-1 0 0 0,-1 1-1 0 0,1 0 1 0 0,0-1 0 0 0,-1 1-1 0 0,1-1 1 0 0,-1 1 0 0 0,1 0 0 0 0,-1-1-1 0 0,1 1 1 0 0,-1-1 0 0 0,1 1-1 0 0,-1 0 1 0 0,-2-1-85 0 0,0 1 0 0 0,1 0 1 0 0,-1-1-1 0 0,0 0 0 0 0,0 0 0 0 0,1 1 0 0 0,-1-2 0 0 0,-3 1 1 0 0,-5 0-183 0 0,-162-3-1664 0 0,-222 10 4134 0 0,374-5-2271 0 0,-108 7 855 0 0,112-9-1192 0 0,0-1-1 0 0,1 0 0 0 0,-1-1 1 0 0,1-1-1 0 0,-28-8 0 0 0,31 6-3767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10594 0 0,'0'0'488'0'0,"1"19"666"0"0,7 78-416 0 0,-2-13-929 0 0,-2-45 99 0 0,13 82-238 0 0,-13-104 650 0 0,0 1 1 0 0,1-1-1 0 0,1 0 1 0 0,13 26-1 0 0,-17-39-163 0 0,-1 0 1 0 0,2 0-1 0 0,-1-1 1 0 0,0 1-1 0 0,1 0 1 0 0,-1-1-1 0 0,1 0 1 0 0,0 1-1 0 0,0-1 1 0 0,1 0-1 0 0,-1-1 1 0 0,7 5-1 0 0,-9-7-210 0 0,-1 0 0 0 0,0 0 0 0 0,0 0 0 0 0,0 0 0 0 0,1 0 0 0 0,-1 0-1 0 0,0-1 1 0 0,0 1 0 0 0,0 0 0 0 0,0 0 0 0 0,0 0 0 0 0,1-1 0 0 0,-1 1 0 0 0,0 0 0 0 0,0 0 0 0 0,0 0-1 0 0,0-1 1 0 0,0 1 0 0 0,0 0 0 0 0,0 0 0 0 0,0-1 0 0 0,0 1 0 0 0,0 0 0 0 0,0 0 0 0 0,0-1 0 0 0,0 1 0 0 0,0 0-1 0 0,0 0 1 0 0,0 0 0 0 0,0-1 0 0 0,0 1 0 0 0,0 0 0 0 0,0 0 0 0 0,0-1 0 0 0,0 1 0 0 0,0 0 0 0 0,0 0 0 0 0,-1 0-1 0 0,1-1 1 0 0,0 1 0 0 0,0 0 0 0 0,0-1-196 0 0,-3-5-759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1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5529 0 0,'0'0'250'0'0,"20"1"1677"0"0,-1-1-1397 0 0,1 0 1 0 0,-1-1-1 0 0,0-1 1 0 0,35-8-1 0 0,74-27-1323 0 0,-102 29 630 0 0,-10 3-191 0 0,0 0 0 0 0,-1-1 0 0 0,1 0 0 0 0,-2-1 0 0 0,16-10 0 0 0,-24 12-2339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4609 0 0,'14'3'1718'0'0,"1"0"1"0"0,0 0-1 0 0,0-2 1 0 0,23 0-1 0 0,-7 0-813 0 0,-7 0-730 0 0,48-5 0 0 0,-54 2-2179 0 0,26-8 1 0 0,-30 6 604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3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61 6649 0 0,'-15'-9'1282'0'0,"0"1"-1"0"0,-1 1 1 0 0,-1 0-1 0 0,1 1 0 0 0,-22-4 1 0 0,38 10-1245 0 0,0 0 0 0 0,1 0 1 0 0,-1 0-1 0 0,0 0 0 0 0,0 0 0 0 0,0 0 1 0 0,0-1-1 0 0,0 1 0 0 0,0 0 0 0 0,0 0 1 0 0,0 0-1 0 0,0 0 0 0 0,0 0 0 0 0,0 0 1 0 0,0 0-1 0 0,0 0 0 0 0,0 0 0 0 0,0 0 1 0 0,0 0-1 0 0,0 0 0 0 0,0 0 0 0 0,0 0 1 0 0,0 0-1 0 0,0-1 0 0 0,0 1 0 0 0,0 0 1 0 0,0 0-1 0 0,0 0 0 0 0,0 0 0 0 0,0 0 1 0 0,0 0-1 0 0,0 0 0 0 0,0 0 1 0 0,0 0-1 0 0,0 0 0 0 0,0 0 0 0 0,0 0 1 0 0,0 0-1 0 0,0 0 0 0 0,0 0 0 0 0,0 0 1 0 0,-1 0-1 0 0,1-1 0 0 0,0 1 0 0 0,0 0 1 0 0,0 0-1 0 0,0 0 0 0 0,0 0 0 0 0,0 0 1 0 0,0 0-1 0 0,0 0 0 0 0,0 0 0 0 0,0 0 1 0 0,0 0-1 0 0,0 0 0 0 0,0 0 0 0 0,0 0 1 0 0,0 0-1 0 0,-1 0 0 0 0,1 0 1 0 0,0 0-1 0 0,9-3 1011 0 0,12-2-445 0 0,1 3-201 0 0,-1 1 0 0 0,1 1 1 0 0,0 1-1 0 0,22 4 1 0 0,86 21-45 0 0,-84-16-359 0 0,152 40-228 0 0,-11-2-187 0 0,306 82-144 0 0,-369-90 526 0 0,141 65-1 0 0,105 83 227 0 0,-119-36 123 0 0,-89-51-414 0 0,48 33 46 0 0,115 66 78 0 0,-271-172 15 0 0,1-2 1 0 0,2-2 0 0 0,0-3 0 0 0,75 17 0 0 0,-31-20 123 0 0,-1-3 1 0 0,2-5 0 0 0,133-5-1 0 0,-85-3-162 0 0,91-4-84 0 0,363-27 336 0 0,-351 26 421 0 0,-21 1-191 0 0,160-3-217 0 0,-195 4-114 0 0,67 4 247 0 0,60-1-224 0 0,-193-4-187 0 0,119-6 302 0 0,-231 6-284 0 0,53-2 90 0 0,-62 4-85 0 0,0 0 0 0 0,0 1 0 0 0,0 1 0 0 0,-1-1 0 0 0,12 4 0 0 0,-20-4-29 0 0,-1-1 0 0 0,1 0 1 0 0,-1 0-1 0 0,1 0 0 0 0,0 0 0 0 0,-1 1 1 0 0,1-1-1 0 0,-1 0 0 0 0,1 1 0 0 0,-1-1 1 0 0,1 0-1 0 0,-1 1 0 0 0,0-1 0 0 0,1 1 0 0 0,-1-1 1 0 0,1 0-1 0 0,-1 1 0 0 0,0-1 0 0 0,1 1 1 0 0,-1-1-1 0 0,0 1 0 0 0,0 0 0 0 0,1-1 1 0 0,-1 1-1 0 0,0-1 0 0 0,0 1 0 0 0,0-1 0 0 0,0 1 1 0 0,0 0-1 0 0,1-1 0 0 0,-1 1 0 0 0,0-1 1 0 0,-1 1-1 0 0,1 0 0 0 0,0-1 0 0 0,0 1 1 0 0,0-1-1 0 0,0 1 0 0 0,0-1 0 0 0,0 1 0 0 0,-1 0 1 0 0,1-1-1 0 0,0 1 0 0 0,-1-1 0 0 0,1 1 1 0 0,0-1-1 0 0,-1 1 0 0 0,1-1 0 0 0,0 0 1 0 0,-1 1-1 0 0,1-1 0 0 0,-1 1 0 0 0,1-1 0 0 0,-1 0 1 0 0,1 1-1 0 0,-1-1 0 0 0,1 0 0 0 0,-1 0 1 0 0,1 1-1 0 0,-2-1 0 0 0,1-1-316 0 0,0 1 0 0 0,-1-1 0 0 0,1 0 1 0 0,0 0-1 0 0,0 0 0 0 0,0 0 0 0 0,-1 0 0 0 0,1 0 0 0 0,0 0 0 0 0,0 0 0 0 0,1 0 0 0 0,-1 0 0 0 0,0-1 0 0 0,-1-1 1 0 0,2 3 289 0 0,-3-6-1356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4145 0 0,'-4'3'3899'0'0,"4"-3"-3749"0"0,0 0 0 0 0,0 1 0 0 0,0-1 0 0 0,0 0 0 0 0,0 0 0 0 0,0 1 0 0 0,1 12 440 0 0,-1-10-24 0 0,21 190 2100 0 0,1 19-713 0 0,-21-210-1942 0 0,3 74 382 0 0,-3 0-1 0 0,-10 93 1 0 0,2-141 36 0 0,7-27-472 0 0,0-1 0 0 0,-1 1 0 0 0,1-1 0 0 0,0 0 0 0 0,0 1 0 0 0,0-1-1 0 0,-1 1 1 0 0,1-1 0 0 0,0 1 0 0 0,-1-1 0 0 0,1 0 0 0 0,0 1 0 0 0,-1-1 0 0 0,1 0 0 0 0,0 1 0 0 0,-1-1 0 0 0,1 0 0 0 0,-1 1-1 0 0,1-1 1 0 0,0 0 0 0 0,-1 0 0 0 0,1 1 0 0 0,-1-1 0 0 0,1 0 0 0 0,-1 0 0 0 0,1 0 0 0 0,-1 0 0 0 0,1 0 0 0 0,-1 0 0 0 0,1 0 0 0 0,-1 0-1 0 0,1 0 1 0 0,-1 0 0 0 0,1 0 0 0 0,-1 0 0 0 0,1 0 0 0 0,-1 0 0 0 0,1 0 0 0 0,-1-1 0 0 0,1 1 0 0 0,-1 0 0 0 0,1 0 0 0 0,-1-1 0 0 0,1 1-1 0 0,0 0 1 0 0,-1 0 0 0 0,1-1 0 0 0,-1 1 0 0 0,1 0 0 0 0,0-1 0 0 0,-1 1 0 0 0,1-1 0 0 0,0 1 0 0 0,-1-1 0 0 0,-5-7-5121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2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17972 0 0,'2'4'473'0'0,"0"-1"0"0"0,-1 1 0 0 0,1-1 0 0 0,-1 1 0 0 0,1 0-1 0 0,-1 0 1 0 0,1 5 0 0 0,1 4 46 0 0,57 206 189 0 0,-46-166-700 0 0,17 76-143 0 0,-13-45-346 0 0,42 115 1 0 0,-51-180 321 0 0,-3-12-391 0 0,-5-7 503 0 0,-1 0 1 0 0,0 0 0 0 0,0 0-1 0 0,1-1 1 0 0,-1 1 0 0 0,0 0 0 0 0,0 0-1 0 0,1 0 1 0 0,-1 0 0 0 0,0 0-1 0 0,0 0 1 0 0,0-1 0 0 0,1 1-1 0 0,-1 0 1 0 0,0 0 0 0 0,0 0 0 0 0,0-1-1 0 0,0 1 1 0 0,0 0 0 0 0,1 0-1 0 0,-1 0 1 0 0,0-1 0 0 0,0 1-1 0 0,0 0 1 0 0,0 0 0 0 0,0-1 0 0 0,0 1-1 0 0,0 0 1 0 0,0 0 0 0 0,0 0-1 0 0,0-1 1 0 0,0 1 0 0 0,0 0 0 0 0,0-1-1 0 0,1-7-1097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1840 0 0,'32'-12'-89'0'0,"39"-11"7476"0"0,-19 12-4370 0 0,72-7 0 0 0,-86 16-2462 0 0,0 1 0 0 0,66 7 0 0 0,-62-2-1064 0 0,-23-3 383 0 0,0 1 0 0 0,0 1 0 0 0,0 0 0 0 0,33 12 0 0 0,-48-14 186 0 0,1 1 1 0 0,0 1 0 0 0,-1-1 0 0 0,1 1-1 0 0,-1 0 1 0 0,0 0 0 0 0,0 0-1 0 0,0 0 1 0 0,0 1 0 0 0,-1 0 0 0 0,0 0-1 0 0,1 0 1 0 0,-1 0 0 0 0,-1 0 0 0 0,1 0-1 0 0,0 1 1 0 0,-1-1 0 0 0,0 1-1 0 0,0 0 1 0 0,-1 0 0 0 0,1 0 0 0 0,1 9-1 0 0,1 29-427 0 0,-1 0 0 0 0,-5 80-1 0 0,0-7-1169 0 0,7-21-16 0 0,-1-58 1574 0 0,-2 1 0 0 0,-2-1 1 0 0,-5 45-1 0 0,4-76 43 0 0,0 1 0 0 0,-1 0 1 0 0,0 0-1 0 0,0 0 0 0 0,0-1 1 0 0,-6 11-1 0 0,6-14-43 0 0,0 0 0 0 0,0 0 0 0 0,0 0-1 0 0,0-1 1 0 0,-1 1 0 0 0,1-1 0 0 0,-1 0 0 0 0,1 0 0 0 0,-1 1 0 0 0,0-2 0 0 0,0 1-1 0 0,0 0 1 0 0,0-1 0 0 0,0 1 0 0 0,-4 0 0 0 0,-11 3 220 0 0,0 0 0 0 0,0-2 0 0 0,-1 0-1 0 0,-21 0 1 0 0,-75-4 987 0 0,-99-18-2819 0 0,179 11-180 0 0,21 2-1883 0 0,3 2-316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1840 0 0,'3'1'371'0'0,"-1"0"-1"0"0,1 0 0 0 0,0 0 1 0 0,-1 0-1 0 0,1 0 0 0 0,0-1 0 0 0,0 0 1 0 0,0 1-1 0 0,3-1 0 0 0,18 3 408 0 0,-18-1-567 0 0,0 1 0 0 0,-1-1 0 0 0,1 1 0 0 0,-1 1-1 0 0,0-1 1 0 0,1 1 0 0 0,-2 0 0 0 0,1 0 0 0 0,0 0-1 0 0,-1 1 1 0 0,0 0 0 0 0,0-1 0 0 0,0 2 0 0 0,-1-1 0 0 0,1 0-1 0 0,-1 1 1 0 0,3 6 0 0 0,2 10 462 0 0,0 1 0 0 0,-1-1 0 0 0,4 30 0 0 0,-10-46-570 0 0,2 5-198 0 0,0 1 0 0 0,-1 0 0 0 0,-1-1 0 0 0,0 1 0 0 0,-1 0 0 0 0,0 0 0 0 0,-3 22 0 0 0,3-34 27 0 0,0 1 1 0 0,0-1 0 0 0,0 1 0 0 0,-1-1 0 0 0,1 1 0 0 0,0-1 0 0 0,0 0 0 0 0,0 1 0 0 0,-1-1-1 0 0,1 1 1 0 0,0-1 0 0 0,-1 1 0 0 0,1-1 0 0 0,0 0 0 0 0,-1 1 0 0 0,1-1 0 0 0,0 0 0 0 0,-1 1-1 0 0,1-1 1 0 0,-1 0 0 0 0,1 0 0 0 0,-1 1 0 0 0,1-1 0 0 0,-1 0 0 0 0,1 0 0 0 0,0 0-1 0 0,-1 0 1 0 0,1 1 0 0 0,-1-1 0 0 0,1 0 0 0 0,-2 0 0 0 0,1 0-89 0 0,0-1 1 0 0,0 1-1 0 0,0 0 1 0 0,0 0-1 0 0,0-1 1 0 0,0 1-1 0 0,0-1 1 0 0,0 1-1 0 0,0-1 1 0 0,0 1-1 0 0,0-1 1 0 0,0 0-1 0 0,-1-1 1 0 0,-5-6-710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9218 0 0,'1'1'131'0'0,"-1"1"0"0"0,0-1 0 0 0,1 0 1 0 0,0 1-1 0 0,-1-1 0 0 0,1 0 0 0 0,0 1 0 0 0,0-1 0 0 0,-1 0 1 0 0,1 0-1 0 0,0 0 0 0 0,0 0 0 0 0,0 0 0 0 0,1 0 0 0 0,-1 0 1 0 0,0 0-1 0 0,0 0 0 0 0,0-1 0 0 0,1 1 0 0 0,-1 0 0 0 0,0-1 1 0 0,1 1-1 0 0,-1-1 0 0 0,0 1 0 0 0,1-1 0 0 0,-1 0 1 0 0,1 0-1 0 0,-1 1 0 0 0,1-1 0 0 0,2 0 0 0 0,5 0 95 0 0,0 0 0 0 0,1 0 0 0 0,-1-1 0 0 0,0 0 1 0 0,0 0-1 0 0,1-1 0 0 0,-1 0 0 0 0,17-7 0 0 0,5-5-1173 0 0,33-20 1 0 0,-2 2-549 0 0,63-21-34 0 0,-123 52 1427 0 0,0 0 0 0 0,1 1 0 0 0,-1-1 0 0 0,0-1 0 0 0,0 1 0 0 0,-1 0 0 0 0,1 0 0 0 0,0-1 0 0 0,0 1 0 0 0,-1-1 0 0 0,3-2 0 0 0,-5 2-586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45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5985 0 0,'19'11'1065'0'0,"1"-2"0"0"0,1 1 0 0 0,0-2 0 0 0,0-1 0 0 0,0-1 0 0 0,1-1 0 0 0,0 0 1 0 0,0-2-1 0 0,27 1 0 0 0,-35-4-1607 0 0,0 0 0 0 0,0-1-1 0 0,0-1 1 0 0,-1 0 0 0 0,1-1 0 0 0,15-5 0 0 0,-10 0-4265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54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67 3225 0 0,'-23'-15'1030'0'0,"20"13"-881"0"0,1 0 0 0 0,0 1 0 0 0,0-1 1 0 0,0 0-1 0 0,-1 1 0 0 0,1 0 1 0 0,-1 0-1 0 0,1 0 0 0 0,-1 0 0 0 0,1 0 1 0 0,-1 0-1 0 0,0 0 0 0 0,1 1 0 0 0,-1-1 1 0 0,0 1-1 0 0,0 0 0 0 0,1 0 1 0 0,-5 0-1 0 0,-1 1 1984 0 0,13-6-682 0 0,14-4-629 0 0,1 4-433 0 0,1 0 0 0 0,0 2 0 0 0,25-2 0 0 0,66 3 1098 0 0,-93 2-1285 0 0,47 1 47 0 0,0 2 0 0 0,0 4 0 0 0,-1 2 0 0 0,118 33 0 0 0,16 27-77 0 0,-163-53-129 0 0,-1 1 0 0 0,0 1 0 0 0,42 32 0 0 0,267 208 89 0 0,-20 24 705 0 0,-278-238-720 0 0,244 230 296 0 0,-201-198-298 0 0,137 92 0 0 0,-86-84 117 0 0,167 76 1 0 0,162 43 595 0 0,-378-164-758 0 0,93 36 11 0 0,359 95 1 0 0,895 95 1032 0 0,-1359-254-1040 0 0,489 67 208 0 0,3-43 83 0 0,-372-40 31 0 0,392-62 0 0 0,-13-72 270 0 0,-12-48-343 0 0,-453 145-252 0 0,132-70 0 0 0,-178 76-40 0 0,-2-3 0 0 0,-1-3 1 0 0,64-56-1 0 0,148-164-215 0 0,-241 226 149 0 0,-30 32-414 0 0,-2 0-1 0 0,1-1 0 0 0,0 1 1 0 0,-1-1-1 0 0,4-7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5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9218 0 0,'2'-1'199'0'0,"-1"1"1"0"0,1 0-1 0 0,0-1 1 0 0,0 1-1 0 0,-1 0 1 0 0,1 0-1 0 0,0 0 1 0 0,0 0-1 0 0,-1 0 1 0 0,1 1-1 0 0,0-1 1 0 0,1 1-1 0 0,5 0 99 0 0,136 23 1922 0 0,-53-7-1794 0 0,-16-5 184 0 0,-1 5-1 0 0,78 27 1 0 0,-105-27-375 0 0,-1 2 0 0 0,-1 2 1 0 0,-1 2-1 0 0,52 36 0 0 0,164 147 183 0 0,-14 20-295 0 0,-91-81-1 0 0,141 137 239 0 0,158 140 765 0 0,27-54 153 0 0,-331-258-1031 0 0,-88-64-153 0 0,653 459 130 0 0,-542-397-281 0 0,6-8 0 0 0,266 107 0 0 0,88-6 150 0 0,908 214 1 0 0,-1252-377 204 0 0,356 27 0 0 0,-388-60-86 0 0,0-7 0 0 0,270-37 1 0 0,-263 11 70 0 0,172-54 1 0 0,-238 51-125 0 0,-1-4 0 0 0,180-93 0 0 0,-223 97-114 0 0,-2-3 0 0 0,-2-1 0 0 0,-1-3 0 0 0,-2-2 0 0 0,-1-2 0 0 0,-3-2 0 0 0,-1-1 0 0 0,-2-3 0 0 0,37-58 0 0 0,-27 25-46 0 0,59-128 0 0 0,16-97 0 0 0,-69 134 84 0 0,49-260 0 0 0,-78 250 32 0 0,-21 94-52 0 0,-6-104 0 0 0,-29-87 6 0 0,-8 97-56 0 0,19 120-92 0 0,-27-63-1 0 0,26 77 61 0 0,1-2 0 0 0,-18-85 1 0 0,34 115-48 0 0,0-1 0 0 0,1 1 0 0 0,0 0 0 0 0,2 0 0 0 0,1-1 0 0 0,5-27 0 0 0,0 18-1147 0 0,2 0 0 0 0,1 0 0 0 0,19-41 0 0 0,-24 61-5877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10594 0 0,'26'82'4928'0'0,"4"-2"-3482"0"0,16 50-1058 0 0,65 325-947 0 0,-73-277-1001 0 0,-35-164 1388 0 0,-1-3 98 0 0,0-1 0 0 0,1 1 0 0 0,0-1 0 0 0,0 0 0 0 0,1 0 0 0 0,6 10 0 0 0,-7-17-223 0 0,-2-5 20 0 0,-3-11-268 0 0,-5-19-914 0 0,-1 7-1556 0 0,1-4-858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5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0 321 920 0 0,'2'-10'71'0'0,"1"-7"152"0"0,0 1 0 0 0,7-19 0 0 0,-7 27 846 0 0,1 1 0 0 0,-1-1-1 0 0,1 1 1 0 0,6-7 0 0 0,2-3-130 0 0,1 1 0 0 0,1 0 1 0 0,0 1-1 0 0,1 1 0 0 0,1 1 0 0 0,0 0 0 0 0,1 1 0 0 0,0 0 1 0 0,33-15-1 0 0,-32 19-788 0 0,1 0 0 0 0,0 2 1 0 0,0 0-1 0 0,0 2 0 0 0,1 0 0 0 0,0 1 1 0 0,0 1-1 0 0,0 0 0 0 0,0 2 1 0 0,25 2-1 0 0,-25 0-122 0 0,0 2 0 0 0,0 0 0 0 0,0 1 0 0 0,-1 1 0 0 0,0 1 0 0 0,0 0 0 0 0,-1 2 0 0 0,0 0 0 0 0,0 1 0 0 0,-1 0 0 0 0,0 2 0 0 0,-1 0 0 0 0,20 19 0 0 0,-24-19-54 0 0,0 0 1 0 0,-2 1-1 0 0,1 0 1 0 0,-2 1 0 0 0,1 0-1 0 0,-2 0 1 0 0,0 1-1 0 0,-1 0 1 0 0,0 1-1 0 0,-1 0 1 0 0,-1 0 0 0 0,-1 0-1 0 0,0 0 1 0 0,-1 0-1 0 0,-1 1 1 0 0,1 24 0 0 0,-4-23-30 0 0,0 0 1 0 0,-1 0-1 0 0,-1 0 1 0 0,0 0 0 0 0,-2-1-1 0 0,0 0 1 0 0,-1 0 0 0 0,0 0-1 0 0,-2 0 1 0 0,0-1 0 0 0,0-1-1 0 0,-2 1 1 0 0,0-1 0 0 0,-1-1-1 0 0,-15 17 1 0 0,10-13 318 0 0,-1 0-1 0 0,-1-1 1 0 0,-1-1-1 0 0,0 0 1 0 0,-1-2-1 0 0,-29 17 1 0 0,35-24-64 0 0,1-1 1 0 0,-1 0 0 0 0,0-1-1 0 0,0-1 1 0 0,0 0 0 0 0,-1-1-1 0 0,0-1 1 0 0,1 0 0 0 0,-1-1-1 0 0,0 0 1 0 0,-26-3 0 0 0,22 0-16 0 0,-19-1-185 0 0,2-2 1 0 0,-1-2-1 0 0,-52-15 1 0 0,29 1-4287 0 0,45 16-2129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5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12443 0 0,'3'0'347'0'0,"-1"-1"-1"0"0,1 0 1 0 0,-1 1 0 0 0,1 0 0 0 0,0 0 0 0 0,-1 0 0 0 0,1 0 0 0 0,-1 0 0 0 0,1 0 0 0 0,0 1 0 0 0,-1-1-1 0 0,1 1 1 0 0,-1 0 0 0 0,1 0 0 0 0,-1 0 0 0 0,4 2 0 0 0,5 3-148 0 0,-1 0 0 0 0,0 1 1 0 0,0 0-1 0 0,-1 1 0 0 0,0 0 1 0 0,-1 0-1 0 0,0 1 0 0 0,0 0 0 0 0,0 1 1 0 0,7 12-1 0 0,1 5-496 0 0,-1 1 0 0 0,20 50 1 0 0,-19-37-578 0 0,-3 1 1 0 0,-1 0 0 0 0,11 82 0 0 0,-23-124 861 0 0,0 0 0 0 0,0-1 0 0 0,0 1 0 0 0,0 0 0 0 0,0 0 0 0 0,0 0 0 0 0,0 0 0 0 0,0 0 0 0 0,-1 0 1 0 0,1 0-1 0 0,0 0 0 0 0,0 0 0 0 0,0 0 0 0 0,0 0 0 0 0,0 1 0 0 0,0-1 0 0 0,0 0 0 0 0,0 0 0 0 0,0 0 0 0 0,0 0 0 0 0,0 0 0 0 0,0 0 1 0 0,0 0-1 0 0,0 0 0 0 0,0 0 0 0 0,0 0 0 0 0,0 0 0 0 0,0 0 0 0 0,0 0 0 0 0,0 0 0 0 0,0 0 0 0 0,0 0 0 0 0,0 0 0 0 0,0 0 0 0 0,0 0 1 0 0,0 0-1 0 0,0 0 0 0 0,0 0 0 0 0,0 0 0 0 0,0 0 0 0 0,0 0 0 0 0,0 0 0 0 0,0 0 0 0 0,0 0 0 0 0,0 0 0 0 0,-4-7-550 0 0,-7-15-2154 0 0,8 16 911 0 0,-5-13-2727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57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54 7714 0 0,'33'-2'2161'0'0,"1"1"0"0"0,60 6 0 0 0,-9 1 12 0 0,-59-5-1789 0 0,58-1-250 0 0,-76-1-275 0 0,0 0 0 0 0,0 0-1 0 0,0 0 1 0 0,0-1 0 0 0,0-1 0 0 0,0 1-1 0 0,13-8 1 0 0,-19 10 35 0 0,-1-1 1 0 0,0 1-1 0 0,0-1 1 0 0,0 1-1 0 0,0-1 1 0 0,0 0-1 0 0,0 1 0 0 0,0-1 1 0 0,0 0-1 0 0,-1 0 1 0 0,1 0-1 0 0,0 0 0 0 0,0 1 1 0 0,-1-1-1 0 0,1 0 1 0 0,0 0-1 0 0,-1 0 1 0 0,1-1-1 0 0,-1 1 0 0 0,1 0 1 0 0,-1 0-1 0 0,0 0 1 0 0,1 0-1 0 0,-1 0 0 0 0,0 0 1 0 0,0-1-1 0 0,0 1 1 0 0,0 0-1 0 0,0 0 1 0 0,0 0-1 0 0,0 0 0 0 0,0-1 1 0 0,-1 1-1 0 0,1-1 1 0 0,-5-6-4332 0 0</inkml:trace>
  <inkml:trace contextRef="#ctx0" brushRef="#br0" timeOffset="1">0 343 11979 0 0,'1'2'108'0'0,"1"1"-1"0"0,-1-1 1 0 0,0 1 0 0 0,1-1 0 0 0,-1 1 0 0 0,1-1 0 0 0,0 0 0 0 0,0 0 0 0 0,0 0 0 0 0,0 0 0 0 0,0 0 0 0 0,0 0 0 0 0,0-1 0 0 0,1 1 0 0 0,-1-1 0 0 0,1 1 0 0 0,-1-1 0 0 0,1 0 0 0 0,-1 0 0 0 0,6 1 0 0 0,14 4 537 0 0,1-2 1 0 0,-1-1 0 0 0,1-1 0 0 0,-1 0-1 0 0,1-2 1 0 0,0-1 0 0 0,-1 0-1 0 0,1-2 1 0 0,32-8 0 0 0,-26 3-696 0 0,0-1 1 0 0,0-2-1 0 0,-2-1 1 0 0,1-1-1 0 0,-1-1 1 0 0,40-30-1 0 0,15-19-2984 0 0,-43 28-3350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2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0 18892 0 0,'-57'102'2595'0'0,"-23"45"-1604"0"0,75-138-992 0 0,-7 16-22 0 0,2 0-1 0 0,-11 35 1 0 0,19-53-104 0 0,0 0 0 0 0,1 0 0 0 0,0 0 0 0 0,0 0 0 0 0,0-1 0 0 0,1 1 0 0 0,0 0 0 0 0,1 0 0 0 0,-1 0 1 0 0,1 0-1 0 0,1 0 0 0 0,-1 0 0 0 0,1 0 0 0 0,4 9 0 0 0,-3-12-6 0 0,-1 1 1 0 0,0-2-1 0 0,1 1 0 0 0,0 0 1 0 0,0 0-1 0 0,0-1 0 0 0,0 0 1 0 0,1 1-1 0 0,0-1 0 0 0,-1-1 1 0 0,1 1-1 0 0,0 0 0 0 0,5 1 1 0 0,-2-1 100 0 0,0 0 1 0 0,0 0-1 0 0,0-1 1 0 0,0-1 0 0 0,1 1-1 0 0,-1-1 1 0 0,13 0-1 0 0,-5-1 141 0 0,1 0-1 0 0,-1-2 1 0 0,1 0-1 0 0,-1-1 0 0 0,0 0 1 0 0,0-1-1 0 0,18-8 0 0 0,-6 0 13 0 0,-1-1-1 0 0,25-17 1 0 0,13-13-2626 0 0,-36 23-3731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5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4609 0 0,'2'12'-499'0'0,"-2"-4"2065"0"0,1-1 1 0 0,0 1 0 0 0,0-1-1 0 0,1 1 1 0 0,4 11 0 0 0,97 247 2034 0 0,36 139-5904 0 0,-131-378 1545 0 0,-4-13-331 0 0,0 0 1 0 0,1 0 0 0 0,12 23 0 0 0,-13-32-2568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58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7834 0 0,'58'-41'6646'0'0,"-22"16"-2114"0"0,-13 10-5067 0 0,28-17 1407 0 0,64-29-1 0 0,-97 53-966 0 0,0 1-1 0 0,1 0 1 0 0,0 1-1 0 0,0 1 1 0 0,1 1-1 0 0,-1 0 1 0 0,32 0-1 0 0,-38 4 10 0 0,0 1-1 0 0,0 1 1 0 0,0 0 0 0 0,0 1-1 0 0,0 0 1 0 0,-1 1 0 0 0,1 1-1 0 0,-1 0 1 0 0,0 0 0 0 0,-1 1-1 0 0,1 1 1 0 0,-1 0 0 0 0,12 10-1 0 0,10 10-274 0 0,-2 2 0 0 0,47 56 0 0 0,-62-65 168 0 0,-2 0 1 0 0,0 0-1 0 0,-1 1 1 0 0,-1 1 0 0 0,12 31-1 0 0,-5-2-474 0 0,17 72 0 0 0,-32-110 651 0 0,-2-1-1 0 0,0 1 1 0 0,0-1-1 0 0,-1 1 1 0 0,-1 0-1 0 0,0 0 1 0 0,0 0-1 0 0,-2-1 1 0 0,-3 19-1 0 0,3-24 166 0 0,0 0 0 0 0,-1 0 1 0 0,1-1-1 0 0,-2 1 0 0 0,1-1 0 0 0,-1 1 0 0 0,0-1 1 0 0,0 0-1 0 0,0 0 0 0 0,-1-1 0 0 0,0 1 0 0 0,0-1 1 0 0,-1 0-1 0 0,1-1 0 0 0,-1 1 0 0 0,0-1 0 0 0,-12 6 1 0 0,-3 0 130 0 0,0 0 1 0 0,0-1-1 0 0,0-2 0 0 0,-1 0 1 0 0,0-1-1 0 0,-1-1 1 0 0,1-1-1 0 0,-1-1 0 0 0,0-2 1 0 0,-46-1-1 0 0,30-3-1114 0 0,-40-7 0 0 0,66 7 74 0 0,-1 0 1 0 0,1-1 0 0 0,0 0-1 0 0,1-1 1 0 0,-1-1 0 0 0,-19-12-1 0 0,15 7-4198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2761 0 0,'22'27'9148'0'0,"-5"4"-5256"0"0,11 36-3598 0 0,-15-34 295 0 0,8 22-577 0 0,1 1-1192 0 0,51 93 0 0 0,-72-147 1037 0 0,1 0 0 0 0,-1 1 0 0 0,1-1 0 0 0,0 0 1 0 0,0 1-1 0 0,0-1 0 0 0,0 0 0 0 0,0-1 0 0 0,3 3 0 0 0,-5-4 110 0 0,1 0 1 0 0,-1 0 0 0 0,0 1 0 0 0,1-1 0 0 0,-1 0-1 0 0,1 0 1 0 0,-1 0 0 0 0,0 0 0 0 0,1 0 0 0 0,-1 0-1 0 0,1 0 1 0 0,-1 0 0 0 0,0 0 0 0 0,1 0 0 0 0,-1 0-1 0 0,1 0 1 0 0,-1 0 0 0 0,0 0 0 0 0,1 0 0 0 0,-1 0-1 0 0,1 0 1 0 0,-1 0 0 0 0,0-1 0 0 0,1 1 0 0 0,0 0-1 0 0,-1-1-3 0 0,1 0-1 0 0,0 0 0 0 0,-1 0 0 0 0,1 0 0 0 0,0 0 0 0 0,-1 0 1 0 0,1 0-1 0 0,-1 0 0 0 0,0 0 0 0 0,1 0 0 0 0,-1 0 1 0 0,0 0-1 0 0,0 0 0 0 0,1-2 0 0 0,1-19-1714 0 0,-2 8-1854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2:5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64 1376 0 0,'4'-2'502'0'0,"0"-1"0"0"0,0 1 0 0 0,1 0 0 0 0,-1 0 0 0 0,0 1 0 0 0,1 0 0 0 0,-1-1 0 0 0,6 0 0 0 0,41-3 2024 0 0,-40 4-2072 0 0,72-2 1321 0 0,-53 3-2337 0 0,0-1 0 0 0,0-2 1 0 0,36-7-1 0 0,-64 9 445 0 0,0 1 0 0 0,0 0 0 0 0,0-1 0 0 0,-1 0 0 0 0,1 1 0 0 0,0-1 0 0 0,0 0 0 0 0,0 0 0 0 0,-1 0 0 0 0,1 0 0 0 0,0 0 1 0 0,-1-1-1 0 0,1 1 0 0 0,-1 0 0 0 0,0-1 0 0 0,1 1 0 0 0,-1-1 0 0 0,1-1 0 0 0,-1 1-110 0 0</inkml:trace>
  <inkml:trace contextRef="#ctx0" brushRef="#br0" timeOffset="1">1 303 11979 0 0,'3'3'184'0'0,"1"0"-1"0"0,0 0 1 0 0,0 0 0 0 0,0 0 0 0 0,1-1 0 0 0,-1 1 0 0 0,1-1 0 0 0,-1 0 0 0 0,1-1 0 0 0,0 1 0 0 0,6 0 0 0 0,6 1 956 0 0,33 1 1 0 0,-28-2-583 0 0,19 0-265 0 0,0-2 0 0 0,1-2 0 0 0,47-7 1 0 0,-62 4-1375 0 0,51-16 0 0 0,-59 14-597 0 0,-1-1 1 0 0,0 0 0 0 0,22-14 0 0 0,-10 2-873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3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17972 0 0,'4'0'2655'0'0,"10"8"-1908"0"0,18 11-764 0 0,9 14-217 0 0,-1 2 1 0 0,-2 1-1 0 0,56 69 1 0 0,82 139-590 0 0,-7 46 466 0 0,-17 10 316 0 0,-32-61 58 0 0,141 297 277 0 0,5 11 375 0 0,-77-178 54 0 0,56 109 237 0 0,58 63-608 0 0,-95-175-356 0 0,-39-80-578 0 0,-171-315-2146 0 0,-29-101-2568 0 0,12 59 115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4:13:0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1344 0 17972 0 0,'-6'4'248'0'0,"0"0"0"0"0,1 1 0 0 0,-1 0 0 0 0,1 0 0 0 0,0 0 0 0 0,0 0 0 0 0,-6 9 0 0 0,5-4-257 0 0,1 1 0 0 0,0 0 0 0 0,0 0 0 0 0,-3 12 0 0 0,-161 527-1439 0 0,-30 88-1162 0 0,-29-6 1661 0 0,73-206 2071 0 0,86-235-123 0 0,-97 286 2030 0 0,77-180-1266 0 0,-86 528 1 0 0,166-757-1729 0 0,3 1-1 0 0,5 125 1 0 0,6-180-351 0 0,-5-14 281 0 0,0 0-1 0 0,0 0 1 0 0,0 1-1 0 0,1-1 0 0 0,-1 0 1 0 0,0 0-1 0 0,0 0 1 0 0,1 0-1 0 0,-1 1 1 0 0,0-1-1 0 0,1 0 1 0 0,-1 0-1 0 0,0 0 0 0 0,1 0 1 0 0,-1 0-1 0 0,0 0 1 0 0,1 0-1 0 0,-1 0 1 0 0,0 0-1 0 0,1 0 1 0 0,-1 0-1 0 0,0 0 0 0 0,1 0 1 0 0,-1 0-1 0 0,1 0 1 0 0,0-1-287 0 0,1 0 1 0 0,0 1-1 0 0,0-2 1 0 0,0 1-1 0 0,-1 0 1 0 0,1 0-1 0 0,0 0 1 0 0,-1-1-1 0 0,0 1 1 0 0,3-4-1 0 0,6-7-6639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6T20:19:4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6911 0 0,'0'-2'9654'0'0,"2"13"-9356"0"0,0 2-173 0 0,0-7 181 0 0,-1 0 0 0 0,0 0 1 0 0,0 0-1 0 0,0 12 0 0 0,2-5 48 0 0,10 38-28 0 0,-10-38 306 0 0,0 0-329 0 0,11 40-38 0 0,-10-39-10 0 0,-2-1-6 0 0,1 2-169 0 0,5 45 230 0 0,-1 3-60 0 0,-6-50-210 0 0,2 38 135 0 0,-2 16 2 0 0,1 9-25 0 0,-3 3-24 0 0,0-9-64 0 0,1 20 0 0 0,-3 8-11 0 0,-1-13-30 0 0,2-49 25 0 0,-1 53-25 0 0,-1 17 19 0 0,1 5-19 0 0,3-98-17 0 0,0 147 48 0 0,4-82 6 0 0,0 14-36 0 0,1 18 40 0 0,1 0 28 0 0,5 71 4 0 0,2 8-66 0 0,23 246 76 0 0,4-197-106 0 0,-25-176 0 0 0,13 26 0 0 0,3-1 0 0 0,4-7 0 0 0,-11-30 27 0 0,34 50-1 0 0,-19-43 19 0 0,2-1 0 0 0,55 57 0 0 0,-55-69-21 0 0,24 26 24 0 0,-5-8-24 0 0,-37-38 24 0 0,37 32-24 0 0,59 41 36 0 0,-47-48 3 0 0,91 46-1 0 0,42 7-16 0 0,-140-75-32 0 0,86 25 1 0 0,140 25 114 0 0,7-23 18 0 0,40-9-83 0 0,-196-25-52 0 0,180 15-12 0 0,-105-14 0 0 0,244 21 227 0 0,-423-41-115 0 0,-1-2-30 0 0,20 1-18 0 0,-10-2 0 0 0,-21 1-41 0 0,30 1 168 0 0,-18 0 235 0 0,-15 1-399 0 0,-17-1 434 0 0,-2-1-394 0 0,12-3-3 0 0,-12 3 144 0 0,-3-1-141 0 0,5-4-42 0 0,-6 5-16 0 0,0 1-1 0 0,0-1 0 0 0,0 0 1 0 0,0 1-1 0 0,0-1 1 0 0,0 0-1 0 0,0 1 0 0 0,-1-1 1 0 0,1 0-1 0 0,0 1 1 0 0,0-1-1 0 0,0 0 1 0 0,-1 1-1 0 0,1-1 0 0 0,0 0 1 0 0,-1 0-1 0 0,-4-6 92 0 0,-6-12-9 0 0,-1 0 0 0 0,-1 2 0 0 0,-1-1 0 0 0,0 2 0 0 0,-1 0 0 0 0,-19-16 0 0 0,14 14-78 0 0,-1 2-1 0 0,-1 0 1 0 0,0 0 0 0 0,-2 2-1 0 0,-28-13 1 0 0,35 19-24 0 0,-7-1-31 0 0,3 1 31 0 0,-4-4 13 0 0,21 8-3 0 0,2 1-11 0 0,-3 0-42 0 0,-2-4-17 0 0,5 6-5 0 0,8 4-664 0 0,18 11 612 0 0,-17-10 0 0 0,1 1-79 0 0,25 15 134 0 0,-25-15 1 0 0,1 0 12 0 0,40 24-49 0 0,-19-10 35 0 0,8 5 10 0 0,8 6-9 0 0,-3 1 61 0 0,7 7 12 0 0,-38-28-8 0 0,21 12-37 0 0,1-3 34 0 0,9 1-1 0 0,0-2-49 0 0,-3-1-5 0 0,-4-2 42 0 0,-22-7-18 0 0,10 9 44 0 0,-19-13 27 0 0,-9 0 12 0 0,-3 0-12 0 0,5-2-15 0 0,-1 0 0 0 0,1 0 0 0 0,-1-1 1 0 0,1 1-1 0 0,-1-1 0 0 0,0 0 1 0 0,0 1-1 0 0,-3 0 0 0 0,-22 8 114 0 0,0 1-75 0 0,-12 7 18 0 0,9-3-59 0 0,-6 6-1 0 0,-3 4 31 0 0,-2 3-31 0 0,-4 4-11 0 0,-150 102-75 0 0,162-110 33 0 0,-13 14 31 0 0,0 0 11 0 0,12-3 0 0 0,2 2 0 0 0,7-1-31 0 0,20-28-121 0 0,3-2-25 0 0,-12 21 1 0 0,11-20-40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12439 0 0,'0'0'5848'0'0,"0"12"-5608"0"0,0 33-209 0 0,0-34-118 0 0,4 5-17 0 0,13 45-21 0 0,-8-30-90 0 0,58 241-885 0 0,25 386-178 0 0,-62-393 1260 0 0,61 632 557 0 0,-68-319 2956 0 0,-27-468-3178 0 0,2-47-300 0 0,-2 7-35 0 0,2-49-8 0 0,-3 30-227 0 0,5-41 151 0 0,-1-5-189 0 0,1 0-1 0 0,-1 1 1 0 0,0-1-1 0 0,0 0 1 0 0,-3 7-1 0 0,-4 17-1146 0 0,6-22-2705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47 250 8751 0 0,'-5'1'386'0'0,"3"0"-296"0"0,0-1 1 0 0,0 0-1 0 0,0 1 1 0 0,0-1-1 0 0,0 0 1 0 0,-1 0-1 0 0,1-1 1 0 0,-4 0-1 0 0,5 1 708 0 0,0 0 0 0 0,-1 0 0 0 0,1-1 0 0 0,0 1 0 0 0,-1-1 0 0 0,1 1 0 0 0,0-1 0 0 0,0 0 0 0 0,0 0 0 0 0,-2-1 0 0 0,-1-1 227 0 0,9 1-846 0 0,23-7-161 0 0,-18 5-29 0 0,35-3-190 0 0,162-15-696 0 0,73-8 346 0 0,-39 3 709 0 0,-200 23-80 0 0,400-46 1346 0 0,188-19 162 0 0,-577 65-1501 0 0,89-7 28 0 0,214 9-1 0 0,-300 7-112 0 0,21 4 0 0 0,-6 3 0 0 0,-10 3 11 0 0,-45-10 10 0 0,21 9 1 0 0,-28-10-20 0 0,0 0 0 0 0,0 1 0 0 0,0 0 0 0 0,13 12 0 0 0,-9-5 4 0 0,17 23-1 0 0,-28-34-1 0 0,1 1 0 0 0,-1-1-1 0 0,0 1 1 0 0,0-1 0 0 0,0 1 0 0 0,0 0 0 0 0,0 0 0 0 0,0-1 0 0 0,-1 1 0 0 0,2 2 0 0 0,10 37 18 0 0,-7-16 26 0 0,3 45-24 0 0,-2 10 24 0 0,-3 140-72 0 0,-3-93-154 0 0,48 730-1776 0 0,88-79 1538 0 0,73 22-336 0 0,-190-732 683 0 0,-2-4 48 0 0,-8-32-22 0 0,14 43 20 0 0,0 8-25 0 0,-2-15 36 0 0,-4-13 12 0 0,-4 2 0 0 0,-6-11 11 0 0,-5-37 53 0 0,-5-2 56 0 0,-7 24 21 0 0,7-24 3 0 0,-2-4 22 0 0,0 2-91 0 0,3-4-32 0 0,0 1 0 0 0,0-1 0 0 0,0 1 0 0 0,0-1 0 0 0,0 0 0 0 0,0 0 0 0 0,0 0 0 0 0,-1 0 0 0 0,1 0 0 0 0,-4 0 0 0 0,0 2 56 0 0,-22 4 390 0 0,-8 0-119 0 0,4-3-202 0 0,-1-1 0 0 0,1-2 0 0 0,-35-3 0 0 0,-166-31 696 0 0,-54-6-455 0 0,70 20-371 0 0,-211-12 19 0 0,355 30-57 0 0,-204-8 0 0 0,230 5 9 0 0,-444-25 478 0 0,335 23-211 0 0,27 0-46 0 0,-141 12 0 0 0,-5 17-87 0 0,252-20-262 0 0,-24 1-593 0 0,36-4 487 0 0,8 0-41 0 0,3-1 261 0 0,-1 1 0 0 0,1 0 0 0 0,0-1 0 0 0,0 1 0 0 0,-1 0 0 0 0,1 0 0 0 0,0 0 0 0 0,0-1 0 0 0,-1 1 0 0 0,1 0 0 0 0,0 0 0 0 0,-1 0 0 0 0,1 0 0 0 0,0-1 0 0 0,0 1 0 0 0,-1 0 0 0 0,1 0 0 0 0,0 0 0 0 0,-1 0 0 0 0,1 0 0 0 0,0 0 0 0 0,-1 0-1 0 0,-5-2-1732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70 7367 0 0,'0'0'568'0'0,"-1"-1"-373"0"0,-5-4 2 0 0,5 4 713 0 0,-20-17 3630 0 0,13 12-4057 0 0,0 0 1 0 0,0 0 0 0 0,-1 1 0 0 0,0 0-1 0 0,-9-4 1 0 0,13 7-427 0 0,0 1 1 0 0,0 0-1 0 0,0-1 0 0 0,0 2 0 0 0,0-1 1 0 0,0 1-1 0 0,0 0 0 0 0,0 0 0 0 0,0 0 1 0 0,0 0-1 0 0,0 1 0 0 0,-5 1 0 0 0,-1 1 6 0 0,0 0-1 0 0,1 1 1 0 0,-1 0 0 0 0,1 1-1 0 0,0 0 1 0 0,-12 8-1 0 0,7-2 11 0 0,1 0-1 0 0,0 2 1 0 0,-13 13-1 0 0,10-7-30 0 0,0 2-1 0 0,1 0 1 0 0,2 0 0 0 0,0 1-1 0 0,1 1 1 0 0,1 0-1 0 0,1 1 1 0 0,2 1 0 0 0,-13 43-1 0 0,18-55-9 0 0,2-7 0 0 0,0 1-1 0 0,1 0 0 0 0,0 0 0 0 0,-1 7 0 0 0,-5 38 45 0 0,5-26-4 0 0,2 26 0 0 0,2-27 11 0 0,6 23 45 0 0,-2-26 21 0 0,11 20 3 0 0,-8-23-10 0 0,13 16-46 0 0,-8-18-22 0 0,17 14-2 0 0,-15-17-12 0 0,26 13-48 0 0,-30-20-8 0 0,0-1-1 0 0,16 6 1 0 0,-12-7 23 0 0,25 6-1 0 0,8-4 40 0 0,-28-6-8 0 0,22-2-32 0 0,-41 1-21 0 0,0 0 1 0 0,0-1 0 0 0,0 1 0 0 0,0 0 0 0 0,0 0 0 0 0,0-1 0 0 0,0 1 0 0 0,3-2 0 0 0,42-15-21 0 0,-1-4-121 0 0,-29 11-10 0 0,-2 0-175 0 0,-1-1 1 0 0,0 0 0 0 0,-1-2 0 0 0,0 1 0 0 0,-1-1 0 0 0,-1-1-1 0 0,14-20 1 0 0,-11 7-712 0 0,0 0-144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0T13:18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 13827 0 0,'9'19'2401'0'0,"7"28"0"0"0,1 2 652 0 0,24 47-2320 0 0,48 127-2876 0 0,-76-179 234 0 0,12 80-1 0 0,-45-275 7446 0 0,7-19-4662 0 0,11 116-1263 0 0,2 0 0 0 0,3 0-1 0 0,2 0 1 0 0,16-73-1 0 0,-16 108-17 0 0,10-26 0 0 0,-12 39 119 0 0,-1 0 0 0 0,1 1 0 0 0,0-1 0 0 0,0 1 0 0 0,1 0 0 0 0,-1 0-1 0 0,1 0 1 0 0,8-7 0 0 0,-11 11 186 0 0,0 0 0 0 0,0 0 0 0 0,0 1 0 0 0,1-1 0 0 0,-1 0 0 0 0,0 1 0 0 0,0-1-1 0 0,0 1 1 0 0,1-1 0 0 0,-1 1 0 0 0,0 0 0 0 0,0-1 0 0 0,1 1 0 0 0,-1 0 0 0 0,0 0 0 0 0,1 0 0 0 0,-1 0 0 0 0,0 0 0 0 0,1 0 0 0 0,-1 1 0 0 0,0-1-1 0 0,1 0 1 0 0,-1 1 0 0 0,0-1 0 0 0,0 1 0 0 0,0-1 0 0 0,1 1 0 0 0,-1-1 0 0 0,0 1 0 0 0,0 0 0 0 0,0 0 0 0 0,0-1 0 0 0,0 1 0 0 0,0 0 0 0 0,0 0-1 0 0,0 0 1 0 0,0 0 0 0 0,1 3 0 0 0,1 0-181 0 0,1 2-1 0 0,-1-1 1 0 0,0 0 0 0 0,0 1-1 0 0,-1-1 1 0 0,1 1-1 0 0,1 6 1 0 0,-2 1 321 0 0,1 0 0 0 0,-2 1 1 0 0,0-1-1 0 0,0 1 0 0 0,-1-1 0 0 0,-1 1 0 0 0,0-1 0 0 0,-1 0 1 0 0,-1 1-1 0 0,0-1 0 0 0,-6 15 0 0 0,0-3 785 0 0,-1-1 1 0 0,-1 0-1 0 0,-1 0 0 0 0,-27 37 0 0 0,34-54-476 0 0,0 0-1 0 0,-1 0 0 0 0,0-1 1 0 0,0 0-1 0 0,-1 0 0 0 0,-11 8 1 0 0,17-13-314 0 0,0 0 1 0 0,-1 0-1 0 0,1 0 0 0 0,-1 0 1 0 0,1-1-1 0 0,0 1 1 0 0,-1 0-1 0 0,1-1 0 0 0,-1 1 1 0 0,0-1-1 0 0,1 0 1 0 0,-1 1-1 0 0,1-1 0 0 0,-1 0 1 0 0,0 0-1 0 0,1 0 1 0 0,-1 0-1 0 0,1-1 0 0 0,-1 1 1 0 0,0 0-1 0 0,1-1 1 0 0,-1 1-1 0 0,1 0 1 0 0,-1-1-1 0 0,1 0 0 0 0,-1 1 1 0 0,1-1-1 0 0,0 0 1 0 0,-1 0-1 0 0,1 0 0 0 0,0 0 1 0 0,0 0-1 0 0,-1 0 1 0 0,1 0-1 0 0,0-1 0 0 0,0 1 1 0 0,0 0-1 0 0,1 0 1 0 0,-1-1-1 0 0,0 1 0 0 0,0-1 1 0 0,1 1-1 0 0,-2-2 1 0 0,-6-24-1792 0 0,6 7-2728 0 0,1-5-1318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13359 0 0,'0'0'1027'0'0,"-2"1"-670"0"0,-10 2 4061 0 0,8 2-3028 0 0,-12 16-735 0 0,12-16-318 0 0,2 5-66 0 0,-6 31-46 0 0,7-39-215 0 0,1 0-1 0 0,-1 1 1 0 0,1-1-1 0 0,0 0 1 0 0,0 1-1 0 0,0-1 1 0 0,0 0-1 0 0,1 4 0 0 0,7 61 2 0 0,4-3-30 0 0,-5-38-73 0 0,8 31-13 0 0,-7-26-3 0 0,8 33-16 0 0,-7-31-4 0 0,9 36 0 0 0,-9-37 22 0 0,9 43 84 0 0,0 0 10 0 0,-12-45-36 0 0,7 49 36 0 0,4 16 12 0 0,1-3 0 0 0,-1-9 20 0 0,2-2 184 0 0,-5-24 68 0 0,-3-18-202 0 0,-9-29-20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2303 0 0,'0'0'10292'0'0,"4"10"-8556"0"0,13 27-28 0 0,-13-28-149 0 0,-2 5-610 0 0,2 3-709 0 0,7 48 835 0 0,0 8-282 0 0,1 6-594 0 0,-1-9-131 0 0,4 18 5 0 0,-7-32-61 0 0,1 7-12 0 0,-1-11-10 0 0,-7-42-82 0 0,-3-11-1206 0 0,0-1 1119 0 0,0 0 0 0 0,0 0 0 0 0,0 0 0 0 0,1 0 0 0 0,-1-1 0 0 0,1 1 0 0 0,-1 0 0 0 0,1-1 0 0 0,0 1 0 0 0,-1-1-1 0 0,1 0 1 0 0,-1-4 0 0 0,-8-39-1997 0 0,8 35 1395 0 0,-15-109-5134 0 0,5-65 5935 0 0,8 113-280 0 0,2 43 391 0 0,-4-188-4434 0 0,12 125 9579 0 0,4 56-628 0 0,-9 33-4012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1495 0 0,'0'0'67'0'0,"5"8"-3"0"0,17 27 51 0 0,-16-26 407 0 0,-2-5-286 0 0,1 1 0 0 0,-1 0 0 0 0,0 0 0 0 0,4 8 0 0 0,-1-3 8 0 0,-1-1 1171 0 0,2-2-742 0 0,25 23-1 0 0,-25-22 1120 0 0,2-4-1248 0 0,30 14 24 0 0,-31-14 1528 0 0,35-4-697 0 0,-35 0-726 0 0,-3-2-1 0 0,17-6-32 0 0,-17 6-133 0 0,-1-1-56 0 0,-1 1-402 0 0,2-1 146 0 0,-1 1-1 0 0,1-1 0 0 0,-1-1 0 0 0,0 1 0 0 0,0-1 0 0 0,0 0 0 0 0,4-4 0 0 0,-4 2 97 0 0,-1-1 0 0 0,1 1 0 0 0,-1-1 0 0 0,0 0-1 0 0,-1 0 1 0 0,1-1 0 0 0,2-9 0 0 0,-6 16-246 0 0,1 0 1 0 0,-1-1-1 0 0,0 1 1 0 0,0-1-1 0 0,0 1 1 0 0,0 0-1 0 0,0-1 1 0 0,0 1-1 0 0,0 0 0 0 0,0-1 1 0 0,-1 1-1 0 0,1 0 1 0 0,-1-1-1 0 0,1 1 1 0 0,-1 0-1 0 0,1 0 1 0 0,-1-1-1 0 0,1 1 1 0 0,-1 0-1 0 0,0 0 1 0 0,0 0-1 0 0,0 0 0 0 0,0 0 1 0 0,0 0-1 0 0,0 0 1 0 0,0 0-1 0 0,0 0 1 0 0,-1 0-1 0 0,-2-2 33 0 0,0 1 0 0 0,0 1 1 0 0,1-1-1 0 0,-1 0 0 0 0,0 1 0 0 0,-8-2 0 0 0,11 3-73 0 0,0 0-1 0 0,0 0 1 0 0,0 0-1 0 0,0-1 1 0 0,0 1-1 0 0,0 0 1 0 0,0 1-1 0 0,-1-1 1 0 0,1 0-1 0 0,0 0 1 0 0,0 0-1 0 0,0 1 1 0 0,0-1 0 0 0,0 0-1 0 0,0 1 1 0 0,-1 0-1 0 0,-1 0-7 0 0,1-1-7 0 0,1 1 0 0 0,-1-1 0 0 0,0 1 1 0 0,1-1-1 0 0,-1 1 0 0 0,0 0 1 0 0,1-1-1 0 0,-1 1 0 0 0,1 0 1 0 0,-1 0-1 0 0,-1 2 0 0 0,-1 0-11 0 0,1-2 0 0 0,1 0 0 0 0,0 0 0 0 0,0 0 0 0 0,0 0 0 0 0,0 1 0 0 0,1-1 0 0 0,-1 1 0 0 0,0-1 0 0 0,-2 4 0 0 0,-1 0-45 0 0,3-3 27 0 0,0 0 0 0 0,-1 0 0 0 0,1 0 0 0 0,0 0 0 0 0,0 0 0 0 0,0 1 0 0 0,0-1 0 0 0,1 1 0 0 0,-3 3 0 0 0,0 1-39 0 0,1-3 22 0 0,0 0 0 0 0,0 1-1 0 0,0-1 1 0 0,0 1 0 0 0,-2 6-1 0 0,1-2 7 0 0,1-5 19 0 0,0 1 0 0 0,1 0 0 0 0,-1-1 0 0 0,1 1 0 0 0,0 0 0 0 0,-1 6 0 0 0,0-1-12 0 0,-3 10-63 0 0,-7 35 74 0 0,2 9-11 0 0,8-5 32 0 0,3-46 11 0 0,1 0 0 0 0,3 18 0 0 0,-2-21 0 0 0,0-1 0 0 0,1 1 0 0 0,0-1 0 0 0,7 13 0 0 0,-8-18 2 0 0,0 0-1 0 0,0 0 0 0 0,1 0 1 0 0,-1-1-1 0 0,1 1 0 0 0,0-1 1 0 0,0 0-1 0 0,1 0 0 0 0,-1 0 1 0 0,7 5-1 0 0,-6-6 8 0 0,0 0 0 0 0,1-1 0 0 0,-1 1 1 0 0,0-1-1 0 0,1 0 0 0 0,-1 0 0 0 0,8 0 0 0 0,-4 0 79 0 0,0-4 18 0 0,22-8 74 0 0,-17 4 38 0 0,-7 3-143 0 0,19-15 289 0 0,-5 0-208 0 0,0-2 0 0 0,-2 1 1 0 0,0-2-1 0 0,-2 0 0 0 0,28-49 0 0 0,-31 45-428 0 0,28-40 0 0 0,-39 63 139 0 0,3 14-502 0 0,1 2 627 0 0,7 28 0 0 0,-11-29 8 0 0,-1 0 0 0 0,0 0 0 0 0,-1 13 0 0 0,1 36 0 0 0,1-13 16 0 0,-1-39 184 0 0,1 2-80 0 0,7 29 4 0 0,-6-30 688 0 0,45-10-611 0 0,-48 1-198 0 0,1-1 0 0 0,-1 0 0 0 0,1 0-1 0 0,-1 0 1 0 0,1 0 0 0 0,-1 0 0 0 0,1 0-1 0 0,-1 0 1 0 0,1 0 0 0 0,-1 0-1 0 0,1 0 1 0 0,-1 0 0 0 0,1 0 0 0 0,-1 0-1 0 0,1-1 1 0 0,-1 1 0 0 0,1 0-1 0 0,-1 0 1 0 0,0 0 0 0 0,1-1 0 0 0,-1 1-1 0 0,1 0 1 0 0,-1-1 0 0 0,0 1-1 0 0,1-1 1 0 0,14-15 66 0 0,4-8 6 0 0,-1-5-50 0 0,23-53 0 0 0,-6 13-340 0 0,-33 66 186 0 0,5 11-1018 0 0,21 26 1072 0 0,-21-26 3 0 0,-4 2 12 0 0,1 2 50 0 0,-1-5-6 0 0,-1 0-1 0 0,1 1 1 0 0,-2 0 0 0 0,2 11-1 0 0,8 38-61 0 0,-1-6 3 0 0,-8-41-8 0 0,0-1-10 0 0,7 27-23 0 0,-6-27-183 0 0,-8-23-3445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68 12439 0 0,'-1'-9'266'0'0,"0"6"-148"0"0,1 0 0 0 0,-1 0 0 0 0,0-1 0 0 0,0 1 1 0 0,0 0-1 0 0,0 0 0 0 0,-1 0 0 0 0,1 1 0 0 0,-1-1 0 0 0,-2-4 1 0 0,2 5 349 0 0,1 0 1 0 0,0 1-1 0 0,-1-1 1 0 0,1 0-1 0 0,0 1 1 0 0,-1-1-1 0 0,0 1 1 0 0,1 0-1 0 0,-1 0 1 0 0,0-1 0 0 0,-3 0-1 0 0,3 1-336 0 0,0-1 1262 0 0,-2 8-893 0 0,-8 19-80 0 0,11-24-411 0 0,1-1-1 0 0,-1 1 1 0 0,1 0 0 0 0,-1 0-1 0 0,1 0 1 0 0,0 0-1 0 0,0 0 1 0 0,-1 0 0 0 0,1 0-1 0 0,0 0 1 0 0,0 0 0 0 0,0 1-1 0 0,0 0 1 0 0,0 49 3 0 0,3 14-44 0 0,0-33-120 0 0,34 235-555 0 0,25 80-590 0 0,-55-308 1006 0 0,3 1 172 0 0,1 2-98 0 0,5 14 48 0 0,-9-31 28 0 0,12 29 112 0 0,-2-5-2 0 0,2-5-264 0 0,-14-33 225 0 0,-1-2-146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1839 0 0,'-4'3'134'0'0,"-15"10"11568"0"0,12-8-7114 0 0,1 4-4072 0 0,5-6 48 0 0,-2 1 2223 0 0,7 5-2467 0 0,15 28-199 0 0,-14-27-38 0 0,6-7-22 0 0,43 13-49 0 0,7-5-37 0 0,-6-6-97 0 0,-46-3 73 0 0,1-2-1 0 0,-1 1 0 0 0,18-3 0 0 0,-13 1 12 0 0,9-1-90 0 0,42-9-289 0 0,-52 10 340 0 0,-4 0-28 0 0,0 0 0 0 0,0-1 1 0 0,14-4-1 0 0,-10 2-18 0 0,39-9-626 0 0,-40 10 588 0 0,39-5-717 0 0,14-2-1060 0 0,-21 4-64 0 0,-33 4-3730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53 402 18431 0 0,'-4'2'844'0'0,"-25"9"350"0"0,27-10-392 0 0,-1 0-562 0 0,-9 3-272 0 0,9-4-394 0 0,61 0-1514 0 0,-15-1 706 0 0,-33 0 1034 0 0,32 2-693 0 0,14 3 1176 0 0,7-2 389 0 0,-61-2-658 0 0,210 6 2837 0 0,342-34-787 0 0,-71-16-1850 0 0,-21 1-211 0 0,-121 11 14 0 0,17 0 262 0 0,-283 25-47 0 0,-29 4-87 0 0,-13 0-66 0 0,-25 3-2 0 0,-2-1-21 0 0,2 0-38 0 0,-3 1 45 0 0,-1-1 0 0 0,0 0-1 0 0,0 1 1 0 0,1-2 0 0 0,4-1 0 0 0,14-4 1 0 0,-18 5 447 0 0,-6 0-438 0 0,1 0-56 0 0,-1 1-1 0 0,1-1 0 0 0,-1 1 1 0 0,0-1-1 0 0,0 0 1 0 0,1 1-1 0 0,-1 0 1 0 0,0-1-1 0 0,-1 1 1 0 0,1-1-1 0 0,0 1 0 0 0,0 0 1 0 0,-1 0-1 0 0,1 0 1 0 0,0 0-1 0 0,-1 0 1 0 0,-2-1-1 0 0,-12-9 80 0 0,-8-5-78 0 0,18 13-21 0 0,-24-9 57 0 0,-53-23-74 0 0,-2 4 0 0 0,-167-38-1 0 0,237 66 21 0 0,-39-6 0 0 0,22 6 0 0 0,0 1 0 0 0,4 2-13 0 0,5 0-51 0 0,18 0-8 0 0,13 4-502 0 0,25 15 497 0 0,-25-14-3 0 0,2-2 0 0 0,40 13 3 0 0,7-2 10 0 0,4-2 0 0 0,3 1-10 0 0,4 1 10 0 0,9 3-6 0 0,-25-7 61 0 0,8 4 12 0 0,-5-2 0 0 0,-6-3 0 0 0,-1 1 0 0 0,5 5 0 0 0,-13 1-13 0 0,-35-15 4 0 0,-1 1 1 0 0,1 0-1 0 0,-1 0 0 0 0,0 0 1 0 0,0 0-1 0 0,0 1 1 0 0,4 3-1 0 0,0 0-1 0 0,0-1-49 0 0,-9 5-262 0 0,0 29 257 0 0,1-29 0 0 0,-6-4 11 0 0,-21 24 42 0 0,18-21 5 0 0,-23 18-41 0 0,-122 85 189 0 0,20-22 19 0 0,-69 45 50 0 0,44-28 32 0 0,127-84-179 0 0,-10 8-48 0 0,5-2-27 0 0,11-10-43 0 0,21-16-17 0 0,0 1-36 0 0,-16 8-145 0 0,16-8-61 0 0,-23 11-13423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3394 168 14743 0 0,'-3'-2'1136'0'0,"-93"-29"1317"0"0,67 23-2178 0 0,-109-28-431 0 0,-2 5-1 0 0,-1 7 1 0 0,-1 6-1 0 0,-205 0 1 0 0,65 24 950 0 0,-294 46 1 0 0,-1 36 1808 0 0,10 48-1700 0 0,524-122-855 0 0,-78 37-1 0 0,72-24-47 0 0,-14 16-19 0 0,21-6-67 0 0,34-30 8 0 0,4 5 5 0 0,-16 34-32 0 0,15-34-14 0 0,7 3-1 0 0,7 47-7 0 0,-8-59 110 0 0,-1-1 0 0 0,1 1-1 0 0,-1 0 1 0 0,1 0 0 0 0,0-1-1 0 0,0 1 1 0 0,0-1 0 0 0,2 5-1 0 0,7 13-69 0 0,2 0-1 0 0,-1-1 1 0 0,2 0-1 0 0,1-1 1 0 0,30 31-1 0 0,-15-26-27 0 0,1 0 0 0 0,1-2 0 0 0,1-1 0 0 0,57 26 0 0 0,-19-17 136 0 0,97 28 0 0 0,44-1 207 0 0,2-9 1 0 0,327 29-1 0 0,3-52-245 0 0,41-49-256 0 0,-514 20 230 0 0,315-44-30 0 0,-299 31 72 0 0,-1-4 1 0 0,115-46-1 0 0,-172 57 61 0 0,-2-2-1 0 0,33-19 0 0 0,-46 23 25 0 0,0-1-1 0 0,0 1 1 0 0,-1-2-1 0 0,-1 0 0 0 0,19-22 1 0 0,-27 30-56 0 0,-1-1-1 0 0,1 1 1 0 0,-1-1 0 0 0,0 0 0 0 0,0 0 0 0 0,0 0-1 0 0,-1-1 1 0 0,1 1 0 0 0,-1 0 0 0 0,0 0 0 0 0,0-1-1 0 0,0 1 1 0 0,-1-9 0 0 0,0 8 3 0 0,-1-1 0 0 0,1 0 0 0 0,-1 1 0 0 0,-1-1 0 0 0,1 1 0 0 0,-1-1 0 0 0,0 1 0 0 0,-1-1 0 0 0,-3-6 0 0 0,-4-3 31 0 0,0 1-1 0 0,-1 0 1 0 0,-1 1 0 0 0,0 0-1 0 0,-24-20 1 0 0,-4 2-11 0 0,0 2-1 0 0,-2 2 1 0 0,-1 1-1 0 0,-1 3 1 0 0,-1 1-1 0 0,-60-19 1 0 0,7 10-245 0 0,-2 4 0 0 0,-102-14 0 0 0,100 25-787 0 0,0 6 1 0 0,-113 2-1 0 0,125 11-1627 0 0,-100 16 1 0 0,108-6-2940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 15663 0 0,'0'0'1418'0'0,"0"-2"-1168"0"0,2-5 2133 0 0,-2 17-2070 0 0,0 2-241 0 0,-1 37 243 0 0,-4 17-167 0 0,-1 240-55 0 0,9-111-102 0 0,-5 453-46 0 0,-5-486 81 0 0,-8 592 406 0 0,41-408 805 0 0,24-4-207 0 0,-43-298-949 0 0,19 99 89 0 0,-12-80-154 0 0,-1-10-45 0 0,3 4-302 0 0,-13-48 147 0 0,26-25-14304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3043 0 19351 0 0,'0'0'1751'0'0,"3"8"-1440"0"0,9 25-233 0 0,-9-25 145 0 0,-2 24 198 0 0,6 21-33 0 0,9 180-96 0 0,-9 431-484 0 0,-7-327-192 0 0,18 182-22 0 0,-4-353 542 0 0,41 180 0 0 0,-30-242 419 0 0,40 102 0 0 0,-58-187-462 0 0,-7-19-93 0 0,2 9 7 0 0,0-1-1 0 0,2 17 0 0 0,-5 4-53 0 0,-2-5-33 0 0,-3-21-40 0 0,-21 10 10 0 0,26-12 101 0 0,0-1 0 0 0,-1 1 0 0 0,1-1 0 0 0,0 1 1 0 0,-1-1-1 0 0,1 0 0 0 0,0 1 0 0 0,-1-1 0 0 0,1 0 0 0 0,-2 0 0 0 0,-33 4-80 0 0,14-4 1 0 0,-207-17 11 0 0,-168 6 246 0 0,-2 35 21 0 0,328-19-184 0 0,-294 30 153 0 0,-377 86-1 0 0,474-70 66 0 0,-55 12 147 0 0,158-30-227 0 0,119-25-144 0 0,-10 1 0 0 0,15-4-15 0 0,37-4-5 0 0,1-1 0 0 0,-1 1-1 0 0,1-1 1 0 0,-1 0-1 0 0,1 0 1 0 0,-1 0 0 0 0,0-1-1 0 0,-4 0 1 0 0,-1-1-31 0 0,2 1-117 0 0,4-2-208 0 0,-9-13 68 0 0,9 13-48 0 0,5-3-945 0 0,2-17-3927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09T16:59:4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53 5983 0 0,'0'0'464'0'0,"-3"-1"-168"0"0,-9-4 431 0 0,9 4 216 0 0,2 1-841 0 0,1 0 0 0 0,-1 0 0 0 0,0 0 0 0 0,0 0 0 0 0,0 0 0 0 0,0 0 0 0 0,0 0 0 0 0,1 0 0 0 0,-1-1 0 0 0,0 1 0 0 0,0 0 1 0 0,0 0-1 0 0,1-1 0 0 0,-2 0 0 0 0,-15-6 1005 0 0,8 2-818 0 0,1 2 58 0 0,0-1 0 0 0,1 2 0 0 0,-10-3 1 0 0,-10-2-183 0 0,-5 1-169 0 0,23 4-24 0 0,5 1-6 0 0,0 1-1 0 0,0 0 0 0 0,0-1 0 0 0,-1 2 1 0 0,-3-1-1 0 0,-40 6-57 0 0,44-5 316 0 0,-2 0 21 0 0,-15 5 91 0 0,16-4 1243 0 0,0 0-676 0 0,-15 7-17 0 0,16-6 3410 0 0,9 6-3926 0 0,16 31-130 0 0,-21-39-231 0 0,0 0 0 0 0,1-1 0 0 0,-1 1 0 0 0,0 0 0 0 0,1 0 0 0 0,-1-1 0 0 0,1 1 0 0 0,-1 0 0 0 0,1-1 0 0 0,-1 1 0 0 0,1 0 0 0 0,-1-1 0 0 0,1 1 0 0 0,0-1 0 0 0,-1 1 1 0 0,1-1-1 0 0,0 1 0 0 0,-1-1 0 0 0,3 1 0 0 0,5 3 47 0 0,27 12 208 0 0,18 3-180 0 0,4-4-3 0 0,0-2-1 0 0,65 7 1 0 0,123 0 226 0 0,-21-2-151 0 0,143 6 88 0 0,73-8-163 0 0,-99 0-26 0 0,-30-4-55 0 0,66 1 0 0 0,124 20 0 0 0,-227-15 202 0 0,-43-3 12 0 0,-206-12-78 0 0,-21-3-156 0 0,47-1 600 0 0,-51 2-574 0 0,-1-1 0 0 0,1-1 0 0 0,0 1 0 0 0,-1 0-1 0 0,1 0 1 0 0,-1 0 0 0 0,1 0 0 0 0,-1 0 0 0 0,1 0 0 0 0,-1 0-1 0 0,1-1 1 0 0,0 1 0 0 0,-1 0 0 0 0,1 0 0 0 0,-1-1 0 0 0,1 1-1 0 0,0 0 1 0 0,-1 0 0 0 0,1-1 0 0 0,-1 0 0 0 0,-10-6 84 0 0,-9-2 12 0 0,0 0-28 0 0,-7-2 17 0 0,22 9-78 0 0,-27-11 87 0 0,-34-20 0 0 0,-399-179-25 0 0,442 203-75 0 0,-7-2 0 0 0,1 0 0 0 0,11 5-16 0 0,14 5-79 0 0,10 5-699 0 0,0 2 739 0 0,-4-4 24 0 0,1 1 0 0 0,0-1 0 0 0,-1 0 0 0 0,1 0 0 0 0,0 0 0 0 0,0 0-1 0 0,0-1 1 0 0,7 3 0 0 0,47 23-272 0 0,162 61-242 0 0,-148-63 424 0 0,136 55-302 0 0,-161-56 290 0 0,-34-17 106 0 0,-3-3-9 0 0,-1 0 0 0 0,0 1 0 0 0,10 8-1 0 0,-8-6 5 0 0,22 16-140 0 0,-25-17 137 0 0,-6-6 26 0 0,0 1 0 0 0,0 0 0 0 0,0 0 0 0 0,0 0 0 0 0,0 0 0 0 0,0 0 0 0 0,0 0 0 0 0,0 0 0 0 0,0 0 0 0 0,0 2 1 0 0,19 29-68 0 0,-15-25 33 0 0,-5-1 62 0 0,0-1 1 0 0,-1 0-1 0 0,1 1 1 0 0,-3 6-1 0 0,2-6 15 0 0,0-1-1 0 0,1 0 1 0 0,-1 0 0 0 0,1 8-1 0 0,-7-3 83 0 0,-21 30 17 0 0,13-23 10 0 0,6-8-95 0 0,4-3-2 0 0,-1-1 1 0 0,0 1-1 0 0,-1-1 1 0 0,-9 6-1 0 0,-143 83 390 0 0,-107 31-420 0 0,263-124-123 0 0,-80 35-2595 0 0,28-11-4661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06FB9CF0-9058-4EBF-A3F8-9C61AB23A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45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230712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317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10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 341  :  Programming Languages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462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https://wm34gngmwqb3a7yacwoo3h477m0abcpk.lambda-url.us-east-2.on.aws/?n=600851475143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https://wm34gngmwqb3a7yacwoo3h477m0abcpk.lambda-url.us-east-2.on.aws/?n=6008514751439999 --- take about 10 seconds</a:t>
            </a:r>
          </a:p>
        </p:txBody>
      </p:sp>
    </p:spTree>
    <p:extLst>
      <p:ext uri="{BB962C8B-B14F-4D97-AF65-F5344CB8AC3E}">
        <p14:creationId xmlns:p14="http://schemas.microsoft.com/office/powerpoint/2010/main" val="118952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MBAi 460:  Modern Software Architectures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85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functions (Microsoft), Cloud functions (Google)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97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short timeframe?  AWS is trying to utilize idle hardware, and it's easy to manage and schedule if they know there's fixed time </a:t>
            </a:r>
            <a:r>
              <a:rPr lang="en-US" dirty="0" err="1"/>
              <a:t>limt</a:t>
            </a:r>
            <a:r>
              <a:rPr lang="en-US" dirty="0"/>
              <a:t>. Also, AWS would rather rent you machines for longer timeframes, so they limit lambda. It's completely arbitrary what the time limit is…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959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the short timeframe?  AWS is trying to utilize idle hardware, and it's easy to manage and schedule if they know there's fixed time </a:t>
            </a:r>
            <a:r>
              <a:rPr lang="en-US" dirty="0" err="1"/>
              <a:t>limt</a:t>
            </a:r>
            <a:r>
              <a:rPr lang="en-US" dirty="0"/>
              <a:t>. Also, AWS would rather rent you machines for longer timeframes, so they limit lambda. It's completely arbitrary what the time limit is…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90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URL takes 10-20 seconds. Take the time to show Lambda console in AWS, tail the log and show calls coming in, show test facility,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92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Slower for one user:  ab –c 1 –n 10 …</a:t>
            </a:r>
          </a:p>
          <a:p>
            <a:r>
              <a:rPr lang="en-US" dirty="0"/>
              <a:t>But scales with more users:  ab –c 200 –n 2000 …</a:t>
            </a:r>
          </a:p>
          <a:p>
            <a:r>
              <a:rPr lang="en-US" dirty="0"/>
              <a:t>NOTE: run this on NU network, on home </a:t>
            </a:r>
            <a:r>
              <a:rPr lang="en-US" dirty="0" err="1"/>
              <a:t>WiFi</a:t>
            </a:r>
            <a:r>
              <a:rPr lang="en-US" dirty="0"/>
              <a:t> it doesn't scale like this (?)</a:t>
            </a:r>
          </a:p>
        </p:txBody>
      </p:sp>
    </p:spTree>
    <p:extLst>
      <p:ext uri="{BB962C8B-B14F-4D97-AF65-F5344CB8AC3E}">
        <p14:creationId xmlns:p14="http://schemas.microsoft.com/office/powerpoint/2010/main" val="187795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Execute via web browser, see that we get stats back but with "lambda" in the response</a:t>
            </a:r>
          </a:p>
        </p:txBody>
      </p:sp>
    </p:spTree>
    <p:extLst>
      <p:ext uri="{BB962C8B-B14F-4D97-AF65-F5344CB8AC3E}">
        <p14:creationId xmlns:p14="http://schemas.microsoft.com/office/powerpoint/2010/main" val="427425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18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87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4870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Autofit/>
          </a:bodyPr>
          <a:lstStyle>
            <a:lvl1pPr>
              <a:spcBef>
                <a:spcPts val="1200"/>
              </a:spcBef>
              <a:defRPr sz="2800" b="1"/>
            </a:lvl1pPr>
            <a:lvl2pPr>
              <a:spcBef>
                <a:spcPts val="1200"/>
              </a:spcBef>
              <a:defRPr sz="2400" i="1">
                <a:latin typeface="Times New Roman" pitchFamily="18" charset="0"/>
                <a:cs typeface="Times New Roman" pitchFamily="18" charset="0"/>
              </a:defRPr>
            </a:lvl2pPr>
            <a:lvl3pPr>
              <a:spcBef>
                <a:spcPts val="600"/>
              </a:spcBef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5720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CS 341: http:/www.cs.uic.edu/~i341/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54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Lecture 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>
            <a:lvl1pPr>
              <a:defRPr sz="1400" b="1"/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485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5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F2160-C5C6-45A4-BB7E-B7916CE9DC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 spd="slow">
    <p:cover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png"/><Relationship Id="rId21" Type="http://schemas.openxmlformats.org/officeDocument/2006/relationships/customXml" Target="../ink/ink63.xml"/><Relationship Id="rId34" Type="http://schemas.openxmlformats.org/officeDocument/2006/relationships/image" Target="../media/image78.png"/><Relationship Id="rId42" Type="http://schemas.openxmlformats.org/officeDocument/2006/relationships/image" Target="../media/image82.png"/><Relationship Id="rId47" Type="http://schemas.openxmlformats.org/officeDocument/2006/relationships/customXml" Target="../ink/ink76.xml"/><Relationship Id="rId50" Type="http://schemas.openxmlformats.org/officeDocument/2006/relationships/image" Target="../media/image86.png"/><Relationship Id="rId55" Type="http://schemas.openxmlformats.org/officeDocument/2006/relationships/customXml" Target="../ink/ink80.xml"/><Relationship Id="rId63" Type="http://schemas.openxmlformats.org/officeDocument/2006/relationships/customXml" Target="../ink/ink84.xml"/><Relationship Id="rId7" Type="http://schemas.openxmlformats.org/officeDocument/2006/relationships/customXml" Target="../ink/ink56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9.png"/><Relationship Id="rId29" Type="http://schemas.openxmlformats.org/officeDocument/2006/relationships/customXml" Target="../ink/ink67.xml"/><Relationship Id="rId11" Type="http://schemas.openxmlformats.org/officeDocument/2006/relationships/customXml" Target="../ink/ink58.xml"/><Relationship Id="rId24" Type="http://schemas.openxmlformats.org/officeDocument/2006/relationships/image" Target="../media/image73.png"/><Relationship Id="rId32" Type="http://schemas.openxmlformats.org/officeDocument/2006/relationships/image" Target="../media/image77.png"/><Relationship Id="rId37" Type="http://schemas.openxmlformats.org/officeDocument/2006/relationships/customXml" Target="../ink/ink71.xml"/><Relationship Id="rId40" Type="http://schemas.openxmlformats.org/officeDocument/2006/relationships/image" Target="../media/image81.png"/><Relationship Id="rId45" Type="http://schemas.openxmlformats.org/officeDocument/2006/relationships/customXml" Target="../ink/ink75.xml"/><Relationship Id="rId53" Type="http://schemas.openxmlformats.org/officeDocument/2006/relationships/customXml" Target="../ink/ink79.xml"/><Relationship Id="rId58" Type="http://schemas.openxmlformats.org/officeDocument/2006/relationships/image" Target="../media/image90.png"/><Relationship Id="rId66" Type="http://schemas.openxmlformats.org/officeDocument/2006/relationships/image" Target="../media/image94.png"/><Relationship Id="rId5" Type="http://schemas.openxmlformats.org/officeDocument/2006/relationships/image" Target="../media/image58.png"/><Relationship Id="rId61" Type="http://schemas.openxmlformats.org/officeDocument/2006/relationships/customXml" Target="../ink/ink83.xml"/><Relationship Id="rId19" Type="http://schemas.openxmlformats.org/officeDocument/2006/relationships/customXml" Target="../ink/ink62.xml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66.xml"/><Relationship Id="rId30" Type="http://schemas.openxmlformats.org/officeDocument/2006/relationships/image" Target="../media/image76.png"/><Relationship Id="rId35" Type="http://schemas.openxmlformats.org/officeDocument/2006/relationships/customXml" Target="../ink/ink70.xml"/><Relationship Id="rId43" Type="http://schemas.openxmlformats.org/officeDocument/2006/relationships/customXml" Target="../ink/ink74.xml"/><Relationship Id="rId48" Type="http://schemas.openxmlformats.org/officeDocument/2006/relationships/image" Target="../media/image85.png"/><Relationship Id="rId56" Type="http://schemas.openxmlformats.org/officeDocument/2006/relationships/image" Target="../media/image89.png"/><Relationship Id="rId64" Type="http://schemas.openxmlformats.org/officeDocument/2006/relationships/image" Target="../media/image93.png"/><Relationship Id="rId8" Type="http://schemas.openxmlformats.org/officeDocument/2006/relationships/image" Target="../media/image65.png"/><Relationship Id="rId51" Type="http://schemas.openxmlformats.org/officeDocument/2006/relationships/customXml" Target="../ink/ink78.xml"/><Relationship Id="rId3" Type="http://schemas.openxmlformats.org/officeDocument/2006/relationships/image" Target="../media/image63.png"/><Relationship Id="rId12" Type="http://schemas.openxmlformats.org/officeDocument/2006/relationships/image" Target="../media/image67.png"/><Relationship Id="rId17" Type="http://schemas.openxmlformats.org/officeDocument/2006/relationships/customXml" Target="../ink/ink61.xml"/><Relationship Id="rId25" Type="http://schemas.openxmlformats.org/officeDocument/2006/relationships/customXml" Target="../ink/ink65.xml"/><Relationship Id="rId33" Type="http://schemas.openxmlformats.org/officeDocument/2006/relationships/customXml" Target="../ink/ink69.xml"/><Relationship Id="rId38" Type="http://schemas.openxmlformats.org/officeDocument/2006/relationships/image" Target="../media/image80.png"/><Relationship Id="rId46" Type="http://schemas.openxmlformats.org/officeDocument/2006/relationships/image" Target="../media/image84.png"/><Relationship Id="rId59" Type="http://schemas.openxmlformats.org/officeDocument/2006/relationships/customXml" Target="../ink/ink82.xml"/><Relationship Id="rId20" Type="http://schemas.openxmlformats.org/officeDocument/2006/relationships/image" Target="../media/image71.png"/><Relationship Id="rId41" Type="http://schemas.openxmlformats.org/officeDocument/2006/relationships/customXml" Target="../ink/ink73.xml"/><Relationship Id="rId54" Type="http://schemas.openxmlformats.org/officeDocument/2006/relationships/image" Target="../media/image88.png"/><Relationship Id="rId6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60.xml"/><Relationship Id="rId23" Type="http://schemas.openxmlformats.org/officeDocument/2006/relationships/customXml" Target="../ink/ink64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49" Type="http://schemas.openxmlformats.org/officeDocument/2006/relationships/customXml" Target="../ink/ink77.xml"/><Relationship Id="rId57" Type="http://schemas.openxmlformats.org/officeDocument/2006/relationships/customXml" Target="../ink/ink81.xml"/><Relationship Id="rId10" Type="http://schemas.openxmlformats.org/officeDocument/2006/relationships/image" Target="../media/image66.png"/><Relationship Id="rId31" Type="http://schemas.openxmlformats.org/officeDocument/2006/relationships/customXml" Target="../ink/ink68.xml"/><Relationship Id="rId44" Type="http://schemas.openxmlformats.org/officeDocument/2006/relationships/image" Target="../media/image83.png"/><Relationship Id="rId52" Type="http://schemas.openxmlformats.org/officeDocument/2006/relationships/image" Target="../media/image87.png"/><Relationship Id="rId60" Type="http://schemas.openxmlformats.org/officeDocument/2006/relationships/image" Target="../media/image91.png"/><Relationship Id="rId65" Type="http://schemas.openxmlformats.org/officeDocument/2006/relationships/customXml" Target="../ink/ink85.xml"/><Relationship Id="rId4" Type="http://schemas.openxmlformats.org/officeDocument/2006/relationships/image" Target="../media/image64.png"/><Relationship Id="rId9" Type="http://schemas.openxmlformats.org/officeDocument/2006/relationships/customXml" Target="../ink/ink57.xml"/><Relationship Id="rId13" Type="http://schemas.openxmlformats.org/officeDocument/2006/relationships/customXml" Target="../ink/ink59.xml"/><Relationship Id="rId18" Type="http://schemas.openxmlformats.org/officeDocument/2006/relationships/image" Target="../media/image70.png"/><Relationship Id="rId39" Type="http://schemas.openxmlformats.org/officeDocument/2006/relationships/customXml" Target="../ink/ink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5" Type="http://schemas.openxmlformats.org/officeDocument/2006/relationships/customXml" Target="../ink/ink86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jhq7qffcl4llhobulwfozqgq0lvngi.lambda-url.us-east-2.on.aws/?n1=10&amp;n2=2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00.png"/><Relationship Id="rId117" Type="http://schemas.openxmlformats.org/officeDocument/2006/relationships/customXml" Target="../ink/ink124.xml"/><Relationship Id="rId21" Type="http://schemas.openxmlformats.org/officeDocument/2006/relationships/customXml" Target="../ink/ink96.xml"/><Relationship Id="rId42" Type="http://schemas.openxmlformats.org/officeDocument/2006/relationships/image" Target="../media/image3400.png"/><Relationship Id="rId84" Type="http://schemas.openxmlformats.org/officeDocument/2006/relationships/image" Target="../media/image550.png"/><Relationship Id="rId89" Type="http://schemas.openxmlformats.org/officeDocument/2006/relationships/customXml" Target="../ink/ink110.xml"/><Relationship Id="rId112" Type="http://schemas.openxmlformats.org/officeDocument/2006/relationships/image" Target="../media/image690.png"/><Relationship Id="rId16" Type="http://schemas.openxmlformats.org/officeDocument/2006/relationships/image" Target="../media/image1050.png"/><Relationship Id="rId107" Type="http://schemas.openxmlformats.org/officeDocument/2006/relationships/customXml" Target="../ink/ink119.xml"/><Relationship Id="rId11" Type="http://schemas.openxmlformats.org/officeDocument/2006/relationships/customXml" Target="../ink/ink91.xml"/><Relationship Id="rId32" Type="http://schemas.openxmlformats.org/officeDocument/2006/relationships/image" Target="../media/image2900.png"/><Relationship Id="rId37" Type="http://schemas.openxmlformats.org/officeDocument/2006/relationships/customXml" Target="../ink/ink103.xml"/><Relationship Id="rId102" Type="http://schemas.openxmlformats.org/officeDocument/2006/relationships/image" Target="../media/image640.png"/><Relationship Id="rId123" Type="http://schemas.openxmlformats.org/officeDocument/2006/relationships/customXml" Target="../ink/ink127.xml"/><Relationship Id="rId128" Type="http://schemas.openxmlformats.org/officeDocument/2006/relationships/image" Target="../media/image770.png"/><Relationship Id="rId5" Type="http://schemas.openxmlformats.org/officeDocument/2006/relationships/customXml" Target="../ink/ink88.xml"/><Relationship Id="rId90" Type="http://schemas.openxmlformats.org/officeDocument/2006/relationships/image" Target="../media/image580.png"/><Relationship Id="rId95" Type="http://schemas.openxmlformats.org/officeDocument/2006/relationships/customXml" Target="../ink/ink113.xml"/><Relationship Id="rId14" Type="http://schemas.openxmlformats.org/officeDocument/2006/relationships/image" Target="../media/image1040.png"/><Relationship Id="rId27" Type="http://schemas.openxmlformats.org/officeDocument/2006/relationships/customXml" Target="../ink/ink98.xml"/><Relationship Id="rId30" Type="http://schemas.openxmlformats.org/officeDocument/2006/relationships/image" Target="../media/image2800.png"/><Relationship Id="rId35" Type="http://schemas.openxmlformats.org/officeDocument/2006/relationships/customXml" Target="../ink/ink102.xml"/><Relationship Id="rId43" Type="http://schemas.openxmlformats.org/officeDocument/2006/relationships/customXml" Target="../ink/ink106.xml"/><Relationship Id="rId100" Type="http://schemas.openxmlformats.org/officeDocument/2006/relationships/image" Target="../media/image630.png"/><Relationship Id="rId105" Type="http://schemas.openxmlformats.org/officeDocument/2006/relationships/customXml" Target="../ink/ink118.xml"/><Relationship Id="rId113" Type="http://schemas.openxmlformats.org/officeDocument/2006/relationships/customXml" Target="../ink/ink122.xml"/><Relationship Id="rId118" Type="http://schemas.openxmlformats.org/officeDocument/2006/relationships/image" Target="../media/image720.png"/><Relationship Id="rId126" Type="http://schemas.openxmlformats.org/officeDocument/2006/relationships/image" Target="../media/image760.png"/><Relationship Id="rId8" Type="http://schemas.openxmlformats.org/officeDocument/2006/relationships/image" Target="../media/image1011.png"/><Relationship Id="rId85" Type="http://schemas.openxmlformats.org/officeDocument/2006/relationships/customXml" Target="../ink/ink108.xml"/><Relationship Id="rId93" Type="http://schemas.openxmlformats.org/officeDocument/2006/relationships/customXml" Target="../ink/ink112.xml"/><Relationship Id="rId98" Type="http://schemas.openxmlformats.org/officeDocument/2006/relationships/image" Target="../media/image620.png"/><Relationship Id="rId121" Type="http://schemas.openxmlformats.org/officeDocument/2006/relationships/customXml" Target="../ink/ink126.xml"/><Relationship Id="rId3" Type="http://schemas.openxmlformats.org/officeDocument/2006/relationships/customXml" Target="../ink/ink87.xml"/><Relationship Id="rId12" Type="http://schemas.openxmlformats.org/officeDocument/2006/relationships/image" Target="../media/image1030.png"/><Relationship Id="rId17" Type="http://schemas.openxmlformats.org/officeDocument/2006/relationships/customXml" Target="../ink/ink94.xml"/><Relationship Id="rId25" Type="http://schemas.openxmlformats.org/officeDocument/2006/relationships/customXml" Target="../ink/ink97.xml"/><Relationship Id="rId33" Type="http://schemas.openxmlformats.org/officeDocument/2006/relationships/customXml" Target="../ink/ink101.xml"/><Relationship Id="rId38" Type="http://schemas.openxmlformats.org/officeDocument/2006/relationships/image" Target="../media/image3200.png"/><Relationship Id="rId103" Type="http://schemas.openxmlformats.org/officeDocument/2006/relationships/customXml" Target="../ink/ink117.xml"/><Relationship Id="rId108" Type="http://schemas.openxmlformats.org/officeDocument/2006/relationships/image" Target="../media/image670.png"/><Relationship Id="rId116" Type="http://schemas.openxmlformats.org/officeDocument/2006/relationships/image" Target="../media/image711.png"/><Relationship Id="rId124" Type="http://schemas.openxmlformats.org/officeDocument/2006/relationships/image" Target="../media/image750.png"/><Relationship Id="rId129" Type="http://schemas.openxmlformats.org/officeDocument/2006/relationships/customXml" Target="../ink/ink130.xml"/><Relationship Id="rId20" Type="http://schemas.openxmlformats.org/officeDocument/2006/relationships/image" Target="../media/image1070.png"/><Relationship Id="rId41" Type="http://schemas.openxmlformats.org/officeDocument/2006/relationships/customXml" Target="../ink/ink105.xml"/><Relationship Id="rId83" Type="http://schemas.openxmlformats.org/officeDocument/2006/relationships/customXml" Target="../ink/ink107.xml"/><Relationship Id="rId88" Type="http://schemas.openxmlformats.org/officeDocument/2006/relationships/image" Target="../media/image570.png"/><Relationship Id="rId91" Type="http://schemas.openxmlformats.org/officeDocument/2006/relationships/customXml" Target="../ink/ink111.xml"/><Relationship Id="rId96" Type="http://schemas.openxmlformats.org/officeDocument/2006/relationships/image" Target="../media/image611.png"/><Relationship Id="rId111" Type="http://schemas.openxmlformats.org/officeDocument/2006/relationships/customXml" Target="../ink/ink121.xml"/><Relationship Id="rId132" Type="http://schemas.openxmlformats.org/officeDocument/2006/relationships/image" Target="../media/image7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0.png"/><Relationship Id="rId15" Type="http://schemas.openxmlformats.org/officeDocument/2006/relationships/customXml" Target="../ink/ink93.xml"/><Relationship Id="rId28" Type="http://schemas.openxmlformats.org/officeDocument/2006/relationships/image" Target="../media/image2700.png"/><Relationship Id="rId36" Type="http://schemas.openxmlformats.org/officeDocument/2006/relationships/image" Target="../media/image3100.png"/><Relationship Id="rId106" Type="http://schemas.openxmlformats.org/officeDocument/2006/relationships/image" Target="../media/image660.png"/><Relationship Id="rId114" Type="http://schemas.openxmlformats.org/officeDocument/2006/relationships/image" Target="../media/image700.png"/><Relationship Id="rId119" Type="http://schemas.openxmlformats.org/officeDocument/2006/relationships/customXml" Target="../ink/ink125.xml"/><Relationship Id="rId127" Type="http://schemas.openxmlformats.org/officeDocument/2006/relationships/customXml" Target="../ink/ink129.xml"/><Relationship Id="rId10" Type="http://schemas.openxmlformats.org/officeDocument/2006/relationships/image" Target="../media/image1020.png"/><Relationship Id="rId31" Type="http://schemas.openxmlformats.org/officeDocument/2006/relationships/customXml" Target="../ink/ink100.xml"/><Relationship Id="rId86" Type="http://schemas.openxmlformats.org/officeDocument/2006/relationships/image" Target="../media/image560.png"/><Relationship Id="rId94" Type="http://schemas.openxmlformats.org/officeDocument/2006/relationships/image" Target="../media/image600.png"/><Relationship Id="rId99" Type="http://schemas.openxmlformats.org/officeDocument/2006/relationships/customXml" Target="../ink/ink115.xml"/><Relationship Id="rId101" Type="http://schemas.openxmlformats.org/officeDocument/2006/relationships/customXml" Target="../ink/ink116.xml"/><Relationship Id="rId122" Type="http://schemas.openxmlformats.org/officeDocument/2006/relationships/image" Target="../media/image740.png"/><Relationship Id="rId130" Type="http://schemas.openxmlformats.org/officeDocument/2006/relationships/image" Target="../media/image780.png"/><Relationship Id="rId4" Type="http://schemas.openxmlformats.org/officeDocument/2006/relationships/image" Target="../media/image990.png"/><Relationship Id="rId9" Type="http://schemas.openxmlformats.org/officeDocument/2006/relationships/customXml" Target="../ink/ink90.xml"/><Relationship Id="rId13" Type="http://schemas.openxmlformats.org/officeDocument/2006/relationships/customXml" Target="../ink/ink92.xml"/><Relationship Id="rId18" Type="http://schemas.openxmlformats.org/officeDocument/2006/relationships/image" Target="../media/image1060.png"/><Relationship Id="rId39" Type="http://schemas.openxmlformats.org/officeDocument/2006/relationships/customXml" Target="../ink/ink104.xml"/><Relationship Id="rId109" Type="http://schemas.openxmlformats.org/officeDocument/2006/relationships/customXml" Target="../ink/ink120.xml"/><Relationship Id="rId34" Type="http://schemas.openxmlformats.org/officeDocument/2006/relationships/image" Target="../media/image3000.png"/><Relationship Id="rId97" Type="http://schemas.openxmlformats.org/officeDocument/2006/relationships/customXml" Target="../ink/ink114.xml"/><Relationship Id="rId104" Type="http://schemas.openxmlformats.org/officeDocument/2006/relationships/image" Target="../media/image650.png"/><Relationship Id="rId120" Type="http://schemas.openxmlformats.org/officeDocument/2006/relationships/image" Target="../media/image730.png"/><Relationship Id="rId125" Type="http://schemas.openxmlformats.org/officeDocument/2006/relationships/customXml" Target="../ink/ink128.xml"/><Relationship Id="rId7" Type="http://schemas.openxmlformats.org/officeDocument/2006/relationships/customXml" Target="../ink/ink89.xml"/><Relationship Id="rId92" Type="http://schemas.openxmlformats.org/officeDocument/2006/relationships/image" Target="../media/image590.png"/><Relationship Id="rId2" Type="http://schemas.openxmlformats.org/officeDocument/2006/relationships/image" Target="../media/image58.png"/><Relationship Id="rId29" Type="http://schemas.openxmlformats.org/officeDocument/2006/relationships/customXml" Target="../ink/ink99.xml"/><Relationship Id="rId24" Type="http://schemas.openxmlformats.org/officeDocument/2006/relationships/image" Target="../media/image2500.png"/><Relationship Id="rId40" Type="http://schemas.openxmlformats.org/officeDocument/2006/relationships/image" Target="../media/image3310.png"/><Relationship Id="rId87" Type="http://schemas.openxmlformats.org/officeDocument/2006/relationships/customXml" Target="../ink/ink109.xml"/><Relationship Id="rId110" Type="http://schemas.openxmlformats.org/officeDocument/2006/relationships/image" Target="../media/image680.png"/><Relationship Id="rId115" Type="http://schemas.openxmlformats.org/officeDocument/2006/relationships/customXml" Target="../ink/ink123.xml"/><Relationship Id="rId131" Type="http://schemas.openxmlformats.org/officeDocument/2006/relationships/customXml" Target="../ink/ink131.xml"/><Relationship Id="rId82" Type="http://schemas.openxmlformats.org/officeDocument/2006/relationships/image" Target="../media/image540.png"/><Relationship Id="rId19" Type="http://schemas.openxmlformats.org/officeDocument/2006/relationships/customXml" Target="../ink/ink9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4.xml"/><Relationship Id="rId21" Type="http://schemas.openxmlformats.org/officeDocument/2006/relationships/image" Target="../media/image407.png"/><Relationship Id="rId42" Type="http://schemas.openxmlformats.org/officeDocument/2006/relationships/customXml" Target="../ink/ink152.xml"/><Relationship Id="rId47" Type="http://schemas.openxmlformats.org/officeDocument/2006/relationships/image" Target="../media/image422.png"/><Relationship Id="rId63" Type="http://schemas.openxmlformats.org/officeDocument/2006/relationships/image" Target="../media/image431.png"/><Relationship Id="rId68" Type="http://schemas.openxmlformats.org/officeDocument/2006/relationships/customXml" Target="../ink/ink165.xml"/><Relationship Id="rId84" Type="http://schemas.openxmlformats.org/officeDocument/2006/relationships/customXml" Target="../ink/ink173.xml"/><Relationship Id="rId89" Type="http://schemas.openxmlformats.org/officeDocument/2006/relationships/image" Target="../media/image444.png"/><Relationship Id="rId205" Type="http://schemas.openxmlformats.org/officeDocument/2006/relationships/customXml" Target="../ink/ink185.xml"/><Relationship Id="rId16" Type="http://schemas.openxmlformats.org/officeDocument/2006/relationships/customXml" Target="../ink/ink139.xml"/><Relationship Id="rId11" Type="http://schemas.openxmlformats.org/officeDocument/2006/relationships/image" Target="../media/image402.png"/><Relationship Id="rId32" Type="http://schemas.openxmlformats.org/officeDocument/2006/relationships/customXml" Target="../ink/ink147.xml"/><Relationship Id="rId37" Type="http://schemas.openxmlformats.org/officeDocument/2006/relationships/image" Target="../media/image416.png"/><Relationship Id="rId53" Type="http://schemas.openxmlformats.org/officeDocument/2006/relationships/image" Target="../media/image425.png"/><Relationship Id="rId58" Type="http://schemas.openxmlformats.org/officeDocument/2006/relationships/customXml" Target="../ink/ink160.xml"/><Relationship Id="rId74" Type="http://schemas.openxmlformats.org/officeDocument/2006/relationships/customXml" Target="../ink/ink168.xml"/><Relationship Id="rId79" Type="http://schemas.openxmlformats.org/officeDocument/2006/relationships/image" Target="../media/image438.png"/><Relationship Id="rId102" Type="http://schemas.openxmlformats.org/officeDocument/2006/relationships/customXml" Target="../ink/ink182.xml"/><Relationship Id="rId5" Type="http://schemas.openxmlformats.org/officeDocument/2006/relationships/image" Target="../media/image3980.png"/><Relationship Id="rId90" Type="http://schemas.openxmlformats.org/officeDocument/2006/relationships/customXml" Target="../ink/ink176.xml"/><Relationship Id="rId95" Type="http://schemas.openxmlformats.org/officeDocument/2006/relationships/image" Target="../media/image447.png"/><Relationship Id="rId211" Type="http://schemas.openxmlformats.org/officeDocument/2006/relationships/image" Target="../media/image96.png"/><Relationship Id="rId22" Type="http://schemas.openxmlformats.org/officeDocument/2006/relationships/customXml" Target="../ink/ink142.xml"/><Relationship Id="rId27" Type="http://schemas.openxmlformats.org/officeDocument/2006/relationships/image" Target="../media/image411.png"/><Relationship Id="rId43" Type="http://schemas.openxmlformats.org/officeDocument/2006/relationships/image" Target="../media/image419.png"/><Relationship Id="rId48" Type="http://schemas.openxmlformats.org/officeDocument/2006/relationships/customXml" Target="../ink/ink155.xml"/><Relationship Id="rId64" Type="http://schemas.openxmlformats.org/officeDocument/2006/relationships/customXml" Target="../ink/ink163.xml"/><Relationship Id="rId69" Type="http://schemas.openxmlformats.org/officeDocument/2006/relationships/image" Target="../media/image434.png"/><Relationship Id="rId80" Type="http://schemas.openxmlformats.org/officeDocument/2006/relationships/customXml" Target="../ink/ink171.xml"/><Relationship Id="rId85" Type="http://schemas.openxmlformats.org/officeDocument/2006/relationships/image" Target="../media/image442.png"/><Relationship Id="rId206" Type="http://schemas.openxmlformats.org/officeDocument/2006/relationships/image" Target="NULL"/><Relationship Id="rId155" Type="http://schemas.openxmlformats.org/officeDocument/2006/relationships/image" Target="NULL"/><Relationship Id="rId12" Type="http://schemas.openxmlformats.org/officeDocument/2006/relationships/customXml" Target="../ink/ink137.xml"/><Relationship Id="rId17" Type="http://schemas.openxmlformats.org/officeDocument/2006/relationships/image" Target="../media/image405.png"/><Relationship Id="rId33" Type="http://schemas.openxmlformats.org/officeDocument/2006/relationships/image" Target="../media/image414.png"/><Relationship Id="rId38" Type="http://schemas.openxmlformats.org/officeDocument/2006/relationships/customXml" Target="../ink/ink150.xml"/><Relationship Id="rId59" Type="http://schemas.openxmlformats.org/officeDocument/2006/relationships/image" Target="../media/image428.png"/><Relationship Id="rId103" Type="http://schemas.openxmlformats.org/officeDocument/2006/relationships/image" Target="../media/image452.png"/><Relationship Id="rId54" Type="http://schemas.openxmlformats.org/officeDocument/2006/relationships/customXml" Target="../ink/ink158.xml"/><Relationship Id="rId70" Type="http://schemas.openxmlformats.org/officeDocument/2006/relationships/customXml" Target="../ink/ink166.xml"/><Relationship Id="rId75" Type="http://schemas.openxmlformats.org/officeDocument/2006/relationships/image" Target="../media/image436.png"/><Relationship Id="rId91" Type="http://schemas.openxmlformats.org/officeDocument/2006/relationships/image" Target="../media/image445.png"/><Relationship Id="rId96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212" Type="http://schemas.openxmlformats.org/officeDocument/2006/relationships/customXml" Target="../ink/ink188.xml"/><Relationship Id="rId23" Type="http://schemas.openxmlformats.org/officeDocument/2006/relationships/image" Target="../media/image408.png"/><Relationship Id="rId28" Type="http://schemas.openxmlformats.org/officeDocument/2006/relationships/customXml" Target="../ink/ink145.xml"/><Relationship Id="rId49" Type="http://schemas.openxmlformats.org/officeDocument/2006/relationships/image" Target="../media/image423.png"/><Relationship Id="rId10" Type="http://schemas.openxmlformats.org/officeDocument/2006/relationships/customXml" Target="../ink/ink136.xml"/><Relationship Id="rId31" Type="http://schemas.openxmlformats.org/officeDocument/2006/relationships/image" Target="../media/image413.png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60" Type="http://schemas.openxmlformats.org/officeDocument/2006/relationships/customXml" Target="../ink/ink161.xml"/><Relationship Id="rId65" Type="http://schemas.openxmlformats.org/officeDocument/2006/relationships/image" Target="../media/image432.png"/><Relationship Id="rId73" Type="http://schemas.openxmlformats.org/officeDocument/2006/relationships/image" Target="../media/image3300.png"/><Relationship Id="rId78" Type="http://schemas.openxmlformats.org/officeDocument/2006/relationships/customXml" Target="../ink/ink170.xml"/><Relationship Id="rId81" Type="http://schemas.openxmlformats.org/officeDocument/2006/relationships/image" Target="../media/image439.png"/><Relationship Id="rId86" Type="http://schemas.openxmlformats.org/officeDocument/2006/relationships/customXml" Target="../ink/ink174.xml"/><Relationship Id="rId94" Type="http://schemas.openxmlformats.org/officeDocument/2006/relationships/customXml" Target="../ink/ink178.xml"/><Relationship Id="rId99" Type="http://schemas.openxmlformats.org/officeDocument/2006/relationships/image" Target="../media/image449.png"/><Relationship Id="rId101" Type="http://schemas.openxmlformats.org/officeDocument/2006/relationships/image" Target="../media/image451.png"/><Relationship Id="rId4" Type="http://schemas.openxmlformats.org/officeDocument/2006/relationships/customXml" Target="../ink/ink133.xml"/><Relationship Id="rId9" Type="http://schemas.openxmlformats.org/officeDocument/2006/relationships/image" Target="../media/image4010.png"/><Relationship Id="rId202" Type="http://schemas.openxmlformats.org/officeDocument/2006/relationships/image" Target="NULL"/><Relationship Id="rId207" Type="http://schemas.openxmlformats.org/officeDocument/2006/relationships/customXml" Target="../ink/ink186.xml"/><Relationship Id="rId210" Type="http://schemas.openxmlformats.org/officeDocument/2006/relationships/image" Target="NULL"/><Relationship Id="rId13" Type="http://schemas.openxmlformats.org/officeDocument/2006/relationships/image" Target="../media/image403.png"/><Relationship Id="rId18" Type="http://schemas.openxmlformats.org/officeDocument/2006/relationships/customXml" Target="../ink/ink140.xml"/><Relationship Id="rId39" Type="http://schemas.openxmlformats.org/officeDocument/2006/relationships/image" Target="../media/image417.png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426.png"/><Relationship Id="rId76" Type="http://schemas.openxmlformats.org/officeDocument/2006/relationships/customXml" Target="../ink/ink169.xml"/><Relationship Id="rId97" Type="http://schemas.openxmlformats.org/officeDocument/2006/relationships/image" Target="../media/image448.png"/><Relationship Id="rId104" Type="http://schemas.openxmlformats.org/officeDocument/2006/relationships/customXml" Target="../ink/ink183.xml"/><Relationship Id="rId7" Type="http://schemas.openxmlformats.org/officeDocument/2006/relationships/image" Target="../media/image3990.png"/><Relationship Id="rId71" Type="http://schemas.openxmlformats.org/officeDocument/2006/relationships/image" Target="../media/image435.png"/><Relationship Id="rId92" Type="http://schemas.openxmlformats.org/officeDocument/2006/relationships/customXml" Target="../ink/ink177.xml"/><Relationship Id="rId213" Type="http://schemas.openxmlformats.org/officeDocument/2006/relationships/customXml" Target="../ink/ink189.xml"/><Relationship Id="rId2" Type="http://schemas.openxmlformats.org/officeDocument/2006/relationships/customXml" Target="../ink/ink132.xml"/><Relationship Id="rId29" Type="http://schemas.openxmlformats.org/officeDocument/2006/relationships/image" Target="../media/image412.png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421.png"/><Relationship Id="rId66" Type="http://schemas.openxmlformats.org/officeDocument/2006/relationships/customXml" Target="../ink/ink164.xml"/><Relationship Id="rId87" Type="http://schemas.openxmlformats.org/officeDocument/2006/relationships/image" Target="../media/image443.png"/><Relationship Id="rId61" Type="http://schemas.openxmlformats.org/officeDocument/2006/relationships/image" Target="../media/image429.png"/><Relationship Id="rId82" Type="http://schemas.openxmlformats.org/officeDocument/2006/relationships/customXml" Target="../ink/ink172.xml"/><Relationship Id="rId203" Type="http://schemas.openxmlformats.org/officeDocument/2006/relationships/customXml" Target="../ink/ink184.xml"/><Relationship Id="rId208" Type="http://schemas.openxmlformats.org/officeDocument/2006/relationships/image" Target="NULL"/><Relationship Id="rId19" Type="http://schemas.openxmlformats.org/officeDocument/2006/relationships/image" Target="../media/image406.png"/><Relationship Id="rId14" Type="http://schemas.openxmlformats.org/officeDocument/2006/relationships/customXml" Target="../ink/ink138.xml"/><Relationship Id="rId30" Type="http://schemas.openxmlformats.org/officeDocument/2006/relationships/customXml" Target="../ink/ink146.xml"/><Relationship Id="rId35" Type="http://schemas.openxmlformats.org/officeDocument/2006/relationships/image" Target="../media/image415.png"/><Relationship Id="rId56" Type="http://schemas.openxmlformats.org/officeDocument/2006/relationships/customXml" Target="../ink/ink159.xml"/><Relationship Id="rId77" Type="http://schemas.openxmlformats.org/officeDocument/2006/relationships/image" Target="../media/image437.png"/><Relationship Id="rId100" Type="http://schemas.openxmlformats.org/officeDocument/2006/relationships/customXml" Target="../ink/ink181.xml"/><Relationship Id="rId8" Type="http://schemas.openxmlformats.org/officeDocument/2006/relationships/customXml" Target="../ink/ink135.xml"/><Relationship Id="rId51" Type="http://schemas.openxmlformats.org/officeDocument/2006/relationships/image" Target="../media/image424.png"/><Relationship Id="rId72" Type="http://schemas.openxmlformats.org/officeDocument/2006/relationships/customXml" Target="../ink/ink167.xml"/><Relationship Id="rId93" Type="http://schemas.openxmlformats.org/officeDocument/2006/relationships/image" Target="../media/image446.png"/><Relationship Id="rId98" Type="http://schemas.openxmlformats.org/officeDocument/2006/relationships/customXml" Target="../ink/ink180.xml"/><Relationship Id="rId3" Type="http://schemas.openxmlformats.org/officeDocument/2006/relationships/image" Target="../media/image3970.png"/><Relationship Id="rId25" Type="http://schemas.openxmlformats.org/officeDocument/2006/relationships/image" Target="../media/image409.png"/><Relationship Id="rId46" Type="http://schemas.openxmlformats.org/officeDocument/2006/relationships/customXml" Target="../ink/ink154.xml"/><Relationship Id="rId67" Type="http://schemas.openxmlformats.org/officeDocument/2006/relationships/image" Target="../media/image433.png"/><Relationship Id="rId20" Type="http://schemas.openxmlformats.org/officeDocument/2006/relationships/customXml" Target="../ink/ink141.xml"/><Relationship Id="rId41" Type="http://schemas.openxmlformats.org/officeDocument/2006/relationships/image" Target="../media/image418.png"/><Relationship Id="rId62" Type="http://schemas.openxmlformats.org/officeDocument/2006/relationships/customXml" Target="../ink/ink162.xml"/><Relationship Id="rId83" Type="http://schemas.openxmlformats.org/officeDocument/2006/relationships/image" Target="../media/image441.png"/><Relationship Id="rId88" Type="http://schemas.openxmlformats.org/officeDocument/2006/relationships/customXml" Target="../ink/ink175.xml"/><Relationship Id="rId209" Type="http://schemas.openxmlformats.org/officeDocument/2006/relationships/customXml" Target="../ink/ink187.xml"/><Relationship Id="rId153" Type="http://schemas.openxmlformats.org/officeDocument/2006/relationships/image" Target="NULL"/><Relationship Id="rId204" Type="http://schemas.openxmlformats.org/officeDocument/2006/relationships/image" Target="NULL"/><Relationship Id="rId15" Type="http://schemas.openxmlformats.org/officeDocument/2006/relationships/image" Target="../media/image404.png"/><Relationship Id="rId36" Type="http://schemas.openxmlformats.org/officeDocument/2006/relationships/customXml" Target="../ink/ink149.xml"/><Relationship Id="rId57" Type="http://schemas.openxmlformats.org/officeDocument/2006/relationships/image" Target="../media/image42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10.png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39" Type="http://schemas.openxmlformats.org/officeDocument/2006/relationships/customXml" Target="../ink/ink208.xml"/><Relationship Id="rId21" Type="http://schemas.openxmlformats.org/officeDocument/2006/relationships/image" Target="../media/image1710.png"/><Relationship Id="rId34" Type="http://schemas.openxmlformats.org/officeDocument/2006/relationships/customXml" Target="../ink/ink205.xml"/><Relationship Id="rId42" Type="http://schemas.openxmlformats.org/officeDocument/2006/relationships/customXml" Target="../ink/ink211.xml"/><Relationship Id="rId7" Type="http://schemas.openxmlformats.org/officeDocument/2006/relationships/image" Target="../media/image500.png"/><Relationship Id="rId2" Type="http://schemas.openxmlformats.org/officeDocument/2006/relationships/image" Target="../media/image96.png"/><Relationship Id="rId16" Type="http://schemas.openxmlformats.org/officeDocument/2006/relationships/customXml" Target="../ink/ink196.xml"/><Relationship Id="rId29" Type="http://schemas.openxmlformats.org/officeDocument/2006/relationships/image" Target="../media/image21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1.xml"/><Relationship Id="rId11" Type="http://schemas.openxmlformats.org/officeDocument/2006/relationships/image" Target="../media/image710.png"/><Relationship Id="rId24" Type="http://schemas.openxmlformats.org/officeDocument/2006/relationships/customXml" Target="../ink/ink200.xml"/><Relationship Id="rId32" Type="http://schemas.openxmlformats.org/officeDocument/2006/relationships/customXml" Target="../ink/ink204.xml"/><Relationship Id="rId37" Type="http://schemas.openxmlformats.org/officeDocument/2006/relationships/image" Target="../media/image454.png"/><Relationship Id="rId40" Type="http://schemas.openxmlformats.org/officeDocument/2006/relationships/customXml" Target="../ink/ink209.xml"/><Relationship Id="rId45" Type="http://schemas.openxmlformats.org/officeDocument/2006/relationships/customXml" Target="../ink/ink214.xml"/><Relationship Id="rId5" Type="http://schemas.openxmlformats.org/officeDocument/2006/relationships/image" Target="../media/image4110.png"/><Relationship Id="rId15" Type="http://schemas.openxmlformats.org/officeDocument/2006/relationships/image" Target="../media/image900.png"/><Relationship Id="rId23" Type="http://schemas.openxmlformats.org/officeDocument/2006/relationships/image" Target="../media/image1810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10" Type="http://schemas.openxmlformats.org/officeDocument/2006/relationships/customXml" Target="../ink/ink193.xml"/><Relationship Id="rId19" Type="http://schemas.openxmlformats.org/officeDocument/2006/relationships/image" Target="../media/image1610.png"/><Relationship Id="rId31" Type="http://schemas.openxmlformats.org/officeDocument/2006/relationships/image" Target="../media/image2210.png"/><Relationship Id="rId44" Type="http://schemas.openxmlformats.org/officeDocument/2006/relationships/customXml" Target="../ink/ink213.xml"/><Relationship Id="rId9" Type="http://schemas.openxmlformats.org/officeDocument/2006/relationships/image" Target="../media/image610.png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2010.png"/><Relationship Id="rId30" Type="http://schemas.openxmlformats.org/officeDocument/2006/relationships/customXml" Target="../ink/ink203.xml"/><Relationship Id="rId35" Type="http://schemas.openxmlformats.org/officeDocument/2006/relationships/image" Target="../media/image2410.png"/><Relationship Id="rId43" Type="http://schemas.openxmlformats.org/officeDocument/2006/relationships/customXml" Target="../ink/ink212.xml"/><Relationship Id="rId8" Type="http://schemas.openxmlformats.org/officeDocument/2006/relationships/customXml" Target="../ink/ink192.xml"/><Relationship Id="rId3" Type="http://schemas.openxmlformats.org/officeDocument/2006/relationships/customXml" Target="../ink/ink190.xml"/><Relationship Id="rId12" Type="http://schemas.openxmlformats.org/officeDocument/2006/relationships/customXml" Target="../ink/ink194.xml"/><Relationship Id="rId17" Type="http://schemas.openxmlformats.org/officeDocument/2006/relationships/image" Target="../media/image1510.png"/><Relationship Id="rId25" Type="http://schemas.openxmlformats.org/officeDocument/2006/relationships/image" Target="../media/image1910.png"/><Relationship Id="rId33" Type="http://schemas.openxmlformats.org/officeDocument/2006/relationships/image" Target="../media/image2310.png"/><Relationship Id="rId38" Type="http://schemas.openxmlformats.org/officeDocument/2006/relationships/customXml" Target="../ink/ink207.xml"/><Relationship Id="rId46" Type="http://schemas.openxmlformats.org/officeDocument/2006/relationships/image" Target="../media/image455.png"/><Relationship Id="rId20" Type="http://schemas.openxmlformats.org/officeDocument/2006/relationships/customXml" Target="../ink/ink198.xml"/><Relationship Id="rId41" Type="http://schemas.openxmlformats.org/officeDocument/2006/relationships/customXml" Target="../ink/ink2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7.xml"/><Relationship Id="rId13" Type="http://schemas.openxmlformats.org/officeDocument/2006/relationships/image" Target="../media/image810.png"/><Relationship Id="rId18" Type="http://schemas.openxmlformats.org/officeDocument/2006/relationships/customXml" Target="../ink/ink222.xml"/><Relationship Id="rId3" Type="http://schemas.openxmlformats.org/officeDocument/2006/relationships/customXml" Target="../ink/ink215.xml"/><Relationship Id="rId7" Type="http://schemas.openxmlformats.org/officeDocument/2006/relationships/image" Target="../media/image500.png"/><Relationship Id="rId12" Type="http://schemas.openxmlformats.org/officeDocument/2006/relationships/customXml" Target="../ink/ink219.xml"/><Relationship Id="rId17" Type="http://schemas.openxmlformats.org/officeDocument/2006/relationships/image" Target="../media/image456.png"/><Relationship Id="rId2" Type="http://schemas.openxmlformats.org/officeDocument/2006/relationships/image" Target="../media/image96.png"/><Relationship Id="rId16" Type="http://schemas.openxmlformats.org/officeDocument/2006/relationships/customXml" Target="../ink/ink22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6.xml"/><Relationship Id="rId11" Type="http://schemas.openxmlformats.org/officeDocument/2006/relationships/image" Target="../media/image710.png"/><Relationship Id="rId5" Type="http://schemas.openxmlformats.org/officeDocument/2006/relationships/image" Target="../media/image4110.png"/><Relationship Id="rId15" Type="http://schemas.openxmlformats.org/officeDocument/2006/relationships/image" Target="../media/image900.png"/><Relationship Id="rId10" Type="http://schemas.openxmlformats.org/officeDocument/2006/relationships/customXml" Target="../ink/ink218.xml"/><Relationship Id="rId19" Type="http://schemas.openxmlformats.org/officeDocument/2006/relationships/image" Target="../media/image457.png"/><Relationship Id="rId9" Type="http://schemas.openxmlformats.org/officeDocument/2006/relationships/image" Target="../media/image610.png"/><Relationship Id="rId14" Type="http://schemas.openxmlformats.org/officeDocument/2006/relationships/customXml" Target="../ink/ink2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84" Type="http://schemas.openxmlformats.org/officeDocument/2006/relationships/image" Target="../media/image43.png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6" Type="http://schemas.openxmlformats.org/officeDocument/2006/relationships/image" Target="../media/image9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74" Type="http://schemas.openxmlformats.org/officeDocument/2006/relationships/image" Target="../media/image38.png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5" Type="http://schemas.openxmlformats.org/officeDocument/2006/relationships/customXml" Target="../ink/ink2.xml"/><Relationship Id="rId90" Type="http://schemas.openxmlformats.org/officeDocument/2006/relationships/image" Target="../media/image46.png"/><Relationship Id="rId95" Type="http://schemas.openxmlformats.org/officeDocument/2006/relationships/customXml" Target="../ink/ink47.xml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customXml" Target="../ink/ink34.xml"/><Relationship Id="rId80" Type="http://schemas.openxmlformats.org/officeDocument/2006/relationships/image" Target="../media/image41.png"/><Relationship Id="rId85" Type="http://schemas.openxmlformats.org/officeDocument/2006/relationships/customXml" Target="../ink/ink42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5.png"/><Relationship Id="rId54" Type="http://schemas.openxmlformats.org/officeDocument/2006/relationships/image" Target="../media/image28.png"/><Relationship Id="rId70" Type="http://schemas.openxmlformats.org/officeDocument/2006/relationships/image" Target="../media/image36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4.png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81" Type="http://schemas.openxmlformats.org/officeDocument/2006/relationships/customXml" Target="../ink/ink40.xml"/><Relationship Id="rId86" Type="http://schemas.openxmlformats.org/officeDocument/2006/relationships/image" Target="../media/image44.png"/><Relationship Id="rId94" Type="http://schemas.openxmlformats.org/officeDocument/2006/relationships/image" Target="../media/image4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customXml" Target="../ink/ink48.xml"/><Relationship Id="rId104" Type="http://schemas.openxmlformats.org/officeDocument/2006/relationships/image" Target="../media/image5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4.xml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56" Type="http://schemas.openxmlformats.org/officeDocument/2006/relationships/image" Target="../media/image29.png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105" Type="http://schemas.openxmlformats.org/officeDocument/2006/relationships/customXml" Target="../ink/ink52.xml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93" Type="http://schemas.openxmlformats.org/officeDocument/2006/relationships/customXml" Target="../ink/ink46.xml"/><Relationship Id="rId98" Type="http://schemas.openxmlformats.org/officeDocument/2006/relationships/image" Target="../media/image50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4.png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62" Type="http://schemas.openxmlformats.org/officeDocument/2006/relationships/image" Target="../media/image32.png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111" Type="http://schemas.openxmlformats.org/officeDocument/2006/relationships/customXml" Target="../ink/ink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2noicxltxjwxxt4ego5d7q4uc40bcgjw.lambda-url.us-east-2.on.aws/?n=60085147514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hyperlink" Target="https://2noicxltxjwxxt4ego5d7q4uc40bcgjw.lambda-url.us-east-2.on.aws/?n=6008514751439999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7hwywasoufmgzefszfgpfhzfq0iejss.lambda-url.us-east-2.on.aws/" TargetMode="External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8.png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FF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Lambda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39F286A-CC9D-4BAB-809E-5F08557B4E23}"/>
              </a:ext>
            </a:extLst>
          </p:cNvPr>
          <p:cNvSpPr txBox="1">
            <a:spLocks/>
          </p:cNvSpPr>
          <p:nvPr/>
        </p:nvSpPr>
        <p:spPr>
          <a:xfrm>
            <a:off x="685800" y="1815646"/>
            <a:ext cx="7010400" cy="3213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 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Intro to serverless computing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1E00E-19E6-8771-AE74-609F5426E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18" y="5796339"/>
            <a:ext cx="1615382" cy="909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758302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Serverless computing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49"/>
            <a:ext cx="8229600" cy="5306201"/>
          </a:xfrm>
        </p:spPr>
        <p:txBody>
          <a:bodyPr/>
          <a:lstStyle/>
          <a:p>
            <a:r>
              <a:rPr lang="en-US" dirty="0"/>
              <a:t>Architects realized the web server is often just a "gateway" to the functions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dirty="0"/>
              <a:t>Break the monolithic code base =&gt; functions or microservices…</a:t>
            </a:r>
          </a:p>
          <a:p>
            <a:r>
              <a:rPr lang="en-US" dirty="0"/>
              <a:t>… and let AWS manage the web server!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680FB-1F59-F492-9F9F-5A4BE76A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67613"/>
            <a:ext cx="4031059" cy="236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0206D2-597B-37A7-F8AD-AD74EA5DF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657600"/>
            <a:ext cx="2496125" cy="1033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EEEB6E-4E47-2C48-8CF4-D06844F6B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645" y="3588180"/>
            <a:ext cx="568698" cy="561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DBD88-0D1F-38B9-8551-0302B0B87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155" y="3706623"/>
            <a:ext cx="568698" cy="561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7EC5E-292D-8443-5691-9FC9395B1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555" y="3859023"/>
            <a:ext cx="568698" cy="561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A10A8-280B-05D6-CA35-57A3B42DB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955" y="4011423"/>
            <a:ext cx="568698" cy="561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2FA7E-5FD3-B204-397C-99CE6C08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355" y="4163823"/>
            <a:ext cx="568698" cy="561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AAF87-7BA9-4185-EF0A-B9F23D9D0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325" y="2310987"/>
            <a:ext cx="1490683" cy="1118013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F905957-AE68-A8FC-0359-696C0019A5BD}"/>
              </a:ext>
            </a:extLst>
          </p:cNvPr>
          <p:cNvGrpSpPr/>
          <p:nvPr/>
        </p:nvGrpSpPr>
        <p:grpSpPr>
          <a:xfrm>
            <a:off x="4918736" y="3795879"/>
            <a:ext cx="4074840" cy="2045520"/>
            <a:chOff x="4918736" y="3795879"/>
            <a:chExt cx="4074840" cy="20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B32167-D6B5-2ABE-1187-A7207CF8A508}"/>
                    </a:ext>
                  </a:extLst>
                </p14:cNvPr>
                <p14:cNvContentPartPr/>
                <p14:nvPr/>
              </p14:nvContentPartPr>
              <p14:xfrm>
                <a:off x="4950776" y="3989199"/>
                <a:ext cx="2047680" cy="9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B32167-D6B5-2ABE-1187-A7207CF8A5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41776" y="3980559"/>
                  <a:ext cx="2065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00D62B-9598-54EA-1947-BB799E4EF1FC}"/>
                    </a:ext>
                  </a:extLst>
                </p14:cNvPr>
                <p14:cNvContentPartPr/>
                <p14:nvPr/>
              </p14:nvContentPartPr>
              <p14:xfrm>
                <a:off x="6999176" y="3813519"/>
                <a:ext cx="57240" cy="356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00D62B-9598-54EA-1947-BB799E4EF1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0176" y="3804879"/>
                  <a:ext cx="748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A5183F-6695-9DD9-855C-F78191EB112D}"/>
                    </a:ext>
                  </a:extLst>
                </p14:cNvPr>
                <p14:cNvContentPartPr/>
                <p14:nvPr/>
              </p14:nvContentPartPr>
              <p14:xfrm>
                <a:off x="7004216" y="3795879"/>
                <a:ext cx="355680" cy="365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A5183F-6695-9DD9-855C-F78191EB112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95576" y="3786879"/>
                  <a:ext cx="373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30595D-6464-2846-EEE3-1583527F8AEE}"/>
                    </a:ext>
                  </a:extLst>
                </p14:cNvPr>
                <p14:cNvContentPartPr/>
                <p14:nvPr/>
              </p14:nvContentPartPr>
              <p14:xfrm>
                <a:off x="7141376" y="3912519"/>
                <a:ext cx="43560" cy="16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30595D-6464-2846-EEE3-1583527F8A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32376" y="3903879"/>
                  <a:ext cx="61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14717A-1767-D077-F09B-5B1E747219D7}"/>
                    </a:ext>
                  </a:extLst>
                </p14:cNvPr>
                <p14:cNvContentPartPr/>
                <p14:nvPr/>
              </p14:nvContentPartPr>
              <p14:xfrm>
                <a:off x="7180256" y="3906759"/>
                <a:ext cx="108720" cy="2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14717A-1767-D077-F09B-5B1E747219D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71256" y="3897759"/>
                  <a:ext cx="12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A83A83-E772-0687-6C5C-EB2CE452412C}"/>
                    </a:ext>
                  </a:extLst>
                </p14:cNvPr>
                <p14:cNvContentPartPr/>
                <p14:nvPr/>
              </p14:nvContentPartPr>
              <p14:xfrm>
                <a:off x="7191416" y="3993159"/>
                <a:ext cx="72360" cy="19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A83A83-E772-0687-6C5C-EB2CE45241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82416" y="3984159"/>
                  <a:ext cx="90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A00BE1-C694-C299-D046-EB436744F00A}"/>
                    </a:ext>
                  </a:extLst>
                </p14:cNvPr>
                <p14:cNvContentPartPr/>
                <p14:nvPr/>
              </p14:nvContentPartPr>
              <p14:xfrm>
                <a:off x="4918736" y="4168479"/>
                <a:ext cx="2091600" cy="263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A00BE1-C694-C299-D046-EB436744F00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10096" y="4159839"/>
                  <a:ext cx="2109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41F77D-9391-8EA0-60FD-B1098572EE5F}"/>
                    </a:ext>
                  </a:extLst>
                </p14:cNvPr>
                <p14:cNvContentPartPr/>
                <p14:nvPr/>
              </p14:nvContentPartPr>
              <p14:xfrm>
                <a:off x="7023296" y="4282959"/>
                <a:ext cx="46080" cy="282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41F77D-9391-8EA0-60FD-B1098572EE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14656" y="4273959"/>
                  <a:ext cx="63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79BB15-52E5-B1DF-0DA3-66A2AD8B0021}"/>
                    </a:ext>
                  </a:extLst>
                </p14:cNvPr>
                <p14:cNvContentPartPr/>
                <p14:nvPr/>
              </p14:nvContentPartPr>
              <p14:xfrm>
                <a:off x="7030496" y="4228599"/>
                <a:ext cx="391320" cy="33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79BB15-52E5-B1DF-0DA3-66A2AD8B002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21856" y="4219599"/>
                  <a:ext cx="408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205EBE-40D2-8AB2-CDAD-CAE67E549450}"/>
                    </a:ext>
                  </a:extLst>
                </p14:cNvPr>
                <p14:cNvContentPartPr/>
                <p14:nvPr/>
              </p14:nvContentPartPr>
              <p14:xfrm>
                <a:off x="7136336" y="4295559"/>
                <a:ext cx="43200" cy="18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205EBE-40D2-8AB2-CDAD-CAE67E5494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27696" y="4286559"/>
                  <a:ext cx="60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BE22CF-3927-4D8D-7E40-DA8534150C27}"/>
                    </a:ext>
                  </a:extLst>
                </p14:cNvPr>
                <p14:cNvContentPartPr/>
                <p14:nvPr/>
              </p14:nvContentPartPr>
              <p14:xfrm>
                <a:off x="7161176" y="4295919"/>
                <a:ext cx="150840" cy="39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BE22CF-3927-4D8D-7E40-DA8534150C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52176" y="4287279"/>
                  <a:ext cx="168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35891D7-A9C2-92C9-DEAC-6D0093D7895C}"/>
                    </a:ext>
                  </a:extLst>
                </p14:cNvPr>
                <p14:cNvContentPartPr/>
                <p14:nvPr/>
              </p14:nvContentPartPr>
              <p14:xfrm>
                <a:off x="7143176" y="4391679"/>
                <a:ext cx="108720" cy="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35891D7-A9C2-92C9-DEAC-6D0093D789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34536" y="4382679"/>
                  <a:ext cx="126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EB2870-D377-C5AA-E1E1-A121DE518750}"/>
                    </a:ext>
                  </a:extLst>
                </p14:cNvPr>
                <p14:cNvContentPartPr/>
                <p14:nvPr/>
              </p14:nvContentPartPr>
              <p14:xfrm>
                <a:off x="4931336" y="4245159"/>
                <a:ext cx="2529360" cy="496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EB2870-D377-C5AA-E1E1-A121DE51875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22336" y="4236159"/>
                  <a:ext cx="25470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0052FE-CD0F-0092-6AC5-B1CE372B045C}"/>
                    </a:ext>
                  </a:extLst>
                </p14:cNvPr>
                <p14:cNvContentPartPr/>
                <p14:nvPr/>
              </p14:nvContentPartPr>
              <p14:xfrm>
                <a:off x="7579136" y="4626039"/>
                <a:ext cx="18360" cy="283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0052FE-CD0F-0092-6AC5-B1CE372B04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70136" y="4617039"/>
                  <a:ext cx="36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7CB335A-C082-D3B6-2EFA-3889729C4D7E}"/>
                    </a:ext>
                  </a:extLst>
                </p14:cNvPr>
                <p14:cNvContentPartPr/>
                <p14:nvPr/>
              </p14:nvContentPartPr>
              <p14:xfrm>
                <a:off x="7597856" y="4564479"/>
                <a:ext cx="259200" cy="307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7CB335A-C082-D3B6-2EFA-3889729C4D7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89216" y="4555839"/>
                  <a:ext cx="276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DE58C0-070C-261B-6F5F-218E7B56EBF5}"/>
                    </a:ext>
                  </a:extLst>
                </p14:cNvPr>
                <p14:cNvContentPartPr/>
                <p14:nvPr/>
              </p14:nvContentPartPr>
              <p14:xfrm>
                <a:off x="7597136" y="4695519"/>
                <a:ext cx="66960" cy="123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DE58C0-070C-261B-6F5F-218E7B56EBF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88136" y="4686519"/>
                  <a:ext cx="84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FB2E15-9BDB-9B8E-CCD5-D3402163047B}"/>
                    </a:ext>
                  </a:extLst>
                </p14:cNvPr>
                <p14:cNvContentPartPr/>
                <p14:nvPr/>
              </p14:nvContentPartPr>
              <p14:xfrm>
                <a:off x="7612616" y="4637199"/>
                <a:ext cx="159840" cy="60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FB2E15-9BDB-9B8E-CCD5-D340216304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603616" y="4628199"/>
                  <a:ext cx="1774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9D025E-09AD-1742-45BE-9E051A298249}"/>
                    </a:ext>
                  </a:extLst>
                </p14:cNvPr>
                <p14:cNvContentPartPr/>
                <p14:nvPr/>
              </p14:nvContentPartPr>
              <p14:xfrm>
                <a:off x="7612976" y="4737999"/>
                <a:ext cx="133200" cy="25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9D025E-09AD-1742-45BE-9E051A29824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04336" y="4729359"/>
                  <a:ext cx="150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943494-F4CF-9BB9-9FAA-EBAC7132620B}"/>
                    </a:ext>
                  </a:extLst>
                </p14:cNvPr>
                <p14:cNvContentPartPr/>
                <p14:nvPr/>
              </p14:nvContentPartPr>
              <p14:xfrm>
                <a:off x="4947536" y="4384119"/>
                <a:ext cx="3511440" cy="883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943494-F4CF-9BB9-9FAA-EBAC713262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38896" y="4375479"/>
                  <a:ext cx="352908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F50F4B-57E2-D57B-A938-F0B39D401F39}"/>
                    </a:ext>
                  </a:extLst>
                </p14:cNvPr>
                <p14:cNvContentPartPr/>
                <p14:nvPr/>
              </p14:nvContentPartPr>
              <p14:xfrm>
                <a:off x="5044016" y="4507239"/>
                <a:ext cx="3550320" cy="1334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F50F4B-57E2-D57B-A938-F0B39D401F3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35376" y="4498599"/>
                  <a:ext cx="3567960" cy="13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E5E94C-70A6-72FE-09FD-363E08678A00}"/>
                    </a:ext>
                  </a:extLst>
                </p14:cNvPr>
                <p14:cNvContentPartPr/>
                <p14:nvPr/>
              </p14:nvContentPartPr>
              <p14:xfrm>
                <a:off x="8142896" y="4776879"/>
                <a:ext cx="102960" cy="36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E5E94C-70A6-72FE-09FD-363E08678A0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34256" y="4768239"/>
                  <a:ext cx="120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60BA7F-1319-1062-8694-A2448A8033CC}"/>
                    </a:ext>
                  </a:extLst>
                </p14:cNvPr>
                <p14:cNvContentPartPr/>
                <p14:nvPr/>
              </p14:nvContentPartPr>
              <p14:xfrm>
                <a:off x="8210576" y="4766799"/>
                <a:ext cx="311040" cy="309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60BA7F-1319-1062-8694-A2448A8033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01576" y="4758159"/>
                  <a:ext cx="328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92B4CE-3D56-8C3A-01CF-BB904B9738A6}"/>
                    </a:ext>
                  </a:extLst>
                </p14:cNvPr>
                <p14:cNvContentPartPr/>
                <p14:nvPr/>
              </p14:nvContentPartPr>
              <p14:xfrm>
                <a:off x="8196176" y="4881279"/>
                <a:ext cx="102240" cy="177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92B4CE-3D56-8C3A-01CF-BB904B9738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87536" y="4872639"/>
                  <a:ext cx="119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FB9D0B-DC57-045C-5117-DC84C2CF5850}"/>
                    </a:ext>
                  </a:extLst>
                </p14:cNvPr>
                <p14:cNvContentPartPr/>
                <p14:nvPr/>
              </p14:nvContentPartPr>
              <p14:xfrm>
                <a:off x="8220656" y="4861479"/>
                <a:ext cx="238680" cy="14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FB9D0B-DC57-045C-5117-DC84C2CF58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11656" y="4852479"/>
                  <a:ext cx="256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5118D2-38AD-1E07-AFEE-4D180D47A8DC}"/>
                    </a:ext>
                  </a:extLst>
                </p14:cNvPr>
                <p14:cNvContentPartPr/>
                <p14:nvPr/>
              </p14:nvContentPartPr>
              <p14:xfrm>
                <a:off x="8581736" y="4325439"/>
                <a:ext cx="107280" cy="306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5118D2-38AD-1E07-AFEE-4D180D47A8D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72736" y="4316799"/>
                  <a:ext cx="1249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7BAE73-972F-F9DF-DE32-E99B1F3BB747}"/>
                    </a:ext>
                  </a:extLst>
                </p14:cNvPr>
                <p14:cNvContentPartPr/>
                <p14:nvPr/>
              </p14:nvContentPartPr>
              <p14:xfrm>
                <a:off x="8650496" y="4295559"/>
                <a:ext cx="343080" cy="30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7BAE73-972F-F9DF-DE32-E99B1F3BB74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41856" y="4286919"/>
                  <a:ext cx="3607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2B8DAD-EB7A-0B7E-1C93-82343260A1E6}"/>
                    </a:ext>
                  </a:extLst>
                </p14:cNvPr>
                <p14:cNvContentPartPr/>
                <p14:nvPr/>
              </p14:nvContentPartPr>
              <p14:xfrm>
                <a:off x="8648336" y="4408239"/>
                <a:ext cx="85680" cy="159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2B8DAD-EB7A-0B7E-1C93-82343260A1E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39336" y="4399239"/>
                  <a:ext cx="103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986B79-4D9F-19B5-90B1-36270B271305}"/>
                    </a:ext>
                  </a:extLst>
                </p14:cNvPr>
                <p14:cNvContentPartPr/>
                <p14:nvPr/>
              </p14:nvContentPartPr>
              <p14:xfrm>
                <a:off x="8653016" y="4376919"/>
                <a:ext cx="222120" cy="123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986B79-4D9F-19B5-90B1-36270B2713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644376" y="4368279"/>
                  <a:ext cx="2397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D0D7380-EBEC-8DCB-033F-A1300A5624AA}"/>
              </a:ext>
            </a:extLst>
          </p:cNvPr>
          <p:cNvGrpSpPr/>
          <p:nvPr/>
        </p:nvGrpSpPr>
        <p:grpSpPr>
          <a:xfrm>
            <a:off x="2998496" y="2159679"/>
            <a:ext cx="908280" cy="1690560"/>
            <a:chOff x="2998496" y="2159679"/>
            <a:chExt cx="908280" cy="169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6FBA34-0B59-07BA-D376-09E728834A8C}"/>
                    </a:ext>
                  </a:extLst>
                </p14:cNvPr>
                <p14:cNvContentPartPr/>
                <p14:nvPr/>
              </p14:nvContentPartPr>
              <p14:xfrm>
                <a:off x="2998496" y="2254359"/>
                <a:ext cx="908280" cy="1595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6FBA34-0B59-07BA-D376-09E728834A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89856" y="2245359"/>
                  <a:ext cx="925920" cy="16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A1990A-BCDC-8219-75F7-18F3BEB61097}"/>
                    </a:ext>
                  </a:extLst>
                </p14:cNvPr>
                <p14:cNvContentPartPr/>
                <p14:nvPr/>
              </p14:nvContentPartPr>
              <p14:xfrm>
                <a:off x="3370376" y="2159679"/>
                <a:ext cx="484200" cy="1618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A1990A-BCDC-8219-75F7-18F3BEB6109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61376" y="2150679"/>
                  <a:ext cx="501840" cy="163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53375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Serverless doesn't mean no server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66700" y="6300374"/>
            <a:ext cx="4191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68727869-61DF-2DEE-F16A-6F8C50C5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8000998" cy="1295400"/>
          </a:xfrm>
        </p:spPr>
        <p:txBody>
          <a:bodyPr/>
          <a:lstStyle/>
          <a:p>
            <a:r>
              <a:rPr lang="en-US" dirty="0"/>
              <a:t>We still have a web server…</a:t>
            </a:r>
          </a:p>
          <a:p>
            <a:pPr>
              <a:spcBef>
                <a:spcPts val="1800"/>
              </a:spcBef>
            </a:pPr>
            <a:r>
              <a:rPr lang="en-US" dirty="0"/>
              <a:t>We just don't manage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1DF227-9F1D-C00D-11DB-5BD7A8BFE10E}"/>
              </a:ext>
            </a:extLst>
          </p:cNvPr>
          <p:cNvSpPr/>
          <p:nvPr/>
        </p:nvSpPr>
        <p:spPr>
          <a:xfrm>
            <a:off x="3147801" y="2672538"/>
            <a:ext cx="2667000" cy="205740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1CE16-967D-A0CB-44E8-1943EA77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19400"/>
            <a:ext cx="7110199" cy="24080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8321C1-EDEB-E389-1EA3-DBD77348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992" y="5444157"/>
            <a:ext cx="568698" cy="561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E3625-4AA2-DBD9-F335-94B2C86BB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502" y="5562600"/>
            <a:ext cx="568698" cy="561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BFCBE4-33BE-F24B-E99A-28EAADB85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902" y="5715000"/>
            <a:ext cx="568698" cy="561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B5207-4D2E-C53D-8351-2014450DE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2302" y="5867400"/>
            <a:ext cx="568698" cy="561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B48062-4E09-71AB-40AC-1F371FF1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702" y="6019800"/>
            <a:ext cx="568698" cy="5611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1B09B70-EA15-8595-ED3D-99D842964AD2}"/>
                  </a:ext>
                </a:extLst>
              </p14:cNvPr>
              <p14:cNvContentPartPr/>
              <p14:nvPr/>
            </p14:nvContentPartPr>
            <p14:xfrm>
              <a:off x="5326853" y="4122593"/>
              <a:ext cx="1526760" cy="1883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1B09B70-EA15-8595-ED3D-99D842964A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8213" y="4113593"/>
                <a:ext cx="1544400" cy="19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2431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1022" y="381000"/>
            <a:ext cx="8229600" cy="990600"/>
          </a:xfrm>
          <a:solidFill>
            <a:srgbClr val="FFC000"/>
          </a:solidFill>
        </p:spPr>
        <p:txBody>
          <a:bodyPr anchor="ctr" anchorCtr="0"/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FF"/>
                </a:solidFill>
              </a:rPr>
              <a:t>That's it, thank you!</a:t>
            </a:r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48360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Lambda demo: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 2 numbers in Python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3109" y="6340475"/>
            <a:ext cx="40029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226E5-867A-D34E-6D1B-4F33479B81B7}"/>
              </a:ext>
            </a:extLst>
          </p:cNvPr>
          <p:cNvSpPr txBox="1"/>
          <p:nvPr/>
        </p:nvSpPr>
        <p:spPr>
          <a:xfrm>
            <a:off x="76200" y="914400"/>
            <a:ext cx="90678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https://hajhq7qffcl4llhobulwfozqgq0lvngi.lambda-url.us-east-2.on.aws/?n1=10&amp;n2=20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4BBBB8-A474-F389-6895-4E6198AB8E4A}"/>
              </a:ext>
            </a:extLst>
          </p:cNvPr>
          <p:cNvCxnSpPr>
            <a:cxnSpLocks/>
          </p:cNvCxnSpPr>
          <p:nvPr/>
        </p:nvCxnSpPr>
        <p:spPr>
          <a:xfrm flipV="1">
            <a:off x="3230300" y="1289873"/>
            <a:ext cx="1011666" cy="2590862"/>
          </a:xfrm>
          <a:prstGeom prst="line">
            <a:avLst/>
          </a:prstGeom>
          <a:ln w="190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C309C08-F27E-CBB4-DA3C-11E68EA0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300" y="2166235"/>
            <a:ext cx="1524000" cy="1143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FA465E-DDBC-E030-1E29-165972E63C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914698" y="2156065"/>
            <a:ext cx="4108855" cy="4587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lvl="0">
              <a:defRPr/>
            </a:pPr>
            <a:r>
              <a:rPr lang="en-US" sz="1300" i="1" dirty="0">
                <a:latin typeface="Consolas" panose="020B0609020204030204" pitchFamily="49" charset="0"/>
              </a:rPr>
              <a:t>import </a:t>
            </a:r>
            <a:r>
              <a:rPr lang="en-US" sz="1300" i="1" dirty="0" err="1">
                <a:latin typeface="Consolas" panose="020B0609020204030204" pitchFamily="49" charset="0"/>
              </a:rPr>
              <a:t>json</a:t>
            </a:r>
            <a:endParaRPr lang="en-US" sz="1300" i="1" dirty="0">
              <a:latin typeface="Consolas" panose="020B0609020204030204" pitchFamily="49" charset="0"/>
            </a:endParaRPr>
          </a:p>
          <a:p>
            <a:pPr lvl="0"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b="1" dirty="0">
                <a:latin typeface="Consolas" panose="020B0609020204030204" pitchFamily="49" charset="0"/>
              </a:rPr>
              <a:t>def </a:t>
            </a:r>
            <a:r>
              <a:rPr lang="en-US" sz="1300" b="1" dirty="0" err="1">
                <a:latin typeface="Consolas" panose="020B0609020204030204" pitchFamily="49" charset="0"/>
              </a:rPr>
              <a:t>lambda_handler</a:t>
            </a:r>
            <a:r>
              <a:rPr lang="en-US" sz="1300" b="1" dirty="0">
                <a:latin typeface="Consolas" panose="020B0609020204030204" pitchFamily="49" charset="0"/>
              </a:rPr>
              <a:t>(event, context):</a:t>
            </a:r>
          </a:p>
          <a:p>
            <a:pPr lvl="0">
              <a:defRPr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#number1 = int(event['n1'])</a:t>
            </a:r>
          </a:p>
          <a:p>
            <a:pPr lvl="0">
              <a:defRPr/>
            </a:pP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  #number2 = int(event['n2'])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params = event["</a:t>
            </a:r>
            <a:r>
              <a:rPr lang="en-US" sz="1300" dirty="0" err="1">
                <a:latin typeface="Consolas" panose="020B0609020204030204" pitchFamily="49" charset="0"/>
              </a:rPr>
              <a:t>queryStringParameters</a:t>
            </a:r>
            <a:r>
              <a:rPr lang="en-US" sz="1300" dirty="0">
                <a:latin typeface="Consolas" panose="020B0609020204030204" pitchFamily="49" charset="0"/>
              </a:rPr>
              <a:t>"]   </a:t>
            </a:r>
          </a:p>
          <a:p>
            <a:pPr lvl="0">
              <a:defRPr/>
            </a:pPr>
            <a:endParaRPr lang="en-US" sz="1300" dirty="0"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number1 = int(params["n1"])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number2 = int(params["n2"])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print(number1, '+', number2)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sum = number1 + number2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print("sum:", sum)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return {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"Number1": number1,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"Number2": number2,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   "Sum": sum</a:t>
            </a:r>
          </a:p>
          <a:p>
            <a:pPr lvl="0">
              <a:defRPr/>
            </a:pPr>
            <a:r>
              <a:rPr lang="en-US" sz="1300" dirty="0">
                <a:latin typeface="Consolas" panose="020B0609020204030204" pitchFamily="49" charset="0"/>
              </a:rPr>
              <a:t>  }</a:t>
            </a:r>
            <a:endParaRPr kumimoji="0" lang="en-US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BB54E-1EEB-94A5-5B40-2B657C21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260" y="1676400"/>
            <a:ext cx="771876" cy="76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736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020E4-8BEF-BADD-3D5F-38C25F626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65" y="3190200"/>
            <a:ext cx="553150" cy="545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A0162-3BB3-6B4A-A393-547431BB7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75" y="3308643"/>
            <a:ext cx="553150" cy="545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D1DFB-0C43-1CFA-F9F3-BC5BF91F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675" y="3461043"/>
            <a:ext cx="553150" cy="545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39BA5-A909-9222-CA41-0C9A5F40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075" y="3613443"/>
            <a:ext cx="553150" cy="545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531E1-62A0-23D6-FE8F-AE580D74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475" y="3765843"/>
            <a:ext cx="553150" cy="545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01C02EA-99FF-47CB-161D-82DBC88BE920}"/>
                  </a:ext>
                </a:extLst>
              </p14:cNvPr>
              <p14:cNvContentPartPr/>
              <p14:nvPr/>
            </p14:nvContentPartPr>
            <p14:xfrm>
              <a:off x="840000" y="1723920"/>
              <a:ext cx="120240" cy="1168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01C02EA-99FF-47CB-161D-82DBC88BE9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000" y="1714920"/>
                <a:ext cx="13788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6968B7-BF0A-4FAD-FEDC-2287D85560B5}"/>
                  </a:ext>
                </a:extLst>
              </p14:cNvPr>
              <p14:cNvContentPartPr/>
              <p14:nvPr/>
            </p14:nvContentPartPr>
            <p14:xfrm>
              <a:off x="813720" y="1701240"/>
              <a:ext cx="1249560" cy="1371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6968B7-BF0A-4FAD-FEDC-2287D85560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723" y="1692240"/>
                <a:ext cx="1267195" cy="13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5C9933-3AFB-139D-5230-466AC03F83ED}"/>
                  </a:ext>
                </a:extLst>
              </p14:cNvPr>
              <p14:cNvContentPartPr/>
              <p14:nvPr/>
            </p14:nvContentPartPr>
            <p14:xfrm>
              <a:off x="967080" y="2266800"/>
              <a:ext cx="239760" cy="31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5C9933-3AFB-139D-5230-466AC03F83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080" y="2257800"/>
                <a:ext cx="257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AE88E9-9D46-9140-8A07-5D5209AAE85A}"/>
                  </a:ext>
                </a:extLst>
              </p14:cNvPr>
              <p14:cNvContentPartPr/>
              <p14:nvPr/>
            </p14:nvContentPartPr>
            <p14:xfrm>
              <a:off x="1205760" y="2028120"/>
              <a:ext cx="92520" cy="457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AE88E9-9D46-9140-8A07-5D5209AAE8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6760" y="2019120"/>
                <a:ext cx="1101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15DCCC5-CD88-E386-97C9-F90836C9FBA3}"/>
                  </a:ext>
                </a:extLst>
              </p14:cNvPr>
              <p14:cNvContentPartPr/>
              <p14:nvPr/>
            </p14:nvContentPartPr>
            <p14:xfrm>
              <a:off x="1369920" y="2193360"/>
              <a:ext cx="42480" cy="30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15DCCC5-CD88-E386-97C9-F90836C9FB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60920" y="2184360"/>
                <a:ext cx="60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23BD30-67B0-3FBC-6943-33851B9D1E79}"/>
                  </a:ext>
                </a:extLst>
              </p14:cNvPr>
              <p14:cNvContentPartPr/>
              <p14:nvPr/>
            </p14:nvContentPartPr>
            <p14:xfrm>
              <a:off x="1440120" y="2291280"/>
              <a:ext cx="306360" cy="217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23BD30-67B0-3FBC-6943-33851B9D1E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1120" y="2282280"/>
                <a:ext cx="324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E8B586B-D164-4A08-970C-7B7A48AEB76E}"/>
                  </a:ext>
                </a:extLst>
              </p14:cNvPr>
              <p14:cNvContentPartPr/>
              <p14:nvPr/>
            </p14:nvContentPartPr>
            <p14:xfrm>
              <a:off x="1724520" y="2020560"/>
              <a:ext cx="79920" cy="42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E8B586B-D164-4A08-970C-7B7A48AEB7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15479" y="2011560"/>
                <a:ext cx="976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A25978-C688-E3F5-BF67-6A2AB6944EF4}"/>
                  </a:ext>
                </a:extLst>
              </p14:cNvPr>
              <p14:cNvContentPartPr/>
              <p14:nvPr/>
            </p14:nvContentPartPr>
            <p14:xfrm>
              <a:off x="1615440" y="2235480"/>
              <a:ext cx="244080" cy="47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A25978-C688-E3F5-BF67-6A2AB6944E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06440" y="2226548"/>
                <a:ext cx="261720" cy="64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0931D49-A940-4A83-D0DF-A5FFE095942E}"/>
                  </a:ext>
                </a:extLst>
              </p14:cNvPr>
              <p14:cNvContentPartPr/>
              <p14:nvPr/>
            </p14:nvContentPartPr>
            <p14:xfrm>
              <a:off x="1962480" y="2256000"/>
              <a:ext cx="1101240" cy="342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0931D49-A940-4A83-D0DF-A5FFE09594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53483" y="2246991"/>
                <a:ext cx="1118874" cy="360019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2D527A1-7297-1B0F-063C-CF42CF691CCA}"/>
              </a:ext>
            </a:extLst>
          </p:cNvPr>
          <p:cNvGrpSpPr/>
          <p:nvPr/>
        </p:nvGrpSpPr>
        <p:grpSpPr>
          <a:xfrm>
            <a:off x="5871360" y="1575600"/>
            <a:ext cx="3225240" cy="2624400"/>
            <a:chOff x="5655915" y="4066407"/>
            <a:chExt cx="3225240" cy="262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EDD8B2-46C9-CC87-F56D-C8B004F9ABCF}"/>
                    </a:ext>
                  </a:extLst>
                </p14:cNvPr>
                <p14:cNvContentPartPr/>
                <p14:nvPr/>
              </p14:nvContentPartPr>
              <p14:xfrm>
                <a:off x="7097355" y="4066407"/>
                <a:ext cx="1338840" cy="433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1BD5A0-CF65-5BE9-5441-9797AFB3AD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88715" y="4057407"/>
                  <a:ext cx="13564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228FD9-15F7-D437-7F77-93842DB714CD}"/>
                    </a:ext>
                  </a:extLst>
                </p14:cNvPr>
                <p14:cNvContentPartPr/>
                <p14:nvPr/>
              </p14:nvContentPartPr>
              <p14:xfrm>
                <a:off x="7118235" y="4378527"/>
                <a:ext cx="66960" cy="1173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381B23-71B5-D1CA-8F62-415763F92C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09595" y="4369887"/>
                  <a:ext cx="84600" cy="11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90CD02-8984-EBAA-1106-471E11907830}"/>
                    </a:ext>
                  </a:extLst>
                </p14:cNvPr>
                <p14:cNvContentPartPr/>
                <p14:nvPr/>
              </p14:nvContentPartPr>
              <p14:xfrm>
                <a:off x="7301115" y="4461687"/>
                <a:ext cx="1182600" cy="1143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2151EB-B798-CC86-4FDD-B198A43046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92115" y="4452687"/>
                  <a:ext cx="1200240" cy="11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B6A8FE-702A-0E80-CB21-2123C477B278}"/>
                    </a:ext>
                  </a:extLst>
                </p14:cNvPr>
                <p14:cNvContentPartPr/>
                <p14:nvPr/>
              </p14:nvContentPartPr>
              <p14:xfrm>
                <a:off x="5731875" y="4689567"/>
                <a:ext cx="1363320" cy="317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6149489-61F1-8135-23FF-F28AAFE9429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3235" y="4680567"/>
                  <a:ext cx="1380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09D4336-358C-0DC5-B1CA-EEC1CF14C353}"/>
                    </a:ext>
                  </a:extLst>
                </p14:cNvPr>
                <p14:cNvContentPartPr/>
                <p14:nvPr/>
              </p14:nvContentPartPr>
              <p14:xfrm>
                <a:off x="6890715" y="6065487"/>
                <a:ext cx="1990440" cy="625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B1BBAA-5450-BCE0-ECCE-6D0CC558D8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81715" y="6056487"/>
                  <a:ext cx="200808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AEAFAD-C219-4EA8-51F2-5866692376DA}"/>
                    </a:ext>
                  </a:extLst>
                </p14:cNvPr>
                <p14:cNvContentPartPr/>
                <p14:nvPr/>
              </p14:nvContentPartPr>
              <p14:xfrm>
                <a:off x="7497315" y="6098607"/>
                <a:ext cx="202680" cy="298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BF3799C-6780-90F0-E2D2-7C90AA8B7E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88315" y="6089967"/>
                  <a:ext cx="2203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685A6C-9A99-FA8B-3123-C224993759E9}"/>
                    </a:ext>
                  </a:extLst>
                </p14:cNvPr>
                <p14:cNvContentPartPr/>
                <p14:nvPr/>
              </p14:nvContentPartPr>
              <p14:xfrm>
                <a:off x="7769475" y="6082047"/>
                <a:ext cx="189720" cy="327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4B4DBFF-3609-0728-F4C8-336886F983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60835" y="6073047"/>
                  <a:ext cx="207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58D550-99AD-7DF7-F4F6-94F6A2A633F6}"/>
                    </a:ext>
                  </a:extLst>
                </p14:cNvPr>
                <p14:cNvContentPartPr/>
                <p14:nvPr/>
              </p14:nvContentPartPr>
              <p14:xfrm>
                <a:off x="5655915" y="5248287"/>
                <a:ext cx="1202040" cy="759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D9F6DB-C869-498C-1227-8336B7CEBB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46915" y="5239647"/>
                  <a:ext cx="121968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CF7AEB-1838-4ADB-CD8E-8C693D81D431}"/>
                    </a:ext>
                  </a:extLst>
                </p14:cNvPr>
                <p14:cNvContentPartPr/>
                <p14:nvPr/>
              </p14:nvContentPartPr>
              <p14:xfrm>
                <a:off x="7559235" y="4787127"/>
                <a:ext cx="263160" cy="290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0BEA337-D7BD-22B2-FF6B-144E9FF193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50595" y="4778127"/>
                  <a:ext cx="2808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EC37D1-C3FF-63E9-0C07-3F62B122B126}"/>
                    </a:ext>
                  </a:extLst>
                </p14:cNvPr>
                <p14:cNvContentPartPr/>
                <p14:nvPr/>
              </p14:nvContentPartPr>
              <p14:xfrm>
                <a:off x="7906275" y="4761927"/>
                <a:ext cx="261720" cy="404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ADE9A8D-D4E0-C227-ACBA-9AB545696A6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97275" y="4753287"/>
                  <a:ext cx="279360" cy="42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678718-1287-E8AA-6A66-9CA5F35949B3}"/>
              </a:ext>
            </a:extLst>
          </p:cNvPr>
          <p:cNvGrpSpPr/>
          <p:nvPr/>
        </p:nvGrpSpPr>
        <p:grpSpPr>
          <a:xfrm>
            <a:off x="3124200" y="1447800"/>
            <a:ext cx="3211560" cy="2761560"/>
            <a:chOff x="2908755" y="3938607"/>
            <a:chExt cx="3211560" cy="27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0DBC8E-C326-488F-FF45-86728347341A}"/>
                    </a:ext>
                  </a:extLst>
                </p14:cNvPr>
                <p14:cNvContentPartPr/>
                <p14:nvPr/>
              </p14:nvContentPartPr>
              <p14:xfrm>
                <a:off x="2908755" y="4007367"/>
                <a:ext cx="218880" cy="1855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3EACC0-87FA-1429-F36A-8BC618ED1EE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99755" y="3998727"/>
                  <a:ext cx="236520" cy="18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60FC68-B413-A615-784B-0791A01C96DC}"/>
                    </a:ext>
                  </a:extLst>
                </p14:cNvPr>
                <p14:cNvContentPartPr/>
                <p14:nvPr/>
              </p14:nvContentPartPr>
              <p14:xfrm>
                <a:off x="2981115" y="3938607"/>
                <a:ext cx="2870280" cy="187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FF0511-CC68-C56D-6BC9-F15063A6451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72475" y="3929967"/>
                  <a:ext cx="2887920" cy="18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AACF23-4F60-AA32-23A0-1AA45A589B34}"/>
                    </a:ext>
                  </a:extLst>
                </p14:cNvPr>
                <p14:cNvContentPartPr/>
                <p14:nvPr/>
              </p14:nvContentPartPr>
              <p14:xfrm>
                <a:off x="3586995" y="4114647"/>
                <a:ext cx="111240" cy="39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B52A6D-9301-2BA5-D4D5-D116922E9D3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578355" y="4106007"/>
                  <a:ext cx="128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FDA6EC-A297-011C-3E68-20715C0E279B}"/>
                    </a:ext>
                  </a:extLst>
                </p14:cNvPr>
                <p14:cNvContentPartPr/>
                <p14:nvPr/>
              </p14:nvContentPartPr>
              <p14:xfrm>
                <a:off x="3637395" y="4151007"/>
                <a:ext cx="178920" cy="307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8E9DD67-34F9-386B-61AE-B777C54E64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28395" y="4142367"/>
                  <a:ext cx="196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244884-8585-499C-3A72-21BA020974A7}"/>
                    </a:ext>
                  </a:extLst>
                </p14:cNvPr>
                <p14:cNvContentPartPr/>
                <p14:nvPr/>
              </p14:nvContentPartPr>
              <p14:xfrm>
                <a:off x="3628035" y="4343967"/>
                <a:ext cx="205200" cy="47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0C6C68-31A0-64A0-980E-42A4B1A6BC8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19035" y="4335327"/>
                  <a:ext cx="222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1EAEBA-BA0F-34BB-C211-407C884146C0}"/>
                    </a:ext>
                  </a:extLst>
                </p14:cNvPr>
                <p14:cNvContentPartPr/>
                <p14:nvPr/>
              </p14:nvContentPartPr>
              <p14:xfrm>
                <a:off x="3887955" y="4175487"/>
                <a:ext cx="308520" cy="19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75A6EF-7278-6024-2E4E-757729644F2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79315" y="4166847"/>
                  <a:ext cx="326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114D85-86A8-8005-046C-73440E1E3F76}"/>
                    </a:ext>
                  </a:extLst>
                </p14:cNvPr>
                <p14:cNvContentPartPr/>
                <p14:nvPr/>
              </p14:nvContentPartPr>
              <p14:xfrm>
                <a:off x="4251915" y="4135167"/>
                <a:ext cx="194040" cy="260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5D70C3-9B9C-DCDF-174F-E4955895F16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42915" y="4126167"/>
                  <a:ext cx="211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9998308-9AC8-A2BB-C482-668BC33E77F8}"/>
                    </a:ext>
                  </a:extLst>
                </p14:cNvPr>
                <p14:cNvContentPartPr/>
                <p14:nvPr/>
              </p14:nvContentPartPr>
              <p14:xfrm>
                <a:off x="4567275" y="4254687"/>
                <a:ext cx="220320" cy="3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874475-23F8-D71A-6AB2-743B2C8EA4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58635" y="4246047"/>
                  <a:ext cx="2379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1DD0B9-25A2-D8CD-DA94-1DCFFD6D4152}"/>
                    </a:ext>
                  </a:extLst>
                </p14:cNvPr>
                <p14:cNvContentPartPr/>
                <p14:nvPr/>
              </p14:nvContentPartPr>
              <p14:xfrm>
                <a:off x="3676635" y="4588047"/>
                <a:ext cx="336240" cy="17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D372BA1-9A4A-491D-255B-534129DD22D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67995" y="4579047"/>
                  <a:ext cx="353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1C916B-2334-3CE9-3933-90BA8065B79D}"/>
                    </a:ext>
                  </a:extLst>
                </p14:cNvPr>
                <p14:cNvContentPartPr/>
                <p14:nvPr/>
              </p14:nvContentPartPr>
              <p14:xfrm>
                <a:off x="4040595" y="4574727"/>
                <a:ext cx="166320" cy="126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C3866C-A026-BAC8-5554-0AC963A414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31955" y="4565727"/>
                  <a:ext cx="183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8B2B202-7D44-AB8A-43F3-246C332B40C2}"/>
                    </a:ext>
                  </a:extLst>
                </p14:cNvPr>
                <p14:cNvContentPartPr/>
                <p14:nvPr/>
              </p14:nvContentPartPr>
              <p14:xfrm>
                <a:off x="4261275" y="4535127"/>
                <a:ext cx="191520" cy="138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891612E-7D66-4E0B-D3B8-532C9E0EBB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52635" y="4526127"/>
                  <a:ext cx="209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8DAB75-D4D9-6B5A-758A-AEACF721ED17}"/>
                    </a:ext>
                  </a:extLst>
                </p14:cNvPr>
                <p14:cNvContentPartPr/>
                <p14:nvPr/>
              </p14:nvContentPartPr>
              <p14:xfrm>
                <a:off x="4507155" y="4555287"/>
                <a:ext cx="118440" cy="1303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5CC3C9-B4E8-5905-508A-C65BE3043C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98155" y="4546287"/>
                  <a:ext cx="136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586BAE-7404-5D82-2B07-C8B8D66DDE8A}"/>
                    </a:ext>
                  </a:extLst>
                </p14:cNvPr>
                <p14:cNvContentPartPr/>
                <p14:nvPr/>
              </p14:nvContentPartPr>
              <p14:xfrm>
                <a:off x="4638915" y="4528647"/>
                <a:ext cx="318960" cy="290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D59CF4-E3FF-6D80-3A27-500908606A3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630275" y="4519647"/>
                  <a:ext cx="336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9461A6-1712-0DDF-0205-D6BB13119414}"/>
                    </a:ext>
                  </a:extLst>
                </p14:cNvPr>
                <p14:cNvContentPartPr/>
                <p14:nvPr/>
              </p14:nvContentPartPr>
              <p14:xfrm>
                <a:off x="4925475" y="4390047"/>
                <a:ext cx="146160" cy="347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00F3C7-D8C4-BBAC-7523-941D1CA56B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16835" y="4381407"/>
                  <a:ext cx="1638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A4653C4-A1ED-449A-E8FF-79E7326C748A}"/>
                    </a:ext>
                  </a:extLst>
                </p14:cNvPr>
                <p14:cNvContentPartPr/>
                <p14:nvPr/>
              </p14:nvContentPartPr>
              <p14:xfrm>
                <a:off x="3936915" y="4768407"/>
                <a:ext cx="770760" cy="332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7E50E7-14A8-26C1-4EB0-8272491C59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928275" y="4759407"/>
                  <a:ext cx="7884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09C37BF-182F-E90D-3F0B-81811218FFB6}"/>
                    </a:ext>
                  </a:extLst>
                </p14:cNvPr>
                <p14:cNvContentPartPr/>
                <p14:nvPr/>
              </p14:nvContentPartPr>
              <p14:xfrm>
                <a:off x="3950235" y="5240727"/>
                <a:ext cx="1036800" cy="232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4CBD40-042B-2FD4-121D-6D5568A4AF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941595" y="5232087"/>
                  <a:ext cx="1054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1C71DA-DCE1-269C-36B4-FB57110CA173}"/>
                    </a:ext>
                  </a:extLst>
                </p14:cNvPr>
                <p14:cNvContentPartPr/>
                <p14:nvPr/>
              </p14:nvContentPartPr>
              <p14:xfrm>
                <a:off x="3133395" y="6146487"/>
                <a:ext cx="73080" cy="481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36E9CD-21A9-44E8-8B7A-B429F23EB76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124395" y="6137487"/>
                  <a:ext cx="907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59801E-365C-4AAE-8848-A0A7C1C0E709}"/>
                    </a:ext>
                  </a:extLst>
                </p14:cNvPr>
                <p14:cNvContentPartPr/>
                <p14:nvPr/>
              </p14:nvContentPartPr>
              <p14:xfrm>
                <a:off x="3199995" y="5999247"/>
                <a:ext cx="2920320" cy="700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1FDE38D-134F-B832-0BC2-4486664D957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90995" y="5990607"/>
                  <a:ext cx="293796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D52F8A-2A5C-A3E3-457A-4F177F484097}"/>
                    </a:ext>
                  </a:extLst>
                </p14:cNvPr>
                <p14:cNvContentPartPr/>
                <p14:nvPr/>
              </p14:nvContentPartPr>
              <p14:xfrm>
                <a:off x="3307995" y="6197967"/>
                <a:ext cx="72000" cy="306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0D8D230-0A24-D17F-9A3F-24C4EFEB03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99355" y="6188967"/>
                  <a:ext cx="89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2C3807-BA29-2B0A-A904-4D7E3D504FC3}"/>
                    </a:ext>
                  </a:extLst>
                </p14:cNvPr>
                <p14:cNvContentPartPr/>
                <p14:nvPr/>
              </p14:nvContentPartPr>
              <p14:xfrm>
                <a:off x="3408435" y="6329007"/>
                <a:ext cx="163800" cy="136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08DFA6-8167-ADF1-9C05-4CBD311514C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399795" y="6320367"/>
                  <a:ext cx="181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836C84-4DAD-E50C-DE95-37181B0E04DD}"/>
                    </a:ext>
                  </a:extLst>
                </p14:cNvPr>
                <p14:cNvContentPartPr/>
                <p14:nvPr/>
              </p14:nvContentPartPr>
              <p14:xfrm>
                <a:off x="3634155" y="6321807"/>
                <a:ext cx="184680" cy="164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E9F89B3-4E69-2341-725C-E2730266BE2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25155" y="6312807"/>
                  <a:ext cx="202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910247A-2F7A-AB9C-B91C-A56D6AD20396}"/>
                    </a:ext>
                  </a:extLst>
                </p14:cNvPr>
                <p14:cNvContentPartPr/>
                <p14:nvPr/>
              </p14:nvContentPartPr>
              <p14:xfrm>
                <a:off x="3773835" y="6175287"/>
                <a:ext cx="166320" cy="287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61B51F-67A7-B7FA-0E29-7CBA0CE5CC8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64835" y="6166647"/>
                  <a:ext cx="183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73B0A19-FEB5-E1B0-FD02-5B7F555D9F56}"/>
                    </a:ext>
                  </a:extLst>
                </p14:cNvPr>
                <p14:cNvContentPartPr/>
                <p14:nvPr/>
              </p14:nvContentPartPr>
              <p14:xfrm>
                <a:off x="3893715" y="6184287"/>
                <a:ext cx="162360" cy="293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AACE73-DD06-D3B6-1896-5DFBD5DE8A2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84715" y="6175287"/>
                  <a:ext cx="180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B6559E7-1318-2B39-705D-C93886F9877B}"/>
                    </a:ext>
                  </a:extLst>
                </p14:cNvPr>
                <p14:cNvContentPartPr/>
                <p14:nvPr/>
              </p14:nvContentPartPr>
              <p14:xfrm>
                <a:off x="4087755" y="6353847"/>
                <a:ext cx="184320" cy="153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B297A1A-5388-87CA-AF54-B053A49F31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79115" y="6344847"/>
                  <a:ext cx="201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013A2E-1518-3E4D-2294-B2E6292F7043}"/>
                    </a:ext>
                  </a:extLst>
                </p14:cNvPr>
                <p14:cNvContentPartPr/>
                <p14:nvPr/>
              </p14:nvContentPartPr>
              <p14:xfrm>
                <a:off x="4421475" y="5670567"/>
                <a:ext cx="28080" cy="445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809AD2C-B338-79D4-C266-AADAAAEDEEA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12835" y="5661927"/>
                  <a:ext cx="4572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7F6003-4959-225C-7D83-707CBE8A1B12}"/>
                    </a:ext>
                  </a:extLst>
                </p14:cNvPr>
                <p14:cNvContentPartPr/>
                <p14:nvPr/>
              </p14:nvContentPartPr>
              <p14:xfrm>
                <a:off x="4315275" y="5616927"/>
                <a:ext cx="246240" cy="180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583307C-82AE-5787-BC9B-A7CCEDE88B7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06275" y="5607927"/>
                  <a:ext cx="263880" cy="19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498932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93717-1A51-A784-B3D9-6446B7AB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3BB590-8EE7-CC58-6E2E-8F87AB6191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1676400"/>
            <a:ext cx="5867400" cy="3694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app.get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/stats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', 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lang="en-US" sz="1300" b="1" dirty="0">
                <a:solidFill>
                  <a:srgbClr val="0000FF"/>
                </a:solidFill>
                <a:latin typeface="Consolas" panose="020B0609020204030204" pitchFamily="49" charset="0"/>
              </a:rPr>
              <a:t>s3_response </a:t>
            </a:r>
            <a:r>
              <a:rPr lang="en-US" sz="1300" dirty="0">
                <a:latin typeface="Consolas" panose="020B0609020204030204" pitchFamily="49" charset="0"/>
              </a:rPr>
              <a:t>=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300" b="1" noProof="0" dirty="0">
                <a:solidFill>
                  <a:prstClr val="black"/>
                </a:solidFill>
                <a:latin typeface="Consolas" panose="020B0609020204030204" pitchFamily="49" charset="0"/>
              </a:rPr>
              <a:t>s3.send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HeadBucketCommand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"));</a:t>
            </a:r>
            <a:endParaRPr lang="en-US" sz="1300" noProof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</a:p>
          <a:p>
            <a:pPr lvl="0">
              <a:defRPr/>
            </a:pPr>
            <a:r>
              <a:rPr kumimoji="0" lang="en-US" sz="1300" b="1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US" sz="1300" b="1" i="0" u="none" strike="noStrike" kern="1200" cap="none" spc="0" normalizeH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rds_response</a:t>
            </a:r>
            <a:r>
              <a:rPr kumimoji="0" lang="en-US" sz="1300" b="1" i="0" u="none" strike="noStrike" kern="1200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300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US" sz="1300" b="1" i="0" u="none" strike="noStrike" kern="1200" cap="none" spc="0" normalizeH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300" b="1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new Promise</a:t>
            </a:r>
            <a:r>
              <a:rPr kumimoji="0" lang="en-US" sz="1300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</a:rPr>
              <a:t>((…) =&gt; { </a:t>
            </a:r>
          </a:p>
          <a:p>
            <a:pPr lvl="0">
              <a:defRPr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</a:t>
            </a:r>
            <a:r>
              <a:rPr kumimoji="0" lang="en-US" sz="1300" i="0" u="none" strike="noStrike" kern="1200" cap="none" spc="0" normalizeH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db.query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(`Select count(*) from users; </a:t>
            </a:r>
            <a:b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     Select count(*) from assets;`);</a:t>
            </a: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});</a:t>
            </a:r>
          </a:p>
          <a:p>
            <a:pPr lvl="0">
              <a:defRPr/>
            </a:pP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Promise.all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([s3_response, </a:t>
            </a:r>
            <a:r>
              <a:rPr lang="en-US" sz="1300" dirty="0" err="1">
                <a:solidFill>
                  <a:prstClr val="black"/>
                </a:solidFill>
                <a:latin typeface="Consolas" panose="020B0609020204030204" pitchFamily="49" charset="0"/>
              </a:rPr>
              <a:t>rds_response</a:t>
            </a: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]).then(results =&gt; {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res.json</a:t>
            </a: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(…);</a:t>
            </a: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}).catch(err =&gt; {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3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res.json</a:t>
            </a:r>
            <a:r>
              <a:rPr lang="en-US" sz="1300" b="1" dirty="0">
                <a:solidFill>
                  <a:prstClr val="black"/>
                </a:solidFill>
                <a:latin typeface="Consolas" panose="020B0609020204030204" pitchFamily="49" charset="0"/>
              </a:rPr>
              <a:t>(…);</a:t>
            </a: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  });</a:t>
            </a:r>
          </a:p>
          <a:p>
            <a:pPr lvl="0">
              <a:defRPr/>
            </a:pPr>
            <a:endParaRPr lang="en-US" sz="13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300" dirty="0">
                <a:solidFill>
                  <a:prstClr val="black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90739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694CA-3789-71F9-8CB4-D930E8CE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EE240B-6E81-C4D0-F77C-54D85188F204}"/>
                  </a:ext>
                </a:extLst>
              </p14:cNvPr>
              <p14:cNvContentPartPr/>
              <p14:nvPr/>
            </p14:nvContentPartPr>
            <p14:xfrm>
              <a:off x="3964147" y="762000"/>
              <a:ext cx="114840" cy="102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EE240B-6E81-C4D0-F77C-54D85188F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147" y="753000"/>
                <a:ext cx="132480" cy="10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5EFA419-6C79-B1E0-98BD-26F08BC2EB2F}"/>
                  </a:ext>
                </a:extLst>
              </p14:cNvPr>
              <p14:cNvContentPartPr/>
              <p14:nvPr/>
            </p14:nvContentPartPr>
            <p14:xfrm>
              <a:off x="3936787" y="577320"/>
              <a:ext cx="1499040" cy="173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5EFA419-6C79-B1E0-98BD-26F08BC2EB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7789" y="568320"/>
                <a:ext cx="1516676" cy="17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E3BF87-FC23-B197-A412-81FC7DB08DAF}"/>
                  </a:ext>
                </a:extLst>
              </p14:cNvPr>
              <p14:cNvContentPartPr/>
              <p14:nvPr/>
            </p14:nvContentPartPr>
            <p14:xfrm>
              <a:off x="4156027" y="973320"/>
              <a:ext cx="743760" cy="29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E3BF87-FC23-B197-A412-81FC7DB08D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7027" y="964331"/>
                <a:ext cx="761400" cy="313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F68FD4-CC40-E7BA-4A91-28324F032F0B}"/>
                  </a:ext>
                </a:extLst>
              </p14:cNvPr>
              <p14:cNvContentPartPr/>
              <p14:nvPr/>
            </p14:nvContentPartPr>
            <p14:xfrm>
              <a:off x="4175107" y="1563360"/>
              <a:ext cx="173160" cy="22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F68FD4-CC40-E7BA-4A91-28324F032F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66107" y="1554360"/>
                <a:ext cx="1908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0418420-70E8-1C72-C683-BBBACED1310A}"/>
                  </a:ext>
                </a:extLst>
              </p14:cNvPr>
              <p14:cNvContentPartPr/>
              <p14:nvPr/>
            </p14:nvContentPartPr>
            <p14:xfrm>
              <a:off x="4340347" y="1553280"/>
              <a:ext cx="320400" cy="207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0418420-70E8-1C72-C683-BBBACED131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31347" y="1544264"/>
                <a:ext cx="338040" cy="224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C2FA3F-C949-7FF1-F1B8-55C08BEE11A5}"/>
                  </a:ext>
                </a:extLst>
              </p14:cNvPr>
              <p14:cNvContentPartPr/>
              <p14:nvPr/>
            </p14:nvContentPartPr>
            <p14:xfrm>
              <a:off x="4690267" y="1467960"/>
              <a:ext cx="500760" cy="243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C2FA3F-C949-7FF1-F1B8-55C08BEE11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1261" y="1458947"/>
                <a:ext cx="518413" cy="261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80F2DD-6DA4-2FC7-2590-013773C52F32}"/>
                  </a:ext>
                </a:extLst>
              </p14:cNvPr>
              <p14:cNvContentPartPr/>
              <p14:nvPr/>
            </p14:nvContentPartPr>
            <p14:xfrm>
              <a:off x="5407387" y="1423320"/>
              <a:ext cx="1213920" cy="28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80F2DD-6DA4-2FC7-2590-013773C52F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8384" y="1414320"/>
                <a:ext cx="1231565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624369-5EEE-9321-70FD-643ACECB5024}"/>
                  </a:ext>
                </a:extLst>
              </p14:cNvPr>
              <p14:cNvContentPartPr/>
              <p14:nvPr/>
            </p14:nvContentPartPr>
            <p14:xfrm>
              <a:off x="5329987" y="1368240"/>
              <a:ext cx="315000" cy="336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624369-5EEE-9321-70FD-643ACECB50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20997" y="1359240"/>
                <a:ext cx="3326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1EE38C-A5F0-D0E4-EADB-FD8DB6F8B6F9}"/>
                  </a:ext>
                </a:extLst>
              </p14:cNvPr>
              <p14:cNvContentPartPr/>
              <p14:nvPr/>
            </p14:nvContentPartPr>
            <p14:xfrm>
              <a:off x="4013827" y="2883120"/>
              <a:ext cx="32400" cy="1144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1EE38C-A5F0-D0E4-EADB-FD8DB6F8B6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04827" y="2874120"/>
                <a:ext cx="5004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C1C470A-72D1-C818-4F6C-8C8992306EAE}"/>
                  </a:ext>
                </a:extLst>
              </p14:cNvPr>
              <p14:cNvContentPartPr/>
              <p14:nvPr/>
            </p14:nvContentPartPr>
            <p14:xfrm>
              <a:off x="3959107" y="2868720"/>
              <a:ext cx="1563120" cy="156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C1C470A-72D1-C818-4F6C-8C8992306E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50107" y="2859720"/>
                <a:ext cx="1580760" cy="15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2592CC6-9731-7B10-D3C6-5C09D96838E6}"/>
                  </a:ext>
                </a:extLst>
              </p14:cNvPr>
              <p14:cNvContentPartPr/>
              <p14:nvPr/>
            </p14:nvContentPartPr>
            <p14:xfrm>
              <a:off x="4206427" y="3026040"/>
              <a:ext cx="61200" cy="236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2592CC6-9731-7B10-D3C6-5C09D96838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97427" y="3017040"/>
                <a:ext cx="788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5BB0FCC-44E9-2017-0FDF-DA4F6444D25D}"/>
                  </a:ext>
                </a:extLst>
              </p14:cNvPr>
              <p14:cNvContentPartPr/>
              <p14:nvPr/>
            </p14:nvContentPartPr>
            <p14:xfrm>
              <a:off x="4215067" y="3012000"/>
              <a:ext cx="173160" cy="32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5BB0FCC-44E9-2017-0FDF-DA4F6444D2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06067" y="3003098"/>
                <a:ext cx="190800" cy="50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AE3DF2-6C30-F489-A5A7-5FF48900A6BB}"/>
                  </a:ext>
                </a:extLst>
              </p14:cNvPr>
              <p14:cNvContentPartPr/>
              <p14:nvPr/>
            </p14:nvContentPartPr>
            <p14:xfrm>
              <a:off x="4202467" y="3112080"/>
              <a:ext cx="208800" cy="41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AE3DF2-6C30-F489-A5A7-5FF48900A6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93467" y="3103080"/>
                <a:ext cx="2264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0FF8B1-D1C6-5F10-9092-683A855B9F55}"/>
                  </a:ext>
                </a:extLst>
              </p14:cNvPr>
              <p14:cNvContentPartPr/>
              <p14:nvPr/>
            </p14:nvContentPartPr>
            <p14:xfrm>
              <a:off x="4438987" y="3141240"/>
              <a:ext cx="55080" cy="114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0FF8B1-D1C6-5F10-9092-683A855B9F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29987" y="3132212"/>
                <a:ext cx="72720" cy="13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1E118A4-6617-E9E2-1385-1DF2A131C2EF}"/>
                  </a:ext>
                </a:extLst>
              </p14:cNvPr>
              <p14:cNvContentPartPr/>
              <p14:nvPr/>
            </p14:nvContentPartPr>
            <p14:xfrm>
              <a:off x="4515667" y="3041520"/>
              <a:ext cx="11520" cy="4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1E118A4-6617-E9E2-1385-1DF2A131C2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06940" y="3032520"/>
                <a:ext cx="28625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1B11A2-610A-CB16-FEDB-C4B8090023BF}"/>
                  </a:ext>
                </a:extLst>
              </p14:cNvPr>
              <p14:cNvContentPartPr/>
              <p14:nvPr/>
            </p14:nvContentPartPr>
            <p14:xfrm>
              <a:off x="4548427" y="2999760"/>
              <a:ext cx="217440" cy="244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1B11A2-610A-CB16-FEDB-C4B8090023B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39427" y="2990760"/>
                <a:ext cx="235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72FFC53-5051-5AB2-1C50-9651AEE36C20}"/>
                  </a:ext>
                </a:extLst>
              </p14:cNvPr>
              <p14:cNvContentPartPr/>
              <p14:nvPr/>
            </p14:nvContentPartPr>
            <p14:xfrm>
              <a:off x="4245307" y="3302880"/>
              <a:ext cx="141840" cy="196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72FFC53-5051-5AB2-1C50-9651AEE36C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36284" y="3293880"/>
                <a:ext cx="159525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CB4FAF6-3F00-432B-8135-263E43F2FA40}"/>
                  </a:ext>
                </a:extLst>
              </p14:cNvPr>
              <p14:cNvContentPartPr/>
              <p14:nvPr/>
            </p14:nvContentPartPr>
            <p14:xfrm>
              <a:off x="4403707" y="3446160"/>
              <a:ext cx="82080" cy="39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CB4FAF6-3F00-432B-8135-263E43F2FA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94707" y="3437160"/>
                <a:ext cx="997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DB51FEB-DD4B-1EE0-4234-C2495450F781}"/>
                  </a:ext>
                </a:extLst>
              </p14:cNvPr>
              <p14:cNvContentPartPr/>
              <p14:nvPr/>
            </p14:nvContentPartPr>
            <p14:xfrm>
              <a:off x="4396867" y="3437160"/>
              <a:ext cx="94680" cy="196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DB51FEB-DD4B-1EE0-4234-C2495450F7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87867" y="3428160"/>
                <a:ext cx="1123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72F5A48-9C1D-3FD1-AEBD-3CBF5AB923FC}"/>
                  </a:ext>
                </a:extLst>
              </p14:cNvPr>
              <p14:cNvContentPartPr/>
              <p14:nvPr/>
            </p14:nvContentPartPr>
            <p14:xfrm>
              <a:off x="4537627" y="3421320"/>
              <a:ext cx="110880" cy="109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72F5A48-9C1D-3FD1-AEBD-3CBF5AB923F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28656" y="3412320"/>
                <a:ext cx="128463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F6C401-76CB-D69B-C2B0-519F8BC9AF29}"/>
                  </a:ext>
                </a:extLst>
              </p14:cNvPr>
              <p14:cNvContentPartPr/>
              <p14:nvPr/>
            </p14:nvContentPartPr>
            <p14:xfrm>
              <a:off x="4747507" y="3311160"/>
              <a:ext cx="39960" cy="217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F6C401-76CB-D69B-C2B0-519F8BC9AF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38425" y="3302160"/>
                <a:ext cx="57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37D4AB-F04D-4874-E68F-94854372751E}"/>
                  </a:ext>
                </a:extLst>
              </p14:cNvPr>
              <p14:cNvContentPartPr/>
              <p14:nvPr/>
            </p14:nvContentPartPr>
            <p14:xfrm>
              <a:off x="4692787" y="3365520"/>
              <a:ext cx="546480" cy="148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37D4AB-F04D-4874-E68F-9485437275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83781" y="3356520"/>
                <a:ext cx="564132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9186FA0-8DF5-81E4-F6EA-FA18F3225DC3}"/>
                  </a:ext>
                </a:extLst>
              </p14:cNvPr>
              <p14:cNvContentPartPr/>
              <p14:nvPr/>
            </p14:nvContentPartPr>
            <p14:xfrm>
              <a:off x="4545187" y="2353920"/>
              <a:ext cx="232920" cy="473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9186FA0-8DF5-81E4-F6EA-FA18F3225DC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36187" y="2344920"/>
                <a:ext cx="25056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65710F4-8043-20AD-B343-46F392D5E6FB}"/>
                  </a:ext>
                </a:extLst>
              </p14:cNvPr>
              <p14:cNvContentPartPr/>
              <p14:nvPr/>
            </p14:nvContentPartPr>
            <p14:xfrm>
              <a:off x="4519267" y="2300280"/>
              <a:ext cx="256680" cy="20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65710F4-8043-20AD-B343-46F392D5E6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10267" y="2291280"/>
                <a:ext cx="274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0DEFC4-701C-6DEE-5180-1CE8C7B1CF40}"/>
                  </a:ext>
                </a:extLst>
              </p14:cNvPr>
              <p14:cNvContentPartPr/>
              <p14:nvPr/>
            </p14:nvContentPartPr>
            <p14:xfrm>
              <a:off x="4228387" y="3776640"/>
              <a:ext cx="45000" cy="260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0DEFC4-701C-6DEE-5180-1CE8C7B1CF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19387" y="3767628"/>
                <a:ext cx="62640" cy="278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571C7E-0541-AC54-45D2-7A221D853A19}"/>
                  </a:ext>
                </a:extLst>
              </p14:cNvPr>
              <p14:cNvContentPartPr/>
              <p14:nvPr/>
            </p14:nvContentPartPr>
            <p14:xfrm>
              <a:off x="4221547" y="3751440"/>
              <a:ext cx="267480" cy="282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571C7E-0541-AC54-45D2-7A221D853A1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12547" y="3742451"/>
                <a:ext cx="285120" cy="300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3F9C93D-3044-1F49-A397-F80B6527280E}"/>
                  </a:ext>
                </a:extLst>
              </p14:cNvPr>
              <p14:cNvContentPartPr/>
              <p14:nvPr/>
            </p14:nvContentPartPr>
            <p14:xfrm>
              <a:off x="4571467" y="3787440"/>
              <a:ext cx="56160" cy="239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3F9C93D-3044-1F49-A397-F80B652728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62467" y="3778440"/>
                <a:ext cx="73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742019-125E-5A11-2C21-95D63518E535}"/>
                  </a:ext>
                </a:extLst>
              </p14:cNvPr>
              <p14:cNvContentPartPr/>
              <p14:nvPr/>
            </p14:nvContentPartPr>
            <p14:xfrm>
              <a:off x="4619347" y="3734880"/>
              <a:ext cx="248040" cy="283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742019-125E-5A11-2C21-95D63518E5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610347" y="3725880"/>
                <a:ext cx="265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5FE868A-DB96-5BDA-2EF1-868A47727C37}"/>
                  </a:ext>
                </a:extLst>
              </p14:cNvPr>
              <p14:cNvContentPartPr/>
              <p14:nvPr/>
            </p14:nvContentPartPr>
            <p14:xfrm>
              <a:off x="4954867" y="3783120"/>
              <a:ext cx="51120" cy="222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5FE868A-DB96-5BDA-2EF1-868A47727C3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45930" y="3774120"/>
                <a:ext cx="68637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9CDB56-E250-7789-393B-EFCA26733D88}"/>
                  </a:ext>
                </a:extLst>
              </p14:cNvPr>
              <p14:cNvContentPartPr/>
              <p14:nvPr/>
            </p14:nvContentPartPr>
            <p14:xfrm>
              <a:off x="5000587" y="3750360"/>
              <a:ext cx="254880" cy="284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9CDB56-E250-7789-393B-EFCA26733D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91587" y="3741360"/>
                <a:ext cx="2725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4459F7C-A337-AB35-FBA7-FDC98BE37D32}"/>
                  </a:ext>
                </a:extLst>
              </p14:cNvPr>
              <p14:cNvContentPartPr/>
              <p14:nvPr/>
            </p14:nvContentPartPr>
            <p14:xfrm>
              <a:off x="6300187" y="2888160"/>
              <a:ext cx="122760" cy="1445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4459F7C-A337-AB35-FBA7-FDC98BE37D3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91187" y="2879160"/>
                <a:ext cx="140400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5AEA2A-C829-697F-D10E-50CE557E296C}"/>
                  </a:ext>
                </a:extLst>
              </p14:cNvPr>
              <p14:cNvContentPartPr/>
              <p14:nvPr/>
            </p14:nvContentPartPr>
            <p14:xfrm>
              <a:off x="6321787" y="2889600"/>
              <a:ext cx="1687680" cy="1478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85AEA2A-C829-697F-D10E-50CE557E296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12787" y="2880598"/>
                <a:ext cx="1705320" cy="1495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09DE7E-B333-F510-396A-D5A8093E7BBC}"/>
                  </a:ext>
                </a:extLst>
              </p14:cNvPr>
              <p14:cNvContentPartPr/>
              <p14:nvPr/>
            </p14:nvContentPartPr>
            <p14:xfrm>
              <a:off x="6508987" y="2979960"/>
              <a:ext cx="188280" cy="168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09DE7E-B333-F510-396A-D5A8093E7B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99987" y="2970960"/>
                <a:ext cx="205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A118DF0-51BE-6B5B-73A0-DAEABF83D363}"/>
                  </a:ext>
                </a:extLst>
              </p14:cNvPr>
              <p14:cNvContentPartPr/>
              <p14:nvPr/>
            </p14:nvContentPartPr>
            <p14:xfrm>
              <a:off x="6672787" y="2868000"/>
              <a:ext cx="220320" cy="267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A118DF0-51BE-6B5B-73A0-DAEABF83D36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63787" y="2859000"/>
                <a:ext cx="2379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4796991-8DF9-8486-539F-7346FCDF34FF}"/>
                  </a:ext>
                </a:extLst>
              </p14:cNvPr>
              <p14:cNvContentPartPr/>
              <p14:nvPr/>
            </p14:nvContentPartPr>
            <p14:xfrm>
              <a:off x="6872227" y="3045840"/>
              <a:ext cx="120960" cy="279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4796991-8DF9-8486-539F-7346FCDF34F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63254" y="3036840"/>
                <a:ext cx="138548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3274FC-36FC-9EBA-79A0-A2585A5EE1E1}"/>
                  </a:ext>
                </a:extLst>
              </p14:cNvPr>
              <p14:cNvContentPartPr/>
              <p14:nvPr/>
            </p14:nvContentPartPr>
            <p14:xfrm>
              <a:off x="6933787" y="3013080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3274FC-36FC-9EBA-79A0-A2585A5EE1E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24787" y="30040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A436F46-6A07-13FE-8385-46E392788C1F}"/>
                  </a:ext>
                </a:extLst>
              </p14:cNvPr>
              <p14:cNvContentPartPr/>
              <p14:nvPr/>
            </p14:nvContentPartPr>
            <p14:xfrm>
              <a:off x="6977707" y="2993640"/>
              <a:ext cx="203400" cy="168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A436F46-6A07-13FE-8385-46E392788C1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68707" y="2984640"/>
                <a:ext cx="221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C00BB13-31DA-EC96-0516-C528B924B889}"/>
                  </a:ext>
                </a:extLst>
              </p14:cNvPr>
              <p14:cNvContentPartPr/>
              <p14:nvPr/>
            </p14:nvContentPartPr>
            <p14:xfrm>
              <a:off x="7211707" y="2827320"/>
              <a:ext cx="297000" cy="363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C00BB13-31DA-EC96-0516-C528B924B88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02707" y="2818311"/>
                <a:ext cx="314640" cy="3808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5925C4-4B2C-B05D-02C6-D1AA532FE69B}"/>
                  </a:ext>
                </a:extLst>
              </p14:cNvPr>
              <p14:cNvContentPartPr/>
              <p14:nvPr/>
            </p14:nvContentPartPr>
            <p14:xfrm>
              <a:off x="7383427" y="2968800"/>
              <a:ext cx="180000" cy="70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5925C4-4B2C-B05D-02C6-D1AA532FE69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74427" y="2959800"/>
                <a:ext cx="1976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D7B2D9-D36A-7D40-3653-105A3139B4C2}"/>
                  </a:ext>
                </a:extLst>
              </p14:cNvPr>
              <p14:cNvContentPartPr/>
              <p14:nvPr/>
            </p14:nvContentPartPr>
            <p14:xfrm>
              <a:off x="6868987" y="2943960"/>
              <a:ext cx="33120" cy="23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D7B2D9-D36A-7D40-3653-105A3139B4C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59987" y="2934960"/>
                <a:ext cx="50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E7C7978-F820-CE5B-F113-CB0F2728F26C}"/>
                  </a:ext>
                </a:extLst>
              </p14:cNvPr>
              <p14:cNvContentPartPr/>
              <p14:nvPr/>
            </p14:nvContentPartPr>
            <p14:xfrm>
              <a:off x="6603307" y="3397560"/>
              <a:ext cx="162360" cy="158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E7C7978-F820-CE5B-F113-CB0F2728F26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94327" y="3388560"/>
                <a:ext cx="179961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E766E5F-D767-D376-69BE-77FE89203448}"/>
                  </a:ext>
                </a:extLst>
              </p14:cNvPr>
              <p14:cNvContentPartPr/>
              <p14:nvPr/>
            </p14:nvContentPartPr>
            <p14:xfrm>
              <a:off x="6827587" y="3290280"/>
              <a:ext cx="119880" cy="248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E766E5F-D767-D376-69BE-77FE8920344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18560" y="3281293"/>
                <a:ext cx="137573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07A95D6-E0AE-B31B-3D89-B64CFDD854D2}"/>
                  </a:ext>
                </a:extLst>
              </p14:cNvPr>
              <p14:cNvContentPartPr/>
              <p14:nvPr/>
            </p14:nvContentPartPr>
            <p14:xfrm>
              <a:off x="6769627" y="3306480"/>
              <a:ext cx="781920" cy="249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07A95D6-E0AE-B31B-3D89-B64CFDD854D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60627" y="3297480"/>
                <a:ext cx="799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3A2D5BE-B950-DA4C-998E-A5835EBD3812}"/>
                  </a:ext>
                </a:extLst>
              </p14:cNvPr>
              <p14:cNvContentPartPr/>
              <p14:nvPr/>
            </p14:nvContentPartPr>
            <p14:xfrm>
              <a:off x="5508907" y="2136480"/>
              <a:ext cx="1096920" cy="693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3A2D5BE-B950-DA4C-998E-A5835EBD38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99907" y="2127480"/>
                <a:ext cx="111456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4AEE68-48DC-E203-74ED-10B0BA3BC7FE}"/>
                  </a:ext>
                </a:extLst>
              </p14:cNvPr>
              <p14:cNvContentPartPr/>
              <p14:nvPr/>
            </p14:nvContentPartPr>
            <p14:xfrm>
              <a:off x="5500267" y="2149080"/>
              <a:ext cx="319680" cy="32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4AEE68-48DC-E203-74ED-10B0BA3BC7F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91257" y="2140080"/>
                <a:ext cx="3373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496F890-7780-D7D2-7EC8-3D4C64564CF8}"/>
                  </a:ext>
                </a:extLst>
              </p14:cNvPr>
              <p14:cNvContentPartPr/>
              <p14:nvPr/>
            </p14:nvContentPartPr>
            <p14:xfrm>
              <a:off x="6559387" y="3773040"/>
              <a:ext cx="19080" cy="261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496F890-7780-D7D2-7EC8-3D4C64564CF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50387" y="3764052"/>
                <a:ext cx="36720" cy="2786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84AAA6D-B2CC-39C1-E63B-0DAA3F12AF43}"/>
                  </a:ext>
                </a:extLst>
              </p14:cNvPr>
              <p14:cNvContentPartPr/>
              <p14:nvPr/>
            </p14:nvContentPartPr>
            <p14:xfrm>
              <a:off x="6537427" y="3705720"/>
              <a:ext cx="339120" cy="324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84AAA6D-B2CC-39C1-E63B-0DAA3F12AF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28427" y="3696720"/>
                <a:ext cx="3567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D45E67-550B-6DFE-DF19-4E943E965191}"/>
                  </a:ext>
                </a:extLst>
              </p14:cNvPr>
              <p14:cNvContentPartPr/>
              <p14:nvPr/>
            </p14:nvContentPartPr>
            <p14:xfrm>
              <a:off x="7006147" y="3696360"/>
              <a:ext cx="80280" cy="30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D45E67-550B-6DFE-DF19-4E943E96519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97147" y="3687360"/>
                <a:ext cx="979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E6A318C-CCE4-A6B5-A9A4-ED5723987608}"/>
                  </a:ext>
                </a:extLst>
              </p14:cNvPr>
              <p14:cNvContentPartPr/>
              <p14:nvPr/>
            </p14:nvContentPartPr>
            <p14:xfrm>
              <a:off x="7062667" y="3727320"/>
              <a:ext cx="253800" cy="269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E6A318C-CCE4-A6B5-A9A4-ED572398760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53667" y="3718308"/>
                <a:ext cx="271440" cy="286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2D57F28-1BA4-F479-7A19-55683C0FB3E2}"/>
                  </a:ext>
                </a:extLst>
              </p14:cNvPr>
              <p14:cNvContentPartPr/>
              <p14:nvPr/>
            </p14:nvContentPartPr>
            <p14:xfrm>
              <a:off x="7504027" y="3755400"/>
              <a:ext cx="55800" cy="268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2D57F28-1BA4-F479-7A19-55683C0FB3E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95027" y="3746400"/>
                <a:ext cx="734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EC93889-63BC-D7A0-FF0E-AD34745FCF6D}"/>
                  </a:ext>
                </a:extLst>
              </p14:cNvPr>
              <p14:cNvContentPartPr/>
              <p14:nvPr/>
            </p14:nvContentPartPr>
            <p14:xfrm>
              <a:off x="7482787" y="3709320"/>
              <a:ext cx="343080" cy="340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EC93889-63BC-D7A0-FF0E-AD34745FCF6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73787" y="3700320"/>
                <a:ext cx="36072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35363A03-4D58-9B0F-6D93-A7C85013A785}"/>
              </a:ext>
            </a:extLst>
          </p:cNvPr>
          <p:cNvGrpSpPr/>
          <p:nvPr/>
        </p:nvGrpSpPr>
        <p:grpSpPr>
          <a:xfrm>
            <a:off x="6500347" y="769560"/>
            <a:ext cx="1301040" cy="1330200"/>
            <a:chOff x="6911400" y="2115840"/>
            <a:chExt cx="1301040" cy="133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526416-E9F7-9750-A8EF-530D16AEFAE2}"/>
                    </a:ext>
                  </a:extLst>
                </p14:cNvPr>
                <p14:cNvContentPartPr/>
                <p14:nvPr/>
              </p14:nvContentPartPr>
              <p14:xfrm>
                <a:off x="6911400" y="2115840"/>
                <a:ext cx="1285560" cy="485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667E03-6BFA-B1CA-BB04-14DD6A53625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902400" y="2106840"/>
                  <a:ext cx="13032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01B4AB-ABCA-8172-A572-A1AB27194766}"/>
                    </a:ext>
                  </a:extLst>
                </p14:cNvPr>
                <p14:cNvContentPartPr/>
                <p14:nvPr/>
              </p14:nvContentPartPr>
              <p14:xfrm>
                <a:off x="6933720" y="2539920"/>
                <a:ext cx="214200" cy="82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387AA9-4DDB-EC39-D8EA-C217860C82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925080" y="2531280"/>
                  <a:ext cx="231840" cy="84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55294A-FCFA-5C34-58B7-87E1361D4889}"/>
                    </a:ext>
                  </a:extLst>
                </p14:cNvPr>
                <p14:cNvContentPartPr/>
                <p14:nvPr/>
              </p14:nvContentPartPr>
              <p14:xfrm>
                <a:off x="7074480" y="2401680"/>
                <a:ext cx="1137960" cy="1044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AE9F68-4041-7085-44E6-FB076A3C7F1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065480" y="2392680"/>
                  <a:ext cx="1155600" cy="10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E8E0E7-A121-535D-6D8A-6D1BC07EDC34}"/>
                    </a:ext>
                  </a:extLst>
                </p14:cNvPr>
                <p14:cNvContentPartPr/>
                <p14:nvPr/>
              </p14:nvContentPartPr>
              <p14:xfrm>
                <a:off x="7277160" y="2833680"/>
                <a:ext cx="264600" cy="23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98CA72-4F9C-0B28-97E5-4354726EBE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268520" y="2825040"/>
                  <a:ext cx="282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328097-B146-4455-70AA-D8B04F67DED3}"/>
                    </a:ext>
                  </a:extLst>
                </p14:cNvPr>
                <p14:cNvContentPartPr/>
                <p14:nvPr/>
              </p14:nvContentPartPr>
              <p14:xfrm>
                <a:off x="7588200" y="2780400"/>
                <a:ext cx="311760" cy="31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3FC531-6398-38D9-3930-828BF702290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79200" y="2771400"/>
                  <a:ext cx="329400" cy="329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6F2245BB-A5A8-CE42-0BA2-732018C1128C}"/>
              </a:ext>
            </a:extLst>
          </p:cNvPr>
          <p:cNvPicPr>
            <a:picLocks noChangeAspect="1"/>
          </p:cNvPicPr>
          <p:nvPr/>
        </p:nvPicPr>
        <p:blipFill>
          <a:blip r:embed="rId211"/>
          <a:stretch>
            <a:fillRect/>
          </a:stretch>
        </p:blipFill>
        <p:spPr>
          <a:xfrm>
            <a:off x="604675" y="762000"/>
            <a:ext cx="954912" cy="183050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CF9B2B22-D197-8A50-B7C8-8B8610814255}"/>
              </a:ext>
            </a:extLst>
          </p:cNvPr>
          <p:cNvGrpSpPr/>
          <p:nvPr/>
        </p:nvGrpSpPr>
        <p:grpSpPr>
          <a:xfrm>
            <a:off x="1589107" y="1416843"/>
            <a:ext cx="2269800" cy="336960"/>
            <a:chOff x="1910544" y="3343600"/>
            <a:chExt cx="226980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C12C91-0681-0928-8A3A-46FC49E4FEA7}"/>
                    </a:ext>
                  </a:extLst>
                </p14:cNvPr>
                <p14:cNvContentPartPr/>
                <p14:nvPr/>
              </p14:nvContentPartPr>
              <p14:xfrm>
                <a:off x="1910544" y="3430360"/>
                <a:ext cx="2269800" cy="250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27AEE40-C2AC-91E8-5A3F-156EECFAC1B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01904" y="3421360"/>
                  <a:ext cx="2287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BB1286-6BC2-4C78-087A-F71A2F72FC9A}"/>
                    </a:ext>
                  </a:extLst>
                </p14:cNvPr>
                <p14:cNvContentPartPr/>
                <p14:nvPr/>
              </p14:nvContentPartPr>
              <p14:xfrm>
                <a:off x="1916304" y="3343600"/>
                <a:ext cx="224640" cy="279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8E778AF-E24B-DD71-4188-78297FBFD1D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07304" y="3334960"/>
                  <a:ext cx="242280" cy="297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941175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9EFAE-54D5-9D62-1A7A-0C15885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48018-A77E-0D38-2AAC-0DDD3112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7200"/>
            <a:ext cx="954912" cy="183050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34E4E10-6A77-004C-B3EE-EE458474F930}"/>
              </a:ext>
            </a:extLst>
          </p:cNvPr>
          <p:cNvGrpSpPr/>
          <p:nvPr/>
        </p:nvGrpSpPr>
        <p:grpSpPr>
          <a:xfrm>
            <a:off x="3898680" y="512836"/>
            <a:ext cx="1499040" cy="1738440"/>
            <a:chOff x="3581400" y="2332203"/>
            <a:chExt cx="149904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F295F6-4EE9-26E7-811A-5455D9349F8B}"/>
                    </a:ext>
                  </a:extLst>
                </p14:cNvPr>
                <p14:cNvContentPartPr/>
                <p14:nvPr/>
              </p14:nvContentPartPr>
              <p14:xfrm>
                <a:off x="3608760" y="2516883"/>
                <a:ext cx="114840" cy="10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9760" y="2507883"/>
                  <a:ext cx="1324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8719E2-CC85-DA4B-C989-BFE6B6027196}"/>
                    </a:ext>
                  </a:extLst>
                </p14:cNvPr>
                <p14:cNvContentPartPr/>
                <p14:nvPr/>
              </p14:nvContentPartPr>
              <p14:xfrm>
                <a:off x="3581400" y="2332203"/>
                <a:ext cx="1499040" cy="173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2402" y="2323203"/>
                  <a:ext cx="1516676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CBE579-A2E2-3737-AF2D-2E6E1B01C111}"/>
                    </a:ext>
                  </a:extLst>
                </p14:cNvPr>
                <p14:cNvContentPartPr/>
                <p14:nvPr/>
              </p14:nvContentPartPr>
              <p14:xfrm>
                <a:off x="3800640" y="2728203"/>
                <a:ext cx="74376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1640" y="2719214"/>
                  <a:ext cx="761400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E797D6E-A5EF-7ED2-906C-A60768A25C95}"/>
                    </a:ext>
                  </a:extLst>
                </p14:cNvPr>
                <p14:cNvContentPartPr/>
                <p14:nvPr/>
              </p14:nvContentPartPr>
              <p14:xfrm>
                <a:off x="3819720" y="3318243"/>
                <a:ext cx="173160" cy="22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720" y="3309243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83629B-1EF6-90DA-66B9-B1349B8940E1}"/>
                    </a:ext>
                  </a:extLst>
                </p14:cNvPr>
                <p14:cNvContentPartPr/>
                <p14:nvPr/>
              </p14:nvContentPartPr>
              <p14:xfrm>
                <a:off x="3984960" y="3308163"/>
                <a:ext cx="320400" cy="20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5960" y="3299147"/>
                  <a:ext cx="33804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A4A2B76-A68B-7EAF-89A7-F26F12E63A08}"/>
                    </a:ext>
                  </a:extLst>
                </p14:cNvPr>
                <p14:cNvContentPartPr/>
                <p14:nvPr/>
              </p14:nvContentPartPr>
              <p14:xfrm>
                <a:off x="4334880" y="3222843"/>
                <a:ext cx="500760" cy="24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5874" y="3213830"/>
                  <a:ext cx="518413" cy="2610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9B48FA-FD8C-5E60-4BA5-FA7F9B7D3674}"/>
              </a:ext>
            </a:extLst>
          </p:cNvPr>
          <p:cNvGrpSpPr/>
          <p:nvPr/>
        </p:nvGrpSpPr>
        <p:grpSpPr>
          <a:xfrm>
            <a:off x="7085773" y="907425"/>
            <a:ext cx="1143827" cy="949262"/>
            <a:chOff x="252758" y="2500322"/>
            <a:chExt cx="1143827" cy="1233478"/>
          </a:xfrm>
        </p:grpSpPr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EC821FC9-FE4C-6F9F-7B26-9F55DD5C7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FA9E1B-29FF-4568-77B3-6682F0646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369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049CA8-7017-6FC5-3579-E5CD5840D315}"/>
              </a:ext>
            </a:extLst>
          </p:cNvPr>
          <p:cNvGrpSpPr/>
          <p:nvPr/>
        </p:nvGrpSpPr>
        <p:grpSpPr>
          <a:xfrm>
            <a:off x="1961185" y="676001"/>
            <a:ext cx="2021040" cy="646200"/>
            <a:chOff x="1884985" y="2121589"/>
            <a:chExt cx="202104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87B470-0959-6819-A575-148595DF2CAD}"/>
                    </a:ext>
                  </a:extLst>
                </p14:cNvPr>
                <p14:cNvContentPartPr/>
                <p14:nvPr/>
              </p14:nvContentPartPr>
              <p14:xfrm>
                <a:off x="1884985" y="2522989"/>
                <a:ext cx="2021040" cy="24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87B470-0959-6819-A575-148595DF2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76345" y="2513989"/>
                  <a:ext cx="2038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6DAF90-05FB-3F4C-EFC7-87E27EE1F8A5}"/>
                    </a:ext>
                  </a:extLst>
                </p14:cNvPr>
                <p14:cNvContentPartPr/>
                <p14:nvPr/>
              </p14:nvContentPartPr>
              <p14:xfrm>
                <a:off x="2146705" y="2196829"/>
                <a:ext cx="20160" cy="306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6DAF90-05FB-3F4C-EFC7-87E27EE1F8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38065" y="2188189"/>
                  <a:ext cx="378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0316EAE-03B2-68B1-2648-98F566C16401}"/>
                    </a:ext>
                  </a:extLst>
                </p14:cNvPr>
                <p14:cNvContentPartPr/>
                <p14:nvPr/>
              </p14:nvContentPartPr>
              <p14:xfrm>
                <a:off x="2172985" y="2393029"/>
                <a:ext cx="145440" cy="27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0316EAE-03B2-68B1-2648-98F566C164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64345" y="2384029"/>
                  <a:ext cx="163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429262-735B-EED4-18A6-41EE5EA0702E}"/>
                    </a:ext>
                  </a:extLst>
                </p14:cNvPr>
                <p14:cNvContentPartPr/>
                <p14:nvPr/>
              </p14:nvContentPartPr>
              <p14:xfrm>
                <a:off x="2496625" y="2211589"/>
                <a:ext cx="21600" cy="236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429262-735B-EED4-18A6-41EE5EA070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87985" y="2202589"/>
                  <a:ext cx="39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88F51F-80B3-C7B5-8CEE-F057CC4E75E6}"/>
                    </a:ext>
                  </a:extLst>
                </p14:cNvPr>
                <p14:cNvContentPartPr/>
                <p14:nvPr/>
              </p14:nvContentPartPr>
              <p14:xfrm>
                <a:off x="2324185" y="2187829"/>
                <a:ext cx="42840" cy="25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88F51F-80B3-C7B5-8CEE-F057CC4E75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15545" y="2179189"/>
                  <a:ext cx="60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8ED653-E5E2-14A9-D393-6D8C709CE8AA}"/>
                    </a:ext>
                  </a:extLst>
                </p14:cNvPr>
                <p14:cNvContentPartPr/>
                <p14:nvPr/>
              </p14:nvContentPartPr>
              <p14:xfrm>
                <a:off x="2369185" y="2179909"/>
                <a:ext cx="281520" cy="40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8ED653-E5E2-14A9-D393-6D8C709CE8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0185" y="2171269"/>
                  <a:ext cx="299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7B5C55-6CE1-3547-D062-5346E0730866}"/>
                    </a:ext>
                  </a:extLst>
                </p14:cNvPr>
                <p14:cNvContentPartPr/>
                <p14:nvPr/>
              </p14:nvContentPartPr>
              <p14:xfrm>
                <a:off x="2786785" y="2188549"/>
                <a:ext cx="21600" cy="22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7B5C55-6CE1-3547-D062-5346E07308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78145" y="2179549"/>
                  <a:ext cx="39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A8AAD5-162E-69C0-D73D-6B718B38DE0D}"/>
                    </a:ext>
                  </a:extLst>
                </p14:cNvPr>
                <p14:cNvContentPartPr/>
                <p14:nvPr/>
              </p14:nvContentPartPr>
              <p14:xfrm>
                <a:off x="2693905" y="2168389"/>
                <a:ext cx="265320" cy="62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A8AAD5-162E-69C0-D73D-6B718B38DE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5265" y="2159749"/>
                  <a:ext cx="282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26BBFD-0964-43AE-DB58-5BEB741F2137}"/>
                    </a:ext>
                  </a:extLst>
                </p14:cNvPr>
                <p14:cNvContentPartPr/>
                <p14:nvPr/>
              </p14:nvContentPartPr>
              <p14:xfrm>
                <a:off x="3025012" y="2180629"/>
                <a:ext cx="86760" cy="30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26BBFD-0964-43AE-DB58-5BEB741F21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6012" y="2171629"/>
                  <a:ext cx="104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4C2812-633C-1B83-370F-56E577B1F580}"/>
                    </a:ext>
                  </a:extLst>
                </p14:cNvPr>
                <p14:cNvContentPartPr/>
                <p14:nvPr/>
              </p14:nvContentPartPr>
              <p14:xfrm>
                <a:off x="3055612" y="2121589"/>
                <a:ext cx="304200" cy="200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4C2812-633C-1B83-370F-56E577B1F5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46612" y="2112949"/>
                  <a:ext cx="32184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A60E59-E6DA-26F6-50EF-E6B20B5FFF3F}"/>
                  </a:ext>
                </a:extLst>
              </p14:cNvPr>
              <p14:cNvContentPartPr/>
              <p14:nvPr/>
            </p14:nvContentPartPr>
            <p14:xfrm>
              <a:off x="5350492" y="1346681"/>
              <a:ext cx="1690560" cy="173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A60E59-E6DA-26F6-50EF-E6B20B5FFF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41492" y="1337681"/>
                <a:ext cx="1708200" cy="19152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D4EA46F-9B6E-94D7-AAA2-0073477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60" y="3530220"/>
            <a:ext cx="954912" cy="18305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9A95D42-9DFA-7B98-B0B8-600B442F46DE}"/>
              </a:ext>
            </a:extLst>
          </p:cNvPr>
          <p:cNvGrpSpPr/>
          <p:nvPr/>
        </p:nvGrpSpPr>
        <p:grpSpPr>
          <a:xfrm>
            <a:off x="3926040" y="3585856"/>
            <a:ext cx="1499040" cy="1738440"/>
            <a:chOff x="3581400" y="2332203"/>
            <a:chExt cx="149904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3B3679-F721-861F-DE95-353DB5A5CA0E}"/>
                    </a:ext>
                  </a:extLst>
                </p14:cNvPr>
                <p14:cNvContentPartPr/>
                <p14:nvPr/>
              </p14:nvContentPartPr>
              <p14:xfrm>
                <a:off x="3608760" y="2516883"/>
                <a:ext cx="114840" cy="10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9760" y="2507883"/>
                  <a:ext cx="1324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4A532B-1E61-F6E8-779C-7945EE2FA1A0}"/>
                    </a:ext>
                  </a:extLst>
                </p14:cNvPr>
                <p14:cNvContentPartPr/>
                <p14:nvPr/>
              </p14:nvContentPartPr>
              <p14:xfrm>
                <a:off x="3581400" y="2332203"/>
                <a:ext cx="1499040" cy="173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2402" y="2323203"/>
                  <a:ext cx="1516676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2FB27F-8C64-0987-9CC1-483A0982DBCD}"/>
                    </a:ext>
                  </a:extLst>
                </p14:cNvPr>
                <p14:cNvContentPartPr/>
                <p14:nvPr/>
              </p14:nvContentPartPr>
              <p14:xfrm>
                <a:off x="3800640" y="2728203"/>
                <a:ext cx="74376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1640" y="2719214"/>
                  <a:ext cx="761400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4A9E59-43BD-E14D-5E21-3CA9C0C613DA}"/>
                    </a:ext>
                  </a:extLst>
                </p14:cNvPr>
                <p14:cNvContentPartPr/>
                <p14:nvPr/>
              </p14:nvContentPartPr>
              <p14:xfrm>
                <a:off x="3819720" y="3318243"/>
                <a:ext cx="173160" cy="22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720" y="3309243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4AFABA-AA9B-51E1-A1F3-ED9FCA810B6A}"/>
                    </a:ext>
                  </a:extLst>
                </p14:cNvPr>
                <p14:cNvContentPartPr/>
                <p14:nvPr/>
              </p14:nvContentPartPr>
              <p14:xfrm>
                <a:off x="3984960" y="3308163"/>
                <a:ext cx="320400" cy="20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5960" y="3299147"/>
                  <a:ext cx="33804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A8A64E-A07E-B9A3-4B4C-683406DC794E}"/>
                    </a:ext>
                  </a:extLst>
                </p14:cNvPr>
                <p14:cNvContentPartPr/>
                <p14:nvPr/>
              </p14:nvContentPartPr>
              <p14:xfrm>
                <a:off x="4334880" y="3222843"/>
                <a:ext cx="500760" cy="24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5874" y="3213830"/>
                  <a:ext cx="518413" cy="2610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952491-CD83-635A-5872-5EE400225479}"/>
              </a:ext>
            </a:extLst>
          </p:cNvPr>
          <p:cNvGrpSpPr/>
          <p:nvPr/>
        </p:nvGrpSpPr>
        <p:grpSpPr>
          <a:xfrm>
            <a:off x="7113133" y="3980445"/>
            <a:ext cx="1143827" cy="949262"/>
            <a:chOff x="252758" y="2500322"/>
            <a:chExt cx="1143827" cy="1233478"/>
          </a:xfrm>
        </p:grpSpPr>
        <p:sp>
          <p:nvSpPr>
            <p:cNvPr id="35" name="AutoShape 6">
              <a:extLst>
                <a:ext uri="{FF2B5EF4-FFF2-40B4-BE49-F238E27FC236}">
                  <a16:creationId xmlns:a16="http://schemas.microsoft.com/office/drawing/2014/main" id="{08CF2E52-9107-0091-A93A-815D53CDB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1F2B34-36F8-5F47-45DB-B169D18D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369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7F88BE-B6B8-99B4-9D89-49A091C4BE65}"/>
                  </a:ext>
                </a:extLst>
              </p14:cNvPr>
              <p14:cNvContentPartPr/>
              <p14:nvPr/>
            </p14:nvContentPartPr>
            <p14:xfrm>
              <a:off x="5377852" y="4419701"/>
              <a:ext cx="1690560" cy="173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7F88BE-B6B8-99B4-9D89-49A091C4BE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68852" y="4410701"/>
                <a:ext cx="1708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814B091-491D-53CD-FE28-198FDB231CCD}"/>
                  </a:ext>
                </a:extLst>
              </p14:cNvPr>
              <p14:cNvContentPartPr/>
              <p14:nvPr/>
            </p14:nvContentPartPr>
            <p14:xfrm>
              <a:off x="1978626" y="4394509"/>
              <a:ext cx="2079000" cy="303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814B091-491D-53CD-FE28-198FDB231CC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69626" y="4385509"/>
                <a:ext cx="2096640" cy="32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886119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9EFAE-54D5-9D62-1A7A-0C158853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F2160-C5C6-45A4-BB7E-B7916CE9DCE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EA46F-9B6E-94D7-AAA2-0073477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688" y="3530220"/>
            <a:ext cx="954912" cy="18305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9A95D42-9DFA-7B98-B0B8-600B442F46DE}"/>
              </a:ext>
            </a:extLst>
          </p:cNvPr>
          <p:cNvGrpSpPr/>
          <p:nvPr/>
        </p:nvGrpSpPr>
        <p:grpSpPr>
          <a:xfrm>
            <a:off x="3926040" y="3585856"/>
            <a:ext cx="1499040" cy="1738440"/>
            <a:chOff x="3581400" y="2332203"/>
            <a:chExt cx="149904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E3B3679-F721-861F-DE95-353DB5A5CA0E}"/>
                    </a:ext>
                  </a:extLst>
                </p14:cNvPr>
                <p14:cNvContentPartPr/>
                <p14:nvPr/>
              </p14:nvContentPartPr>
              <p14:xfrm>
                <a:off x="3608760" y="2516883"/>
                <a:ext cx="114840" cy="1024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9E06BC-8955-FB04-ED65-0FCE49F3C9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9760" y="2507883"/>
                  <a:ext cx="132480" cy="10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4A532B-1E61-F6E8-779C-7945EE2FA1A0}"/>
                    </a:ext>
                  </a:extLst>
                </p14:cNvPr>
                <p14:cNvContentPartPr/>
                <p14:nvPr/>
              </p14:nvContentPartPr>
              <p14:xfrm>
                <a:off x="3581400" y="2332203"/>
                <a:ext cx="1499040" cy="173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EFD0B-5798-49BC-D393-950651FE4D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2402" y="2323203"/>
                  <a:ext cx="1516676" cy="17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A2FB27F-8C64-0987-9CC1-483A0982DBCD}"/>
                    </a:ext>
                  </a:extLst>
                </p14:cNvPr>
                <p14:cNvContentPartPr/>
                <p14:nvPr/>
              </p14:nvContentPartPr>
              <p14:xfrm>
                <a:off x="3800640" y="2728203"/>
                <a:ext cx="743760" cy="29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D48C05-3531-2767-B94B-0893269CFC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91640" y="2719214"/>
                  <a:ext cx="761400" cy="313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4A9E59-43BD-E14D-5E21-3CA9C0C613DA}"/>
                    </a:ext>
                  </a:extLst>
                </p14:cNvPr>
                <p14:cNvContentPartPr/>
                <p14:nvPr/>
              </p14:nvContentPartPr>
              <p14:xfrm>
                <a:off x="3819720" y="3318243"/>
                <a:ext cx="173160" cy="22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7A362F-93AE-73D6-78DC-3902A4AF97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10720" y="3309243"/>
                  <a:ext cx="190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4AFABA-AA9B-51E1-A1F3-ED9FCA810B6A}"/>
                    </a:ext>
                  </a:extLst>
                </p14:cNvPr>
                <p14:cNvContentPartPr/>
                <p14:nvPr/>
              </p14:nvContentPartPr>
              <p14:xfrm>
                <a:off x="3984960" y="3308163"/>
                <a:ext cx="320400" cy="20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C779F6-F17D-2C42-FB7B-3C005244AD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5960" y="3299147"/>
                  <a:ext cx="338040" cy="22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A8A64E-A07E-B9A3-4B4C-683406DC794E}"/>
                    </a:ext>
                  </a:extLst>
                </p14:cNvPr>
                <p14:cNvContentPartPr/>
                <p14:nvPr/>
              </p14:nvContentPartPr>
              <p14:xfrm>
                <a:off x="4334880" y="3222843"/>
                <a:ext cx="500760" cy="24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AB9371-EC36-CAB8-137E-131D0F0A17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5874" y="3213830"/>
                  <a:ext cx="518413" cy="2610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D952491-CD83-635A-5872-5EE400225479}"/>
              </a:ext>
            </a:extLst>
          </p:cNvPr>
          <p:cNvGrpSpPr/>
          <p:nvPr/>
        </p:nvGrpSpPr>
        <p:grpSpPr>
          <a:xfrm>
            <a:off x="6247573" y="3980445"/>
            <a:ext cx="1143827" cy="949262"/>
            <a:chOff x="252758" y="2500322"/>
            <a:chExt cx="1143827" cy="1233478"/>
          </a:xfrm>
        </p:grpSpPr>
        <p:sp>
          <p:nvSpPr>
            <p:cNvPr id="35" name="AutoShape 6">
              <a:extLst>
                <a:ext uri="{FF2B5EF4-FFF2-40B4-BE49-F238E27FC236}">
                  <a16:creationId xmlns:a16="http://schemas.microsoft.com/office/drawing/2014/main" id="{08CF2E52-9107-0091-A93A-815D53CDB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58" y="2500322"/>
              <a:ext cx="1143827" cy="1233478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1F2B34-36F8-5F47-45DB-B169D18D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72" y="2934811"/>
              <a:ext cx="1074056" cy="36997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7CC3FB5-0435-DDDD-2935-25619CA91E0A}"/>
                  </a:ext>
                </a:extLst>
              </p14:cNvPr>
              <p14:cNvContentPartPr/>
              <p14:nvPr/>
            </p14:nvContentPartPr>
            <p14:xfrm>
              <a:off x="2797986" y="4362404"/>
              <a:ext cx="1223280" cy="23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7CC3FB5-0435-DDDD-2935-25619CA91E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88986" y="4353764"/>
                <a:ext cx="12409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0F0A966-F17F-8303-43B8-0C444DBFDF46}"/>
                  </a:ext>
                </a:extLst>
              </p14:cNvPr>
              <p14:cNvContentPartPr/>
              <p14:nvPr/>
            </p14:nvContentPartPr>
            <p14:xfrm>
              <a:off x="5307546" y="4400924"/>
              <a:ext cx="936360" cy="3049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0F0A966-F17F-8303-43B8-0C444DBFDF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98546" y="4391924"/>
                <a:ext cx="95400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469189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60BD-0D6B-44C9-8042-8D866994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582CF1-346E-4A54-8871-94684E1E6A3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6629400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Execution continuum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68B12-3FB2-F067-5A54-71FB6483C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69" y="150729"/>
            <a:ext cx="1762294" cy="1321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B90875-CC62-39F4-3626-4743A63F0F6B}"/>
              </a:ext>
            </a:extLst>
          </p:cNvPr>
          <p:cNvSpPr txBox="1"/>
          <p:nvPr/>
        </p:nvSpPr>
        <p:spPr>
          <a:xfrm>
            <a:off x="-76200" y="245933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EC2, EKS, ECS,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Fargate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61A72-7606-82D1-87DA-2A0C35ED08CB}"/>
              </a:ext>
            </a:extLst>
          </p:cNvPr>
          <p:cNvSpPr txBox="1"/>
          <p:nvPr/>
        </p:nvSpPr>
        <p:spPr>
          <a:xfrm>
            <a:off x="2514600" y="2355061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9D5D3-A938-ABA6-B2EC-7952FD4EAF56}"/>
              </a:ext>
            </a:extLst>
          </p:cNvPr>
          <p:cNvSpPr txBox="1"/>
          <p:nvPr/>
        </p:nvSpPr>
        <p:spPr>
          <a:xfrm>
            <a:off x="4800600" y="2351618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 + Lambda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8F4545-A0DF-8955-C8C1-EEE1A8C27BD4}"/>
              </a:ext>
            </a:extLst>
          </p:cNvPr>
          <p:cNvSpPr txBox="1"/>
          <p:nvPr/>
        </p:nvSpPr>
        <p:spPr>
          <a:xfrm>
            <a:off x="7226300" y="2459339"/>
            <a:ext cx="1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866750-495F-A0C7-793F-76787795763F}"/>
              </a:ext>
            </a:extLst>
          </p:cNvPr>
          <p:cNvCxnSpPr>
            <a:cxnSpLocks/>
          </p:cNvCxnSpPr>
          <p:nvPr/>
        </p:nvCxnSpPr>
        <p:spPr>
          <a:xfrm>
            <a:off x="304800" y="2174641"/>
            <a:ext cx="8534400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8072E275-4BFD-B014-2640-9F71246BA590}"/>
              </a:ext>
            </a:extLst>
          </p:cNvPr>
          <p:cNvSpPr txBox="1">
            <a:spLocks/>
          </p:cNvSpPr>
          <p:nvPr/>
        </p:nvSpPr>
        <p:spPr>
          <a:xfrm>
            <a:off x="152400" y="3317645"/>
            <a:ext cx="1972994" cy="2092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Run any software you want for as long as you want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Complete control over HW and SW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Hardest to config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762679D7-7B58-E861-57AA-C286EF3CEF49}"/>
              </a:ext>
            </a:extLst>
          </p:cNvPr>
          <p:cNvSpPr txBox="1">
            <a:spLocks/>
          </p:cNvSpPr>
          <p:nvPr/>
        </p:nvSpPr>
        <p:spPr>
          <a:xfrm>
            <a:off x="2394878" y="3317646"/>
            <a:ext cx="2055718" cy="2092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Upload .zip file</a:t>
            </a:r>
            <a:endParaRPr lang="en-US" sz="1800" b="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imited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software choices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Some control over HW and SW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DC411093-DD25-0E09-0B8F-AF213DCB6B72}"/>
              </a:ext>
            </a:extLst>
          </p:cNvPr>
          <p:cNvSpPr txBox="1">
            <a:spLocks/>
          </p:cNvSpPr>
          <p:nvPr/>
        </p:nvSpPr>
        <p:spPr>
          <a:xfrm>
            <a:off x="4693405" y="3317641"/>
            <a:ext cx="1972994" cy="20925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 based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Near-zero config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800" b="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+ functions (15-min limit)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F1B1D23F-D0E1-EBF6-E913-B3184AB74792}"/>
              </a:ext>
            </a:extLst>
          </p:cNvPr>
          <p:cNvSpPr txBox="1">
            <a:spLocks/>
          </p:cNvSpPr>
          <p:nvPr/>
        </p:nvSpPr>
        <p:spPr>
          <a:xfrm>
            <a:off x="6998677" y="3317641"/>
            <a:ext cx="1972994" cy="2092555"/>
          </a:xfrm>
          <a:prstGeom prst="rect">
            <a:avLst/>
          </a:prstGeom>
          <a:solidFill>
            <a:srgbClr val="98FB9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 based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Near-zero config</a:t>
            </a:r>
          </a:p>
          <a:p>
            <a:pPr marL="168275" marR="0" lvl="0" indent="-16827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Short execution (&lt; 15 mins)</a:t>
            </a:r>
          </a:p>
        </p:txBody>
      </p:sp>
    </p:spTree>
    <p:extLst>
      <p:ext uri="{BB962C8B-B14F-4D97-AF65-F5344CB8AC3E}">
        <p14:creationId xmlns:p14="http://schemas.microsoft.com/office/powerpoint/2010/main" val="60321254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AWS lambda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F8ABB28-30C5-B144-2861-5E51A80C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762000"/>
          </a:xfrm>
        </p:spPr>
        <p:txBody>
          <a:bodyPr/>
          <a:lstStyle/>
          <a:p>
            <a:r>
              <a:rPr lang="en-US" dirty="0"/>
              <a:t>By far the simplest, least expensive way to compute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B1F60-19A9-A673-62F3-2FE97A48E4FD}"/>
              </a:ext>
            </a:extLst>
          </p:cNvPr>
          <p:cNvSpPr txBox="1"/>
          <p:nvPr/>
        </p:nvSpPr>
        <p:spPr>
          <a:xfrm>
            <a:off x="-76200" y="245933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EC2, EKS, ECS, </a:t>
            </a:r>
            <a:r>
              <a:rPr kumimoji="0" lang="en-US" sz="200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Fargate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428B4-633F-3105-5F0C-65BAFE0D064A}"/>
              </a:ext>
            </a:extLst>
          </p:cNvPr>
          <p:cNvSpPr txBox="1"/>
          <p:nvPr/>
        </p:nvSpPr>
        <p:spPr>
          <a:xfrm>
            <a:off x="2527300" y="244941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Elastic Beanstalk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64802-4411-77C6-28E1-37DF3313D6A5}"/>
              </a:ext>
            </a:extLst>
          </p:cNvPr>
          <p:cNvSpPr txBox="1"/>
          <p:nvPr/>
        </p:nvSpPr>
        <p:spPr>
          <a:xfrm>
            <a:off x="4813300" y="2445973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 Gateway + 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B08FD-493A-3BCB-076D-E9CCAF84D2A7}"/>
              </a:ext>
            </a:extLst>
          </p:cNvPr>
          <p:cNvSpPr txBox="1"/>
          <p:nvPr/>
        </p:nvSpPr>
        <p:spPr>
          <a:xfrm>
            <a:off x="7239000" y="2553694"/>
            <a:ext cx="138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C7A2A5-A3D0-87EF-5D93-76623FF869BB}"/>
              </a:ext>
            </a:extLst>
          </p:cNvPr>
          <p:cNvCxnSpPr>
            <a:cxnSpLocks/>
          </p:cNvCxnSpPr>
          <p:nvPr/>
        </p:nvCxnSpPr>
        <p:spPr>
          <a:xfrm>
            <a:off x="317500" y="2268996"/>
            <a:ext cx="8534400" cy="0"/>
          </a:xfrm>
          <a:prstGeom prst="straightConnector1">
            <a:avLst/>
          </a:prstGeom>
          <a:ln w="38100"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F329E-AFC3-97EF-14FC-1A25AB399EE1}"/>
              </a:ext>
            </a:extLst>
          </p:cNvPr>
          <p:cNvSpPr/>
          <p:nvPr/>
        </p:nvSpPr>
        <p:spPr>
          <a:xfrm>
            <a:off x="7239000" y="3048002"/>
            <a:ext cx="1524000" cy="380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334A32-5229-C2C1-8F9A-4EBCDCC0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853" y="4343400"/>
            <a:ext cx="1762294" cy="132172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7C048-1877-2417-ADF5-F40FB8F9902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001000" y="3429000"/>
            <a:ext cx="0" cy="914400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B7D56A23-4E68-3503-190B-D884D3146DBA}"/>
              </a:ext>
            </a:extLst>
          </p:cNvPr>
          <p:cNvSpPr/>
          <p:nvPr/>
        </p:nvSpPr>
        <p:spPr>
          <a:xfrm>
            <a:off x="3124200" y="5301589"/>
            <a:ext cx="3033460" cy="1192873"/>
          </a:xfrm>
          <a:prstGeom prst="wedgeRoundRectCallout">
            <a:avLst>
              <a:gd name="adj1" fmla="val 88082"/>
              <a:gd name="adj2" fmla="val -6282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Scalable! Each call executes independently on different HW =&gt; horizontal scaling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92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AWS lambda / Azure functions / Google functions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0998" cy="4876800"/>
          </a:xfrm>
        </p:spPr>
        <p:txBody>
          <a:bodyPr/>
          <a:lstStyle/>
          <a:p>
            <a:r>
              <a:rPr lang="en-US" dirty="0"/>
              <a:t>Standalone functions executed on demand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Can be written in JavaScript, Python, Java, C++, etc.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Execution time is limited (AWS =&gt; 15 minutes)</a:t>
            </a:r>
          </a:p>
          <a:p>
            <a:pPr lvl="1"/>
            <a:endParaRPr lang="en-US" sz="2000" dirty="0"/>
          </a:p>
          <a:p>
            <a:r>
              <a:rPr lang="en-US" dirty="0"/>
              <a:t>Callable in a variety of ways:</a:t>
            </a:r>
          </a:p>
          <a:p>
            <a:pPr lvl="1"/>
            <a:r>
              <a:rPr lang="en-US" sz="2000" dirty="0"/>
              <a:t>Like a traditional function( ) using AWS library</a:t>
            </a:r>
          </a:p>
          <a:p>
            <a:pPr lvl="1"/>
            <a:r>
              <a:rPr lang="en-US" sz="2000" dirty="0"/>
              <a:t>Based on </a:t>
            </a:r>
            <a:r>
              <a:rPr lang="en-US" sz="2000" b="1" dirty="0">
                <a:solidFill>
                  <a:srgbClr val="0000FF"/>
                </a:solidFill>
              </a:rPr>
              <a:t>events</a:t>
            </a:r>
            <a:r>
              <a:rPr lang="en-US" sz="2000" dirty="0"/>
              <a:t> that occur (e.g. uploading an item into S3)</a:t>
            </a:r>
          </a:p>
          <a:p>
            <a:pPr lvl="1"/>
            <a:r>
              <a:rPr lang="en-US" sz="2000" dirty="0"/>
              <a:t>Via </a:t>
            </a:r>
            <a:r>
              <a:rPr lang="en-US" sz="2000" b="1" dirty="0">
                <a:solidFill>
                  <a:srgbClr val="0000FF"/>
                </a:solidFill>
              </a:rPr>
              <a:t>function URL </a:t>
            </a:r>
            <a:r>
              <a:rPr lang="en-US" sz="2000" dirty="0"/>
              <a:t>through AWS-managed web server</a:t>
            </a:r>
          </a:p>
          <a:p>
            <a:pPr lvl="1"/>
            <a:r>
              <a:rPr lang="en-US" sz="2000" dirty="0"/>
              <a:t>Via </a:t>
            </a:r>
            <a:r>
              <a:rPr lang="en-US" sz="2000" b="1" dirty="0">
                <a:solidFill>
                  <a:srgbClr val="0000FF"/>
                </a:solidFill>
              </a:rPr>
              <a:t>API Gateway </a:t>
            </a:r>
            <a:r>
              <a:rPr lang="en-US" sz="2000" dirty="0"/>
              <a:t>offering a more customizable AWS-managed web server (e.g. test vs. production, more authentication options, …)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72791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AWS lambda / Azure functions / Google functions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8000998" cy="4876800"/>
          </a:xfrm>
        </p:spPr>
        <p:txBody>
          <a:bodyPr/>
          <a:lstStyle/>
          <a:p>
            <a:r>
              <a:rPr lang="en-US" dirty="0"/>
              <a:t>Standalone functions executed on demand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Can be written in JavaScript, Python, Java, C++, etc.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Execution time is limited (AWS =&gt; 15 minutes)</a:t>
            </a:r>
          </a:p>
          <a:p>
            <a:pPr lvl="1"/>
            <a:endParaRPr lang="en-US" sz="2000" dirty="0"/>
          </a:p>
          <a:p>
            <a:r>
              <a:rPr lang="en-US" dirty="0"/>
              <a:t>Callable in a variety of ways:</a:t>
            </a:r>
          </a:p>
          <a:p>
            <a:pPr lvl="1"/>
            <a:r>
              <a:rPr lang="en-US" sz="2000" dirty="0"/>
              <a:t>Like a traditional function( ) using AWS library</a:t>
            </a:r>
          </a:p>
          <a:p>
            <a:pPr lvl="1"/>
            <a:r>
              <a:rPr lang="en-US" sz="2000" dirty="0"/>
              <a:t>Based on </a:t>
            </a:r>
            <a:r>
              <a:rPr lang="en-US" sz="2000" b="1" dirty="0">
                <a:solidFill>
                  <a:srgbClr val="0000FF"/>
                </a:solidFill>
              </a:rPr>
              <a:t>events</a:t>
            </a:r>
            <a:r>
              <a:rPr lang="en-US" sz="2000" dirty="0"/>
              <a:t> that occur (e.g. uploading an item into S3)</a:t>
            </a:r>
          </a:p>
          <a:p>
            <a:pPr lvl="1"/>
            <a:r>
              <a:rPr lang="en-US" sz="2000" dirty="0"/>
              <a:t>Via </a:t>
            </a:r>
            <a:r>
              <a:rPr lang="en-US" sz="2000" b="1" dirty="0">
                <a:solidFill>
                  <a:srgbClr val="0000FF"/>
                </a:solidFill>
              </a:rPr>
              <a:t>function URL </a:t>
            </a:r>
            <a:r>
              <a:rPr lang="en-US" sz="2000" dirty="0"/>
              <a:t>through AWS-managed web server</a:t>
            </a:r>
          </a:p>
          <a:p>
            <a:pPr lvl="1"/>
            <a:r>
              <a:rPr lang="en-US" sz="2000" dirty="0"/>
              <a:t>Via </a:t>
            </a:r>
            <a:r>
              <a:rPr lang="en-US" sz="2000" b="1" dirty="0">
                <a:solidFill>
                  <a:srgbClr val="0000FF"/>
                </a:solidFill>
              </a:rPr>
              <a:t>API Gateway </a:t>
            </a:r>
            <a:r>
              <a:rPr lang="en-US" sz="2000" dirty="0"/>
              <a:t>offering a more customizable AWS-managed web server (e.g. test vs. production, more authentication options, …)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0D18DB0-2FAD-196B-9BAC-B2B4B73AAC96}"/>
              </a:ext>
            </a:extLst>
          </p:cNvPr>
          <p:cNvGrpSpPr/>
          <p:nvPr/>
        </p:nvGrpSpPr>
        <p:grpSpPr>
          <a:xfrm>
            <a:off x="5321420" y="4257014"/>
            <a:ext cx="3401640" cy="2491920"/>
            <a:chOff x="5321420" y="4257014"/>
            <a:chExt cx="3401640" cy="24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715996A-31F5-4055-D349-627A1B7AE7E5}"/>
                    </a:ext>
                  </a:extLst>
                </p14:cNvPr>
                <p14:cNvContentPartPr/>
                <p14:nvPr/>
              </p14:nvContentPartPr>
              <p14:xfrm>
                <a:off x="7506260" y="4257014"/>
                <a:ext cx="1038240" cy="107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715996A-31F5-4055-D349-627A1B7AE7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97620" y="4248014"/>
                  <a:ext cx="1055880" cy="10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2956BD-BCEC-7555-E4D4-B35BAEB635C6}"/>
                    </a:ext>
                  </a:extLst>
                </p14:cNvPr>
                <p14:cNvContentPartPr/>
                <p14:nvPr/>
              </p14:nvContentPartPr>
              <p14:xfrm>
                <a:off x="5321420" y="4844174"/>
                <a:ext cx="3401640" cy="1225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2956BD-BCEC-7555-E4D4-B35BAEB635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12780" y="4835534"/>
                  <a:ext cx="3419280" cy="12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977A5F-65AE-2355-D7FB-AE2531962DBB}"/>
                    </a:ext>
                  </a:extLst>
                </p14:cNvPr>
                <p14:cNvContentPartPr/>
                <p14:nvPr/>
              </p14:nvContentPartPr>
              <p14:xfrm>
                <a:off x="5953220" y="5889974"/>
                <a:ext cx="97200" cy="26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977A5F-65AE-2355-D7FB-AE2531962D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4580" y="5880974"/>
                  <a:ext cx="114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094CA8-BE09-768E-C132-1703DE44EAE7}"/>
                    </a:ext>
                  </a:extLst>
                </p14:cNvPr>
                <p14:cNvContentPartPr/>
                <p14:nvPr/>
              </p14:nvContentPartPr>
              <p14:xfrm>
                <a:off x="5925500" y="5829494"/>
                <a:ext cx="350640" cy="279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094CA8-BE09-768E-C132-1703DE44EA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16500" y="5820494"/>
                  <a:ext cx="368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1D98C8-9A79-0234-2209-ABBD8A8C846D}"/>
                    </a:ext>
                  </a:extLst>
                </p14:cNvPr>
                <p14:cNvContentPartPr/>
                <p14:nvPr/>
              </p14:nvContentPartPr>
              <p14:xfrm>
                <a:off x="6300980" y="5976374"/>
                <a:ext cx="39600" cy="95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1D98C8-9A79-0234-2209-ABBD8A8C84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91980" y="5967734"/>
                  <a:ext cx="57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AB4531-09F3-2034-9149-523D3353083F}"/>
                    </a:ext>
                  </a:extLst>
                </p14:cNvPr>
                <p14:cNvContentPartPr/>
                <p14:nvPr/>
              </p14:nvContentPartPr>
              <p14:xfrm>
                <a:off x="6316100" y="5874854"/>
                <a:ext cx="159840" cy="16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AB4531-09F3-2034-9149-523D335308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07100" y="5865854"/>
                  <a:ext cx="177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9D88DF-C8F1-C293-AB18-01566A52C52C}"/>
                    </a:ext>
                  </a:extLst>
                </p14:cNvPr>
                <p14:cNvContentPartPr/>
                <p14:nvPr/>
              </p14:nvContentPartPr>
              <p14:xfrm>
                <a:off x="6499700" y="5787014"/>
                <a:ext cx="79920" cy="27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9D88DF-C8F1-C293-AB18-01566A52C52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91060" y="5778014"/>
                  <a:ext cx="97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A76851-8E69-2540-EE61-DFF7CCCF92A4}"/>
                    </a:ext>
                  </a:extLst>
                </p14:cNvPr>
                <p14:cNvContentPartPr/>
                <p14:nvPr/>
              </p14:nvContentPartPr>
              <p14:xfrm>
                <a:off x="6546500" y="5828774"/>
                <a:ext cx="169200" cy="19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A76851-8E69-2540-EE61-DFF7CCCF92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37500" y="5819774"/>
                  <a:ext cx="186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FD2918B-D20F-CE0F-926E-DFB367A11E14}"/>
                    </a:ext>
                  </a:extLst>
                </p14:cNvPr>
                <p14:cNvContentPartPr/>
                <p14:nvPr/>
              </p14:nvContentPartPr>
              <p14:xfrm>
                <a:off x="6991100" y="5874134"/>
                <a:ext cx="122760" cy="285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FD2918B-D20F-CE0F-926E-DFB367A11E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82100" y="5865134"/>
                  <a:ext cx="1404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F8A4AB-B8DC-3CE2-4705-B20E4E891E87}"/>
                    </a:ext>
                  </a:extLst>
                </p14:cNvPr>
                <p14:cNvContentPartPr/>
                <p14:nvPr/>
              </p14:nvContentPartPr>
              <p14:xfrm>
                <a:off x="7110980" y="5887094"/>
                <a:ext cx="73800" cy="154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F8A4AB-B8DC-3CE2-4705-B20E4E891E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01980" y="5878094"/>
                  <a:ext cx="91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0E1C3C7-2743-93BA-F683-56D7FCB71777}"/>
                    </a:ext>
                  </a:extLst>
                </p14:cNvPr>
                <p14:cNvContentPartPr/>
                <p14:nvPr/>
              </p14:nvContentPartPr>
              <p14:xfrm>
                <a:off x="7222220" y="5697374"/>
                <a:ext cx="629280" cy="429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0E1C3C7-2743-93BA-F683-56D7FCB717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13220" y="5688734"/>
                  <a:ext cx="64692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5207EB-E28D-117B-5338-0FDBDB13DA23}"/>
                    </a:ext>
                  </a:extLst>
                </p14:cNvPr>
                <p14:cNvContentPartPr/>
                <p14:nvPr/>
              </p14:nvContentPartPr>
              <p14:xfrm>
                <a:off x="8030780" y="5667134"/>
                <a:ext cx="107640" cy="263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5207EB-E28D-117B-5338-0FDBDB13DA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21780" y="5658494"/>
                  <a:ext cx="1252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9FD242-CBDE-F1A6-B461-D13028D7C61A}"/>
                    </a:ext>
                  </a:extLst>
                </p14:cNvPr>
                <p14:cNvContentPartPr/>
                <p14:nvPr/>
              </p14:nvContentPartPr>
              <p14:xfrm>
                <a:off x="8216540" y="5693054"/>
                <a:ext cx="248400" cy="212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9FD242-CBDE-F1A6-B461-D13028D7C61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07540" y="5684414"/>
                  <a:ext cx="266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2EA19C-9C72-4657-6A1F-848B3DA3C474}"/>
                    </a:ext>
                  </a:extLst>
                </p14:cNvPr>
                <p14:cNvContentPartPr/>
                <p14:nvPr/>
              </p14:nvContentPartPr>
              <p14:xfrm>
                <a:off x="6384500" y="6220094"/>
                <a:ext cx="98640" cy="371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2EA19C-9C72-4657-6A1F-848B3DA3C47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75500" y="6211094"/>
                  <a:ext cx="1162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71DB520-2980-EB18-4979-684031644B03}"/>
                    </a:ext>
                  </a:extLst>
                </p14:cNvPr>
                <p14:cNvContentPartPr/>
                <p14:nvPr/>
              </p14:nvContentPartPr>
              <p14:xfrm>
                <a:off x="6536780" y="6346454"/>
                <a:ext cx="386280" cy="152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71DB520-2980-EB18-4979-684031644B0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27780" y="6337454"/>
                  <a:ext cx="403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0CD83E-87EF-D4AE-D97D-1DAFDD4EB5D6}"/>
                    </a:ext>
                  </a:extLst>
                </p14:cNvPr>
                <p14:cNvContentPartPr/>
                <p14:nvPr/>
              </p14:nvContentPartPr>
              <p14:xfrm>
                <a:off x="6966260" y="6199214"/>
                <a:ext cx="154080" cy="271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0CD83E-87EF-D4AE-D97D-1DAFDD4EB5D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57260" y="6190574"/>
                  <a:ext cx="171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01F6A9E-D9A2-DB54-6239-71242670129B}"/>
                    </a:ext>
                  </a:extLst>
                </p14:cNvPr>
                <p14:cNvContentPartPr/>
                <p14:nvPr/>
              </p14:nvContentPartPr>
              <p14:xfrm>
                <a:off x="7132220" y="6133334"/>
                <a:ext cx="99360" cy="29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01F6A9E-D9A2-DB54-6239-71242670129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23580" y="6124334"/>
                  <a:ext cx="1170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7A3182-C63E-176A-224A-AE0F173BEA7D}"/>
                    </a:ext>
                  </a:extLst>
                </p14:cNvPr>
                <p14:cNvContentPartPr/>
                <p14:nvPr/>
              </p14:nvContentPartPr>
              <p14:xfrm>
                <a:off x="7045820" y="6306854"/>
                <a:ext cx="235440" cy="14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7A3182-C63E-176A-224A-AE0F173BEA7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36820" y="6298214"/>
                  <a:ext cx="253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19D392-6015-45D7-5E69-9BF78EBB1DAF}"/>
                    </a:ext>
                  </a:extLst>
                </p14:cNvPr>
                <p14:cNvContentPartPr/>
                <p14:nvPr/>
              </p14:nvContentPartPr>
              <p14:xfrm>
                <a:off x="7235900" y="6136214"/>
                <a:ext cx="12960" cy="92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19D392-6015-45D7-5E69-9BF78EBB1DA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26900" y="6127214"/>
                  <a:ext cx="30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D2A3C4-C26C-A507-DE35-02A796F656C5}"/>
                    </a:ext>
                  </a:extLst>
                </p14:cNvPr>
                <p14:cNvContentPartPr/>
                <p14:nvPr/>
              </p14:nvContentPartPr>
              <p14:xfrm>
                <a:off x="7344620" y="6097694"/>
                <a:ext cx="350280" cy="338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D2A3C4-C26C-A507-DE35-02A796F656C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35620" y="6089054"/>
                  <a:ext cx="3679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4F4A68-FDBC-116E-8F79-8E48216E6395}"/>
                    </a:ext>
                  </a:extLst>
                </p14:cNvPr>
                <p14:cNvContentPartPr/>
                <p14:nvPr/>
              </p14:nvContentPartPr>
              <p14:xfrm>
                <a:off x="7541180" y="6136934"/>
                <a:ext cx="556920" cy="258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4F4A68-FDBC-116E-8F79-8E48216E63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32540" y="6128294"/>
                  <a:ext cx="574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7C46AF-F021-9743-0D94-56946B5D7C54}"/>
                    </a:ext>
                  </a:extLst>
                </p14:cNvPr>
                <p14:cNvContentPartPr/>
                <p14:nvPr/>
              </p14:nvContentPartPr>
              <p14:xfrm>
                <a:off x="8298620" y="6098414"/>
                <a:ext cx="234000" cy="143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7C46AF-F021-9743-0D94-56946B5D7C5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89620" y="6089414"/>
                  <a:ext cx="251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D8541B-D5CF-01EA-A73C-DF9033CE070C}"/>
                    </a:ext>
                  </a:extLst>
                </p14:cNvPr>
                <p14:cNvContentPartPr/>
                <p14:nvPr/>
              </p14:nvContentPartPr>
              <p14:xfrm>
                <a:off x="8589140" y="5950814"/>
                <a:ext cx="44280" cy="353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D8541B-D5CF-01EA-A73C-DF9033CE070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80500" y="5941814"/>
                  <a:ext cx="619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2054B2D-6944-3809-E68A-EF68D8C1E6C9}"/>
                    </a:ext>
                  </a:extLst>
                </p14:cNvPr>
                <p14:cNvContentPartPr/>
                <p14:nvPr/>
              </p14:nvContentPartPr>
              <p14:xfrm>
                <a:off x="6756020" y="6427814"/>
                <a:ext cx="471600" cy="321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2054B2D-6944-3809-E68A-EF68D8C1E6C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47020" y="6419174"/>
                  <a:ext cx="4892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821BC9C-2A50-9D4E-9A23-05B29EFE07B0}"/>
                    </a:ext>
                  </a:extLst>
                </p14:cNvPr>
                <p14:cNvContentPartPr/>
                <p14:nvPr/>
              </p14:nvContentPartPr>
              <p14:xfrm>
                <a:off x="7361900" y="6457334"/>
                <a:ext cx="767520" cy="268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821BC9C-2A50-9D4E-9A23-05B29EFE07B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352900" y="6448694"/>
                  <a:ext cx="785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2F9D277-950D-DE69-C9BF-F73B7F8B1B13}"/>
                    </a:ext>
                  </a:extLst>
                </p14:cNvPr>
                <p14:cNvContentPartPr/>
                <p14:nvPr/>
              </p14:nvContentPartPr>
              <p14:xfrm>
                <a:off x="8120420" y="6323414"/>
                <a:ext cx="115560" cy="333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2F9D277-950D-DE69-C9BF-F73B7F8B1B1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11420" y="6314414"/>
                  <a:ext cx="13320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C9EA458-1C41-34DA-9308-8EB94112C63F}"/>
                  </a:ext>
                </a:extLst>
              </p14:cNvPr>
              <p14:cNvContentPartPr/>
              <p14:nvPr/>
            </p14:nvContentPartPr>
            <p14:xfrm>
              <a:off x="8819180" y="2819174"/>
              <a:ext cx="47880" cy="152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C9EA458-1C41-34DA-9308-8EB94112C63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10180" y="2810534"/>
                <a:ext cx="655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82A62B-6E12-DA23-B217-666AAA9E8D26}"/>
                  </a:ext>
                </a:extLst>
              </p14:cNvPr>
              <p14:cNvContentPartPr/>
              <p14:nvPr/>
            </p14:nvContentPartPr>
            <p14:xfrm>
              <a:off x="7591220" y="3759494"/>
              <a:ext cx="188640" cy="379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82A62B-6E12-DA23-B217-666AAA9E8D2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82580" y="3750494"/>
                <a:ext cx="2062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3F6297-D569-05B2-E82B-78DC4DA37D13}"/>
                  </a:ext>
                </a:extLst>
              </p14:cNvPr>
              <p14:cNvContentPartPr/>
              <p14:nvPr/>
            </p14:nvContentPartPr>
            <p14:xfrm>
              <a:off x="7833500" y="3907454"/>
              <a:ext cx="237240" cy="1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3F6297-D569-05B2-E82B-78DC4DA37D1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24500" y="3898454"/>
                <a:ext cx="254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71B2C05-F53F-A169-3DE6-C7C9E0352E9B}"/>
                  </a:ext>
                </a:extLst>
              </p14:cNvPr>
              <p14:cNvContentPartPr/>
              <p14:nvPr/>
            </p14:nvContentPartPr>
            <p14:xfrm>
              <a:off x="8161100" y="3786134"/>
              <a:ext cx="146880" cy="267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71B2C05-F53F-A169-3DE6-C7C9E0352E9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52100" y="3777494"/>
                <a:ext cx="164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72F7C07-3725-1E9C-94F6-0024A0D75AB7}"/>
                  </a:ext>
                </a:extLst>
              </p14:cNvPr>
              <p14:cNvContentPartPr/>
              <p14:nvPr/>
            </p14:nvContentPartPr>
            <p14:xfrm>
              <a:off x="8295740" y="3521534"/>
              <a:ext cx="687600" cy="4125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72F7C07-3725-1E9C-94F6-0024A0D75AB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286740" y="3512534"/>
                <a:ext cx="7052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6879DBD-0D02-F28D-575A-6C0A4A29D486}"/>
                  </a:ext>
                </a:extLst>
              </p14:cNvPr>
              <p14:cNvContentPartPr/>
              <p14:nvPr/>
            </p14:nvContentPartPr>
            <p14:xfrm>
              <a:off x="8610740" y="3923294"/>
              <a:ext cx="128520" cy="164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6879DBD-0D02-F28D-575A-6C0A4A29D48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602100" y="3914294"/>
                <a:ext cx="1461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CD62F6A-83EB-B583-7D90-5F7947F4C4F1}"/>
                  </a:ext>
                </a:extLst>
              </p14:cNvPr>
              <p14:cNvContentPartPr/>
              <p14:nvPr/>
            </p14:nvContentPartPr>
            <p14:xfrm>
              <a:off x="8766620" y="3885854"/>
              <a:ext cx="150120" cy="200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CD62F6A-83EB-B583-7D90-5F7947F4C4F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757980" y="3877214"/>
                <a:ext cx="16776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DCF89FCA-5266-1775-339F-50AB606C1FE2}"/>
              </a:ext>
            </a:extLst>
          </p:cNvPr>
          <p:cNvGrpSpPr/>
          <p:nvPr/>
        </p:nvGrpSpPr>
        <p:grpSpPr>
          <a:xfrm>
            <a:off x="6430220" y="2539094"/>
            <a:ext cx="2776680" cy="1006560"/>
            <a:chOff x="6430220" y="2539094"/>
            <a:chExt cx="2776680" cy="10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6F4F133-2B01-04C2-FF3E-4A34078C3911}"/>
                    </a:ext>
                  </a:extLst>
                </p14:cNvPr>
                <p14:cNvContentPartPr/>
                <p14:nvPr/>
              </p14:nvContentPartPr>
              <p14:xfrm>
                <a:off x="6430220" y="3330734"/>
                <a:ext cx="458640" cy="196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6F4F133-2B01-04C2-FF3E-4A34078C391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21580" y="3322094"/>
                  <a:ext cx="476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DB9AA9-A2BE-A8F0-4B60-2A8BDFD61E96}"/>
                    </a:ext>
                  </a:extLst>
                </p14:cNvPr>
                <p14:cNvContentPartPr/>
                <p14:nvPr/>
              </p14:nvContentPartPr>
              <p14:xfrm>
                <a:off x="7024580" y="3089174"/>
                <a:ext cx="237960" cy="330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DB9AA9-A2BE-A8F0-4B60-2A8BDFD61E9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015940" y="3080174"/>
                  <a:ext cx="2556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AB0083-EF4A-5CD8-A06E-7BC72E0EB39E}"/>
                    </a:ext>
                  </a:extLst>
                </p14:cNvPr>
                <p14:cNvContentPartPr/>
                <p14:nvPr/>
              </p14:nvContentPartPr>
              <p14:xfrm>
                <a:off x="7299620" y="2971814"/>
                <a:ext cx="180000" cy="194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AB0083-EF4A-5CD8-A06E-7BC72E0EB39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90620" y="2962814"/>
                  <a:ext cx="197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ABA2A50-D5C0-7815-C9DB-9AE810102720}"/>
                    </a:ext>
                  </a:extLst>
                </p14:cNvPr>
                <p14:cNvContentPartPr/>
                <p14:nvPr/>
              </p14:nvContentPartPr>
              <p14:xfrm>
                <a:off x="7465220" y="2975414"/>
                <a:ext cx="98640" cy="103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ABA2A50-D5C0-7815-C9DB-9AE81010272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56580" y="2966414"/>
                  <a:ext cx="116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701806-E7F8-06D9-BC48-706D07A3E5C9}"/>
                    </a:ext>
                  </a:extLst>
                </p14:cNvPr>
                <p14:cNvContentPartPr/>
                <p14:nvPr/>
              </p14:nvContentPartPr>
              <p14:xfrm>
                <a:off x="7555580" y="2938694"/>
                <a:ext cx="129600" cy="30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701806-E7F8-06D9-BC48-706D07A3E5C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46940" y="2929694"/>
                  <a:ext cx="147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7C5D06-5921-A750-4A35-40B51588B008}"/>
                    </a:ext>
                  </a:extLst>
                </p14:cNvPr>
                <p14:cNvContentPartPr/>
                <p14:nvPr/>
              </p14:nvContentPartPr>
              <p14:xfrm>
                <a:off x="7431020" y="2900174"/>
                <a:ext cx="113400" cy="6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7C5D06-5921-A750-4A35-40B51588B00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22380" y="2891174"/>
                  <a:ext cx="13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CA2732-D5FA-3E3F-7A19-5979D5C85A20}"/>
                    </a:ext>
                  </a:extLst>
                </p14:cNvPr>
                <p14:cNvContentPartPr/>
                <p14:nvPr/>
              </p14:nvContentPartPr>
              <p14:xfrm>
                <a:off x="7672940" y="2854094"/>
                <a:ext cx="165600" cy="20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CA2732-D5FA-3E3F-7A19-5979D5C85A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64300" y="2845094"/>
                  <a:ext cx="1832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2EB671-404F-D1C2-83AA-F7C23A526778}"/>
                    </a:ext>
                  </a:extLst>
                </p14:cNvPr>
                <p14:cNvContentPartPr/>
                <p14:nvPr/>
              </p14:nvContentPartPr>
              <p14:xfrm>
                <a:off x="7891820" y="2567534"/>
                <a:ext cx="271800" cy="459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2EB671-404F-D1C2-83AA-F7C23A52677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82820" y="2558534"/>
                  <a:ext cx="2894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036187-11A0-2DB0-CB71-448EF6B4C831}"/>
                    </a:ext>
                  </a:extLst>
                </p14:cNvPr>
                <p14:cNvContentPartPr/>
                <p14:nvPr/>
              </p14:nvContentPartPr>
              <p14:xfrm>
                <a:off x="7875620" y="2699654"/>
                <a:ext cx="437760" cy="135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036187-11A0-2DB0-CB71-448EF6B4C83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866620" y="2690654"/>
                  <a:ext cx="4554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B37709-D5A1-115E-88EB-7BD3A4B220D7}"/>
                    </a:ext>
                  </a:extLst>
                </p14:cNvPr>
                <p14:cNvContentPartPr/>
                <p14:nvPr/>
              </p14:nvContentPartPr>
              <p14:xfrm>
                <a:off x="8386460" y="2577974"/>
                <a:ext cx="217440" cy="21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B37709-D5A1-115E-88EB-7BD3A4B220D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377820" y="2568974"/>
                  <a:ext cx="235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C87625-72EA-BA09-3B5D-DF5B50B80AAF}"/>
                    </a:ext>
                  </a:extLst>
                </p14:cNvPr>
                <p14:cNvContentPartPr/>
                <p14:nvPr/>
              </p14:nvContentPartPr>
              <p14:xfrm>
                <a:off x="8658620" y="2539094"/>
                <a:ext cx="82800" cy="319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C87625-72EA-BA09-3B5D-DF5B50B80AA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49620" y="2530454"/>
                  <a:ext cx="100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CD16B5-9F49-E65E-52A3-5DE3F8FD619D}"/>
                    </a:ext>
                  </a:extLst>
                </p14:cNvPr>
                <p14:cNvContentPartPr/>
                <p14:nvPr/>
              </p14:nvContentPartPr>
              <p14:xfrm>
                <a:off x="7227260" y="3375734"/>
                <a:ext cx="169560" cy="146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9CD16B5-9F49-E65E-52A3-5DE3F8FD619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18620" y="3367094"/>
                  <a:ext cx="187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7ABC2C-A008-21D6-6938-E91B684472F8}"/>
                    </a:ext>
                  </a:extLst>
                </p14:cNvPr>
                <p14:cNvContentPartPr/>
                <p14:nvPr/>
              </p14:nvContentPartPr>
              <p14:xfrm>
                <a:off x="7452620" y="3371054"/>
                <a:ext cx="27720" cy="72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7ABC2C-A008-21D6-6938-E91B684472F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43980" y="3362054"/>
                  <a:ext cx="45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B2072E-D4C2-C1BD-D34C-5E41923BF88F}"/>
                    </a:ext>
                  </a:extLst>
                </p14:cNvPr>
                <p14:cNvContentPartPr/>
                <p14:nvPr/>
              </p14:nvContentPartPr>
              <p14:xfrm>
                <a:off x="7463420" y="3247574"/>
                <a:ext cx="383400" cy="244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B2072E-D4C2-C1BD-D34C-5E41923BF88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54420" y="3238574"/>
                  <a:ext cx="4010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6AE3537-02CF-0DE5-BDFB-F8A55C31C86B}"/>
                    </a:ext>
                  </a:extLst>
                </p14:cNvPr>
                <p14:cNvContentPartPr/>
                <p14:nvPr/>
              </p14:nvContentPartPr>
              <p14:xfrm>
                <a:off x="7863020" y="3110774"/>
                <a:ext cx="274680" cy="214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6AE3537-02CF-0DE5-BDFB-F8A55C31C86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54380" y="3102134"/>
                  <a:ext cx="292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A59DDD-E570-7D43-ABF7-8BEF60327614}"/>
                    </a:ext>
                  </a:extLst>
                </p14:cNvPr>
                <p14:cNvContentPartPr/>
                <p14:nvPr/>
              </p14:nvContentPartPr>
              <p14:xfrm>
                <a:off x="8304740" y="3124814"/>
                <a:ext cx="99360" cy="11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A59DDD-E570-7D43-ABF7-8BEF6032761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295740" y="3116174"/>
                  <a:ext cx="117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DB4866-5BC8-317B-049A-CE84F8722864}"/>
                    </a:ext>
                  </a:extLst>
                </p14:cNvPr>
                <p14:cNvContentPartPr/>
                <p14:nvPr/>
              </p14:nvContentPartPr>
              <p14:xfrm>
                <a:off x="8444060" y="2972174"/>
                <a:ext cx="87480" cy="234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DB4866-5BC8-317B-049A-CE84F872286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35060" y="2963174"/>
                  <a:ext cx="105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63AFDC-AE19-F0E2-4047-6EF407281051}"/>
                    </a:ext>
                  </a:extLst>
                </p14:cNvPr>
                <p14:cNvContentPartPr/>
                <p14:nvPr/>
              </p14:nvContentPartPr>
              <p14:xfrm>
                <a:off x="8523620" y="3078014"/>
                <a:ext cx="67320" cy="95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63AFDC-AE19-F0E2-4047-6EF40728105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514620" y="3069014"/>
                  <a:ext cx="849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C973BE-7A55-9727-5723-8B21F9515B08}"/>
                    </a:ext>
                  </a:extLst>
                </p14:cNvPr>
                <p14:cNvContentPartPr/>
                <p14:nvPr/>
              </p14:nvContentPartPr>
              <p14:xfrm>
                <a:off x="8565380" y="3035894"/>
                <a:ext cx="330480" cy="132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C973BE-7A55-9727-5723-8B21F9515B0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56380" y="3026894"/>
                  <a:ext cx="348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1F763A-136D-7FB4-3E03-5F2D4938F7E7}"/>
                    </a:ext>
                  </a:extLst>
                </p14:cNvPr>
                <p14:cNvContentPartPr/>
                <p14:nvPr/>
              </p14:nvContentPartPr>
              <p14:xfrm>
                <a:off x="8958860" y="2862014"/>
                <a:ext cx="63000" cy="248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1F763A-136D-7FB4-3E03-5F2D4938F7E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950220" y="2853014"/>
                  <a:ext cx="80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514678-E8B9-118E-612C-F7A97A8CA042}"/>
                    </a:ext>
                  </a:extLst>
                </p14:cNvPr>
                <p14:cNvContentPartPr/>
                <p14:nvPr/>
              </p14:nvContentPartPr>
              <p14:xfrm>
                <a:off x="8870660" y="2957054"/>
                <a:ext cx="336240" cy="10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514678-E8B9-118E-612C-F7A97A8CA04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62020" y="2948414"/>
                  <a:ext cx="353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B0D334C-5D6E-CF49-CB66-A56358A24F78}"/>
                    </a:ext>
                  </a:extLst>
                </p14:cNvPr>
                <p14:cNvContentPartPr/>
                <p14:nvPr/>
              </p14:nvContentPartPr>
              <p14:xfrm>
                <a:off x="8102060" y="3191414"/>
                <a:ext cx="965160" cy="354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B0D334C-5D6E-CF49-CB66-A56358A24F7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93420" y="3182774"/>
                  <a:ext cx="982800" cy="37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0268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prime factors in Python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3109" y="6340475"/>
            <a:ext cx="40029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226E5-867A-D34E-6D1B-4F33479B81B7}"/>
              </a:ext>
            </a:extLst>
          </p:cNvPr>
          <p:cNvSpPr txBox="1"/>
          <p:nvPr/>
        </p:nvSpPr>
        <p:spPr>
          <a:xfrm>
            <a:off x="159129" y="904845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https://2noicxltxjwxxt4ego5d7q4uc40bcgjw.lambda-url.us-east-2.on.aws/?n=600851475143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4BBBB8-A474-F389-6895-4E6198AB8E4A}"/>
              </a:ext>
            </a:extLst>
          </p:cNvPr>
          <p:cNvCxnSpPr>
            <a:cxnSpLocks/>
          </p:cNvCxnSpPr>
          <p:nvPr/>
        </p:nvCxnSpPr>
        <p:spPr>
          <a:xfrm flipH="1" flipV="1">
            <a:off x="4241966" y="1585619"/>
            <a:ext cx="2844634" cy="3358327"/>
          </a:xfrm>
          <a:prstGeom prst="line">
            <a:avLst/>
          </a:prstGeom>
          <a:ln w="190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C309C08-F27E-CBB4-DA3C-11E68EA0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4867746"/>
            <a:ext cx="1524000" cy="1143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FA465E-DDBC-E030-1E29-165972E63C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39643" y="1908956"/>
            <a:ext cx="4204645" cy="41870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182562" tIns="92075" rIns="182562" bIns="92075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 </a:t>
            </a:r>
            <a:r>
              <a:rPr kumimoji="0" lang="en-US" sz="13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</a:t>
            </a:r>
            <a:endParaRPr kumimoji="0" lang="en-US" sz="13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prime_factors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 =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factors =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while i * i &lt;= 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if n % 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 +=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//=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factors.append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if n &gt;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factors.append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return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'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statusCode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': 200,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'body': 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json.dumps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(factors)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02230-8A7E-400F-A93B-5D4C024FCF22}"/>
              </a:ext>
            </a:extLst>
          </p:cNvPr>
          <p:cNvSpPr txBox="1"/>
          <p:nvPr/>
        </p:nvSpPr>
        <p:spPr>
          <a:xfrm>
            <a:off x="304800" y="1261646"/>
            <a:ext cx="853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https://2noicxltxjwxxt4ego5d7q4uc40bcgjw.lambda-url.us-east-2.on.aws/?n=6008514751439999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BD888C-D597-5F7E-DAB4-142D107DF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1331" y="1752600"/>
            <a:ext cx="1382885" cy="13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388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457200" y="191982"/>
            <a:ext cx="5334000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Latency vs. Throughput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54" y="1447800"/>
            <a:ext cx="7718946" cy="2819400"/>
          </a:xfrm>
        </p:spPr>
        <p:txBody>
          <a:bodyPr/>
          <a:lstStyle/>
          <a:p>
            <a:pPr marL="227013" indent="-227013"/>
            <a:r>
              <a:rPr lang="en-US" sz="2400" dirty="0"/>
              <a:t>Lambda trades latency for throughput</a:t>
            </a:r>
          </a:p>
          <a:p>
            <a:pPr marL="227013" indent="-227013">
              <a:spcBef>
                <a:spcPts val="3000"/>
              </a:spcBef>
            </a:pPr>
            <a:r>
              <a:rPr lang="en-US" sz="2400" dirty="0"/>
              <a:t>Lambda functions have a longer latency (i.e. slower)</a:t>
            </a:r>
          </a:p>
          <a:p>
            <a:pPr marL="627063" lvl="1" indent="-227013">
              <a:spcBef>
                <a:spcPts val="600"/>
              </a:spcBef>
            </a:pPr>
            <a:r>
              <a:rPr lang="en-US" sz="2000" dirty="0"/>
              <a:t>Takes time to load function + support libraries</a:t>
            </a:r>
          </a:p>
          <a:p>
            <a:pPr marL="227013" indent="-227013">
              <a:spcBef>
                <a:spcPts val="3000"/>
              </a:spcBef>
            </a:pPr>
            <a:r>
              <a:rPr lang="en-US" sz="2400" dirty="0"/>
              <a:t>Lambda offers higher throughput (supports more clients) by automatically scaling calls across EC2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F1F11C0-9D6F-AAE5-F26C-42A2D389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381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9F36B-C321-8ECE-5A03-5C8197F6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94" y="191982"/>
            <a:ext cx="2500952" cy="1397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91B4BE-E755-5AE1-DCF9-99EF98D92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146" y="4232542"/>
            <a:ext cx="6019800" cy="24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997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Demo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#2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lambda-based stats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6E319DF0-2467-E98C-9E38-4045CEB8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226E5-867A-D34E-6D1B-4F33479B81B7}"/>
              </a:ext>
            </a:extLst>
          </p:cNvPr>
          <p:cNvSpPr txBox="1"/>
          <p:nvPr/>
        </p:nvSpPr>
        <p:spPr>
          <a:xfrm>
            <a:off x="0" y="1000912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https://k7hwywasoufmgzefszfgpfhzfq0iejss.lambda-url.us-east-2.on.aws/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4BBBB8-A474-F389-6895-4E6198AB8E4A}"/>
              </a:ext>
            </a:extLst>
          </p:cNvPr>
          <p:cNvCxnSpPr>
            <a:cxnSpLocks/>
          </p:cNvCxnSpPr>
          <p:nvPr/>
        </p:nvCxnSpPr>
        <p:spPr>
          <a:xfrm flipH="1" flipV="1">
            <a:off x="2916666" y="1401022"/>
            <a:ext cx="2832586" cy="4009178"/>
          </a:xfrm>
          <a:prstGeom prst="line">
            <a:avLst/>
          </a:prstGeom>
          <a:ln w="190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C309C08-F27E-CBB4-DA3C-11E68EA0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5320333"/>
            <a:ext cx="15240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916E2E-26FC-3A22-9597-7D13B0EB4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081" y="2514600"/>
            <a:ext cx="5719665" cy="1984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BF2B8E-FB95-5FCA-D8B4-557609DC2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2514600"/>
            <a:ext cx="2355859" cy="198437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039F76-3797-33EE-999C-0356EE2DA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7376" y="2095686"/>
            <a:ext cx="771876" cy="761629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8903FB3-B161-A5F3-FF75-C9CF8D7E2531}"/>
              </a:ext>
            </a:extLst>
          </p:cNvPr>
          <p:cNvSpPr/>
          <p:nvPr/>
        </p:nvSpPr>
        <p:spPr>
          <a:xfrm>
            <a:off x="176023" y="5534931"/>
            <a:ext cx="3786378" cy="1192873"/>
          </a:xfrm>
          <a:prstGeom prst="wedgeRoundRectCallout">
            <a:avLst>
              <a:gd name="adj1" fmla="val 42966"/>
              <a:gd name="adj2" fmla="val -11054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Let’s compare our project 02 web service /stats vs. a lambda-based version of /stats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83951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52400"/>
            <a:ext cx="7848598" cy="60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itchFamily="34" charset="0"/>
              <a:buChar char="–"/>
              <a:defRPr sz="2400" i="1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Serverless computing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C3475A9-BA71-43A4-A891-7E4D918B4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0149"/>
            <a:ext cx="8229600" cy="5306201"/>
          </a:xfrm>
        </p:spPr>
        <p:txBody>
          <a:bodyPr/>
          <a:lstStyle/>
          <a:p>
            <a:r>
              <a:rPr lang="en-US" dirty="0"/>
              <a:t>Architects realized the web server is often just a "gateway" to the functions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en-US" dirty="0"/>
              <a:t>Break the monolithic code base =&gt; functions or microservices…</a:t>
            </a:r>
          </a:p>
          <a:p>
            <a:r>
              <a:rPr lang="en-US" dirty="0"/>
              <a:t>… and let AWS manage the web server!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13F58315-39C4-2AB3-4911-6CA39B3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6356350"/>
            <a:ext cx="685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F2160-C5C6-45A4-BB7E-B7916CE9DCEA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680FB-1F59-F492-9F9F-5A4BE76A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067613"/>
            <a:ext cx="4031059" cy="2362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0206D2-597B-37A7-F8AD-AD74EA5DF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657600"/>
            <a:ext cx="2496125" cy="1033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EEEB6E-4E47-2C48-8CF4-D06844F6B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5645" y="3588180"/>
            <a:ext cx="568698" cy="561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DDBD88-0D1F-38B9-8551-0302B0B87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155" y="3706623"/>
            <a:ext cx="568698" cy="561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7EC5E-292D-8443-5691-9FC9395B1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0555" y="3859023"/>
            <a:ext cx="568698" cy="561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CA10A8-280B-05D6-CA35-57A3B42DB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955" y="4011423"/>
            <a:ext cx="568698" cy="561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2FA7E-5FD3-B204-397C-99CE6C08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5355" y="4163823"/>
            <a:ext cx="568698" cy="561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AAF87-7BA9-4185-EF0A-B9F23D9D0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325" y="2310987"/>
            <a:ext cx="1490683" cy="111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526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79E3F46-B87E-4110-A958-99191F7F6417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8079</TotalTime>
  <Words>1115</Words>
  <Application>Microsoft Office PowerPoint</Application>
  <PresentationFormat>On-screen Show (4:3)</PresentationFormat>
  <Paragraphs>171</Paragraphs>
  <Slides>18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Office Theme</vt:lpstr>
      <vt:lpstr>1_Office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joe.hummel</dc:creator>
  <cp:lastModifiedBy>Joseph Edward Hummel</cp:lastModifiedBy>
  <cp:revision>1990</cp:revision>
  <cp:lastPrinted>2023-04-18T16:10:34Z</cp:lastPrinted>
  <dcterms:created xsi:type="dcterms:W3CDTF">2013-01-13T00:19:11Z</dcterms:created>
  <dcterms:modified xsi:type="dcterms:W3CDTF">2024-10-30T14:13:44Z</dcterms:modified>
</cp:coreProperties>
</file>