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0"/>
  </p:notesMasterIdLst>
  <p:handoutMasterIdLst>
    <p:handoutMasterId r:id="rId11"/>
  </p:handoutMasterIdLst>
  <p:sldIdLst>
    <p:sldId id="311" r:id="rId3"/>
    <p:sldId id="645" r:id="rId4"/>
    <p:sldId id="646" r:id="rId5"/>
    <p:sldId id="1076" r:id="rId6"/>
    <p:sldId id="1020" r:id="rId7"/>
    <p:sldId id="1077" r:id="rId8"/>
    <p:sldId id="1015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66"/>
    <a:srgbClr val="008000"/>
    <a:srgbClr val="0099CC"/>
    <a:srgbClr val="FFFF66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5" autoAdjust="0"/>
    <p:restoredTop sz="93899" autoAdjust="0"/>
  </p:normalViewPr>
  <p:slideViewPr>
    <p:cSldViewPr>
      <p:cViewPr varScale="1">
        <p:scale>
          <a:sx n="90" d="100"/>
          <a:sy n="90" d="100"/>
        </p:scale>
        <p:origin x="124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1890" y="4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31520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 algn="ctr"/>
            <a:r>
              <a:rPr lang="en-US" sz="1500" b="1" dirty="0"/>
              <a:t>CS 211  :  Fundamentals of Programming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6014720" y="9119474"/>
            <a:ext cx="1298787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500" b="1"/>
              <a:t>‹#›</a:t>
            </a:fld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6:3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2447 96 1376 0 0,'7'-1'-130'0'0,"-4"1"356"0"0,1-1 0 0 0,0 1 0 0 0,7-10 9212 0 0,-19 14-9323 0 0,1 0-1 0 0,0 1 0 0 0,0 0 1 0 0,-7 7-1 0 0,-24 15 1051 0 0,19-16-386 0 0,-1-2 0 0 0,0-1-1 0 0,0 0 1 0 0,-30 6 0 0 0,-89 13 901 0 0,26-7-769 0 0,50-7-713 0 0,0-4 0 0 0,0-2-1 0 0,-109-3 1 0 0,-206 16 336 0 0,256-10-376 0 0,-138 18-176 0 0,129-13 29 0 0,56-9 220 0 0,-102-3 0 0 0,57 0-333 0 0,83 0 242 0 0,1-2-1 0 0,-69-7 1 0 0,90 5-119 0 0,-1 0 0 0 0,1 1 0 0 0,0 1 0 0 0,-1 0 0 0 0,-19 5 0 0 0,-8 0-196 0 0,42-6 181 0 0,-1 1-1 0 0,1-1 1 0 0,0 0 0 0 0,0 0 0 0 0,-1 0-1 0 0,1 0 1 0 0,0 0 0 0 0,-1-1 0 0 0,1 1-1 0 0,0 0 1 0 0,0-1 0 0 0,0 1-1 0 0,-1 0 1 0 0,-1-2 0 0 0,2 1 4 0 0,1 1 1 0 0,0 0-1 0 0,-1-1 0 0 0,1 1 1 0 0,-1-1-1 0 0,1 1 0 0 0,0-1 1 0 0,0 1-1 0 0,-1-1 1 0 0,1 1-1 0 0,0-1 0 0 0,0 0 1 0 0,-1 1-1 0 0,1-1 0 0 0,0 1 1 0 0,0-1-1 0 0,0 1 1 0 0,0-1-1 0 0,0 0 0 0 0,0 1 1 0 0,0-1-1 0 0,0 0 0 0 0,1-3 31 0 0,0 0-1 0 0,0 1 0 0 0,1-1 0 0 0,-1 1 1 0 0,1-1-1 0 0,0 1 0 0 0,0-1 1 0 0,3-3-1 0 0,6-7 18 0 0,2 1 0 0 0,0 0 0 0 0,0 0 0 0 0,30-19-1 0 0,-19 14-10 0 0,179-136 217 0 0,-180 138-251 0 0,0 2 1 0 0,26-13-1 0 0,-72 39-620 0 0,-164 87-1191 0 0,147-76 1381 0 0,2 3-1 0 0,-60 51 1 0 0,88-68 386 0 0,1-2-60 0 0,1 1-1 0 0,0 0 1 0 0,0 0-1 0 0,1 1 1 0 0,-11 15-1 0 0,17-22 96 0 0,0 1-1 0 0,0-1 1 0 0,0 0 0 0 0,0 1-1 0 0,0-1 1 0 0,1 1 0 0 0,-1-1-1 0 0,1 1 1 0 0,-1-1-1 0 0,1 1 1 0 0,0-1 0 0 0,0 1-1 0 0,0-1 1 0 0,0 1-1 0 0,1 0 1 0 0,-1-1 0 0 0,1 1-1 0 0,-1-1 1 0 0,1 1-1 0 0,0-1 1 0 0,0 0 0 0 0,0 1-1 0 0,0-1 1 0 0,0 0-1 0 0,1 0 1 0 0,-1 0 0 0 0,1 0-1 0 0,0 0 1 0 0,-1 0-1 0 0,4 3 1 0 0,2 0 1 0 0,-1 1 0 0 0,0-2 0 0 0,1 1 0 0 0,0-1 0 0 0,0 0 0 0 0,1 0 0 0 0,7 2 0 0 0,58 18 819 0 0,-50-18-749 0 0,-10-2-20 0 0,44 12-94 0 0,-1 3 0 0 0,96 46-1 0 0,-73-18 509 0 0,-48-22-6462 0 0,-23-17-173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2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16131 0 0,'-27'67'2473'0'0,"14"-28"-2152"0"0,-2 2-208 0 0,1 0 0 0 0,-9 56 0 0 0,21-86-76 0 0,1 1 1 0 0,-1-1-1 0 0,2 1 1 0 0,0 0-1 0 0,0-1 1 0 0,1 1-1 0 0,1 0 1 0 0,0-1-1 0 0,0 0 0 0 0,1 1 1 0 0,0-1-1 0 0,1 0 1 0 0,8 16-1 0 0,-10-23 27 0 0,1 0 0 0 0,-1 0 0 0 0,1 0-1 0 0,0-1 1 0 0,0 1 0 0 0,0-1 0 0 0,0 0-1 0 0,0 0 1 0 0,1 0 0 0 0,0 0 0 0 0,-1 0-1 0 0,1-1 1 0 0,0 1 0 0 0,0-1 0 0 0,1 0-1 0 0,-1-1 1 0 0,0 1 0 0 0,0-1 0 0 0,1 0 0 0 0,-1 0-1 0 0,1 0 1 0 0,-1 0 0 0 0,1-1 0 0 0,0 0-1 0 0,-1 0 1 0 0,7-1 0 0 0,-3 0-114 0 0,-1 0 0 0 0,0-1 0 0 0,0-1 0 0 0,0 1 0 0 0,0-1 0 0 0,0 0 0 0 0,0 0 0 0 0,-1-1 1 0 0,1 0-1 0 0,-1 0 0 0 0,0-1 0 0 0,0 0 0 0 0,-1 0 0 0 0,1 0 0 0 0,5-8 0 0 0,-3 2-711 0 0,0 0-1 0 0,-1 0 1 0 0,-1 0-1 0 0,9-20 1 0 0,-4 2-5477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2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90 4609 0 0,'-1'-11'359'0'0,"1"-35"-188"0"0,0 43 262 0 0,0 1 1 0 0,1-1-1 0 0,-1 1 0 0 0,1-1 1 0 0,0 1-1 0 0,0-1 1 0 0,0 1-1 0 0,2-5 0 0 0,-3 7-369 0 0,1 0-1 0 0,-1-1 1 0 0,0 1-1 0 0,0 0 1 0 0,1-1 0 0 0,-1 1-1 0 0,0 0 1 0 0,0-1-1 0 0,1 1 1 0 0,-1 0-1 0 0,0 0 1 0 0,1-1 0 0 0,-1 1-1 0 0,1 0 1 0 0,-1 0-1 0 0,0 0 1 0 0,1-1-1 0 0,-1 1 1 0 0,0 0-1 0 0,1 0 1 0 0,-1 0 0 0 0,1 0-1 0 0,-1 0 1 0 0,1 0-1 0 0,-1 0 1 0 0,0 0-1 0 0,1 0 1 0 0,-1 0-1 0 0,1 0 1 0 0,11 9 959 0 0,5 18-470 0 0,-16-25-540 0 0,21 44 1042 0 0,27 87 1 0 0,-36-96-860 0 0,55 190 773 0 0,31 85-216 0 0,-82-274-740 0 0,-9-21-248 0 0,-1-1 0 0 0,0 1 0 0 0,-2-1 0 0 0,0 2 0 0 0,5 27 0 0 0,-10-45 166 0 0,0 1-37 0 0,0 0 1 0 0,0 0-1 0 0,0-1 1 0 0,0 1-1 0 0,0 0 0 0 0,0 0 1 0 0,0 0-1 0 0,0-1 0 0 0,0 1 1 0 0,-1 0-1 0 0,1 0 0 0 0,0-1 1 0 0,0 1-1 0 0,-1 1 1 0 0</inkml:trace>
  <inkml:trace contextRef="#ctx0" brushRef="#br0" timeOffset="1">1 485 16500 0 0,'156'-19'2113'0'0,"5"0"-1935"0"0,-123 12-783 0 0,41-13 0 0 0,-67 17 481 0 0,0-2-1 0 0,-1 1 1 0 0,1-2 0 0 0,-1 1-1 0 0,0-2 1 0 0,-1 1 0 0 0,15-13-1 0 0,-21 16 5 0 0,-1-1-1 0 0,0 0 1 0 0,0 0-1 0 0,0 1 1 0 0,0-1-1 0 0,-1-1 1 0 0,1 1-1 0 0,-1 0 1 0 0,0-1 0 0 0,-1 1-1 0 0,2-6 1 0 0,0-1-802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2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60 5065 0 0,'-1'-2'306'0'0,"-1"0"0"0"0,1 0 0 0 0,-1 0 0 0 0,0 0 0 0 0,0 0 0 0 0,0 0 0 0 0,0 1 0 0 0,0-1 0 0 0,0 1-1 0 0,0-1 1 0 0,0 1 0 0 0,-1 0 0 0 0,1 0 0 0 0,-4-1 0 0 0,-40-11 2388 0 0,28 8-1873 0 0,1 1-324 0 0,1 0-1 0 0,-1 1 0 0 0,0 0 1 0 0,-21 1-1 0 0,30 2-335 0 0,-1 0 0 0 0,1 1-1 0 0,0 0 1 0 0,-1 1 0 0 0,1 0 0 0 0,0 0 0 0 0,0 1-1 0 0,0 0 1 0 0,1 0 0 0 0,-13 7 0 0 0,3 2-103 0 0,1-1 0 0 0,1 2 0 0 0,0 0 0 0 0,1 1 1 0 0,1 0-1 0 0,0 1 0 0 0,1 1 0 0 0,0 0 0 0 0,1 0 1 0 0,1 1-1 0 0,1 1 0 0 0,-9 20 0 0 0,4 0-46 0 0,1 0 0 0 0,1 1 0 0 0,3 0 0 0 0,-10 79 0 0 0,17-94-1 0 0,0-1 1 0 0,2 1 0 0 0,0-1-1 0 0,2 1 1 0 0,0-1-1 0 0,10 39 1 0 0,-9-53 7 0 0,0-1-1 0 0,0 1 1 0 0,1-1 0 0 0,0 0 0 0 0,1 0 0 0 0,-1 0 0 0 0,2 0 0 0 0,9 11-1 0 0,-10-14 35 0 0,1 0-1 0 0,-1 0 0 0 0,1-1 0 0 0,0 0 1 0 0,0 0-1 0 0,0 0 0 0 0,1-1 0 0 0,0 0 1 0 0,-1 0-1 0 0,1-1 0 0 0,0 1 0 0 0,9 0 0 0 0,-5-1 55 0 0,0-1 0 0 0,1-1 0 0 0,-1 0 0 0 0,0 0-1 0 0,0-2 1 0 0,0 1 0 0 0,0-1 0 0 0,0-1 0 0 0,0 0-1 0 0,0 0 1 0 0,-1-1 0 0 0,1 0 0 0 0,-1-1 0 0 0,13-8-1 0 0,-4 1 89 0 0,0-1-1 0 0,0-1 0 0 0,-1 0 1 0 0,-1-2-1 0 0,0 0 0 0 0,14-18 0 0 0,-17 16-145 0 0,0 0 0 0 0,-1-1-1 0 0,-2 0 1 0 0,0-1-1 0 0,-1 0 1 0 0,0-1-1 0 0,-2 0 1 0 0,10-37 0 0 0,-14 39-27 0 0,-1 0 0 0 0,-1 0 0 0 0,-1 0 0 0 0,0 0 0 0 0,-1 0 0 0 0,-1 0 0 0 0,-1 0 0 0 0,-1 0 0 0 0,0 0 0 0 0,-11-30 1 0 0,10 36-32 0 0,0 1 1 0 0,-1 0 0 0 0,-1 0 0 0 0,-11-18 0 0 0,14 26-316 0 0,0 0 1 0 0,0 0 0 0 0,-1 1-1 0 0,1-1 1 0 0,-1 1 0 0 0,-6-5-1 0 0,7 6-480 0 0,0 0 0 0 0,-1 1 0 0 0,1-1 1 0 0,-1 1-1 0 0,1-1 0 0 0,-1 1 0 0 0,1 0 0 0 0,-1 1 0 0 0,-6-2 0 0 0,0 2-4586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3225 0 0,'14'4'-139'0'0,"-12"-2"1033"0"0,1-1 0 0 0,-1 0 0 0 0,1 0 0 0 0,-1 1 0 0 0,0-1 1 0 0,0 1-1 0 0,0 0 0 0 0,0 0 0 0 0,0 0 0 0 0,3 3 0 0 0,5 9-197 0 0,0 5-528 0 0,-1 0 0 0 0,0 0 0 0 0,-1 1 0 0 0,-1-1 0 0 0,-1 2 0 0 0,6 38 0 0 0,4 132-22 0 0,-13-129 303 0 0,2 70 476 0 0,-3-48-675 0 0,18 117-1 0 0,-18-189-609 0 0,0 0-1 0 0,1 0 1 0 0,0-1-1 0 0,1 1 1 0 0,1-1-1 0 0,-1 0 1 0 0,11 16 0 0 0,-8-17-4693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3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0 500 11058 0 0,'0'4'190'0'0,"0"0"-1"0"0,0 0 0 0 0,1 0 1 0 0,-1 0-1 0 0,1 0 1 0 0,0-1-1 0 0,0 1 0 0 0,0 0 1 0 0,2 5-1 0 0,0-1-42 0 0,5 20 477 0 0,2-1 1 0 0,25 51 0 0 0,-26-62 128 0 0,0 0 1 0 0,1-1 0 0 0,0-1 0 0 0,15 16-1 0 0,-5-6-674 0 0,26 41 0 0 0,8 9-86 0 0,-53-73 18 0 0,0 1 0 0 0,1 0 0 0 0,-1-1 1 0 0,1 0-1 0 0,-1 1 0 0 0,1-1 0 0 0,0 0 0 0 0,0 0 0 0 0,0 0 1 0 0,-1 0-1 0 0,1 0 0 0 0,0 0 0 0 0,0-1 0 0 0,0 1 0 0 0,0-1 0 0 0,0 1 1 0 0,4 0-1 0 0,-3-2 30 0 0,1 1 1 0 0,-1 0-1 0 0,1-1 1 0 0,-1 1 0 0 0,1-1-1 0 0,-1 0 1 0 0,0 0-1 0 0,1 0 1 0 0,5-4-1 0 0,4-2 139 0 0,-1-2 0 0 0,0 0 0 0 0,22-20 1 0 0,-27 23-159 0 0,234-233 906 0 0,-59 55-340 0 0,14 15 18 0 0,55-37-606 0 0,-201 164-2180 0 0,6-5-3533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3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8754 0 0,'1'-1'104'0'0,"-1"0"-1"0"0,1 1 1 0 0,0-1 0 0 0,0 1-1 0 0,0-1 1 0 0,0 1 0 0 0,0-1-1 0 0,0 1 1 0 0,0 0 0 0 0,0-1-1 0 0,0 1 1 0 0,0 0 0 0 0,0 0-1 0 0,0 0 1 0 0,0 0 0 0 0,0 0-1 0 0,1 0 1 0 0,24 0 698 0 0,-19 0-732 0 0,3 0 66 0 0,0 1 1 0 0,0-1-1 0 0,-1 2 1 0 0,1-1-1 0 0,0 1 1 0 0,0 1-1 0 0,-1 0 1 0 0,1 0-1 0 0,-1 1 1 0 0,0 0-1 0 0,0 0 0 0 0,0 1 1 0 0,-1 0-1 0 0,12 10 1 0 0,-13-8 239 0 0,0-1 0 0 0,0 0 0 0 0,0 0 0 0 0,1-1 0 0 0,-1 1 0 0 0,1-2 0 0 0,1 1 1 0 0,-1-1-1 0 0,1-1 0 0 0,14 5 0 0 0,-9-5-44 0 0,88 20 834 0 0,156 58 0 0 0,155 99-1102 0 0,-362-153-61 0 0,336 160 131 0 0,-291-146-78 0 0,1-5 0 0 0,116 27-1 0 0,-14-11 326 0 0,320 130-1 0 0,2 4-268 0 0,-397-150-94 0 0,216 57 118 0 0,145 27 193 0 0,-12 37 260 0 0,-100 6-232 0 0,-199-88 383 0 0,-102-46-2157 0 0,-1 3-4745 0 0,-62-27-791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3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14747 0 0,'17'40'1270'0'0,"73"224"-2849"0"0,-27-67 2442 0 0,-27-99 213 0 0,34 143 0 0 0,-62-201-637 0 0,-58-266 2425 0 0,-27-151-4376 0 0,73 353 1519 0 0,2 0 1 0 0,0 0-1 0 0,1 0 1 0 0,1-1-1 0 0,2 1 0 0 0,4-27 1 0 0,-4 43-19 0 0,0 0 1 0 0,1 0-1 0 0,0 0 1 0 0,0 0-1 0 0,1 1 0 0 0,-1-1 1 0 0,2 1-1 0 0,-1 0 1 0 0,7-7-1 0 0,-7 9-69 0 0,1 0 0 0 0,-1 1 0 0 0,1 0-1 0 0,0 0 1 0 0,1 0 0 0 0,-1 1 0 0 0,1-1 0 0 0,-1 1 0 0 0,1 1 0 0 0,0-1-1 0 0,0 1 1 0 0,0 0 0 0 0,8-2 0 0 0,10 0-192 0 0,0 1-1 0 0,0 1 1 0 0,0 1 0 0 0,27 2-1 0 0,-7 3 193 0 0,57 12 0 0 0,-80-12-12 0 0,0 1 0 0 0,22 9 1 0 0,-37-12 77 0 0,-1 0-1 0 0,0 1 1 0 0,-1-1 0 0 0,1 1 0 0 0,0 0 0 0 0,-1 0 0 0 0,1 0 0 0 0,-1 1-1 0 0,0-1 1 0 0,0 1 0 0 0,0 0 0 0 0,-1 0 0 0 0,6 9 0 0 0,-8-10 68 0 0,0-1 1 0 0,0 1-1 0 0,0 0 0 0 0,0 0 1 0 0,-1 0-1 0 0,0 0 0 0 0,1 0 1 0 0,-1-1-1 0 0,0 1 0 0 0,-1 0 1 0 0,1 0-1 0 0,0 0 1 0 0,-1 0-1 0 0,0 0 0 0 0,1 0 1 0 0,-1-1-1 0 0,0 1 0 0 0,0 0 1 0 0,-1-1-1 0 0,1 1 1 0 0,-1 0-1 0 0,1-1 0 0 0,-5 5 1 0 0,-2 4 291 0 0,-1-1 1 0 0,-1 1-1 0 0,-18 13 1 0 0,7-6-41 0 0,-1-2 0 0 0,0 0 0 0 0,-1-2 0 0 0,-31 15 1 0 0,43-24-468 0 0,1 0 1 0 0,-1-1 0 0 0,0-1-1 0 0,0 1 1 0 0,-1-2 0 0 0,1 0-1 0 0,0 0 1 0 0,-1-1 0 0 0,0 0-1 0 0,1-1 1 0 0,-1 0 0 0 0,-18-4 0 0 0,24 3-344 0 0,-1-1 1 0 0,1-1 0 0 0,1 1-1 0 0,-1-1 1 0 0,0 0-1 0 0,-5-4 1 0 0,-1-2-4926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3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11522 0 0,'20'18'524'0'0,"-1"1"-1"0"0,0 0 0 0 0,-1 1 0 0 0,-1 1 1 0 0,15 25-1 0 0,-13-17-43 0 0,-1 0-1 0 0,-2 1 1 0 0,-1 1 0 0 0,-1 0-1 0 0,-1 1 1 0 0,12 54 0 0 0,-41-176 4129 0 0,14 69-4263 0 0,0-1 0 0 0,3-36 0 0 0,0 46-434 0 0,0 0 0 0 0,1 1 0 0 0,1-1 1 0 0,0 1-1 0 0,0-1 0 0 0,9-16 0 0 0,-9 21 57 0 0,1-1 0 0 0,1 1-1 0 0,0 1 1 0 0,0-1 0 0 0,0 0-1 0 0,0 1 1 0 0,1 0 0 0 0,0 1-1 0 0,1-1 1 0 0,10-6 0 0 0,172-99-4434 0 0,-120 66 76 0 0,-54 35-743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3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12443 0 0,'0'3'153'0'0,"1"0"0"0"0,-1 0 1 0 0,0 1-1 0 0,0-1 0 0 0,-1 0 1 0 0,1 0-1 0 0,-1 0 1 0 0,1 1-1 0 0,-1-1 0 0 0,0 0 1 0 0,0 0-1 0 0,-2 4 0 0 0,1-3-94 0 0,-8 20-494 0 0,-1-1 1 0 0,-1 0-1 0 0,-1-1 0 0 0,-20 26 1 0 0,-8 14-327 0 0,38-56 1226 0 0,0 0 0 0 0,0 0 0 0 0,1 0-1 0 0,-1 0 1 0 0,2 0 0 0 0,-1 0 0 0 0,-1 12 0 0 0,2-17-356 0 0,1 1 0 0 0,0-1 0 0 0,0 1 0 0 0,0-1 1 0 0,0 1-1 0 0,0-1 0 0 0,0 1 0 0 0,0-1 0 0 0,0 1 0 0 0,1-1 1 0 0,-1 0-1 0 0,0 1 0 0 0,1-1 0 0 0,0 1 0 0 0,-1-1 1 0 0,1 0-1 0 0,0 1 0 0 0,-1-1 0 0 0,1 0 0 0 0,0 0 0 0 0,0 0 1 0 0,0 0-1 0 0,0 1 0 0 0,0-1 0 0 0,0-1 0 0 0,0 1 1 0 0,1 0-1 0 0,-1 0 0 0 0,0 0 0 0 0,0-1 0 0 0,1 1 0 0 0,-1 0 1 0 0,1-1-1 0 0,-1 1 0 0 0,0-1 0 0 0,1 0 0 0 0,-1 1 1 0 0,1-1-1 0 0,2 0 0 0 0,1 0-64 0 0,-1-1 1 0 0,1 1 0 0 0,0-1-1 0 0,-1 0 1 0 0,1 0-1 0 0,-1-1 1 0 0,1 1 0 0 0,-1-1-1 0 0,0 0 1 0 0,0 0-1 0 0,0 0 1 0 0,0-1 0 0 0,5-4-1 0 0,7-5 41 0 0,24-25 1 0 0,-36 33-74 0 0,6-7 96 0 0,1-1 0 0 0,-2 0 0 0 0,0 0 0 0 0,0-1-1 0 0,-2 0 1 0 0,1 0 0 0 0,-2-1 0 0 0,1 0 0 0 0,-2 0 0 0 0,5-16 0 0 0,-10 29-55 0 0,0-1 1 0 0,1 1-1 0 0,-1 0 1 0 0,0-1-1 0 0,0 1 1 0 0,0 0-1 0 0,0 0 1 0 0,0-1-1 0 0,0 1 1 0 0,0 0-1 0 0,0-1 1 0 0,-1 1-1 0 0,1 0 1 0 0,0-1-1 0 0,-1 1 1 0 0,1 0-1 0 0,-1 0 1 0 0,1 0-1 0 0,-1-1 1 0 0,0 1-1 0 0,0 0 1 0 0,1 0-1 0 0,-1 0 1 0 0,0 0-1 0 0,0 0 1 0 0,-1-1-1 0 0,-14-5-1106 0 0,-5 5-4368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3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10594 0 0,'1'2'69'0'0,"4"13"2690"0"0,13 29 0 0 0,25 34-2288 0 0,-12-23 9 0 0,-2 1 0 0 0,22 64 0 0 0,-35-74-470 0 0,68 231 213 0 0,-80-257 49 0 0,-1 0-1 0 0,1 38 1 0 0,-3-50-158 0 0,-2 0 1 0 0,1 1-1 0 0,-2-1 1 0 0,1 0-1 0 0,-1 0 1 0 0,0 0-1 0 0,0 0 0 0 0,-1 0 1 0 0,-7 13-1 0 0,10-19-106 0 0,-1-1-1 0 0,0 1 1 0 0,0 0-1 0 0,0-1 0 0 0,-1 1 1 0 0,1-1-1 0 0,0 1 1 0 0,-1-1-1 0 0,1 0 0 0 0,0 1 1 0 0,-1-1-1 0 0,0 0 0 0 0,1 0 1 0 0,-1 0-1 0 0,0 0 1 0 0,1 0-1 0 0,-1-1 0 0 0,0 1 1 0 0,0 0-1 0 0,-3 0 1 0 0,2-1-19 0 0,1 0 1 0 0,-1-1 0 0 0,0 1-1 0 0,1 0 1 0 0,-1-1-1 0 0,1 0 1 0 0,-1 1 0 0 0,0-1-1 0 0,1 0 1 0 0,0 0 0 0 0,-1-1-1 0 0,1 1 1 0 0,-3-2 0 0 0,-5-5-384 0 0,0 0 0 0 0,1 0 0 0 0,0-1 0 0 0,1-1 0 0 0,-9-11-1 0 0,-5-10-4080 0 0,-1-3-1330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4T18:44:21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5154 5819 32255 0,'-2'-2'2864'0,"-1"0"-2288"0,1 1-576 0,2 1 0 0,0 0 1328 0,0 0 144 0,0-1 48 0,-3 0 0 0,1 0-800 0,1 0-144 0,-1-1-48 0,2 2 0 0,0 0-368 0,0 0-160 0,0 0 128 0,0 0-128 16,0 0 0-16,0 0 0 0,0 46 0 0,0-46-176 16,0 0 176-16,10 48 0 0,-10-48-144 0,11 42 144 15,-11-42 0-15,13 48 0 0,-13-48 0 0,14 54 0 16,-14-54 192-16,15 54-32 0,-15-54-16 0,16 57 0 15,-16-57-144-15,16 54 192 0,-16-54-192 0,14 52 192 16,-14-52-64-16,14 46-128 0,-14-46 192 0,14 40-64 16,-14-40 16-16,0 0 0 0,19 43 0 0,-19-43 0 0,0 0 48 0,0 0 0 15,0 0 0-15,22 31 0 0,-22-31 32 0,0 0 16 16,0 0 0-16,0 0 0 0,0 0 16 0,0 0 0 16,0 0 0-16,0 0 0 0,3-7 16 0,-3 2 16 15,-1-1 0-15,-1-2 0 0,2-2-128 0,-2-2-32 16,2 1 0-16,-1-1 0 0,1 1-128 0,0-1 0 15,0 0 0-15,1 1 0 0,1 2 0 0,-2 0 0 16,3 2 0-16,-3 1 0 0,2 1 0 0,1 0 0 16,-3 5 0-16,3-6 0 0,-3 6 0 0,0 0 0 15,10-4 0-15,-10 4 0 0,0 0 0 0,0 0 0 16,0 0 0-16,0 0 0 0,0 0-128 0,30 15 128 16,-30-15 0-16,0 0 0 0,0 0 0 0,0 0 0 15,29 27 0-15,-29-27 0 0,0 0 0 0,0 0 0 0,26 29 0 0,-26-29 0 16,0 0-128-16,0 0 128 0,24 40 0 0,-24-40 0 15,0 0 0-15,19 35 0 0,-19-35 0 0,0 0 0 16,0 0 0-16,19 44 0 0,-19-44 0 0,0 0 0 16,0 0 0-16,0 0 0 0,22 42 0 0,-22-42 0 15,0 0 0-15,0 0 0 0,0 0 0 0,0 0 0 16,0 0-208-16,0 0 16 0,23 33 16 0,-23-33 0 31,0 0-576-31,0 0-112 0,0 0-32 0,8-6-17920 0</inkml:trace>
  <inkml:trace contextRef="#ctx0" brushRef="#br0" timeOffset="533.03">5574 5721 36863 0,'0'0'3264'0,"0"0"-2608"0,0 0-528 0,0 0-128 0,0 0 496 15,0 0 64-15,0 0 16 0,0 0 0 0,0 0-80 0,23 37-16 0,-23-37 0 0,0 0 0 0,16 49-352 0,-16-49-128 0,11 43 0 0,-11-43 144 0,8 53-144 0,-8-53 0 0,9 64 0 0,-9-64 0 16,9 64 0-16,-9-64 0 0,6 63 0 0,-6-63 0 16,9 62 0-16,-9-62 0 0,7 55 0 0,-7-55 0 15,10 50 0-15,-10-50 0 0,7 45 0 0,-7-45 0 0,7 40 144 0,-7-40 0 16,0 0 0-16,10 51 0 0,-10-51-16 0,0 0-128 16,0 0 192-16,12 44-64 0,-12-44-128 0,0 0 0 15,0 0 0-15,0 0 0 0,0 0 0 0,0 0-144 16,0 0 0-16,0 0 0 15,0 0-1248-15,0 0-240 0</inkml:trace>
  <inkml:trace contextRef="#ctx0" brushRef="#br0" timeOffset="833.09">5445 6189 911 0,'0'0'0'0,"-1"-3"0"0,1 3 0 0,-2-2 0 16,2 2 4544-16,0 0 816 0,3-2 160 0,-3 2 48 16,6-3-2544-16,-1 1-496 0,3-1-96 0,1-2-32 15,3 2-512-15,2 0-96 0,1-1-32 0,2 1 0 16,2 0-832-16,0 0-160 0,0 0-48 0,1-1 0 16,-1 2-416-16,2-1-96 0,-2 1-16 0,-3-1 0 15,2 1-192-15,-1 0 144 0,-2 0-144 0,-1 0 128 16,-14 2-128-16,26-2 0 0,-26 2 0 0,24-3 0 15,-24 3 0-15,22 0 0 0,-22 0 0 0,19 0 0 16,-19 0-176-16,0 0 176 0,23 0-128 0,-23 0 128 16,0 0-1072-16,0 0-128 15,18 2-16-15,-18-2-14912 0</inkml:trace>
  <inkml:trace contextRef="#ctx0" brushRef="#br0" timeOffset="1150.08">5947 5704 28559 0,'-3'-2'2544'0,"1"0"-2032"16,2 1-512-16,0 0 0 0,0 1 2176 0,0 0 352 15,4-1 64-15,-3 0 16 0,-1 1-1808 0,0 0-352 16,0 0-80-16,0 0-16 0,0 0-48 0,23 43-16 15,-23-43 0-15,11 41 0 0,-11-41-144 0,9 57-16 16,-9-57-128-16,13 73 192 0,-8-35-192 0,-5-38 0 0,11 74 0 0,-11-74 0 16,13 69 0-16,-13-69 0 0,11 69 0 0,-11-69 0 15,11 61-208-15,-11-61 64 0,12 49 16 0,-12-49 0 16,11 42 128-16,-11-42 0 0,0 0 0 0,13 51 0 16,-13-51 0-16,0 0 0 0,0 0 0 0,9 45 0 15,-9-45 0-15,0 0-208 0,0 0 48 0,0 0 16 31,0 0-1536-31,0 0-304 0</inkml:trace>
  <inkml:trace contextRef="#ctx0" brushRef="#br0" timeOffset="1416.27">5899 6160 9215 0,'0'0'816'0,"0"0"-656"0,0 0-160 0,0 0 0 0,0 0 3840 0,0 0 752 15,0 0 144-15,0 0 16 0,0 0-2160 0,0 0-432 16,0 0-96-16,0 0-16 0,0 0-576 0,32 26-112 16,-32-26-16-16,26 3-16 0,-26-3-656 0,27-1-128 15,-12 0-32-15,-15 1 0 0,31-3-272 0,-18 1-64 16,2 0-16-16,-4 0 0 0,3-1-160 0,-14 3 0 16,21-6 0-16,-21 6 128 0,16-3-128 0,-16 3 0 15,16-4 0-15,-16 4 0 0,0 0-272 0,17-2 16 16,-17 2 0-16,0 0 0 15,0 0-1024-15,0 0-208 0,0 0-48 0,23 4-14720 0</inkml:trace>
  <inkml:trace contextRef="#ctx0" brushRef="#br0" timeOffset="1933.02">6294 6177 32255 0,'0'0'1424'0,"0"0"304"0,0 0-1392 0,0 0-336 0,7 44 0 0,-7-44 0 16,0 0 512-16,0 0 48 0,11 64 0 0,-5-25 0 16,-1 6 752-16,0 3 160 0,0 1 16 0,1 1 16 15,-3-1-1056-15,0 0-192 0,-1-2-64 0,0-1 0 16,-1-4-192-16,-1-6 0 0,0-36 0 0,2 59 0 16,-2-59 0-16,2 42 0 0,-2-42 0 0,0 0 0 0,1 40 208 0,-1-40-48 15,0 0-16-15,0 0 0 0,0 0 112 0,0 0 0 16,0 0 16-16,0 0 0 0,0 0 48 0,0 0 0 15,-6-10 0-15,2-5 0 0,1-4-32 0,0-5 0 16,0-3 0-16,0-4 0 0,1-4-288 0,1-2-192 16,-1-1 16-16,2-6 16 0,2-6-160 0,-1-2-16 15,3 0-16-15,-3 3 0 0,4 3 208 0,-1 3 144 16,0 5-192-16,1 2 192 0,1 5 0 0,2 4-128 16,-2 3 128-16,4 3 0 0,1 2 0 0,1 2 0 15,0 6 0-15,1 4 0 0,1 1 0 0,-2 4-128 16,-12 2 128-16,26 2 0 0,-26-2-256 0,26 9 64 15,-26-9 16-15,29 12 0 0,-29-12-16 0,0 0-16 16,39 27 0-16,-39-27 0 0,0 0-32 0,36 32 0 0,-36-32 0 0,0 0 0 16,28 31 112-16,-28-31 128 0,0 0-208 0,0 0 80 15,14 39 128-15,-14-39 0 0,0 0 0 0,-16 30 0 16,16-30 320-16,-21 21-16 0,21-21 0 0,-25 18 0 16,25-18-48-16,-28 17-16 0,28-17 0 0,-29 14 0 15,14-9-48-15,-1 0 0 0,1-1 0 0,-1-1 0 16,3 1-192-16,-3-3 0 0,2-1 0 0,1 0 0 15,1-1-192-15,-2-2-96 0,2 1-16 0,2-1-11904 16,2 1-2384-16</inkml:trace>
  <inkml:trace contextRef="#ctx0" brushRef="#br0" timeOffset="4283.45">11599 6259 21183 0,'-2'-2'1888'0,"2"2"-1504"0,0-2-384 0,0 2 0 0,0 0 1536 0,0 0 224 0,0 0 48 0,4-2 16 0,-4 2-512 0,3-2-96 0,-3 2-32 0,0 0 0 0,0 0-800 0,0 0-176 16,0 0-16-16,0 0-16 0,27 36-176 0,-27-36 0 16,0 0 0-16,16 50 128 0,-16-50 96 0,11 42 16 15,-11-42 0-15,15 41 0 0,-15-41-64 0,0 0-16 16,20 53 0-16,-20-53 0 0,0 0 112 0,24 45 32 16,-24-45 0-16,0 0 0 0,26 41 256 0,-26-41 48 0,0 0 16 0,0 0 0 15,26 29-160-15,-26-29-16 0,0 0-16 0,22 9 0 16,-22-9-96-16,14 0-16 0,-9-3 0 0,0-1 0 15,1 0-128-15,-1-2-48 0,1-3 0 0,-1 0 0 16,-2-1-144-16,2 0 0 0,-3-3 144 0,1 1-144 16,2-1 0-16,-2 1 0 0,-1-1 0 0,-1 1 0 15,1-1 0-15,-2 2 0 0,1 0 0 0,1 1 0 16,-2 1 0-16,0-1 0 0,3 3 0 0,-3 0 0 16,2-1 0-16,1 2 0 0,2 0 0 0,-2 1 0 15,0-1 0-15,2 1 0 0,0 0 0 0,1 0 0 16,-1 2 0-16,0-1 0 0,1 1 0 0,-1 1 0 15,-5 2 0-15,11-2 0 0,-11 2 0 0,0 0 0 0,0 0 0 0,0 0 0 16,24 14 0-16,-24-14 0 0,0 0 0 0,0 0 0 16,0 0 0-16,19 44 0 0,-19-44 0 0,0 0 0 15,0 0 0-15,7 44 0 0,-7-44 0 0,0 0 0 16,0 0 0-16,1 45-128 0,-1-45 128 0,0 0 0 16,0 0 0-16,0 0 0 0,-1 43 0 0,1-43 0 15,0 0 0-15,0 0 0 0,0 0 0 0,0 0 0 16,0 0 0-16,0 0 0 0,0 0 0 0,0 0 0 15,0 0 0-15,16 3 0 0,-13-8 128 0,0-1-128 16,0-2 160-16,-1 0-160 0,1 0 0 0,1-3 0 16,0 1 0-16,1-2 0 0,0 2 0 0,0-2 0 15,0 1-176-15,1 1 176 0,0-2-272 0,-1 2 64 16,0 1 16-16,-2 0 0 0,3 2 192 0,-3-2-192 16,2 2 192-16,-1 1-192 0,-1 0 192 0,0 3 0 0,2 0 0 15,-2 0 0-15,-3 3 0 0,0 0 0 0,0 0 0 0,0 0 0 16,0 0 0-16,0 0 0 0,0 0 0 0,0 0 0 15,0 0 0-15,0 0 0 0,19 32 0 0,-19-32 0 16,0 0 144-16,0 0-144 0,11 41 0 0,-11-41 144 16,0 0-144-16,0 0 0 0,13 41 0 0,-13-41 128 15,0 0-128-15,0 0 0 0,16 36 0 0,-16-36 0 16,0 0 0-16,0 0 0 0,0 0 0 0,0 0 0 16,21 40 0-16,-21-40 0 0,0 0 0 0,0 0 0 31,0 0-512-31,0 0-96 0,0 0-16 0,0 0 0 0,24 15-976 0,-21-16-192 0,-1-1-32 15,1 1-13152-15</inkml:trace>
  <inkml:trace contextRef="#ctx0" brushRef="#br0" timeOffset="4716.09">12291 6361 28559 0,'0'0'2544'0,"0"0"-2032"0,0 0-512 0,0 0 0 0,0 0 1632 0,0 0 224 0,0 0 64 0,0 0 0 0,21 31-672 0,-21-31-128 0,0 0-32 0,20 32 0 0,-20-32-592 0,0 0-128 0,21 31-32 0,-21-31 0 16,0 0-336-16,0 0 0 0,25 32 0 0,-25-32 0 15,0 0 0-15,0 0 0 0,24 20 0 0,-24-20 0 16,0 0 0-16,0 0-192 0,0 0 64 0,24 13 0 16,-24-13-688-1,0 0-128-15,0 0-16 0,0 0-16 0,16 3-1280 0,-14-6-256 16</inkml:trace>
  <inkml:trace contextRef="#ctx0" brushRef="#br0" timeOffset="4969.58">12574 6315 28559 0,'0'0'1264'0,"0"0"272"16,0-4-1232-16,0 4-304 0,0 0 0 0,0 0 0 0,0 0 1744 0,0 0 304 15,0 0 48-15,0 0 16 0,0 0-832 0,0 0-144 16,-12 42-48-16,12-42 0 0,-14 38-704 0,14-38-160 16,-20 47-32-16,20-47 0 0,-28 58-192 0,13-25 0 15,-1 2 128-15,1 1-128 0,-2 5 0 0,-2 2 0 0,-2 5 128 16,-1-1-128-16,0-1 0 0,1-7 0 0,6-5 0 0,-1-5 0 15,16-29 0-15,-27 52 0 0,27-52-160 0,-21 41 160 16,21-41 0-16,0 0 0 0,-16 37 0 0,16-37 0 16,0 0 0-16,0 0 0 0,0 0 0 0,0 0 0 31,0 0-496-31,0 0-16 0,0 0 0 0,5-11-11248 0,0-2-2256 0</inkml:trace>
  <inkml:trace contextRef="#ctx0" brushRef="#br0" timeOffset="5570.2">12930 6344 18431 0,'0'0'1632'0,"0"0"-1312"0,0 0-320 0,0 0 0 0,0 0 3216 0,0 0 576 0,0 0 112 0,-7-2 32 0,7 2-2112 0,-14-3-416 0,3 1-96 0,-5 1-16 0,1 4-1296 0,-4-1 0 0,0 2-192 0,-2 1 0 31,1 0-672-31,0 0-128 0,1 2-32 0,0-1 0 16,19-6-256-16,-29 14-48 0,29-14-16 0,-24 11 0 16,24-11 256-16,0 0 64 0,-22 14 0 0,22-14 0 15,0 0 240-15,0 0 48 0,0 0 16 0,0 0 0 0,0 0 720 0,0 0 208 0,8 47 16 0,-8-47 0 16,0 0 336-16,24 28 64 0,-24-28 16 0,0 0 0 15,30 31-128-15,-30-31-32 0,21 20 0 0,-21-20 0 16,24 19-336-16,-24-19-144 0,24 15 128 0,-24-15-128 16,22 15 0-16,-22-15 0 0,24 11 0 0,-24-11 0 15,0 0 0-15,28 14-144 0,-28-14 144 0,0 0 0 0,0 0 0 0,22 11 0 16,-22-11 0-16,0 0 0 0,0 0 464 0,0 0 48 16,0 0 16-16,0 0 0 0,0 0 464 0,-21 32 96 15,21-32 0-15,-21 13 16 0,21-13-240 0,-24 13-48 16,24-13-16-16,-28 12 0 0,28-12-416 0,-26 10-64 15,26-10-32-15,-24 8 0 0,24-8-288 0,-18 5 0 16,18-5-128-16,-19 2 128 16,19-2-1392-16,-16 1-176 0,16-1-32 0,-10-2-8144 15,10 2-1632-15</inkml:trace>
  <inkml:trace contextRef="#ctx0" brushRef="#br0" timeOffset="6133.6">13229 6484 11055 0,'0'0'976'0,"8"-3"-784"0,-8 3-192 0,3-2 0 0,-3 2 4096 0,0-2 784 0,0 2 160 0,0-3 16 0,0 0-1808 0,-1-1-368 0,-3-1-80 0,-1-1-16 0,-4 0-1824 0,-2 1-384 0,-2 1-64 0,0 0 0 16,-3 2-512-16,0 0 0 0,0 4-176 0,-3 0 176 16,2 3-416-16,0 2 32 0,17-7 16 0,-35 21 0 15,35-21 112-15,-32 30 0 0,32-30 16 0,-27 38 0 16,27-38 240-16,-21 38 0 0,21-38 0 0,-12 41-144 0,12-41 144 0,0 0 0 16,-2 44 160-16,2-44-160 0,0 0 352 0,0 0-32 15,24 34 0-15,-24-34 0 0,22 7-192 0,-22-7-128 16,23-1 160-16,-11-5-160 0,3 1 160 0,1-3-160 15,1-1 160-15,-2-1-160 0,1 1 160 0,0-3-160 16,-2 0 160-16,2-2-160 0,0-2 0 0,-3 1 128 16,3-1-128-16,-5 2 0 0,2 1 128 0,-3 2-128 15,-1 1 176-15,-3 2-176 0,1 2 160 0,-4 0-160 16,-1 3 128-16,0 1-128 0,-2 2 160 0,0 0-160 16,0 0 192-16,0 0-192 0,0 0 224 0,0 0-64 15,0 0-16-15,-26 38 0 0,26-38-144 0,-22 37 0 16,22-37 0-16,-26 53 0 0,8-15 0 0,0 1 0 15,1-3 0-15,1-1 0 0,3-2-176 0,13-33 176 0,-24 58-128 0,24-58 128 16,-14 54 0-16,14-54-160 0,-2 47 160 0,2-47 0 16,4 39 0-16,-4-39 0 0,0 0 0 0,15 49 0 15,-15-49 0-15,0 0-128 0,26 35 128 0,-26-35 0 16,0 0-320-16,31 15 32 0,-31-15 16 0,19-3 0 31,-10 0-944-31,-1-4-192 0,2-2-48 0,-1-2-15120 0</inkml:trace>
  <inkml:trace contextRef="#ctx0" brushRef="#br0" timeOffset="6618.8">13301 6734 14735 0,'0'0'1312'0,"0"0"-1056"0,0 0-256 0,0 0 0 0,0 0 3200 0,0 0 576 0,0 0 112 0,0 0 16 0,0 0-1696 0,0 0-352 0,0 0-64 0,0 0 0 0,0 0-864 0,0 0-160 16,0 0-48-16,11-6 0 0,3-4-160 0,-2-1-48 16,2-3 0-16,1-1 0 0,2-2-240 0,-1-1-48 15,-1 0-16-15,2-1 0 0,2-2-208 0,-1-1 0 16,-2 0 128-16,3-1-128 0,-3 0 0 0,1 1 128 16,0 1-128-16,-1 0 0 0,-1 3 208 0,-3-2-48 15,-1 1-16-15,0 0 0 0,-4 3 96 0,-1 0 16 16,2 0 0-16,-3 1 0 0,-2 1 0 0,-1 1 16 15,-1 1 0-15,-1 0 0 0,-1 3-64 0,-1 0-16 16,-1 2 0-16,0 2 0 0,-1 2-192 0,-3 1 0 0,7 2 0 0,-18 2 0 16,18-2-224-16,-28 12 16 0,28-12 0 0,-38 25 0 15,16-8-80-15,1 4-16 0,-3 3 0 0,0 3 0 16,2 4 112-16,3 0 0 0,2-1 16 0,17-30 0 16,-31 62 176-16,31-62 0 0,-18 59 0 0,18-59 0 15,-11 57 0-15,11-57 0 0,-2 52 0 0,2-52-128 16,5 45 128-16,-5-45 0 0,14 38 0 0,-14-38 0 15,18 35 144-15,-18-35-144 0,24 25 192 0,-24-25-192 16,27 17 256-16,-27-17-64 0,32 12-16 0,-13-8 0 16,0-2 80-16,2-1 32 0,-3-1 0 0,3 0 0 15,1-1-112-15,-1 1-32 0,0-1 0 0,-4 0 0 0,-1 1-144 16,0-2-144-16,-16 2 144 0,26-2-208 16,-26 2-496-16,19 0-80 15,-19 0-32-15,0 0-17648 0</inkml:trace>
  <inkml:trace contextRef="#ctx0" brushRef="#br0" timeOffset="12366.52">12658 8410 22111 0,'0'-4'1968'0,"0"1"-1584"0,0 3-384 0,0-2 0 0,0 2 1952 0,-2-2 304 0,2 0 64 0,-1-3 16 0,-3-1-48 0,1-2-16 0,-3 1 0 0,1-1 0 0,-1 0-1312 0,-1 1-272 0,-2 1-48 0,2-1-16 16,-1 0-368-16,-1 1-64 0,1 1 0 0,-1 0-16 15,-1-1-176-15,1 2 0 0,-3 2 0 0,4 0 0 16,-1 2 0-16,-3 2 0 0,2 2-192 0,-1 4 192 16,11-8-288-16,-24 20 64 0,24-20 16 0,-25 28 0 15,25-28 48-15,-24 35 16 0,24-35 0 0,-26 45 0 16,26-45 144-16,-21 49-128 0,21-49 128 0,-13 42-128 0,13-42 128 0,-7 38 144 16,7-38-16-16,0 0-128 0,0 44 256 0,0-44-48 15,0 0-16-15,0 0 0 0,20 39-192 0,-20-39 144 16,0 0-144-16,0 0 128 0,33 11-128 0,-23-13 160 15,-1-2-160-15,1-1 160 0,-1-3-160 0,-1 0 192 16,1 0-192-16,-1-3 192 0,1 1-192 0,-2-1 0 16,1 1 144-16,-3-2-144 0,3 0 0 0,-3 0 0 15,0 2 0-15,-2 0 0 0,2 0 0 0,-1 2 0 16,-1 0 0-16,-1-1 0 0,-2 2 0 0,3 0 0 16,-1 0 0-16,-2 2 0 0,2 0 0 0,-1 0 0 15,-1 2 0-15,2-2 0 0,-2 2 0 0,0 1 0 16,0 2 0-16,0-2 0 0,0 2 0 0,0-1 128 15,0 1-128-15,0 0 0 0,0 0 128 0,0 0-128 0,0 0 128 0,0 0-128 16,0 0 0-16,0 0 0 16,0 0 0-16,0 0 0 0,0 0 0 0,0 0 0 0,0 0 0 0,17 41 0 15,-17-41 0-15,0 0 0 0,0 0 0 0,0 0 0 16,14 44 0-16,-14-44 0 0,0 0 0 0,0 0 0 16,10 41 0-16,-10-41 0 0,0 0 0 0,0 0 0 15,12 49 0-15,-12-49 0 0,0 0 0 0,0 0 0 16,9 45 0-16,-9-45 0 0,0 0 0 0,0 0 0 15,8 42 0-15,-8-42 0 0,0 0 0 0,0 0 0 16,0 0 0-16,9 42 0 0,-9-42 0 0,0 0 0 16,0 0 0-16,0 0-240 0,0 0 64 0,0 0 16 15,0 0-400-15,0 0-80 0,0 0 0 0,0 0-16 16,0 0-1168-16,22 4-224 0,-18-11-64 0,-1-2-13200 16</inkml:trace>
  <inkml:trace contextRef="#ctx0" brushRef="#br0" timeOffset="13165.84">12690 8388 11967 0,'0'0'1072'0,"0"-3"-864"0,0 3-208 0,0-2 0 0,0 2 1920 0,0 0 352 0,0 0 64 0,2-4 16 0,-1 1 352 0,2 1 80 0,-3-1 16 0,0 3 0 15,5-3-1264-15,-5 3-240 0,0 0-48 0,0 0-16 16,0 0-800-16,0 0-176 0,0 0-16 0,0 0-16 16,0 0-16-16,0 0 0 0,0 0 0 0,13 42 0 0,-13-42-48 0,0 0-16 15,2 47 0-15,-2-47 0 16,0 0 16-16,1 55 0 0,-1-55 0 0,3 41 0 0,-3-41-160 0,8 41 0 15,-8-41 144-15,0 0-144 0,13 51 144 0,-13-51-144 16,0 0 192-16,21 38-192 0,-21-38 224 0,0 0-64 16,0 0-16-16,33 29 0 0,-33-29 48 0,0 0 0 15,26 3 0-15,-18-6 0 0,0-1 80 0,0-2 32 16,0-2 0-16,3-1 0 0,-3-1-160 0,0-3-16 16,0 0-128-16,0-2 192 0,0 0-192 0,-3 1 0 15,3-2 0-15,-3-1 0 0,1 2 0 0,-1-2 0 16,1 1 0-16,-1 0 0 0,-2 1 0 0,1 2 0 15,-3-1-160-15,1 2 160 0,-2 3 0 0,0 1 0 16,0 1 0-16,0 2-128 0,0 2 128 0,-2 1 0 16,2 2 0-16,0 0 0 0,0 0 144 0,0 0-144 0,0 0 192 0,0 0-192 15,-11 37 128-15,11-37-128 0,0 0 0 0,-8 44 0 16,8-44 0-16,-5 40 0 0,5-40 0 0,-1 45 0 16,1-45 0-16,0 46 0 0,0-46 0 0,0 0-144 15,12 56 144-15,-12-56-208 0,0 0 80 0,24 41 128 16,-24-41-320-16,0 0 48 0,32 23 16 0,-32-23 0 15,28 3 256-15,-14-5 0 0,-3-1-128 0,2-1 128 16,0-4 160-16,1-2 96 0,2-3 0 0,0-2 16 16,0-3-16-16,0-2-16 0,-1 0 0 0,-1-1 0 15,-1 0-80-15,-2 1-16 0,-1 0 0 0,-1 1 0 16,-3 1 48-16,-2 3 16 0,-1-1 0 0,-3 2 0 0,0 1 32 16,-2 0 0-16,-3 2 0 0,2 0 0 0,-3 2-48 0,3 2-16 15,-2 1 0-15,0 0 0 0,0 3-384 0,-2 0-80 16,2 1-16-16,-2 1 0 15,2 0-368-15,5 1-80 0,-11 2-16 0,11-2-11456 16,0 0-2304-16</inkml:trace>
  <inkml:trace contextRef="#ctx0" brushRef="#br0" timeOffset="13867.26">13522 8417 9215 0,'0'0'816'0,"0"0"-656"0,0 0-160 0,0 0 0 0,0 0 4416 0,0 0 864 0,0 0 160 0,0 0 48 0,-9 0-2288 0,0-1-464 0,1 0-96 0,-3 0-16 0,1-1-1792 0,-2 1-352 0,0 0-80 0,2 0-16 16,-2 0-704-16,2-1-160 0,-2 2-32 0,2-1 0 16,-1 1-432-16,1 1-80 0,1 2-32 0,1-1 0 15,8-2-144-15,-16 8-16 0,16-8-16 0,0 0 0 16,-20 18 400-16,20-18 64 0,0 0 32 0,0 0 0 0,-16 29 496 0,16-29 112 16,0 0 128-16,0 0-208 0,0 0 640 0,0 0 128 15,5 46 16-15,-5-46 16 0,0 0 0 0,0 0 0 16,0 0 0-16,29 33 0 0,-29-33-112 0,0 0-32 15,28 21 0-15,-28-21 0 0,0 0-320 0,31 17-128 16,-31-17 0-16,24 11 144 0,-24-11-144 0,29 11-224 16,-29-11 48-16,24 9 16 0,-24-9-112 0,0 0-32 15,29 13 0-15,-29-13 0 0,0 0 304 0,0 0 0 16,29 18 0-16,-29-18 0 0,0 0 208 0,0 0 112 0,0 0 0 0,0 0 16 16,0 0 432-16,0 0 64 0,12 39 32 0,-12-39 0 15,0 0-144-15,0 0-16 0,-19 25-16 0,19-25 0 16,0 0-288-16,-24 20-48 0,24-20-16 0,-20 13 0 15,20-13-64-15,-21 11-16 0,21-11 0 0,-20 9 0 16,20-9-64-16,-17 7 0 0,8-5-16 0,2-2 0 16,0 1-176-16,1 0 0 0,6-1 0 0,-11-1 0 15,11 1-752-15,-8-1-16 16,8 1-16-16,-7-1 0 0,7 1-752 0,0 0-128 0,-2-4-48 16,2 4-8400-16,0 0-1696 0</inkml:trace>
  <inkml:trace contextRef="#ctx0" brushRef="#br0" timeOffset="14149.42">13661 8615 15663 0,'0'0'688'0,"0"0"144"0,0 0-656 0,0 0-176 0,0 0 0 0,0 0 0 0,19 5 1856 0,-19-5 320 0,0 0 80 16,0 0 16-16,0 0 272 0,32 12 48 0,-32-12 16 0,0 0 0 0,22 4-1488 0,-15-5-288 0,1 0-64 0,-2 0-16 0,2-1-256 0,-1 0-48 16,-1 0-16-16,2-1 0 0,-2-1-144 0,1 1-32 15,-1 0 0-15,1 0 0 0,-3 1-64 0,3-1 0 16,-1 1-16-16,-1 0 0 0,-2 0-176 0,2-1 0 0,-2 2 0 0,1 0 128 16,-4 1-128-16,7-1 0 15,-5 0 0-15,0 0 0 16,-2 1-624-16,0 0-48 0,6-2-16 0,-6 2 0 15,0 0-1456-15,0 0-288 0</inkml:trace>
  <inkml:trace contextRef="#ctx0" brushRef="#br0" timeOffset="15216.92">14378 8560 8287 0,'0'0'736'0,"0"0"-592"0,0 0-144 0,0 0 0 0,-10 2 4096 0,10-2 768 0,0 0 176 0,-7 0 16 0,-2 0-2416 0,-1 0-480 0,-4-1-112 0,-1 1 0 0,0 0-1072 0,-1 0-208 0,-1-1-32 0,2 1-16 16,0-1-576-16,-1 1-144 0,2-1 0 0,-1 0 0 15,1 1-176-15,1 0-64 0,0 1-16 0,-1 0 0 16,3 1-16-16,-2 0-16 0,2 2 0 0,-2-1 0 15,13-3-32-15,-21 11-16 0,21-11 0 0,-19 11 0 16,19-11 16-16,0 0 16 0,-21 20 0 0,21-20 0 16,0 0 304-16,0 0-160 0,0 0 160 0,-14 36-128 15,14-36 128-15,0 0 224 0,0 0-48 0,0 0-16 16,17 42-32-16,-17-42 0 0,0 0 0 0,29 24 0 16,-29-24-128-16,24 16 128 0,-24-16-128 0,32 12 128 15,-32-12-128-15,32 13 0 0,-32-13 0 0,31 10 0 16,-31-10 0-16,30 12 0 0,-30-12 0 0,30 12 0 15,-30-12 0-15,27 13 0 0,-27-13 0 0,24 11 0 0,-24-11-144 16,0 0 144-16,29 22 0 0,-29-22 0 0,0 0 0 0,0 0-128 16,24 32 128-16,-24-32 0 0,0 0 0 0,0 0 0 15,0 0 0-15,-1 39 0 0,1-39 608 0,0 0 176 16,-18 21 48-16,18-21 0 0,0 0 112 0,-29 19 16 16,29-19 16-16,-25 15 0 0,9-9-528 0,4-1-128 15,-3 0 0-15,0-2-16 0,2 0-144 0,-1 1-32 16,1-3 0-16,-1 0 0 0,2 1-128 0,0-2 0 15,2-1 0-15,-1 1 128 0,1-1-128 0,2-1 0 16,-1 0 0-16,1-1 0 16,1 0-464-16,1 1-32 0,1 0 0 0,0 0 0 15,5 2-784-15,-6-5-176 0,6 5-16 0,-2-4-9248 16,2 1-1840-16</inkml:trace>
  <inkml:trace contextRef="#ctx0" brushRef="#br0" timeOffset="15933.58">14416 8735 21183 0,'0'0'1888'0,"-5"-3"-1504"0,5 3-384 0,0 0 0 0,0 0 2944 0,0-3 512 0,0 3 96 0,0-4 32 0,-2 1-2544 0,2-2-496 0,2 1-96 0,1 0-32 0,4 0-16 0,0-1 0 15,3 1 0-15,0-2 0 0,3 1-272 0,2 1-128 16,0-1 0-16,4 1 128 0,0 0-128 0,0 3 0 15,-2 0 0-15,2 1 0 0,0 1-192 0,-3 1 192 16,0 1-160-16,0-1 160 0,-16-2 0 0,29 5 0 16,-29-5-128-16,30 6 128 0,-30-6 0 0,24 5 0 15,-24-5 0-15,19 7 0 0,-19-7 0 0,0 0 0 16,0 0 0-16,0 0 0 0,0 0 0 0,0 0 0 16,0 0 0-16,0 0 0 0,0 0 0 0,-8 38 0 0,8-38 0 15,-20 12 0-15,20-12 224 0,-24 11-16 16,24-11 0-16,-28 13 0 0,28-13-80 0,-27 12 0 0,27-12-128 0,-28 16 192 15,28-16-192-15,-26 15 0 0,26-15 0 0,-20 17 0 16,20-17 0-16,0 0 0 0,-24 27 0 0,24-27-160 16,0 0 160-16,0 0-160 0,-22 34 160 0,22-34-160 15,0 0 160-15,0 0-160 0,0 0 160 0,0 0-160 16,-2 43 160-16,2-43 0 0,0 0 0 0,0 0 0 16,0 0 0-16,29 31 0 0,-29-31 0 0,0 0 0 15,29 11 0-15,-29-11 0 0,24 8 0 0,-24-8 0 16,21 8 0-16,-21-8 0 0,0 0 0 0,26 10 0 15,-26-10 0-15,0 0 0 0,0 0 0 0,20 10 0 16,-20-10 0-16,0 0 0 0,0 0 0 0,0 0 0 0,0 0 0 16,0 0 144-16,0 0-144 0,0 0 160 0,0 0 192 0,0 0 32 15,-20 27 16-15,20-27 0 0,-23 9 16 0,23-9 0 16,-25 10 0-16,9-6 0 0,1 1-144 0,-2-2-16 16,-1 0-16-16,-1-1 0 0,1 1-48 0,-1 0 0 15,-2 0 0-15,-1-1 0 0,3 0-192 0,0-1 0 16,2 1 128-16,0 0-128 0,-2-1-160 0,2 1-80 15,0 0-16-15,-2 0 0 16,0 2-672-16,4-2-144 0,-1 0-16 0,2-1-10448 16,1 1-2096-16</inkml:trace>
  <inkml:trace contextRef="#ctx0" brushRef="#br0" timeOffset="18432.55">7603 7594 16575 0,'0'0'1472'0,"3"-2"-1168"0,-3 2-304 0,0 0 0 0,0 0 1136 0,0 0 160 0,0 0 48 0,0 0 0 0,3-2 160 0,-3 2 32 0,0 0 16 0,2-3 0 0,-2 3-336 0,0 0-64 15,0 0 0-15,-11 1-16 0,11-1-704 0,-13 3-144 16,13-3-32-16,-15 4 0 0,15-4-96 0,-17 5-32 16,17-5 0-16,-19 5 0 0,19-5 352 0,-21 5 64 15,21-5 16-15,-22 5 0 0,22-5 224 0,-20 4 48 16,6-2 16-16,4-1 0 0,-2 1-208 0,0-1-32 15,0 0-16-15,0 0 0 0,-2 1-208 0,0-1-32 0,2 0-16 16,-5-1 0-16,2 1-64 0,-1 0-16 0,-1 0 0 0,-1 0 0 16,-1 2-64-16,-2-2 0 0,0 0-16 0,-3 0 0 15,0 0-176-15,0 0 192 0,-1 1-192 0,-1-1 192 16,-1 1-192-16,1-1 160 0,-1 0-160 0,-1 1 160 16,2-1-160-16,0-1 160 0,-1 1-160 0,-2-1 160 15,0-1-160-15,-4 1 128 0,1 0-128 0,0 0 128 16,-3 1-128-16,-1 0 0 0,0 0 144 0,2 0-144 15,1 0 0-15,-1 0 128 0,0-1-128 0,-1 0 0 16,3-1 0-16,-1 1 0 0,-3 0 0 0,-2 1 128 16,-1 0-128-16,1 1 0 0,1 1 0 0,-1-1 0 15,4 0 0-15,-1 0 128 0,3 0-128 0,-3-1 0 16,1 1 0-16,1-1 144 0,-1 0-144 0,1 0 0 0,-2 1 0 0,1 1 0 16,0 2 0-16,-1-1 0 0,3 1 0 0,-3-2 0 15,3 1 0-15,0-1 0 0,2 0 0 16,1-1 0-16,-2 0 0 0,-1 0 0 0,-1 1 0 0,2 1 0 15,1 0 0-15,-2 2 0 0,3-2 0 0,2 0 0 16,0 1 0-16,1-2 0 0,2 0 0 0,0-1 0 16,2 1 0-16,1-2-144 0,0-1 144 0,2-1-160 15,1 1 160-15,-1 0-160 0,3-2 160 0,0 2 0 16,0 0 0-16,0-1 0 0,3 1 0 0,-1 0 0 16,1 0 0-16,-1 0 0 0,4 0 0 0,-1 1 0 15,1-1 0-15,1 0 0 0,1 0 128 0,1 2-128 16,0-2 128-16,0 1-128 0,4-1 0 0,-2 1 0 15,2 0 0-15,-2 0 128 0,4-1-128 0,-1 1 0 16,0-1 0-16,2 0 0 0,0 0 0 0,0 0 0 0,0 0 0 0,0 0 0 16,2-1 0-16,-2 0 0 0,3 0 0 0,3-1 0 15,-2-1 0-15,2 1 0 0,-1-1 0 0,4 0 0 16,-2-1 0-16,3 0 0 0,1 0 0 0,-2-2 0 16,4 1 0-16,0-1 0 0,1 0 0 0,2-2 128 15,0 1-128-15,2-1 128 0,1-1-128 0,0 1 128 16,2 0-128-16,0-2 0 0,1 0 0 0,-1-2 128 15,1 2-128-15,-1-3 0 0,0 2 0 0,-2-1 128 16,-1 2-128-16,-1 0 0 0,-1 1 0 0,-1 1 0 16,2-2 0-16,-1 2 0 0,-1 1 0 0,-1 2 0 15,-1-2 0-15,-2 2 0 0,1 0 0 0,-2 1 0 16,-1 0 0-16,-3 0 0 0,2 1 0 0,-2 1 0 16,-4 1 0-16,1 0 0 0,-3 1 0 0,0 0-128 0,0 0 128 0,0 0-128 15,0 0 128-15,0 0-128 0,0 0-64 0,0 0 0 16,-13 6 0-16,4-3 0 0,-1 1 192 0,-4 1-160 15,1 0 160-15,-5 0-160 0,1 3 160 0,-4-2 0 16,2 2 0-16,-2-1-128 0,0 2 128 0,-1 0 0 16,-1 2 0-16,-1-1 0 0,0 1 0 0,0-2 0 15,2 1 0-15,-2 1-128 0,2-2 128 0,1 1-128 16,3-3 128-16,-1 1-128 0,0 0 128 0,1 0 0 16,2-1-144-16,0 0 144 0,4 1 0 0,2-2-176 15,0 0 176-15,-1 0-128 0,11-6 128 0,0 0 0 16,0 0 0-16,-16 20 0 0,16-20 0 0,0 0 0 15,0 0 0-15,0 0 0 0,0 0 0 0,0 0 0 16,0 0 0-16,21 41-128 0,-21-41 128 0,0 0 0 0,35 23 0 16,-35-23 0-16,27 15 0 0,-27-15 0 0,37 15 0 0,-16-7 0 15,-21-8 0-15,38 14 0 0,-14-5 0 0,0 0-128 16,-2 0 128-16,1-1 0 0,-1 0 0 0,-1-1 0 16,-21-7 0-16,39 12 0 0,-19-6 0 0,1 0 0 15,-21-6 0-15,40 12 144 0,-40-12-144 0,39 9 160 16,-39-9-160-16,34 8 0 0,-34-8 144 0,31 5-144 15,-31-5 0-15,24 3 0 0,-24-3 0 0,17 1-128 32,-17-1-976-32,0 0-192 0</inkml:trace>
  <inkml:trace contextRef="#ctx0" brushRef="#br0" timeOffset="19632.62">6112 8050 33167 0,'-3'-3'2944'0,"0"0"-2352"0,1 2-464 15,0 0-128-15,2 0 976 0,-3 0 176 0,-3-1 48 0,-4-1 0 0,-2-2-384 0,-1 1-80 0,-2 1-16 0,1 1 0 0,-2 2-528 0,2 2-192 0,1 0 144 0,-2 2-144 16,2 2-128-16,-3 1-128 0,2 3 0 0,-2 0-16 16,3 3-96-16,0-1-16 0,-1 1 0 0,14-13 0 15,-25 36 384-15,10-13 0 0,15-23-144 0,-19 49 144 16,19-49 0-16,-14 50 0 0,14-50 0 0,-4 38 0 15,4-38 128-15,0 0 96 0,13 55 16 0,-13-55 0 0,0 0-112 0,30 43 0 16,-30-43-128-16,28 17 192 0,-28-17-192 0,33 5 144 16,-15-8-144-16,1-4 128 0,2-1 128 0,-2-3 0 15,2-4 16-15,0-3 0 0,1 0-272 0,0-4 160 16,-1-3-160-16,0-1 128 0,-5-1-128 0,2 1 0 16,-4 0-160-16,-1-1 160 0,-2 1 0 0,-3 0-144 15,0 0 144-15,-2-1 0 0,-1 2 0 0,-2 0 0 16,1 1 0-16,-3 1 128 0,-1 1 80 0,0 0 32 15,-1 1 0-15,-1 1 0 0,-1-1-32 0,-2 4 0 16,0 1 0-16,-1 0 0 0,1 3-32 0,-2 1-16 16,3 2 0-16,-4 1 0 0,3 3-32 0,0 2-128 15,0 2 192-15,-1 2-64 0,1 1-128 0,0 2 0 0,-1-1 0 0,6-2 0 16,0 0-208-16,-16 23 16 0,16-23 16 0,0 0 0 16,-13 40 176-16,13-40-208 0,0 0 80 0,-8 55 128 15,8-55-128-15,2 49 128 0,-2-49 0 0,6 54 0 16,-6-54 0-16,11 57 0 0,-11-57 0 0,13 52 0 15,-13-52 0-15,15 45 0 0,-15-45 0 0,17 38 0 16,-17-38 0-16,0 0 0 0,21 45 0 0,-21-45 128 16,0 0-128-16,22 39 160 0,-22-39-160 0,0 0 160 15,0 0-160-15,0 0 0 0,26 37 0 0,-26-37 0 16,0 0 0-16,0 0 0 0,0 0 0 0,0 0 0 16,0 0-512-16,0 0 0 0,0 0 16 0,0 0 0 15,22 4-1808-15,-20-9-352 0</inkml:trace>
  <inkml:trace contextRef="#ctx0" brushRef="#br0" timeOffset="20199.3">6544 8060 21183 0,'0'0'944'0,"0"0"192"0,3-3-912 0,-3 3-224 0,0 0 0 0,0-2 0 0,0 2 2304 0,0 0 432 0,-5-1 80 0,0 0 0 0,-2 1-640 0,-1 0-144 0,-1 1-32 0,-3 2 0 0,2 2-1360 0,-4 1-256 0,1 2-64 0,-5 0-16 16,1 1-496-16,2 1-112 0,-1 1-16 0,1 2 0 31,0 4-192-31,-3 0-64 0,4 2 0 0,1 1 0 0,13-20 400 0,-21 42 176 0,21-42-160 0,-11 35 160 16,11-35 0-16,0 0 0 0,0 39-128 0,0-39 128 15,0 0 0-15,0 0 0 0,0 0 0 0,32 25 0 16,-32-25 368-16,19-3-48 0,-7-2 0 0,0-2 0 16,1-3 192-16,0-1 48 0,0-1 0 0,1-2 0 15,-1 0-416-15,0-1-144 0,-2-2 0 0,0 2 144 16,-3-1-144-16,1 1 0 0,-2 1-160 0,1-2 160 15,-3 3-160-15,1-2 160 0,-3 5-160 0,1-1 160 0,-3 3 0 0,1-1-144 16,-2 4 144-16,2 1 0 0,-1 1 0 0,-1 3 0 16,0-2 0-16,0 2 0 0,0 0 176 0,0 0-48 15,0 0 0-15,0 0 0 0,0 0-128 0,0 0 0 16,2 44 0-16,-2-44 0 0,0 0 0 0,3 43 0 16,-3-43 128-16,0 0-128 0,2 56 0 0,-2-56 0 15,0 0 0-15,7 51 128 0,-7-51-128 0,0 0 0 16,9 43 0-16,-9-43 0 0,0 0 0 0,0 0 0 15,15 43 0-15,-15-43 0 0,0 0-288 0,0 0-32 16,0 0-16-16,0 0 0 16,0 0-848-16,0 0-160 0,28 18-48 0,-25-23-14352 0</inkml:trace>
  <inkml:trace contextRef="#ctx0" brushRef="#br0" timeOffset="20516.5">6633 7739 28559 0,'-3'0'2544'0,"3"0"-2032"0,-2 0-512 0,2 0 0 0,0 0 1408 0,0 0 176 0,0 0 32 0,0 0 16 0,0 0-1056 0,0 0-224 0,0 0-32 0,-2 49-16 0,2-49 272 0,0 0 64 0,2 52 16 0,-2-52 0 16,4 44-448-16,-4-44-80 0,6 51-128 0,-6-51 176 0,10 55-176 15,-10-55 0-15,11 58 0 0,-11-58 0 16,11 50 0-16,-11-50 0 0,11 40 0 0,-11-40 0 16,0 0 0-16,13 53 0 0,-13-53 0 0,0 0 0 15,13 46 0-15,-13-46 0 0,0 0 0 0,10 40 0 0,-10-40 0 0,0 0 0 16,0 0 0-16,0 0 0 0,17 42-176 0,-17-42-64 16,0 0-16-16,0 0 0 15,0 0-1280-15,0 0-256 0,0 0-48 0,0 0-12880 16</inkml:trace>
  <inkml:trace contextRef="#ctx0" brushRef="#br0" timeOffset="21172.97">6381 8041 16575 0,'0'0'1472'0,"0"-2"-1168"0,0 2-304 0,0 0 0 15,0 0 2624-15,0 0 448 0,11-2 112 0,-11 2 16 16,16-3-1408-16,-16 3-288 0,28-2-48 0,-11 1-16 16,0 2-352-16,2-1-80 0,0 1-16 0,1-1 0 15,-1 1-704-15,2 0-144 16,0-1-16-16,1-1-128 0,0 0 0 0,1-1 0 0,1 0 0 0,-2 0 0 16,-1-1 0-16,2-2 0 0,-1 1 0 0,0 0 0 15,-1 0 0-15,0 0 0 0,0-2 0 0,-2 1 0 16,0 0 352-16,-3 0 16 0,2 0 0 0,-5-1 0 15,1 2 160-15,-3 0 48 0,0 0 0 0,-1 0 0 0,-1 1-336 16,-2-1-64-16,-1 1-16 0,-2 0 0 0,0 0 0 0,-1 0 0 16,-1 1 0-16,-2 0 0 0,0 2-16 0,0-3 0 15,-2 2 0-15,-1-3 0 0,-1 2 48 0,-3-1 0 16,1 1 0-16,-4 0 0 0,0 1-64 0,-1 1-128 16,0 1 192-16,0 1-64 0,-2 1-128 0,2 3 0 15,-2 1 0-15,0 1 0 0,13-8 0 0,-27 21 0 16,27-21 0-16,-24 27 0 0,24-27 0 0,-25 34 0 15,25-34 0-15,-20 36 0 0,20-36 0 0,-17 36 0 16,17-36 0-16,-13 33 0 0,13-33 0 0,0 0 0 16,-3 40 0-16,3-40 0 0,0 0 0 0,0 0 0 15,0 0 0-15,22 41 0 0,-22-41-144 0,0 0 144 16,26 4 0-16,-17-7 0 0,3-2 0 0,0-1 0 16,0-1 0-16,0-4 0 0,1 1 0 0,0-2 0 0,-2-1 0 15,3-1 0-15,-4 2 0 0,-2-3 0 0,3 1 0 16,-3 0 0-16,-3-1 0 0,3 1 0 0,-3-2 0 0,0 3 0 15,-2 0 0-15,3 0-128 0,-4 2 128 0,-1 1 0 16,1 3-160-16,0 2 160 0,-2 2-128 0,0 3 128 16,0 0 0-16,0 0-128 0,0 0 128 0,0 0 0 15,0 0 0-15,0 0 0 0,-7 46 0 0,7-46 0 16,-6 40 0-16,6-40 0 0,-7 45 0 0,7-45 0 16,-6 45 144-16,6-45-144 0,-3 43 192 0,3-43-192 15,0 0 272-15,-2 54-48 0,2-54-16 0,0 0 0 16,5 44-208-16,-5-44 0 0,0 0 0 0,8 40 0 15,-8-40-192-15,0 0-144 0,0 0-32 0,0 0-12432 16,0 0-2480-16</inkml:trace>
  <inkml:trace contextRef="#ctx0" brushRef="#br0" timeOffset="22233.7">3663 11015 26719 0,'0'0'2368'0,"0"0"-1888"0,0 0-480 0,0 0 0 0,0 0 1728 0,0 0 256 0,0 0 64 0,0 0 0 0,0 0-512 0,0 0-112 0,-15 17-16 0,15-17 0 16,0 0-912-16,0 0-192 0,0 0-48 0,-12 22 0 31,12-22-528-31,0 0-112 0,0 0-32 0,0 0 0 16,0 0-1744-16,-13 25-336 0</inkml:trace>
  <inkml:trace contextRef="#ctx0" brushRef="#br0" timeOffset="22449.9">3562 11353 20271 0,'0'0'896'0,"0"0"192"0,0 0-880 0,0 0-208 16,0 0 0-16,0 0 0 0,0 0 640 0,-11 23 96 15,11-23 16-15,0 0 0 0,0 0-432 0,-13 21-64 16,13-21-32-16,0 0 0 16,0 0-3008-16,-10 6-608 0,7-8-112 0,-1-1-16 0</inkml:trace>
  <inkml:trace contextRef="#ctx0" brushRef="#br0" timeOffset="22616.99">3477 11501 12895 0,'0'0'1152'0,"0"0"-928"0,0 0-224 0,-11 14 0 16,11-14 1344-16,0 0 208 0,0 0 48 0,-8 17 16 15,8-17-848-15,-14 23-192 0,14-23-16 0,-10 20-16 32,10-20-880-32,0 0-176 0,0 0-48 0,-11 21 0 0</inkml:trace>
  <inkml:trace contextRef="#ctx0" brushRef="#br0" timeOffset="22800.68">3346 11797 19343 0,'0'0'1728'0,"0"0"-1392"0,0 0-336 0,0 0 0 0,0 0 1088 0,-11 22 128 15,11-22 48-15,0 0 0 0,-16 29-896 0,16-29-176 16,-13 24-48-16,13-24 0 15,-13 16-1648-15,13-16-336 0,0 0-64 0,-14 19-16 16</inkml:trace>
  <inkml:trace contextRef="#ctx0" brushRef="#br0" timeOffset="22965.87">3162 12047 17503 0,'0'0'1552'0,"0"0"-1232"15,0 0-320-15,0 0 0 0,0 0 1488 0,0 0 240 0,-11 20 64 16,11-20 0-16,0 0-1504 0,-16 26-288 0,16-26 0 0,0 0-128 31,-13 24-2304-31,13-24-448 0,0 0-80 0,-11 8-32 0</inkml:trace>
  <inkml:trace contextRef="#ctx0" brushRef="#br0" timeOffset="23134.33">3023 12344 4607 0,'0'0'400'0,"-9"18"-400"0,9-18 0 0,0 0 0 0,0 0 1664 0,-9 16 240 16,9-16 48-16,0 0 16 16,0 0-2160-16,-9 25-448 0,9-25-64 0,-10 18-32 0,10-18 736 0,0 0 0 15</inkml:trace>
  <inkml:trace contextRef="#ctx0" brushRef="#br0" timeOffset="23285.9">2970 12504 17503 0,'0'0'1552'0,"0"0"-1232"16,0 0-320-16,0 0 0 0,0 0 2480 0,0 0 432 16,-8 20 96-16,8-20 0 0,0 0-2112 0,-8 23-416 15,8-23-96-15,0 0 0 16,0 0-3232-16,-11 16-640 0,6-16-128 0,0 1-32 0</inkml:trace>
  <inkml:trace contextRef="#ctx0" brushRef="#br0" timeOffset="24349.33">942 12824 15663 0,'0'0'1392'0,"-5"-1"-1120"0,2 0-272 0,1 1 0 0,2 0 2640 0,-3 0 480 0,3 0 80 0,-2 0 32 0,1 0-1312 0,-4 1-272 0,0 0-48 0,2 0-16 0,0 1-800 0,3-2-144 0,-7 8-48 0,7-8 0 16,0 0-592-16,-9 19 0 0,9-19 0 0,-5 18 0 15,5-18-208-15,-5 25-16 0,5-25 0 0,-5 36 0 31,5-36-224-31,-6 45-32 0,6-45-16 0,3 55 0 0,-3-24 320 0,0-31 176 0,10 63-192 0,-10-63 192 16,14 57 0-16,-14-57 0 0,20 55 0 0,-20-55 0 16,24 43 0-16,-24-43 0 0,28 36 0 0,-28-36 0 15,32 28 0-15,-32-28 128 0,0 0 0 0,48 21 16 16,-48-21 592-16,29-2 112 0,-29 2 32 0,31-14 0 16,-14 3 48-16,-1-4 16 0,0-2 0 0,2-4 0 15,-3 1-416-15,0-3-80 0,-1-1 0 0,-1 1-16 0,-2 0-304 16,-4 1-128-16,-1 0 128 0,-1 1-128 0,-4 2 128 15,-1 0-128-15,-1 2 0 0,-1-1 128 0,-1 1-128 0,-1 2 0 16,0 0 0-16,-1-1 0 0,2 1 0 0,-2-1 0 16,-1-1 0-16,3 1 0 15,-2 2-528-15,3 1-48 0,-1 1 0 0,1 3 0 16,2 0-1552-16,-1 2-320 0,2 1-64 0,1 1-12240 0</inkml:trace>
  <inkml:trace contextRef="#ctx0" brushRef="#br0" timeOffset="25050.23">1444 12854 29487 0,'0'0'1296'0,"0"0"288"0,0 0-1264 0,5 36-320 0,-5-36 0 0,0 0 0 16,0 0 224-16,9 38-16 0,-9-38 0 15,9 69 0-15,-3-20 240 0,0 0 64 0,-1-4 0 0,-2-6 0 16,2-5-144-16,-5-34-32 0,5 56 0 0,-5-56 0 15,4 41-80-15,-4-41-32 0,0 0 0 0,2 38 0 16,-2-38 256-16,0 0 48 0,0 0 16 0,0 0 0 16,-14 12 288-16,9-15 48 0,0-1 16 0,-2-2 0 15,0-1-416-15,-1-3-80 0,-3-1-16 0,3-3 0 16,-2 0-240-16,-1-3-144 0,1 0 160 0,-1-2-160 16,3 0 0-16,0-2 128 0,0-1-128 0,2-2 0 15,1 1 0-15,3-2 0 0,-1 2 0 0,3 0 0 0,0 4 0 0,2 1 0 16,1 3 0-16,0 0 0 0,2 5-176 15,0-2 176-15,1 3-160 0,4-2 160 0,-2 2-240 0,6-1 48 16,-2-1 16-16,3 1 0 0,1-1-112 0,1 1-32 16,0 0 0-16,0 0 0 0,-2 2 112 0,1-1 16 15,1 1 0-15,0 1 0 0,-17 7 192 0,33-11 0 16,-33 11 0-16,29-7 0 0,-29 7-176 0,0 0 176 16,34-2-192-16,-34 2 192 0,0 0-416 0,0 0 32 15,0 0 0-15,0 0 0 0,36 13 16 0,-36-13 16 16,0 0 0-16,0 0 0 0,-5 24 192 0,5-24 160 15,-14 20-208-15,6-9 80 0,-3 0 128 0,-2 3-128 16,-3 1 128-16,-3 2-128 0,4 0-128 0,-4-2 0 16,2 3-16-16,-2-2 0 0,2-1 272 0,0 1 0 15,1-1-128-15,1-2 128 0,1 3 0 0,1-3 0 0,1 0 0 0,0-2 0 16,1 2 0-16,3-4 0 0,8-9 0 0,-16 16 0 16,16-16 176-16,0 0 80 0,-10 18 32 0,10-18 0 15,0 0 176-15,0 0 48 0,0 0 0 0,0 0 0 16,0 0-192-16,15 37-16 0,-15-37-16 0,0 0 0 15,0 0 16-15,40 21 0 0,-40-21 0 0,0 0 0 16,34 13-96-16,-34-13-16 0,0 0 0 0,41 10 0 16,-41-10-64-16,0 0 0 0,40 8-128 0,-40-8 192 15,0 0-192-15,39 11 176 0,-39-11-176 0,0 0 160 16,0 0-160-16,41 13 0 0,-41-13 0 0,0 0 0 16,0 0 0-16,0 0 0 0,38 16 128 0,-38-16-128 15,0 0 0-15,0 0 0 0,0 0 0 0,0 0 0 0,0 0 0 16,36 18-272-16,-36-18 64 0,0 0 16 15,0 0-1376 1,0 0-272-16,0 0-48 0,17-10-13600 0</inkml:trace>
  <inkml:trace contextRef="#ctx0" brushRef="#br0" timeOffset="25448.94">1871 12697 35007 0,'0'0'1552'0,"0"0"320"0,0 0-1488 0,0 0-384 0,0 0 0 0,0 0 0 0,0 0 624 0,-3 29 48 0,3-29 16 0,3 32 0 0,-3-32-256 0,5 52-48 0,-5-52-16 0,3 58 0 0,-1-27-96 0,1 2-16 0,0 1 0 0,-1-1 0 16,-1 1-256-16,-1-3 0 0,0-1 0 0,0-30 0 15,0 50-192-15,0-50 48 0,0 42 16 0,0-42 0 16,0 30 128-16,0-30-128 0,0 0 128 0,2 31-128 15,-2-31 128-15,0 0 0 0,0 0 0 0,0 0 128 16,11 32 32-16,-11-32 16 0,0 0 0 0,0 0 0 16,0 0 80-16,0 0 0 0,0 0 16 0,0 0 0 15,39 18-272-15,-39-18 128 0,0 0-128 0,0 0 0 16,35 1 128-16,-35-1-128 0,0 0 0 0,35 1 0 16,-35-1 0-16,0 0 0 0,39-1 0 0,-39 1 0 15,31-2 160-15,-31 2-160 0,28-4 128 0,-28 4-128 16,28-5 160-16,-28 5-160 0,28-4 192 0,-28 4-192 15,25-6 0-15,-25 6 0 0,23-6 0 0,-23 6 0 0,0 0 0 0,27-8-192 16,-27 8 0-16,0 0 0 16,24-10-928-1,-24 10-176-15,0 0-48 0,17-10-15456 0</inkml:trace>
  <inkml:trace contextRef="#ctx0" brushRef="#br0" timeOffset="26665.98">3106 12915 20271 0,'0'0'1792'0,"-6"-1"-1424"0,6 1-368 0,0 0 0 0,-5 0 1696 0,5 0 272 0,-8 1 48 0,2-1 16 0,-4 2-432 0,-3-1-96 0,0 2-16 0,2 1 0 0,2 1-768 0,-2 0-144 0,1 1-48 0,0 1 0 15,-1 2-528-15,1-1 0 0,-1 3-160 0,2 1 160 16,9-12-256-16,-18 27 80 15,18-27 16-15,-17 32 0 0,17-32 160 0,-17 41 0 0,17-41 0 0,-14 45-128 16,14-45 128-16,-8 43 0 0,8-43 0 0,-3 38 0 16,3-38 0-16,0 0 0 0,8 45 0 0,-8-45 128 15,0 0 48-15,0 0 16 0,27 32 0 0,-27-32 0 16,0 0 128-16,32 2 48 0,-32-2 0 0,29-10 0 16,-15 1-128-16,2-4-32 0,0 1 0 0,-3-3 0 15,5 0 64-15,-4-2 16 0,2 0 0 0,-2-1 0 16,-1 3-288-16,0-4 0 0,-2 1 0 0,2-1 0 15,-5 1 144-15,0 0-144 0,0 1 0 0,-2 3 144 16,-1 0-144-16,0 1 0 0,1 0 0 0,-4 2 0 0,1 1 0 0,-1 2 0 16,-1 0 0-16,1 1 0 0,-2 7-240 0,2-9 80 15,-2 9 16-15,1-8 0 0,-1 8-112 0,0 0-32 16,0 0 0-16,0 0 0 0,0 0 288 0,0 0 128 16,0 0-128-16,0 0 192 0,0 0 80 0,0 0 16 15,0 0 0-15,0 0 0 0,0 0-96 0,0 0 0 16,0 0-16-16,0 0 0 0,0 0 0 0,0 0 0 15,0 41 0-15,0-41 0 0,0 0-176 0,2 35 192 16,-2-35-192-16,0 0 192 0,2 41-48 0,-2-41 0 16,0 0 0-16,4 43 0 0,-4-43-144 0,0 0 160 15,6 40-160-15,-6-40 160 0,0 0-160 0,0 0 0 16,9 36 144-16,-9-36-144 0,0 0 192 0,0 0-48 16,0 0 0-16,0 0 0 0,0 0-16 0,0 0-128 0,0 0 192 0,0 0-64 15,0 0-128-15,0 0 128 0,0 0-128 0,0 0 128 16,0 0 80-16,0 0 16 0,0 0 0 0,0 0 0 15,0 0-16-15,14-14 0 0,-13 5 0 0,1-1 0 16,-2 1-208-16,3-2 144 0,-1 0-144 0,1-2 128 16,1 1-128-16,0 0 0 0,-1 1 0 0,0 1 0 15,-3 10 0-15,7-15 0 0,-7 15-160 0,8-12 160 16,-8 12-176-16,0 0 176 0,11-12-192 0,-11 12 192 16,0 0-144-16,16-9 144 0,-16 9 0 0,0 0-144 15,0 0 144-15,0 0-192 0,0 0 192 0,32 11-192 16,-32-11 192-16,0 0-208 0,0 0 80 0,0 0 128 15,29 36-176-15,-29-36 176 0,0 0-128 0,17 37 128 16,-17-37 0-16,0 0-160 0,18 40 160 0,-18-40 0 0,0 0 0 0,13 38-128 16,-13-38 128-16,0 0 0 0,17 38 0 0,-17-38 0 15,0 0 0-15,10 38 0 0,-10-38 0 0,0 0 0 16,7 39 0-16,-7-39 144 0,0 0-144 0,6 35 128 16,-6-35-128-16,0 0 128 0,0 0-128 0,0 0 0 15,3 32 144-15,-3-32-144 0,0 0 0 0,0 0 0 16,0 0 0-16,0 0 0 15,0 0-592-15,-2-9-96 0,2 2-16 16,0-1-17120-16</inkml:trace>
  <inkml:trace contextRef="#ctx0" brushRef="#br0" timeOffset="26999.7">3621 12634 9215 0,'0'0'816'0,"-2"-9"-656"0,2 9-160 0,0 0 0 0,0 0 2048 0,0 0 384 0,0-6 80 0,0 6 16 0,-2-9 160 0,2 9 16 0,-2-4 16 0,2 4 0 16,0 0-1456-16,0 0-304 0,-5 28-48 0,5-28-16 16,-1 34-432-16,1-34-80 0,-2 45-32 0,2-45 0 15,-3 54 192-15,1-23 32 0,0 2 16 0,1-2 0 16,1-31-16-16,-2 61 0 0,0-25 0 0,2 0 0 15,0 0-256-15,0-2-64 0,0-1-16 0,0-33 0 16,4 58 0-16,-4-58 0 0,1 50 0 0,-1-50 0 16,4 44 64-16,-4-44 16 0,1 33 0 0,-1-33 0 0,0 0-96 0,0 0-16 15,5 35 0-15,-5-35 0 0,0 0-208 0,0 0 128 16,0 0-128-16,0 0 0 0,0 0-224 0,0 0-144 16,2-16-16-16,-2 5-17280 15</inkml:trace>
  <inkml:trace contextRef="#ctx0" brushRef="#br0" timeOffset="27200.39">3650 13054 18431 0,'0'0'1632'0,"0"0"-1312"15,0 0-320-15,0 0 0 0,0 0 2784 0,0 0 480 16,0 0 112-16,0 0 16 0,29 37-1248 0,-29-37-240 16,0 0-48-16,29 38-16 0,-29-38-1216 0,0 0-240 15,29 36-64-15,-29-36 0 0,0 0-320 0,30 31 0 16,-30-31 0-16,0 0 0 0,30 26 0 0,-30-26-208 0,0 0 48 0,31 24 16 31,-31-24-720-31,0 0-144 0,0 0-16 0,33 21-16 16,-33-21-1072-16,0 0-192 0</inkml:trace>
  <inkml:trace contextRef="#ctx0" brushRef="#br0" timeOffset="27400.28">3981 13002 21183 0,'0'0'944'0,"0"0"192"0,0 0-912 0,0 0-224 0,0 0 0 0,0 0 0 15,0 0 2112-15,0 0 368 0,0 0 80 0,-9 28 0 16,9-28-352-16,-18 49-80 0,7-18-16 0,-2 0 0 16,0 3-1280-16,-3 2-256 0,2 4-48 0,-2 1-16 15,0 0-368-15,3 1-144 0,-1-2 0 0,2-3 144 0,1-1-144 0,2-3 0 16,-1-4 0-16,2 0 0 0,2-2 0 0,-1-1 0 16,7-26 0-16,-11 47 0 0,11-47 0 0,-6 39-144 15,6-39 144-15,-4 29-208 16,4-29-624-16,0 0-128 0,0 0-32 0,0 31-10176 15,0-31-2032-15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3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1840 0 0,'32'9'941'0'0,"39"17"9202"0"0,-30-8-10474 0 0,8 7-1020 0 0,-32-16 300 0 0,0 0 0 0 0,28 10 1 0 0,-44-19 1046 0 0,1 1 1 0 0,-1-1 0 0 0,0 0-1 0 0,0 1 1 0 0,0-1-1 0 0,0 0 1 0 0,1 0 0 0 0,-1 0-1 0 0,0 0 1 0 0,0 0-1 0 0,1 0 1 0 0,-1 0 0 0 0,0 0-1 0 0,0 0 1 0 0,0-1-1 0 0,0 1 1 0 0,1 0 0 0 0,-1-1-1 0 0,0 1 1 0 0,0-1-1 0 0,1 0 1 0 0,2-4-50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3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152 239 17972 0 0,'10'-3'457'0'0,"0"0"-1"0"0,1 0 1 0 0,-2-1 0 0 0,1-1-1 0 0,12-7 1 0 0,0 1-385 0 0,-13 7 216 0 0,-2 1-715 0 0,-1 0 1 0 0,1-1-1 0 0,-1 0 1 0 0,0 0-1 0 0,8-6 0 0 0,-12 8 260 0 0,-1 1-1 0 0,1-1 0 0 0,-1 0 1 0 0,0 0-1 0 0,1 1 0 0 0,-1-1 1 0 0,0 0-1 0 0,0 0 0 0 0,-1 0 1 0 0,1 0-1 0 0,0 0 1 0 0,-1-1-1 0 0,1 1 0 0 0,-1 0 1 0 0,1 0-1 0 0,-1 0 0 0 0,0 0 1 0 0,0-1-1 0 0,0 1 0 0 0,0 0 1 0 0,-1 0-1 0 0,0-4 0 0 0,0-1 418 0 0,-1 0 0 0 0,0 1 0 0 0,0-1 0 0 0,-1 0 0 0 0,1 1 0 0 0,-1-1 0 0 0,-1 1 0 0 0,0 0 0 0 0,1 0 0 0 0,-2 0 0 0 0,1 1 0 0 0,-8-9 0 0 0,8 12-179 0 0,1-1-1 0 0,-1 0 0 0 0,0 1 0 0 0,0-1 1 0 0,1 1-1 0 0,-1 0 0 0 0,-1 1 0 0 0,1-1 1 0 0,0 1-1 0 0,0-1 0 0 0,-1 1 1 0 0,1 1-1 0 0,0-1 0 0 0,-1 0 0 0 0,1 1 1 0 0,-1 0-1 0 0,1 0 0 0 0,-1 1 0 0 0,1-1 1 0 0,-1 1-1 0 0,-3 1 0 0 0,-2 0-61 0 0,1 1 1 0 0,-1 1-1 0 0,1 0 0 0 0,0 0 1 0 0,1 1-1 0 0,-1-1 0 0 0,1 2 1 0 0,0-1-1 0 0,0 2 0 0 0,1-1 0 0 0,-1 1 1 0 0,1 0-1 0 0,1 0 0 0 0,-1 0 1 0 0,2 1-1 0 0,-1 0 0 0 0,1 1 1 0 0,0-1-1 0 0,0 1 0 0 0,1 0 0 0 0,0 0 1 0 0,1 0-1 0 0,0 1 0 0 0,1-1 1 0 0,0 1-1 0 0,0 0 0 0 0,1-1 1 0 0,0 1-1 0 0,0 0 0 0 0,2 0 0 0 0,-1 0 1 0 0,1 0-1 0 0,0-1 0 0 0,1 1 1 0 0,0 0-1 0 0,1-1 0 0 0,0 1 1 0 0,6 13-1 0 0,-3-12 117 0 0,-1-1 1 0 0,1 0 0 0 0,1-1-1 0 0,0 1 1 0 0,0-1-1 0 0,1 0 1 0 0,0-1 0 0 0,1 0-1 0 0,0 0 1 0 0,12 8-1 0 0,-7-8-10 0 0,-1 0-1 0 0,1-1 0 0 0,1 0 0 0 0,-1-1 1 0 0,1-1-1 0 0,0 0 0 0 0,18 3 1 0 0,-11-4-127 0 0,0-2 1 0 0,0 0-1 0 0,1-1 1 0 0,-1-1 0 0 0,1-1-1 0 0,-1-1 1 0 0,0-1 0 0 0,0-1-1 0 0,0-1 1 0 0,41-16-1 0 0,-54 18-340 0 0,-1 0-1 0 0,0-1 0 0 0,0-1 1 0 0,0 1-1 0 0,-1-1 1 0 0,0-1-1 0 0,0 1 0 0 0,0-1 1 0 0,0-1-1 0 0,-1 1 0 0 0,10-14 1 0 0,-4 2-6163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3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5065 0 0,'-6'14'739'0'0,"-7"6"5037"0"0,1-1-1343 0 0,5-5-4843 0 0,1 0 580 0 0,0 0-1 0 0,1 1 0 0 0,1 0 1 0 0,0-1-1 0 0,1 2 1 0 0,1-1-1 0 0,0 0 0 0 0,1 0 1 0 0,1 1-1 0 0,0-1 0 0 0,1 0 1 0 0,5 22-1 0 0,-5-29-38 0 0,1 0 0 0 0,1 1 0 0 0,-1-1 0 0 0,1 0 1 0 0,1-1-1 0 0,0 1 0 0 0,0 0 0 0 0,0-1 0 0 0,1 0 0 0 0,0 0 0 0 0,0 0 0 0 0,1-1 0 0 0,0 0 0 0 0,0 0 0 0 0,0 0 0 0 0,1-1 1 0 0,0 0-1 0 0,0 0 0 0 0,0-1 0 0 0,1 0 0 0 0,-1 0 0 0 0,1 0 0 0 0,14 3 0 0 0,-9-4-13 0 0,-1 0 0 0 0,1-1 0 0 0,0-1-1 0 0,0 0 1 0 0,-1-1 0 0 0,1 0 0 0 0,0-1-1 0 0,0 0 1 0 0,-1-1 0 0 0,1-1 0 0 0,-1 0 0 0 0,1-1-1 0 0,-1 0 1 0 0,15-8 0 0 0,-14 7-305 0 0,-1-2-1 0 0,-1 0 1 0 0,1 0 0 0 0,-1-1 0 0 0,-1 0-1 0 0,1-1 1 0 0,-2 0 0 0 0,1-1 0 0 0,-1 0-1 0 0,0-1 1 0 0,-1 0 0 0 0,-1 0 0 0 0,10-18-1 0 0,1-11-1200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3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6649 0 0,'0'-1'14'0'0,"1"1"1"0"0,-1 0-1 0 0,0 0 0 0 0,0-1 0 0 0,0 1 0 0 0,1 0 0 0 0,-1 0 0 0 0,0-1 0 0 0,0 1 0 0 0,1 0 0 0 0,-1 0 0 0 0,0 0 0 0 0,0-1 0 0 0,1 1 0 0 0,-1 0 0 0 0,0 0 0 0 0,1 0 0 0 0,-1 0 0 0 0,0 0 0 0 0,1-1 0 0 0,-1 1 0 0 0,0 0 1 0 0,1 0-1 0 0,-1 0 0 0 0,0 0 0 0 0,1 0 0 0 0,-1 0 0 0 0,0 0 0 0 0,1 0 0 0 0,-1 1 0 0 0,0-1 0 0 0,1 0 0 0 0,-1 0 0 0 0,0 0 0 0 0,1 0 0 0 0,-1 0 0 0 0,0 0 0 0 0,1 1 0 0 0,-1-1 0 0 0,0 0 0 0 0,0 0 0 0 0,1 0 0 0 0,-1 1 1 0 0,0-1-1 0 0,0 0 0 0 0,0 0 0 0 0,1 1 0 0 0,-1-1 0 0 0,0 0 0 0 0,0 1 0 0 0,0-1 0 0 0,0 0 0 0 0,1 1 0 0 0,15 23 345 0 0,-11-16 238 0 0,32 53 528 0 0,-3 1 0 0 0,-2 2-1 0 0,32 94 1 0 0,48 212 144 0 0,-16-47 2441 0 0,-91-305-3373 0 0,-3-11-107 0 0,0-1 0 0 0,0 1 0 0 0,1 0 0 0 0,-1-1 0 0 0,1 0 0 0 0,1 0 0 0 0,7 11 0 0 0,-27-48-1085 0 0,4 15-57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3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17972 0 0,'15'3'752'0'0,"0"1"0"0"0,0-2 0 0 0,22 1 1 0 0,-5 0-429 0 0,79 8-92 0 0,1-4 1 0 0,118-9 0 0 0,-218 2-292 0 0,0-2 0 0 0,0 0 0 0 0,-1 0-1 0 0,1-1 1 0 0,-1 0 0 0 0,1-1-1 0 0,17-9 1 0 0,-23 9-169 0 0,1 0 0 0 0,0-1 0 0 0,-1 0 1 0 0,0 0-1 0 0,0 0 0 0 0,0-1 0 0 0,0 0 0 0 0,-1 0 0 0 0,0 0 0 0 0,-1 0 0 0 0,1-1 1 0 0,4-9-1 0 0,-1-1-6488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4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36 2761 0 0,'-3'-14'4452'0'0,"3"13"-4182"0"0,0-1 0 0 0,-1 1 0 0 0,1-1-1 0 0,0 1 1 0 0,-1-1 0 0 0,1 1-1 0 0,-1 0 1 0 0,1-1 0 0 0,-1 1 0 0 0,0-2-1 0 0,0 3-218 0 0,0-1 0 0 0,1 1-1 0 0,-1 0 1 0 0,0-1-1 0 0,0 1 1 0 0,1-1 0 0 0,-1 1-1 0 0,0 0 1 0 0,0 0 0 0 0,0-1-1 0 0,1 1 1 0 0,-1 0 0 0 0,0 0-1 0 0,0 0 1 0 0,0 0 0 0 0,1 0-1 0 0,-1 0 1 0 0,0 0 0 0 0,0 0-1 0 0,0 0 1 0 0,0 1-1 0 0,1-1 1 0 0,-2 0 0 0 0,-3 2 201 0 0,1-1-1 0 0,-1 0 1 0 0,1 1 0 0 0,-1 0 0 0 0,1 0 0 0 0,0 1 0 0 0,0-1 0 0 0,0 1 0 0 0,0-1-1 0 0,0 1 1 0 0,1 1 0 0 0,-5 3 0 0 0,3-1-68 0 0,0 0-1 0 0,1 1 1 0 0,-1 0 0 0 0,1 0 0 0 0,0 0-1 0 0,-4 12 1 0 0,1 4 82 0 0,1-1-1 0 0,1 1 1 0 0,-5 45-1 0 0,8-42-130 0 0,0 1 0 0 0,2-1 0 0 0,1 1 0 0 0,1-1 0 0 0,6 31 0 0 0,-6-45-74 0 0,1-1 0 0 0,0 0 1 0 0,1-1-1 0 0,0 1 0 0 0,1 0 0 0 0,0-1 0 0 0,0 0 0 0 0,1 0 0 0 0,1-1 0 0 0,-1 0 0 0 0,1 0 0 0 0,1 0 0 0 0,0-1 0 0 0,13 11 0 0 0,-16-15-46 0 0,0-1-1 0 0,-1 0 1 0 0,1-1 0 0 0,0 1-1 0 0,1-1 1 0 0,-1 0 0 0 0,0 0-1 0 0,0 0 1 0 0,1-1 0 0 0,-1 0-1 0 0,1 0 1 0 0,0 0 0 0 0,7-1-1 0 0,-6 0 33 0 0,1-1 0 0 0,0 0 0 0 0,0 0 0 0 0,0-1 0 0 0,-1 0-1 0 0,1-1 1 0 0,-1 0 0 0 0,12-6 0 0 0,-3 0 64 0 0,-1 0 0 0 0,-1-2 0 0 0,1 0 1 0 0,-2 0-1 0 0,1-2 0 0 0,-2 0 0 0 0,19-23 0 0 0,-21 22 52 0 0,-1 0 0 0 0,0 0-1 0 0,-1 0 1 0 0,-1-1-1 0 0,0-1 1 0 0,-1 1-1 0 0,-1-1 1 0 0,7-28 0 0 0,-11 34-90 0 0,1 0 1 0 0,-1 0-1 0 0,-1 0 1 0 0,0-1 0 0 0,0 1-1 0 0,-1 0 1 0 0,0 0-1 0 0,-1 0 1 0 0,0 1-1 0 0,0-1 1 0 0,-1 0 0 0 0,-1 1-1 0 0,1-1 1 0 0,-2 1-1 0 0,-7-14 1 0 0,-2 3-136 0 0,-27-29 0 0 0,-2 8-5105 0 0,34 33-1337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4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5529 0 0,'1'0'277'0'0,"-1"1"1"0"0,0-1-1 0 0,0 0 0 0 0,0 1 0 0 0,0-1 0 0 0,1 1 1 0 0,-1-1-1 0 0,0 1 0 0 0,0-1 0 0 0,1 0 1 0 0,-1 1-1 0 0,0-1 0 0 0,1 1 0 0 0,-1-1 0 0 0,0 0 1 0 0,1 0-1 0 0,-1 1 0 0 0,0-1 0 0 0,1 0 0 0 0,-1 1 1 0 0,1-1-1 0 0,-1 0 0 0 0,1 0 0 0 0,-1 0 1 0 0,1 0-1 0 0,-1 0 0 0 0,1 1 0 0 0,16-4 3561 0 0,14-13-1516 0 0,-4-1-2148 0 0,1 1 0 0 0,0 2 0 0 0,1 1 0 0 0,1 1 0 0 0,51-14 0 0 0,-63 22-104 0 0,0 0 1 0 0,1 2-1 0 0,0 0 0 0 0,-1 1 1 0 0,1 0-1 0 0,0 2 0 0 0,0 0 1 0 0,0 1-1 0 0,-1 1 0 0 0,37 11 1 0 0,-49-12-50 0 0,0 1 1 0 0,0-1 0 0 0,0 1 0 0 0,0 0 0 0 0,0 1 0 0 0,-1 0 0 0 0,1 0 0 0 0,-1 0 0 0 0,0 0 0 0 0,7 8 0 0 0,-10-9-57 0 0,0 0 1 0 0,0 0 0 0 0,-1-1 0 0 0,1 1 0 0 0,0 0 0 0 0,-1 0 0 0 0,0 0-1 0 0,0 1 1 0 0,0-1 0 0 0,0 0 0 0 0,0 0 0 0 0,-1 0 0 0 0,1 1 0 0 0,-1-1 0 0 0,0 0-1 0 0,0 1 1 0 0,0-1 0 0 0,-1 0 0 0 0,1 1 0 0 0,-1-1 0 0 0,1 0 0 0 0,-3 6-1 0 0,-3 5-88 0 0,-1-1-1 0 0,0 0 0 0 0,0 0 0 0 0,-1 0 0 0 0,-15 16 1 0 0,-55 55-727 0 0,55-61 778 0 0,-3 3 125 0 0,-72 81 724 0 0,89-95-699 0 0,0 0 0 0 0,1 1 1 0 0,1 0-1 0 0,-1 0 0 0 0,2 1 1 0 0,0-1-1 0 0,-6 22 0 0 0,11-31-43 0 0,0 0 0 0 0,1 0 0 0 0,-1 0 1 0 0,1 0-1 0 0,-1 0 0 0 0,1-1 0 0 0,0 1 0 0 0,1 0 0 0 0,-1 0 0 0 0,1 0 0 0 0,0 0 0 0 0,0 0 0 0 0,2 5 0 0 0,-2-7-6 0 0,0 0-1 0 0,0 0 1 0 0,1 0 0 0 0,-1 0 0 0 0,1-1-1 0 0,-1 1 1 0 0,1 0 0 0 0,0-1 0 0 0,0 1-1 0 0,-1-1 1 0 0,1 1 0 0 0,0-1-1 0 0,0 0 1 0 0,1 0 0 0 0,-1 0 0 0 0,0 0-1 0 0,0 0 1 0 0,0 0 0 0 0,1-1 0 0 0,-1 1-1 0 0,0-1 1 0 0,1 0 0 0 0,2 1 0 0 0,8-1 108 0 0,0 0 0 0 0,0 0 1 0 0,0-2-1 0 0,0 1 1 0 0,22-7-1 0 0,65-24 85 0 0,-72 21-232 0 0,118-48-2843 0 0,-134 52 343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41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3 729 10138 0 0,'0'0'130'0'0,"-1"-1"-1"0"0,1 1 1 0 0,0 0-1 0 0,0-1 1 0 0,0 1-1 0 0,-1-1 1 0 0,1 1-1 0 0,0-1 1 0 0,0 1-1 0 0,0-1 1 0 0,0 1-1 0 0,0-1 1 0 0,0 1-1 0 0,0-1 1 0 0,0 1-1 0 0,0-1 1 0 0,0 1-1 0 0,0-1 1 0 0,0 1-1 0 0,0-1 1 0 0,0 1-1 0 0,0-1 1 0 0,1 1-1 0 0,-1-1 1 0 0,0 1-1 0 0,0-1 1 0 0,1 1-1 0 0,-1-1 1 0 0,0 1-1 0 0,0 0 1 0 0,1-1 0 0 0,-1 1-1 0 0,0 0 1 0 0,1-1-1 0 0,-1 1 1 0 0,1 0-1 0 0,-1-1 1 0 0,1 1-1 0 0,-1 0 1 0 0,0 0-1 0 0,1-1 1 0 0,-1 1-1 0 0,1 0 1 0 0,-1 0-1 0 0,1 0 1 0 0,1-1 28 0 0,0 1 0 0 0,-1 0 0 0 0,1-1 0 0 0,0 1 0 0 0,-1 0 0 0 0,1 0 0 0 0,0 0 1 0 0,-1 1-1 0 0,1-1 0 0 0,0 0 0 0 0,-1 1 0 0 0,1-1 0 0 0,1 1 0 0 0,5 3-146 0 0,-1 1 1 0 0,1 0-1 0 0,-1 0 0 0 0,-1 1 0 0 0,1 0 0 0 0,-1 0 0 0 0,0 0 0 0 0,6 9 0 0 0,41 61-65 0 0,-44-61 65 0 0,-5-9-33 0 0,29 46 1053 0 0,51 62 0 0 0,-72-99-796 0 0,1-2-1 0 0,0 0 0 0 0,1 0 1 0 0,1-1-1 0 0,-1-1 0 0 0,2-1 1 0 0,-1 0-1 0 0,33 15 0 0 0,-43-23-213 0 0,1 0 0 0 0,-1 0-1 0 0,1-1 1 0 0,0 1 0 0 0,-1-1 0 0 0,1 0 0 0 0,0-1-1 0 0,0 0 1 0 0,0 0 0 0 0,0 0 0 0 0,-1 0-1 0 0,1-1 1 0 0,8-2 0 0 0,-7 1 9 0 0,0-1 0 0 0,0 0 0 0 0,0 0-1 0 0,-1-1 1 0 0,1 0 0 0 0,-1 0 0 0 0,0 0 0 0 0,0-1 0 0 0,11-10 0 0 0,12-17 130 0 0,0-1 1 0 0,32-51 0 0 0,40-79-35 0 0,40-57-134 0 0,-74 136-27 0 0,3 2 0 0 0,151-135-1 0 0,-183 186-206 0 0,1 2-1 0 0,1 2 0 0 0,2 1 0 0 0,0 2 0 0 0,81-32 0 0 0,-107 49-3332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17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11 355 7370 0 0,'-2'1'185'0'0,"1"1"1"0"0,0-1-1 0 0,0 0 1 0 0,1 1 0 0 0,-1-1-1 0 0,0 1 1 0 0,0-1-1 0 0,1 1 1 0 0,-1-1 0 0 0,1 1-1 0 0,-1-1 1 0 0,1 1-1 0 0,0 0 1 0 0,-1-1 0 0 0,1 1-1 0 0,0 0 1 0 0,0-1-1 0 0,0 1 1 0 0,1 0-1 0 0,-1-1 1 0 0,0 1 0 0 0,0 0-1 0 0,2 2 1 0 0,-1 1-98 0 0,0-1 0 0 0,0 1 0 0 0,0-1 0 0 0,1 0 0 0 0,-1 1 0 0 0,1-1 0 0 0,0 0 0 0 0,1 0 0 0 0,-1 0 0 0 0,1 0 0 0 0,-1-1 0 0 0,1 1 0 0 0,0-1 0 0 0,1 1-1 0 0,-1-1 1 0 0,7 5 0 0 0,-5-5 94 0 0,0 0 0 0 0,1-1-1 0 0,-1 1 1 0 0,1-1-1 0 0,0 0 1 0 0,-1 0-1 0 0,1-1 1 0 0,0 0-1 0 0,0 0 1 0 0,0 0-1 0 0,0-1 1 0 0,10 0-1 0 0,46-6 1685 0 0,0-3 0 0 0,82-22 0 0 0,-69 13-1334 0 0,761-187 573 0 0,-609 132-904 0 0,13-3 1 0 0,-41 14-266 0 0,-188 57-12 0 0,-11 5 74 0 0,0 0 0 0 0,0 0 1 0 0,0 0-1 0 0,0 0 0 0 0,0 0 0 0 0,0-1 0 0 0,0 1 0 0 0,0 0 0 0 0,0 0 0 0 0,0 0 0 0 0,0 0 0 0 0,0 0 0 0 0,0 0 0 0 0,0 0 1 0 0,0 0-1 0 0,0 0 0 0 0,0 0 0 0 0,0 0 0 0 0,0 0 0 0 0,0 0 0 0 0,0 0 0 0 0,0 0 0 0 0,0 0 0 0 0,0-1 0 0 0,0 1 1 0 0,0 0-1 0 0,0 0 0 0 0,0 0 0 0 0,0 0 0 0 0,0 0 0 0 0,0 0 0 0 0,0 0 0 0 0,0 0 0 0 0,0 0 0 0 0,0 0 0 0 0,0 0 1 0 0,0 0-1 0 0,0 0 0 0 0,0 0 0 0 0,0 0 0 0 0,0 0 0 0 0,0 0 0 0 0,0 0 0 0 0,0 0 0 0 0,0 0 0 0 0,0-1 0 0 0,0 1 0 0 0,0 0 1 0 0,-1 0-1 0 0,1 0 0 0 0,0 0 0 0 0,0 0 0 0 0,0 0 0 0 0,0 0 0 0 0,0 0 0 0 0,0 0 0 0 0,0 0 0 0 0,0 0 0 0 0,0 0 1 0 0,0 0-1 0 0,0 0 0 0 0,0 0 0 0 0,0 0 0 0 0,0 0 0 0 0,0 0 0 0 0,0 0 0 0 0,-1 0 0 0 0,1 1 0 0 0,-21-1-678 0 0,9 0-55 0 0,-18 1-1324 0 0,13-1 996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20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14283 0 0,'2'0'132'0'0,"1"0"-1"0"0,-1 1 1 0 0,0 0-1 0 0,1 0 1 0 0,-1 0-1 0 0,0 0 1 0 0,0 0-1 0 0,0 0 1 0 0,0 0-1 0 0,0 1 1 0 0,0-1-1 0 0,0 1 1 0 0,3 2-1 0 0,20 25 101 0 0,-18-20-204 0 0,-1 1 1 0 0,0-1 0 0 0,-1 1-1 0 0,0 1 1 0 0,4 10 0 0 0,15 58 259 0 0,-13-39 173 0 0,6 29 62 0 0,-3 1 0 0 0,7 108 0 0 0,-16-133-461 0 0,21 178-521 0 0,-14-151 210 0 0,24 76 0 0 0,-32-132 280 0 0,1 4 111 0 0,1 0-1 0 0,1-1 1 0 0,1 0 0 0 0,17 30 0 0 0,-25-49-126 0 0,0 0 1 0 0,0 0-1 0 0,0 0 1 0 0,0 0-1 0 0,0 0 1 0 0,0 0-1 0 0,0 1 1 0 0,0-1-1 0 0,0 0 1 0 0,0 0-1 0 0,0 0 1 0 0,0 0-1 0 0,0 0 1 0 0,0 0 0 0 0,0 0-1 0 0,0 0 1 0 0,0 0-1 0 0,0 0 1 0 0,0 0-1 0 0,1 0 1 0 0,-1 0-1 0 0,0 0 1 0 0,0 0-1 0 0,0 0 1 0 0,0 0-1 0 0,0 0 1 0 0,0 0-1 0 0,0 0 1 0 0,0 0-1 0 0,0 0 1 0 0,0 0-1 0 0,0 0 1 0 0,1 0-1 0 0,-1 0 1 0 0,0 0-1 0 0,0 0 1 0 0,0 0 0 0 0,0 0-1 0 0,0 0 1 0 0,0 0-1 0 0,0 0 1 0 0,0 0-1 0 0,0 0 1 0 0,0 0-1 0 0,0 0 1 0 0,0 0-1 0 0,0 0 1 0 0,0 0-1 0 0,1 0 1 0 0,-1 0-1 0 0,0-1 1 0 0,0 1-1 0 0,0 0 1 0 0,0 0-1 0 0,0 0 1 0 0,0 0-1 0 0,0 0 1 0 0,0 0 0 0 0,0 0-1 0 0,0 0 1 0 0,0 0-1 0 0,0 0 1 0 0,0 0-1 0 0,0 0 1 0 0,0-1-1 0 0,0 1 1 0 0,2-10 543 0 0,-1-11 38 0 0,-44-276 799 0 0,18 147-1664 0 0,19 113 74 0 0,-56-520-1256 0 0,61 535 1079 0 0,1 0 0 0 0,1 0 0 0 0,1 0-1 0 0,8-38 1 0 0,-8 53 282 0 0,0 1-1 0 0,0-1 0 0 0,1 1 0 0 0,0 0 1 0 0,0 0-1 0 0,0 0 0 0 0,1 0 1 0 0,0 0-1 0 0,0 1 0 0 0,0-1 1 0 0,1 1-1 0 0,-1 0 0 0 0,1 1 1 0 0,1-1-1 0 0,-1 1 0 0 0,1 0 1 0 0,-1 0-1 0 0,1 1 0 0 0,8-4 1 0 0,-4 2 11 0 0,0 2 0 0 0,0-1-1 0 0,0 1 1 0 0,0 1 0 0 0,1 0 0 0 0,-1 1 0 0 0,1-1 0 0 0,-1 2 0 0 0,1 0 0 0 0,-1 0 0 0 0,1 1 0 0 0,-1 0 0 0 0,1 1 0 0 0,-1 0 0 0 0,0 0 0 0 0,0 2 0 0 0,0-1 0 0 0,0 1 0 0 0,0 0 0 0 0,-1 1 0 0 0,1 0 0 0 0,-1 1 0 0 0,-1 0 0 0 0,1 0-1 0 0,-1 1 1 0 0,0 0 0 0 0,-1 0 0 0 0,1 1 0 0 0,-1 0 0 0 0,-1 0 0 0 0,0 1 0 0 0,0-1 0 0 0,0 2 0 0 0,7 18 0 0 0,-8-16 163 0 0,-1 1 0 0 0,0 0-1 0 0,-1 0 1 0 0,-1 1 0 0 0,0-1 0 0 0,0 0 0 0 0,-2 1 0 0 0,0-1-1 0 0,0 1 1 0 0,-1-1 0 0 0,-1 1 0 0 0,0-1 0 0 0,-1 0 0 0 0,-8 23-1 0 0,8-26 19 0 0,-1-1 0 0 0,0 0-1 0 0,-1 0 1 0 0,0 0 0 0 0,0-1 0 0 0,-1 1-1 0 0,0-1 1 0 0,-1-1 0 0 0,1 1-1 0 0,-1-1 1 0 0,-1 0 0 0 0,0-1-1 0 0,0 0 1 0 0,0 0 0 0 0,0 0-1 0 0,-1-1 1 0 0,0-1 0 0 0,0 1-1 0 0,0-2 1 0 0,-15 5 0 0 0,14-6 86 0 0,0 0-1 0 0,-1 0 1 0 0,1-1 0 0 0,0-1 0 0 0,-1 0-1 0 0,1 0 1 0 0,0-1 0 0 0,-18-3 0 0 0,-24-12-1169 0 0,0-6-4770 0 0,37 14 335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20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24 127 13827 0 0,'2'50'1095'0'0,"14"78"1"0"0,1-1 107 0 0,-15-107-898 0 0,2 62 121 0 0,-5-71-244 0 0,1 0 0 0 0,-2 1 0 0 0,1-1 0 0 0,-1 0 0 0 0,-4 11 0 0 0,6-21-103 0 0,0 0 0 0 0,-1-1 0 0 0,1 1 0 0 0,0 0-1 0 0,0 0 1 0 0,0-1 0 0 0,-1 1 0 0 0,1 0 0 0 0,0-1 0 0 0,-1 1 0 0 0,1-1-1 0 0,-1 1 1 0 0,1 0 0 0 0,-1-1 0 0 0,1 1 0 0 0,-1-1 0 0 0,1 1 0 0 0,-1-1 0 0 0,1 1-1 0 0,-1-1 1 0 0,0 0 0 0 0,1 1 0 0 0,-1-1 0 0 0,-1 1 0 0 0,2-2-9 0 0,-1 1 1 0 0,0 0 0 0 0,0 0 0 0 0,1 0-1 0 0,-1 0 1 0 0,0-1 0 0 0,1 1 0 0 0,-1 0-1 0 0,0-1 1 0 0,1 1 0 0 0,-1-1-1 0 0,1 1 1 0 0,-1-1 0 0 0,0 1 0 0 0,1-1-1 0 0,-1 1 1 0 0,1-1 0 0 0,0 1 0 0 0,-1-2-1 0 0,-2-2 54 0 0,0 0 0 0 0,1 0 0 0 0,0 0 0 0 0,0 0 0 0 0,0-1 0 0 0,-1-5 0 0 0,-2-17-117 0 0,2-1-1 0 0,1 1 0 0 0,1-1 1 0 0,1 0-1 0 0,2 0 0 0 0,0 1 1 0 0,10-39-1 0 0,-10 56 16 0 0,1-1-1 0 0,0 1 1 0 0,0 0-1 0 0,1 1 1 0 0,1-1 0 0 0,0 1-1 0 0,0 0 1 0 0,0 0 0 0 0,1 0-1 0 0,1 1 1 0 0,-1 0-1 0 0,14-12 1 0 0,-1 4-41 0 0,0 0 0 0 0,2 2 0 0 0,0 0 1 0 0,26-12-1 0 0,-44 24-11 0 0,31-15-622 0 0,0-3-1 0 0,49-37 1 0 0,-78 51-789 0 0,-5 3 249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2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7834 0 0,'2'-1'102'0'0,"-1"1"0"0"0,1 0 0 0 0,-1 0 0 0 0,0 0 0 0 0,1 0 0 0 0,-1 1 0 0 0,1-1 1 0 0,-1 0-1 0 0,0 0 0 0 0,1 1 0 0 0,-1-1 0 0 0,0 1 0 0 0,1-1 0 0 0,-1 1 0 0 0,0 0 1 0 0,0-1-1 0 0,0 1 0 0 0,0 0 0 0 0,1 0 0 0 0,-1 0 0 0 0,0 0 0 0 0,0 0 0 0 0,-1 0 0 0 0,1 0 1 0 0,0 0-1 0 0,0 0 0 0 0,0 2 0 0 0,0-1-70 0 0,-1 0-1 0 0,0 0 1 0 0,1 0 0 0 0,-1 0-1 0 0,0 0 1 0 0,0 0 0 0 0,-1 0-1 0 0,1 0 1 0 0,0 0 0 0 0,-1 0-1 0 0,1 0 1 0 0,-1 0-1 0 0,0 0 1 0 0,1-1 0 0 0,-1 1-1 0 0,0 0 1 0 0,0 0 0 0 0,-2 2-1 0 0,-11 18 453 0 0,-48 80 1794 0 0,54-86-1835 0 0,1 1-1 0 0,0 0 1 0 0,1 0 0 0 0,-6 30 0 0 0,9-31-70 0 0,1 0 0 0 0,0 0 1 0 0,1 24-1 0 0,1-34-306 0 0,1-1 1 0 0,-1 1-1 0 0,1-1 1 0 0,0 1-1 0 0,1-1 1 0 0,-1 1-1 0 0,1-1 1 0 0,0 0-1 0 0,0 0 1 0 0,1 0-1 0 0,-1 0 1 0 0,1 0-1 0 0,6 7 1 0 0,-8-10-70 0 0,0-1-1 0 0,0 0 1 0 0,1 0 0 0 0,-1 0-1 0 0,0-1 1 0 0,0 1-1 0 0,0 0 1 0 0,1 0 0 0 0,-1-1-1 0 0,0 1 1 0 0,1-1 0 0 0,-1 1-1 0 0,0-1 1 0 0,1 1 0 0 0,-1-1-1 0 0,1 0 1 0 0,-1 0-1 0 0,1 1 1 0 0,-1-1 0 0 0,1 0-1 0 0,1-1 1 0 0,0 1 14 0 0,0-1-1 0 0,0 0 1 0 0,0 0 0 0 0,0 0 0 0 0,0-1-1 0 0,0 1 1 0 0,-1-1 0 0 0,1 1-1 0 0,3-4 1 0 0,5-4 282 0 0,-1-1 1 0 0,0 0-1 0 0,12-17 0 0 0,-20 24-158 0 0,13-17 365 0 0,0 0 0 0 0,-2-1 0 0 0,17-36 1 0 0,-24 43-397 0 0,-1 1 0 0 0,0-1 0 0 0,-1 0 1 0 0,0-1-1 0 0,-1 1 0 0 0,-1 0 1 0 0,1-22-1 0 0,-3 30-85 0 0,0-1 0 0 0,-1 1-1 0 0,0 0 1 0 0,0 0 0 0 0,-1 1 0 0 0,1-1 0 0 0,-1 0 0 0 0,-1 0 0 0 0,1 1 0 0 0,-7-11-1 0 0,7 13-213 0 0,0 0 0 0 0,0 1-1 0 0,0-1 1 0 0,0 0-1 0 0,-1 1 1 0 0,1 0 0 0 0,-1 0-1 0 0,1-1 1 0 0,-1 1-1 0 0,0 1 1 0 0,0-1 0 0 0,0 0-1 0 0,0 1 1 0 0,0 0-1 0 0,0-1 1 0 0,0 1 0 0 0,-1 0-1 0 0,1 1 1 0 0,0-1-1 0 0,-1 1 1 0 0,-3-1 0 0 0,-2 2-1101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2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12443 0 0,'6'0'158'0'0,"-1"0"1"0"0,1 1 0 0 0,-1 0-1 0 0,0 0 1 0 0,1 0 0 0 0,-1 0-1 0 0,0 1 1 0 0,0 0-1 0 0,0 0 1 0 0,0 1 0 0 0,0-1-1 0 0,0 1 1 0 0,-1 0 0 0 0,1 0-1 0 0,-1 1 1 0 0,0-1 0 0 0,0 1-1 0 0,0 0 1 0 0,-1 0 0 0 0,1 0-1 0 0,-1 1 1 0 0,0-1 0 0 0,3 7-1 0 0,5 10-117 0 0,-2 0 1 0 0,0 1-1 0 0,-2 0 0 0 0,7 27 0 0 0,-3-7-117 0 0,3 5 229 0 0,121 348 975 0 0,-123-368-939 0 0,-2 0 0 0 0,-1 0 0 0 0,-1 1 0 0 0,-1 0-1 0 0,-1 0 1 0 0,-2 0 0 0 0,1 33 0 0 0,-5-60-227 0 0,0 1 1 0 0,0-1-1 0 0,0 0 1 0 0,0 1-1 0 0,0-1 0 0 0,0 0 1 0 0,0 1-1 0 0,-1-1 1 0 0,1 0-1 0 0,-1 0 0 0 0,1 1 1 0 0,-1-1-1 0 0,1 0 1 0 0,-1 0-1 0 0,1 0 0 0 0,-1 1 1 0 0,-1 0-1 0 0,1-2-17 0 0,0 1 1 0 0,0-1-1 0 0,0 0 0 0 0,1 0 1 0 0,-1 1-1 0 0,0-1 0 0 0,0 0 1 0 0,0 0-1 0 0,0 0 0 0 0,0 0 0 0 0,0 0 1 0 0,0-1-1 0 0,1 1 0 0 0,-1 0 1 0 0,0 0-1 0 0,0 0 0 0 0,0-1 1 0 0,0 1-1 0 0,1-1 0 0 0,-1 1 0 0 0,0 0 1 0 0,0-1-1 0 0,1 1 0 0 0,-1-1 1 0 0,0 0-1 0 0,0 1 0 0 0,0-2 1 0 0,-9-5-1104 0 0,1-1-1 0 0,0-1 1 0 0,0 0 0 0 0,-8-11 0 0 0,-5-8-3670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2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12443 0 0,'41'39'1924'0'0,"-31"-28"-2552"0"0,0 0-1 0 0,-1 0 1 0 0,14 26 0 0 0,-19-30 410 0 0,-1-1 0 0 0,0 2 0 0 0,0-1 0 0 0,0 0 0 0 0,-1 1 0 0 0,0-1 0 0 0,0 1 0 0 0,-1-1 0 0 0,0 1 0 0 0,-1 0 0 0 0,1 0 0 0 0,-2-1 0 0 0,1 1 0 0 0,-1 0 0 0 0,0-1 0 0 0,-3 11 0 0 0,-1-3 152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4:2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42 256 13363 0 0,'17'6'446'0'0,"-1"0"1"0"0,2-1 0 0 0,-1 0-1 0 0,1-2 1 0 0,-1 0 0 0 0,1-1-1 0 0,0-1 1 0 0,0 0 0 0 0,20-3-1 0 0,-33 2-522 0 0,-1-1-1 0 0,0 0 1 0 0,1 0-1 0 0,-1 0 1 0 0,0-1-1 0 0,0 0 1 0 0,0 1-1 0 0,0-2 1 0 0,0 1-1 0 0,0 0 1 0 0,0-1-1 0 0,-1 1 1 0 0,1-1-1 0 0,-1 0 1 0 0,4-4-1 0 0,-3 1 196 0 0,0 1 0 0 0,0-1 0 0 0,-1 1 0 0 0,0-1-1 0 0,0 0 1 0 0,0 0 0 0 0,-1 0 0 0 0,0-1 0 0 0,2-9 0 0 0,-2 5 84 0 0,0 1 0 0 0,-1-1 1 0 0,-1 1-1 0 0,0-1 0 0 0,0 0 0 0 0,-1 1 1 0 0,0-1-1 0 0,-1 1 0 0 0,0-1 1 0 0,-1 1-1 0 0,0 0 0 0 0,-8-17 0 0 0,10 25-240 0 0,0 0-1 0 0,0 0 1 0 0,0 0-1 0 0,0 0 1 0 0,0 1-1 0 0,-1-1 1 0 0,1 0 0 0 0,-1 1-1 0 0,1-1 1 0 0,-1 1-1 0 0,0-1 1 0 0,1 1-1 0 0,-1 0 1 0 0,0 0-1 0 0,0 0 1 0 0,0 0-1 0 0,-4-2 1 0 0,4 3-16 0 0,-1 0 0 0 0,1 0 0 0 0,-1 0 0 0 0,1 0 0 0 0,-1 0 0 0 0,1 0-1 0 0,-1 1 1 0 0,1-1 0 0 0,0 1 0 0 0,-1 0 0 0 0,1-1 0 0 0,0 1 0 0 0,-1 0 0 0 0,1 1 0 0 0,0-1 0 0 0,-2 2 0 0 0,-12 7-195 0 0,1 1 0 0 0,0 1 0 0 0,0 1-1 0 0,-18 21 1 0 0,10-7 12 0 0,-30 46-1 0 0,42-55 359 0 0,1 0 0 0 0,1 1 1 0 0,1 0-1 0 0,0 0 0 0 0,1 1 0 0 0,2 0 0 0 0,0 0 0 0 0,1 1 0 0 0,-2 27 0 0 0,5-34 96 0 0,1 1-1 0 0,0-1 1 0 0,1 0-1 0 0,1 0 1 0 0,0 0-1 0 0,6 18 1 0 0,-5-23-64 0 0,1 1 1 0 0,0-1 0 0 0,0 0-1 0 0,1 0 1 0 0,0-1 0 0 0,0 1-1 0 0,1-1 1 0 0,0 0 0 0 0,12 11 0 0 0,-12-14-122 0 0,0 0 0 0 0,1 0 0 0 0,0 0 0 0 0,-1-1 0 0 0,2 0 1 0 0,-1-1-1 0 0,0 0 0 0 0,1 0 0 0 0,0 0 0 0 0,-1-1 0 0 0,1 0 1 0 0,0-1-1 0 0,0 1 0 0 0,0-2 0 0 0,0 1 0 0 0,0-1 0 0 0,0 0 1 0 0,1-1-1 0 0,-1 0 0 0 0,14-3 0 0 0,-9 1-201 0 0,0-1 0 0 0,0 0 0 0 0,-1-1-1 0 0,0-1 1 0 0,0 0 0 0 0,0 0 0 0 0,0-1 0 0 0,-1 0 0 0 0,0-1-1 0 0,-1-1 1 0 0,18-17 0 0 0,5-13-3147 0 0,-2-1 0 0 0,28-48 0 0 0,-44 61 3171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CS 211  :  Fundamentals of Programming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EC2 = Elastic Compute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06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EC2 = Elastic Compute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66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5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879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30.png"/><Relationship Id="rId50" Type="http://schemas.openxmlformats.org/officeDocument/2006/relationships/customXml" Target="../ink/ink26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9.xml"/><Relationship Id="rId29" Type="http://schemas.openxmlformats.org/officeDocument/2006/relationships/image" Target="../media/image21.png"/><Relationship Id="rId11" Type="http://schemas.openxmlformats.org/officeDocument/2006/relationships/image" Target="../media/image12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5.png"/><Relationship Id="rId40" Type="http://schemas.openxmlformats.org/officeDocument/2006/relationships/customXml" Target="../ink/ink21.xml"/><Relationship Id="rId45" Type="http://schemas.openxmlformats.org/officeDocument/2006/relationships/image" Target="../media/image29.png"/><Relationship Id="rId53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customXml" Target="../ink/ink6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4" Type="http://schemas.openxmlformats.org/officeDocument/2006/relationships/customXml" Target="../ink/ink3.xml"/><Relationship Id="rId9" Type="http://schemas.openxmlformats.org/officeDocument/2006/relationships/image" Target="../media/image11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20.png"/><Relationship Id="rId30" Type="http://schemas.openxmlformats.org/officeDocument/2006/relationships/customXml" Target="../ink/ink16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25.xml"/><Relationship Id="rId8" Type="http://schemas.openxmlformats.org/officeDocument/2006/relationships/customXml" Target="../ink/ink5.xml"/><Relationship Id="rId51" Type="http://schemas.openxmlformats.org/officeDocument/2006/relationships/image" Target="../media/image32.png"/><Relationship Id="rId3" Type="http://schemas.openxmlformats.org/officeDocument/2006/relationships/image" Target="../media/image8.jpeg"/><Relationship Id="rId12" Type="http://schemas.openxmlformats.org/officeDocument/2006/relationships/customXml" Target="../ink/ink7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20" Type="http://schemas.openxmlformats.org/officeDocument/2006/relationships/customXml" Target="../ink/ink11.xml"/><Relationship Id="rId41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228600"/>
            <a:ext cx="8007178" cy="10668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CS 310 : Scalable Software Architectures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b="0" i="1" dirty="0">
                <a:solidFill>
                  <a:srgbClr val="0000FF"/>
                </a:solidFill>
              </a:rPr>
              <a:t>Week 06 (Oct 28 – Nov 01)</a:t>
            </a:r>
            <a:endParaRPr lang="en-US" b="0" i="1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59AB1-94D5-5D16-BFFC-5C4C5E3F8E7D}"/>
              </a:ext>
            </a:extLst>
          </p:cNvPr>
          <p:cNvSpPr txBox="1"/>
          <p:nvPr/>
        </p:nvSpPr>
        <p:spPr>
          <a:xfrm>
            <a:off x="3642966" y="1901743"/>
            <a:ext cx="5281930" cy="33624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This week in CS 310: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this week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Midterm exam, motivate lambda / serverless</a:t>
            </a:r>
          </a:p>
          <a:p>
            <a:pPr marL="457200" marR="0" lvl="0" indent="-2270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on Tuesday, October 29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 class</a:t>
            </a:r>
          </a:p>
          <a:p>
            <a:pPr marL="914400" lvl="1" indent="-227013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In-person, hand-written</a:t>
            </a:r>
          </a:p>
          <a:p>
            <a:pPr marL="914400" lvl="1" indent="-227013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Multiple choice, short answer, code read / write</a:t>
            </a:r>
          </a:p>
          <a:p>
            <a:pPr marL="457200" marR="0" lvl="0" indent="-2270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Watch for release of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03</a:t>
            </a:r>
            <a:endParaRPr 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27013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726DADC-A98C-B243-B82E-75F29035C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02" y="662472"/>
            <a:ext cx="937728" cy="9377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1C273D-0BC1-E38D-B4D6-1CAF769C7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752600"/>
            <a:ext cx="3299547" cy="25464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86E9E1-F12B-12F7-84D5-21A5C130F056}"/>
              </a:ext>
            </a:extLst>
          </p:cNvPr>
          <p:cNvSpPr/>
          <p:nvPr/>
        </p:nvSpPr>
        <p:spPr>
          <a:xfrm>
            <a:off x="573264" y="3628750"/>
            <a:ext cx="2408120" cy="4860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85F96-1F14-0B00-DF8A-F2730C4E8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7" y="5638800"/>
            <a:ext cx="1799293" cy="101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28703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Topics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000998" cy="5060950"/>
          </a:xfrm>
        </p:spPr>
        <p:txBody>
          <a:bodyPr/>
          <a:lstStyle/>
          <a:p>
            <a:pPr marL="227013" indent="-227013"/>
            <a:r>
              <a:rPr lang="en-US" sz="3600" dirty="0"/>
              <a:t>Cloud workloads</a:t>
            </a:r>
          </a:p>
          <a:p>
            <a:pPr marL="227013" indent="-227013"/>
            <a:r>
              <a:rPr lang="en-US" sz="3600" dirty="0"/>
              <a:t>Execution options</a:t>
            </a:r>
          </a:p>
          <a:p>
            <a:pPr marL="227013" indent="-227013"/>
            <a:r>
              <a:rPr lang="en-US" sz="3600" dirty="0"/>
              <a:t>Lambda expressions</a:t>
            </a:r>
          </a:p>
          <a:p>
            <a:pPr marL="227013" indent="-227013"/>
            <a:r>
              <a:rPr lang="en-US" sz="3600" dirty="0"/>
              <a:t>Serverless computing</a:t>
            </a:r>
          </a:p>
        </p:txBody>
      </p:sp>
    </p:spTree>
    <p:extLst>
      <p:ext uri="{BB962C8B-B14F-4D97-AF65-F5344CB8AC3E}">
        <p14:creationId xmlns:p14="http://schemas.microsoft.com/office/powerpoint/2010/main" val="419496710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500" y="6306825"/>
            <a:ext cx="4953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Class</a:t>
            </a:r>
            <a:r>
              <a:rPr lang="en-US" kern="0" dirty="0">
                <a:solidFill>
                  <a:prstClr val="black"/>
                </a:solidFill>
              </a:rPr>
              <a:t> sessions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876800"/>
          </a:xfrm>
        </p:spPr>
        <p:txBody>
          <a:bodyPr/>
          <a:lstStyle/>
          <a:p>
            <a:pPr marL="227013" indent="-227013"/>
            <a:r>
              <a:rPr lang="en-US" dirty="0"/>
              <a:t>Tuesday:</a:t>
            </a:r>
          </a:p>
          <a:p>
            <a:pPr marL="627063" lvl="1" indent="-227013"/>
            <a:r>
              <a:rPr lang="en-US" dirty="0"/>
              <a:t>Exam</a:t>
            </a:r>
          </a:p>
          <a:p>
            <a:pPr marL="627063" lvl="1" indent="-227013"/>
            <a:endParaRPr lang="en-US" dirty="0"/>
          </a:p>
          <a:p>
            <a:pPr marL="227013" indent="-227013"/>
            <a:r>
              <a:rPr lang="en-US" dirty="0"/>
              <a:t>Thursday:</a:t>
            </a:r>
          </a:p>
          <a:p>
            <a:pPr marL="627063" lvl="1" indent="-227013"/>
            <a:r>
              <a:rPr lang="en-US" dirty="0"/>
              <a:t>Discuss exam</a:t>
            </a:r>
          </a:p>
          <a:p>
            <a:pPr marL="627063" lvl="1" indent="-227013"/>
            <a:r>
              <a:rPr lang="en-US" dirty="0"/>
              <a:t>We’ll get back to in-class programming next week</a:t>
            </a:r>
          </a:p>
        </p:txBody>
      </p:sp>
    </p:spTree>
    <p:extLst>
      <p:ext uri="{BB962C8B-B14F-4D97-AF65-F5344CB8AC3E}">
        <p14:creationId xmlns:p14="http://schemas.microsoft.com/office/powerpoint/2010/main" val="256902530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1BCDF-BC15-DF59-2728-88778BC6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3F8935D-ED2C-71F9-7A8E-057778AF9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80" y="990600"/>
            <a:ext cx="718984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9044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BF72B1-4CF6-05C8-45A3-DC6760129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75153"/>
            <a:ext cx="7431668" cy="43590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36525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02 --- complete web service in AWS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6FC392-3C22-4DE2-EA12-D193995DD809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3952307"/>
            <a:ext cx="152400" cy="83820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900E84C7-60B0-8B5D-3FA0-7B1A0F2CC9F9}"/>
              </a:ext>
            </a:extLst>
          </p:cNvPr>
          <p:cNvSpPr/>
          <p:nvPr/>
        </p:nvSpPr>
        <p:spPr>
          <a:xfrm>
            <a:off x="3145809" y="1173597"/>
            <a:ext cx="1371600" cy="914400"/>
          </a:xfrm>
          <a:prstGeom prst="irregularSeal2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FF774-602F-FF71-86DE-AD10FDD43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307" y="727818"/>
            <a:ext cx="1219200" cy="9144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763E105-ED90-C8BB-C991-8964876C208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62200" y="4495800"/>
            <a:ext cx="5203462" cy="2186496"/>
          </a:xfrm>
          <a:prstGeom prst="rect">
            <a:avLst/>
          </a:prstGeom>
          <a:solidFill>
            <a:srgbClr val="98FB9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PhotoApp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web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/stats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/user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/users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/assets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/bucket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/image/: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assetid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post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/image/: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9FAA8C-BE31-4BFC-0E97-C7A5AA054890}"/>
                  </a:ext>
                </a:extLst>
              </p14:cNvPr>
              <p14:cNvContentPartPr/>
              <p14:nvPr/>
            </p14:nvContentPartPr>
            <p14:xfrm>
              <a:off x="1784422" y="2711534"/>
              <a:ext cx="891360" cy="22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9FAA8C-BE31-4BFC-0E97-C7A5AA0548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5782" y="2702534"/>
                <a:ext cx="909000" cy="24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03842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BF72B1-4CF6-05C8-45A3-DC6760129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75153"/>
            <a:ext cx="7431668" cy="43590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36525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02 --- complete web service in AWS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6FC392-3C22-4DE2-EA12-D193995DD809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3952307"/>
            <a:ext cx="152400" cy="83820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900E84C7-60B0-8B5D-3FA0-7B1A0F2CC9F9}"/>
              </a:ext>
            </a:extLst>
          </p:cNvPr>
          <p:cNvSpPr/>
          <p:nvPr/>
        </p:nvSpPr>
        <p:spPr>
          <a:xfrm>
            <a:off x="3145809" y="1173597"/>
            <a:ext cx="1371600" cy="914400"/>
          </a:xfrm>
          <a:prstGeom prst="irregularSeal2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FF774-602F-FF71-86DE-AD10FDD43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307" y="727818"/>
            <a:ext cx="1219200" cy="9144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763E105-ED90-C8BB-C991-8964876C208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62200" y="4495800"/>
            <a:ext cx="5203462" cy="2186496"/>
          </a:xfrm>
          <a:prstGeom prst="rect">
            <a:avLst/>
          </a:prstGeom>
          <a:solidFill>
            <a:srgbClr val="98FB9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PhotoApp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web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/stats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/user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/users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/assets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/bucket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/image/: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assetid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post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/image/: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0369B5A-2CE5-44C8-BF02-84DB6B66C361}"/>
                  </a:ext>
                </a:extLst>
              </p14:cNvPr>
              <p14:cNvContentPartPr/>
              <p14:nvPr/>
            </p14:nvContentPartPr>
            <p14:xfrm>
              <a:off x="314280" y="2050560"/>
              <a:ext cx="4997160" cy="2909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0369B5A-2CE5-44C8-BF02-84DB6B66C3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920" y="2041200"/>
                <a:ext cx="5015880" cy="29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255486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oadmap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24600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54,000+ Road Map Stock Photos, Pictures &amp; Royalty-Free Images - iStock |  Roadmap infographic, Map, Road">
            <a:extLst>
              <a:ext uri="{FF2B5EF4-FFF2-40B4-BE49-F238E27FC236}">
                <a16:creationId xmlns:a16="http://schemas.microsoft.com/office/drawing/2014/main" id="{A582660B-BD97-475D-4C5D-F3AA9D92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487757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C42BF65-A49E-8409-5EDA-7FEE8D105FB8}"/>
              </a:ext>
            </a:extLst>
          </p:cNvPr>
          <p:cNvGrpSpPr/>
          <p:nvPr/>
        </p:nvGrpSpPr>
        <p:grpSpPr>
          <a:xfrm>
            <a:off x="4634182" y="1842854"/>
            <a:ext cx="2188440" cy="721440"/>
            <a:chOff x="4634182" y="1842854"/>
            <a:chExt cx="2188440" cy="72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951CACF-FCBF-4544-3465-E95584E8D904}"/>
                    </a:ext>
                  </a:extLst>
                </p14:cNvPr>
                <p14:cNvContentPartPr/>
                <p14:nvPr/>
              </p14:nvContentPartPr>
              <p14:xfrm>
                <a:off x="4634182" y="2200334"/>
                <a:ext cx="715680" cy="176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951CACF-FCBF-4544-3465-E95584E8D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25182" y="2191334"/>
                  <a:ext cx="733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095441-D1A0-FB5A-2AE7-099A578629BF}"/>
                    </a:ext>
                  </a:extLst>
                </p14:cNvPr>
                <p14:cNvContentPartPr/>
                <p14:nvPr/>
              </p14:nvContentPartPr>
              <p14:xfrm>
                <a:off x="5471902" y="2076854"/>
                <a:ext cx="229680" cy="487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095441-D1A0-FB5A-2AE7-099A578629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63262" y="2068214"/>
                  <a:ext cx="24732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470A1F-4640-23E8-36E7-47CC34F0D8BB}"/>
                    </a:ext>
                  </a:extLst>
                </p14:cNvPr>
                <p14:cNvContentPartPr/>
                <p14:nvPr/>
              </p14:nvContentPartPr>
              <p14:xfrm>
                <a:off x="5780782" y="2033294"/>
                <a:ext cx="136080" cy="225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470A1F-4640-23E8-36E7-47CC34F0D8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2142" y="2024654"/>
                  <a:ext cx="1537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C2A6D85-9C5C-AE1D-02B5-0D07F08527F2}"/>
                    </a:ext>
                  </a:extLst>
                </p14:cNvPr>
                <p14:cNvContentPartPr/>
                <p14:nvPr/>
              </p14:nvContentPartPr>
              <p14:xfrm>
                <a:off x="5931982" y="2066414"/>
                <a:ext cx="91080" cy="171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C2A6D85-9C5C-AE1D-02B5-0D07F08527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22982" y="2057414"/>
                  <a:ext cx="108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8EAA48-9D4D-15EB-A91E-836E7962E36D}"/>
                    </a:ext>
                  </a:extLst>
                </p14:cNvPr>
                <p14:cNvContentPartPr/>
                <p14:nvPr/>
              </p14:nvContentPartPr>
              <p14:xfrm>
                <a:off x="6100462" y="2056334"/>
                <a:ext cx="138240" cy="348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8EAA48-9D4D-15EB-A91E-836E7962E3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91462" y="2047694"/>
                  <a:ext cx="1558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4A8752-6623-AE2C-68C0-3A03C2261ACF}"/>
                    </a:ext>
                  </a:extLst>
                </p14:cNvPr>
                <p14:cNvContentPartPr/>
                <p14:nvPr/>
              </p14:nvContentPartPr>
              <p14:xfrm>
                <a:off x="6112702" y="1939694"/>
                <a:ext cx="42840" cy="94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4A8752-6623-AE2C-68C0-3A03C2261A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04062" y="1930694"/>
                  <a:ext cx="604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297565-B010-4120-D98A-749CB0BA55FB}"/>
                    </a:ext>
                  </a:extLst>
                </p14:cNvPr>
                <p14:cNvContentPartPr/>
                <p14:nvPr/>
              </p14:nvContentPartPr>
              <p14:xfrm>
                <a:off x="6255982" y="1986494"/>
                <a:ext cx="195840" cy="243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297565-B010-4120-D98A-749CB0BA55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47342" y="1977854"/>
                  <a:ext cx="21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E88BB0-62F0-F084-32CD-E2855E41B1F9}"/>
                    </a:ext>
                  </a:extLst>
                </p14:cNvPr>
                <p14:cNvContentPartPr/>
                <p14:nvPr/>
              </p14:nvContentPartPr>
              <p14:xfrm>
                <a:off x="6521662" y="2049854"/>
                <a:ext cx="109080" cy="187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E88BB0-62F0-F084-32CD-E2855E41B1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13022" y="2040854"/>
                  <a:ext cx="126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D0F6245-53B7-08EF-E5F2-23BC28E5FCAB}"/>
                    </a:ext>
                  </a:extLst>
                </p14:cNvPr>
                <p14:cNvContentPartPr/>
                <p14:nvPr/>
              </p14:nvContentPartPr>
              <p14:xfrm>
                <a:off x="6615982" y="1842854"/>
                <a:ext cx="206640" cy="350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D0F6245-53B7-08EF-E5F2-23BC28E5FC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07342" y="1834214"/>
                  <a:ext cx="224280" cy="36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868C708-8DE5-A55E-E9AA-ECCB2809E9D8}"/>
              </a:ext>
            </a:extLst>
          </p:cNvPr>
          <p:cNvGrpSpPr/>
          <p:nvPr/>
        </p:nvGrpSpPr>
        <p:grpSpPr>
          <a:xfrm>
            <a:off x="7053742" y="1782374"/>
            <a:ext cx="382680" cy="365760"/>
            <a:chOff x="7053742" y="1782374"/>
            <a:chExt cx="382680" cy="3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7FD34D6-E0F9-B099-7038-393092B1867A}"/>
                    </a:ext>
                  </a:extLst>
                </p14:cNvPr>
                <p14:cNvContentPartPr/>
                <p14:nvPr/>
              </p14:nvContentPartPr>
              <p14:xfrm>
                <a:off x="7053742" y="1841054"/>
                <a:ext cx="212400" cy="307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7FD34D6-E0F9-B099-7038-393092B186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45102" y="1832414"/>
                  <a:ext cx="230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CF97483-D635-EC7D-A5EB-858CD0B4BEF5}"/>
                    </a:ext>
                  </a:extLst>
                </p14:cNvPr>
                <p14:cNvContentPartPr/>
                <p14:nvPr/>
              </p14:nvContentPartPr>
              <p14:xfrm>
                <a:off x="7362622" y="1782374"/>
                <a:ext cx="73800" cy="361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CF97483-D635-EC7D-A5EB-858CD0B4BE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53982" y="1773734"/>
                  <a:ext cx="91440" cy="37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67A997D-B1C0-BD8F-5A2F-41FD3B613133}"/>
                  </a:ext>
                </a:extLst>
              </p14:cNvPr>
              <p14:cNvContentPartPr/>
              <p14:nvPr/>
            </p14:nvContentPartPr>
            <p14:xfrm>
              <a:off x="7727662" y="1584374"/>
              <a:ext cx="495720" cy="344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67A997D-B1C0-BD8F-5A2F-41FD3B61313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18662" y="1575374"/>
                <a:ext cx="513360" cy="36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BEC25724-6518-C1B3-4CE1-A0E65A095B0A}"/>
              </a:ext>
            </a:extLst>
          </p:cNvPr>
          <p:cNvGrpSpPr/>
          <p:nvPr/>
        </p:nvGrpSpPr>
        <p:grpSpPr>
          <a:xfrm>
            <a:off x="3453382" y="2577614"/>
            <a:ext cx="4937040" cy="934200"/>
            <a:chOff x="3453382" y="2577614"/>
            <a:chExt cx="4937040" cy="93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C672363-521C-B2DF-3A02-1E2059A37000}"/>
                    </a:ext>
                  </a:extLst>
                </p14:cNvPr>
                <p14:cNvContentPartPr/>
                <p14:nvPr/>
              </p14:nvContentPartPr>
              <p14:xfrm>
                <a:off x="3453382" y="2577614"/>
                <a:ext cx="1906200" cy="678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C672363-521C-B2DF-3A02-1E2059A370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44742" y="2568974"/>
                  <a:ext cx="192384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903A310-100D-06EE-8F1F-E3970EA18799}"/>
                    </a:ext>
                  </a:extLst>
                </p14:cNvPr>
                <p14:cNvContentPartPr/>
                <p14:nvPr/>
              </p14:nvContentPartPr>
              <p14:xfrm>
                <a:off x="5524102" y="3172694"/>
                <a:ext cx="262800" cy="339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903A310-100D-06EE-8F1F-E3970EA187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15462" y="3164054"/>
                  <a:ext cx="2804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E24B774-F594-5E1A-3BFF-5122E4AE67DD}"/>
                    </a:ext>
                  </a:extLst>
                </p14:cNvPr>
                <p14:cNvContentPartPr/>
                <p14:nvPr/>
              </p14:nvContentPartPr>
              <p14:xfrm>
                <a:off x="5835502" y="3101414"/>
                <a:ext cx="213480" cy="191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E24B774-F594-5E1A-3BFF-5122E4AE67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26862" y="3092414"/>
                  <a:ext cx="231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C4411A-1674-8E1B-DE37-F2A0FEB72F9E}"/>
                    </a:ext>
                  </a:extLst>
                </p14:cNvPr>
                <p14:cNvContentPartPr/>
                <p14:nvPr/>
              </p14:nvContentPartPr>
              <p14:xfrm>
                <a:off x="6067342" y="3128054"/>
                <a:ext cx="91440" cy="127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C4411A-1674-8E1B-DE37-F2A0FEB72F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58702" y="3119414"/>
                  <a:ext cx="109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518746C-AB82-5CAE-779B-5805E80D7948}"/>
                    </a:ext>
                  </a:extLst>
                </p14:cNvPr>
                <p14:cNvContentPartPr/>
                <p14:nvPr/>
              </p14:nvContentPartPr>
              <p14:xfrm>
                <a:off x="6226462" y="3148214"/>
                <a:ext cx="104400" cy="328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518746C-AB82-5CAE-779B-5805E80D79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17462" y="3139574"/>
                  <a:ext cx="1220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4AC2EBD-AD70-B9AD-C0BC-F4FBD6232D56}"/>
                    </a:ext>
                  </a:extLst>
                </p14:cNvPr>
                <p14:cNvContentPartPr/>
                <p14:nvPr/>
              </p14:nvContentPartPr>
              <p14:xfrm>
                <a:off x="6151942" y="2998454"/>
                <a:ext cx="109440" cy="4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4AC2EBD-AD70-B9AD-C0BC-F4FBD6232D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43302" y="2989454"/>
                  <a:ext cx="1270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756343B-B1BB-AE1D-78EF-80C7D957F29D}"/>
                    </a:ext>
                  </a:extLst>
                </p14:cNvPr>
                <p14:cNvContentPartPr/>
                <p14:nvPr/>
              </p14:nvContentPartPr>
              <p14:xfrm>
                <a:off x="6367222" y="3035174"/>
                <a:ext cx="231480" cy="177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756343B-B1BB-AE1D-78EF-80C7D957F2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58222" y="3026174"/>
                  <a:ext cx="249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6ABD74F-787F-DDF2-372C-F8489611DC9D}"/>
                    </a:ext>
                  </a:extLst>
                </p14:cNvPr>
                <p14:cNvContentPartPr/>
                <p14:nvPr/>
              </p14:nvContentPartPr>
              <p14:xfrm>
                <a:off x="6606982" y="3042014"/>
                <a:ext cx="186480" cy="161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6ABD74F-787F-DDF2-372C-F8489611DC9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98342" y="3033014"/>
                  <a:ext cx="204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F3BFD3D8-6CD9-C071-FF78-B341F7F33019}"/>
                    </a:ext>
                  </a:extLst>
                </p14:cNvPr>
                <p14:cNvContentPartPr/>
                <p14:nvPr/>
              </p14:nvContentPartPr>
              <p14:xfrm>
                <a:off x="6767542" y="2775614"/>
                <a:ext cx="160200" cy="41652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F3BFD3D8-6CD9-C071-FF78-B341F7F330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58542" y="2766614"/>
                  <a:ext cx="1778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FBF2F9A4-D3A8-E07C-BD07-D06D2C7DE37B}"/>
                    </a:ext>
                  </a:extLst>
                </p14:cNvPr>
                <p14:cNvContentPartPr/>
                <p14:nvPr/>
              </p14:nvContentPartPr>
              <p14:xfrm>
                <a:off x="6717502" y="2949854"/>
                <a:ext cx="275400" cy="4680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FBF2F9A4-D3A8-E07C-BD07-D06D2C7DE3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08862" y="2941214"/>
                  <a:ext cx="293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1B62977B-A724-6D1A-B1FA-FDFF7394A884}"/>
                    </a:ext>
                  </a:extLst>
                </p14:cNvPr>
                <p14:cNvContentPartPr/>
                <p14:nvPr/>
              </p14:nvContentPartPr>
              <p14:xfrm>
                <a:off x="7188742" y="2877494"/>
                <a:ext cx="171000" cy="218160"/>
              </p14:xfrm>
            </p:contentPart>
          </mc:Choice>
          <mc:Fallback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1B62977B-A724-6D1A-B1FA-FDFF7394A88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80102" y="2868854"/>
                  <a:ext cx="188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623B08C2-A7E3-DED2-B12F-95E7B5E4983A}"/>
                    </a:ext>
                  </a:extLst>
                </p14:cNvPr>
                <p14:cNvContentPartPr/>
                <p14:nvPr/>
              </p14:nvContentPartPr>
              <p14:xfrm>
                <a:off x="7366582" y="2865254"/>
                <a:ext cx="249840" cy="250200"/>
              </p14:xfrm>
            </p:contentPart>
          </mc:Choice>
          <mc:Fallback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623B08C2-A7E3-DED2-B12F-95E7B5E498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57582" y="2856254"/>
                  <a:ext cx="2674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A150AEEC-D664-70D4-289A-8D04AAED0B60}"/>
                    </a:ext>
                  </a:extLst>
                </p14:cNvPr>
                <p14:cNvContentPartPr/>
                <p14:nvPr/>
              </p14:nvContentPartPr>
              <p14:xfrm>
                <a:off x="7789942" y="2641694"/>
                <a:ext cx="600480" cy="420120"/>
              </p14:xfrm>
            </p:contentPart>
          </mc:Choice>
          <mc:Fallback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A150AEEC-D664-70D4-289A-8D04AAED0B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81302" y="2632694"/>
                  <a:ext cx="618120" cy="43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559918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3626</TotalTime>
  <Words>343</Words>
  <Application>Microsoft Office PowerPoint</Application>
  <PresentationFormat>On-screen Show (4:3)</PresentationFormat>
  <Paragraphs>57</Paragraphs>
  <Slides>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Myriad Pro</vt:lpstr>
      <vt:lpstr>Times New Roman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Joseph Edward Hummel</cp:lastModifiedBy>
  <cp:revision>1032</cp:revision>
  <cp:lastPrinted>2016-01-09T20:55:26Z</cp:lastPrinted>
  <dcterms:created xsi:type="dcterms:W3CDTF">2013-01-13T00:19:11Z</dcterms:created>
  <dcterms:modified xsi:type="dcterms:W3CDTF">2024-10-30T13:07:00Z</dcterms:modified>
</cp:coreProperties>
</file>