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311" r:id="rId3"/>
    <p:sldId id="645" r:id="rId4"/>
    <p:sldId id="646" r:id="rId5"/>
    <p:sldId id="1179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7" d="100"/>
          <a:sy n="87" d="100"/>
        </p:scale>
        <p:origin x="82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07 (Nov 04 – Nov 08)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2250772"/>
            <a:ext cx="5281930" cy="285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Serverless computing, API Gateway, Docker</a:t>
            </a: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03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has been released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Serverless, event-driven PDF analysis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Friday November 15</a:t>
            </a:r>
            <a:r>
              <a:rPr kumimoji="0" lang="en-US" sz="16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(late Sunday Nov 17</a:t>
            </a:r>
            <a:r>
              <a:rPr kumimoji="0" lang="en-US" sz="16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914400" lvl="1" indent="-22701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DFA2-91AD-5F5E-1D86-93ADC5ED4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280642"/>
            <a:ext cx="3356982" cy="2590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50631" y="3244629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4267200"/>
          </a:xfrm>
        </p:spPr>
        <p:txBody>
          <a:bodyPr/>
          <a:lstStyle/>
          <a:p>
            <a:pPr marL="227013" indent="-227013"/>
            <a:r>
              <a:rPr lang="en-US" sz="3600" dirty="0"/>
              <a:t>Serverless computing</a:t>
            </a:r>
          </a:p>
          <a:p>
            <a:pPr marL="227013" indent="-227013"/>
            <a:r>
              <a:rPr lang="en-US" sz="3600" dirty="0"/>
              <a:t>API Gateway + lambda functions</a:t>
            </a:r>
          </a:p>
          <a:p>
            <a:pPr marL="227013" indent="-227013"/>
            <a:r>
              <a:rPr lang="en-US" sz="3600" dirty="0"/>
              <a:t>Packaging</a:t>
            </a:r>
          </a:p>
          <a:p>
            <a:pPr marL="227013" indent="-227013"/>
            <a:r>
              <a:rPr lang="en-US" sz="36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227013" indent="-227013"/>
            <a:r>
              <a:rPr lang="en-US" dirty="0"/>
              <a:t>Tuesday:</a:t>
            </a:r>
          </a:p>
          <a:p>
            <a:pPr marL="627063" lvl="1" indent="-227013"/>
            <a:r>
              <a:rPr lang="en-US" dirty="0"/>
              <a:t>We'll build another example using API Gateway and lambda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Thursday:</a:t>
            </a:r>
          </a:p>
          <a:p>
            <a:pPr marL="627063" lvl="1" indent="-227013"/>
            <a:r>
              <a:rPr lang="en-US" dirty="0"/>
              <a:t>Work with Docker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94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03 uses a different architectural approach: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Serverless with API Gateway + Lambda functions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Event-driven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Asynchronous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DFF73-623E-9DFF-C9E2-1811CFD7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46224"/>
            <a:ext cx="5505165" cy="37859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53F00-CDFE-F98C-CF54-6699E3BDA671}"/>
              </a:ext>
            </a:extLst>
          </p:cNvPr>
          <p:cNvSpPr/>
          <p:nvPr/>
        </p:nvSpPr>
        <p:spPr>
          <a:xfrm>
            <a:off x="5257800" y="4917477"/>
            <a:ext cx="1656712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EFC1-C1AC-AEA2-9CEA-28441F6C5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39" y="4750967"/>
            <a:ext cx="3073150" cy="17958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6A8B63-AF9B-50E8-6B23-525A230B5260}"/>
              </a:ext>
            </a:extLst>
          </p:cNvPr>
          <p:cNvSpPr/>
          <p:nvPr/>
        </p:nvSpPr>
        <p:spPr>
          <a:xfrm>
            <a:off x="1759227" y="4917476"/>
            <a:ext cx="3270192" cy="17911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5869C-AECF-7F78-2A5F-A844EE1E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034" y="2983856"/>
            <a:ext cx="1621332" cy="15911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5618B-6BB6-96D3-42F4-040FB0F25AFF}"/>
              </a:ext>
            </a:extLst>
          </p:cNvPr>
          <p:cNvCxnSpPr>
            <a:cxnSpLocks/>
          </p:cNvCxnSpPr>
          <p:nvPr/>
        </p:nvCxnSpPr>
        <p:spPr>
          <a:xfrm flipV="1">
            <a:off x="6248400" y="3481297"/>
            <a:ext cx="942656" cy="461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8D275EC-8378-BFC7-6F41-3BC05A3F9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172" y="4917476"/>
            <a:ext cx="471765" cy="4655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66EA7-1BE7-8A7D-30E2-CD139ED6E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4646" y="5854643"/>
            <a:ext cx="824719" cy="8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5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Words>114</Words>
  <Application>Microsoft Office PowerPoint</Application>
  <PresentationFormat>On-screen Show (4:3)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1038</cp:revision>
  <cp:lastPrinted>2016-01-09T20:55:26Z</cp:lastPrinted>
  <dcterms:created xsi:type="dcterms:W3CDTF">2013-01-13T00:19:11Z</dcterms:created>
  <dcterms:modified xsi:type="dcterms:W3CDTF">2024-11-05T02:52:48Z</dcterms:modified>
</cp:coreProperties>
</file>