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24"/>
  </p:notesMasterIdLst>
  <p:handoutMasterIdLst>
    <p:handoutMasterId r:id="rId25"/>
  </p:handoutMasterIdLst>
  <p:sldIdLst>
    <p:sldId id="311" r:id="rId3"/>
    <p:sldId id="973" r:id="rId4"/>
    <p:sldId id="1249" r:id="rId5"/>
    <p:sldId id="1179" r:id="rId6"/>
    <p:sldId id="1227" r:id="rId7"/>
    <p:sldId id="1228" r:id="rId8"/>
    <p:sldId id="1163" r:id="rId9"/>
    <p:sldId id="1229" r:id="rId10"/>
    <p:sldId id="1238" r:id="rId11"/>
    <p:sldId id="1239" r:id="rId12"/>
    <p:sldId id="1240" r:id="rId13"/>
    <p:sldId id="1241" r:id="rId14"/>
    <p:sldId id="1250" r:id="rId15"/>
    <p:sldId id="1242" r:id="rId16"/>
    <p:sldId id="1243" r:id="rId17"/>
    <p:sldId id="1244" r:id="rId18"/>
    <p:sldId id="1245" r:id="rId19"/>
    <p:sldId id="1246" r:id="rId20"/>
    <p:sldId id="1247" r:id="rId21"/>
    <p:sldId id="1235" r:id="rId22"/>
    <p:sldId id="965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FF66"/>
    <a:srgbClr val="0099CC"/>
    <a:srgbClr val="FFFF66"/>
    <a:srgbClr val="92F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25" autoAdjust="0"/>
    <p:restoredTop sz="95093" autoAdjust="0"/>
  </p:normalViewPr>
  <p:slideViewPr>
    <p:cSldViewPr>
      <p:cViewPr varScale="1">
        <p:scale>
          <a:sx n="89" d="100"/>
          <a:sy n="89" d="100"/>
        </p:scale>
        <p:origin x="141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4"/>
    </p:cViewPr>
  </p:sorterViewPr>
  <p:notesViewPr>
    <p:cSldViewPr>
      <p:cViewPr>
        <p:scale>
          <a:sx n="100" d="100"/>
          <a:sy n="100" d="100"/>
        </p:scale>
        <p:origin x="1890" y="4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r>
              <a:rPr lang="en-US" sz="1400" b="1" dirty="0"/>
              <a:t>CS 211  :  Fundamentals of Programming II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12T17:48:41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8473 11556 11967 0,'2'-3'1072'0,"-2"0"-864"0,0 0-208 16,2 1 0-16,-2 1 1840 0,0 1 320 0,0-1 64 0,0 0 16 0,0-2 288 0,0 0 64 0,0-1 16 0,0 0 0 0,0 1-1104 0,1 0-224 0,-1 1-32 0,0 1-16 0,0 0-640 0,0 1-128 0,0-1-16 0,0 1-16 0,0 0 144 0,0 0 48 15,0 0 0-15,0 0 0 0,0 0-256 0,0 0-48 16,0 0-16-16,0 0 0 0,0 0-96 0,0 0-16 15,21 37 0-15,-21-37 0 0,0 0-192 0,0 0 144 16,0 0-144-16,12 53 128 0,-12-53-128 0,0 0 192 16,0 51-192-16,0-51 192 0,0 0-64 0,0 55 0 15,0-55 0-15,0 0 0 0,2 54-128 0,-2-54 0 16,0 0 0-16,3 51 128 0,-3-51-128 0,0 0 0 0,5 43 0 16,-5-43 0-16,0 0 0 0,0 0 0 0,11 48 0 0,-11-48 0 15,0 0 0-15,0 0 0 0,15 42 0 0,-15-42 128 16,0 0-128-16,0 0 160 0,0 0-160 0,19 36 160 15,-19-36-160-15,0 0 0 0,0 0 144 0,0 0-144 16,0 0 0-16,0 0 128 0,29 20-128 0,-29-20 0 16,0 0 128-16,0 0-128 0,0 0 160 0,17 1-160 15,-17-1 224-15,10-1-48 0,-4 0-16 0,-3 0 0 16,2 0-160-16,2 0 192 0,0 0-192 0,0 0 192 16,0-1-192-16,-1 1 0 0,3-1 0 0,0 0 128 15,-1 0-128-15,3-2 0 0,-2 1 0 0,6 0 0 16,-2 0 0-16,1-1 0 0,2 0 0 0,0 0 0 15,3 0 0-15,0 0 0 0,2 1 0 0,1 0 0 0,1 0 0 0,-1 1 0 16,2 0 0-16,-3 0 0 0,2 2 0 0,-1-1 0 16,0 1 0-16,-1 0 0 0,3 1 0 0,-3-1 0 15,1 1 0-15,-1-2 0 0,3 1 0 0,-2-1 0 16,2-1 0-16,0 1 0 0,2 0 0 0,-1 0 0 16,4-1 0-16,-1 1 0 0,1-1 0 0,-2 0 0 15,4 1 0-15,-3-1 0 0,-1 0 0 0,0 0 0 16,-1 0 0-16,0-1 0 0,1 0 0 0,1 1 0 15,-2-1 0-15,1 1 0 0,2 0 0 0,0 0 0 16,1 2 0-16,0 0 0 0,-1 2 0 0,0 0 0 16,-2 0 0-16,-1 1 0 0,1 0 0 0,0 0 0 15,0-2 0-15,-1 1 0 0,0-1 0 0,-1 0 0 16,2 0 0-16,4-1 0 0,-1 1 0 0,2-1 0 16,-1 1 0-16,-1-1 0 0,3 1 0 0,-4 0 0 15,2-1 0-15,-4 0 0 0,-1-1 0 0,2 1 0 16,1-2 0-16,0 1 0 0,0 0 0 0,2 0 0 0,2 1 0 0,-3 0 0 15,1 0 0-15,0 2 0 0,2 0 0 0,-3 1 0 16,-3-1 0-16,2 0 0 0,-2 1 0 0,0-2 0 16,-1 1 0-16,-1 1 0 0,4-1 0 0,3 0 0 15,0 0 0-15,0 1 0 0,0 0 0 0,2 0 0 16,0 1 0-16,-1 1 0 0,1-1 0 0,-4-1 0 16,0 0 0-16,-1-1 0 0,-2 0 0 0,2-1 0 15,4 0 0-15,0 0 0 0,-1 0 0 0,1 0 0 16,-1 1 0-16,-3 1 0 0,2-1 0 0,-5 1 0 15,-6-2 0-15,4 1 0 0,3 0 0 0,0-1 0 16,0 0 0-16,-3 0 0 0,4-1 0 0,-3 0 0 0,1 1 0 0,1 0 0 16,0 0 0-16,2 0 0 0,3 0 0 0,-3 1 0 15,1 0 0-15,-2 0 0 0,0 0 0 0,-2-1 0 16,-1 0 0-16,-1 0 0 0,0 0 0 0,0-1 0 16,2 1 0-16,1-1 0 0,2 1 0 0,-2-1 0 15,2 1 0-15,-5 0 0 0,-3-1 0 0,5 1 0 16,1 0 0-16,4 1 0 0,-5-1 0 0,-4 1 0 15,-1-1 0-15,1 0 0 0,2 0 0 0,0 0 0 16,2-1 0-16,-2 1 0 0,3-1 0 0,-3 0 0 16,2 0 0-16,0-1 0 0,-1 2 0 0,4-1 0 15,-2 0 0-15,-1 0 0 0,1 0 0 0,-3 0 0 16,-5 0 0-16,0 0 0 0,2-1 0 0,-2 1 0 0,-1 0 0 0,1 0 0 16,0 0 0-16,1 0 0 0,0-1 0 0,1 1 0 15,0 0 0-15,-2 0 0 0,2 0 0 16,-2 0 0-16,2 0 0 0,0 0 0 0,1 0 0 0,-2 0 0 15,0 0 0-15,-1 1 0 0,0 0 0 0,-2 2 0 16,2-1 0-16,-2 0 0 0,-17-2 0 0,33 6 0 16,-33-6 0-16,33 6 0 0,-33-6 0 0,30 7 0 15,-30-7 0-15,31 6 0 0,-31-6 0 0,35 7 0 16,-35-7 0-16,32 6 0 0,-15-4 0 0,0 1 0 16,0-1 0-16,1-1 0 0,-1 0 0 0,-2 0 0 15,2 0 0-15,-17-1 0 0,31 2 0 0,-17-2 0 16,-14 0 0-16,24 2 0 0,-11-2 0 0,-13 0 0 15,22 0 0-15,-22 0 0 0,21 0 0 0,-21 0 0 0,19-1 0 16,-19 1 0-16,16-1 0 0,-16 1 0 16,13-1 0-16,-13 1 0 0,13-2 0 0,-13 2 0 15,8-2 128-15,-8 2-128 0,8-3 0 0,-8 3 128 0,6-5-128 16,-6 5 128-16,3-4-128 0,-3 4 128 0,2-6 0 16,-2 2 0-16,0 0 0 0,0-2 0 0,0 0 32 0,0 0 0 15,0-3 0-15,0 1 0 0,0 0-160 0,0-2 160 16,0 0-160-16,0 0 160 0,0-2-160 0,2 1 0 15,-1 0 0-15,-1-1 0 0,2 0 0 0,-2 0 0 16,1-1 0-16,1 0 0 0,-2 1 0 0,2 1 0 16,-2 0 0-16,0 1 0 0,0-1 0 0,-2 2 0 15,2 1 0-15,0-1 0 0,0 2 0 0,2 0 0 16,-1-1 0-16,-1 1 0 0,2 0-304 0,-2 0 16 16,0 1 0-16,0 0 0 15,0 1-336-15,0 1-64 0,-2-1-16 0,1 1-11680 0,-1 0-2336 16</inkml:trace>
  <inkml:trace contextRef="#ctx0" brushRef="#br0" timeOffset="1016.81">10969 12307 11055 0,'0'0'976'0,"0"0"-784"0,0 0-192 15,9-1 0-15,-9 1 3008 0,0 0 576 0,0 0 96 0,0 0 32 0,0 0-864 0,0 0-160 0,24 6-48 0,-24-6 0 0,0 0-1552 0,0 0-320 0,28 25-64 0,-28-25-16 0,0 0-688 0,14 37 0 0,-14-37 0 0,6 41 0 16,-6-41 0-16,8 54 0 0,-8-54-176 0,6 60 176 15,-6-60 208-15,5 74 128 0,-1-35 32 0,-4-39 0 16,5 69 96-16,-5-69 32 0,6 69 0 0,-6-69 0 16,3 60-208-16,-3-60-32 0,0 69-16 0,-2-33 0 15,-1 0-240-15,3-36 176 0,-8 62-176 0,8-62 160 0,-8 52-160 16,8-52 0-16,-8 40 0 0,8-40 0 0,0 0 0 0,-19 44 0 16,19-44-224-16,0 0 80 15,-24 28-752-15,24-28-128 0,0 0-48 0,-24 6 0 16,24-6-1040-16,-18-8-224 0,12 1-32 0,-3-5-11264 15</inkml:trace>
  <inkml:trace contextRef="#ctx0" brushRef="#br0" timeOffset="1506.94">10946 12291 26719 0,'0'0'1184'0,"0"0"240"0,0 0-1136 0,-19 11-288 0,19-11 0 0,0 0 0 16,0 0 1088-16,0 0 144 0,-24 29 48 0,24-29 0 15,-29 34-640-15,29-34-128 0,-29 40-32 0,29-40 0 16,-22 34-480-16,22-34 0 0,-18 30 0 0,18-30 0 15,0 0 0-15,-14 32 0 0,14-32-192 0,0 0 192 16,0 0 0-16,0 0 0 0,0 0 0 0,0 0 0 16,0 0 128-16,0 0 96 0,0 0 16 0,16-10 0 15,-11-2-80-15,3-4-16 0,0-2 0 0,0-2 0 0,3-2-144 16,0-1-224-16,0 0 48 0,1 1 16 16,-1 0-352-16,0 2-80 0,0 0-16 0,-1 3 0 0,4-1 400 15,-4 1 80-15,1 2 128 0,2 3-208 0,-2 0 784 0,2 3 176 16,-2 0 16-16,0 1 16 0,-1 3 240 0,1 3 32 15,-11 2 16-15,21 2 0 0,-21-2-448 0,0 0-96 16,32 14-16-16,-32-14 0 0,22 21-320 0,-22-21-192 16,0 0 192-16,32 31-192 0,-32-31 240 0,21 26-64 15,-21-26-16-15,0 0 0 0,27 39-160 0,-27-39 0 16,0 0 144-16,24 35-144 0,-24-35 0 0,0 0 0 16,23 35 0-16,-23-35 0 0,0 0 0 0,0 0-160 15,24 43 16-15,-24-43 0 16,0 0-1264-16,0 0-256 0,20 46-64 0,-20-46-14336 0</inkml:trace>
  <inkml:trace contextRef="#ctx0" brushRef="#br0" timeOffset="4084.01">11222 13894 21183 0,'0'0'944'0,"0"0"192"0,0 0-912 0,0 0-224 0,0 0 0 0,0 0 0 15,0 0 1792-15,0 0 304 0,0 0 64 0,7-10 16 16,-7 3-432-16,2-4-80 0,-2 1 0 0,-2-4-16 16,2 0-672-16,-3-1-128 0,0 1-16 0,0-3-16 15,1-1-112-15,-3-3 0 0,-1-1-16 0,1-2 0 16,-3 0-336-16,3 0-64 0,-1 0-16 0,-2 2 0 16,2-1-128-16,-1 1-16 0,2-1-128 0,-1 1 192 15,3-1-192-15,0 1 0 0,1 0 0 0,0 1 0 16,-1 1 0-16,3 4-160 0,0 1 160 0,2 1-192 15,-1 2 32-15,3 2 0 0,-1 1 0 0,3 2 0 0,-1 2-192 0,1-1-32 16,-6 6-16-16,19-5 0 16,-19 5-1008-16,26-2-192 0,-26 2-32 15,26 2-16-15,-26-2-1088 0,27 3-208 0,-27-3-64 0,27 3-8832 16</inkml:trace>
  <inkml:trace contextRef="#ctx0" brushRef="#br0" timeOffset="4604.1">10898 13665 15663 0,'0'0'1392'0,"0"0"-1120"0,0 0-272 0,0 0 0 15,0 0 3296-15,0 0 608 16,0 0 112-16,0 0 16 0,0 0-2080 0,0 0-416 0,0 0-96 0,37 10-16 15,-16-14-1024-15,3 0-208 0,3 0-32 0,3-1-16 16,2 0-16-16,-1-1-128 0,2 1 192 0,-4 1-64 16,-2 0-128-16,-3 0 0 0,0-1 0 0,-1 1 128 15,-1 1-128-15,-1 0-176 0,-1 0 48 0,0-1 0 32,1 2-304-32,-4-1-48 0,2 0-16 0,-4 0 0 15,3 0-304-15,-3 0-64 0,-1 1-16 0,-2-1 0 0,-12 3 176 16,19-4 48-16,-19 4 0 0,15-3 0 0,-15 3 464 0,0 0 192 0,0 0-128 0,0 0 128 15,0 0 256-15,0 0 128 0,0 0 16 0,0 0 16 0,0 0 880 16,0 0 176-16,-21 17 48 0,21-17 0 16,-22 15-1520-16,22-15-448 0,-29 20 0 0,29-20-16 0,-34 27 688 0,34-27 144 15,-31 31 16-15,31-31 16 0,-22 30-32 0,22-30-16 16,-14 29 0-16,14-29 0 0,0 0 96 0,-14 36 0 16,14-36 16-16,0 0 0 0,0 0-240 0,0 0-48 15,0 0-16-15,0 0 0 0,0 0 48 0,22 31 16 16,-8-35 0-16,0-3 0 0,1-1 96 0,4-3 32 15,0-2 0-15,0-2 0 0,0 0-144 0,-2 0-16 16,0 0-16-16,-5 0 0 0,2 3-48 0,-4-1 0 16,-1 3 0-16,-1-1 0 0,-1 1 144 0,-2 1 32 15,-1 0 0-15,-1 0 0 0,-1 1-144 0,-4-1-32 16,2 2 0-16,-3 1 0 16,3 6-464-16,-9-11-112 0,9 11 0 0,-10-10-16 15,10 10-976-15,-12-11-192 0</inkml:trace>
  <inkml:trace contextRef="#ctx0" brushRef="#br0" timeOffset="4860.43">11669 13292 38703 0,'0'0'1712'0,"0"0"352"0,0 0-1648 0,0 0-416 0,21 28 0 0,-21-28 0 0,0 0 832 0,0 0 64 0,13 34 32 0,-13-34 0 0,16 46-624 0,-16-46-128 0,22 56-32 0,-22-56 0 0,16 58-304 0,-16-58-64 0,15 53-16 0,-15-53 0 16,11 49 48-16,-11-49 16 0,8 44 0 0,-8-44 0 0,6 37 176 0,-6-37 0 16,0 0 0-16,11 40 0 0,-11-40 0 0,0 0 0 15,0 0 0-15,10 34 0 0,-10-34-176 0,0 0-48 16,0 0-16-16,0 0 0 16,0 0-1360-16,0 0-256 0,0 0-64 0,0 0-14048 15</inkml:trace>
  <inkml:trace contextRef="#ctx0" brushRef="#br0" timeOffset="5883.87">12021 13590 911 0,'0'0'0'0,"0"0"0"16,0 0 0-16,13-3 0 0,-13 3 6848 0,0 0 1280 16,0 0 256-16,0 0 48 0,-2-6-4656 0,2 6-912 15,-4-7-192-15,4 7-48 0,-11-4-1888 0,11 4-384 16,-17 0-80-16,17 0-16 0,-22 6-416 0,22-6-96 0,-26 13 0 0,26-13-16 15,-27 22 80-15,27-22 32 0,-22 27 0 0,22-27 0 16,0 0 160-16,-21 46 0 0,21-46 0 0,0 0 0 16,-5 42 0-16,5-42 0 0,0 0 0 0,0 0 0 15,20 38 0-15,-20-38 0 0,0 0 0 0,31 13 0 16,-16-14 0-16,1-2 0 0,0-4 0 0,-2-1-192 16,1-1 192-16,-1-4 0 0,4-2 0 0,-3-2 0 15,3-2 0-15,-5-2-160 0,3-1 160 0,-5-1-208 16,2 0 208-16,-2-1 0 0,0 0 0 0,-1-1-144 15,-3 0 144-15,0 1 176 0,1 0-48 0,-3 0 0 0,0 2 128 0,-2 1 0 16,-1 3 16-16,-1-2 0 0,-1 2 144 0,0 1 32 16,-1 5 0-16,-1-1 0 0,-1 2-96 0,2 3-16 15,-1 1 0-15,0 3 0 0,2 1-336 0,0 3 0 16,0 0 0-16,0 0 0 0,0 0-176 0,0 0 0 16,-22 25 0-16,22-25 0 0,-10 35-96 0,10-35-32 15,-11 54 0-15,11-54 0 0,-8 61 80 0,8-61 16 16,-7 63 0-16,7-63 0 0,-1 55 208 0,1-55 0 15,5 50 0-15,-5-50-144 0,8 47 144 0,-8-47-128 16,11 45 128-16,-11-45-128 0,16 37 128 0,-16-37 0 16,19 26-144-16,-19-26 144 0,24 19-128 0,-24-19 128 15,32 11-160-15,-32-11 160 0,35 4 0 0,-16-4 0 16,2-2 0-16,-1-2 0 0,1-1 160 0,1-3-160 16,0 0 128-16,2-2-128 0,-3-2 128 0,-2 2-128 15,0-2 0-15,-2 2 128 0,-2-2-128 0,1 2 0 0,-3-2 0 0,0 1 0 16,-2 0 0-16,0 0 0 0,-3 2 0 0,-1-2 128 15,2 3-128-15,-6-2 192 0,1 2-192 0,-3 0 192 16,-1 0-64-16,-1 2 0 0,-1 0 0 0,2 6 0 16,-9-10 0-16,9 10 0 0,-12-7 0 0,12 7 0 15,-17-5-128-15,17 5 160 0,-17-1-160 0,17 1 160 16,-17 1-160-16,17-1 0 0,0 0 0 0,-27 7 0 16,27-7 0-16,0 0 0 0,-28 16 0 0,28-16 0 15,0 0 0-15,-29 20 0 0,29-20 0 0,0 0 0 16,-23 23 0-16,23-23-144 0,0 0 144 0,0 0-160 15,-15 40 16-15,15-40 0 0,0 0 0 0,0 0 0 16,-3 46 144-16,3-46-160 0,0 0 160 0,12 33-160 0,-12-33 160 16,0 0-160-16,25 29 160 0,-25-29-160 0,24 12 160 15,-24-12 0-15,29 5 0 0,-13-5-128 0,-16 0 128 16,29-5 0-16,-10-1 0 0,3-2 0 0,-1-1 0 0,-2 0 0 16,-1-1 0-16,0-2 0 0,1 1 0 0,-2-3 0 15,-2 2 0-15,-1-2 128 0,-1 1 0 0,-2 0 0 16,-3 1 0-16,0 1 0 0,2 0 64 0,-4 2 0 15,1 0 16-15,-1 1 0 0,-6 8-32 0,6-10-16 16,-6 10 0-16,0 0 0 0,5-6-160 0,-5 6 160 16,0 0-160-16,0 0 160 0,0 0-160 0,0 0 0 15,0 0 0-15,0 0-176 0,5 40-80 0,-5-40-32 16,0 0 0-16,9 45 0 0,-9-45 96 0,8 36 32 16,-8-36 0-16,13 37 0 0,-13-37 160 0,15 38-192 15,-15-38 192-15,17 33-192 0,-17-33 192 0,0 0-128 16,21 34 128-16,-21-34-128 0,0 0 128 0,0 0 0 0,0 0 0 0,0 0 0 15,0 0 128-15,21 18 0 0,-21-18 0 0,0 0 0 16,1-8 256-16,-1 8 48 0,0-15 16 0,0 5 0 16,2-2 240-16,-2-2 48 0,3 1 16 0,-1-1 0 15,1 0-160-15,0-1-16 0,2-2-16 0,3-1 0 16,0 0-336-16,3 2-64 0,-3 0-16 0,4 1 0 16,0 2-272-16,4-1-64 0,-1 2-16 0,2-1 0 15,2 2-464 1,2-2-96-16,0 2 0 0,3-1-12864 0,3 1-2560 0</inkml:trace>
  <inkml:trace contextRef="#ctx0" brushRef="#br0" timeOffset="7664.71">14390 11724 21183 0,'0'0'1888'0,"0"-3"-1504"0,0 3-384 0,0 0 0 0,0 0 1888 0,2-3 304 0,-2 3 64 0,3-3 16 0,-1 0-464 0,1 0-80 0,3 0-32 0,-6 3 0 16,10-3-1104-16,-10 3-208 0,0 0-64 0,17 2 0 16,-17-2-320-16,0 0 0 0,21 12 0 0,-21-12 0 0,0 0 0 0,24 25 0 15,-24-25 0-15,0 0 0 0,29 37 384 0,-29-37 16 16,0 0 0-16,22 40 0 0,-22-40-64 0,0 0-16 15,19 42 0-15,-19-42 0 0,0 0-112 0,14 39-16 16,-14-39-16-16,0 0 0 0,0 0-16 0,19 46 0 16,-19-46 0-16,0 0 0 0,0 0-160 0,17 37 160 15,-17-37-160-15,0 0 160 0,0 0-160 0,13 40 0 16,-13-40 144-16,0 0-144 0,0 0 0 0,13 36 0 16,-13-36 0-16,0 0 128 0,0 0-128 0,16 36 0 15,-16-36 0-15,0 0 0 0,0 0 0 0,26 28 0 16,-26-28 0-16,0 0 128 0,31 17-128 0,-31-17 0 15,26 8 0-15,-26-8 128 0,29 6-128 0,-12-4 128 0,1 0-128 16,5 1 128-16,-1-2-128 0,0 0 128 0,2-1-128 0,-1-1 128 16,1 0-128-16,0 0 0 0,1-2 128 0,-2 2-128 15,2 0 0-15,-1-1 0 0,2-1 0 0,1 2 128 16,2 0-128-16,1 2 0 0,4-1 0 0,2-1 0 16,0-1 0-16,2-1 0 0,1-1 0 0,1-2 128 15,-4 2-128-15,1 0 0 0,3-1 0 16,-1 1 0-16,2 1 0 0,1 0 128 0,2 0-128 0,-3 0 0 15,2 0 0-15,-2 1 0 0,1 0 0 0,-4 0 128 16,-1 2-128-16,0-1 0 0,-1 0 0 0,0 0 0 16,-1 1 0-16,4-2 144 0,5 1-144 0,3 0 0 15,-1-1 192-15,-3 1-192 0,0-1 192 0,-4 0-192 16,2 0 160-16,1-1-160 0,2 1 128 0,2 0-128 16,-3-2 0-16,3 2 0 0,2 0 128 0,0-1-128 15,-3 1 0-15,1 0 0 0,-1 0 0 0,1 0 0 0,2 1 0 0,0-1 0 16,-1 1 0-16,-1 0 0 0,-2 0 0 15,0 0 0-15,-2 0 0 0,-1 1 0 0,5-1 0 0,2 0 0 16,2 1 0-16,-9 0 0 0,-7 0 176 0,2-1-48 16,10 1-128-16,2-1 192 0,3-2-192 0,1 1 0 15,0 0 128-15,3 0-128 0,-1 0 0 0,-3 0 0 16,1 1 0-16,-4-2 0 0,0 0 0 0,0 0 0 16,1-2 0-16,1 1 0 0,2 1 0 0,-1 0 0 15,1 2 0-15,-4-1 0 0,-2 0 0 0,0-1 0 16,1-1 0-16,1-1 0 0,1 2 128 0,1 1-128 15,-2 1 0-15,-2 0 0 0,-4 1 128 0,1-1-128 16,-4 0 0-16,-1-2 0 0,2 2 128 0,3-1-128 16,0 1 0-16,2 1 144 0,-3 1-144 0,-1 1 0 0,1 0 0 0,-5-1 128 15,3 0-128-15,-5-1 0 0,3 0 0 0,0 0 128 16,1 0-128-16,-1 0 0 0,-2 2 0 0,2 0 0 16,-3 0 0-16,-1 0 0 0,-1 0 0 0,0-1 0 15,-2-1 0-15,-2 0 0 0,0 0 0 0,2-1 0 16,0 1 0-16,1-1 0 0,1 1 128 0,0 0-128 15,-3 1 0-15,-1 0 0 0,0 0 144 0,1-1-144 16,-1 2 0-16,-2-2 128 0,-1 0-128 0,1-2 0 16,-3 1 0-16,0-1 128 0,5 1-128 0,-1 0 0 15,1 0 0-15,-1 0 0 0,-1 1 0 0,0 0 0 16,-1 0 0-16,-2-1 0 0,-2 1 0 0,1 0 0 0,-3-1 0 16,1 0 0-16,0 0 0 0,-3 0 0 0,1-1 0 0,-2 0 0 15,1 0 0-15,-4 0 128 0,2 0-128 0,0-1 0 16,-3 1 0-16,0 0 128 0,-4 0-128 0,1-1 128 15,0 1-128-15,-4 0 128 0,-1-1-128 0,1 1 0 16,-3-1 0-16,-1-1 128 0,0 0-128 0,-2 4 144 16,1-7-144-16,-1 2 160 0,2-1 32 0,-1 0 0 15,1 0 0-15,0-1 0 0,-1-1 0 0,1 1 0 16,1-1 0-16,0 0 0 0,0 0-64 0,-1-1-128 16,0-1 192-16,-1 1-64 0,1 1-128 0,1-1 0 15,-1 1 144-15,-1 1-144 0,1 1 0 0,-2 1 0 16,3 1 0-16,-3 4 0 15,0-5-464-15,0 5-16 0,0 0 0 0,0-6 0 16,0 6-496-16,0 0-112 0</inkml:trace>
  <inkml:trace contextRef="#ctx0" brushRef="#br0" timeOffset="12255.91">8910 13341 12895 0,'0'0'1152'0,"0"0"-928"0,0 0-224 0,0 0 0 0,0 0 4736 15,0 0 912-15,0 0 176 0,0 0 48 0,0 0-3408 0,0 0-672 0,0 0-144 0,0 0-32 0,30 21-1296 0,-30-21-320 0,0 0 0 0,29 29 0 0,-29-29-224 0,26 24-64 16,-26-24-16-16,24 27 0 0,-24-27 128 0,24 34 32 15,-24-34 0-15,22 38 0 0,-22-38 528 0,22 39 96 16,-22-39 32-16,18 42 0 0,-18-42-32 0,16 44 0 16,-16-44 0-16,14 49 0 0,-14-49-192 0,13 48-32 15,-13-48-16-15,14 48 0 0,-14-48-240 0,18 42 0 16,-18-42 128-16,16 35-128 0,-16-35 0 0,0 0 0 16,32 40 0-16,-32-40 0 15,0 0-400-15,24 24-32 0,-24-24 0 0,0 0 0 16,0 0-720-16,27 12-160 0,-27-12-32 0,0 0-15552 0</inkml:trace>
  <inkml:trace contextRef="#ctx0" brushRef="#br0" timeOffset="12839.42">9478 13580 18431 0,'0'0'1632'0,"0"0"-1312"0,0 0-320 0,0 0 0 0,0 0 2048 0,0 0 352 0,0 0 64 0,-4-6 16 0,4 6-416 0,0 0-80 0,0 0 0 0,-10-2-16 0,10 2-1392 0,0 0-256 16,0 0-64-16,-17 16-16 15,17-16-544-15,0 0-96 0,-19 31-32 0,19-31 0 0,-12 28 240 0,12-28 32 0,-10 32 16 0,10-32 0 16,-9 35 592-16,9-35 112 0,-7 38 16 0,7-38 16 16,-3 35 16-16,3-35 0 0,0 0 0 0,6 40 0 15,-6-40-288-15,0 0-48 0,0 0-16 0,28 31 0 16,-28-31-96-16,0 0-32 0,0 0 0 0,29 8 0 16,-29-8-128-16,0 0-192 0,21-10 32 0,-13 2 16 15,-3-1 0-15,0-1 0 0,1 0 0 0,-1-4 0 16,-2-1 144-16,-1-2 0 0,0-1-144 0,-1 0 144 15,-2 1 256-15,-1 1 112 0,0-1 16 0,-1 2 16 16,-2 2 80-16,-1 1 16 0,1 2 0 0,0 1 0 16,-1 1-112-16,-2 2-32 0,2 2 0 0,-1 1 0 15,0 1-352-15,0 0-288 0,7 2 48 0,-10 0 16 16,10 0-640-16,-11 1-128 0,11-1-32 0,0 0-10624 16,-13 6-2144-16</inkml:trace>
  <inkml:trace contextRef="#ctx0" brushRef="#br0" timeOffset="13424.06">9841 13519 20271 0,'0'0'1792'0,"0"0"-1424"0,0 0-368 0,0 0 0 0,0 0 1152 0,0 0 176 0,0 0 16 0,0 0 16 0,-13-2-352 0,13 2-80 0,0 0-16 0,-16 3 0 0,16-3-912 0,0 0-432 16,-21 11 48-16,21-11 0 0,0 0 0 15,-24 19 0-15,24-19 0 0,-16 17 0 0,16-17 768 0,-19 23 176 16,19-23 16-16,-16 27 16 0,16-27 288 16,-14 30 48-16,14-30 16 0,-10 32 0 0,10-32-192 0,0 0-48 15,2 41 0-15,-2-41 0 0,0 0-16 0,17 32-16 16,-17-32 0-16,0 0 0 0,27 24-240 0,-27-24-48 16,0 0-16-16,31 15 0 0,-31-15-368 0,22 6 0 15,-22-6 0-15,26 0 0 0,-26 0 0 0,25-4-240 16,-25 4 48-16,26-5 0 0,-26 5 0 0,21-8 16 15,-21 8 0-15,17-8 0 16,-17 8-864-16,17-7-176 0,-17 7-48 0,14-5 0 16,-14 5-1104-16,11-5-208 0,-11 5-48 0,0 0-8800 0</inkml:trace>
  <inkml:trace contextRef="#ctx0" brushRef="#br0" timeOffset="14022.24">10194 13608 24879 0,'0'0'1088'0,"0"0"256"0,0 0-1088 0,-11-2-256 0,11 2 0 0,0 0 0 0,0 0 1088 0,0 0 144 15,-8-8 48-15,2 4 0 0,0-1-704 16,-1 0-144-16,7 5-32 0,-13-10 0 16,7 5-720-16,-1 1-160 0,7 4-32 0,-17-6 0 0,17 6 512 0,-18-3 320 15,18 3-64-15,-19 0 0 0,19 0 832 0,-19 4 176 16,19-4 16-16,-19 9 16 0,19-9-400 0,-19 14-64 16,19-14-32-16,-17 18 0 0,17-18-528 0,0 0-96 15,-22 32-32-15,22-32 0 0,0 0-144 0,-19 36-224 16,19-36 48-16,0 0 16 15,0 0-352-15,-2 40-64 0,2-40 0 16,0 0-16-16,0 0 112 0,0 0 32 0,23 28 0 0,-23-28 0 0,0 0 448 0,0 0 0 0,25 6 0 0,-25-6 0 16,21-3 320-16,-21 3 128 0,19-6 0 0,-9 1 16 15,-10 5-176-15,20-11-32 0,-10 4-16 16,1 0 0-16,-3-2 48 0,1 2 16 0,-2 0 0 0,0 1 0 16,-1 0-64-16,-1 1-16 0,-5 5 0 0,9-8 0 15,-9 8 64-15,0 0 16 0,9-7 0 0,-9 7 0 16,0 0-48-16,0 0 0 0,0 0 0 0,0 0 0 15,0 0-64-15,0 0-32 0,0 0 0 0,0 0 0 16,0 0-32-16,20 33-128 0,-20-33 192 0,0 0-64 16,0 0-128-16,13 38 160 0,-13-38-160 0,0 0 160 15,15 33-160-15,-15-33 0 0,0 0 0 0,17 30 128 16,-17-30-128-16,0 0 0 0,0 0 0 0,27 31 0 16,-27-31 0-16,0 0-272 0,0 0 64 0,0 0 16 15,26 18-512-15,-26-18-80 0,0 0-32 0,0 0 0 16,17-8-1344-16,-17 8-272 0,7-12-48 0,-2 4-11920 15</inkml:trace>
  <inkml:trace contextRef="#ctx0" brushRef="#br0" timeOffset="14322.6">10334 13270 37775 0,'0'0'1664'0,"0"0"368"0,0 0-1632 0,0 0-400 0,0 0 0 0,0 0 0 0,0 0 864 0,0 0 96 0,0 0 0 0,-2 41 16 0,2-41-576 0,6 44-112 0,-6-44-32 0,10 53 0 0,-10-53-256 0,19 56 0 0,-19-56 0 0,24 53 0 16,-24-53 0-16,26 49 0 0,-26-49 0 0,25 45 0 15,-25-45 0-15,21 42 0 0,-21-42-128 0,19 42 128 16,-19-42 0-16,18 38 0 0,-18-38 0 0,18 34 0 15,-18-34 320-15,17 32-64 0,-17-32 0 0,0 0 0 16,22 32-112-16,-22-32-16 0,0 0-128 0,0 0 192 16,24 24-496-16,-24-24-96 15,0 0-32-15,0 0-18464 0</inkml:trace>
  <inkml:trace contextRef="#ctx0" brushRef="#br0" timeOffset="16904.75">16100 13104 14735 0,'0'0'1312'0,"-1"-8"-1056"0,1 8-256 0,-4-5 0 0,4 5 2848 0,0 0 512 0,0 0 96 0,-1-7 32 0,1 7-944 0,-2-8-192 0,2 2-48 0,0 1 0 0,0 5-1408 0,0-6-304 16,0 6-48-16,0 0-16 15,0 0-816-15,0 0-160 0,0 0-48 0,0 0 0 16,21 34 0-16,-21-34 0 0,0 0 0 0,8 53 0 0,-8-53 624 0,0 46 128 15,0-46 32-15,-2 58 0 0,2-58-48 0,-4 61-16 16,4-61 0-16,-5 62 0 0,5-62 80 0,-5 60 16 16,5-60 0-16,-3 52 0 0,3-52-80 0,0 39-16 15,0-39 0-15,0 0 0 0,2 40-32 0,-2-40 0 16,0 0 0-16,0 0 0 0,0 0 16 0,0 0 0 16,0 0 0-16,0 0 0 0,0 0 64 0,0 0 16 15,25 3 0-15,-21-13 0 0,0-2-96 0,1-2-32 0,-2-2 0 16,0-3 0-16,2-2-160 0,-3-3 0 0,1 0 144 0,0-1-144 15,0 0 0-15,0 0 0 0,1-1 0 0,-3-1 0 16,3 1 0-16,-3 1 0 0,3 2 0 0,0 2 0 16,-1 5 0-16,0 2 0 0,2 2 0 0,-3 3 0 15,1 2 0-15,1 0 0 0,-4 7 0 0,4-5 0 16,-4 5 0-16,0 0 0 0,0 0 0 0,0 0-128 16,0 0-208-16,0 0-48 0,16 38 0 0,-16-38 0 31,0 0-176-31,13 51-32 0,-13-51-16 0,6 40 0 0,-6-40 384 0,7 44 80 0,-7-44 16 0,5 44 0 15,-5-44-64-15,7 38 0 0,-7-38 0 0,0 0 0 16,12 37 48-16,-12-37 0 0,0 0 0 0,0 0 0 16,0 0 144-16,0 0 0 0,0 0 0 0,26 18 0 0,-26-18 304 15,10-12-16-15,-6 4 0 0,1-1 0 0,-2-4 176 0,2-1 48 16,1-3 0-16,-3-2 0 0,2-2-80 0,0-2-16 16,-2-1 0-16,3-2 0 0,-1 0-256 0,0-1-160 15,0 0 192-15,0 2-192 0,2 0 0 0,-3 3 0 16,1 3 0-16,-2 0 0 0,4 2 0 0,-3 1 0 15,-1 3 0-15,0 4 0 0,1 2 0 0,-4 7 0 16,3-8 0-16,-3 8 0 0,0 0 0 0,0 0 0 16,0 0 0-16,0 0 160 0,0 0-160 0,0 0 0 15,16 35 0-15,-16-35-176 0,0 0 176 0,6 50-160 16,-6-50 160-16,4 37-160 0,-4-37 160 0,3 42 0 16,-3-42 0-16,6 44 0 0,-6-44 0 0,5 47 0 15,-5-47 0-15,5 46 0 0,-5-46 0 0,6 45 0 16,-6-45 0-16,6 37 0 15,-6-37-576-15,0 0-96 0,3 45-16 0,-3-45 0 16,0 0-1232-16,0 0-256 0</inkml:trace>
  <inkml:trace contextRef="#ctx0" brushRef="#br0" timeOffset="17314.12">16625 13266 29487 0,'0'0'2624'15,"0"0"-2112"-15,0 0-512 0,0 0 0 0,0 0 2752 0,0 0 432 0,19 32 80 0,-19-32 32 0,0 0-2272 0,0 0-448 0,21 44-80 0,-21-44-32 0,21 36-592 0,-21-36-128 0,22 33-32 0,-22-33 0 16,23 25-656-16,-23-25-128 0,22 16-16 0,-22-16-16 16,0 0-368-16,27 7-80 0,-27-7-16 0,19-8 0 15,-9 0 304-15,1-2 64 0,-1-1 16 0,1-3 0 16,-1 0-176-16,-1-1-48 0,-1-1 0 0,0-1 0 15,-3 0 512-15,3 0 80 0,-5 1 32 0,2 0 0 0,-2 2 544 16,-1-1 240-16,0 2-192 0,-1 0 192 0,-1 3 928 0,3 3 304 16,-3 3 64-16,0 4 16 0,0 0 992 0,0 0 208 15,0 0 48-15,0 0 0 0,0 0-1024 0,0 0-208 16,0 0-48-16,-13 45 0 0,13-45-640 0,-8 50-128 16,8-50-16-16,-14 69-16 0,6-30-224 0,0 2-64 15,0 1 0-15,0-1 0 0,0-2-64 0,2 0-128 16,-1-1 176-16,4-1-176 0,-2 0 128 0,1-1-128 0,4-36 0 0,-4 56 0 15,4-56 0-15,-3 41 0 0,3-41 0 0,0 0 0 16,0 0-288-16,-5 36-16 16,5-36 0-16,0 0 0 15,0 0-944-15,0 0-192 0,-3-9-32 0,3-1-14848 0</inkml:trace>
  <inkml:trace contextRef="#ctx0" brushRef="#br0" timeOffset="17797.75">17379 13011 35007 0,'0'0'1552'0,"0"0"320"0,0 0-1488 0,-14-2-384 0,14 2 0 0,0 0 0 0,0 0 1008 0,-17-1 128 0,17 1 16 0,-26-1 16 0,7 1-688 0,0 0-144 0,-1 2-16 0,-1 1-16 0,4 0-304 0,17-3-224 16,-33 11 32-16,33-11 16 16,-29 14-304-16,29-14-64 0,-24 18-16 0,24-18 0 0,0 0 304 0,-27 25 64 15,27-25 16-15,0 0 0 0,0 0 176 0,-17 31 0 16,17-31-144-16,0 0 144 0,0 0 0 0,0 0-144 16,6 38 144-16,-6-38 0 0,0 0-336 0,19 25 32 15,-19-25 16-15,0 0 0 16,29 29-288-16,-29-29-64 0,0 0-16 0,28 31 0 15,-28-31-112-15,21 23 0 0,-21-23-16 0,21 25 0 16,-21-25 208-16,0 0 64 0,25 34 0 0,-25-34 0 0,0 0 176 0,22 37 32 16,-22-37 16-16,0 0 0 0,12 37-32 0,-12-37 0 0,0 0 0 0,0 0 0 15,2 39 768-15,-2-39 128 0,0 0 48 0,0 0 0 16,-19 32 672-16,19-32 144 0,0 0 32 0,-24 20 0 16,24-20-64-16,0 0 0 0,-31 18 0 0,31-18 0 15,-20 10-704-15,20-10-128 0,0 0-48 0,-28 6 0 16,28-6-240-16,-17 0-48 0,17 0-16 0,-15-1 0 15,15 1-224-15,-16-3 0 0,16 3-144 0,-11-4 144 32,11 4-656-32,-11-8-48 0,11 8 0 0,-8-9-17024 0</inkml:trace>
  <inkml:trace contextRef="#ctx0" brushRef="#br0" timeOffset="18180.89">17601 13119 22111 0,'0'0'1968'0,"9"-6"-1584"16,-9 6-384-16,0 0 0 0,0 0 3456 0,0 0 624 15,4-7 112-15,-4 7 32 0,6-10-2448 0,-6 10-496 16,5-8-80-16,-5 8-32 0,0 0-784 0,0 0-144 16,0 0-48-16,0 0 0 0,-30 20-384 0,30-20-64 15,-28 30-32-15,28-30 0 0,-32 45 128 0,16-17 32 16,-1 1 0-16,2 6 0 0,1 1 128 0,2 0 0 15,12-36 0-15,-12 62 0 0,12-62 0 0,8 50 176 16,-8-50-48-16,22 35 0 0,-22-35 0 0,37 24-128 0,-15-16 192 16,-1-3-64-16,0-4-128 0,0-5 0 0,1-1 0 15,1-3 0-15,-2-2 0 0,1-4 0 0,2-3 0 0,0-4-176 16,-2-1 32-16,-1-2 0 0,-2-1 0 0,-3 0 0 16,-1 0 144-16,-4 2 0 0,-2 0-144 0,-4 3 144 15,-3 1 176-15,-2 2 96 0,-2 2 32 0,-1 4 0 16,-5 1 336-16,2-1 80 0,-4 3 16 0,-1-1 0 15,-2 3-352-15,0 0-64 0,0 2 0 0,-1 1-16 32,14 3-784-32,-29-3-160 0,13 6-16 0,0-1-16 0,16-2-544 15,-33 8-96-15</inkml:trace>
  <inkml:trace contextRef="#ctx0" brushRef="#br0" timeOffset="18502.77">17615 13321 20271 0,'0'0'1792'0,"0"0"-1424"15,0 0-368-15,0 0 0 0,0 0 3696 0,0 0 656 16,0 0 144-16,21 37 32 0,-21-37-2624 0,16 34-528 16,-16-34-96-16,21 39-32 0,-21-39-720 0,22 39-144 15,-22-39-16-15,23 35-16 0,-23-35-352 0,27 34 128 16,-27-34-128-16,24 31 0 0,-24-31 0 0,24 26 0 15,-24-26 0-15,0 0 0 0,27 29 0 0,-27-29 0 16,0 0 0-16,0 0-128 0,24 14-128 0,-24-14-32 16,0 0 0-16,0 0 0 15,11-7-288-15,-11 7-48 0,3-14-16 0,-1 5-11168 47,-2-3-2240-47</inkml:trace>
  <inkml:trace contextRef="#ctx0" brushRef="#br0" timeOffset="18765.07">18033 12942 4607 0,'0'0'400'0,"0"0"-400"0,0 0 0 0,0 0 0 15,0 0 7296-15,0 0 1392 0,0 0 272 0,0 0 48 16,22 29-6032-16,-22-29-1200 0,8 35-240 0,-8-35-64 16,5 55-1056-16,-5-55-224 0,3 66-32 0,-3-30-16 15,-2 2-144-15,1 3 0 0,-1 2 0 0,1 0-176 16,-1-1-64-16,-1-3-16 0,3-2 0 0,0-37 0 15,5 59 256-15,-5-59-176 0,6 43 176 0,-6-43-160 0,0 0 288 0,19 38 64 16,-19-38 16-16,0 0 0 0,24 21 112 0,-24-21 32 16,0 0 0-16,32 9 0 0,-32-9-96 0,28 0-32 15,-13-1 0-15,2 0 0 0,2-1-224 0,0-1 176 16,0-1-176-16,0-1 160 0,-1 1-160 0,-2 1 0 16,-16 3 0-16,26-4 0 0,-11 1 0 0,-15 3 0 15,26-5 0-15,-26 5 0 16,24-7-448-16,-24 7-80 0,22-6-16 0,-22 6 0 15,19-8-800-15,-19 8-176 0</inkml:trace>
  <inkml:trace contextRef="#ctx0" brushRef="#br0" timeOffset="24192.71">19365 13558 17503 0,'0'0'1552'0,"0"0"-1232"0,0 0-320 0,2-8 0 0,-2 8 1616 0,0 0 272 0,0-7 48 0,0 7 16 0,1-15-320 0,-1 6-64 0,-1-2-16 0,-1 0 0 0,2 1-656 0,-4 1-144 16,1 1-32-16,-1 2 0 0,-1-1-192 0,0 1-32 15,-2 1-16-15,7 5 0 0,-17-6-144 0,17 6-16 16,-22-1-16-16,22 1 0 0,-26 6-304 0,26-6-176 15,-33 15 32-15,33-15 0 16,-34 20-224-16,34-20-32 0,-38 28-16 0,19-14 0 0,19-14 224 0,-39 29 64 16,39-29 0-16,-35 35 0 0,35-35 128 0,-27 32 0 0,27-32 0 0,-18 29 128 15,18-29-128-15,0 0 0 0,-6 36 0 0,6-36 0 16,0 0 272-16,0 0-16 0,21 24 0 0,-21-24 0 16,24 4-256-16,-8-4 0 0,1-2-176 0,0-2 176 15,0 0 0-15,4-4 0 0,1-1 0 0,2-3 0 16,0-1 0-16,-2-2 0 0,2 0 0 0,-3-3 0 15,-1-1 0-15,1-1-192 0,-4 1 16 0,0 0 0 16,-2-1 176-16,-1-1 224 0,-2-2-48 0,0 0-16 16,-2-2 544-16,1 1 128 0,-4-1 0 0,-1 1 16 15,-2 0-16-15,0 0-16 0,-3 0 0 0,-1 2 0 16,-1 0-368-16,-1 2-80 0,-2 2-16 0,-1 0 0 16,-2 0-64-16,1 2-16 0,-2 3 0 0,0 0 0 0,1 2-144 0,-2-1-128 15,1 3 192-15,1 2-192 0,0 0 176 0,0 2-176 16,1 1 160-16,6 4-160 0,-13-5 0 0,13 5 128 15,0 0-128-15,-13 0 0 0,13 0 0 0,0 0-128 16,0 0 128-16,0 0-208 0,0 0-32 0,0 0 0 16,-19 29 0-16,19-29 0 0,0 0-16 0,0 40 0 15,0-40 0-15,3 38 0 0,-3-38 256 0,7 45-176 16,-7-45 176-16,9 51-160 0,-9-51 160 0,13 59 0 16,-13-59 0-16,16 64 0 0,-16-64 0 0,16 60 0 15,-16-60 0-15,13 58-128 0,-13-58 128 0,14 50 0 16,-14-50 0-16,13 40 0 0,-13-40 0 0,0 0 0 15,14 46 0-15,-14-46 0 0,0 0 0 0,14 34 0 16,-14-34 0-16,0 0 0 0,0 0 0 0,0 0 0 16,0 0 0-16,0 0 0 15,0 0-784-15,0 0-128 0,22 15-32 0,-20-22-16064 0</inkml:trace>
  <inkml:trace contextRef="#ctx0" brushRef="#br0" timeOffset="24809.81">19776 13494 19343 0,'0'0'848'0,"0"0"192"0,0 0-832 0,0 0-208 0,0 0 0 0,0 0 0 0,7-6 1744 0,-7 6 304 0,0 0 64 0,-2-10 16 0,2 10-144 0,-3-9-16 0,3 9-16 0,-5-9 0 0,5 9-1008 0,-8-8-208 16,8 8-32-16,-11-6-16 0,11 6-368 0,0 0-64 15,-21-1 0-15,21 1-16 0,0 0-32 0,-27 9 0 16,27-9 0-16,-21 13 0 0,21-13-80 0,-22 20-128 16,22-20 176-16,-26 24-176 0,26-24 0 0,-22 25 0 15,22-25 0-15,-18 27 0 0,18-27 0 0,0 0 0 16,-19 36 0-16,19-36 0 0,0 0 0 0,0 0 0 16,-3 38 0-16,3-38 0 0,0 0-256 0,0 0 0 0,0 0 0 15,24 26 0 1,-24-26-384-16,0 0-96 0,24 1-16 0,-24-1 0 15,22-7 176-15,-9 1 16 0,0-3 16 0,-2 1 0 0,2-2 400 0,-2 0 144 0,0 0 0 0,2-2-144 16,-3 2 496-16,1-2 96 0,-2 0 32 0,1-1 0 16,1 1 160-16,-3 1 16 0,2 1 16 0,-4 0 0 15,2 2-256-15,0 1-48 0,-1 0-16 0,-7 7 0 16,9-6-192-16,-9 6-32 0,0 0-128 0,0 0 192 16,21 2-32-16,-21-2-16 0,0 0 0 0,0 0 0 0,21 26-144 0,-21-26 128 15,0 0-128-15,17 30 128 0,-17-30-128 0,0 0 0 16,15 34 0-16,-15-34 0 0,0 0-336 0,17 34-48 15,-17-34-16-15,0 0 0 16,0 0-640-16,16 36-128 0,-16-36-32 0,0 0 0 16,0 0-912-16,0 0-192 0,0 0-48 0,0 0-10096 15</inkml:trace>
  <inkml:trace contextRef="#ctx0" brushRef="#br0" timeOffset="25136.75">19978 12917 23039 0,'0'0'2048'16,"0"0"-1648"-16,0 0-400 0,0 0 0 0,0 0 3840 0,0 0 672 0,0 0 144 0,0 0 16 0,0 0-3264 0,0 0-672 0,0 0-128 0,0 0-32 0,5 42-704 0,-5-42-160 0,11 36-32 0,-11-36 0 0,13 47 32 0,-13-47 0 0,21 53 0 0,-21-53 0 0,24 61 288 0,-24-61-160 0,25 66 160 0,-11-32-128 0,0 4 128 0,-2-2 0 0,1 0 0 0,-2-2 128 16,1-3-128-16,-12-31 0 0,19 59 0 0,-19-59 0 15,15 49 0-15,-15-49 0 0,12 42 0 0,-12-42 0 16,9 34 0-16,-9-34 0 0,0 0 0 0,5 41 0 16,-5-41 0-16,0 0-160 0,0 0 160 0,0 0-208 15,-9 36-368-15,9-36-64 16,0 0 0-16,-20 2-16 0,20-2-896 15,-21-7-176-15,6 0-48 0,-3-2-12880 0</inkml:trace>
  <inkml:trace contextRef="#ctx0" brushRef="#br0" timeOffset="25706.75">19754 13444 17503 0,'0'0'1552'0,"0"0"-1232"16,0 0-320-16,0 0 0 0,0 0 3280 0,0 0 608 15,10-8 112-15,-10 8 32 0,19-9-1952 0,-2 4-384 16,4-1-80-16,6-1-16 0,-1 2-1152 0,4-1-224 15,3 0-48-15,0 2-16 16,1-2-464-16,-1 4-80 0,-1 0-32 0,0 1 0 16,0 0-208-16,-5 2-32 0,0 0-16 0,-1 0 0 0,-2 0 336 0,-2 0 64 15,1-1 16-15,-3 0 0 0,-1-1 256 0,-2 1 0 0,0-1 0 16,-3 0 0-16,-14 1 304 0,24-2 112 0,-24 2 32 0,17-4 0 16,-17 4 224-16,0 0 48 15,14-4 16-15,-14 4 0 0,0 0-96 0,0 0 0 0,3-8-16 0,-3 8 0 16,0 0-224-16,-5-6-32 0,5 6-16 0,-7-6 0 15,7 6-96-15,-8-5-32 0,8 5 0 0,-14-4 0 16,14 4-224-16,-17-3 176 0,17 3-176 0,-21 3 160 16,21-3-160-16,-22 8 0 0,22-8 0 0,-26 15 0 15,26-15-224-15,-22 18 80 0,22-18 16 0,-19 23 0 16,19-23 128-16,-19 28-192 0,19-28 192 0,0 0-192 16,-15 46 192-16,15-46 0 0,0 0-144 0,-4 47 144 15,4-47 0-15,0 0 0 0,9 38 0 0,-9-38 0 16,0 0-208-16,21 22 80 0,-21-22 128 0,18 6-208 0,-18-6 208 15,21 0-192-15,-21 0 192 0,24-7-192 0,-12 0 192 16,1 1 0-16,1-3 0 0,0-1 0 0,0-1-192 0,-2-1 192 16,1 0-208-16,-2-2 80 0,-1 0 128 0,-2 0 0 15,1 0 0-15,-2 0 0 0,-1 0 0 0,0 2 0 16,-1 0 0-16,-3 3 0 0,1 1 192 0,-1 1 32 16,-2 7 0-16,3-6 0 0,-3 6 32 0,0 0 16 15,0 0 0-15,0 0 0 0,0 0-272 0,0 0 160 16,0 0-160-16,0 0 128 0,-1 41-128 0,1-41 0 15,0 0 0-15,1 46 0 0,-1-46 0 0,5 36 0 16,-5-36 0-16,6 37 0 0,-6-37 0 0,8 33 0 16,-8-33 0-16,0 0 0 0,12 44 0 0,-12-44 0 15,0 0-144-15,0 0 144 16,9 39-464-16,-9-39-48 0,0 0 0 0,0 0-17552 0</inkml:trace>
  <inkml:trace contextRef="#ctx0" brushRef="#br0" timeOffset="27585.84">21661 13792 33167 0,'0'0'2944'0,"0"0"-2352"0,0 0-464 0,0 0-128 0,-2-7 1152 0,2 7 224 0,0-8 32 0,-3-1 16 0,1-2-512 0,-1-6-96 0,-3-3-32 0,1-3 0 16,-1 1-400-16,-1-2-96 0,-2-4-16 0,-1 2 0 0,-1-1-272 0,1 1 0 15,-1 0 0-15,-2 1-144 0,1 0 144 0,-1-1-128 16,0 0 128-16,0 0-128 0,2 2 128 0,1-1 0 16,0 1 0-16,1 1 0 0,1 2 128 0,1 0-128 15,1 3 128-15,3 0-128 0,0 3 144 0,1 0-144 16,2 2 192-16,0 0-192 0,2 3 0 0,1-1 0 15,0 2 0-15,5 1 0 0,-1-2-128 0,1 2-144 16,3-1-32-16,-1 1 0 16,2 1-176-16,1-1-32 0,1 1-16 0,1 1 0 15,-1 0-880-15,2 0-192 0,0 1-16 0,-1 0-16 16,-2 1-1152-16,1 1-224 0,2 0-64 0,-5-1-8720 0</inkml:trace>
  <inkml:trace contextRef="#ctx0" brushRef="#br0" timeOffset="27851.76">21390 13462 27647 0,'0'0'1216'0,"0"0"256"0,0 0-1168 0,0 0-304 0,0 0 0 0,0 0 0 16,0 0 1104-16,0 0 176 0,31 17 16 0,-31-17 16 15,27 5-400-15,-27-5-80 0,38 3 0 0,-17-2-16 16,0-1-992 0,3 0-192-16,-3-1-32 0,3 0-16 0,-2 0-1184 0,1 0-256 0,-4 0-32 0,0-2-16 15,0 2 272-15,-19 1 48 0,32-3 16 0,-32 3 0 16,31-4-224-16,-31 4-32 0,25-5-16 0,-25 5-5792 16</inkml:trace>
  <inkml:trace contextRef="#ctx0" brushRef="#br0" timeOffset="28136.12">21935 13419 13823 0,'0'0'608'0,"0"0"128"0,0 0-592 0,0 0-144 15,0 0 0-15,-17 22 0 0,17-22 1904 0,0 0 336 16,0 0 80-16,-24 33 16 0,24-33-304 0,-24 40-64 16,24-40-16-16,-20 42 0 0,20-42-1408 0,-16 37-288 15,16-37-48-15,-5 34-16 0,5-34-192 0,0 0 0 16,11 34 0-16,-11-34-160 0,0 0 160 0,29 14 256 0,-29-14-64 15,24 0-16-15,-24 0 256 0,25-9 48 0,-10 2 16 0,2-1 0 16,-1-4-16-16,2 0 0 0,-2-2 0 0,3-1 0 16,-3 1 288-16,-3 0 48 0,1 2 16 0,-4-1 0 15,1 3 256-15,-5 0 48 0,-1 2 16 0,-1 0 0 16,-3-1-496-16,1 1-80 0,0 0-32 0,-1-1 0 16,-1 1-544-16,-1 0-352 0,-1-2 48 0,2 2 16 31,-3-1-672-31,-1 0-128 0,1 1-16 0,0-2-16416 0</inkml:trace>
  <inkml:trace contextRef="#ctx0" brushRef="#br0" timeOffset="28385.93">22024 13013 26719 0,'0'0'2368'0,"0"0"-1888"15,0 0-480-15,0 0 0 0,0 0 1552 0,0 0 224 16,0 0 32-16,16 30 16 0,-16-30-1072 0,13 40-224 15,-13-40-32-15,16 59-16 0,-8-23-336 0,0 4-144 16,1 3 128-16,-2 2-128 0,5 0 0 0,-3-2-176 16,0-4 16-16,1 0 0 0,-2-4 160 0,-8-35 0 15,19 57 0-15,-19-57 0 0,16 47 0 0,-16-47 128 16,11 38 0-16,-11-38 0 0,11 33 208 0,-11-33 48 16,0 0 16-16,10 32 0 0,-10-32-400 0,0 0 0 15,0 0 0-15,0 0 0 16,0 0-1376-16,22 11-256 0,-22-11-48 0,7-12-12800 0</inkml:trace>
  <inkml:trace contextRef="#ctx0" brushRef="#br0" timeOffset="29502.37">22398 13396 39615 0,'0'0'1760'0,"0"0"352"0,0 0-1680 0,0 0-432 0,-24 10 0 0,24-10 0 15,0 0 512-15,0 0 0 0,-21 11 16 0,21-11 0 16,-27 15-336-16,27-15-192 0,-33 23 192 0,33-23-192 16,-24 29 0-16,24-29-320 0,-21 31 32 0,21-31 16 15,-13 35-592-15,13-35-112 0,-7 36-32 0,7-36 0 16,0 0 304-16,5 47 48 0,-5-47 16 0,0 0 0 0,23 36 384 0,-23-36 64 16,22 16 32-16,-22-16 0 0,24 9-128 0,-24-9-32 15,24 0 0-15,-12-4 0 0,2-1-48 0,-1-4-16 16,3-2 0-16,-1-2 0 0,0-3 112 0,1-1 16 15,-1-2 0-15,-1-2 0 0,0-2 256 0,-2-1 128 16,-3 1-128-16,2-2 192 0,-4-3 432 0,2-1 80 16,-4-1 0-16,0 0 16 0,-2-1 256 0,-1 3 48 15,-1 0 16-15,-1 1 0 0,0 2-176 0,-1 1-32 16,-1 1-16-16,-1 3 0 0,1 2-352 0,-1 3-64 16,3 2-16-16,-2 4 0 0,-1 2-176 0,3 7-32 15,-3-10-16-15,3 10 0 0,0 0-160 0,0 0 0 16,0 0 0-16,0 0 128 0,0 0-256 0,0 0-64 15,0 0-16-15,-21 34 0 0,21-34-112 0,0 0 0 0,-11 54-16 0,11-54 0 16,-8 55 160-16,8-55 48 0,-7 66 0 0,7-66 0 16,-6 68 128-16,6-68 0 0,-1 65-144 0,1-65 144 15,3 60-160-15,-3-60 160 0,9 49-208 0,-9-49 80 16,7 41-48-16,-7-41 0 0,14 35 0 0,-14-35 0 16,15 28-48-16,-15-28-16 0,0 0 0 0,30 31 0 15,-30-31 240-15,27 11 0 0,-27-11-160 0,29 5 160 16,-13-6 0-16,0-2 256 0,3-1-32 0,-1-3-16 15,-2-1-80-15,1-1 0 0,1-2-128 0,-3 1 192 16,-1 0 0-16,0-3-16 0,-1-1 0 0,1 1 0 16,-1-2 0-16,-2 0 0 0,1 0 0 0,-3 0 0 15,-1 1-48-15,-1-1 0 0,-2 2 0 0,-1-1 0 0,-1 3 48 0,-3-1 0 16,0 2 0-16,0 0 0 0,-1 1 16 0,-4 1 16 16,2 1 0-16,3 7 0 0,-7-9 0 15,7 9 0-15,-11-7 0 0,11 7 0 0,-13-5-208 0,13 5 144 16,0 0-144-16,-20 0 128 0,20 0-128 0,0 0 0 15,-23 7 0-15,23-7 0 0,0 0 0 0,-22 16 0 16,22-16-128-16,0 0 128 0,-22 28-192 0,22-28 16 16,0 0 16-16,-18 37 0 0,18-37-32 0,-11 33 0 15,11-33 0-15,-8 37 0 0,8-37 0 0,-4 37 0 16,4-37 0-16,2 33 0 0,-2-33 48 0,0 0 0 16,11 45 0-16,-11-45 0 0,0 0-48 0,21 31 0 15,-21-31 0-15,0 0 0 0,32 21 192 0,-32-21-128 16,27 6 128-16,-27-6-128 0,31 0 128 0,-14-3 0 15,1-1 0-15,1-2 128 0,0-2 16 0,0-2 16 16,-1-1 0-16,-2 0 0 0,1 0-32 0,-2-3-128 0,-1 0 192 0,-1 1-64 16,-2-2 0-16,-1 2-128 0,-1 0 192 0,-2 2-64 15,-2-1 112-15,1 1 16 0,-3 0 0 0,0 2 0 16,-1 1-16-16,-2 8 0 0,2-14 0 0,-2 14 0 16,0 0-240-16,0-9 128 0,0 9-128 0,0 0 0 15,0 0 0-15,0 0 0 0,0 0 0 0,0 0 0 16,0 0-400-16,0 0 16 0,3 33 16 0,-3-33 0 15,0 0 48-15,11 41 0 0,-11-41 0 0,13 34 0 16,-13-34 16-16,16 38 16 0,-16-38 0 0,16 37 0 16,-16-37-224-16,19 36-32 0,-19-36-16 0,18 30 0 15,-18-30 128-15,0 0 32 0,20 28 0 0,-20-28 0 16,0 0 400-16,0 0 0 0,0 0 0 0,24 5-128 0,-24-5 416 0,5-9 96 16,-5 2 0-16,2-2 16 0,-2-1 432 0,-2-2 96 15,2-2 16-15,-3-1 0 0,0-2-336 0,-1 0-64 16,0-1-16-16,-1 0 0 0,2 1-256 0,-2-1-48 15,3 1-16-15,-1 0 0 0,-1 3-80 0,4-1 0 16,2 2-128-16,0 0 192 0,3 1-192 0,0 0 176 16,2 3-176-16,0-2 160 0,3 1-160 0,4-1 0 15,-1 1 0-15,5-2 0 0,-1 2 0 0,1-1-176 16,5-1 48-16,-1 1 0 16,2 0-256-16,-2 1-32 0,1 0-16 0,-1 1 0 15,0-1-464-15,-1 1-112 0,0 2-16 0,-5 0-16640 0</inkml:trace>
  <inkml:trace contextRef="#ctx0" brushRef="#br0" timeOffset="46741.5">18743 15385 20271 0,'0'0'1792'0,"0"0"-1424"0,0 0-368 0,0 0 0 0,0 0 2944 0,0 0 528 0,0 0 112 0,-2-9 0 0,2 9-1600 0,0 0-320 0,0 0-64 0,-3-8 0 0,3 8-1152 0,0 0-208 0,0 0-48 0,0 0-16 16,0 0-336-16,0 0-64 0,0 0-16 0,0 0 0 15,0 0 96-15,0 0 16 0,-6 45 0 0,6-45 0 0,0 0 128 0,-3 50 224 16,3-50-48-16,-4 42-16 16,4-42 96-16,-3 42 0 0,3-42 16 0,-5 48 0 15,5-48-272-15,-1 47 160 0,1-47-160 0,-5 45 128 16,5-45-128-16,0 47 0 0,0-47 0 0,-1 52 128 0,1-52 0 0,0 56 0 15,0-56 0-15,-2 56 0 0,2-56-128 0,-2 54 128 16,2-54-128-16,-1 49 128 0,1-49-128 0,-4 52 0 16,4-52 0-16,-4 51 0 0,4-51 0 0,-10 54 0 15,5-24 0-15,-1 1 0 0,-1 2 0 0,0-2 0 16,0 1 0-16,-1-1 0 0,-3-2 0 0,11-29 0 16,-15 53 0-16,15-53 0 0,-19 48 0 0,19-48 128 15,-19 45-128-15,19-45 0 0,-21 45 160 0,21-45-160 16,-22 45 192-16,22-45-192 0,-20 41 176 0,20-41-176 15,-24 43 160-15,24-43-160 0,-26 44 128 0,26-44-128 16,-29 42 0-16,14-21 144 0,15-21-144 0,-33 38 0 16,16-19 0-16,-2-1 128 0,-3-1-128 0,1 1 0 0,-1 0 144 15,-2 0-144-15,0 0 0 0,0 1 128 0,-2 1-128 16,-1 0 0-16,1 1 0 0,-1-3 0 0,0 2 0 0,0-1 0 16,0 0 0-16,0-1 0 0,1-2 0 0,0 1 128 15,1-1-128-15,-4-1 144 0,-3 2-144 0,0-1 160 16,0-2-160-16,-3 2 160 0,4-4-160 0,1 2 160 15,-2 0-160-15,0-1 128 0,0 2-128 0,-1-1 128 16,4 0-128-16,-3-1 0 0,-1 2 0 0,-1-1 0 16,1 1 0-16,-3 0 0 0,2 2 128 0,-2-2-128 15,2 1 160-15,-1-2-160 0,4 1 192 0,1-1-192 16,-1-1 160-16,1 0-160 0,0-1 128 0,-3 0-128 0,0-1 192 16,-1 0-32-16,2-1-16 0,-3-1 0 0,0 2-144 15,0-3 192-15,1 2-192 0,2-3 192 0,-1 1-192 0,-1 0 160 16,1 0-160-16,-3 0 160 0,1 1-160 0,-2-2 0 15,-3 1 144-15,0 1-144 0,0-1 0 0,-1-1 144 16,4 2-144-16,-1-2 0 0,2-1 176 0,-2 0-176 16,0 0 160-16,-1-2-160 0,1-1 128 0,-2-1-128 15,0 1 0-15,0-1 0 0,1 1 0 0,1 1 128 16,1-2-128-16,0 0 0 0,2 0 128 0,-2 0-128 16,-1-1 176-16,-2 0-176 0,-5 1 240 0,-1 1-64 15,1 1-16-15,-1 1 0 0,3-1 0 0,-1 0 0 16,1-1 0-16,0-1 0 0,-3 0-32 0,-2 0-128 15,-4 1 192-15,3 1-64 0,-1-1-128 0,2 0 0 16,3-1 0-16,1-1 0 0,-1-1 0 0,-3 0 0 0,0 0-128 16,-3-1 128-16,-2 2 0 0,3 0 0 0,2 0 0 0,0-1 0 15,2 0 0-15,0-1 0 0,-4 0 0 0,-1 0 0 16,-4 0 0-16,1 1 0 0,3 1 0 0,1-2 0 16,4 0 0-16,-4-1 0 0,-1-1 0 0,1-1 0 15,-1 0 0-15,-2 2 0 0,2-2 0 0,3 0 128 16,0-1-128-16,0-2 0 0,3 1 0 0,-4-1 128 15,-3-2-128-15,-1 2 0 0,1 1 0 0,3-1 0 16,1-2 0-16,0 1 0 0,0 0 0 0,0-2 0 16,1 1 0-16,-4-1 0 0,1 2 0 0,-1-1 0 15,3-2 0-15,0 1 128 0,5-1-128 0,0 1 0 16,1 0 128-16,-4 0-128 0,1-1 0 0,-1-2 128 16,3 1-128-16,1-3 0 0,3 0 0 0,1 0 0 0,4 1 0 15,-4-2 0-15,1-1 0 0,-3-1 0 0,1 0 0 0,1 0 0 16,0 1 0-16,1-1 0 15,-3 0 0-15,5-2 0 0,0 1 0 0,1-1 0 0,3 0 0 16,2 0 0-16,0 0-144 0,0 1 144 0,3 0 0 0,1-2 0 16,-1 0 0-16,2-1 0 0,2 1 0 0,-1-2 0 15,1-2 176-15,0-1-176 0,1 0 0 0,2-1 0 16,1 0 0-16,2 0 0 0,0 1 0 0,3-3 0 16,-1 0-128-16,0 0 128 0,2-1 0 0,-2-1 0 15,3 1 0-15,-2-1 0 0,3 0 0 0,-4-4 0 16,4-2-128-16,-4 0 128 0,3 1 0 0,-2 0 0 15,0 1 0-15,2-1 0 0,1 4 192 0,-2-4-192 16,4-2 192-16,-2-1-192 0,1 7 144 0,0-3-144 16,-3-4 0-16,4-1 144 0,-1 2-144 0,-1 1 0 15,1 1 0-15,-1 0 0 0,1 2 0 0,3-1 0 16,-1 1 0-16,-2-1 0 0,4 2 0 0,0-3 0 0,0 0 0 16,2 0 0-16,-3 2 0 0,4 2 0 0,-3 1-176 15,2 2 176-15,0-1-160 0,-2 0 160 0,1 1-192 16,0 0 192-16,1 0-192 0,-2 0 64 0,0-1 128 0,2 0-208 15,-1 3 208-15,0-1-144 0,1 0 144 0,1-1-128 16,-1 0 128-16,1 2 0 0,1-1 0 0,-1 2 0 16,1 1 0-16,-1 2-128 0,2-1 128 0,-3 2 0 15,2 2-128-15,-1-1 128 0,0 2-128 0,1 0 128 16,-1 1 0-16,0 1 0 0,2 1 0 0,-1 0 0 16,-1 0 0-16,2 2-128 0,0-1 128 0,-3 1 0 15,3-1-144-15,-2 0 144 0,1 0-160 0,-1 0 160 16,2 1-176-16,-3-1 176 0,2-1-192 0,-1 3 192 15,0-1-128-15,1 2 128 0,-1 0 0 0,0 3 0 0,1-2 0 16,-1 4 0-16,-1 0 160 0,1 0-32 0,2 7 0 0,-3-8 0 16,3 8 0-16,-3-4 0 0,3 4-128 0,0 0 128 15,0 0-128-15,0 0 128 0,-5-1-128 0,5 1 0 16,0 0 0-16,0 0-128 0,0 0-96 0,-10 20-16 16,10-20 0-16,0 0 0 0,-9 34-16 0,9-34-16 15,-10 34 0-15,10-34 0 0,-11 40 272 0,3-18-160 16,0 1 160-16,0 1-128 0,-1 1 128 0,-1 0 0 15,-3 1-144-15,2-1 144 0,0-2 0 0,1 0 0 16,-2 1 0-16,0-1 0 0,-2-1 0 0,3-2 0 16,0-3 0-16,11-17 0 0,-17 25 0 0,17-25 0 15,-14 13 0-15,14-13 0 0,0 0 0 0,-13 5 0 16,13-5 0-16,-8-2 0 0,8 2 0 0,-3-5 0 0,0-1 176 16,0-1-176-16,1-4 144 0,0-1-144 0,1-4 128 15,1-2-128-15,1-3 0 0,1-1 0 0,1-2-144 0,0 1 144 16,4 2-240-16,-1-2 64 0,2 1 16 0,0 0 0 15,2 2 160-15,-2 1 0 0,2 1 0 0,1 1 0 16,-2 1 0-16,1 0 0 0,1 0 0 0,0 0-128 16,-1 0 128-16,1 2 0 0,0 0 0 0,-1 1-128 15,1 1 128-15,0 1-192 0,0 1 192 0,-11 10-192 16,18-13 192-16,-18 13 0 0,21-10 0 0,-21 10 0 16,0 0 0-16,30-1-160 0,-30 1 160 0,0 0 0 0,32 12 0 0,-32-12-128 15,0 0 128-15,40 26 0 0,-40-26 0 0,32 26 0 16,-32-26 0-16,37 30 0 0,-37-30 128 15,42 32-128-15,-42-32 176 0,39 30-176 0,-39-30 192 0,39 28-64 16,-39-28 0-16,38 27-128 0,-38-27 128 0,36 27-128 16,-36-27 0-16,36 27 0 0,-36-27 0 0,31 25 0 15,-31-25 0-15,0 0 0 0,36 31 0 0,-36-31 0 16,0 0 0-16,31 21 0 16,-31-21-640-16,0 0-96 0,0 0-16 0,30 22-11920 15,-30-22-2368-15</inkml:trace>
  <inkml:trace contextRef="#ctx0" brushRef="#br0" timeOffset="51064.61">14613 17364 28559 0,'0'0'2544'0,"0"0"-2032"0,0 0-512 0,0 0 0 0,0 0 672 0,-10-8 32 0,10 8 16 0,-11-7 0 0,11 7-720 0,-15-9 0 0,15 9 0 0,-17-7-208 15,17 7-544-15,-19-4-96 0,19 4-32 0,-19 6 0 0,19-6 512 0,-20 10 112 0,20-10 0 16,-21 17 16-16,21-17 752 0,-19 19 160 16,19-19 32-16,-17 25 0 0,17-25 848 0,-13 27 176 0,13-27 48 0,-11 29 0 31,11-29-2096-31,-8 32-432 0,8-32-80 0,-4 36 0 0,4-36 1280 0,2 31 272 0,-2-31 48 0,0 0 16 31,10 36-1616-31,-10-36-336 0,0 0-64 0,0 0-16 0,27 24 1888 0,-27-24 368 0,0 0 80 0,28 2 0 31,-28-2-1408-31,22-7-304 0,-22 7-48 0,24-12-16 0,-24 12 864 0,22-19 160 0,-22 19 48 0,21-25 0 16,-21 25-160-16,19-28-32 0,-9 11 0 0,-1-1 0 16,-1 0 0-16,-1-3-16 0,0 1 0 0,-2-2 0 15,0-1 192-15,-2-1 32 0,1 1 16 0,-3-2 0 16,4 0 16-16,-4-2 0 0,1 1 0 0,-2-1 0 0,0 1-192 16,0 0-48-16,0 2 0 0,0 0 0 0,-2 1-64 15,1 1 0-15,-1 2-128 0,-1 1 192 0,0 0 0 0,0 3-16 16,0 0 0-16,-1 3 0 0,4 13-48 0,-5-17 0 15,5 17 0-15,-6-10 0 0,6 10-128 0,0 0 0 16,0 0 0-16,0 0 0 0,0 0 0 0,0 0 0 16,0 0 0-16,-8 25 0 0,8-25-288 0,0 0-96 15,5 44 0-15,-5-44-16 0,6 40 80 0,-6-40 32 16,10 45 0-16,-10-45 0 0,10 47 288 0,-10-47 0 16,14 50 0-16,-14-50 0 0,14 50 0 0,-14-50 0 15,16 49 0-15,-16-49 0 0,13 41 0 0,-13-41 0 16,13 36 160-16,-13-36-32 0,16 31-128 0,-16-31 144 15,11 28-144-15,-11-28 160 0,13 26-160 0,-13-26 0 0,0 0-160 16,21 31 160 0,-21-31-736-16,0 0-48 0,0 0-16 0,22 24 0 15,-22-24-1072-15,0 0-224 0,0 0-32 0,0 0-11440 0</inkml:trace>
  <inkml:trace contextRef="#ctx0" brushRef="#br0" timeOffset="51680.16">15057 17431 7359 0,'0'0'320'0,"0"0"80"0,0 0-400 0,0 0 0 0,0 0 0 0,0 0 0 0,0 0 0 0,-3-16 0 0,3 16-224 0,0 0 80 0,0-25 144 0,0 25 0 0,0-20 0 0,0 20 0 0,0-17 1408 0,0 17 384 15,-3-12 64-15,3 12 0 0,0 0 864 0,-5-15 160 16,5 15 48-16,0 0 0 0,0 0-304 0,-8-11-64 16,8 11-16-16,0 0 0 0,0 0-1392 0,0 0-256 15,-16-1-64-15,16 1-16 0,0 0-816 0,-13 11-176 16,13-11-16-16,0 0-16 15,-14 22-416-15,14-22-80 0,0 0 0 0,-11 34-16 0,11-34 384 0,-8 28 80 16,8-28 0-16,-3 29 16 0,3-29 240 0,-2 26 0 16,2-26-160-16,0 0 160 0,5 30 0 0,-5-30 0 0,0 0-144 15,0 0 144-15,16 28 0 0,-16-28-160 0,0 0 160 0,0 0-128 16,0 0 128-16,27 8 0 0,-27-8 0 0,0 0 0 16,22-12 128-16,-22 12-128 0,16-14 128 0,-16 14-128 15,15-22 272-15,-15 22-16 0,17-27 0 0,-17 27 0 16,16-30 0-16,-8 15-16 0,-3-1 0 0,-5 16 0 15,13-28-240-15,-13 28 176 0,8-24-176 0,-8 24 160 16,8-18 32-16,-8 18 16 0,0 0 0 0,11-14 0 16,-11 14 352-16,0 0 64 0,0 0 16 0,0 0 0 15,0 0-128-15,0 0-32 0,0 0 0 0,0 0 0 16,0 0-288-16,22 26-48 0,-22-26-16 0,0 0 0 16,7 38-128-16,-7-38 0 0,5 29 0 0,-5-29 128 0,6 31-128 0,-6-31 0 15,5 32 0-15,-5-32 0 16,6 30-176-16,-6-30 176 0,9 30-128 0,-9-30 128 15,10 27-480-15,-10-27-16 0,0 0 0 0,18 27 0 16,-18-27-784-16,0 0-176 0,0 0-16 0,21 16-16 16,-21-16-1072-16,0 0-224 0,0 0-32 0,23-13-8464 15</inkml:trace>
  <inkml:trace contextRef="#ctx0" brushRef="#br0" timeOffset="52547.3">15429 16812 32255 0,'0'0'2864'0,"0"0"-2288"0,0 0-576 0,0 0 0 0,0 0 2304 16,0 0 368-16,0 0 64 0,0 0 16 0,-7 27-1856 0,7-27-352 0,0 0-80 0,2 44-16 0,-2-44-832 0,8 44-160 0,-8-44-32 0,17 50-16 15,-17-50-224-15,16 57-32 0,-8-26-16 0,-1 2 0 0,2-1 416 0,-4 1 96 0,0-1 16 0,0-2 0 16,2 1 528-16,-3-1 128 0,-1-2 0 0,-3-28 16 16,7 50 96-16,-7-50 16 0,6 47 0 0,-6-47 0 15,6 43-304-15,-6-43-144 0,5 35 160 0,-5-35-160 16,3 28 0-16,-3-28-128 0,0 0-16 0,-1 29 0 16,1-29-752-16,0 0-160 15,0 0-32-15,0 0 0 0,0 0-368 0,-18 13-80 16,18-13 0-16,-15-6-16 0,15 6 528 0,-19-13 96 15,7 5 32-15,-1-3 0 0,-3 0-576 0,0-2-96 0,1 1-32 16,-2-1 0-16,3 1-272 0,1 1-64 0,2 1-16 16,11 10 0-16,-17-19 2272 0,17 19 448 0,-9-15 80 0,9 15 32 0,-3-16 1232 0,3 16 256 15,3-15 64-15,-3 15 0 0,0 0-1504 0,14-19-288 16,-14 19-64-16,19-11-16 0,-19 11-144 0,26-12-32 16,-26 12 0-16,32-12 0 0,-32 12 96 0,38-10 16 15,-38 10 0-15,41-12 0 0,-41 12-240 0,43-10-32 16,-21 5-16-16,2-1 0 0,-24 6-208 0,45-7 0 15,-45 7 0-15,43-8 0 0,-43 8 0 0,40-6 0 16,-40 6 0-16,37-8-160 0,-37 8 160 0,34-6 0 16,-34 6 0-16,28-6 0 0,-28 6 0 0,0 0 128 15,29-7-128-15,-29 7 176 0,0 0 400 0,0 0 96 16,0 0 16-16,0 0 0 0,0 0 96 0,0 0 32 16,0 0 0-16,0 0 0 0,0 0-128 0,0 0-32 0,0 0 0 0,0 0 0 15,0 0-272-15,0 0-48 0,-16 1-16 0,16-1 0 16,-19 8-144-16,19-8-48 0,-18 11 0 15,18-11 0-15,-19 16-128 0,19-16 0 0,-21 19 0 0,21-19 0 16,-19 23 0-16,19-23 0 0,-16 26 0 0,16-26 0 16,-13 29-176-16,13-29 176 0,-11 27-128 0,11-27 128 15,-3 25 0-15,3-25-160 0,0 0 160 0,2 28 0 16,-2-28-128-16,0 0 128 0,0 0 0 0,16 23 0 16,-16-23-160-16,0 0 160 0,0 0-128 0,23 4 128 15,-23-4-144-15,0 0 144 0,23-12-160 0,-23 12 160 16,17-15-256-16,-17 15 64 0,15-20 0 0,-15 20 0 15,16-23 192-15,-16 23-144 0,14-24 144 0,-14 24-128 16,11-23 128-16,-11 23 0 0,10-18 0 0,-10 18 0 0,0 0 0 0,8-16 0 16,-8 16 0-16,0 0 0 0,0 0 208 0,0 0-16 15,0 0-16-15,0 0 0 0,0 0-176 0,0 0 192 16,0 0-192-16,0 0 192 0,22 26-192 0,-22-26 128 16,0 0-128-16,7 39 128 0,-7-39 48 0,6 30 0 15,-6-30 0-15,5 28 0 0,-5-28-48 0,8 27-128 16,-8-27 192-16,0 0-64 0,10 36-128 0,-10-36-224 15,0 0 48-15,11 32 16 16,-11-32-528-16,0 0-96 0,0 0-32 0,14 26-16784 0</inkml:trace>
  <inkml:trace contextRef="#ctx0" brushRef="#br0" timeOffset="55547.58">16457 15206 34095 0,'0'0'3024'16,"0"0"-2416"-16,0 0-480 0,0 0-128 0,0 0 672 0,0 0 112 0,19-5 32 0,-19 5 0 0,27-5-960 0,-6 2-192 0,6 0-48 0,1-2 0 0,2 2-464 0,1 0-112 0,0-1 0 0,0 1-16 15,1 0 288-15,0 0 64 0,-2 0 16 0,2 1 0 0,3 0 912 0,2 0 176 16,0 2 32-16,3-1 16 16,3 1 656-16,0 0 128 0,0 0 32 0,2 0 0 0,-3 0-640 0,3 0-128 15,5 0-32-15,1 1 0 0,1-1-384 0,3 1-160 16,1-1 128-16,-2 1-128 0,0 0 0 0,1 0 0 15,4 1 0-15,0 1 0 0,1 0-208 0,0 0 16 16,0 1 16-16,0-1 0 0,-2 0 176 0,4-1 0 16,-1 0 0-16,-2-1-128 0,1 0 128 0,-2 2 0 15,0-2 0-15,1-1 0 0,-1-1 0 0,0 0 0 16,2 2 0-16,4-4 0 0,2 2 224 0,-1-1-32 16,1 0 0-16,1-1 0 0,-1 1 16 0,3 0 0 15,1 1 0-15,0 0 0 0,-3 0-64 0,2-1-16 16,3 0 0-16,0 0 0 0,-3-3-128 0,0 2 128 15,-2-1-128-15,2 0 128 0,0 1-128 0,1 0 0 16,0-2 0-16,2 1 0 0,-4 0 0 0,2 1 0 0,4 1 144 0,2-1-144 16,-1 0 0-16,1 0 0 0,-3 1 0 0,2 0 128 15,4 0-128-15,-1 0 0 0,0 0 128 0,-1 0-128 16,-3 2 128-16,1-1-128 0,6 1 128 0,-4 0-128 16,0 0 0-16,-3 0 0 0,1 2 0 0,-1-1 128 15,-4 1-128-15,-1-2 0 0,0 1 0 0,-2 1 0 16,-3 0 0-16,1 1 0 0,-1-1 0 0,-3-2 0 15,0 1 128-15,-5-1-128 0,-3 0 160 0,0 0-160 16,2 2 208-16,-3-2-48 0,-3 0-16 0,-1-1 0 16,0 0 80-16,-5 1 16 0,-4-1 0 0,-4 1 0 15,-3 1-48-15,-3-1-16 0,1 1 0 0,-3-1 0 0,-4 1-176 0,-4 0 128 16,-1-1-128-16,-18 0 128 0,27 1 0 0,-27-1-128 16,19 0 192-16,-19 0-64 0,0 0 80 15,0 0 16-15,19 0 0 0,-19 0 0 0,0 0-48 16,0 0-16-16,0 0 0 0,0 0 0 0,0 0-160 0,0 0 0 15,0 0 144-15,0 0-144 0,0 0-224 0,0 0-112 16,0 0-32-16,0 0 0 16,0 0-448-16,0 0-80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r>
              <a:rPr lang="en-US" dirty="0"/>
              <a:t>CS 211  :  Fundamentals of Programming II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20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EE58-4E41-DE32-AE3E-BFCAE3F0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164869-1F31-63A4-4F49-953241823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BF0B0-9A45-5341-1959-D3CB6605D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75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EE58-4E41-DE32-AE3E-BFCAE3F0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164869-1F31-63A4-4F49-953241823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BF0B0-9A45-5341-1959-D3CB6605D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on a windows machine, where is /data/</a:t>
            </a:r>
            <a:r>
              <a:rPr lang="en-US" dirty="0" err="1"/>
              <a:t>mysql</a:t>
            </a:r>
            <a:r>
              <a:rPr lang="en-US" dirty="0"/>
              <a:t>? In WSL you can type "</a:t>
            </a:r>
            <a:r>
              <a:rPr lang="en-US" b="1" dirty="0"/>
              <a:t>explorer.exe .</a:t>
            </a:r>
            <a:r>
              <a:rPr lang="en-US" dirty="0"/>
              <a:t>" to see where this data will live.</a:t>
            </a:r>
          </a:p>
        </p:txBody>
      </p:sp>
    </p:spTree>
    <p:extLst>
      <p:ext uri="{BB962C8B-B14F-4D97-AF65-F5344CB8AC3E}">
        <p14:creationId xmlns:p14="http://schemas.microsoft.com/office/powerpoint/2010/main" val="11953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91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EE58-4E41-DE32-AE3E-BFCAE3F0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164869-1F31-63A4-4F49-953241823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BF0B0-9A45-5341-1959-D3CB6605D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8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1C89F-1847-8711-FB7C-C90D5C28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72CB7-23C6-3E31-D2C7-ED0E9B86E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751E9-7188-93BD-D337-4AF5F9073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F7EC7E6-F4F6-CAF0-37F2-B54F075D68C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17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4FC6-182F-297C-118F-B1FE4475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73AE2-2808-2484-23D1-A06FECFDF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38204-55D6-216F-0FF4-C94C171D4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98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DCC3-72FA-8B81-9D63-BC9D4BC63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A06D57-B393-7ACD-5656-A88D12F12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61F89-1178-8FD2-3F72-B0EF557DD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331912A-0399-A905-D334-C8D719ED301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059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4FC6-182F-297C-118F-B1FE4475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73AE2-2808-2484-23D1-A06FECFDF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38204-55D6-216F-0FF4-C94C171D4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3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CS 211  :  Fundamentals of Programming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51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732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881390"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CS 341  :  Programming Languages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496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80152-D786-B33A-8DD0-AB605F1A7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58192-E0CF-B4AD-99A8-C0C1F0E1A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D2D7E-A76C-71E1-3AAE-C51676A62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33DC686-5864-36A9-ED2D-11348FDC680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 lIns="91449" tIns="45725" rIns="91449" bIns="45725"/>
          <a:lstStyle/>
          <a:p>
            <a:pPr marL="0" marR="0" lvl="0" indent="0" algn="l" defTabSz="881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68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143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731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4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3484-A187-F606-2960-76EF762B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58F30-34D8-D2A4-1B60-E55CAB102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11AE1-412E-D22A-1DAA-2455D2C45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1A4E77-3700-D0E3-C31B-3B7BEA20569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03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3EE58-4E41-DE32-AE3E-BFCAE3F0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164869-1F31-63A4-4F49-953241823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BF0B0-9A45-5341-1959-D3CB6605D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7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9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2015-03-31/functions/function/invocation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-hummel/docker-lambda-mov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postman.com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228600"/>
            <a:ext cx="8007178" cy="10668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CS 310 : Scalable Software Architectures 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400" b="0" i="1" dirty="0">
                <a:solidFill>
                  <a:srgbClr val="0000FF"/>
                </a:solidFill>
              </a:rPr>
              <a:t>Class session on Tuesday, November 12</a:t>
            </a:r>
            <a:r>
              <a:rPr lang="en-US" sz="2400" b="0" i="1" baseline="30000" dirty="0">
                <a:solidFill>
                  <a:srgbClr val="0000FF"/>
                </a:solidFill>
              </a:rPr>
              <a:t>th</a:t>
            </a:r>
            <a:r>
              <a:rPr lang="en-US" sz="2400" b="0" i="1" dirty="0">
                <a:solidFill>
                  <a:srgbClr val="0000FF"/>
                </a:solidFill>
              </a:rPr>
              <a:t>   </a:t>
            </a:r>
            <a:endParaRPr lang="en-US" b="0" i="1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59AB1-94D5-5D16-BFFC-5C4C5E3F8E7D}"/>
              </a:ext>
            </a:extLst>
          </p:cNvPr>
          <p:cNvSpPr txBox="1"/>
          <p:nvPr/>
        </p:nvSpPr>
        <p:spPr>
          <a:xfrm>
            <a:off x="3581400" y="1905000"/>
            <a:ext cx="5348634" cy="47474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Notes: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this week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execution and packaging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Docke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 architectures, Distributed systems</a:t>
            </a:r>
          </a:p>
          <a:p>
            <a:pPr marL="858838" lvl="1" indent="-171450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CAP theorem</a:t>
            </a: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Midterms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been graded; details </a:t>
            </a:r>
            <a:r>
              <a:rPr lang="en-US" i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email</a:t>
            </a: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1638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03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Friday (Sunday late)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Serverless, event-driven PDF analysis</a:t>
            </a:r>
          </a:p>
          <a:p>
            <a:pPr marL="855663" marR="0" lvl="1" indent="-168275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Gradescope will open today</a:t>
            </a:r>
          </a:p>
          <a:p>
            <a:pPr marL="919163" lvl="1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class session Thursday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 office hours instead</a:t>
            </a:r>
          </a:p>
          <a:p>
            <a:pPr marL="461963" indent="-231775"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class Tuesday 11/26 </a:t>
            </a:r>
            <a:r>
              <a:rPr 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 thanksgiving week</a:t>
            </a:r>
          </a:p>
        </p:txBody>
      </p:sp>
      <p:pic>
        <p:nvPicPr>
          <p:cNvPr id="11" name="Picture 10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B726DADC-A98C-B243-B82E-75F29035C2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802" y="662472"/>
            <a:ext cx="937728" cy="937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685F96-1F14-0B00-DF8A-F2730C4E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7" y="5638800"/>
            <a:ext cx="1799293" cy="101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1C3947-BC83-0D73-18F5-F7A4A447C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8" y="2213057"/>
            <a:ext cx="3356982" cy="2590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186E9E1-F12B-12F7-84D5-21A5C130F056}"/>
              </a:ext>
            </a:extLst>
          </p:cNvPr>
          <p:cNvSpPr/>
          <p:nvPr/>
        </p:nvSpPr>
        <p:spPr>
          <a:xfrm>
            <a:off x="1003478" y="3505200"/>
            <a:ext cx="609600" cy="486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28703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#2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9512F37-8728-3067-5FE0-998B8994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8153400" cy="193392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Build the docker image “</a:t>
            </a:r>
            <a:r>
              <a:rPr lang="en-US" dirty="0" err="1"/>
              <a:t>mysql</a:t>
            </a:r>
            <a:r>
              <a:rPr lang="en-US" dirty="0"/>
              <a:t>”</a:t>
            </a:r>
          </a:p>
          <a:p>
            <a:pPr marL="400050" lvl="1" indent="0">
              <a:buNone/>
            </a:pPr>
            <a:r>
              <a:rPr lang="en-US" dirty="0"/>
              <a:t>-t 	tag the image so easier to refer to</a:t>
            </a:r>
          </a:p>
          <a:p>
            <a:pPr marL="400050" lvl="1" indent="0">
              <a:buNone/>
            </a:pPr>
            <a:r>
              <a:rPr lang="en-US" sz="2800" b="1" dirty="0"/>
              <a:t>.</a:t>
            </a:r>
            <a:r>
              <a:rPr lang="en-US" dirty="0"/>
              <a:t> 	refer to </a:t>
            </a:r>
            <a:r>
              <a:rPr lang="en-US" dirty="0" err="1"/>
              <a:t>Dockerfile</a:t>
            </a:r>
            <a:r>
              <a:rPr lang="en-US" dirty="0"/>
              <a:t> in current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56BDF-E736-942C-5427-9BEF26C93376}"/>
              </a:ext>
            </a:extLst>
          </p:cNvPr>
          <p:cNvSpPr txBox="1"/>
          <p:nvPr/>
        </p:nvSpPr>
        <p:spPr>
          <a:xfrm>
            <a:off x="1447800" y="3669535"/>
            <a:ext cx="6096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docker build -t 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b="1" dirty="0">
                <a:latin typeface="Consolas" panose="020B0609020204030204" pitchFamily="49" charset="0"/>
              </a:rPr>
              <a:t> .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02863305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7AE5-A9AF-785A-4893-19292BCC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43B0CF-71E9-84EE-0EC9-A77229DD96EF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4A2E1E-C242-F3BF-1172-ADA945B1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2743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Run the docker image =&gt; docker container</a:t>
            </a:r>
          </a:p>
          <a:p>
            <a:pPr marL="400050" lvl="1" indent="0">
              <a:buNone/>
            </a:pPr>
            <a:r>
              <a:rPr lang="en-US" dirty="0"/>
              <a:t>-d 	detach from terminal window to run in background</a:t>
            </a:r>
          </a:p>
          <a:p>
            <a:pPr marL="400050" lvl="1" indent="0">
              <a:buNone/>
            </a:pPr>
            <a:r>
              <a:rPr lang="en-US" dirty="0"/>
              <a:t>-p 	map local port to container port</a:t>
            </a:r>
          </a:p>
          <a:p>
            <a:pPr marL="400050" lvl="1" indent="0">
              <a:buNone/>
            </a:pPr>
            <a:r>
              <a:rPr lang="en-US" dirty="0"/>
              <a:t>--name container so easier to refer to when running</a:t>
            </a:r>
          </a:p>
          <a:p>
            <a:pPr marL="400050" lvl="1" indent="0">
              <a:buNone/>
            </a:pPr>
            <a:r>
              <a:rPr lang="en-US" dirty="0"/>
              <a:t>--rm to remove container when it stops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9291560-0BEE-84AE-F7B5-DD59BCB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8DE8C-E6B3-A874-C751-4D2E6FFD6FC1}"/>
              </a:ext>
            </a:extLst>
          </p:cNvPr>
          <p:cNvSpPr txBox="1"/>
          <p:nvPr/>
        </p:nvSpPr>
        <p:spPr>
          <a:xfrm>
            <a:off x="152400" y="4191000"/>
            <a:ext cx="88392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docker run -d –p 3307:3307 --name 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b="1" dirty="0">
                <a:latin typeface="Consolas" panose="020B0609020204030204" pitchFamily="49" charset="0"/>
              </a:rPr>
              <a:t> --rm 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docker </a:t>
            </a:r>
            <a:r>
              <a:rPr lang="en-US" sz="2400" b="1" dirty="0" err="1">
                <a:latin typeface="Consolas" panose="020B0609020204030204" pitchFamily="49" charset="0"/>
              </a:rPr>
              <a:t>ps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79528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#4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E9512F37-8728-3067-5FE0-998B8994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990601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Did it work? Let’s interact using </a:t>
            </a:r>
            <a:r>
              <a:rPr lang="en-US" dirty="0" err="1"/>
              <a:t>cmd</a:t>
            </a:r>
            <a:r>
              <a:rPr lang="en-US" dirty="0"/>
              <a:t>-line tool…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56BDF-E736-942C-5427-9BEF26C93376}"/>
              </a:ext>
            </a:extLst>
          </p:cNvPr>
          <p:cNvSpPr txBox="1"/>
          <p:nvPr/>
        </p:nvSpPr>
        <p:spPr>
          <a:xfrm>
            <a:off x="1562100" y="2059018"/>
            <a:ext cx="6096000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docker exec -it 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b="1" dirty="0">
                <a:latin typeface="Consolas" panose="020B0609020204030204" pitchFamily="49" charset="0"/>
              </a:rPr>
              <a:t> bash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b="1" dirty="0">
                <a:latin typeface="Consolas" panose="020B0609020204030204" pitchFamily="49" charset="0"/>
              </a:rPr>
              <a:t> –u root –p</a:t>
            </a:r>
          </a:p>
          <a:p>
            <a:r>
              <a:rPr lang="en-US" sz="2400" i="1" dirty="0">
                <a:latin typeface="Consolas" panose="020B0609020204030204" pitchFamily="49" charset="0"/>
              </a:rPr>
              <a:t>abc123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show databases;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exit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exit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docker stop 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docker </a:t>
            </a:r>
            <a:r>
              <a:rPr lang="en-US" sz="2400" b="1" dirty="0" err="1">
                <a:latin typeface="Consolas" panose="020B0609020204030204" pitchFamily="49" charset="0"/>
              </a:rPr>
              <a:t>ps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083692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7AE5-A9AF-785A-4893-19292BCC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43B0CF-71E9-84EE-0EC9-A77229DD96EF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Persisting data in the database?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4A2E1E-C242-F3BF-1172-ADA945B1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2068692"/>
          </a:xfrm>
        </p:spPr>
        <p:txBody>
          <a:bodyPr/>
          <a:lstStyle/>
          <a:p>
            <a:r>
              <a:rPr lang="en-US" dirty="0"/>
              <a:t>By default, docker images are stateless --- you do not save data within the docker image</a:t>
            </a:r>
          </a:p>
          <a:p>
            <a:r>
              <a:rPr lang="en-US" dirty="0"/>
              <a:t>Instead, you mount a local folder ("volume") and save the data to your local machine with -v option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9291560-0BEE-84AE-F7B5-DD59BCB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8DE8C-E6B3-A874-C751-4D2E6FFD6FC1}"/>
              </a:ext>
            </a:extLst>
          </p:cNvPr>
          <p:cNvSpPr txBox="1"/>
          <p:nvPr/>
        </p:nvSpPr>
        <p:spPr>
          <a:xfrm>
            <a:off x="152400" y="3626542"/>
            <a:ext cx="88392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docker run –d </a:t>
            </a:r>
            <a:r>
              <a:rPr lang="en-US" sz="2400" b="1" dirty="0">
                <a:latin typeface="Consolas" panose="020B0609020204030204" pitchFamily="49" charset="0"/>
              </a:rPr>
              <a:t>-v /data/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b="1" dirty="0">
                <a:latin typeface="Consolas" panose="020B0609020204030204" pitchFamily="49" charset="0"/>
              </a:rPr>
              <a:t>:/var/lib/</a:t>
            </a:r>
            <a:r>
              <a:rPr lang="en-US" sz="2400" b="1" dirty="0" err="1">
                <a:latin typeface="Consolas" panose="020B0609020204030204" pitchFamily="49" charset="0"/>
              </a:rPr>
              <a:t>mysql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...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D2E5F6-BF8D-D32D-2965-9DFD0FAA9D75}"/>
                  </a:ext>
                </a:extLst>
              </p14:cNvPr>
              <p14:cNvContentPartPr/>
              <p14:nvPr/>
            </p14:nvContentPartPr>
            <p14:xfrm>
              <a:off x="3050280" y="4146120"/>
              <a:ext cx="5409720" cy="2279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D2E5F6-BF8D-D32D-2965-9DFD0FAA9D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920" y="4136760"/>
                <a:ext cx="5428440" cy="22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83240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#2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129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implement a Lambda function in a Docker container to retrieve movies from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MovieLens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DB running in AWS…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1B1DE09-37B3-2591-7C98-3F7FE8366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94" y="3276600"/>
            <a:ext cx="5553012" cy="19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83963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7AE5-A9AF-785A-4893-19292BCC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43B0CF-71E9-84EE-0EC9-A77229DD96EF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4A2E1E-C242-F3BF-1172-ADA945B1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99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9291560-0BEE-84AE-F7B5-DD59BCB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FFD8E-DF20-2B82-8E28-C4E3E20C6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5" y="2362200"/>
            <a:ext cx="8146003" cy="29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3462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312C4-2386-57B7-AE86-5E823DD8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4A141-121B-11AE-F272-25D8848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BDE2DE-FBA6-12A4-B466-743129966091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#2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8F52FE2E-94AE-2E74-D1FB-BA2CEA81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8153400" cy="914401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Build the docker image “lambda-movies”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F6D6D-B447-D67D-0620-DBCC47889732}"/>
              </a:ext>
            </a:extLst>
          </p:cNvPr>
          <p:cNvSpPr txBox="1"/>
          <p:nvPr/>
        </p:nvSpPr>
        <p:spPr>
          <a:xfrm>
            <a:off x="1219200" y="2667000"/>
            <a:ext cx="6096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-t lambda-movies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272379134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EE9D-B742-F83D-6480-74F55639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DD1319-9E7F-26C0-587E-88096153F5CB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#3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13A7C2-43A8-52FF-CE16-C779DF21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Run the docker image =&gt; docker container</a:t>
            </a:r>
          </a:p>
          <a:p>
            <a:pPr marL="400050" lvl="1" indent="0">
              <a:buNone/>
            </a:pPr>
            <a:r>
              <a:rPr lang="en-US" dirty="0"/>
              <a:t>-d option is NOT specified so we can see output from lambda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CA28267-E6A3-A491-CA08-16A73181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33A71-22AB-18AF-F4F6-88E4B7471AE1}"/>
              </a:ext>
            </a:extLst>
          </p:cNvPr>
          <p:cNvSpPr txBox="1"/>
          <p:nvPr/>
        </p:nvSpPr>
        <p:spPr>
          <a:xfrm>
            <a:off x="838200" y="3200400"/>
            <a:ext cx="76962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run –p 8080:8080 --rm lambda-movies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274413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D03A1-4CE8-A1F4-0A22-FDE4B406B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17A19-8C04-DE67-DA62-42583FEC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0500" y="6358618"/>
            <a:ext cx="685800" cy="365125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B390E91-A6DD-7B45-F8E1-A205EBA42EB2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#4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FDA5D831-F9D4-1680-D4A0-2096489CA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28194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Test locally using POSTMAN desktop app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POST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http://localhost:8080/2015-03-31/functions/function/invocations</a:t>
            </a:r>
            <a:endParaRPr lang="en-US" sz="2200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200" b="0" dirty="0">
                <a:solidFill>
                  <a:srgbClr val="212121"/>
                </a:solidFill>
                <a:latin typeface="Inter"/>
              </a:rPr>
              <a:t>BODY raw JSON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DED2A-D5D2-A19A-744F-318C8EA29525}"/>
              </a:ext>
            </a:extLst>
          </p:cNvPr>
          <p:cNvSpPr txBox="1"/>
          <p:nvPr/>
        </p:nvSpPr>
        <p:spPr>
          <a:xfrm>
            <a:off x="685800" y="3733800"/>
            <a:ext cx="335280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pathParameters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":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     "limit":  5,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     "offset": 50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 </a:t>
            </a: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BEF450-6882-DAB2-97A3-EE1C98E79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76" y="5410200"/>
            <a:ext cx="6718224" cy="10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7667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EE9D-B742-F83D-6480-74F55639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8DD1319-9E7F-26C0-587E-88096153F5CB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Step #5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513A7C2-43A8-52FF-CE16-C779DF216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11430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Deploy to AWS ECR, create lambda function from ECR image, test within Lambda console…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CA28267-E6A3-A491-CA08-16A73181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87507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7CE69-1FA1-BB65-81AD-7688923F5199}"/>
              </a:ext>
            </a:extLst>
          </p:cNvPr>
          <p:cNvSpPr txBox="1">
            <a:spLocks/>
          </p:cNvSpPr>
          <p:nvPr/>
        </p:nvSpPr>
        <p:spPr bwMode="auto">
          <a:xfrm>
            <a:off x="381000" y="152399"/>
            <a:ext cx="8305800" cy="608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lvl1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Myriad Pro" pitchFamily="34" charset="0"/>
                <a:ea typeface="+mj-ea"/>
                <a:cs typeface="Segoe UI" pitchFamily="34" charset="0"/>
              </a:defRPr>
            </a:lvl1pPr>
            <a:lvl2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2pPr>
            <a:lvl3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3pPr>
            <a:lvl4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4pPr>
            <a:lvl5pPr marL="342900" indent="-342900" algn="ctr" defTabSz="-13873163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Myriad Pro" pitchFamily="34" charset="0"/>
                <a:cs typeface="Segoe UI" pitchFamily="34" charset="0"/>
              </a:defRPr>
            </a:lvl5pPr>
            <a:lvl6pPr marL="4572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6pPr>
            <a:lvl7pPr marL="9144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7pPr>
            <a:lvl8pPr marL="13716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8pPr>
            <a:lvl9pPr marL="1828800" algn="l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>
                    <a:alpha val="100000"/>
                  </a:schemeClr>
                </a:solidFill>
                <a:latin typeface="Verdana"/>
              </a:defRPr>
            </a:lvl9pPr>
          </a:lstStyle>
          <a:p>
            <a:pPr marL="342900" marR="0" lvl="0" indent="-342900" algn="ctr" defTabSz="-138731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yriad Pro" pitchFamily="34" charset="0"/>
                <a:ea typeface="+mj-ea"/>
                <a:cs typeface="Segoe UI" pitchFamily="34" charset="0"/>
              </a:rPr>
              <a:t>Getting the necessary software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yriad Pro" pitchFamily="34" charset="0"/>
              <a:ea typeface="+mj-ea"/>
              <a:cs typeface="Segoe UI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26C0E8-DFB2-B807-8F37-EC047E56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191000"/>
          </a:xfrm>
        </p:spPr>
        <p:txBody>
          <a:bodyPr/>
          <a:lstStyle/>
          <a:p>
            <a:pPr marL="460375" indent="-460375">
              <a:buFont typeface="+mj-lt"/>
              <a:buAutoNum type="arabicPeriod"/>
            </a:pPr>
            <a:r>
              <a:rPr lang="en-US" dirty="0"/>
              <a:t>Make sure Docker Desktop is running</a:t>
            </a:r>
          </a:p>
          <a:p>
            <a:pPr marL="460375" indent="-460375">
              <a:spcBef>
                <a:spcPts val="3000"/>
              </a:spcBef>
              <a:buFont typeface="+mj-lt"/>
              <a:buAutoNum type="arabicPeriod"/>
            </a:pPr>
            <a:r>
              <a:rPr lang="en-US" dirty="0"/>
              <a:t>Download files you need for today</a:t>
            </a:r>
          </a:p>
          <a:p>
            <a:pPr marL="914400" lvl="2" indent="-230188"/>
            <a:r>
              <a:rPr lang="en-US" sz="2000" dirty="0">
                <a:hlinkClick r:id="rId3"/>
              </a:rPr>
              <a:t>https://github.com/joe-hummel/docker-lambda-movies</a:t>
            </a:r>
            <a:endParaRPr lang="en-US" sz="2000" dirty="0"/>
          </a:p>
          <a:p>
            <a:pPr marL="914400" lvl="2" indent="-230188"/>
            <a:endParaRPr lang="en-US" sz="2000" dirty="0"/>
          </a:p>
          <a:p>
            <a:pPr marL="114300" indent="-230188"/>
            <a:r>
              <a:rPr lang="en-US" sz="3000" dirty="0"/>
              <a:t>Install desktop version of Postman app</a:t>
            </a:r>
          </a:p>
          <a:p>
            <a:pPr marL="914400" lvl="2" indent="-230188"/>
            <a:r>
              <a:rPr lang="en-US" sz="2000" dirty="0"/>
              <a:t>visit </a:t>
            </a:r>
            <a:r>
              <a:rPr lang="en-US" sz="2000" dirty="0">
                <a:hlinkClick r:id="rId4"/>
              </a:rPr>
              <a:t>https://www.postman.com/</a:t>
            </a:r>
            <a:r>
              <a:rPr lang="en-US" sz="2000" dirty="0"/>
              <a:t> </a:t>
            </a:r>
          </a:p>
          <a:p>
            <a:pPr marL="914400" lvl="2" indent="-230188"/>
            <a:r>
              <a:rPr lang="en-US" sz="2000" dirty="0"/>
              <a:t>download desktop app (click link in lower-left corner)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083A11-D6AC-6E5C-5666-B5181507A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28800"/>
            <a:ext cx="1300125" cy="10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184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Push to ECR, load into Lambda, test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799"/>
            <a:ext cx="8153400" cy="541020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Switch over to AWS: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Search for ECR, open ECR console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a repository with same name as container image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Select repository, view "Push command"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 terminal window on your laptop (AWS CLI must be configured --- we did this in project 01)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Execute each of the "push" commands to push image --- skip the command tha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 builds the image, we did that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Switch to Lambda console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new lambda function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Select "Create from Image", and select image from ECR drop-down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Name function and create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Configuration tab: increase timeout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Deploy</a:t>
            </a:r>
          </a:p>
          <a:p>
            <a:pPr marL="914400" lvl="1" indent="-457200">
              <a:spcBef>
                <a:spcPts val="3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Test --- logs are available from CloudWatch</a:t>
            </a:r>
          </a:p>
        </p:txBody>
      </p:sp>
    </p:spTree>
    <p:extLst>
      <p:ext uri="{BB962C8B-B14F-4D97-AF65-F5344CB8AC3E}">
        <p14:creationId xmlns:p14="http://schemas.microsoft.com/office/powerpoint/2010/main" val="1516394374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192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E8489-828B-3933-DE63-18A8884D5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F0F97-F2B4-30CE-08BA-87C2C8D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94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EB5A0A4-88EF-A386-322A-9245497B7D88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Midterm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909402-47BE-F7FC-3AE9-8BC8E9DB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8686800" cy="3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26798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94" y="6324600"/>
            <a:ext cx="45719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 03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D26CA-A822-BBFA-6F1E-0000403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905000"/>
          </a:xfrm>
        </p:spPr>
        <p:txBody>
          <a:bodyPr/>
          <a:lstStyle/>
          <a:p>
            <a:r>
              <a:rPr lang="en-US" dirty="0"/>
              <a:t>Project 03 uses a different architectural approach: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Event-driven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Serverless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200" dirty="0"/>
              <a:t>Asynchronous API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5869C-AECF-7F78-2A5F-A844EE1EA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034" y="2983856"/>
            <a:ext cx="1621332" cy="159116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75618B-6BB6-96D3-42F4-040FB0F25AFF}"/>
              </a:ext>
            </a:extLst>
          </p:cNvPr>
          <p:cNvCxnSpPr>
            <a:cxnSpLocks/>
          </p:cNvCxnSpPr>
          <p:nvPr/>
        </p:nvCxnSpPr>
        <p:spPr>
          <a:xfrm flipV="1">
            <a:off x="6248400" y="3481297"/>
            <a:ext cx="942656" cy="4617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CC2B4-5048-7889-4392-A91BE949351C}"/>
              </a:ext>
            </a:extLst>
          </p:cNvPr>
          <p:cNvGrpSpPr/>
          <p:nvPr/>
        </p:nvGrpSpPr>
        <p:grpSpPr>
          <a:xfrm>
            <a:off x="1124235" y="2746224"/>
            <a:ext cx="6648165" cy="3962399"/>
            <a:chOff x="1124235" y="2746224"/>
            <a:chExt cx="6648165" cy="39623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109390-DE39-6199-0344-872A1C30C112}"/>
                </a:ext>
              </a:extLst>
            </p:cNvPr>
            <p:cNvGrpSpPr/>
            <p:nvPr/>
          </p:nvGrpSpPr>
          <p:grpSpPr>
            <a:xfrm>
              <a:off x="1124235" y="2746224"/>
              <a:ext cx="5505165" cy="3962399"/>
              <a:chOff x="1143000" y="2746224"/>
              <a:chExt cx="5505165" cy="396239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DDDFF73-623E-9DFF-C9E2-1811CFD729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000" y="2746224"/>
                <a:ext cx="5505165" cy="378594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6A8B63-AF9B-50E8-6B23-525A230B5260}"/>
                  </a:ext>
                </a:extLst>
              </p:cNvPr>
              <p:cNvSpPr/>
              <p:nvPr/>
            </p:nvSpPr>
            <p:spPr>
              <a:xfrm>
                <a:off x="1759227" y="4917476"/>
                <a:ext cx="3270192" cy="179114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0D66EA7-1BE7-8A7D-30E2-CD139ED6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646" y="5854643"/>
                <a:ext cx="824719" cy="824719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253F00-CDFE-F98C-CF54-6699E3BDA671}"/>
                </a:ext>
              </a:extLst>
            </p:cNvPr>
            <p:cNvSpPr/>
            <p:nvPr/>
          </p:nvSpPr>
          <p:spPr>
            <a:xfrm>
              <a:off x="5257800" y="4917477"/>
              <a:ext cx="2514600" cy="1143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F9F4CA6-A9EA-AD7E-1F16-66AB32266605}"/>
              </a:ext>
            </a:extLst>
          </p:cNvPr>
          <p:cNvGrpSpPr/>
          <p:nvPr/>
        </p:nvGrpSpPr>
        <p:grpSpPr>
          <a:xfrm>
            <a:off x="5294290" y="4724400"/>
            <a:ext cx="3355098" cy="1795832"/>
            <a:chOff x="5275839" y="4750967"/>
            <a:chExt cx="3355098" cy="17958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91EFC1-C1AC-AEA2-9CEA-28441F6C5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5839" y="4750967"/>
              <a:ext cx="3073150" cy="17958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8D275EC-8378-BFC7-6F41-3BC05A3F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9172" y="4917476"/>
              <a:ext cx="471765" cy="465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0955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Overview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5330"/>
            <a:ext cx="7343964" cy="2492270"/>
          </a:xfrm>
        </p:spPr>
        <p:txBody>
          <a:bodyPr/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a text document that contains the commands needed to build 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 image</a:t>
            </a:r>
          </a:p>
          <a:p>
            <a:pPr>
              <a:spcBef>
                <a:spcPts val="18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Think of 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 image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as a snapshot of the software – a large file that can be stored and shared</a:t>
            </a:r>
          </a:p>
          <a:p>
            <a:pPr lvl="1">
              <a:spcBef>
                <a:spcPts val="600"/>
              </a:spcBef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Docker Hub </a:t>
            </a:r>
            <a:r>
              <a:rPr lang="en-US" sz="1600" b="0" dirty="0">
                <a:latin typeface="Calibri" panose="020F0502020204030204" pitchFamily="34" charset="0"/>
                <a:cs typeface="Calibri" panose="020F0502020204030204" pitchFamily="34" charset="0"/>
              </a:rPr>
              <a:t>is the app store for docker images</a:t>
            </a:r>
          </a:p>
          <a:p>
            <a:pPr>
              <a:spcBef>
                <a:spcPts val="1800"/>
              </a:spcBef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 container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runs a docker image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F7FEA65-27FC-0E9E-B8E7-2451D7044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88" y="3929448"/>
            <a:ext cx="6305424" cy="224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53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Images vs. Containers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65330"/>
            <a:ext cx="7848600" cy="81587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Docker desktop </a:t>
            </a: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will show your images and containers…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E216A8-77DB-4EC3-C49C-C2399473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1" y="2232130"/>
            <a:ext cx="7463098" cy="373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2686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BF3F2160-C5C6-45A4-BB7E-B7916CE9DCE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685800"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46690" y="401756"/>
            <a:ext cx="8316310" cy="514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85800">
              <a:spcBef>
                <a:spcPts val="900"/>
              </a:spcBef>
              <a:buNone/>
              <a:defRPr/>
            </a:pPr>
            <a:r>
              <a:rPr lang="en-US" sz="2700" dirty="0">
                <a:solidFill>
                  <a:srgbClr val="0000FF"/>
                </a:solidFill>
                <a:latin typeface="Calibri"/>
              </a:rPr>
              <a:t>Docker Commands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14872A0-DDDE-89F9-4921-8A3FAC9DB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72359"/>
              </p:ext>
            </p:extLst>
          </p:nvPr>
        </p:nvGraphicFramePr>
        <p:xfrm>
          <a:off x="462903" y="1447800"/>
          <a:ext cx="83163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897">
                  <a:extLst>
                    <a:ext uri="{9D8B030D-6E8A-4147-A177-3AD203B41FA5}">
                      <a16:colId xmlns:a16="http://schemas.microsoft.com/office/drawing/2014/main" val="876546125"/>
                    </a:ext>
                  </a:extLst>
                </a:gridCol>
                <a:gridCol w="3589490">
                  <a:extLst>
                    <a:ext uri="{9D8B030D-6E8A-4147-A177-3AD203B41FA5}">
                      <a16:colId xmlns:a16="http://schemas.microsoft.com/office/drawing/2014/main" val="751636804"/>
                    </a:ext>
                  </a:extLst>
                </a:gridCol>
                <a:gridCol w="3360923">
                  <a:extLst>
                    <a:ext uri="{9D8B030D-6E8A-4147-A177-3AD203B41FA5}">
                      <a16:colId xmlns:a16="http://schemas.microsoft.com/office/drawing/2014/main" val="1137379589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Command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Usage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Example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241668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run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Start a new container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run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210934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build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Build a Docker image from a </a:t>
                      </a:r>
                      <a:r>
                        <a:rPr lang="en-US" sz="1500" dirty="0" err="1"/>
                        <a:t>Dockerfile</a:t>
                      </a:r>
                      <a:endParaRPr lang="en-US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build –t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494307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pull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Pull an image or repository from Docker registry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pull ubuntu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9360199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push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Push a local Docker image to a registry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push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my_username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941858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images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List all the Docker images stored locally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images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5457232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</a:t>
                      </a:r>
                      <a:r>
                        <a:rPr lang="en-US" sz="1500" b="1" dirty="0" err="1"/>
                        <a:t>ps</a:t>
                      </a:r>
                      <a:endParaRPr 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Shows all running containers. Flag -a shows all containers (running &amp; stopped).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ps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87084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stop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Stops one or more running containers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stop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458649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rm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a specific stopped container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rm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container_id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3096257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docker </a:t>
                      </a:r>
                      <a:r>
                        <a:rPr lang="en-US" sz="1500" b="1" dirty="0" err="1"/>
                        <a:t>rmi</a:t>
                      </a:r>
                      <a:endParaRPr lang="en-US" sz="15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Remove one or more Docker images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docker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rmi</a:t>
                      </a:r>
                      <a:r>
                        <a:rPr lang="en-US" sz="1400" b="0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image_name</a:t>
                      </a:r>
                      <a:endParaRPr lang="en-US" sz="1400" b="0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2195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961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82D9B-C176-C081-D95E-2A1D755F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B9007-C57F-E627-46FC-BDB63EDD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981CBDC-4B82-9C5C-8546-EFF7BAAC55F8}"/>
              </a:ext>
            </a:extLst>
          </p:cNvPr>
          <p:cNvSpPr txBox="1">
            <a:spLocks/>
          </p:cNvSpPr>
          <p:nvPr/>
        </p:nvSpPr>
        <p:spPr>
          <a:xfrm>
            <a:off x="533400" y="3048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#1</a:t>
            </a: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F0D4591-8152-7B13-5624-DE64270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848600" cy="129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Let’s run MySQL on your local machine using Docker…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1B1DE09-37B3-2591-7C98-3F7FE8366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553012" cy="197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2505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F7AE5-A9AF-785A-4893-19292BCC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43B0CF-71E9-84EE-0EC9-A77229DD96EF}"/>
              </a:ext>
            </a:extLst>
          </p:cNvPr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>
                <a:solidFill>
                  <a:srgbClr val="0000FF"/>
                </a:solidFill>
                <a:latin typeface="Calibri"/>
              </a:rPr>
              <a:t>Step #1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D4A2E1E-C242-F3BF-1172-ADA945B1D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153400" cy="99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9291560-0BEE-84AE-F7B5-DD59BCBB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8200" y="6370637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2DFCF-8F3E-6C81-F097-96A6A436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7005766" cy="431323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70321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4334</TotalTime>
  <Words>961</Words>
  <Application>Microsoft Office PowerPoint</Application>
  <PresentationFormat>On-screen Show (4:3)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Inter</vt:lpstr>
      <vt:lpstr>Myriad Pro</vt:lpstr>
      <vt:lpstr>Times New Roman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Joe Hummel, PhD</cp:lastModifiedBy>
  <cp:revision>1254</cp:revision>
  <cp:lastPrinted>2024-10-03T14:06:21Z</cp:lastPrinted>
  <dcterms:created xsi:type="dcterms:W3CDTF">2013-01-13T00:19:11Z</dcterms:created>
  <dcterms:modified xsi:type="dcterms:W3CDTF">2024-11-12T17:50:17Z</dcterms:modified>
</cp:coreProperties>
</file>