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9" r:id="rId2"/>
  </p:sldMasterIdLst>
  <p:notesMasterIdLst>
    <p:notesMasterId r:id="rId21"/>
  </p:notesMasterIdLst>
  <p:handoutMasterIdLst>
    <p:handoutMasterId r:id="rId22"/>
  </p:handoutMasterIdLst>
  <p:sldIdLst>
    <p:sldId id="1208" r:id="rId3"/>
    <p:sldId id="1226" r:id="rId4"/>
    <p:sldId id="1224" r:id="rId5"/>
    <p:sldId id="1225" r:id="rId6"/>
    <p:sldId id="507" r:id="rId7"/>
    <p:sldId id="1227" r:id="rId8"/>
    <p:sldId id="1228" r:id="rId9"/>
    <p:sldId id="1229" r:id="rId10"/>
    <p:sldId id="1230" r:id="rId11"/>
    <p:sldId id="1231" r:id="rId12"/>
    <p:sldId id="1232" r:id="rId13"/>
    <p:sldId id="1162" r:id="rId14"/>
    <p:sldId id="1233" r:id="rId15"/>
    <p:sldId id="1234" r:id="rId16"/>
    <p:sldId id="1235" r:id="rId17"/>
    <p:sldId id="964" r:id="rId18"/>
    <p:sldId id="1163" r:id="rId19"/>
    <p:sldId id="116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8FB98"/>
    <a:srgbClr val="008000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0914" autoAdjust="0"/>
  </p:normalViewPr>
  <p:slideViewPr>
    <p:cSldViewPr>
      <p:cViewPr varScale="1">
        <p:scale>
          <a:sx n="150" d="100"/>
          <a:sy n="150" d="100"/>
        </p:scale>
        <p:origin x="120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0T23:58:57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5136 8373 11967 0,'0'0'1072'0,"0"0"-864"0,0 0-208 0,0 0 0 0,0 0 1152 0,0 0 176 0,0 0 32 0,-13 0 16 0,13 0 80 0,-11 3 16 0,11-3 0 0,-16 4 0 0,16-4-560 0,-12 5-96 0,12-5-32 0,0 0 0 0,-15 6-192 0,15-6-32 16,0 0-16-16,0 0 0 0,-13 4 80 0,13-4 16 15,0 0 0-15,0 0 0 0,0 0 48 0,0 0 16 16,0 0 0-16,0 0 0 0,0 0 160 0,0 0 32 0,0 0 16 0,0 0 0 16,0 0-192-16,0 0-32 0,0 0-16 0,0 0 0 15,0 0-160-15,0 0-48 0,0 0 0 0,0 0 0 16,26 2-144-16,-26-2-48 0,0 0 0 0,27 0 0 16,-27 0-128-16,0 0-16 0,35 1-128 0,-35-1 192 15,24 1-192-15,-24-1 0 0,27 1 128 0,-27-1-128 16,28 1 0-16,-28-1 0 0,25 1 128 0,-25-1-128 15,29 1 0-15,-29-1 144 0,38 2-144 0,-38-2 128 16,40 3-128-16,-40-3 0 0,44 3 0 0,-22-2 0 16,2-1 128-16,0 1-128 0,2 0 0 0,-2-1 128 15,0 0-128-15,4 0 0 0,-1 0 144 0,2 0-144 0,0-1 0 0,-3 1 144 16,1 1-144-16,0 0 0 0,-3 0 176 16,0 0-176-16,6 0 160 0,-1-1-160 0,2 1 128 15,-1-1-128-15,2 0 0 0,-3-1 0 0,1 1 0 0,-1-1 128 16,1 0-128-16,-4 0 0 0,1 1 0 0,-1 0 0 15,-2 0 128-15,0 0-128 0,0 0 0 0,1 1 0 16,1-1 0-16,-2 0 0 0,3-1 0 0,-3 0 0 16,2 0 0-16,0 0 0 0,-1-1 0 0,-1 1 0 15,0 0 0-15,-1-1 0 0,-1 1 0 0,0 0 0 16,-1 0 0-16,1 0 0 0,-22 1 0 0,40 0 128 16,-40 0-128-16,40-1 0 0,-17 1 0 0,-23 0 0 15,43 0 0-15,-21-1 0 0,-22 1 0 0,40-2 128 16,-19 1-128-16,2-1 0 0,-1-1 0 0,0 1 0 15,1-1 0-15,-3 0 0 0,1-2 0 0,0 2 0 16,-2 1 0-16,-1-1 0 0,-18 3 0 0,38-3 0 0,-38 3 0 0,37-2 0 16,-16 1 0-16,0-1 0 0,1 1 0 0,2-1 0 15,-2-1 0-15,2 1 0 0,0 1 0 0,-1-1 0 16,-1 0 0-16,0 0 0 0,1-1 0 0,-1 1 0 16,-1 0 0-16,-3 0 0 0,1 0 0 0,0 0 0 15,-4-1 0-15,-15 3 0 0,35-2 0 0,-35 2 0 16,35-1 0-16,-35 1 0 0,37 0 0 0,-37 0 0 15,35 0 0-15,-35 0 0 0,37 1 0 0,-37-1 0 16,33 2 0-16,-33-2 0 0,35 4 0 0,-35-4 0 16,34 3 0-16,-34-3 0 0,31 5 0 0,-31-5 0 15,28 4 0-15,-28-4 0 0,26 5 0 0,-26-5 0 16,22 4 0-16,-22-4 0 0,0 0 0 0,34 8 0 16,-34-8 0-16,0 0-128 0,30 5 128 0,-30-5 0 0,0 0 0 0,29 4 0 15,-29-4 0-15,0 0 0 0,30 4 0 0,-30-4 0 16,0 0 0-16,31 5 0 0,-31-5 0 0,0 0 0 15,25 4 128-15,-25-4-128 0,0 0 0 0,0 0 128 16,29 8-128-16,-29-8 0 0,0 0 0 0,0 0 128 16,24 5-128-16,-24-5 0 0,0 0 0 0,0 0 0 15,0 0 0-15,24 3 0 0,-24-3 0 0,0 0 0 16,0 0 0-16,0 0 0 0,21 2 0 0,-21-2 0 16,0 0 0-16,0 0 0 0,22 3 0 0,-22-3 0 15,0 0 0-15,0 0 0 0,23 1 0 0,-23-1 0 16,0 0 0-16,0 0 0 15,0 0-448-15,19-3-16 0,-19 3-16 0,0 0-11840 16,1-7-2368-16</inkml:trace>
  <inkml:trace contextRef="#ctx0" brushRef="#br0" timeOffset="1797.7">5971 7949 2751 0,'0'0'256'0,"0"0"-256"0,0 0 0 0,0 0 0 0,0 0 2880 0,2-5 544 0,-2 5 96 0,0 0 32 0,0 0-864 0,0-6-192 0,0 6-16 0,-2-7-16 15,1 3-768-15,-1-1-160 0,0 1-16 0,1 0-16 16,-1-1-800-16,2 5-176 0,-5-6-16 0,2 2-16 16,-1 1-64-16,0 0-16 0,4 3 0 0,-8-4 0 15,8 4-64-15,-11-2-16 0,11 2 0 0,-11 1 0 16,11-1-208-16,-14 4-128 0,14-4 128 0,0 0-128 0,-23 13-128 15,23-13-112-15,0 0-16 0,-21 19 0 16,21-19 256-16,0 0-192 0,-16 25 192 0,16-25-192 0,0 0 192 0,0 0 0 16,-16 38 0-16,16-38 0 0,0 0 0 0,0 0 0 15,2 38 0-15,-2-38 0 0,0 0-128 0,0 0 128 16,19 35 0-16,-19-35-144 0,0 0 144 0,0 0 0 16,27 27 0-16,-27-27 0 0,0 0 0 0,26 14 0 15,-26-14 0-15,0 0 128 0,33 9-128 0,-33-9 0 16,23 1 0-16,-23-1 0 0,22-2 0 0,-22 2-128 15,21-4 128-15,-21 4 0 0,19-7 0 0,-8 1 0 16,-4 1 0-16,1-1 128 0,0-1 32 0,-2-1 16 16,-1 1 0-16,0-1 0 0,-2-3-176 0,3 1 192 15,-4 0-192-15,1 1 192 0,0 1-192 0,-3-2 0 0,2 1 0 16,-2 2 0-16,0 0 128 0,-2 1-128 0,2 0 192 0,-3 0-64 16,3 1 80-16,-3 1 16 0,1 1 0 0,2 3 0 15,-6-4 0-15,6 4 0 0,-6-3 0 0,6 3 0 16,0 0-224-16,-8-1 128 0,8 1-128 0,0 0 0 15,0 0 0-15,0 0 0 0,0 0 0 0,0 0 0 16,0 0 0-16,0 0 0 0,0 0 0 0,0 0 0 16,0 0 0-16,0 0 0 0,0 0 0 0,0 0 0 15,0 0 160-15,0 40-16 0,0-40 0 0,0 0 0 16,0 0 112-16,0 0 32 0,0 0 0 0,17 36 0 16,-17-36-48-16,0 0-16 0,0 0 0 0,0 0 0 15,0 0-224-15,20 33 176 0,-20-33-176 0,0 0 160 16,0 0-160-16,0 0 0 0,0 0 0 0,0 0 0 15,0 0 0-15,15 33 0 0,-15-33 0 0,0 0 0 0,0 0-256 0,0 0-64 16,0 0-32-16,0 0 0 16,0 0-1168-16,0 0-224 0,0 0-48 0,0 0-8304 15,0 0-1648-15</inkml:trace>
  <inkml:trace contextRef="#ctx0" brushRef="#br0" timeOffset="2462.61">6254 7919 33167 0,'0'0'1472'0,"0"0"304"0,0 0-1424 0,0 0-352 0,0 0 0 0,0 0 0 0,0 0 912 0,-5 38 112 0,5-38 32 0,0 0 0 0,0 44-272 0,0-44-48 0,5 36-16 0,-5-36 0 15,0 0-528-15,13 48-192 0,-13-48 0 0,0 0 144 16,21 46-144-16,-21-46 0 0,0 0 0 0,24 49 0 16,-24-49 0-16,18 37 0 0,-18-37 0 0,15 34 0 15,-15-34-128-15,0 0 128 0,21 47 0 0,-21-47 0 16,0 0 0-16,18 41 0 0,-18-41 0 0,0 0 0 15,0 0 0-15,16 35 0 0,-16-35 0 0,0 0 0 0,0 0 144 0,0 0 0 16,0 0 0-16,0 0 0 0,0 0 48 0,0 0 16 16,0 0 0-16,0 0 0 0,-2-9 16 0,-1-1 0 15,-2-1 0-15,1-4 0 0,-1 0-224 0,2-5 0 16,-1-1 0-16,-1-2 0 0,2 2-144 0,0-1-32 16,0-1 0-16,0 0 0 0,1 1 48 0,1 0 0 15,-1 2 0-15,4 0 0 0,-1 1-16 0,1 1 0 16,0 4 0-16,2-1 0 0,-1 3 144 0,0 0-160 15,1 2 160-15,-1 1-160 0,2 1 160 0,0 0 0 16,2 0-144-16,-2 2 144 0,2 1-192 0,-7 5 16 16,17-9 16-16,-17 9 0 0,18-4-144 0,-18 4-16 15,18-2-16-15,-18 2 0 0,17 0 96 0,-17 0 32 16,0 0 0-16,28 8 0 0,-28-8 208 0,0 0-192 0,25 10 192 16,-25-10-192-16,0 0 48 0,0 0 16 0,30 16 0 0,-30-16 0 15,0 0-64-15,0 0 0 0,0 0 0 0,0 0 0 16,0 0 192-16,0 0 192 0,10 37-32 0,-10-37-16 15,0 0 432-15,0 0 96 0,-24 22 16 0,24-22 0 16,-21 12-208-16,21-12-32 0,-22 12-16 0,22-12 0 16,-24 8-288-16,24-8-144 0,-21 7 160 0,21-7-160 15,-18 4 0-15,18-4 0 0,-19 2-208 0,19-2 64 32,-14 0-720-32,14 0-144 0,-10-2-16 0,10 2-16 15,-7-4-1360-15,7 4-272 0,-2-7-48 0,2 7-10624 0</inkml:trace>
  <inkml:trace contextRef="#ctx0" brushRef="#br0" timeOffset="3033.71">6731 7831 23039 0,'0'0'1024'0,"0"0"192"0,0 0-960 0,0 0-256 0,0 0 0 0,0 0 0 0,0 0 1200 0,0 0 192 0,22 30 32 0,-22-30 16 0,0 0 224 0,12 38 64 0,-12-38 0 0,0 0 0 0,11 56-1024 0,-11-56-192 16,5 42-32-16,-5-42-16 0,3 46-464 0,-3-46 128 16,3 44-128-16,-3-44 0 0,2 40 0 0,-2-40 128 15,3 37-128-15,-3-37 0 0,0 0 272 0,6 51-32 16,-6-51-16-16,0 0 0 0,3 40 160 0,-3-40 16 16,0 0 16-16,0 0 0 0,2 38-32 0,-2-38 0 0,0 0 0 0,0 0 0 15,0 0-112-15,0 0-16 16,0 0-16-16,0 0 0 0,0 0-48 0,0 0 0 0,0 0 0 0,-8-11 0 15,7 1 0-15,-1-3-16 63,0-2 0-63,-1-2 0 0,2-1-176 0,-1 0 0 0,2-1 0 0,0-2 0 0,0-1 0 0,0 0-272 0,2 1 32 0,1-1 16 0,0 0 32 0,0 3 0 0,3 0 0 0,-1 2 0 16,2 2 48-16,-1 1 16 0,2 0 0 0,0 3 0 0,0-1 128 0,3 1 0 0,1 0 0 0,-1 1 0 15,0 2 0-15,2 0 0 0,-2 2 0 0,2 2-128 16,-4 0-48-16,4 1 0 0,0-1 0 0,-2 3 0 15,-11 1-128-15,22 0-16 0,-22 0-16 0,23 4 0 16,-23-4-144-16,19 4-32 0,-19-4 0 0,0 0 0 16,24 15 64-16,-24-15 0 0,0 0 0 0,0 0 0 0,0 0 192 0,21 33 32 15,-21-33 16-15,0 0 0 0,0 0 208 0,0 0 0 16,-13 42 0-16,13-42 0 0,0 0 448 0,-26 29 176 16,26-29 32-16,-27 18 16 0,27-18 96 0,-32 19 32 15,32-19 0-15,-35 18 0 0,35-18-384 0,-33 16-80 16,33-16-16-16,-33 13 0 0,33-13-320 0,-28 10 128 15,28-10-128-15,-31 7 0 0,31-7-160 0,-24 7-96 16,24-7-32-16,-19 3 0 16,19-3-912-16,-14 1-176 0,14-1-32 0,0 0-9472 15,-15 0-1904-15</inkml:trace>
  <inkml:trace contextRef="#ctx0" brushRef="#br0" timeOffset="5780.11">5923 9023 9215 0,'0'0'816'0,"0"0"-656"0,0 0-160 0,0 0 0 0,0 0 1552 0,0 0 288 0,0 0 48 0,0 0 16 0,0 0-32 0,0 0 0 0,0 0 0 0,0 0 0 0,24 17-624 0,-24-17-128 0,0 0-32 0,21 4 0 0,-21-4-640 0,0 0-128 16,29 0-16-16,-29 0-16 0,22-3-288 0,-22 3 160 15,24-4-160-15,-9 1 128 0,-2-2-128 0,1 1 128 16,0 0-128-16,-1 0 128 0,-13 4 208 0,22-7 48 16,-9 1 0-16,-13 6 0 0,21-9 16 0,-10 4 16 0,-1 0 0 0,-10 5 0 15,17-10 32-15,-17 10 0 0,15-9 0 0,-15 9 0 16,9-9 64-16,-9 9 32 0,7-9 0 0,-7 9 0 16,2-10-208-16,-2 10-32 0,-2-9-16 0,2 9 0 15,-7-8-96-15,2 3-32 0,5 5 0 0,-12-9 0 16,5 5-160-16,-2 0 0 0,-4 2-160 0,2 0 160 15,-4 0-256-15,1 1 32 0,1 0 16 0,-3 1 0 16,2 1-80-16,-2 0-16 0,0 1 0 0,1 0 0 16,15-2 48-16,-30 8 16 0,30-8 0 0,-29 11 0 15,29-11 240-15,-27 11 0 0,27-11 0 0,-24 13-144 16,24-13 144-16,-21 14 0 0,21-14 0 0,-19 17 0 0,19-17 0 16,-16 18 0-16,16-18 0 0,0 0 0 0,-19 30 0 15,19-30-128-15,0 0 128 0,-10 34 0 0,10-34 0 0,0 0 0 16,0 37 144-16,0-37-144 0,0 0 192 0,10 39-64 15,-10-39 0-15,0 0-128 0,24 36 416 0,-24-36-32 16,24 22 0-16,-24-22 0 0,27 21 96 0,-27-21 16 16,27 17 0-16,-27-17 0 0,29 12 16 0,-29-12 16 15,32 10 0-15,-32-10 0 0,27 6-128 0,-27-6-16 16,27 4-16-16,-27-4 0 0,26 1-176 0,-26-1-48 16,24-1 0-16,-24 1 0 0,22-4-144 0,-22 4 0 15,21-4 0-15,-21 4 128 0,21-9-128 0,-21 9 0 16,19-8 0-16,-19 8 0 0,16-10-208 0,-16 10-80 15,16-7-16-15,-16 7 0 16,12-8-688-16,-12 8-144 0,12-11-16 0,-7 5-16 16,-5 6-1328-16,11-12-272 0</inkml:trace>
  <inkml:trace contextRef="#ctx0" brushRef="#br0" timeOffset="6347.06">6436 8893 17503 0,'0'0'1552'0,"0"0"-1232"0,0 0-320 0,0 0 0 0,0 0 2096 0,0 0 352 0,0 0 80 0,10 37 16 0,-10-37-480 0,0 0-80 0,5 55-32 16,-5-55 0-16,2 38-1024 0,-2-38-208 0,0 0-32 0,-2 52-16 0,2-52-528 0,0 0-144 15,-5 46 0-15,5-46 0 0,0 0 192 0,-6 39-16 16,6-39-16-16,0 0 0 0,0 0 224 0,-9 34 32 16,9-34 16-16,0 0 0 0,0 0-64 0,0 0-16 15,0 0 0-15,0 0 0 0,0 0-48 0,0 0-16 16,0 0 0-16,0 0 0 0,0 0-80 0,0 0-16 16,0 0 0-16,-7-6 0 0,10-3-48 0,1-2-16 15,-1 0 0-15,3-2 0 0,-1 0-128 0,0-3 0 16,1 0 0-16,0-1-176 0,1-1 16 0,-1 0 0 15,1 0 0-15,0 1 0 0,0-1-48 0,1 2-16 16,0 2 0-16,-2 0 0 0,3 3-64 0,-2 1-16 16,1 1 0-16,-1 0 0 0,0 2 304 0,0 1-160 0,-7 6 160 15,13-11-128-15,-13 11 128 0,0 0 128 0,16-4-128 16,-16 4 176-16,0 0-176 0,0 0 0 0,0 0 0 0,0 0 0 16,29 17-192-16,-29-17-32 0,0 0 0 15,0 0 0-15,14 32 64 0,-14-32 16 0,0 0 0 0,13 34 0 16,-13-34 144-16,0 0 0 0,11 38 0 0,-11-38 0 15,0 0 0-15,10 41 144 0,-10-41-144 0,0 0 0 16,9 38 128-16,-9-38-128 0,0 0 0 0,0 0 0 16,10 42 0-16,-10-42 0 0,0 0 0 0,0 0 0 15,8 36 0-15,-8-36 0 0,0 0 0 0,0 0 0 16,0 0-608-16,0 0-80 0,0 0-16 16,0 0 0-16,0 0-1056 0,0 0-224 0,0 0-32 0,0 0-11728 15</inkml:trace>
  <inkml:trace contextRef="#ctx0" brushRef="#br0" timeOffset="6730.5">6798 8892 11967 0,'0'0'1072'0,"0"0"-864"0,0 0-208 0,0 0 0 0,0 0 3008 0,0 0 544 0,0 0 112 0,0 0 32 0,18 30-1232 0,-18-30-240 0,0 0-48 0,21 46-16 0,-21-46-1040 0,12 33-208 16,-12-33-32-16,12 36-16 0,-12-36-672 0,12 36-192 16,-12-36 0-16,12 38 128 0,-12-38-128 0,12 35 0 15,-12-35 0-15,0 0 128 0,21 43 0 0,-21-43 16 0,0 0 0 16,18 26 0-16,-18-26 160 0,0 0 16 0,0 0 16 0,24 16 0 16,-24-16 96-16,0 0 16 0,0 0 0 0,0 0 0 15,21-2-48-15,-21 2 0 0,6-8 0 0,-1 1 0 16,-2-1-48-16,0-2-16 0,2 0 0 0,-2-3 0 15,1 1-80-15,0-3-32 0,1 0 0 0,0-2 0 16,1-2-224-16,-1 0 176 0,1 0-176 0,-1 0 160 16,0 2-160-16,0-1 0 0,3 1 0 0,-2 1 0 15,-1 1 0-15,0 3 0 0,3-1 0 0,-3 3-176 16,1-1-144-16,-1 3-48 0,1 0 0 0,-1 0 0 16,-5 8-272-16,8-11-48 0,-8 11-16 15,11-8 0-15,-11 8-1728 0,0 0-368 0</inkml:trace>
  <inkml:trace contextRef="#ctx0" brushRef="#br0" timeOffset="10662.16">4061 10383 10127 0,'0'0'896'0,"0"0"-704"0,0 0-192 0,0-5 0 0,0 5 1728 0,0 0 320 0,0 0 64 0,0 0 16 0,0 0-736 0,8-5-160 0,-8 5-16 0,0 0-16 0,16-6-624 0,-16 6-128 15,18-5-32-15,-18 5 0 0,22-5-416 0,-22 5 0 0,24-7-192 0,-24 7 192 16,30-6-256-16,-30 6 64 0,33-4 0 0,-33 4 16 16,38-3 176-16,-17 2 0 0,1 1 160 0,-1-1-160 15,2 1 432-15,1-1-16 0,0 1 0 0,0-1 0 16,0 1 64-16,0-3 16 0,0 1 0 0,1 0 0 16,5 0-80-16,-1 0-16 0,0 0 0 0,3 0 0 15,1 0-112-15,1 2-32 0,-1 0 0 0,1 0 0 16,0 1-64-16,1-1 0 0,0 0-16 0,2-2 0 15,-3 0-176-15,2 0 192 0,1 0-192 0,3-1 192 16,0 2-192-16,-1 0 192 0,0 1-192 0,0-1 192 16,-4 0 0-16,-1-1 0 0,4-1 0 0,-2 0 0 15,0 1 48-15,1 0 16 0,3 1 0 0,-2 1 0 0,1 0-48 16,2 1 0-16,-3 0 0 0,0 0 0 0,-2 0 112 0,0-1 0 16,-3-1 16-16,-1 1 0 0,0 0-208 0,3-1-128 15,2 2 160-15,1 1-160 0,-1 0 0 0,0 0 128 16,-3 0-128-16,1 0 0 0,-2 0 0 0,0-2 0 15,0 0 0-15,1 0 0 0,2-1 0 0,0 0 0 16,0 0 0-16,1 1 0 0,-2 1 0 0,-1 0 128 16,2 0-128-16,-2 1 0 0,0 1 384 0,-1-2-32 15,-2-1 0-15,1 0 0 0,1 0-224 0,1 1-128 16,1 0 128-16,2 0-128 0,1 2 0 0,-2 0 0 16,0 2 0-16,0-1 0 0,-3 1 0 0,-1-1 0 15,2 0 0-15,1-1 0 0,0 0 0 0,0-1 0 16,4 1 0-16,-3 1 0 0,0-1 0 0,2 0 0 0,2 0 0 15,-3-1 0-15,3 1 0 0,-5 0 0 16,3-1 0-16,-2 1 128 0,2 0-128 0,3 0 0 0,1 0 0 0,3-1 0 16,0 1 0-16,-2-1 0 0,0 0 0 0,-3 1 0 15,0-1 0-15,0-1 0 0,2 2 0 0,1-2 0 16,0 2 0-16,2-1 0 0,-2 0 0 0,-1-1 0 16,-1 1 0-16,-1-1 0 0,-1 1 0 0,2 1 0 15,1-1 192-15,-2-1 0 0,2 2 16 0,-1-2 0 16,0-1-32-16,2 0-16 0,-2 0 0 0,-1-1 0 15,-3 1 32-15,1 0 0 0,-1 0 0 0,1 0 0 16,2-2 32-16,0 1 16 0,0-1 0 0,-3 1 0 16,0-1-96-16,-5 0-16 0,-2 1 0 0,-3 0 0 15,-1 0 112-15,-2 1 16 0,-2 0 0 0,-1-1 0 16,0 1-16-16,0-1 0 0,0 1 0 0,-21 0 0 16,30-1-112-16,-30 1-128 0,30-2 176 0,-30 2-176 0,27-2 192 0,-27 2-64 15,24-3 0-15,-24 3-128 0,19-4 176 0,-19 4-176 16,15-4 160-16,-15 4-160 0,0 0 0 0,0 0 0 15,14-6 0-15,-14 6 0 0,0 0-192 0,0 0-48 16,0 0 0-16,0 0 0 16,2-9-768-1,-2 9-144-15,0 0-48 0,0 0-15680 0</inkml:trace>
  <inkml:trace contextRef="#ctx0" brushRef="#br0" timeOffset="11551.11">5267 10756 28559 0,'0'0'2544'0,"0"0"-2032"0,0 0-512 0,0 0 0 0,0 0 736 0,0 0 48 0,0 0 16 0,0 0 0 0,0 0-128 0,-6 34-32 0,6-34 0 0,0 0 0 0,-2 41-640 0,2-41-144 15,0 35-32-15,0-35 0 16,3 44-320-1,-3-44-64-15,5 58-16 0,-5-58 0 0,5 63 384 0,-3-30 192 0,0 1-192 0,-1 0 192 0,-1-34 0 0,5 71 0 16,-2-30 0-16,0 3 0 0,0 2 0 0,2 0 144 16,-3 0-16-16,1-3 0 0,2-1 320 0,-2-4 64 15,-2 1 16-15,3 2 0 0,-3 2-64 0,3 1-16 16,-1 1 0-16,-1-2 0 0,-1 0-96 0,2-3-32 16,-1 0 0-16,-1-3 0 0,1 1-64 0,-1-2-32 15,1 1 0-15,1 0 0 0,1-3-224 0,-3-3 128 16,-1-31-128-16,5 57 0 0,-5-57 128 0,5 56-128 15,-5-56 0-15,4 43 0 0,-4-43 160 0,5 35-160 16,-5-35 160-16,0 0-160 0,7 40 0 0,-7-40 0 0,0 0 0 0,0 0 0 31,9 29-576-31,-9-29-128 0,0 0 0 0,0 0-16 16,0 0-1440-16,0 0-272 0</inkml:trace>
  <inkml:trace contextRef="#ctx0" brushRef="#br0" timeOffset="12729.45">5382 10826 32255 0,'0'0'1424'0,"31"-1"304"0,-31 1-1392 0,22-1-336 0,-22 1 0 0,0 0 0 0,26 0 864 0,-26 0 96 0,51 2 32 0,-8-1 0 0,7 1-144 0,0 1-16 0,-1 0-16 0,2 0 0 0,5 1-576 0,-1-1-112 16,-1 0-128-16,5-2 176 15,-1 1-752-15,0-2-128 0,-1 1-48 0,-1-1 0 16,0 1 160-16,5-1 16 0,4 0 16 0,-2 0 0 0,-1-1 416 0,1 1 144 16,-1 1 0-16,3-1-144 0,-2 2 144 0,3-1 0 15,-1-1 0-15,-4 0 0 0,0 1 0 0,-2-1 128 0,3 1-128 0,-1-1 0 16,1 0 224-16,-4-1-32 0,-1 0 0 0,-4 1 0 16,-3 0 48-16,1 1 0 0,2 0 0 0,1-1 0 15,-1 1 32-15,-5 1 16 0,0-1 0 0,-3 0 0 16,-5 1 80-16,1-1 16 0,1 1 0 0,-5 0 0 15,1 0-64-15,-4 0 0 0,-1 0 0 0,-6-1 0 16,-1 1-112-16,-2 0-16 0,-3 0-16 0,-21-2 0 16,32 4-32-16,-32-4 0 0,27 6 0 0,-27-6 0 15,0 0-144-15,23 6 192 0,-23-6-192 0,0 0 192 16,0 0-64-16,0 0 0 0,0 0 0 0,0 0 0 16,0 0-128-16,0 0 0 0,0 0 144 0,0 0-144 15,0 0 0-15,5 34 0 0,-5-34 0 0,0 0 0 0,0 0 0 0,-2 37 0 16,2-37 0-16,0 0 0 0,3 45 0 0,-3-45 0 15,6 38 0-15,-6-38 0 0,7 41 0 0,-7-41 0 16,6 45 0-16,-6-45 0 0,8 51 0 0,-8-51 0 16,8 60 0-16,-3-28 0 0,-2 0-208 0,1 1 32 15,0-1 16-15,-1-1 0 0,0 0 0 0,1-1 0 16,-1 2 0-16,0 1 0 0,1 1 160 0,-1 1-128 16,3 2 128-16,-3 0-128 0,2-1 128 0,0-3 0 15,0 1 0-15,1-4 0 0,-3 1 0 0,-3-31 0 16,8 53 0-16,-8-53 0 0,5 52 0 0,-5-52 144 15,2 56-144-15,2-27 0 0,-2 0 160 0,-2-29-160 16,1 56 128-16,-1-56-128 0,0 55 0 0,0-55 0 16,-3 53 0-16,3-53 0 0,-4 50 0 0,4-50 0 0,-3 49 0 15,3-49 0-15,-7 51-192 0,7-51-32 0,-7 45 0 0,7-45 0 16,-7 42-48-16,7-42-16 0,-5 32 0 0,5-32 0 16,-5 28 288-16,5-28 0 0,0 0-128 0,-8 31 128 15,8-31 0-15,0 0 144 0,0 0-16 0,-16 27 0 16,16-27 128-16,0 0 32 0,0 0 0 0,0 0 0 15,-21 21-160-15,21-21-128 0,0 0 192 0,0 0-192 16,-25 8 0-16,25-8 0 0,0 0 0 0,-29 2 0 16,29-2 160-16,-24 0-160 0,24 0 128 0,-29 0-128 15,29 0 0-15,-32-2 128 0,32 2-128 0,-34-3 0 16,14 1 176-16,-1 0-48 0,-3 0-128 0,-2-1 192 16,-1 1-64-16,-3 0-128 0,-4-2 176 0,-1 1-176 15,-2 0 0-15,-1 0 0 0,-1 1 0 0,1 1 0 16,-4 0 0-16,1 0 0 0,-4 0 0 0,1 0 0 15,-4 0-176-15,-2-1 176 0,0 0-192 0,4-2 192 0,2 2-128 0,-1 0 128 16,-1 0 0-16,0 1 0 0,-1-1 0 0,-1 1 0 16,-1 0 0-16,-2-1 0 0,1 2 0 0,-1 0 192 15,1 1-16-15,-4 1-16 0,3 0-160 0,-4 0 0 16,-1 1 144-16,-1-2-144 0,2 1 0 0,4-1 0 16,3 0 0-16,0 2 0 0,-2-2 0 0,2 0-128 15,-1 1 128-15,-1-1-192 0,1 1 192 0,2 0 0 16,1-1 0-16,1 2 0 0,-1 0 0 0,1-1 0 15,-1 1 0-15,1-1 0 0,3-2 0 0,2-3 144 16,2 1-144-16,6 1 160 0,1 0-32 0,4 0-128 16,-1 0 192-16,4 1-64 0,0-1-128 0,0 0 192 15,6 0-192-15,0 0 192 0,18 1-192 0,-32-3 0 0,32 3 144 16,-24-3-144-16,24 3 0 0,-19-2-208 0,19 2 16 16,0 0 16-1,-17-5-272-15,17 5-64 0,0 0-16 0,0 0 0 16,0 0-1552-16,0 0-304 0</inkml:trace>
  <inkml:trace contextRef="#ctx0" brushRef="#br0" timeOffset="13513.84">6632 11514 22111 0,'0'0'1968'0,"0"0"-1584"0,0 0-384 0,-4-10 0 0,4 10 1424 0,0 0 208 0,0 0 32 0,-9-13 16 0,3 4-144 0,-3 0-48 0,-1 0 0 0,-2 0 0 16,1 2-1040-16,1 1-192 0,-2-1-64 0,-1 2 0 15,0 1-192-15,0 2 176 0,13 2-176 0,-28 0 160 16,28 0-160-16,-31 7 0 0,31-7 0 0,-32 13 0 15,32-13-208-15,-33 19-128 0,33-19-32 0,-31 24 0 0,31-24 48 0,-34 32 16 16,34-32 0-16,-33 39 0 0,20-16 304 0,-3 4 0 16,2 2 0-16,-1 0 144 0,15-29-144 0,-19 55 0 15,11-24 144-15,8-31-144 0,-11 61 0 0,11-61 0 16,-1 58 0-16,1-58 0 0,6 53-160 0,-6-53 160 16,11 44-192-16,-11-44 192 0,22 38-416 0,-22-38 32 15,29 28 0-15,-29-28 0 0,38 20 384 0,-38-20 0 16,45 8 0-16,-19-9 0 0,-1-3 272 0,1-3 144 15,1-3 32-15,-1-4 0 0,0-2 96 0,-2 0 32 16,0-3 0-16,-2-1 0 0,-1-1-64 0,-2-1-16 16,-3-2 0-16,0 1 0 0,-2 0 0 0,-4 1 0 15,-2 3 0-15,1-2 0 0,-4 1-16 0,-3 0 0 16,1 1 0-16,-3 1 0 0,0-2-128 0,-3 0-32 0,0 1 0 0,-1 0 0 16,-1 3-64-16,-2 0-32 15,0 0 0-15,2 2 0 0,-2 0-224 0,0 3-192 16,-1-1 48-16,1 3 0 15,0-1-496-15,0 2-112 0,7 8-16 0,-14-15 0 16,14 15-1632-16,-10-11-336 0,10 11-64 0,-5-9-11408 0</inkml:trace>
  <inkml:trace contextRef="#ctx0" brushRef="#br0" timeOffset="14046.49">7112 11387 17503 0,'0'0'1552'0,"0"0"-1232"0,0 0-320 0,0 0 0 0,0 0 3536 0,-19 8 656 0,19-8 128 0,0 0 32 0,-34 10-2512 0,16-4-496 0,-1 1-112 0,19-7-16 0,-36 11-1216 0,36-11 0 0,-31 12-176 0,31-12 0 0,-24 10-1056 0,24-10-224 0,-21 11-32 0,21-11-16 16,0 0-288-16,-22 12-64 0,22-12-16 0,0 0 0 15,0 0 432-15,0 0 96 0,-10 30 0 0,10-30 16 0,0 0 1328 0,0 0 272 16,16 36 48-16,-16-36 16 0,18 24 96 0,-18-24 16 16,22 25 0-16,-22-25 0 0,26 23-64 0,-26-23-16 0,32 25 0 0,-32-25 0 15,35 26-112-15,-35-26 0 0,40 25-16 0,-40-25 0 16,37 25-240-16,-37-25-256 0,41 24 48 0,-41-24 16 15,37 23-112-15,-37-23-16 0,32 22 0 0,-32-22 0 16,26 22 320-16,-26-22-128 0,0 0 128 0,22 31 0 16,-22-31 0-16,0 0 192 0,10 30 0 0,-10-30 0 15,0 0 720-15,0 0 144 0,-13 36 32 0,13-36 0 16,0 0 448-16,-29 26 112 0,29-26 16 0,-30 17 0 16,30-17-432-16,-37 15-80 0,18-7 0 0,-2 0-16 15,0-1-304-15,1-1-64 0,0 2-16 0,-1-2 0 16,21-6-416-16,-38 10-80 0,38-10 0 0,-32 8-16 15,32-8-112-15,-33 4-128 0,33-4 176 0,-28 2-176 16,28-2 0-16,-27-2-144 0,27 2-16 0,-25-3 0 16,25 3-608-16,-23-7-128 0,23 7-32 0,-16-7-10656 15,16 7-2144-15</inkml:trace>
  <inkml:trace contextRef="#ctx0" brushRef="#br0" timeOffset="15229.65">8875 11682 21183 0,'0'0'1888'0,"0"0"-1504"0,0 0-384 0,0 0 0 0,0 0 1136 0,0 0 144 0,0 0 48 0,0 0 0 0,20 1-32 0,-20-1 0 0,26 0 0 0,-10-1 0 15,5 1-528-15,1-1-128 0,2 0 0 0,2-2-16 16,1 2-144-16,3 0-32 0,-1 0 0 0,5 1 0 16,-1-1 128-16,1 0 0 0,3 0 16 0,1 0 0 15,2-1 16-15,3-1 0 0,-2 1 0 0,-2-1 0 16,1 1-240-16,-3-1-48 0,3-1-16 0,-3 2 0 15,1 0-144-15,-1-1-32 0,5 0 0 0,1 0 0 16,-2 1-128-16,-4-1 192 0,0-1-192 0,-2 2 192 16,-3-1-192-16,-1 1 0 0,-6-1 144 0,-1 0-144 15,0 1 0-15,0-1 128 0,0 1-128 0,-5 0 0 0,-1 0 0 0,-4-1 0 16,-1 2 0-16,-13 1 0 0,16-3-288 0,-16 3-80 16,0 0-16-16,0 0 0 15,8-5-1344-15,-8 5-256 0,0 0-64 0,-14-3-13488 16</inkml:trace>
  <inkml:trace contextRef="#ctx0" brushRef="#br0" timeOffset="15901.06">8879 11523 20271 0,'0'0'896'0,"0"0"192"0,16-4-880 0,-16 4-208 0,0 0 0 0,0 0 0 0,10-3 1392 0,-10 3 224 0,13-3 48 0,-13 3 16 0,22-5-128 0,-9 2-16 0,0 0-16 0,-13 3 0 15,25-4-1008-15,-13 1-192 0,-12 3-32 0,22-5-16 0,-22 5-272 0,24-4 0 16,-24 4 0-16,26-6 0 0,-26 6 0 0,25-5 0 16,-25 5 128-16,26-5-128 0,-26 5 208 0,24-4-16 15,-24 4 0-15,24-8 0 0,-24 8 48 0,19-4 0 16,-19 4 0-16,19-4 0 0,-19 4 176 0,0 0 32 15,21-1 16-15,-21 1 0 0,0 0-208 0,0 0-32 16,0 0-16-16,0 0 0 0,0 0-208 0,0 0-256 16,0 0 48-16,0 0 16 15,0 0-576-15,0 0-96 0,-24 28-32 0,24-28 0 16,-27 16 128-16,27-16 0 0,-34 19 16 0,34-19 0 16,-38 19-32-16,17-7-16 0,0-2 0 0,-1 1 0 0,-1 1 432 0,-2 0 96 15,1-1 16-15,1 2 0 0,-1-1 256 0,0 2 0 16,2-1 0-16,0 1 0 0,22-14 192 0,-39 26 0 15,39-26 0-15,-36 25 0 0,36-25 192 0,-31 25 48 0,31-25 0 0,-24 23 0 16,24-23-224-16,0 0-32 0,-21 33-16 0,21-33 0 16,0 0-160-16,0 0 0 0,-3 42 0 0,3-42-176 15,0 0 176-15,22 32-160 0,-22-32 160 0,26 19-160 16,-26-19 160-16,35 18 224 0,-14-11-48 0,1 2-16 16,2-2 416-16,2 0 64 0,1 1 32 0,2-2 0 15,3 1 48-15,-3 1 16 0,0-2 0 0,-2 0 0 16,0-1-288-16,-3-2-48 0,3 1-16 0,-6-2 0 15,2 0-384-15,-1-1 0 0,0-1 128 0,-3 1-128 16,2-1-576-16,-3 0-160 0,0-1-32 0,-1 0-9408 16,-17 1-1904-16</inkml:trace>
  <inkml:trace contextRef="#ctx0" brushRef="#br0" timeOffset="16380.22">10650 11177 27647 0,'0'0'1216'0,"0"0"256"0,0 0-1168 0,0 0-304 0,0 0 0 0,0 0 0 0,0 0 640 0,10 34 80 0,-10-34 16 0,2 36 0 0,-2-36 80 0,0 57 16 0,0-57 0 0,-5 67 0 16,1-33-528-16,-1 0-112 0,-1 1 0 0,2 1-16 15,-1 0-320-15,5-36-64 0,-13 69-16 0,13-69 0 16,-10 62-32-16,10-62-16 0,-12 56 0 0,12-56 0 0,-12 45 272 16,12-45 0-16,-10 33 0 0,10-33 0 0,0 0 0 0,-17 37 0 15,17-37 0-15,0 0 0 16,0 0-832-16,0 0-64 0,0 0-16 0,-22 17 0 15,22-17-768-15,-4-11-160 0,4 11-16 0,-1-20-9088 16</inkml:trace>
  <inkml:trace contextRef="#ctx0" brushRef="#br0" timeOffset="16647.91">10655 11198 23039 0,'0'0'1024'0,"0"0"192"0,16 0-960 0,-16 0-256 15,0 0 0-15,0 0 0 0,0 0 928 0,0 0 144 0,0 0 16 16,21 31 16-16,-21-31-16 0,16 41 0 0,-16-41 0 0,14 55 0 16,-14-55-640-16,13 62-128 15,-6-29-16-15,0 0-16 0,2 0-160 0,0 0-128 0,-9-33 192 0,18 58-192 16,-18-58 144-16,16 47-144 0,-16-47 0 0,14 41 144 16,-14-41 0-16,16 33 0 0,-16-33 0 0,0 0 0 15,16 40-144-15,-16-40 0 0,0 0 0 0,0 0 128 16,0 0-128-16,8 35 0 0,-8-35 0 0,0 0-176 31,0 0-800-31,0 0-176 0,-21 3-16 0,21-3-7856 0,-24-10-1584 0</inkml:trace>
  <inkml:trace contextRef="#ctx0" brushRef="#br0" timeOffset="16846.46">10466 11584 14735 0,'0'0'640'0,"0"0"160"0,0 0-640 0,0 0-160 0,0 0 0 0,0 0 0 0,0 0 2016 0,0 0 368 15,23 5 80-15,-23-5 16 0,30 1-144 0,-11-1-32 16,0 1 0-16,-2-2 0 0,3 1-1280 0,1 0-256 16,0 0-48-16,1-1-16 0,-1 0-704 0,-2 0 0 15,-3-1 0-15,2 0-208 16,-1-2-720-16,-2 0-144 0,-1-1-16 0,-1 0-16 16,0 0-400-16,-2-2-80 0,0 1-16 0,-1-1 0 15,-1-1-112-15,1 0-16 0,-2 0-16 0,0-1-7344 0</inkml:trace>
  <inkml:trace contextRef="#ctx0" brushRef="#br0" timeOffset="17362.87">10967 11312 8287 0,'0'0'736'0,"0"0"-592"0,0 0-144 0,0 0 0 15,-5 38 2656-15,5-38 496 0,0 0 112 0,0 0 0 16,-8 47-576-16,8-47-128 0,-8 63-32 0,5-28 0 15,3-35-1008-15,-5 60-208 0,5-60-32 0,0 52-16 16,0-52-944-16,3 37-192 0,-3-37-128 0,0 0 144 16,12 32-144-16,-12-32 0 0,0 0 0 0,0 0 0 15,0 0-384-15,22 7 64 0,-22-7 0 0,11-10 0 16,-11 10 320-16,13-14 0 0,-8 4-144 0,1-1 144 16,1-1 0-16,-3 1 176 0,3-2-32 0,-1 0 0 15,-1-1-144-15,1 0 0 0,-1 1 0 0,0 1 0 0,1 0 0 16,-1 1 0-16,0 1 0 0,0 1 0 0,-5 9 0 0,9-12 0 15,-9 12 0-15,7-7 0 0,-7 7 256 0,0 0-48 16,0 0 0-16,0 0 0 0,0 0-48 0,0 0-16 16,0 0 0-16,0 0 0 0,17 31-144 0,-17-31 0 15,0 0 0-15,0 0 0 0,8 44 0 0,-8-44 0 16,0 0-192-16,13 42 192 0,-13-42-160 0,0 0 160 16,21 36 0-16,-21-36-144 0,0 0 144 0,30 25 128 15,-30-25-128-15,23 9 176 0,-23-9 128 0,25 3 16 16,-25-3 16-16,27-4 0 0,-13 1 80 0,0-3 16 15,0 0 0-15,-3 0 0 0,1-1 80 0,2-2 0 16,0 0 16-16,-2-3 0 0,0 2-48 0,-2-3-16 16,0 2 0-16,-1 0 0 0,-2-1-144 0,-1 1-48 15,0-1 0-15,-1 2 0 0,-2 0-96 0,-1 0-32 0,0 1 0 16,-1 0 0-16,-1 1-144 0,0 0-256 0,0 8 64 0,0-12 16 31,0 12-208-31,-1-9-32 0,1 9-16 0,0 0 0 16,-4-11-1072-16,4 11-224 0,0 0-32 0,0 0-14208 0</inkml:trace>
  <inkml:trace contextRef="#ctx0" brushRef="#br0" timeOffset="17813.45">11753 11314 22111 0,'0'0'976'0,"0"0"208"0,0 0-944 0,0 0-240 0,0 0 0 0,0 0 0 0,0 0 1936 0,0 0 352 0,0 0 64 0,0 0 16 0,-34 7-1008 0,34-7-192 0,-37 6-32 0,19-2-16 15,-4 2-1440-15,1 1-272 0,21-7-64 0,-41 15-16 16,41-15-272-16,-36 17-48 0,36-17-16 0,-33 18 0 16,33-18 176-16,-24 15 16 0,24-15 16 0,0 0 0 15,0 0 224-15,-18 26 32 0,18-26 16 0,0 0 0 0,0 0 288 16,22 29 64-16,-22-29 16 0,26 18 0 0,-26-18 480 0,34 19 112 15,-13-9 16-15,-1-1 0 0,1 0-224 0,0 0-32 16,3 0-16-16,-1-1 0 16,-1 0-752-16,2-1-128 0,0 0-48 0,0 0 0 15,0 0-288-15,-2-1-64 0,-1 2-16 0,0-1 0 0,-21-7 624 0,32 13 128 0,-32-13 32 0,26 16 0 16,-26-16 1152-16,0 0 224 0,24 22 48 0,-24-22 16 16,0 0 720-16,0 0 144 0,0 0 16 15,-5 38 16-15,5-38-320 0,0 0-64 0,-34 31-16 16,34-31 0-16,-35 22-368 0,35-22-80 0,-39 18 0 0,39-18-16 15,-43 15-528-15,43-15-96 0,-41 14-32 0,41-14 0 16,-42 10-304-16,42-10-176 0,-38 10 192 0,38-10-192 16,-37 7-128-16,37-7-144 0,-34 2-32 0,34-2 0 31,-34-4-1312-31,17 1-272 0,1-2-48 0,-1 0-13696 0</inkml:trace>
  <inkml:trace contextRef="#ctx0" brushRef="#br0" timeOffset="22346.34">8494 6150 2751 0,'-5'-3'256'0,"0"0"-256"0,5 3 0 0,-7-3 0 0,7 3 3840 0,0 0 736 0,0 0 144 0,0 0 16 0,-4-3-1792 0,4 3-352 0,-3-3-80 0,3 3-16 16,0 0-1008-16,0 0-208 0,5-3-32 0,-5 3-16 0,0 0-688 0,17-4-144 16,-17 4-16-16,16-2-16 15,-16 2-192-15,18-3-48 0,-18 3 0 0,19-4 0 0,-5 3 80 0,1-1 16 16,1 0 0-16,3 0 0 0,0-1 96 0,1 0 32 15,0 0 0-15,3 0 0 0,-1-2-192 0,1 1-32 16,-1 1-128-16,0 0 192 0,-1 0-16 0,1 1-16 16,-1 0 0-16,-1 2 0 0,-1 0-16 0,-2 0 0 15,-17 0 0-15,32 4 0 0,-32-4-144 0,28 7 160 16,-28-7-160-16,0 0 160 0,36 19 16 0,-36-19 0 16,0 0 0-16,27 28 0 0,-27-28-48 0,0 0 0 15,21 40 0-15,-21-40 0 0,0 0-128 0,16 53 0 16,-16-53 144-16,7 45-144 0,-7-45 0 0,4 53 0 15,-4-53 0-15,0 60 0 0,0-60 0 0,0 60 0 0,0-60 0 16,-4 69 128-16,2-32-128 0,-1 3 0 0,1-3 0 0,-4 3 0 16,1 6 0-16,0 3 0 0,0 0 0 0,-1 1 0 15,0 0 0-15,-1 2 0 0,2-1 0 0,-1 2 0 16,1 1 0-16,-1 3-128 0,1-1 128 0,2-1 0 16,-2-3 0-16,0 5 0 0,2 4 0 0,-3 2 0 15,1-1 0-15,-1-2 0 0,1-5 0 0,-2 4 0 16,2 2 128-16,-1 2-128 0,1-1 128 0,2-2-128 15,0-4 0-15,0 0 128 0,1-3-128 0,2 0 0 16,0-2 0-16,0 1 0 0,2 1 0 0,-2 0 0 16,1-3 0-16,-1-3 0 0,0-2 0 0,0 1 0 15,2 5 0-15,-2-1 0 0,1 0 0 0,1-3 0 16,1-2 0-16,-1-4 0 0,1-2 0 0,0-2 0 16,0-2 0-16,-1 3 0 0,0 4 160 0,-1 0-160 0,1-4 0 0,-1 0 128 15,1 1-128-15,-2-2 0 0,0 0 0 0,0-2 0 16,-2 1 0-16,1 0 0 0,1 0 0 0,-2-1 0 15,2 1 0-15,-3-2 0 0,3 1 0 0,-2-2 0 16,-1-2 0-16,0 0 0 0,2-3 128 0,1-28-128 16,-4 51 0-16,4-51 144 0,-3 43-144 0,3-43 0 15,-2 39 144-15,2-39-144 0,-1 36 144 0,1-36-144 16,-3 29 192-16,3-29-192 0,-4 26 256 0,4-26-64 16,0 0-16-16,0 0 0 0,-6 27-48 0,6-27-128 15,0 0 192-15,0 0-64 0,0 0 32 0,0 0 0 16,0 0 0-16,0 0 0 0,0 0 80 0,-24-6 16 15,24 6 0-15,-14-11 0 0,14 11-80 0,-23-13-16 16,23 13 0-16,-29-16 0 0,15 9-160 0,-3 0 128 0,-1 0-128 0,-1 1 128 16,-2 2-128-16,2 0 0 0,1 2-160 0,4-1 160 15,14 3-304-15,-29-2 48 0,29 2 0 0,-30-1 0 16,30 1-112-16,-29-1-16 0,29 1 0 0,-24 0 0 31,24 0-192-31,-24-1-32 0,24 1-16 0,-24-2 0 16,24 2-1552-16,-19-2-304 0</inkml:trace>
  <inkml:trace contextRef="#ctx0" brushRef="#br0" timeOffset="23246.99">8984 8139 23951 0,'0'0'2128'0,"0"0"-1696"0,0 0-432 0,0 0 0 0,0 0 1568 0,28 7 224 0,-28-7 64 0,29 7 0 0,-29-7-640 0,51 14-112 0,-20-7-16 0,-1-1-16 0,0 1-656 0,-1 1-128 16,0-3-32-16,0 1 0 0,3 0-256 0,0 1 0 16,-2-1-128-16,3-1 128 0,1 0-240 0,-3 1 48 15,2-1 16-15,-4-1 0 16,-2 2 176-16,-27-6 0 0,47 11 0 0,-47-11-128 0,41 13 128 0,-41-13 0 16,37 21 0-16,-37-21 0 0,29 27 0 0,-29-27-128 15,19 29 128-15,-19-29 0 0,8 39 0 0,-8-39 0 16,-1 44 0-16,1-44-128 0,-15 54-32 0,2-25 0 15,2 3 0-15,-5 2 0 0,-3 6-144 0,-1 0-16 16,1-2-16-16,0 1 0 16,-1 0-112-16,1-1-32 0,2-3 0 0,1-2 0 0,1-3 480 0,3-3 288 15,12-27-32-15,-19 44-16 0,19-44 656 0,-10 43 144 0,10-43 32 0,-6 38 0 16,6-38-320-16,-3 39-64 0,3-39-16 0,3 37 0 16,-3-37-320-16,6 34-64 0,-6-34-16 0,18 33 0 15,-18-33-272-15,28 29 128 0,-28-29-128 0,39 24 0 16,-39-24 0-16,50 20 0 0,-21-13 0 0,2-1 0 15,3-2 128-15,3-1 0 0,0-1 16 0,1-2 0 16,2 1 64-16,0-2 16 0,0-1 0 0,-3 0 0 16,1 1-48-16,-1-2-16 0,3 1 0 0,-2-1 0 15,1 1-32-15,1 0 0 0,-2 0 0 0,-3 1 0 16,-2 0-128-16,-2 1 128 0,0 0-128 0,-4 1 128 16,0 1-128-16,-1 0 0 0,0 1 144 0,-2 0-144 15,-24-3 0-15,44 6 0 0,-44-6 0 0,38 7 0 16,-38-7-384-16,31 6-80 0,-31-6-32 0,22 9 0 15,-22-9-1808-15,0 0-384 0</inkml:trace>
  <inkml:trace contextRef="#ctx0" brushRef="#br0" timeOffset="24929.83">10871 9117 28559 0,'0'0'2544'0,"0"0"-2032"0,0 0-512 0,0 0 0 0,0 0 1232 0,0 0 160 0,0 0 16 0,0 0 16 0,0 0-400 0,30 16-96 0,-30-16-16 0,0 0 0 0,37 21-576 0,-37-21-112 16,27 14-32-16,-27-14 0 0,26 15 0 0,-26-15-16 16,27 16 0-16,-27-16 0 0,29 19 32 0,-29-19 16 15,29 19 0-15,-29-19 0 0,26 19-224 0,-26-19 176 16,22 19-176-16,-22-19 160 0,0 0-160 0,27 27 0 15,-27-27 0-15,0 0 0 0,23 23-224 0,-23-23-32 16,0 0 0-16,0 0 0 16,0 0-752-16,20 30-144 0,-20-30-48 0,0 0 0 15,0 0-1120-15,0 0-240 0,0 0-32 0,0 0-9952 0</inkml:trace>
  <inkml:trace contextRef="#ctx0" brushRef="#br0" timeOffset="25229.6">11351 9122 15087 0,'5'-6'320'0,"-5"6"80"0,5-8 16 0,-5 8 16 0,0 0-432 0,0 0 0 0,0 0 0 0,3-6 0 16,-3 6 2880-16,0 0 512 0,0-5 80 0,0 5 32 16,0 0-1392-16,0 0-256 0,0 0-64 0,0 0-16 15,-15 26-1392-15,15-26-256 0,0 0-128 0,-24 45 0 16,24-45 0-16,-19 45 0 0,19-45-176 0,-24 57 176 15,12-23 0-15,-2-2 128 0,0 3 32 0,1 0 0 16,-1-1 256-16,1 2 48 0,0-2 16 0,-1 0 0 0,3-1-160 16,-2-3-48-16,13-30 0 0,-18 52 0 0,18-52-80 0,-16 38 0 15,16-38-16-15,-14 35 0 0,14-35-176 0,0 0 0 16,-16 37 144-16,16-37-144 16,0 0-464-16,0 0-176 0,0 0-16 0,0 0-16 15,0 0-1344-15,0 0-272 0,0 0-48 0,0 0-11104 16</inkml:trace>
  <inkml:trace contextRef="#ctx0" brushRef="#br0" timeOffset="25647.21">11529 9118 2751 0,'0'0'256'0,"0"0"-256"0,0 0 0 0,0 0 0 16,0 0 5280-16,0 0 1008 0,0 0 208 0,0 0 32 15,0 0-3200-15,-21 13-640 0,21-13-128 0,0 0-16 16,-31 27-1552-16,31-27-304 0,-25 26-64 0,25-26-16 16,-29 34-448-16,29-34-160 0,-30 40 0 0,30-40 144 15,-27 43-144-15,27-43 0 0,-21 43-160 0,21-43 160 16,-5 39-224-16,5-39 48 0,0 0 16 0,9 42 0 15,-9-42-80-15,0 0-16 0,27 29 0 0,-27-29 0 16,26 10 64-16,-26-10 0 0,29-1 0 0,-29 1 0 16,31-8 352-16,-14 0 80 0,0-3 16 0,2-1 0 0,-4-3 224 0,3-2 48 15,-3 0 16-15,-3-1 0 0,-2 2-96 0,-1 0-32 16,-2 0 0-16,-4 1 0 0,0 1 0 0,-1 1 0 16,0 1 0-16,-4 1 0 0,0 3 96 0,-1 1 32 15,1-2 0-15,2 9 0 0,-6-13-304 0,6 13-64 16,-9-13-16-16,9 13 0 15,-12-8-544-15,12 8-128 0,-10-7 0 0,10 7-16 16,-14-6-624-16,14 6-128 0,-14-3-32 0,14 3-15968 0</inkml:trace>
  <inkml:trace contextRef="#ctx0" brushRef="#br0" timeOffset="25963.73">11626 9145 17503 0,'0'0'768'0,"0"0"176"0,0 0-752 0,0 0-192 0,0 0 0 0,0 0 0 16,0 0 2304-16,0 0 416 0,0 0 96 0,0 0 0 16,24 27-48-16,-24-27-16 0,0 0 0 0,8 36 0 15,-8-36-1728-15,6 37-336 0,-6-37-80 0,7 49-16 16,-7-49-464-16,5 55-128 0,-5-55 0 0,12 52 0 16,-12-52 0-16,12 49 0 0,-12-49 0 0,19 44 128 15,-19-44-128-15,22 37 192 0,-22-37-64 0,31 28 0 16,-31-28-128-16,33 15 176 0,-33-15-176 0,31 4 192 15,-31-4-48-15,32-5 0 0,-15 0 0 0,-4-3 0 16,3-1 112-16,-2 0 0 0,-1-3 16 0,0 0 0 16,-2 0 144-16,0 1 32 0,-1-2 0 0,-3 2 0 0,0 0 64 15,-2-1 32-15,-2 0 0 0,1-1 0 0,-1-2-288 16,-1 1-64-16,2-2-16 0,-2 0 0 16,-1 1-656-1,1 0-128-15,-2 0-32 0,0 2 0 0,2-2-608 0,-2 4-128 0</inkml:trace>
  <inkml:trace contextRef="#ctx0" brushRef="#br0" timeOffset="42347.9">9620 3491 35007 0,'0'0'3120'0,"0"0"-2496"0,0 0-496 0,0 0-128 0,0 0 0 0,0 0-128 0,0 0 128 0,0 0-192 0,0 0 480 0,-11-8 96 0,11 8 0 0,0 0 16 0,-13-5-64 0,13 5-16 16,-13-7 0-16,13 7 0 0,-16-7-320 0,16 7 0 16,-24-8 0-16,10 2 0 0,2 2-192 0,-5-1 64 15,1 0 0-15,-1 0 0 0,-1-1 128 0,-3 1 0 16,0 0 0-16,-3-1 0 0,0 0 448 0,-3 0 32 16,-2 1 0-16,-1-1 0 0,-2 0 0 0,0 0 0 15,-1 0 0-15,-1-1 0 0,-3 2-240 0,0-1-48 16,-3 2-16-16,0 1 0 0,2 2-176 0,-5-1 160 15,-4 1-160-15,-2 0 160 0,-1-1-160 0,-1 0 0 16,1-2 0-16,-3 1 0 0,-2 0 128 0,-1-1-128 0,-1-1 0 16,-3 0 128-16,0 0-128 0,6 1 160 15,3 0-160-15,-5 1 160 0,-5 0-160 0,-6-1 0 0,-5-1 0 0,0 2 0 16,3-1 176-16,-1 1-48 0,0 1-128 0,1-1 192 16,2 0-192-16,-3 1 128 0,-2 1-128 0,-1-2 0 15,-5 2 0-15,1-1 0 0,-1 1 0 0,-1-1 0 16,3 1 128-16,-3 0-128 0,-1 1 0 0,1 0 0 15,-2 0 0-15,1 0 0 0,-3 1 0 0,1-1 0 16,-1 1 0-16,-2 0 0 0,4 0 0 0,-1 0 0 16,7-1 0-16,-3 1 0 0,-7-1 0 0,3 1 0 15,0-1 0-15,1 0 0 0,1-1 0 0,-1 0 0 16,4-1 0-16,2 0 0 0,4-1 0 0,1 0 0 16,-4 1 0-16,4-1 0 0,1 1 0 0,3 0 0 0,-1 0 0 15,0 0 0-15,0 1 0 0,4 0 0 16,-2 1 0-16,5 1 0 0,2 0 0 0,1-1 0 0,5 0 0 0,-1 0 0 15,5 0 0-15,0 1 0 0,3 2 0 0,0-1 0 16,2 1 0-16,3-1 0 0,3 2 0 0,-1-1 0 16,4 1 0-16,-1 0 0 0,7 2-144 0,-1-1 144 15,0 1-208-15,3 0 80 0,5-1 128 0,1 2-128 16,1 0 128-16,1 2-128 0,3 0 128 0,1 2 0 16,14-11 160-16,-24 25-160 0,24-25 144 0,-17 31-144 15,17-31 128-15,-10 38-128 0,10-38 0 0,-7 48 128 16,7-48-128-16,-3 49 0 0,1-17 0 0,4 2 0 15,-2 5 0-15,3 0 0 0,-1-1 0 0,1 5 0 16,2 5 0-16,-1 2 0 0,-1 2 0 0,4 0 0 16,-3 3 0-16,-1 3 0 0,2 0 0 0,-2 5 128 15,1 3-128-15,0-1 0 0,-3-3 128 0,1 1-128 0,1 6 0 0,-1 2 128 16,1 4-128-16,-1 1 0 0,1-4 0 0,-1-3 0 16,0 4 0-16,2 7 128 0,-1 1-128 0,0 2 0 15,2-4 0-15,-1 2 0 0,1 4 0 0,0-2 0 16,0 0 0-16,0 1 0 0,2 5 128 0,-1-1-128 15,0 0 0-15,-1-1 0 0,0-3 0 0,-1 6 0 16,3 3 0-16,-2-3 0 0,0-10 0 0,2 5 0 16,-2 8 0-16,-1 1 0 0,-1-2 0 0,0 2 0 15,2 2 0-15,-1-2 0 0,1-1 128 0,-3-1-128 16,3-1 0-16,-2 2 192 0,2 1-192 0,-1-2 192 16,1-9-192-16,-3 6 0 0,3 7 144 0,-2-4-144 0,0-5 0 15,-1 1 0-15,1 5 0 0,0-3 128 16,-1-3-128-16,-1 4 0 0,1 3 0 0,-4-1 0 0,2 1 0 0,-3-3 0 15,-3-6 0-15,3 5 0 0,-4 4 0 0,2-5 0 16,0-6 0-16,-4 5 0 0,4 4 128 0,-3-2-128 16,0 0 160-16,2 0-160 0,-2 1 128 0,-2-1-128 15,4 1 0-15,-1-5 144 0,0-9-144 0,0 6 0 16,-1 6 0-16,-1-1 128 0,1-3-128 0,-1 0 0 16,2 1 0-16,0-1 0 0,-1-1 0 0,1-2 0 15,-2-3 0-15,4-1 0 0,-1-1 0 0,-2 1 0 16,3-1 0-16,0-5 0 0,2-7 0 0,0 2 0 15,-1 4 0-15,2-1 0 0,-1 0 0 0,1-3 0 16,0 0 0-16,1-2 0 0,1 1 128 0,-2-1-128 16,0-1 0-16,2-4 128 0,-1 0-128 0,-1-2 0 15,2 4 0-15,-2-3 128 0,1-1-128 0,-3 0 0 0,2-2 0 0,0-2 0 16,1 0 144-16,-1-2-144 0,0-4 160 0,2 2-160 16,0 0 208-16,-1-2-48 0,-1-1-16 0,2-4 0 15,0-3-16-15,2-1-128 0,-2-1 192 0,0-2-64 16,1 1 0-16,-1-1-128 0,2 0 192 0,0-3-64 15,-1-2-128-15,1-1 192 0,2 0-192 0,-1-3 192 16,1-1-192-16,-1-2 0 0,-3-24 0 0,5 46 128 16,-5-46-128-16,9 43 0 0,-9-43 0 0,10 37 0 15,-10-37 0-15,12 34 0 0,-12-34 0 0,12 30 0 16,-12-30 0-16,12 27 0 0,-12-27 0 0,12 24 0 16,-12-24 0-16,0 0 0 0,22 30 0 0,-22-30 0 15,0 0 0-15,26 26 0 0,-26-26 0 0,0 0 0 16,29 24 0-16,-29-24 0 0,0 0 0 0,33 20 0 15,-33-20 0-15,0 0 0 0,32 13 0 0,-32-13 0 0,0 0-128 0,37 10 128 16,-37-10 0-16,0 0 0 0,40 10 0 0,-40-10 0 16,0 0 0-16,38 8 0 0,-38-8 0 0,34 6 0 15,-34-6 0-15,35 6 0 0,-35-6-128 0,35 7 128 16,-35-7 0-16,39 4 0 0,-39-4 0 0,33 4 0 16,-33-4 0-16,45 5 0 0,-45-5 0 0,45 4 0 15,-45-4 0-15,54 4 0 0,-54-4 0 0,55 5 0 16,-25-2 0-16,-1-1 0 0,-29-2 0 0,58 5 0 15,-28-2 0-15,2-1 0 0,-5 1 0 0,4 0 0 16,-1-2 0-16,5-1 0 0,-3 1 0 0,3 0 0 16,2 1 0-16,0-1 0 0,-3 0 0 0,-1 1 0 0,4 1 0 15,-5-2 0-15,3 1 0 0,-3-2 0 16,0 1 0-16,0-1 0 0,0 1 0 0,3 0 0 16,2 1 128-16,1-1-128 0,-1 2 0 0,-2 0 128 0,-35-3-128 15,56 4 128-15,-22-1-128 0,1-1 0 16,-1 0 144-16,2-1-144 0,0 0 0 0,2-1 0 0,-4 1 0 0,4 0 128 15,-1 0-128-15,1 0 0 0,0 0 0 0,-4 0 0 16,-3-1 0-16,0 0 0 0,0 0 0 0,1 0 0 16,3-1 0-16,-3 1 0 0,5-1 0 0,-2 0 0 15,1 0 0-15,0 0 0 0,-2 0 0 0,-1 0 0 16,-4 0 0-16,0-1 128 0,0 1-128 0,4-1 0 16,-2-1 0-16,1 0 128 0,-2 0-128 0,2-1 0 15,2 2 0-15,-7 0 0 0,-27 2 0 0,48-4 128 0,-15 2-128 16,1 0 0-16,1-1 128 0,-3 1-128 15,1-1 0-15,0-2 128 0,-1 1-128 0,2 0 0 16,-1 1 0-16,1-1 0 0,-1 1 0 0,1 0 0 0,0 1 0 0,-1 0 0 16,-3 0 0-16,-1-1 0 0,-29 3 0 0,56-5 0 15,-56 5 0-15,53-4 0 0,-23 0 0 0,-1 0 0 16,0 1 0-16,3 0 0 0,-2 0 0 0,1 0 0 16,2 0 0-16,-2 0 0 0,-1 1 0 0,-1-2 0 15,1 1 0-15,-3-1 0 0,-27 4 0 0,53-9 0 16,-25 3 0-16,-1 1 0 0,4 0 0 0,0 0 0 15,1 2 0-15,-3-1 128 0,4-1-128 0,-4 2 0 16,-1-1 0-16,-1 0 0 0,-27 4 0 0,51-8 0 16,-51 8 0-16,50-8 0 0,-50 8 0 0,52-7 0 15,-26 4 0-15,1 0 0 0,0 1 0 0,-1-2 0 0,1 1 0 16,-27 3 0-16,43-6 0 0,-43 6 0 0,48-8 0 16,-48 8 0-16,51-9 0 0,-51 9 0 0,45-10 0 0,-45 10 0 15,43-8 0-15,-43 8 0 0,39-9 0 0,-39 9 0 16,41-9 0-16,-41 9 0 0,45-8 0 0,-45 8 0 15,46-10 0-15,-46 10 144 0,45-9-144 0,-45 9 0 16,46-10 128-16,-46 10-128 0,36-8 0 0,-36 8 0 16,38-8 0-16,-38 8 0 0,39-10 0 0,-39 10 0 15,36-8 0-15,-36 8 0 0,34-7 0 0,-34 7 0 16,35-8 0-16,-35 8 0 0,37-8 0 0,-37 8 0 16,42-9 0-16,-42 9 0 0,43-9 0 0,-43 9 0 15,40-7 0-15,-40 7 0 0,43-6 0 0,-43 6 0 16,42-9 0-16,-42 9 0 0,35-5 0 0,-35 5 0 15,35-5 0-15,-35 5 0 0,30-4 0 0,-30 4 0 0,31-4 0 0,-31 4 0 16,35-6 0-16,-35 6 0 0,32-4 128 0,-32 4-128 16,35-3 0-16,-35 3 0 0,34-3 0 0,-34 3 0 15,35-3 128-15,-35 3-128 0,40-2 0 0,-40 2 128 16,40-1-128-16,-40 1 0 0,39 0 0 0,-39 0 0 16,34 0 0-16,-34 0 0 0,31-1 0 0,-31 1 0 15,32-1 0-15,-32 1 0 0,32-2 0 0,-32 2 0 16,32-3 0-16,-32 3 0 0,32-3 128 0,-32 3-128 15,35 0 0-15,-35 0 0 0,32-1 0 0,-32 1 0 16,38 0 0-16,-38 0 0 0,37 0 0 0,-37 0 0 16,40 2 0-16,-40-2 0 0,40 1 0 0,-40-1 0 15,37 3 0-15,-37-3 0 0,35 3 0 0,-35-3 0 16,31 2 0-16,-31-2 0 0,33 3 0 0,-33-3 0 0,35 2 0 16,-35-2 0-16,37 1 0 0,-37-1 0 0,43 1 0 15,-43-1 0-15,43 2 0 0,-20-1 0 0,-23-1 0 16,46 3 0-16,-23-1 0 0,-1-1 0 0,-22-1 0 0,42 3 0 15,-42-3 0-15,43 4 0 0,-43-4 0 0,40 3 0 16,-40-3 0-16,37 2 0 0,-37-2 0 0,41 2 0 16,-41-2 0-16,47 3 0 0,-25-1 0 0,-22-2 0 15,41 4 0-15,-17-1 0 0,2 1 0 0,3-1 0 16,0 2 0-16,0-1 0 0,-2 1 0 0,-3-1 0 16,2 1 0-16,-2-1 0 0,1 2-128 0,-1-1 128 15,3 0 0-15,-3 1 0 0,-24-6 0 0,48 11 0 16,-19-4 0-16,3 1 0 0,0 0 0 0,1 0-144 15,0 0 16-15,-3-1 0 0,0-1 0 0,-3 0 0 16,1-1 128-16,-3 1-192 0,1 1 192 0,0 0-192 0,-1 0 192 0,3-2 0 16,1 0-144-16,0 1 144 0,2-2 0 0,-2-1 0 15,2-1 0-15,-3-1 0 0,-1-1 0 0,0 0 0 16,-1-1 0-16,-2-2 0 0,-24 3 0 0,46-5 0 16,-46 5 0-16,45-9 0 0,-45 9-128 0,45-11 128 15,-20 1 0-15,-1 0 0 0,2-3 0 0,0 0 0 16,-1-3 0-16,1-3 0 0,-2 1 176 0,0-4-48 15,-2 0-128-15,-1-3 192 0,3-1-192 0,-2-2 128 16,-1-2-128-16,0-1 0 0,0 0 144 0,0-2-144 16,-1 2 128-16,3-1-128 0,-3-3 0 0,3-2 0 15,-1-4 128-15,-1-2-128 0,3 2 0 0,-3-4 0 16,2 0 0-16,-1-1 0 0,0 1 0 0,-1-2 0 16,1-3 0-16,-1-4 0 0,-2-2-128 0,-2 0 128 0,0 2-160 0,0-1 160 15,-2-1-192-15,-1 0 48 0,0 0 16 16,-2-6 0-16,5-3-32 0,-4 3 0 0,3 1 0 0,0 3 0 15,-3 1 160-15,1-5-128 0,-1-5 128 0,3 0-128 16,-3 3 128-16,0 3 0 0,1 7 0 0,-4-5 0 16,1-4 0-16,0-3 0 0,-1-1 0 0,-1 5-128 15,-1 4 128-15,1-2-160 0,0-3 160 0,-1-5-160 16,0-1 32-16,0 1 0 0,-2 1 0 0,1 1 0 16,-1 3 128-16,-1-3-192 0,0-4 192 0,0 1-192 15,-2 1 192-15,3-2-160 0,-1-1 160 0,-2-3-160 16,2 0 160-16,-2 1 0 0,1 2 0 0,-3 1 0 15,4 2-144-15,-2-1 144 0,-1 2-160 0,-1 1 160 16,1 2-160-16,-1 1 160 0,1 1-160 0,-2-1 160 0,0 1 0 16,0 0-144-16,0 3 144 0,0 2 0 0,-2 2-144 0,1 1 144 15,1 0-160-15,-2 0 160 0,1 4-176 0,-3 1 176 16,3 2-192-16,-1 3 192 0,-1 2-160 0,0 1 160 16,1 1-128-16,-1 2 128 0,0-1 0 0,0 1 0 15,-1 2 0-15,1 2 0 0,-3 1 0 0,1 4-128 16,0 2 128-16,2 1-128 0,-2 1 128 0,-1 2-192 15,1 1 192-15,-1 2-192 0,-1 1 192 0,7 19-160 16,-14-31 160-16,14 31-160 0,-16-27 160 0,16 27 0 16,-18-25 0-16,18 25 0 0,-24-21 0 0,24 21 0 15,-27-17 0-15,27 17 0 0,-30-11 144 0,30 11-144 16,-31-7 192-16,12 4-192 0,-2 1 256 0,1 1-64 16,0 1-16-16,-1 0 0 0,21 0 16 0,-36 0 16 15,15 1 0-15,1-1 0 0,-2 2-48 0,0-1-16 16,-1-1 0-16,-4 1 0 0,-3-1-144 0,1 1 0 0,-3 0 0 0,0 0 128 15,-3 0-128-15,1 0 0 0,-1-1 0 0,-2 1 0 16,2 0 0-16,1-1 0 0,-2 0 0 0,-1 0 0 16,0-1 0-16,0 0 0 0,-1-1 0 0,-2 0 0 15,-2-1 0-15,-1-1 0 0,0 1 0 0,3-1 0 16,2 0 0-16,-2-1 0 0,-1-2 128 0,-2 1-128 16,0 0 128-16,-3 0-128 0,0 1 0 0,-1 1 128 15,3-1-128-15,0 0 0 0,2-1 144 0,-1-1-144 16,0 0 0-16,-3 0 128 0,0 0-128 0,-2 0 0 15,1 1 0-15,4 0 0 0,1 0 0 0,1-1 128 16,2 0-128-16,-1 0 0 0,-3-2 0 0,2 1 0 16,0-1 0-16,0 2 0 0,0 1 0 0,3-1 0 0,0-1 0 0,4 1-160 15,1 0 160-15,1-1 0 0,3 1 0 0,-1 0 0 16,-2-1 0-16,3 2 0 0,2 0 0 0,-1 0 0 16,1-2 0-16,2 0 0 0,1 1 0 0,1-2 0 15,4 0 0-15,0 0 0 0,0 0 0 0,4 0 0 16,1 1 0-16,14 8 0 0,-24-18 192 0,24 18-48 15,-21-20-16-15,21 20 0 0,-16-23 0 0,16 23 0 16,-16-24 0-16,16 24 0 0,-11-28 48 0,11 28 0 16,-10-30 0-16,7 13 0 0,0-1 64 0,1-1 16 15,2 0 0-15,0-2 0 0,0 0-112 0,0-2-16 16,2-1 0-16,0 0 0 0,1-2-128 0,-2 0 128 16,3 0-128-16,-1-3 128 0,0-2-128 0,2-3 0 15,-2-2 0-15,0 1 128 0,-1 0-128 0,3 0 0 0,-2-1 144 16,-1 1-144-16,-1-1 0 0,2 0 0 0,-3 1 0 0,2-2 0 15,-1-4 0-15,-1 0 0 0,0-2 0 0,0 0 0 16,-1 1 128-16,-1-2-128 0,2 3 128 0,-3-2-128 16,3-2 144-16,0-2-144 0,-1 1 192 0,-1-2-192 15,2 0 144-15,0 2-144 0,0 2 0 0,-2 2 144 16,1-1-144-16,-1-1 0 0,-1-2 0 0,1-1 0 16,1 1 0-16,-1-2 0 0,0 0 0 0,-1 0 0 15,0 1 0-15,0 1 0 0,1 1 0 0,-1-2 0 16,1 1 0-16,-1-1 0 0,0-2 0 0,-2 1 0 15,2 0 0-15,0 1 0 0,0 2 0 0,-1-2 0 16,1 0 0-16,2 0 0 0,-3 3 0 0,1-1 0 0,0 0 0 16,0 2 128-16,0 2-128 0,-2-1 0 0,2 3 0 0,-1-1 0 15,1-1 0-15,-3-1 0 0,1 0 0 0,0-1 0 16,2 1 0-16,-2 2 0 0,-1 2-192 0,1 2 48 16,0 3 0-16,2 0 0 0,-2-1 144 0,2-1-208 15,-2-2 80-15,2 2 128 0,0-1-160 0,0 2 160 16,1 2 0-16,0 1-144 0,1 1 144 0,-1 2-160 15,-1 2 160-15,2 0-160 0,-1 1 160 0,-1-2-192 16,1-2 192-16,-3 0-192 0,2 2 192 0,0 1 0 16,-2 1 0-16,-1 0 0 0,3 2 0 0,-2 1 128 15,1 1 0-15,-2 0 0 0,1 2-128 0,2 2 0 16,-2-2 0-16,2 1 0 0,-2 2 0 0,1-1 0 16,-1 2-160-16,2 0 160 0,-1 0-256 0,-1-1 48 15,-2 2 16-15,0-2 0 0,1 1 192 0,-3 1 0 16,0-1 0-16,1 3 0 0,-3-1 0 0,1 1 0 15,0-1 0-15,-2 2 0 0,0-1 128 0,-2 1-128 0,2-1 0 0,-1 2 0 16,-3-1 128-16,3 0-128 0,-3 2 0 0,0-1 0 16,-2 1 0-16,-1 1 0 0,2 1 0 0,-4 1 0 15,0 1 0-15,-3-1-192 0,0 3 48 0,-3 2 16 32,0 1-240-32,-2 1-32 0,-2 1-16 0,-2 0 0 15,-1 3-304-15,2 0-64 0,-5-1-16 0,2 2-12256 0,-3 1-2432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1T00:00:2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5934 5264 32255 0,'-3'-4'2864'0,"0"-1"-2288"0,3 3-576 0,0 2 0 0,0 0 336 0,0 0-32 0,0-4-16 0,-3 1 0 0,1-1 624 0,1 0 128 0,-1 1 32 0,0 1 0 0,2 2-672 0,0 0-128 0,0 0-16 0,0 0-16 0,0 0-240 0,0 0-208 0,2 38 32 0,-2-38 16 0,0 0 160 0,7 54 0 0,-7-54 0 0,6 45 0 15,-6-45 0-15,5 55 0 0,-5-55 0 0,6 56 0 16,-6-56 128-16,5 55 48 0,-5-55 16 0,3 49 0 15,-3-49 112-15,0 47 16 0,0-47 16 0,0 44 0 16,0-44-144-16,0 43-16 0,0-43-16 0,0 35 0 16,0-35-160-16,0 0 192 0,0 0-192 0,5 41 192 0,-5-41-192 0,0 0 128 15,0 0-128-15,0 0 128 0,0 0-128 0,0 0 128 16,0 0-128-16,6-5 128 0,-4-3 0 0,-2-2 0 16,0-4 0-16,1-2 0 0,-1-3-128 0,2-2 192 15,-2-1-192-15,0-2 192 0,0-1-192 0,2-2 0 16,-2-1 0-16,1 0 0 0,-1-1 0 0,0 1-192 15,0 5 64-15,2 0 128 0,-2-2-176 0,0 1 176 16,2 3-128-16,-1 2 128 0,-1 3 0 0,3 1 0 16,0 5 0-16,-3 2 0 0,2 1 160 0,0 3 16 15,-2 4 0-15,0 0 0 0,0 0-176 0,0 0 192 16,0 0-192-16,0 0 192 0,0 0-192 0,25 38 0 16,-25-38 0-16,0 0 0 0,21 55 0 0,-21-55 0 15,13 47-144-15,-13-47 144 0,17 54 0 0,-17-54 0 0,16 58 0 16,-16-58 0-16,15 55 0 0,-15-55 0 0,14 54 0 0,-14-54 0 15,13 53 0-15,-13-53-128 0,11 46 128 0,-11-46 0 16,10 36 0-16,-10-36 0 0,0 0-128 0,16 35 128 16,-16-35 0-16,0 0 0 0,0 0 0 0,0 0 0 15,0 0 0-15,0 0 0 0,32 8 0 0,-26-16 0 16,-1-2 0-16,1-4 0 0,-1-1 0 0,3-7 0 16,0-3 0-16,-1-5 0 0,2-3-208 0,-1-1 64 31,0-3-224-31,2 0-32 0,-2-2-16 0,0 0 0 15,1 4-176-15,1-1-48 0,-2 1 0 0,1 4 0 0,0 3 384 0,0 3 64 0,-1 1 0 0,0 3 16 16,2 2 448-16,-4 3 96 0,2 4 16 0,-1 0 0 0,0 4 192 16,-7 8 64-16,15-10 0 0,-15 10 0 0,0 0-368 15,0 0-64-15,0 0-16 0,30 9 0 0,-30-9-192 0,0 0 144 16,20 32-144-16,-20-32 128 0,0 0-128 0,24 49 0 16,-24-49 0-16,16 41 0 0,-16-41 0 0,14 40 0 15,-14-40 0-15,13 42 0 0,-13-42 0 0,17 53 0 16,-17-53 0-16,19 59 0 0,-19-59 0 0,15 58 0 15,-15-58 0-15,14 50 0 0,-14-50 0 0,12 43 0 16,-12-43 0-16,11 45 0 0,-11-45 0 0,8 44 0 16,-8-44 0-16,11 36 0 0,-11-36 0 0,0 0-192 15,13 49 32-15,-13-49 16 16,0 0-672-16,12 36-128 0,-12-36-16 0,0 0-16 16,0 0-1776-16,0 0-368 0</inkml:trace>
  <inkml:trace contextRef="#ctx0" brushRef="#br0" timeOffset="851.26">6808 5169 2751 0,'0'0'256'0,"0"0"-256"0,0 0 0 0,0 0 0 0,0 0 6592 0,0 0 1280 0,0 0 256 0,0 0 64 0,5 39-5376 0,-5-39-1088 0,6 39-192 0,-6-39-64 0,11 59-576 0,-11-59-128 0,12 66-32 0,-12-66 0 16,14 68-544-16,-14-68-192 0,19 67 144 0,-19-67-144 15,19 60 0-15,-19-60 0 0,16 53 0 0,-16-53 0 0,16 45 0 16,-16-45 0-16,16 39 0 0,-16-39 0 16,0 0 0-16,16 42-176 0,-16-42 176 0,0 0-128 0,0 0 128 0,16 36 0 15,-16-36 0-15,0 0 0 0,0 0 192 16,0 0-16-16,0 0-16 0,0 0 0 0,0 0 32 0,0 0 16 15,-5-4 0-15,-2-5 0 0,0-2 64 0,-1-3 16 16,-3-3 0-16,1-2 0 0,-1-2-288 0,0-1 0 16,1-4 0-16,-4-2 0 0,4-1-256 0,-1-1 64 15,3-1 0-15,3 1 0 0,-1 4 192 0,1 0-144 16,4 0 144-16,-1 1-128 0,2 0 128 0,3 3 0 16,0 1 0-16,2 1 0 0,1 2 0 0,4-1 0 15,-2 3 128-15,6 0-128 0,2 1 0 0,2-1 0 16,3 2 0-16,1-2 128 0,4 2-128 0,-2 0-128 15,2 0 128-15,-1 3-192 0,2 1 16 0,-3 2 0 0,3 2 0 0,-3 2 0 16,2 1-144-16,-2 2-48 0,-24 1 0 0,45 6 0 31,-45-6-112-31,35 10-32 0,-35-10 0 0,0 0 0 16,38 28-256-16,-38-28-64 0,0 0-16 0,13 38 0 16,-13-38-112-16,0 0 0 0,-13 46-16 0,13-46 0 0,-19 34 592 0,19-34 128 0,-22 34 32 0,22-34 0 15,-26 32 352-15,10-16 64 0,3 0 0 0,-3-1 16 16,2-1-80-16,-1 0-128 0,1 0 176 0,1-2-176 15,13-12 512-15,-22 22 0 0,22-22 0 0,-19 17 0 16,19-17 128-16,0 0 0 0,-18 17 16 0,18-17 0 16,0 0-112-16,0 0-32 0,0 0 0 0,0 0 0 15,0 0-192-15,0 0-32 0,0 0-16 0,0 0 0 16,34 25-272-16,-34-25-256 0,28 0 64 0,-28 0 0 0,36-3 0 0,-36 3 0 16,38-3 0-16,-38 3 0 0,37-1 0 0,-37 1 16 15,40 3 0-15,-40-3 0 16,38 8-256-16,-38-8-48 0,34 13-16 0,-34-13 0 15,32 20-192-15,-32-20-32 0,26 23-16 0,-26-23 0 16,0 0 176-16,28 34 48 0,-28-34 0 0,0 0 0 0,10 39 512 0,-10-39 320 16,-7 30-32-16,7-30-16 0,-17 35 816 0,17-35 176 15,-26 37 16-15,11-18 16 0,0 0-144 0,-3-1-16 16,-2 0-16-16,-3 0 0 0,1 0-480 0,-2 0-112 16,0-3-16-16,2-1 0 0,-1-1-144 0,-1-2-48 15,3-1 0-15,-1-1 0 0,1-2-96 0,0-1-32 16,0-2 0-16,2 0 0 0,3-1-192 0,0-2 0 15,2-1 128-15,1-3-128 0,2 1-192 0,1-2-96 0,2-1-16 16,0-1 0 0,2-1-320-16,1 1-64 0,3-1-16 0,1 0 0 15,1-1-2080-15,3-1-416 0</inkml:trace>
  <inkml:trace contextRef="#ctx0" brushRef="#br0" timeOffset="1405.58">7891 5416 37775 0,'0'0'1664'0,"-5"-5"368"0,5 5-1632 0,-5-4-400 0,5 4 0 0,0 0 0 0,0 0 432 0,-8-4 0 0,2 0 0 0,-4 0 0 0,-2 0-176 0,-3 0-16 0,-1 0-16 0,-3 1 0 0,1 2-480 0,-2 1-112 16,0 2-16-16,-1 0 0 16,2 2-800-16,2 0-160 0,0 0-48 0,2 0 0 15,0 1 496-15,15-5 80 0,-22 9 32 0,22-9 0 0,-18 10 336 0,18-10 64 16,0 0 0-16,0 0 16 0,-16 21 96 0,16-21 16 15,0 0 0-15,0 0 0 0,0 0 720 0,24 29 160 16,-24-29 16-16,0 0 16 0,38 22 0 0,-38-22 0 0,34 19 0 16,-34-19 0-16,40 21-448 0,-40-21-80 0,40 21-128 0,-40-21 176 15,45 21-368-15,-45-21-80 0,48 20-16 0,-48-20 0 32,45 17-352-32,-45-17-64 0,43 16 0 0,-43-16-16 0,46 18 256 0,-46-18 48 0,42 17 16 0,-42-17 0 15,35 13 400-15,-35-13 0 0,27 14 0 0,-27-14 176 16,0 0 848-16,0 0 160 0,29 22 32 0,-29-22 16 15,0 0 176-15,0 0 16 0,0 0 16 0,0 0 0 16,-14 34-640-16,14-34-128 0,-29 18-32 0,13-9 0 16,16-9-160-16,-35 15-32 0,17-7-16 0,-3-2 0 15,-3 2-112-15,0-2-32 0,2-1 0 0,1 0 0 16,-1 1-160-16,1-2-128 0,2 0 192 0,1-1-192 16,-1 0 0-16,0 1-304 0,-2-1 48 0,2 1 0 15,1 0-384-15,-3-1-80 0,2 0-16 0,2 0-11536 16,0 1-2304-16</inkml:trace>
  <inkml:trace contextRef="#ctx0" brushRef="#br0" timeOffset="2900.73">931 9081 35007 0,'-4'-5'3120'0,"3"2"-2496"0,1 3-496 0,-2-3-128 0,2 3 448 0,0 0 64 16,-4-3 0-16,0-1 16 0,-2 0 240 0,-2-1 32 0,-2 2 16 0,2 2 0 0,-3 3-608 0,0 3-208 0,1 1 144 0,-4 3-144 15,1 3-144-15,0 1-112 0,1 1-32 0,0 1 0 16,-4 5-32-16,3 2-16 0,-4 4 0 0,1 1 0 16,3 2 336-16,0 2-144 0,0 1 144 0,1 4 0 15,0 0 0-15,0 4 0 0,2-2 0 0,-1 4 0 16,1 4 0-16,0 4 0 0,1 2 0 0,1 3 0 16,3-3-128-16,-1-2 128 0,3-3 0 0,3-3 0 15,3-3-224-15,-1 3 64 0,5 0 16 0,0-2 0 16,3-5-384-16,2-3-80 0,-12-34-16 0,26 55 0 15,-26-55 112-15,34 36 0 0,-34-36 16 0,36 27 0 0,-36-27 496 0,43 16 0 16,-43-16 0-16,45 9 0 0,-45-9 192 0,45 0 128 16,-45 0 16-16,53-8 16 0,-28 2 352 0,1-2 80 15,-2-2 16-15,0-2 0 0,0-3-96 0,-3 0-32 16,-2-1 0-16,-1-1 0 0,-1-1-336 0,-4 1-64 16,1-1-16-16,-4 0 0 0,-2 3-256 0,-2-1 0 15,-1 0 128-15,-5 1-128 0,0 0 0 0,-5 1 0 16,-1 1 0-16,-3 0 0 0,-3 3 0 0,-2 0 0 15,-1 0 0-15,-1 3 0 0,-1 2-208 0,1-1 48 16,-3 3 16-16,-2 1 0 0,0 1 144 0,0 2 0 16,-1 1 0-16,-2 1 0 0,3 3 0 0,0-1 0 15,2 1 0-15,0 0 0 0,1 1 0 0,5-1 0 0,-1-1 0 16,4 0 0-16,-2 1 0 0,5-2 0 0,7-4 160 0,-12 6-160 16,12-6 224-16,0 0-48 0,0 0-16 0,0 0 0 15,0 0-16-15,0 0 0 0,0 0 0 0,0 0 0 16,33-5-16-16,-33 5-128 0,37-18 192 0,-15 7-64 15,4-2 112-15,1-2 16 0,2 0 0 0,-2-3 0 16,-3 3-48-16,3-1 0 0,-1-1 0 0,-2-2 0 16,3 1-64-16,-3 0-16 0,3 1 0 0,-3-1 0 15,0 3-128-15,0-2 0 0,-3 2 0 0,1 0 0 16,-4 0 0-16,-3 0 0 0,0 2 0 0,-5-1 0 16,4 1-608-1,-5-2-48-15,0 2-16 0,-1-1-11872 0,0 0-2384 0</inkml:trace>
  <inkml:trace contextRef="#ctx0" brushRef="#br0" timeOffset="3684.72">1410 9331 5519 0,'0'0'496'0,"0"0"-496"0,0 0 0 0,14 34 0 0,-14-34 5584 0,0 0 1024 0,0 0 208 0,15 48 32 0,-5-14-4368 0,3 14-880 0,0 11-192 0,3 7-16 0,-1 2-144 0,-3-5-32 15,0-2 0-15,-2-5 0 0,1-1-896 0,-1-5-192 16,0-2-128-16,1-5 144 0,-3-5-144 0,1-7 0 16,-9-31 0-16,13 47 0 0,-13-47 128 0,0 0-128 15,9 35 192-15,-9-35-64 0,0 0 128 0,0 0 0 0,0 0 16 0,0 0 0 16,0 0 16-16,-7-6 0 0,0-3 0 0,-1-7 0 16,-1-3 48-16,-1-6 16 0,-1-6 0 0,0-4 0 15,0-2-352-15,1-3 0 0,0-7 0 0,1-4 0 16,-1-3-256-16,1-1 48 0,1 0 0 0,-1-1 0 15,0 5 208-15,4 0-192 0,0 1 192 0,0-1-192 16,5 3 192-16,0 5 0 0,2 6 0 0,3 1 0 16,0 5 0-16,2 2 0 0,2 4 0 0,-1 3 0 15,1 1 0-15,1 1 0 0,2 2 0 0,2 3 0 16,0 0-176-16,1 2 176 0,0 2-192 0,4 2 192 16,-19 9-320-16,31-13 64 0,-31 13 0 0,31-4 0 15,-31 4 64-15,0 0 0 0,44 11 16 0,-44-11 0 16,0 0-144-16,35 31-48 0,-35-31 0 0,0 0 0 15,22 48-112 1,-22-48-32-16,5 36 0 0,-5-36 0 0,-5 39 256 0,5-39 64 0,-12 40 0 0,5-21 0 0,-2-1 384 0,-2 0 96 16,0-3 16-16,-1 0 0 0,2-3-32 0,-2 0 0 15,0-1 0-15,-2 1 0 0,2 0-64 0,0-2-16 16,2-2 0-16,0 1 0 0,0-2-48 0,-1-1-16 16,11-6 0-16,-15 11 0 0,15-11-128 0,-14 7 192 15,14-7-192-15,0 0 192 0,-8 7-192 0,8-7 0 16,0 0 144-16,0 0-144 0,0 0 0 0,0 0 0 15,0 0 0-15,0 0-128 0,0 0-112 0,42 11-16 16,-42-11 0-16,30-3 0 0,-30 3 256 0,34-2-176 16,-34 2 176-16,41-1-160 0,-41 1 160 0,43 0 0 15,-43 0 0-15,37 5 0 0,-37-5 0 0,40 7 0 16,-40-7 0-16,39 10-128 0,-39-10 128 0,38 13 0 16,-38-13 0-16,0 0 0 0,48 26 0 0,-48-26 0 0,35 26 0 15,-35-26-128-15,34 30 128 0,-34-30 0 16,25 34-144-16,-25-34 144 0,19 35 0 0,-19-35 0 0,10 33-144 0,-10-33 144 15,0 33 0-15,0-33 224 0,-11 33-32 0,11-33-16 16,-21 33 208-16,7-16 64 0,-4 3 0 0,0 1 0 16,-4 1-176-16,0-1-16 0,-1 1-16 0,1-3 0 15,-2 2-32-15,2-2 0 0,-1-1 0 0,1-2 0 16,-1-1-80-16,1-1 0 0,2-2-128 0,-2 0 192 16,1-2-64-16,-1-1-128 0,3-3 176 0,0-1-176 15,0-1 0-15,2-1 0 0,2-2 0 0,-1 0-144 16,4 0-304-1,-2-2-48-15,4 0-16 0,2-1 0 0,2-1-1024 0,6 3-192 0,-8-4-64 0,8 4-14512 16</inkml:trace>
  <inkml:trace contextRef="#ctx0" brushRef="#br0" timeOffset="4150.88">2556 9334 25791 0,'0'0'2304'0,"0"0"-1856"0,-10 1-448 0,10-1 0 0,-8-2 2880 0,8 2 464 0,-16 3 112 0,1 0 0 0,-8 1-2192 0,-2 3-448 0,-3 1-96 0,1 1-16 16,6 3-576-16,-3 0-128 0,2 0 0 0,1 1 0 31,3 2-688-31,-1-1-80 0,3 0 0 0,0 1-16 16,3-1-912-16,-1 0-176 0,4-2-48 0,10-12 0 15,-14 20 256-15,14-20 32 0,0 0 16 0,0 0 0 0,-3 30 1616 0,3-30 336 0,0 0 64 0,0 0 16 16,35 28 112-16,-35-28 32 0,0 0 0 0,43 23 0 16,-43-23-208-16,32 15-32 0,-32-15-16 0,36 16 0 15,-36-16-176-15,39 19-128 0,-39-19 144 0,43 17-144 16,-43-17 0-16,41 17 0 0,-41-17 0 0,41 17-160 15,-41-17 16-15,33 17 0 0,-33-17 0 0,0 0 0 16,38 23 272-16,-38-23 64 0,0 0 16 0,0 0 0 16,27 32 992-16,-27-32 192 0,0 0 32 0,0 0 16 0,3 39-416 0,-3-39-64 15,0 0-32-15,-8 31 0 0,8-31-560 0,-12 22-112 16,12-22-32-16,-14 21 0 0,14-21-496 0,-17 23-112 16,17-23 0-16,-19 25-16 15,19-25-1392-15,-20 26-288 0,20-26-48 0,-24 26-12576 16</inkml:trace>
  <inkml:trace contextRef="#ctx0" brushRef="#br0" timeOffset="4567.45">860 10955 11967 0,'0'0'1072'0,"0"0"-864"0,0 0-208 0,29-4 0 0,-29 4 1664 0,0 0 272 0,0 0 64 0,40-8 16 0,-13 2-576 0,10-4-112 0,6 1-32 0,5-4 0 0,2 1-400 0,1-2-96 0,0 0-16 0,2-2 0 0,3-3-784 0,3-1-192 0,-1 1-32 0,-2-3 0 15,4-1-160-15,-2-1-48 0,3 2 0 0,-3 0 0 16,2 0-416-16,-4 0-96 0,4-1-16 0,-3 0 0 15,-1 0-448-15,0 1-80 0,-2 1-32 0,-1 0-6256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01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13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77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There's no run for this one, we load into AWS lambda and test from there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6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45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65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 Cloud</a:t>
            </a:r>
          </a:p>
          <a:p>
            <a:r>
              <a:rPr lang="en-US" dirty="0"/>
              <a:t>EKS = Elastic Kubernetes Service</a:t>
            </a:r>
          </a:p>
          <a:p>
            <a:r>
              <a:rPr lang="en-US" dirty="0"/>
              <a:t>ECS = Elastic Container Service</a:t>
            </a:r>
          </a:p>
          <a:p>
            <a:r>
              <a:rPr lang="en-US" dirty="0" err="1"/>
              <a:t>Fargate</a:t>
            </a:r>
            <a:r>
              <a:rPr lang="en-US" dirty="0"/>
              <a:t> = Amazon's serverless container service --- Lambda does functions, </a:t>
            </a:r>
            <a:r>
              <a:rPr lang="en-US" dirty="0" err="1"/>
              <a:t>Fargate</a:t>
            </a:r>
            <a:r>
              <a:rPr lang="en-US" dirty="0"/>
              <a:t> does containers</a:t>
            </a:r>
          </a:p>
          <a:p>
            <a:r>
              <a:rPr lang="en-US" dirty="0"/>
              <a:t>EB = Elastic Beanstalk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0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 Cloud</a:t>
            </a:r>
          </a:p>
          <a:p>
            <a:r>
              <a:rPr lang="en-US" dirty="0"/>
              <a:t>EKS = Elastic Kubernetes Service</a:t>
            </a:r>
          </a:p>
          <a:p>
            <a:r>
              <a:rPr lang="en-US" dirty="0"/>
              <a:t>ECS = Elastic Container Service</a:t>
            </a:r>
          </a:p>
          <a:p>
            <a:r>
              <a:rPr lang="en-US" dirty="0" err="1"/>
              <a:t>Fargate</a:t>
            </a:r>
            <a:r>
              <a:rPr lang="en-US" dirty="0"/>
              <a:t> = Amazon's serverless container service --- Lambda does functions, </a:t>
            </a:r>
            <a:r>
              <a:rPr lang="en-US" dirty="0" err="1"/>
              <a:t>Fargate</a:t>
            </a:r>
            <a:r>
              <a:rPr lang="en-US" dirty="0"/>
              <a:t> does containers</a:t>
            </a:r>
          </a:p>
          <a:p>
            <a:r>
              <a:rPr lang="en-US" dirty="0"/>
              <a:t>EB = Elastic Beanstalk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85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43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7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0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-it =&gt; interactive with terminal-like interaction</a:t>
            </a:r>
          </a:p>
          <a:p>
            <a:r>
              <a:rPr lang="en-US" dirty="0"/>
              <a:t>-u user =&gt; run as user (e.g. not as root)</a:t>
            </a:r>
          </a:p>
          <a:p>
            <a:r>
              <a:rPr lang="en-US" dirty="0"/>
              <a:t>-w =&gt; working directory in the container</a:t>
            </a:r>
          </a:p>
          <a:p>
            <a:r>
              <a:rPr lang="en-US" dirty="0"/>
              <a:t>-v =&gt; map the local directory "." to the working directory to gain access to local files that are outside docker container</a:t>
            </a:r>
          </a:p>
          <a:p>
            <a:r>
              <a:rPr lang="en-US" dirty="0"/>
              <a:t>--network =&gt; gain access to local computer's host network</a:t>
            </a:r>
          </a:p>
          <a:p>
            <a:r>
              <a:rPr lang="en-US" dirty="0"/>
              <a:t>--rm =&gt; remove the container upon exiting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36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0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1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2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900"/>
              </a:spcBef>
              <a:defRPr sz="2100" b="1"/>
            </a:lvl1pPr>
            <a:lvl2pPr>
              <a:spcBef>
                <a:spcPts val="900"/>
              </a:spcBef>
              <a:defRPr sz="18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450"/>
              </a:spcBef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2"/>
            <a:ext cx="685800" cy="365125"/>
          </a:xfrm>
        </p:spPr>
        <p:txBody>
          <a:bodyPr/>
          <a:lstStyle>
            <a:lvl1pPr>
              <a:defRPr sz="105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777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1" r:id="rId2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1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 spd="slow">
    <p:cover/>
  </p:transition>
  <p:hf hdr="0"/>
  <p:txStyles>
    <p:titleStyle>
      <a:lvl1pPr algn="l" defTabSz="6858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Docker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What is Docker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Dockerfiles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images, containers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 outside AWS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Examples within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#2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FF14D9-5F48-E760-CA62-9ED0C7FD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99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Docker containers can run in the background to offer services, e.g. database server or web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5E0A97-345D-2204-6D38-6F1CC99D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2200"/>
            <a:ext cx="8305800" cy="23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748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#2 files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41F67-5C5D-D3AB-59BC-D3644531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4993285" cy="307421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6F214-7461-844A-674A-DB02808D1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159256"/>
            <a:ext cx="3554220" cy="1119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56133D-A9CB-2B1A-C6A9-3A269896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547112"/>
            <a:ext cx="6217474" cy="2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33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06" y="2610550"/>
            <a:ext cx="3186977" cy="1713170"/>
          </a:xfrm>
        </p:spPr>
        <p:txBody>
          <a:bodyPr/>
          <a:lstStyle/>
          <a:p>
            <a:pPr lvl="1"/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ECR is </a:t>
            </a:r>
            <a:r>
              <a:rPr lang="en-US" sz="1200" b="1" i="0" dirty="0">
                <a:latin typeface="Calibri" panose="020F0502020204030204" pitchFamily="34" charset="0"/>
                <a:cs typeface="Calibri" panose="020F0502020204030204" pitchFamily="34" charset="0"/>
              </a:rPr>
              <a:t>AWS’ Docker container registry service</a:t>
            </a: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 that allows developers to store, manage and deploy Docker container images.</a:t>
            </a:r>
          </a:p>
          <a:p>
            <a:pPr lvl="1"/>
            <a:r>
              <a:rPr lang="en-US" sz="1200" b="1" i="0" dirty="0">
                <a:latin typeface="Calibri" panose="020F0502020204030204" pitchFamily="34" charset="0"/>
                <a:cs typeface="Calibri" panose="020F0502020204030204" pitchFamily="34" charset="0"/>
              </a:rPr>
              <a:t>Fully managed and integrated with ECS, EKS, </a:t>
            </a:r>
            <a:r>
              <a:rPr lang="en-US" sz="1200" b="1" i="0" dirty="0" err="1">
                <a:latin typeface="Calibri" panose="020F0502020204030204" pitchFamily="34" charset="0"/>
                <a:cs typeface="Calibri" panose="020F0502020204030204" pitchFamily="34" charset="0"/>
              </a:rPr>
              <a:t>Fargate</a:t>
            </a:r>
            <a:r>
              <a:rPr lang="en-US" sz="1200" b="1" i="0" dirty="0">
                <a:latin typeface="Calibri" panose="020F0502020204030204" pitchFamily="34" charset="0"/>
                <a:cs typeface="Calibri" panose="020F0502020204030204" pitchFamily="34" charset="0"/>
              </a:rPr>
              <a:t>, Lambda, etc. </a:t>
            </a: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making it straightforward to run containerized applications on AWS.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533400" y="200618"/>
            <a:ext cx="8077200" cy="622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Docker in AWS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644AB3-B9B4-F080-75FD-5FB10068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19" y="4648200"/>
            <a:ext cx="6181144" cy="193949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D95FBE3-E387-31D2-45D6-0005DD147A88}"/>
              </a:ext>
            </a:extLst>
          </p:cNvPr>
          <p:cNvSpPr txBox="1">
            <a:spLocks/>
          </p:cNvSpPr>
          <p:nvPr/>
        </p:nvSpPr>
        <p:spPr>
          <a:xfrm>
            <a:off x="4600750" y="2622924"/>
            <a:ext cx="3393900" cy="17131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7213" lvl="1" indent="-214313" defTabSz="685800">
              <a:spcBef>
                <a:spcPts val="900"/>
              </a:spcBef>
            </a:pP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ECS is a highly scalable, high-performance </a:t>
            </a:r>
            <a:r>
              <a:rPr lang="en-US" sz="1200" b="1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orchestration service</a:t>
            </a: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57213" lvl="1" indent="-214313" defTabSz="685800">
              <a:spcBef>
                <a:spcPts val="900"/>
              </a:spcBef>
            </a:pPr>
            <a:r>
              <a:rPr lang="en-US" sz="1200" b="1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launch and stop container-based applications </a:t>
            </a: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simple API calls. </a:t>
            </a:r>
          </a:p>
          <a:p>
            <a:pPr marL="557213" lvl="1" indent="-214313" defTabSz="685800">
              <a:spcBef>
                <a:spcPts val="900"/>
              </a:spcBef>
            </a:pP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1200" b="1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 on EC2 instances </a:t>
            </a: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(you manage the server) or</a:t>
            </a:r>
            <a:r>
              <a:rPr lang="en-US" sz="1200" b="1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b="1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AWS </a:t>
            </a:r>
            <a:r>
              <a:rPr lang="en-US" sz="1200" b="1" i="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Fargate</a:t>
            </a:r>
            <a:r>
              <a:rPr lang="en-US" sz="1200" i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(serverless).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D85072-C0F0-4331-5D0B-315CDDA6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06" y="1988524"/>
            <a:ext cx="622026" cy="6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C8C20BA-1669-AB75-18BC-06FE7850228A}"/>
              </a:ext>
            </a:extLst>
          </p:cNvPr>
          <p:cNvSpPr txBox="1"/>
          <p:nvPr/>
        </p:nvSpPr>
        <p:spPr>
          <a:xfrm>
            <a:off x="1874267" y="2057400"/>
            <a:ext cx="2366237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/>
              </a:rPr>
              <a:t>Amazon ECR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  <a:latin typeface="Calibri"/>
              </a:rPr>
              <a:t>(Elastic Container Registry)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C37971-5E37-47AF-1219-D9F7027A6204}"/>
              </a:ext>
            </a:extLst>
          </p:cNvPr>
          <p:cNvSpPr/>
          <p:nvPr/>
        </p:nvSpPr>
        <p:spPr>
          <a:xfrm>
            <a:off x="1403351" y="2549810"/>
            <a:ext cx="2837153" cy="17739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9986D71-45F9-D48E-A9AA-C8C6AB63E901}"/>
              </a:ext>
            </a:extLst>
          </p:cNvPr>
          <p:cNvSpPr/>
          <p:nvPr/>
        </p:nvSpPr>
        <p:spPr>
          <a:xfrm>
            <a:off x="5010614" y="2552792"/>
            <a:ext cx="2887225" cy="17709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B4E6B44-32E0-DDE5-C668-D9A2ACE1294C}"/>
              </a:ext>
            </a:extLst>
          </p:cNvPr>
          <p:cNvSpPr txBox="1"/>
          <p:nvPr/>
        </p:nvSpPr>
        <p:spPr>
          <a:xfrm>
            <a:off x="5463637" y="2059314"/>
            <a:ext cx="2443145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/>
              </a:rPr>
              <a:t>Amazon ECS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  <a:latin typeface="Calibri"/>
              </a:rPr>
              <a:t>(Elastic Container Service)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BA9AF7-CE6F-EBBC-A9CD-2B4DE9EC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68" y="1988524"/>
            <a:ext cx="622026" cy="6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856358-14B5-6344-B830-40CEA23455C7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78486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ts val="900"/>
              </a:spcBef>
              <a:buFont typeface="Arial" pitchFamily="34" charset="0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ts val="9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57250" indent="-171450" algn="l" defTabSz="685800" rtl="0" eaLnBrk="1" latinLnBrk="0" hangingPunct="1">
              <a:spcBef>
                <a:spcPts val="45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Docker images are stored in ECR, and then executed via ECS, EKS,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Fargate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or Lambda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51837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2" grpId="0" animBg="1"/>
      <p:bldP spid="14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#3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99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Let's run a lambda function using Docker: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3DE82-88ED-4C33-8A4C-82CE30FB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3276600" cy="47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610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Docker files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8A03D-1E17-952A-046C-B69F2E27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31925"/>
            <a:ext cx="5256985" cy="14478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327B4-526E-357E-683A-BF21A10B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397250"/>
            <a:ext cx="6651790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81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Push to ECR, load into Lambda, test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8153400" cy="54102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Switch over to AWS: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Search for ECR, open ECR console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repository with same name as container image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Select repository, view "Push command"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terminal window on your laptop (AWS CLI must be configured --- we did this in project 01)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Execute each of the "push" commands to push image --- skip the command tha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 builds the image, we did that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Switch to Lambda console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new lambda function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"Create from Image", and select image from ECR drop-down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Name function and create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Configuration tab: increase timeout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--- logs are available from CloudWatch, not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Lambda console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9437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1485900" y="971550"/>
            <a:ext cx="6172200" cy="51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2700" dirty="0">
                <a:solidFill>
                  <a:srgbClr val="0000FF"/>
                </a:solidFill>
                <a:latin typeface="Calibri"/>
              </a:rPr>
              <a:t>Docker Commands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14872A0-DDDE-89F9-4921-8A3FAC9DB624}"/>
              </a:ext>
            </a:extLst>
          </p:cNvPr>
          <p:cNvGraphicFramePr>
            <a:graphicFrameLocks noGrp="1"/>
          </p:cNvGraphicFramePr>
          <p:nvPr/>
        </p:nvGraphicFramePr>
        <p:xfrm>
          <a:off x="370490" y="1822668"/>
          <a:ext cx="83163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117">
                  <a:extLst>
                    <a:ext uri="{9D8B030D-6E8A-4147-A177-3AD203B41FA5}">
                      <a16:colId xmlns:a16="http://schemas.microsoft.com/office/drawing/2014/main" val="876546125"/>
                    </a:ext>
                  </a:extLst>
                </a:gridCol>
                <a:gridCol w="3700270">
                  <a:extLst>
                    <a:ext uri="{9D8B030D-6E8A-4147-A177-3AD203B41FA5}">
                      <a16:colId xmlns:a16="http://schemas.microsoft.com/office/drawing/2014/main" val="751636804"/>
                    </a:ext>
                  </a:extLst>
                </a:gridCol>
                <a:gridCol w="3360923">
                  <a:extLst>
                    <a:ext uri="{9D8B030D-6E8A-4147-A177-3AD203B41FA5}">
                      <a16:colId xmlns:a16="http://schemas.microsoft.com/office/drawing/2014/main" val="113737958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Usage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Example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166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run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Start a new container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run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10934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build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Build a Docker image from a </a:t>
                      </a:r>
                      <a:r>
                        <a:rPr lang="en-US" sz="1500" dirty="0" err="1"/>
                        <a:t>Dockerfile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build –t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94307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pull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Pull an image or repository from Docker registry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pull ubuntu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360199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push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Push a local Docker image to a registry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push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my_username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94185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images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List all the Docker images stored locally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images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7232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</a:t>
                      </a:r>
                      <a:r>
                        <a:rPr lang="en-US" sz="1500" dirty="0" err="1"/>
                        <a:t>ps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Shows all running containers. Flag –a shows all containers (running &amp; stopped).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87084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stop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Stops one or more running containers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stop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45864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rm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a specific stopped container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rm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container_id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09625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docker </a:t>
                      </a:r>
                      <a:r>
                        <a:rPr lang="en-US" sz="1500" dirty="0" err="1"/>
                        <a:t>rmi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one or more Docker images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219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9611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F95F402-AE32-0C56-48D4-00899367A290}"/>
              </a:ext>
            </a:extLst>
          </p:cNvPr>
          <p:cNvSpPr/>
          <p:nvPr/>
        </p:nvSpPr>
        <p:spPr>
          <a:xfrm>
            <a:off x="1485900" y="4090242"/>
            <a:ext cx="2719277" cy="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7945D4-09B1-2EAE-3BCB-2E4C6E88F66F}"/>
              </a:ext>
            </a:extLst>
          </p:cNvPr>
          <p:cNvSpPr/>
          <p:nvPr/>
        </p:nvSpPr>
        <p:spPr>
          <a:xfrm>
            <a:off x="1485900" y="4695373"/>
            <a:ext cx="2719277" cy="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79EC38-C771-12C2-3182-0DACF0DA8D52}"/>
              </a:ext>
            </a:extLst>
          </p:cNvPr>
          <p:cNvSpPr/>
          <p:nvPr/>
        </p:nvSpPr>
        <p:spPr>
          <a:xfrm>
            <a:off x="1485900" y="5326565"/>
            <a:ext cx="2719277" cy="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1485900" y="971550"/>
            <a:ext cx="6172200" cy="51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2700" dirty="0">
                <a:solidFill>
                  <a:srgbClr val="0000FF"/>
                </a:solidFill>
                <a:latin typeface="Calibri"/>
              </a:rPr>
              <a:t>Steps for Building an App with Docker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6" y="1592283"/>
            <a:ext cx="7543800" cy="41453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Define application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38" lvl="1" indent="-342900">
              <a:buFont typeface="+mj-lt"/>
              <a:buAutoNum type="alphaLcParenR"/>
            </a:pP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Start with a base image as the operating system layer for your container</a:t>
            </a:r>
          </a:p>
          <a:p>
            <a:pPr marL="642938" lvl="1" indent="-342900">
              <a:buFont typeface="+mj-lt"/>
              <a:buAutoNum type="alphaLcParenR"/>
            </a:pP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Set the working directory in the container</a:t>
            </a:r>
          </a:p>
          <a:p>
            <a:pPr marL="642938" lvl="1" indent="-342900">
              <a:buFont typeface="+mj-lt"/>
              <a:buAutoNum type="alphaLcParenR"/>
            </a:pP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Copy your application code to the container using the ‘COPY’ command</a:t>
            </a:r>
          </a:p>
          <a:p>
            <a:pPr marL="642938" lvl="1" indent="-342900">
              <a:buFont typeface="+mj-lt"/>
              <a:buAutoNum type="alphaLcParenR"/>
            </a:pP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Add application dependencies using Docker commands like ‘RUN’ to install necessary packages and software</a:t>
            </a:r>
          </a:p>
          <a:p>
            <a:pPr marL="642938" lvl="1" indent="-342900">
              <a:buFont typeface="+mj-lt"/>
              <a:buAutoNum type="alphaLcParenR"/>
            </a:pPr>
            <a:r>
              <a:rPr lang="en-US" sz="1200" i="0" dirty="0">
                <a:latin typeface="Calibri" panose="020F0502020204030204" pitchFamily="34" charset="0"/>
                <a:cs typeface="Calibri" panose="020F0502020204030204" pitchFamily="34" charset="0"/>
              </a:rPr>
              <a:t>Specify what commands should be run when starting the container using the ‘CMD’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Build your docker image based on your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docker build -t </a:t>
            </a:r>
            <a:r>
              <a:rPr 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app_name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Test your app running your container locally.</a:t>
            </a:r>
          </a:p>
          <a:p>
            <a:pPr marL="0" indent="0">
              <a:buNone/>
            </a:pPr>
            <a:r>
              <a:rPr lang="en-US" sz="13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docker run</a:t>
            </a:r>
            <a:endParaRPr lang="en-US" sz="135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Push your Docker image to a container registry (like AWS ECR)</a:t>
            </a:r>
          </a:p>
          <a:p>
            <a:pPr marL="0" indent="0">
              <a:buNone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docker push </a:t>
            </a:r>
            <a:r>
              <a:rPr 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app_name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Deploy to a production environment in the cloud</a:t>
            </a:r>
            <a:r>
              <a:rPr lang="en-US" sz="1350" b="0" dirty="0">
                <a:latin typeface="Calibri" panose="020F0502020204030204" pitchFamily="34" charset="0"/>
                <a:cs typeface="Calibri" panose="020F0502020204030204" pitchFamily="34" charset="0"/>
              </a:rPr>
              <a:t> choosing a Docker-compatible host (like AWS ECS)</a:t>
            </a:r>
          </a:p>
          <a:p>
            <a:pPr marL="300038" lvl="1" indent="0">
              <a:buNone/>
            </a:pPr>
            <a:endParaRPr lang="en-US" sz="135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0304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Docker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B83758-4363-D7A3-CC90-45AB03FB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21" y="1219200"/>
            <a:ext cx="5536359" cy="2819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Docker?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Docker is an open platform for developing, shipping, and running applications</a:t>
            </a:r>
          </a:p>
          <a:p>
            <a:pPr lvl="1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Docker allows you to run software by installing just two things: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Docker desktop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Docker image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EFCD610-CF27-0BE3-ED3B-D2D4E856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19200"/>
            <a:ext cx="2421642" cy="18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03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p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ackaging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8B12-3FB2-F067-5A54-71FB6483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2" y="5459029"/>
            <a:ext cx="7811655" cy="1246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2C8459-2E82-529C-C4E4-3BD6D784584C}"/>
              </a:ext>
            </a:extLst>
          </p:cNvPr>
          <p:cNvSpPr txBox="1"/>
          <p:nvPr/>
        </p:nvSpPr>
        <p:spPr>
          <a:xfrm>
            <a:off x="3429000" y="127874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65A5-C8DF-F59E-29EA-29DA13F1D8F5}"/>
              </a:ext>
            </a:extLst>
          </p:cNvPr>
          <p:cNvSpPr txBox="1"/>
          <p:nvPr/>
        </p:nvSpPr>
        <p:spPr>
          <a:xfrm>
            <a:off x="5389256" y="127529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FCF69-7776-B265-AC45-8E6AA2205F34}"/>
              </a:ext>
            </a:extLst>
          </p:cNvPr>
          <p:cNvSpPr txBox="1"/>
          <p:nvPr/>
        </p:nvSpPr>
        <p:spPr>
          <a:xfrm>
            <a:off x="7461250" y="1383019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813BC-E2D2-FE66-F63B-7251E2C1F014}"/>
              </a:ext>
            </a:extLst>
          </p:cNvPr>
          <p:cNvCxnSpPr>
            <a:cxnSpLocks/>
          </p:cNvCxnSpPr>
          <p:nvPr/>
        </p:nvCxnSpPr>
        <p:spPr>
          <a:xfrm>
            <a:off x="241300" y="1219200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A00800-5FFB-56BF-39EE-BB3AEA1C7CBE}"/>
              </a:ext>
            </a:extLst>
          </p:cNvPr>
          <p:cNvSpPr/>
          <p:nvPr/>
        </p:nvSpPr>
        <p:spPr>
          <a:xfrm>
            <a:off x="5465456" y="2171492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60DA0-42C7-85B2-EBDA-B73F24821F3E}"/>
              </a:ext>
            </a:extLst>
          </p:cNvPr>
          <p:cNvSpPr/>
          <p:nvPr/>
        </p:nvSpPr>
        <p:spPr>
          <a:xfrm>
            <a:off x="7467600" y="2166677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599713-195D-814F-B40C-55F798DE3BF5}"/>
              </a:ext>
            </a:extLst>
          </p:cNvPr>
          <p:cNvSpPr/>
          <p:nvPr/>
        </p:nvSpPr>
        <p:spPr>
          <a:xfrm>
            <a:off x="3568700" y="2166677"/>
            <a:ext cx="1524000" cy="881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web  service)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15E11-33C8-E237-7F30-D419D3CE73E5}"/>
              </a:ext>
            </a:extLst>
          </p:cNvPr>
          <p:cNvSpPr/>
          <p:nvPr/>
        </p:nvSpPr>
        <p:spPr>
          <a:xfrm>
            <a:off x="76200" y="2166675"/>
            <a:ext cx="1143000" cy="2390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Machine Image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80-21FE-2DAF-3F8B-54E3E01669A7}"/>
              </a:ext>
            </a:extLst>
          </p:cNvPr>
          <p:cNvSpPr/>
          <p:nvPr/>
        </p:nvSpPr>
        <p:spPr>
          <a:xfrm>
            <a:off x="1825058" y="2177779"/>
            <a:ext cx="1143000" cy="1354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AFD6E1-FB1C-BF47-FEAD-06291F86E8FD}"/>
              </a:ext>
            </a:extLst>
          </p:cNvPr>
          <p:cNvSpPr txBox="1"/>
          <p:nvPr/>
        </p:nvSpPr>
        <p:spPr>
          <a:xfrm>
            <a:off x="341614" y="1352490"/>
            <a:ext cx="57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0D5A65-D527-51C9-2851-0C4037460DC3}"/>
              </a:ext>
            </a:extLst>
          </p:cNvPr>
          <p:cNvSpPr txBox="1"/>
          <p:nvPr/>
        </p:nvSpPr>
        <p:spPr>
          <a:xfrm>
            <a:off x="1931760" y="1345885"/>
            <a:ext cx="5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14F0B8-5CA3-F390-CDC2-1C4544903E3A}"/>
              </a:ext>
            </a:extLst>
          </p:cNvPr>
          <p:cNvSpPr txBox="1"/>
          <p:nvPr/>
        </p:nvSpPr>
        <p:spPr>
          <a:xfrm>
            <a:off x="2524561" y="1349372"/>
            <a:ext cx="96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B7004-3B97-080C-FA2A-226FA6624909}"/>
              </a:ext>
            </a:extLst>
          </p:cNvPr>
          <p:cNvSpPr txBox="1"/>
          <p:nvPr/>
        </p:nvSpPr>
        <p:spPr>
          <a:xfrm>
            <a:off x="1295400" y="1352490"/>
            <a:ext cx="57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BD811-5355-3CBF-B28C-952C3E25D30E}"/>
              </a:ext>
            </a:extLst>
          </p:cNvPr>
          <p:cNvSpPr/>
          <p:nvPr/>
        </p:nvSpPr>
        <p:spPr>
          <a:xfrm>
            <a:off x="5552128" y="2273206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96261-0029-CB1B-DFC2-464F1627808B}"/>
              </a:ext>
            </a:extLst>
          </p:cNvPr>
          <p:cNvSpPr/>
          <p:nvPr/>
        </p:nvSpPr>
        <p:spPr>
          <a:xfrm>
            <a:off x="5638800" y="2379377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161506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p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ackaging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8B12-3FB2-F067-5A54-71FB6483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2" y="5459029"/>
            <a:ext cx="7811655" cy="1246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2C8459-2E82-529C-C4E4-3BD6D784584C}"/>
              </a:ext>
            </a:extLst>
          </p:cNvPr>
          <p:cNvSpPr txBox="1"/>
          <p:nvPr/>
        </p:nvSpPr>
        <p:spPr>
          <a:xfrm>
            <a:off x="3429000" y="127874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65A5-C8DF-F59E-29EA-29DA13F1D8F5}"/>
              </a:ext>
            </a:extLst>
          </p:cNvPr>
          <p:cNvSpPr txBox="1"/>
          <p:nvPr/>
        </p:nvSpPr>
        <p:spPr>
          <a:xfrm>
            <a:off x="5389256" y="127529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FCF69-7776-B265-AC45-8E6AA2205F34}"/>
              </a:ext>
            </a:extLst>
          </p:cNvPr>
          <p:cNvSpPr txBox="1"/>
          <p:nvPr/>
        </p:nvSpPr>
        <p:spPr>
          <a:xfrm>
            <a:off x="7461250" y="1383019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813BC-E2D2-FE66-F63B-7251E2C1F014}"/>
              </a:ext>
            </a:extLst>
          </p:cNvPr>
          <p:cNvCxnSpPr>
            <a:cxnSpLocks/>
          </p:cNvCxnSpPr>
          <p:nvPr/>
        </p:nvCxnSpPr>
        <p:spPr>
          <a:xfrm>
            <a:off x="241300" y="1219200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A00800-5FFB-56BF-39EE-BB3AEA1C7CBE}"/>
              </a:ext>
            </a:extLst>
          </p:cNvPr>
          <p:cNvSpPr/>
          <p:nvPr/>
        </p:nvSpPr>
        <p:spPr>
          <a:xfrm>
            <a:off x="5465456" y="2171492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60DA0-42C7-85B2-EBDA-B73F24821F3E}"/>
              </a:ext>
            </a:extLst>
          </p:cNvPr>
          <p:cNvSpPr/>
          <p:nvPr/>
        </p:nvSpPr>
        <p:spPr>
          <a:xfrm>
            <a:off x="7467600" y="2166677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599713-195D-814F-B40C-55F798DE3BF5}"/>
              </a:ext>
            </a:extLst>
          </p:cNvPr>
          <p:cNvSpPr/>
          <p:nvPr/>
        </p:nvSpPr>
        <p:spPr>
          <a:xfrm>
            <a:off x="3568700" y="2166677"/>
            <a:ext cx="1524000" cy="881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web  service)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15E11-33C8-E237-7F30-D419D3CE73E5}"/>
              </a:ext>
            </a:extLst>
          </p:cNvPr>
          <p:cNvSpPr/>
          <p:nvPr/>
        </p:nvSpPr>
        <p:spPr>
          <a:xfrm>
            <a:off x="76200" y="2166675"/>
            <a:ext cx="1143000" cy="2390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Machine Image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80-21FE-2DAF-3F8B-54E3E01669A7}"/>
              </a:ext>
            </a:extLst>
          </p:cNvPr>
          <p:cNvSpPr/>
          <p:nvPr/>
        </p:nvSpPr>
        <p:spPr>
          <a:xfrm>
            <a:off x="1825058" y="2177779"/>
            <a:ext cx="1143000" cy="1354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AFD6E1-FB1C-BF47-FEAD-06291F86E8FD}"/>
              </a:ext>
            </a:extLst>
          </p:cNvPr>
          <p:cNvSpPr txBox="1"/>
          <p:nvPr/>
        </p:nvSpPr>
        <p:spPr>
          <a:xfrm>
            <a:off x="341614" y="1352490"/>
            <a:ext cx="57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0D5A65-D527-51C9-2851-0C4037460DC3}"/>
              </a:ext>
            </a:extLst>
          </p:cNvPr>
          <p:cNvSpPr txBox="1"/>
          <p:nvPr/>
        </p:nvSpPr>
        <p:spPr>
          <a:xfrm>
            <a:off x="1931760" y="1345885"/>
            <a:ext cx="5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14F0B8-5CA3-F390-CDC2-1C4544903E3A}"/>
              </a:ext>
            </a:extLst>
          </p:cNvPr>
          <p:cNvSpPr txBox="1"/>
          <p:nvPr/>
        </p:nvSpPr>
        <p:spPr>
          <a:xfrm>
            <a:off x="2524561" y="1349372"/>
            <a:ext cx="96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B7004-3B97-080C-FA2A-226FA6624909}"/>
              </a:ext>
            </a:extLst>
          </p:cNvPr>
          <p:cNvSpPr txBox="1"/>
          <p:nvPr/>
        </p:nvSpPr>
        <p:spPr>
          <a:xfrm>
            <a:off x="1295400" y="1352490"/>
            <a:ext cx="57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BD811-5355-3CBF-B28C-952C3E25D30E}"/>
              </a:ext>
            </a:extLst>
          </p:cNvPr>
          <p:cNvSpPr/>
          <p:nvPr/>
        </p:nvSpPr>
        <p:spPr>
          <a:xfrm>
            <a:off x="5552128" y="2273206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96261-0029-CB1B-DFC2-464F1627808B}"/>
              </a:ext>
            </a:extLst>
          </p:cNvPr>
          <p:cNvSpPr/>
          <p:nvPr/>
        </p:nvSpPr>
        <p:spPr>
          <a:xfrm>
            <a:off x="5638800" y="2379377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D796A8-C535-9E53-0A2F-094904C03F73}"/>
                  </a:ext>
                </a:extLst>
              </p14:cNvPr>
              <p14:cNvContentPartPr/>
              <p14:nvPr/>
            </p14:nvContentPartPr>
            <p14:xfrm>
              <a:off x="1263960" y="1162800"/>
              <a:ext cx="3380760" cy="391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D796A8-C535-9E53-0A2F-094904C03F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4600" y="1153440"/>
                <a:ext cx="3399480" cy="39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224A65-12CD-878B-BDD1-89762A9A9AEF}"/>
                  </a:ext>
                </a:extLst>
              </p14:cNvPr>
              <p14:cNvContentPartPr/>
              <p14:nvPr/>
            </p14:nvContentPartPr>
            <p14:xfrm>
              <a:off x="208440" y="1830600"/>
              <a:ext cx="2712600" cy="211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224A65-12CD-878B-BDD1-89762A9A9A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080" y="1821240"/>
                <a:ext cx="2731320" cy="21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9050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F6973-0FB3-2540-A896-12C5A1EF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969"/>
            <a:ext cx="8751375" cy="3068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3B8F2-9AB6-684A-A959-4D28E97E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47618"/>
            <a:ext cx="5674317" cy="66255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Software packaging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2AA4-85E6-2043-AEE0-D0DBB14A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" y="4270752"/>
            <a:ext cx="9004515" cy="1901448"/>
          </a:xfrm>
        </p:spPr>
        <p:txBody>
          <a:bodyPr numCol="3" spcCol="182880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Complete control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/>
              <a:t> Consistent environment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/>
              <a:t> HW-enforced separation/security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High space overhead (VM size)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Slow cold start since booting OS</a:t>
            </a:r>
            <a:br>
              <a:rPr lang="en-US" dirty="0"/>
            </a:br>
            <a:r>
              <a:rPr lang="en-US" dirty="0"/>
              <a:t>     (=&gt; slower to scale horizontally)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Consistent runtime environment </a:t>
            </a:r>
            <a:br>
              <a:rPr lang="en-US" dirty="0"/>
            </a:br>
            <a:r>
              <a:rPr lang="en-US" dirty="0"/>
              <a:t>     without overhead of a full VM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Smaller in size =&gt; faster cold start</a:t>
            </a:r>
            <a:br>
              <a:rPr lang="en-US" dirty="0"/>
            </a:br>
            <a:r>
              <a:rPr lang="en-US" dirty="0"/>
              <a:t>    (=&gt; faster to scale horizontally)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Less configurable than a VM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Less secure? (SW-enforced)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</a:t>
            </a:r>
            <a:r>
              <a:rPr lang="en-US" sz="2500" dirty="0"/>
              <a:t>Apps cannot "see" each other, but </a:t>
            </a:r>
            <a:br>
              <a:rPr lang="en-US" sz="2500" dirty="0"/>
            </a:br>
            <a:r>
              <a:rPr lang="en-US" sz="2500" dirty="0"/>
              <a:t>     can "feel" each other (sharing </a:t>
            </a:r>
            <a:br>
              <a:rPr lang="en-US" sz="2500" dirty="0"/>
            </a:br>
            <a:r>
              <a:rPr lang="en-US" sz="2500" dirty="0"/>
              <a:t>     RAM, CPU)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Easiest to code and deploy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Automatic scaling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Longer latency (response time)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✘</a:t>
            </a:r>
            <a:r>
              <a:rPr lang="en-US" dirty="0"/>
              <a:t> &lt;15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B4933D-8AD1-EB46-8397-DC00FDF9D2D1}"/>
              </a:ext>
            </a:extLst>
          </p:cNvPr>
          <p:cNvCxnSpPr>
            <a:cxnSpLocks/>
          </p:cNvCxnSpPr>
          <p:nvPr/>
        </p:nvCxnSpPr>
        <p:spPr>
          <a:xfrm>
            <a:off x="6090834" y="4270752"/>
            <a:ext cx="0" cy="17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7BFCC0-B5AB-D64A-87DB-0B6309AB8F5B}"/>
              </a:ext>
            </a:extLst>
          </p:cNvPr>
          <p:cNvCxnSpPr>
            <a:cxnSpLocks/>
          </p:cNvCxnSpPr>
          <p:nvPr/>
        </p:nvCxnSpPr>
        <p:spPr>
          <a:xfrm>
            <a:off x="3103207" y="4270752"/>
            <a:ext cx="0" cy="17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36DCCF-3660-1DB1-F985-A2A00F7D636B}"/>
              </a:ext>
            </a:extLst>
          </p:cNvPr>
          <p:cNvSpPr/>
          <p:nvPr/>
        </p:nvSpPr>
        <p:spPr>
          <a:xfrm>
            <a:off x="228600" y="990600"/>
            <a:ext cx="1295400" cy="2438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F95FA-BB61-3406-FB16-1A43126232C7}"/>
              </a:ext>
            </a:extLst>
          </p:cNvPr>
          <p:cNvSpPr/>
          <p:nvPr/>
        </p:nvSpPr>
        <p:spPr>
          <a:xfrm>
            <a:off x="3269673" y="1981200"/>
            <a:ext cx="1295400" cy="12192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96798-76A4-6B88-5693-58ECC287ADD8}"/>
              </a:ext>
            </a:extLst>
          </p:cNvPr>
          <p:cNvSpPr/>
          <p:nvPr/>
        </p:nvSpPr>
        <p:spPr>
          <a:xfrm>
            <a:off x="6056500" y="2286000"/>
            <a:ext cx="1295400" cy="381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3C6ECB7-2032-DC5F-59ED-9E70B471DDAA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FC523-29AF-995C-AECA-AFCD2BEDC21E}"/>
              </a:ext>
            </a:extLst>
          </p:cNvPr>
          <p:cNvGrpSpPr/>
          <p:nvPr/>
        </p:nvGrpSpPr>
        <p:grpSpPr>
          <a:xfrm>
            <a:off x="121203" y="5768975"/>
            <a:ext cx="1510193" cy="990600"/>
            <a:chOff x="6170704" y="940444"/>
            <a:chExt cx="2805593" cy="18820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ABF4ED-8150-415D-BFC1-58E71452B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0704" y="940444"/>
              <a:ext cx="2639546" cy="1828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480A15-2D19-49BE-BD82-00FF31607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311" y="2388244"/>
              <a:ext cx="2105986" cy="434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13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Overview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5330"/>
            <a:ext cx="7343964" cy="2492270"/>
          </a:xfrm>
        </p:spPr>
        <p:txBody>
          <a:bodyPr/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a text document that contains the commands needed to build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image</a:t>
            </a:r>
          </a:p>
          <a:p>
            <a:pPr>
              <a:spcBef>
                <a:spcPts val="18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Think of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image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as a snapshot of the software – a large file that can be stored and shared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Docker Hub 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is the app store for docker images</a:t>
            </a:r>
          </a:p>
          <a:p>
            <a:pPr>
              <a:spcBef>
                <a:spcPts val="18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container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runs a docker image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F7FEA65-27FC-0E9E-B8E7-2451D704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8" y="3929448"/>
            <a:ext cx="6305424" cy="22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53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Images vs. Containers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5330"/>
            <a:ext cx="7848600" cy="81587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Docker desktop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will show your images and containers…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216A8-77DB-4EC3-C49C-C239947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1" y="2232130"/>
            <a:ext cx="7463098" cy="37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68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#1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99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Docker containers can run "interactively", allowing user to run &amp; interact with the software: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DE361-CFAC-E272-F596-B788C9C9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23098"/>
            <a:ext cx="3505200" cy="43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505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#1 files</a:t>
            </a:r>
            <a:endParaRPr lang="en-US" sz="2700" dirty="0">
              <a:solidFill>
                <a:srgbClr val="0000FF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3D425-E17D-A5DD-B9AC-5CFAB8D7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066801"/>
            <a:ext cx="4254884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E1093-31DB-36EE-E3C8-45E92974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517" y="2100595"/>
            <a:ext cx="4102921" cy="1209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7364B-4653-2A26-0ADB-1833F0B21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66" y="4789630"/>
            <a:ext cx="8446396" cy="11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3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9013</TotalTime>
  <Words>1171</Words>
  <Application>Microsoft Office PowerPoint</Application>
  <PresentationFormat>On-screen Show (4:3)</PresentationFormat>
  <Paragraphs>196</Paragraphs>
  <Slides>18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Garamond</vt:lpstr>
      <vt:lpstr>Times New Roman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Software packaging trade-offs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2210</cp:revision>
  <cp:lastPrinted>2023-04-18T16:10:34Z</cp:lastPrinted>
  <dcterms:created xsi:type="dcterms:W3CDTF">2013-01-13T00:19:11Z</dcterms:created>
  <dcterms:modified xsi:type="dcterms:W3CDTF">2024-11-11T03:09:21Z</dcterms:modified>
</cp:coreProperties>
</file>