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311" r:id="rId3"/>
    <p:sldId id="1180" r:id="rId4"/>
    <p:sldId id="645" r:id="rId5"/>
    <p:sldId id="646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116" d="100"/>
          <a:sy n="116" d="100"/>
        </p:scale>
        <p:origin x="5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881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8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Week 08 (Nov 11 – Nov 15)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2250772"/>
            <a:ext cx="5281930" cy="34855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This week in CS 310: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execution, VMs, Docker</a:t>
            </a:r>
            <a:endParaRPr kumimoji="0" lang="en-US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Async architectures, Distributed Systems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endParaRPr kumimoji="0" lang="en-US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03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has been released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Serverless, event-driven PDF analysis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Due Friday November 15</a:t>
            </a:r>
            <a:r>
              <a:rPr kumimoji="0" lang="en-US" sz="16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(late Sunday Nov 17</a:t>
            </a:r>
            <a:r>
              <a:rPr kumimoji="0" lang="en-US" sz="16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914400" lvl="1" indent="-227013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1DDFA2-91AD-5F5E-1D86-93ADC5ED4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280642"/>
            <a:ext cx="3356982" cy="2590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550631" y="3552550"/>
            <a:ext cx="240812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94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03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905000"/>
          </a:xfrm>
        </p:spPr>
        <p:txBody>
          <a:bodyPr/>
          <a:lstStyle/>
          <a:p>
            <a:r>
              <a:rPr lang="en-US" dirty="0"/>
              <a:t>Project 03 uses a different architectural approach: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Event-driven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Serverless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Asynchronous API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A5869C-AECF-7F78-2A5F-A844EE1E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034" y="2983856"/>
            <a:ext cx="1621332" cy="159116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75618B-6BB6-96D3-42F4-040FB0F25AFF}"/>
              </a:ext>
            </a:extLst>
          </p:cNvPr>
          <p:cNvCxnSpPr>
            <a:cxnSpLocks/>
          </p:cNvCxnSpPr>
          <p:nvPr/>
        </p:nvCxnSpPr>
        <p:spPr>
          <a:xfrm flipV="1">
            <a:off x="6248400" y="3481297"/>
            <a:ext cx="942656" cy="4617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BCC2B4-5048-7889-4392-A91BE949351C}"/>
              </a:ext>
            </a:extLst>
          </p:cNvPr>
          <p:cNvGrpSpPr/>
          <p:nvPr/>
        </p:nvGrpSpPr>
        <p:grpSpPr>
          <a:xfrm>
            <a:off x="1124235" y="2746224"/>
            <a:ext cx="6648165" cy="3962399"/>
            <a:chOff x="1124235" y="2746224"/>
            <a:chExt cx="6648165" cy="39623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109390-DE39-6199-0344-872A1C30C112}"/>
                </a:ext>
              </a:extLst>
            </p:cNvPr>
            <p:cNvGrpSpPr/>
            <p:nvPr/>
          </p:nvGrpSpPr>
          <p:grpSpPr>
            <a:xfrm>
              <a:off x="1124235" y="2746224"/>
              <a:ext cx="5505165" cy="3962399"/>
              <a:chOff x="1143000" y="2746224"/>
              <a:chExt cx="5505165" cy="3962399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DDDFF73-623E-9DFF-C9E2-1811CFD72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3000" y="2746224"/>
                <a:ext cx="5505165" cy="3785944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6A8B63-AF9B-50E8-6B23-525A230B5260}"/>
                  </a:ext>
                </a:extLst>
              </p:cNvPr>
              <p:cNvSpPr/>
              <p:nvPr/>
            </p:nvSpPr>
            <p:spPr>
              <a:xfrm>
                <a:off x="1759227" y="4917476"/>
                <a:ext cx="3270192" cy="179114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0D66EA7-1BE7-8A7D-30E2-CD139ED6E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4646" y="5854643"/>
                <a:ext cx="824719" cy="824719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253F00-CDFE-F98C-CF54-6699E3BDA671}"/>
                </a:ext>
              </a:extLst>
            </p:cNvPr>
            <p:cNvSpPr/>
            <p:nvPr/>
          </p:nvSpPr>
          <p:spPr>
            <a:xfrm>
              <a:off x="5257800" y="4917477"/>
              <a:ext cx="2514600" cy="1143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9F4CA6-A9EA-AD7E-1F16-66AB32266605}"/>
              </a:ext>
            </a:extLst>
          </p:cNvPr>
          <p:cNvGrpSpPr/>
          <p:nvPr/>
        </p:nvGrpSpPr>
        <p:grpSpPr>
          <a:xfrm>
            <a:off x="5294290" y="4724400"/>
            <a:ext cx="3355098" cy="1795832"/>
            <a:chOff x="5275839" y="4750967"/>
            <a:chExt cx="3355098" cy="1795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91EFC1-C1AC-AEA2-9CEA-28441F6C5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5839" y="4750967"/>
              <a:ext cx="3073150" cy="179583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D275EC-8378-BFC7-6F41-3BC05A3F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59172" y="4917476"/>
              <a:ext cx="471765" cy="465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2727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Topics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000998" cy="4953000"/>
          </a:xfrm>
        </p:spPr>
        <p:txBody>
          <a:bodyPr/>
          <a:lstStyle/>
          <a:p>
            <a:pPr marL="227013" indent="-227013"/>
            <a:r>
              <a:rPr lang="en-US" sz="3600" dirty="0"/>
              <a:t>Software execution and packaging</a:t>
            </a:r>
          </a:p>
          <a:p>
            <a:pPr marL="227013" indent="-227013"/>
            <a:r>
              <a:rPr lang="en-US" sz="3600" dirty="0"/>
              <a:t>Virtual machines</a:t>
            </a:r>
          </a:p>
          <a:p>
            <a:pPr marL="227013" indent="-227013"/>
            <a:r>
              <a:rPr lang="en-US" sz="3600" dirty="0"/>
              <a:t>Docker</a:t>
            </a:r>
          </a:p>
          <a:p>
            <a:pPr marL="227013" indent="-227013"/>
            <a:r>
              <a:rPr lang="en-US" sz="3600" dirty="0"/>
              <a:t>Async architectures</a:t>
            </a:r>
          </a:p>
          <a:p>
            <a:pPr marL="227013" indent="-227013"/>
            <a:r>
              <a:rPr lang="en-US" sz="3600" dirty="0"/>
              <a:t>Queueing</a:t>
            </a:r>
          </a:p>
          <a:p>
            <a:pPr marL="227013" indent="-227013"/>
            <a:r>
              <a:rPr lang="en-US" sz="3600" dirty="0"/>
              <a:t>Distributed systems</a:t>
            </a:r>
          </a:p>
          <a:p>
            <a:pPr marL="227013" indent="-227013"/>
            <a:r>
              <a:rPr lang="en-US" sz="3600" dirty="0"/>
              <a:t>CAP theorem</a:t>
            </a:r>
          </a:p>
        </p:txBody>
      </p:sp>
    </p:spTree>
    <p:extLst>
      <p:ext uri="{BB962C8B-B14F-4D97-AF65-F5344CB8AC3E}">
        <p14:creationId xmlns:p14="http://schemas.microsoft.com/office/powerpoint/2010/main" val="419496710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0" y="6306825"/>
            <a:ext cx="4953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Class</a:t>
            </a:r>
            <a:r>
              <a:rPr lang="en-US" kern="0" dirty="0">
                <a:solidFill>
                  <a:prstClr val="black"/>
                </a:solidFill>
              </a:rPr>
              <a:t> sessions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pPr marL="227013" indent="-227013"/>
            <a:r>
              <a:rPr lang="en-US" dirty="0"/>
              <a:t>Tuesday:</a:t>
            </a:r>
          </a:p>
          <a:p>
            <a:pPr marL="627063" lvl="1" indent="-227013"/>
            <a:r>
              <a:rPr lang="en-US" dirty="0"/>
              <a:t>Hands on with Docker</a:t>
            </a:r>
          </a:p>
          <a:p>
            <a:pPr marL="627063" lvl="1" indent="-227013"/>
            <a:endParaRPr lang="en-US" dirty="0"/>
          </a:p>
          <a:p>
            <a:pPr marL="227013" indent="-227013"/>
            <a:r>
              <a:rPr lang="en-US" dirty="0"/>
              <a:t>Thursday:</a:t>
            </a:r>
          </a:p>
          <a:p>
            <a:pPr marL="627063" lvl="1" indent="-227013"/>
            <a:r>
              <a:rPr lang="en-US" dirty="0"/>
              <a:t>We may cancel the class session</a:t>
            </a:r>
          </a:p>
        </p:txBody>
      </p:sp>
    </p:spTree>
    <p:extLst>
      <p:ext uri="{BB962C8B-B14F-4D97-AF65-F5344CB8AC3E}">
        <p14:creationId xmlns:p14="http://schemas.microsoft.com/office/powerpoint/2010/main" val="256902530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3641</TotalTime>
  <Words>116</Words>
  <Application>Microsoft Office PowerPoint</Application>
  <PresentationFormat>On-screen Show 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1043</cp:revision>
  <cp:lastPrinted>2016-01-09T20:55:26Z</cp:lastPrinted>
  <dcterms:created xsi:type="dcterms:W3CDTF">2013-01-13T00:19:11Z</dcterms:created>
  <dcterms:modified xsi:type="dcterms:W3CDTF">2024-11-10T23:02:51Z</dcterms:modified>
</cp:coreProperties>
</file>