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5.xml" ContentType="application/inkml+xml"/>
  <Override PartName="/ppt/notesSlides/notesSlide10.xml" ContentType="application/vnd.openxmlformats-officedocument.presentationml.notesSlide+xml"/>
  <Override PartName="/ppt/ink/ink16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</p:sldMasterIdLst>
  <p:notesMasterIdLst>
    <p:notesMasterId r:id="rId16"/>
  </p:notesMasterIdLst>
  <p:handoutMasterIdLst>
    <p:handoutMasterId r:id="rId17"/>
  </p:handoutMasterIdLst>
  <p:sldIdLst>
    <p:sldId id="1210" r:id="rId3"/>
    <p:sldId id="1103" r:id="rId4"/>
    <p:sldId id="1220" r:id="rId5"/>
    <p:sldId id="1218" r:id="rId6"/>
    <p:sldId id="1105" r:id="rId7"/>
    <p:sldId id="1217" r:id="rId8"/>
    <p:sldId id="1223" r:id="rId9"/>
    <p:sldId id="1104" r:id="rId10"/>
    <p:sldId id="1225" r:id="rId11"/>
    <p:sldId id="1226" r:id="rId12"/>
    <p:sldId id="1235" r:id="rId13"/>
    <p:sldId id="1238" r:id="rId14"/>
    <p:sldId id="1236" r:id="rId1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98FB98"/>
    <a:srgbClr val="33CCFF"/>
    <a:srgbClr val="92BE50"/>
    <a:srgbClr val="FFFF66"/>
    <a:srgbClr val="666699"/>
    <a:srgbClr val="9900FF"/>
    <a:srgbClr val="0099CC"/>
    <a:srgbClr val="92F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79" autoAdjust="0"/>
    <p:restoredTop sz="90914" autoAdjust="0"/>
  </p:normalViewPr>
  <p:slideViewPr>
    <p:cSldViewPr>
      <p:cViewPr varScale="1">
        <p:scale>
          <a:sx n="85" d="100"/>
          <a:sy n="85" d="100"/>
        </p:scale>
        <p:origin x="471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3834" y="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1040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/>
            </a:lvl1pPr>
          </a:lstStyle>
          <a:p>
            <a:pPr algn="ctr"/>
            <a:endParaRPr lang="en-US" sz="1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5764107" y="8829967"/>
            <a:ext cx="1244671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CB50AC30-B37F-4D76-906B-329B14AA6A96}" type="slidenum">
              <a:rPr lang="en-US" sz="1400" b="1"/>
              <a:t>‹#›</a:t>
            </a:fld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24160915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00:06:12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8287 0 0,'0'0'7148'0'0,"4"-1"-6984"0"0,39-10 647 0 0,-38 10 1776 0 0,2 3-2249 0 0,21 8-2 0 0,-20-7 1808 0 0,-2 4-1888 0 0,18 24-21 0 0,-18-23 182 0 0,0-1-349 0 0,22 22-4 0 0,-21-21 67 0 0,0-1-67 0 0,21 23-38 0 0,-21-23 44 0 0,0 1 23 0 0,22 25-2 0 0,-17-17-22 0 0,17 22-5 0 0,12 9 0 0 0,-3-4 0 0 0,-30-35 5 0 0,0 2 17 0 0,24 28-14 0 0,-12-13 2 0 0,-9-11-68 0 0,6 11 71 0 0,6 9 3 0 0,10 14 16 0 0,-28-40-16 0 0,2 2 0 0 0,20 32-52 0 0,-14-23 20 0 0,8 14-25 0 0,-10-16 19 0 0,15 23-31 0 0,4 12-11 0 0,-1 3 0 0 0,1-3 0 0 0,1-1 0 0 0,1-3 0 0 0,4 4 0 0 0,2 4 0 0 0,-6-9 11 0 0,-26-38 42 0 0,1 3 11 0 0,21 34 0 0 0,-21-35 0 0 0,1-1-11 0 0,34 50 31 0 0,-6-14-18 0 0,8 4-53 0 0,0-3-13 0 0,-6-9 11 0 0,-14-14 41 0 0,-8-6-38 0 0,-1 2 42 0 0,21 27 102 0 0,-13-16-81 0 0,-12-17-10 0 0,16 21-43 0 0,7 7 18 0 0,6 8-31 0 0,0 0-11 0 0,2 2 0 0 0,2-5 0 0 0,-3-8 0 0 0,0-3 0 0 0,2 3 0 0 0,2 0 0 0 0,0 0 0 0 0,-1-2 0 0 0,3-3 0 0 0,3-1 0 0 0,-1 3 0 0 0,-4-1 0 0 0,-6 0 0 0 0,-3 1 0 0 0,0 1 0 0 0,3 2 0 0 0,5 2 0 0 0,-6-7 0 0 0,1-1 0 0 0,5 6 0 0 0,-2-2 0 0 0,-5-2 0 0 0,5 3 0 0 0,-1 1 0 0 0,-2 1 0 0 0,-3-3 0 0 0,-2 0 0 0 0,-8-5 16 0 0,-21-25 1153 0 0,-8-9-1110 0 0,-9-6-36 0 0,8 3 19 0 0,-2-13-31 0 0,-22-69 170 0 0,-97-283 214 0 0,105 310-395 0 0,9 24 0 0 0,-19-42 0 0 0,22 62 0 0 0,-4-5 0 0 0,1 4 0 0 0,1 2 0 0 0,3 4-11 0 0,-1-5-147 0 0,6 14 47 0 0,8 9-1153 0 0,16 21 1160 0 0,-17-21 5 0 0,-1 1-42 0 0,21 42 8 0 0,-6-16 42 0 0,-9-16 11 0 0,10 20 52 0 0,-9-17-20 0 0,17 34 36 0 0,5 10-48 0 0,-13-23 32 0 0,5 7-49 0 0,-2 1 7 0 0,2 6-3 0 0,-8-15 61 0 0,2 8 1 0 0,-11-29-31 0 0,10 27 31 0 0,5 2 11 0 0,-4-12-11 0 0,-11-23-31 0 0,10 16 42 0 0,-14-23 309 0 0,-9-3-213 0 0,-16 11 0 0 0,21-14-91 0 0,-1-1-1 0 0,1 0 1 0 0,-1 1-1 0 0,1-1 1 0 0,0 0-1 0 0,-1 1 1 0 0,1-1-1 0 0,-1 0 1 0 0,1 0-1 0 0,-1 0 1 0 0,1 1 0 0 0,-1-1-1 0 0,1 0 1 0 0,-1 0-1 0 0,1 0 1 0 0,-1 0-1 0 0,1 0 1 0 0,-1 0-1 0 0,0 0 1 0 0,-23 0 64 0 0,-6 0-16 0 0,-4 1-42 0 0,-7 1-11 0 0,-5 2 0 0 0,-6 3 0 0 0,-3 1 0 0 0,-8 3 91 0 0,51-9-66 0 0,-32 8 83 0 0,4 1-44 0 0,3 1 5 0 0,-19 8 75 0 0,20-5-133 0 0,-4 1-11 0 0,5-1 0 0 0,4-4-25 0 0,-5 1-271 0 0,5-2-82 0 0,0 0-300 0 0,10-6-714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00:06:28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8751 0 0,'0'0'12507'0'0,"6"5"-12287"0"0,19 17-76 0 0,-19-17 103 0 0,0 4-171 0 0,15 26-2 0 0,-12-18 13 0 0,4 17-13 0 0,-7-14 12 0 0,7 35-13 0 0,0 2 10 0 0,0-1-5 0 0,1 3-11 0 0,-1 4-3 0 0,-2 4-11 0 0,-1 9 11 0 0,-3-20-42 0 0,2 7 20 0 0,-7-47-33 0 0,8 31 46 0 0,3 1-56 0 0,1-3-60 0 0,-11-37-15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00:06:29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 6447 0 0,'0'0'2975'0'0,"7"-1"-1708"0"0,33-4 1135 0 0,-4 0-198 0 0,6-1-525 0 0,6-1-687 0 0,2 0-301 0 0,2 1-333 0 0,2 0-39 0 0,-2 3-30 0 0,2-1-74 0 0,-8 2-144 0 0,18 0 157 0 0,-14 0 58 0 0,-6 2 86 0 0,-36 0-292 0 0,-4-1-11 0 0,1 1-1 0 0,-1 0 1 0 0,0 0 0 0 0,1 1-1 0 0,4 0 1 0 0,17 2 167 0 0,-20-2-50 0 0,1 1-24 0 0,1-2-105 0 0,-3 1 8 0 0,-1-1 1 0 0,0 1 0 0 0,0 0-1 0 0,1 0 1 0 0,7 4 0 0 0,13 3-70 0 0,-19-6-82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00:06:29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9215 0 0,'0'0'4787'0'0,"-1"8"-2675"0"0,-1 2-1408 0 0,1-4-30 0 0,0 1-1 0 0,0 0 1 0 0,0 0-1 0 0,1 7 1 0 0,-1-2-388 0 0,0-6-16 0 0,1 0 0 0 0,-1 0 0 0 0,1 1 0 0 0,1-1 0 0 0,1 11 0 0 0,0-6-204 0 0,-1-4-2 0 0,0 0 0 0 0,0 0 0 0 0,0 9 0 0 0,1-7 50 0 0,9 26-106 0 0,-9-29-23 0 0,0 1-1 0 0,0-1 1 0 0,1 1-1 0 0,6 10 0 0 0,-4-7 1 0 0,-1 0-80 0 0,1-3 3 0 0,0 3 66 0 0,-1-3-2 0 0,0 1 0 0 0,0-2 1 0 0,8 11-1 0 0,15 22 68 0 0,-3 0 3 0 0,-20-32-91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00:06:29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44 12439 0 0,'-1'-3'566'0'0,"-19"-21"3070"0"0,19 24-3433 0 0,0 0 0 0 0,0 0 1 0 0,-1-1-1 0 0,1 1 0 0 0,0 0 1 0 0,0-1-1 0 0,0 1 0 0 0,0-1 1 0 0,0 1-1 0 0,1-1 0 0 0,-1 0 1 0 0,-2 0-1 0 0,1-1 199 0 0,-1 0 485 0 0,-1 1-250 0 0,-14-3-49 0 0,14 3-123 0 0,3 2-593 0 0,-1 0-34 0 0,0 0 0 0 0,0 0 0 0 0,0-1 0 0 0,0 1 0 0 0,0 0 0 0 0,0 0 0 0 0,0-1 0 0 0,-1 0 0 0 0,1 1 0 0 0,-4-1 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00:06:30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18 261 10135 0 0,'0'0'919'0'0,"-3"6"-630"0"0,-9 19 398 0 0,9-18 3881 0 0,12-7-5851 0 0,25 1 981 0 0,-33-1 284 0 0,0 0 1 0 0,-1 0-1 0 0,1 0 1 0 0,0 0-1 0 0,0 0 1 0 0,0 0 0 0 0,0 0-1 0 0,0 0 1 0 0,-1 0-1 0 0,1 0 1 0 0,0-1 0 0 0,0 1-1 0 0,0 0 1 0 0,0-1-1 0 0,31-14-451 0 0,1 3 522 0 0,-12 4 43 0 0,-15 6 2 0 0,2-1 4 0 0,37-10 106 0 0,-37 11-172 0 0,20-7 160 0 0,6-4 60 0 0,-1-2 256 0 0,-27 13-376 0 0,16-11 584 0 0,15-16 696 0 0,-34 26-920 0 0,0 0-25 0 0,8-13-107 0 0,-8 12-48 0 0,2-19 547 0 0,-9 10-458 0 0,2 10-328 0 0,1 0 151 0 0,-2 0-49 0 0,-9-9-19 0 0,9 9-7 0 0,-1 1-9 0 0,2 1-141 0 0,-3-2 41 0 0,-1 0 0 0 0,0 1 0 0 0,0 0 0 0 0,0 0 0 0 0,0 0 0 0 0,-1 1 0 0 0,1 0 0 0 0,0 0 0 0 0,-1 1 0 0 0,-10 0 0 0 0,-17 7 24 0 0,0 6-75 0 0,21-5-90 0 0,-12 12-10 0 0,19-15 3 0 0,1 1-7 0 0,-15 20-27 0 0,15-19-13 0 0,1 1-1 0 0,-14 26 10 0 0,14-25 36 0 0,1 0 12 0 0,-6 27 4 0 0,6-18 32 0 0,3 21 112 0 0,0-30 14 0 0,3 1 14 0 0,10 29 72 0 0,-9-29 34 0 0,1 0 4 0 0,16 29-16 0 0,-20-35-155 0 0,1 0 1 0 0,0-1-1 0 0,0 1 0 0 0,0-1 0 0 0,0 1 0 0 0,1-1 1 0 0,5 6-1 0 0,-2-3 8 0 0,4 5 52 0 0,18 10-1 0 0,-21-16-53 0 0,0-1-1 0 0,15 6 1 0 0,-15-8-10 0 0,-1 1-1 0 0,1-1 1 0 0,12 1 0 0 0,-11-2-11 0 0,0-1 0 0 0,0 0 0 0 0,9-1 0 0 0,24-6 36 0 0,-31 5-32 0 0,-6 1-3 0 0,0 0 1 0 0,-1 0 0 0 0,1 0-1 0 0,-1-1 1 0 0,1 1 0 0 0,-1-1-1 0 0,6-3 1 0 0,18-12 16 0 0,4-8 24 0 0,-21 17-37 0 0,-6 5 2 0 0,-1 0 0 0 0,0 0 0 0 0,0 0 0 0 0,0-1 1 0 0,0 1-1 0 0,3-5 0 0 0,-1 2 11 0 0,-2 3-4 0 0,0-1 0 0 0,0 0-1 0 0,0 0 1 0 0,3-8-1 0 0,14-22 72 0 0,-2-1 5 0 0,-3-2-20 0 0,-4 10-52 0 0,-1-1 24 0 0,-2 5-36 0 0,-1 5-27 0 0,-6 15-54 0 0,5 7-130 0 0,16 15 122 0 0,-21-18 71 0 0,0-1-1 0 0,0 1 1 0 0,-1 0 0 0 0,1 0-1 0 0,0 0 1 0 0,0 0 0 0 0,-1 0-1 0 0,1 0 1 0 0,0 0 0 0 0,-1 0-1 0 0,1 0 1 0 0,0 2-1 0 0,16 34-86 0 0,-8-20 13 0 0,11 22 53 0 0,5 6-15 0 0,1-2 31 0 0,-2-8 22 0 0,-19-28 979 0 0,-1-9-831 0 0,-1-1-108 0 0,-2 2-29 0 0,0 0 1 0 0,0 0-1 0 0,0 0 1 0 0,0 0-1 0 0,0 1 0 0 0,0-1 1 0 0,0 0-1 0 0,0 1 1 0 0,0-1-1 0 0,1 1 1 0 0,1-2-1 0 0,-4-3 135 0 0,-10-43 278 0 0,10 44-299 0 0,0-1-32 0 0,-4-27 80 0 0,2 9-111 0 0,1-3-58 0 0,2 13-53 0 0,0-1 0 0 0,1 1 0 0 0,0-1 0 0 0,2 1 0 0 0,-1 0 0 0 0,2 0 0 0 0,5-16 0 0 0,-7 22 9 0 0,0 3 4 0 0,-1 0 1 0 0,1 0 0 0 0,0 0-1 0 0,0 0 1 0 0,3-5-1 0 0,-2 3-4 0 0,-1 3 11 0 0,-1 0-1 0 0,1 1 0 0 0,-1-1 0 0 0,1 0 1 0 0,0 1-1 0 0,4-4 0 0 0,-3 1-5 0 0,15-13-96 0 0,-14 13 96 0 0,-1 2 8 0 0,-1 1 0 0 0,1-1 0 0 0,-1 1 0 0 0,1 0 0 0 0,0 0 0 0 0,3-2 0 0 0,-1 1-5 0 0,-3 1 6 0 0,1 0-1 0 0,-1 0 1 0 0,1 0 0 0 0,0 1 0 0 0,0-1-1 0 0,4-1 1 0 0,23-9-180 0 0,-1 2-90 0 0,-23 9 231 0 0,20-4-436 0 0,15 1 10 0 0,-10 2-721 0 0,-9 2-764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14T00:24:43.6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10091 9525 19343 0,'0'0'1728'0,"0"0"-1392"0,0 0-336 0,0 0 0 0,0 0 1792 0,0 0 272 0,0 0 64 0,0 0 16 0,0 0-704 0,0 0-144 0,0 0-16 0,-4 0-16 0,4 0-880 0,0 0-160 0,0 0-32 0,0 0-16 0,0 0-176 0,0 0 0 0,0 0 0 0,0 0 0 15,0 0 0-15,0 0 0 0,5 38 0 0,-5-38 0 16,0 0 144-16,11 41 0 0,-11-41 0 0,7 41 0 16,-7-41 96-16,9 46 16 0,-9-46 0 0,13 50 0 15,-13-50 96-15,13 48 32 0,-13-48 0 0,13 50 0 16,-13-50 48-16,14 56 16 0,-14-56 0 0,11 53 0 0,-11-53-64 15,8 50-16-15,-8-50 0 0,8 62 0 16,-8-62 96-16,8 59 32 0,-8-59 0 0,5 50 0 16,-5-50-272-16,6 44-48 0,-6-44-16 0,2 38 0 15,-2-38-160-15,0 0 0 0,3 53 0 0,-3-53 0 16,0 0 0-16,0 43 0 0,0-43 0 0,0 0 0 16,0 0 0-16,0 40 0 0,0-40 0 0,0 0-176 15,0 0-1072-15,0 0-224 0</inkml:trace>
  <inkml:trace contextRef="#ctx0" brushRef="#br0" timeOffset="883.63">10068 9449 20271 0,'0'0'1792'0,"0"0"-1424"0,6-2-368 0,-6 2 0 0,5-1 3056 0,-5 1 528 0,0 0 128 0,0 0 0 0,21-1-1824 0,-21 1-368 0,30 1-80 0,-12 0-16 0,1 1-880 0,1 1-176 0,0 0-48 0,1 1 0 16,1-1-320-16,2-1 0 0,0 1 0 0,4-3 0 16,2-3 0-16,3-2 0 0,3-1-144 0,2-3 144 15,5-1 0-15,-1 1 0 0,3-1 0 0,3 3 0 16,0 1 0-16,1 1 0 0,-1 2 0 0,-3-3 0 16,-3 1 0-16,1-2 0 0,0-2 0 0,4 3 0 15,-1-1 0-15,-1 0 128 0,-2 0-128 0,-2-1 128 0,-2 0 80 16,-1-1 16-16,-4 0 0 0,-3 1 0 0,-2 0-32 0,-1 1-16 15,-3 2 0-15,-1 0 0 0,-3 1-48 0,-6 2-128 16,-15 2 192-16,28-2-64 0,-28 2-128 0,0 0 0 16,27 3 0-16,-27-3 0 0,0 0 0 0,0 0 0 15,0 0 0-15,26 23 0 0,-26-23 0 0,0 0 0 16,0 0 0-16,10 39 0 0,-10-39 0 0,0 0 0 16,5 40 0-16,-5-40 0 0,0 0 0 0,4 48 0 15,-4-48 0-15,2 41 0 0,-2-41 0 0,3 42 0 16,-3-42 0-16,2 61 0 0,-2-61 0 0,1 70 0 15,1-31 0-15,-2 2 0 0,0 1 0 0,0-2 0 16,-2 2 0-16,2-2 0 0,0-1 0 0,0 1 0 16,2-2 0-16,0-1 0 0,1-2 0 0,-3-35 0 0,9 67 0 15,-9-67 0-15,8 58 0 0,-8-58 0 0,10 49 0 0,-10-49 0 16,11 40 0-16,-11-40 0 0,8 36 0 0,-8-36 0 16,0 0 0-16,7 42 0 0,-7-42 0 0,0 0 0 15,0 0 0-15,-2 39 0 0,2-39 0 0,0 0 0 16,0 0 0-16,0 0 0 0,-18 19 0 0,18-19 0 15,-16 1 176-15,16-1-48 0,-24 0-128 0,7 0 192 16,-2 0-192-16,-3 0 176 0,-2-1-176 0,-2 2 160 16,2 0-160-16,-3 1 0 0,-1 1 0 0,-2 0 0 15,2 2 0-15,-2-1 0 0,0 1 0 0,1 1 0 16,0 2 0-16,-3-2 0 0,0 1 0 0,0-1 0 16,-4 2 0-16,-1-2 0 0,-2 1 0 0,-1 0 0 15,0-1 256-15,-1 0-48 0,-1 1 0 0,2 1 0 0,2-1-16 0,-1 0 0 16,-1 1 0-16,2-2 0 0,3-2-64 0,0 0-128 15,3-2 176-15,1 0-176 0,4 0 192 0,1-1-64 16,2-1 0-16,3 0-128 0,4 2 128 0,0-4-128 16,2 1 0-16,-1 0 0 0,2 0 160 0,2 1-160 15,1-1 128-15,11 1-128 0,-18-2 0 0,18 2 128 16,-14-1-128-16,14 1 0 0,-11-1 0 0,11 1 0 16,0 0-192-16,-11-2 192 15,11 2-768-15,0 0-16 0,-5-8-16 16,5 8-12032-16,2-14-2400 0</inkml:trace>
  <inkml:trace contextRef="#ctx0" brushRef="#br0" timeOffset="1315.02">10446 9703 10127 0,'0'0'896'0,"0"0"-704"0,0 0-192 0,0 0 0 0,0 0 3328 0,0 0 640 0,0 0 128 0,0 0 32 0,0 0-1632 0,0 0-320 0,0 0-64 0,30 3 0 0,-30-3-1296 0,30-3-256 0,-30 3-48 0,37-4-16 0,-16 1-336 0,3-1-160 16,0-1 160-16,3 0-160 0,0-1 0 0,2-1 0 0,-2 2 0 0,0-3 0 15,1 2-176-15,-1-1 176 16,0 2-160-16,-3-2 160 0,0 3-192 0,-2-1 48 15,1 1 16-15,-1-1 0 0,-3 2 128 0,-4-2-208 0,2 1 80 0,-17 4 128 32,26-6-1152-32,-26 6-128 0,18-5 0 0,-18 5-12208 0</inkml:trace>
  <inkml:trace contextRef="#ctx0" brushRef="#br0" timeOffset="1582.66">10552 9833 2751 0,'0'0'256'0,"0"0"-256"0,-17 12 0 0,17-12 0 0,0 0 2368 0,0 0 448 0,0 0 64 0,0 0 32 0,0 0 224 0,0 0 32 0,0 0 16 0,0 0 0 0,0 0-1360 0,32 31-272 15,-32-31-48-15,29 3-16 0,-11-3-736 0,1-1-160 16,1 0-16-16,1-1-16 0,-1-2-560 0,2 1 0 15,-1-1 0-15,-2-1-144 0,2 0-16 0,-4-1 0 16,1 0 0-16,-4 1 0 16,-2 0-288-16,0 1-64 0,-2-1-16 0,1 0-8416 15,-11 5-1680-15</inkml:trace>
  <inkml:trace contextRef="#ctx0" brushRef="#br0" timeOffset="1787.2">10578 10051 19343 0,'0'0'848'0,"0"0"192"0,0 0-832 0,0 0-208 0,0 0 0 0,0 0 0 0,0 0 2608 0,32 12 464 0,-32-12 112 0,34 2 16 0,-8-2-768 0,2-1-128 0,-1 0-48 0,1-3 0 0,-1 1-1488 0,0-2-320 0,0 0-48 0,-1-2-16 0,0 1-384 0,-2-2 0 16,1 0 0-16,-1-1 0 0,-1-1-288 0,-3-1-32 15,-1 0-16-15,-1-1-17232 16</inkml:trace>
  <inkml:trace contextRef="#ctx0" brushRef="#br0" timeOffset="3007.4">11108 9795 35007 0,'0'0'1552'0,"-11"-5"320"16,11 5-1488-16,-7-4-384 0,7 4 0 0,0 0 0 0,0 0 1152 0,-3-6 144 0,3 6 48 0,-5-11 0 0,2 5-896 0,2-1-160 0,2-1-32 0,5 1-16 0,-1 0-240 0,5-1 0 0,1 0 0 0,4 0 0 15,2-2 0-15,4 1 0 16,1 1 0-16,2-2 0 0,0 3 0 0,3 0 0 0,2 0 0 0,0 0 0 16,-1 1 0-16,3-3 0 0,3 0 0 0,4-2 0 15,3-1 0-15,0-2 0 0,0 2 0 0,2-2 0 16,-4 3 0-16,3-2 0 0,2 0 128 0,4-1-128 15,0 1 224-15,0-1 0 0,3 3 0 0,1 1 0 16,-3 1-32-16,-1-1 0 0,-3 1 0 0,1-1 0 16,2 1-192-16,-1 2 144 0,2 1-144 0,-1 2 128 0,0 0-128 0,0 1 0 15,-3 0 0-15,-2 1 0 0,-3 0 0 0,2 1 0 16,1 1 0-16,-3 1 0 0,-1 0 0 0,-1 1 0 16,0 2 0-16,-3-1 0 0,-1 2 0 0,-3-1 0 15,-1 0 0-15,-5 0 0 0,1 0 0 0,-1 0 0 16,1 1 0-16,-2 0 0 0,-3-1 0 0,1 1 0 15,2 3 128-15,-24-8-128 0,42 15 144 0,-42-15-144 16,35 21 160-16,-35-21-160 0,29 22 128 0,-29-22-128 16,24 28 0-16,-24-28 144 0,22 31-144 0,-22-31 0 15,21 35 0-15,-21-35 0 0,22 36 0 0,-22-36 0 16,21 40 0-16,-21-40 0 0,20 45 0 0,-20-45 0 16,19 44 0-16,-19-44 0 0,19 43 0 0,-19-43 0 0,17 37 0 15,-17-37 0-15,17 42 0 0,-17-42 0 16,17 43 0-16,-17-43 0 0,16 47 0 0,-16-47 0 0,17 49 0 0,-17-49 0 15,17 51 0-15,-17-51 0 0,16 45 0 0,-16-45 0 16,15 36 0-16,-15-36 0 0,15 28 0 0,-15-28 0 16,0 0 0-16,19 39 0 0,-19-39 0 0,0 0 0 15,13 41 0-15,-13-41 0 0,0 0 0 0,8 49 0 16,-8-49 0-16,3 34 0 0,-3-34 0 0,2 34 0 16,-2-34 0-16,0 0 0 0,2 48 0 0,-2-48 0 15,1 33 0-15,-1-33 0 0,0 33 0 0,0-33 0 0,0 35 0 16,0-35 0-16,0 34 0 0,0-34 0 0,0 33 0 0,0-33 0 15,0 0 0-15,5 40 0 0,-5-40 0 0,0 0 0 16,3 35 0-16,-3-35 0 0,0 0 128 0,0 0 0 16,0 35 0-16,0-35 0 0,0 0 64 0,0 0 0 15,0 0 0-15,-3 32 0 16,3-32-192-16,0 0 128 0,0 0-128 0,0 0 128 0,0 0-128 0,-11 30 0 16,11-30 0-16,0 0 128 0,0 0 64 0,0 0 16 15,0 0 0-15,-21 16 0 0,21-16-16 0,0 0-16 16,0 0 0-16,-19 4 0 0,19-4-48 0,0 0-128 15,-13-4 192-15,13 4-64 0,0 0 80 0,-14-11 16 16,14 11 0-16,-12-16 0 0,12 16 80 0,-12-19 16 16,5 7 0-16,0-1 0 0,0 0-144 0,0-1-32 0,-1 1 0 15,1-1 0-15,0 1-144 0,-1-2 0 0,0 2 144 0,0 0-144 16,1 1 0-16,0 0 0 0,2 2 0 0,0 1 0 16,5 9 0-16,-7-15 0 0,7 15 0 0,-7-10 0 15,7 10 0-15,0 0 0 16,-3-9-144-16,3 9 144 0,0 0-160 0,0 0 160 0,0 0-208 0,0 0 80 15,0 0 128-15,0 0 0 0,0 0 0 0,0 0-128 16,0 0 128-16,0 0 0 0,0 0 0 0,0 0-128 16,0 0-48-16,0 0 0 0,7 37 0 0,-7-37 0 15,0 0-16-15,8 33-16 0,-8-33 0 0,0 0 0 16,16 30 32-16,-16-30 16 0,0 0 0 0,22 29 0 16,-22-29 160-16,0 0 0 0,28 25 0 0,-28-25 0 0,0 0 0 0,30 19 0 15,-30-19 0-15,0 0 0 16,31 12 0-16,-31-12 0 0,0 0 0 0,31 9 0 0,-31-9 0 0,22 1 0 15,-22-1 0-15,22 0 128 0,-22 0-128 0,26-4 128 16,-26 4-128-16,28-8 128 0,-28 8-128 0,29-11 144 16,-29 11-144-16,29-15 160 15,-13 7-160-15,-2-1 0 0,4 0 0 0,-2-1 0 0,-2 1 0 0,2 0 0 16,0 1 0-16,-5 0 0 0,-11 8 0 0,23-12-176 16,-23 12 48-16,16-12 0 15,-16 12-528-15,0 0-112 0,8-9 0 0,-8 9-19120 0</inkml:trace>
  <inkml:trace contextRef="#ctx0" brushRef="#br0" timeOffset="4295.04">13467 12862 30399 0,'0'0'2704'0,"0"0"-2160"0,0 0-544 0,0 0 0 0,0 0 704 0,0 0 16 0,0 0 16 0,0 0 0 0,0 0-272 0,18 33-48 0,-18-33-16 0,0 0 0 0,23 52-16 0,-23-52-16 0,15 49 0 0,-15-49 0 16,19 55-368-16,-19-55 0 0,15 60 0 0,-15-60 0 16,14 62 0-16,-7-28 0 0,0 5 0 0,-2 2 0 15,0 1 0-15,-3 0 0 0,1 2 0 0,-1-4 0 16,-1 0 0-16,-1-1 0 0,0-2 144 0,-1 1-144 15,-1 0 576-15,-3 1 0 0,0 1 0 0,0 1 0 16,-4 3-192-16,-1-1-16 0,-2-2-16 0,0-4 0 16,0-2-96-16,-1 0 0 0,-3 1-16 0,-1 1 0 15,0 0-80-15,-2 1-16 0,0 1 0 0,0-3 0 16,0 1-144-16,2-3 0 0,-2 1 0 0,2-4 0 16,2-2 0-16,-2-2 0 0,1 0 0 0,1-2 0 15,1-1 0-15,14-24 0 16,-24 45 0-16,24-45 0 0,-24 44 0 0,24-44 0 0,-19 38 0 0,19-38 0 0,-15 28 0 15,15-28 160-15,0 0-160 0,-19 29 160 0,19-29-32 0,0 0 0 16,0 0 0-16,0 0 0 0,-14 26-128 0,14-26 128 16,0 0-128-16,0 0 128 0,0 0-128 0,0 0 0 15,0 0 144-15,0 0-144 0,0 0 0 0,0 0 0 16,0 0 0-16,0 0 0 0,0 0 0 0,0 0 0 16,0 0 0-16,0 0 0 0,0 0 0 0,0 0 0 15,0 0 0-15,0 0 0 0,0 0 0 0,0 0 0 16,0 0 0-16,0 0 128 0,0 0-128 0,-7-11 144 15,7-1-144-15,-1-1 160 0,-1-4-160 0,2-3 160 0,-2-3-160 16,1-2 160-16,-1-4 96 0,2-3 32 0,0 0 0 0,-1 0 0 16,1 1-160-16,-2 2-128 0,2 1 144 0,0 2-144 31,0 2 0-31,0 5 0 0,0-1 0 0,0 4 0 0,0 1 0 0,0 3 0 0,0 12 0 0,0-15 0 16,0 15 0-16,0 0-128 0,0 0 128 0,0 0-208 15,0 0-64-15,0 0-16 0,-11 33 0 0,11-33 0 16,-11 50-48-16,3-18-16 0,3 4 0 0,-2 4 0 15,1 3 192-15,0 0 160 0,3 0-208 0,1-4 80 16,0 0 128-16,2-6 0 0,0-33 0 0,5 56-128 31,-5-56 128-31,5 37 0 0,-5-37 0 0,0 0 0 16,16 37 0-16,-16-37 144 0,0 0-144 0,27 17 0 0,-27-17 240 0,26 3-64 16,-26-3-16-16,33-4 0 0,-33 4 208 0,39-12 32 15,-15 1 16-15,2-1 0 0,-1-3-80 0,-1 0-16 16,0-1 0-16,-3-1 0 0,1 1-512 0,-1-2-128 15,-2 0 0-15,0 0-16 16,-1 1-624-16,1-1-112 0,0-1-16 0,-3 0-16864 16</inkml:trace>
  <inkml:trace contextRef="#ctx0" brushRef="#br0" timeOffset="5660.6">14248 12572 16575 0,'0'0'1472'15,"0"0"-1168"-15,0 0-304 0,0 0 0 0,0 0 1376 0,0 0 224 0,0 0 32 0,0 0 16 0,0 0-128 0,0 0-32 0,27 27 0 0,-27-27 0 0,0 0-384 0,0 0-80 0,28 33 0 0,-28-33-16 16,0 0-416-16,22 40-80 0,-22-40 0 0,17 34-16 15,-17-34-112-15,19 39-32 16,-19-39 0-16,17 48 0 0,-17-48 32 0,19 55 0 0,-19-55 0 0,19 62 0 16,-7-23-96-16,-2 3-16 0,4 2 0 0,-2-1 0 15,0-2 48-15,2 1 0 0,0 1 0 0,-1 2 0 16,1 2-64-16,-1 0-16 0,3 2 0 0,-2-1 0 16,-1 0-48-16,5-3-16 0,-1-2 0 0,1-2 0 15,1-1-176-15,2-3 128 0,3-1-128 0,-2-3 128 16,2 0-128-16,2-2 128 0,1 2-128 0,-3-3 128 0,2 1-128 15,-1-3 0-15,1-1 144 0,1 0-144 0,2-1 0 0,-2 1 128 16,0 1-128-16,-1-2 0 0,-1 0 128 0,1 0-128 16,0 1 160-16,-1 0-160 0,1 0 0 0,-2-1 128 15,0 1-128-15,0-2 0 0,0 0 0 0,0 0 0 16,-2 1 0-16,2-2 0 0,-1 0 0 0,-1 0 0 16,0 1 0-16,1-1 0 0,-3-3 0 0,1-2 0 15,-21-19 0-15,37 32 0 0,-37-32 144 0,37 29-16 16,-37-29 0-16,32 23 0 0,-32-23 64 0,30 19 0 15,-30-19 0-15,24 15 0 0,-24-15 32 0,0 0 16 16,28 19 0-16,-28-19 0 0,0 0-64 0,0 0-16 16,0 0 0-16,22 12 0 0,-22-12-160 0,0 0 0 15,0 0 0-15,0 0 128 0,0 0-128 0,0 0 0 0,0 0 0 16,0 0 0-16,0 0 0 0,0 0 0 0,0 0 0 0,0 0 0 16,0 0 192-16,0 0-32 0,0 0-16 0,0 0 0 15,0 0 48-15,0 0 16 0,0 0 0 0,0 0 0 16,0 0-208-16,0 0 176 0,0 0-176 0,3-15 160 15,-3 15-160-15,0 0 0 0,0 0 0 0,-6-15 0 16,6 15 0-16,0 0 0 0,-7-14 0 0,7 14 0 16,0 0 800-16,-8-16 176 0,8 16 48 0,0 0 0 31,-12-20-1664-31,12 20-320 0,-9-17-64 0,9 17 0 0,-12-24 816 0,12 24 208 0,-13-30 0 0,3 15 0 16,2-3 0-16,0-1 0 0,-1 1 0 0,2-1 0 15,-3 2 128-15,1 0 32 0,1 0 0 0,1 1 0 0,-2-1 16 16,1 1 0-16,1 0 0 0,-2 1 0 0,3-1-176 0,-1 4 0 15,7 12 0-15,-16-20 128 16,16 20-128-16,-12-16 0 0,12 16 0 0,-12-11 0 0,12 11 0 0,0 0 0 16,-12-11-128-16,12 11 128 0,0 0-176 0,0 0 48 15,0 0 0-15,0 0 0 0,0 0-32 0,0 0 0 16,0 0 0-16,0 0 0 0,0 0 160 0,0 0-208 16,0 0 80-16,24 11 128 0,-24-11-144 0,0 0 144 15,28 25 0-15,-28-25 0 0,24 24 0 0,-24-24 0 16,24 26 0-16,-24-26 0 0,26 28-192 0,-26-28 192 15,27 29-192-15,-27-29 192 0,26 29-160 0,-26-29 160 16,25 31-128-16,-25-31 128 0,24 28-128 0,-24-28 128 16,26 28-128-16,-26-28 128 0,24 26 0 0,-24-26 0 0,22 26 0 0,-22-26 0 15,21 25 0-15,-21-25 0 0,19 24 0 0,-19-24 0 16,16 20 0-16,-16-20 0 0,0 0 0 0,16 23 0 16,-16-23 0-16,0 0 0 15,0 0 0-15,0 0 0 0,3 30 0 0,-3-30 0 0,0 0 0 0,0 0 0 16,-14 23 0-16,14-23 0 0,0 0 0 0,-29 17 128 15,29-17 0-15,-24 11 0 0,24-11 0 0,-33 11 0 16,33-11 16-16,-40 10 16 0,17-4 0 0,-1-1 0 16,2 0 32-16,-4 0 0 0,2 1 0 0,2-2 0 15,22-4-192-15,-37 7 160 0,37-7-160 0,-31 3 160 16,31-3 32-16,-28 1 0 0,28-1 0 0,-22-3 0 0,22 3-192 0,-22-4 0 16,22 4 0-16,-20-6 0 0,20 6-208 0,-21-8-80 15,21 8-16-15,-19-10 0 16,19 10-400-16,-16-15-64 0,16 15-32 0,-15-26-12192 15,5 10-2448-15</inkml:trace>
  <inkml:trace contextRef="#ctx0" brushRef="#br0" timeOffset="7150.11">14565 12494 22111 0,'0'0'976'0,"0"0"208"0,0 0-944 0,-7-3-240 0,7 3 0 0,0 0 0 0,0 0 1056 0,0 0 160 0,0 0 48 0,-3-6 0 0,3 6-32 0,-2-7 0 0,2 7 0 0,4-8 0 0,-4 8-640 0,8-6-128 0,-8 6-16 0,17-6-16 15,-17 6-432-15,24-4 0 0,-8 3 128 0,0 1-128 16,4 0 0-16,0 1 160 0,4 1-160 0,2 0 160 15,1 1 192-15,2 1 32 0,3-1 16 0,3 2 0 16,3-1 144-16,1 0 32 0,4 0 0 0,-3 1 0 16,3-1-80-16,-1 2-16 0,1 0 0 0,0 0 0 15,3 3-80-15,1-2-16 0,2 1 0 0,1 1 0 16,1 0-192-16,-1 0-32 0,0 2-16 0,1 0 0 16,3 0-16-16,4-3-128 0,-1 0 192 0,2-1-64 15,-1-1 0-15,-2 1-128 0,0 2 192 0,2-2-64 0,4 2 0 0,-1 1-128 16,4 0 192-16,-1 0-64 0,-6 2-128 15,4-1 0-15,2 1 0 0,2 0 0 0,-2 4 0 0,-3 1 0 16,-1 2 0-16,-2 1 0 0,-2-1 0 0,3 2 0 16,1 2 0-16,2 3 0 0,-3 1 144 0,2 1-144 15,-5 1 160-15,1 0-160 0,3 0 224 0,-2-1-48 16,0-1-16-16,0 1 0 0,3 3-160 0,-5-2 192 16,-2 0-192-16,0 2 192 0,1 3-192 0,-1 0 192 15,4 4-192-15,-4 0 192 0,-1 0-64 0,-2 1-128 16,1-3 192-16,0 0-64 0,1-2-128 0,1-1 160 15,1 2-160-15,0 0 160 0,-2 3-160 0,-1-3 0 16,-3 0 0-16,-1-3 0 0,4 0 0 0,0 1 0 16,1-3 0-16,0 1 0 0,-4-1 0 0,-2-1 0 15,-1 1 128-15,2-2-128 0,-3-1 0 0,0 1 0 0,-2-1 0 0,3 1 0 16,-1 0 0-16,1 0 0 0,-5-1 128 0,2-1-128 16,-3 0 0-16,-1-3 128 0,0 0-128 0,1-1 128 15,1 0-128-15,-2-1 0 0,-1-1 0 0,-4 1 128 16,1 0-128-16,-3-2 0 0,-1 0 0 0,-2-2 0 15,-1-1 0-15,-1-2 160 0,2 2-160 0,-2-1 160 16,1 1 80-16,-3-2 16 0,1 0 0 0,-4-2 0 16,-22-12-16-16,40 22 0 0,-40-22 0 0,34 20 0 15,-34-20-240-15,27 15 176 0,-27-15-176 0,24 15 160 16,-24-15-160-16,21 10 0 0,-21-10 0 0,0 0 0 16,30 12 144-16,-30-12-144 0,0 0 160 0,27 9-160 15,-27-9 208-15,0 0-48 0,24 8-16 0,-24-8 0 0,0 0-144 16,20 8 192-16,-20-8-192 0,0 0 192 0,0 0-192 0,22 8 0 15,-22-8 0-15,0 0 0 0,0 0 0 0,0 0 0 16,23 12 0-16,-23-12 0 0,0 0 0 0,0 0 0 16,0 0 0-16,0 0 0 0,20 11 0 0,-20-11 0 15,0 0 0-15,0 0 0 0,0 0 0 0,0 0 0 16,0 0 0-16,21 9 0 0,-21-9 0 0,0 0 0 16,0 0 0-16,0 0 0 0,0 0 0 0,0 0 160 15,0 0-160-15,0 0 160 0,0 0-32 0,0 0-128 16,0 0 192-16,0 0-64 0,0 0 0 0,0 0 0 15,0 0 0-15,-7-14 0 0,7 14-128 0,0 0 0 16,-12-15 0-16,12 15 0 0,-10-11 0 0,10 11 0 16,-11-16 0-16,11 16 0 0,-13-19 0 0,2 9 0 15,3-3 0-15,-2 1 0 0,-1-1 128 0,1-1-128 0,-4-1 0 0,1 0 128 0,-1 1-128 0,1-1 0 16,-1 1 0-16,1 0 0 0,0 1 0 0,-1-3 0 16,1 0 0-16,-3 1 0 0,3-2 0 0,-1 0 0 15,0 2 0-15,2-3 0 0,-2 2 0 0,4-1 0 16,-1 2 0-16,1 0 0 15,4 4 0-15,-2-1 0 0,2 2 0 0,6 10 0 16,-10-16 0-16,10 16 0 0,-8-10 0 0,8 10 0 0,0 0-192 0,0 0 48 16,0 0 0-16,0 0 0 0,0 0-112 0,0 0-32 15,0 0 0-15,0 0 0 0,0 0-96 0,16 35 0 16,-16-35-16-16,19 26 0 0,-19-26 1024 0,24 35 208 16,-24-35 32-16,31 40 16 15,-16-20-1600-15,3 2-320 0,-2 0-64 0,2 0-16 0,-1 0 800 0,1-1 144 0,0-2 48 0,-1-1 0 16,-1-1 128-16,2-1 0 0,-1-3 0 0,-1-1-128 15,-16-12 128-15,32 21 0 0,-32-21 0 0,31 16 0 16,-31-16 0-16,29 16 0 0,-29-16 0 0,24 12 0 16,-24-12 944-16,19 12 112 0,-19-12 32 0,0 0 0 15,22 17-880-15,-22-17-208 0,0 0 0 0,0 0 0 32,16 18-768-32,-16-18-208 0,0 0-48 0,0 0 0 0,0 0 816 0,0 0 208 15,0 0 0-15,-19 31 0 0,19-31 720 0,0 0 240 0,-31 19 32 0,31-19 16 16,-33 18-752-16,33-18-256 15,-39 19 144-15,39-19-144 0,-41 18-592 16,41-18-208-16,-43 16-32 0,43-16-16 0,-31 12 976 0,31-12 208 0,-43 11 48 0,13-2 0 0,-4-1-32 0,-1-1 0 16,1 2 0-16,1-2 0 0,2 0-32 0,3 0-16 15,0-1 0-15,3-2 0 16,25-4-304-16,-42 7 160 0,42-7-160 0,-35 6 128 0,35-6-128 0,-27 4 0 16,27-4 0-16,0 0-176 15,-34 7-224-15,34-7-48 0,0 0-16 0,-29 7 0 16,29-7-320-16,0 0-64 0,-33 8-16 0,33-8-12784 15,-26 5-2560-15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14T00:24:43.6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10091 9525 19343 0,'0'0'1728'0,"0"0"-1392"0,0 0-336 0,0 0 0 0,0 0 1792 0,0 0 272 0,0 0 64 0,0 0 16 0,0 0-704 0,0 0-144 0,0 0-16 0,-4 0-16 0,4 0-880 0,0 0-160 0,0 0-32 0,0 0-16 0,0 0-176 0,0 0 0 0,0 0 0 0,0 0 0 15,0 0 0-15,0 0 0 0,5 38 0 0,-5-38 0 16,0 0 144-16,11 41 0 0,-11-41 0 0,7 41 0 16,-7-41 96-16,9 46 16 0,-9-46 0 0,13 50 0 15,-13-50 96-15,13 48 32 0,-13-48 0 0,13 50 0 16,-13-50 48-16,14 56 16 0,-14-56 0 0,11 53 0 0,-11-53-64 15,8 50-16-15,-8-50 0 0,8 62 0 16,-8-62 96-16,8 59 32 0,-8-59 0 0,5 50 0 16,-5-50-272-16,6 44-48 0,-6-44-16 0,2 38 0 15,-2-38-160-15,0 0 0 0,3 53 0 0,-3-53 0 16,0 0 0-16,0 43 0 0,0-43 0 0,0 0 0 16,0 0 0-16,0 40 0 0,0-40 0 0,0 0-176 15,0 0-1072-15,0 0-224 0</inkml:trace>
  <inkml:trace contextRef="#ctx0" brushRef="#br0" timeOffset="883.63">10068 9449 20271 0,'0'0'1792'0,"0"0"-1424"0,6-2-368 0,-6 2 0 0,5-1 3056 0,-5 1 528 0,0 0 128 0,0 0 0 0,21-1-1824 0,-21 1-368 0,30 1-80 0,-12 0-16 0,1 1-880 0,1 1-176 0,0 0-48 0,1 1 0 16,1-1-320-16,2-1 0 0,0 1 0 0,4-3 0 16,2-3 0-16,3-2 0 0,3-1-144 0,2-3 144 15,5-1 0-15,-1 1 0 0,3-1 0 0,3 3 0 16,0 1 0-16,1 1 0 0,-1 2 0 0,-3-3 0 16,-3 1 0-16,1-2 0 0,0-2 0 0,4 3 0 15,-1-1 0-15,-1 0 128 0,-2 0-128 0,-2-1 128 0,-2 0 80 16,-1-1 16-16,-4 0 0 0,-3 1 0 0,-2 0-32 0,-1 1-16 15,-3 2 0-15,-1 0 0 0,-3 1-48 0,-6 2-128 16,-15 2 192-16,28-2-64 0,-28 2-128 0,0 0 0 16,27 3 0-16,-27-3 0 0,0 0 0 0,0 0 0 15,0 0 0-15,26 23 0 0,-26-23 0 0,0 0 0 16,0 0 0-16,10 39 0 0,-10-39 0 0,0 0 0 16,5 40 0-16,-5-40 0 0,0 0 0 0,4 48 0 15,-4-48 0-15,2 41 0 0,-2-41 0 0,3 42 0 16,-3-42 0-16,2 61 0 0,-2-61 0 0,1 70 0 15,1-31 0-15,-2 2 0 0,0 1 0 0,0-2 0 16,-2 2 0-16,2-2 0 0,0-1 0 0,0 1 0 16,2-2 0-16,0-1 0 0,1-2 0 0,-3-35 0 0,9 67 0 15,-9-67 0-15,8 58 0 0,-8-58 0 0,10 49 0 0,-10-49 0 16,11 40 0-16,-11-40 0 0,8 36 0 0,-8-36 0 16,0 0 0-16,7 42 0 0,-7-42 0 0,0 0 0 15,0 0 0-15,-2 39 0 0,2-39 0 0,0 0 0 16,0 0 0-16,0 0 0 0,-18 19 0 0,18-19 0 15,-16 1 176-15,16-1-48 0,-24 0-128 0,7 0 192 16,-2 0-192-16,-3 0 176 0,-2-1-176 0,-2 2 160 16,2 0-160-16,-3 1 0 0,-1 1 0 0,-2 0 0 15,2 2 0-15,-2-1 0 0,0 1 0 0,1 1 0 16,0 2 0-16,-3-2 0 0,0 1 0 0,0-1 0 16,-4 2 0-16,-1-2 0 0,-2 1 0 0,-1 0 0 15,0-1 256-15,-1 0-48 0,-1 1 0 0,2 1 0 0,2-1-16 0,-1 0 0 16,-1 1 0-16,2-2 0 0,3-2-64 0,0 0-128 15,3-2 176-15,1 0-176 0,4 0 192 0,1-1-64 16,2-1 0-16,3 0-128 0,4 2 128 0,0-4-128 16,2 1 0-16,-1 0 0 0,2 0 160 0,2 1-160 15,1-1 128-15,11 1-128 0,-18-2 0 0,18 2 128 16,-14-1-128-16,14 1 0 0,-11-1 0 0,11 1 0 16,0 0-192-16,-11-2 192 15,11 2-768-15,0 0-16 0,-5-8-16 16,5 8-12032-16,2-14-2400 0</inkml:trace>
  <inkml:trace contextRef="#ctx0" brushRef="#br0" timeOffset="1315.02">10446 9703 10127 0,'0'0'896'0,"0"0"-704"0,0 0-192 0,0 0 0 0,0 0 3328 0,0 0 640 0,0 0 128 0,0 0 32 0,0 0-1632 0,0 0-320 0,0 0-64 0,30 3 0 0,-30-3-1296 0,30-3-256 0,-30 3-48 0,37-4-16 0,-16 1-336 0,3-1-160 16,0-1 160-16,3 0-160 0,0-1 0 0,2-1 0 0,-2 2 0 0,0-3 0 15,1 2-176-15,-1-1 176 16,0 2-160-16,-3-2 160 0,0 3-192 0,-2-1 48 15,1 1 16-15,-1-1 0 0,-3 2 128 0,-4-2-208 0,2 1 80 0,-17 4 128 32,26-6-1152-32,-26 6-128 0,18-5 0 0,-18 5-12208 0</inkml:trace>
  <inkml:trace contextRef="#ctx0" brushRef="#br0" timeOffset="1582.66">10552 9833 2751 0,'0'0'256'0,"0"0"-256"0,-17 12 0 0,17-12 0 0,0 0 2368 0,0 0 448 0,0 0 64 0,0 0 32 0,0 0 224 0,0 0 32 0,0 0 16 0,0 0 0 0,0 0-1360 0,32 31-272 15,-32-31-48-15,29 3-16 0,-11-3-736 0,1-1-160 16,1 0-16-16,1-1-16 0,-1-2-560 0,2 1 0 15,-1-1 0-15,-2-1-144 0,2 0-16 0,-4-1 0 16,1 0 0-16,-4 1 0 16,-2 0-288-16,0 1-64 0,-2-1-16 0,1 0-8416 15,-11 5-1680-15</inkml:trace>
  <inkml:trace contextRef="#ctx0" brushRef="#br0" timeOffset="1787.2">10578 10051 19343 0,'0'0'848'0,"0"0"192"0,0 0-832 0,0 0-208 0,0 0 0 0,0 0 0 0,0 0 2608 0,32 12 464 0,-32-12 112 0,34 2 16 0,-8-2-768 0,2-1-128 0,-1 0-48 0,1-3 0 0,-1 1-1488 0,0-2-320 0,0 0-48 0,-1-2-16 0,0 1-384 0,-2-2 0 16,1 0 0-16,-1-1 0 0,-1-1-288 0,-3-1-32 15,-1 0-16-15,-1-1-17232 16</inkml:trace>
  <inkml:trace contextRef="#ctx0" brushRef="#br0" timeOffset="3007.4">11108 9795 35007 0,'0'0'1552'0,"-11"-5"320"16,11 5-1488-16,-7-4-384 0,7 4 0 0,0 0 0 0,0 0 1152 0,-3-6 144 0,3 6 48 0,-5-11 0 0,2 5-896 0,2-1-160 0,2-1-32 0,5 1-16 0,-1 0-240 0,5-1 0 0,1 0 0 0,4 0 0 15,2-2 0-15,4 1 0 16,1 1 0-16,2-2 0 0,0 3 0 0,3 0 0 0,2 0 0 0,0 0 0 16,-1 1 0-16,3-3 0 0,3 0 0 0,4-2 0 15,3-1 0-15,0-2 0 0,0 2 0 0,2-2 0 16,-4 3 0-16,3-2 0 0,2 0 128 0,4-1-128 15,0 1 224-15,0-1 0 0,3 3 0 0,1 1 0 16,-3 1-32-16,-1-1 0 0,-3 1 0 0,1-1 0 16,2 1-192-16,-1 2 144 0,2 1-144 0,-1 2 128 0,0 0-128 0,0 1 0 15,-3 0 0-15,-2 1 0 0,-3 0 0 0,2 1 0 16,1 1 0-16,-3 1 0 0,-1 0 0 0,-1 1 0 16,0 2 0-16,-3-1 0 0,-1 2 0 0,-3-1 0 15,-1 0 0-15,-5 0 0 0,1 0 0 0,-1 0 0 16,1 1 0-16,-2 0 0 0,-3-1 0 0,1 1 0 15,2 3 128-15,-24-8-128 0,42 15 144 0,-42-15-144 16,35 21 160-16,-35-21-160 0,29 22 128 0,-29-22-128 16,24 28 0-16,-24-28 144 0,22 31-144 0,-22-31 0 15,21 35 0-15,-21-35 0 0,22 36 0 0,-22-36 0 16,21 40 0-16,-21-40 0 0,20 45 0 0,-20-45 0 16,19 44 0-16,-19-44 0 0,19 43 0 0,-19-43 0 0,17 37 0 15,-17-37 0-15,17 42 0 0,-17-42 0 16,17 43 0-16,-17-43 0 0,16 47 0 0,-16-47 0 0,17 49 0 0,-17-49 0 15,17 51 0-15,-17-51 0 0,16 45 0 0,-16-45 0 16,15 36 0-16,-15-36 0 0,15 28 0 0,-15-28 0 16,0 0 0-16,19 39 0 0,-19-39 0 0,0 0 0 15,13 41 0-15,-13-41 0 0,0 0 0 0,8 49 0 16,-8-49 0-16,3 34 0 0,-3-34 0 0,2 34 0 16,-2-34 0-16,0 0 0 0,2 48 0 0,-2-48 0 15,1 33 0-15,-1-33 0 0,0 33 0 0,0-33 0 0,0 35 0 16,0-35 0-16,0 34 0 0,0-34 0 0,0 33 0 0,0-33 0 15,0 0 0-15,5 40 0 0,-5-40 0 0,0 0 0 16,3 35 0-16,-3-35 0 0,0 0 128 0,0 0 0 16,0 35 0-16,0-35 0 0,0 0 64 0,0 0 0 15,0 0 0-15,-3 32 0 16,3-32-192-16,0 0 128 0,0 0-128 0,0 0 128 0,0 0-128 0,-11 30 0 16,11-30 0-16,0 0 128 0,0 0 64 0,0 0 16 15,0 0 0-15,-21 16 0 0,21-16-16 0,0 0-16 16,0 0 0-16,-19 4 0 0,19-4-48 0,0 0-128 15,-13-4 192-15,13 4-64 0,0 0 80 0,-14-11 16 16,14 11 0-16,-12-16 0 0,12 16 80 0,-12-19 16 16,5 7 0-16,0-1 0 0,0 0-144 0,0-1-32 0,-1 1 0 15,1-1 0-15,0 1-144 0,-1-2 0 0,0 2 144 0,0 0-144 16,1 1 0-16,0 0 0 0,2 2 0 0,0 1 0 16,5 9 0-16,-7-15 0 0,7 15 0 0,-7-10 0 15,7 10 0-15,0 0 0 16,-3-9-144-16,3 9 144 0,0 0-160 0,0 0 160 0,0 0-208 0,0 0 80 15,0 0 128-15,0 0 0 0,0 0 0 0,0 0-128 16,0 0 128-16,0 0 0 0,0 0 0 0,0 0-128 16,0 0-48-16,0 0 0 0,7 37 0 0,-7-37 0 15,0 0-16-15,8 33-16 0,-8-33 0 0,0 0 0 16,16 30 32-16,-16-30 16 0,0 0 0 0,22 29 0 16,-22-29 160-16,0 0 0 0,28 25 0 0,-28-25 0 0,0 0 0 0,30 19 0 15,-30-19 0-15,0 0 0 16,31 12 0-16,-31-12 0 0,0 0 0 0,31 9 0 0,-31-9 0 0,22 1 0 15,-22-1 0-15,22 0 128 0,-22 0-128 0,26-4 128 16,-26 4-128-16,28-8 128 0,-28 8-128 0,29-11 144 16,-29 11-144-16,29-15 160 15,-13 7-160-15,-2-1 0 0,4 0 0 0,-2-1 0 0,-2 1 0 0,2 0 0 16,0 1 0-16,-5 0 0 0,-11 8 0 0,23-12-176 16,-23 12 48-16,16-12 0 15,-16 12-528-15,0 0-112 0,8-9 0 0,-8 9-19120 0</inkml:trace>
  <inkml:trace contextRef="#ctx0" brushRef="#br0" timeOffset="4295.04">13467 12862 30399 0,'0'0'2704'0,"0"0"-2160"0,0 0-544 0,0 0 0 0,0 0 704 0,0 0 16 0,0 0 16 0,0 0 0 0,0 0-272 0,18 33-48 0,-18-33-16 0,0 0 0 0,23 52-16 0,-23-52-16 0,15 49 0 0,-15-49 0 16,19 55-368-16,-19-55 0 0,15 60 0 0,-15-60 0 16,14 62 0-16,-7-28 0 0,0 5 0 0,-2 2 0 15,0 1 0-15,-3 0 0 0,1 2 0 0,-1-4 0 16,-1 0 0-16,-1-1 0 0,0-2 144 0,-1 1-144 15,-1 0 576-15,-3 1 0 0,0 1 0 0,0 1 0 16,-4 3-192-16,-1-1-16 0,-2-2-16 0,0-4 0 16,0-2-96-16,-1 0 0 0,-3 1-16 0,-1 1 0 15,0 0-80-15,-2 1-16 0,0 1 0 0,0-3 0 16,0 1-144-16,2-3 0 0,-2 1 0 0,2-4 0 16,2-2 0-16,-2-2 0 0,1 0 0 0,1-2 0 15,1-1 0-15,14-24 0 16,-24 45 0-16,24-45 0 0,-24 44 0 0,24-44 0 0,-19 38 0 0,19-38 0 0,-15 28 0 15,15-28 160-15,0 0-160 0,-19 29 160 0,19-29-32 0,0 0 0 16,0 0 0-16,0 0 0 0,-14 26-128 0,14-26 128 16,0 0-128-16,0 0 128 0,0 0-128 0,0 0 0 15,0 0 144-15,0 0-144 0,0 0 0 0,0 0 0 16,0 0 0-16,0 0 0 0,0 0 0 0,0 0 0 16,0 0 0-16,0 0 0 0,0 0 0 0,0 0 0 15,0 0 0-15,0 0 0 0,0 0 0 0,0 0 0 16,0 0 0-16,0 0 128 0,0 0-128 0,-7-11 144 15,7-1-144-15,-1-1 160 0,-1-4-160 0,2-3 160 0,-2-3-160 16,1-2 160-16,-1-4 96 0,2-3 32 0,0 0 0 0,-1 0 0 16,1 1-160-16,-2 2-128 0,2 1 144 0,0 2-144 31,0 2 0-31,0 5 0 0,0-1 0 0,0 4 0 0,0 1 0 0,0 3 0 0,0 12 0 0,0-15 0 16,0 15 0-16,0 0-128 0,0 0 128 0,0 0-208 15,0 0-64-15,0 0-16 0,-11 33 0 0,11-33 0 16,-11 50-48-16,3-18-16 0,3 4 0 0,-2 4 0 15,1 3 192-15,0 0 160 0,3 0-208 0,1-4 80 16,0 0 128-16,2-6 0 0,0-33 0 0,5 56-128 31,-5-56 128-31,5 37 0 0,-5-37 0 0,0 0 0 16,16 37 0-16,-16-37 144 0,0 0-144 0,27 17 0 0,-27-17 240 0,26 3-64 16,-26-3-16-16,33-4 0 0,-33 4 208 0,39-12 32 15,-15 1 16-15,2-1 0 0,-1-3-80 0,-1 0-16 16,0-1 0-16,-3-1 0 0,1 1-512 0,-1-2-128 15,-2 0 0-15,0 0-16 16,-1 1-624-16,1-1-112 0,0-1-16 0,-3 0-16864 16</inkml:trace>
  <inkml:trace contextRef="#ctx0" brushRef="#br0" timeOffset="5660.6">14248 12572 16575 0,'0'0'1472'15,"0"0"-1168"-15,0 0-304 0,0 0 0 0,0 0 1376 0,0 0 224 0,0 0 32 0,0 0 16 0,0 0-128 0,0 0-32 0,27 27 0 0,-27-27 0 0,0 0-384 0,0 0-80 0,28 33 0 0,-28-33-16 16,0 0-416-16,22 40-80 0,-22-40 0 0,17 34-16 15,-17-34-112-15,19 39-32 16,-19-39 0-16,17 48 0 0,-17-48 32 0,19 55 0 0,-19-55 0 0,19 62 0 16,-7-23-96-16,-2 3-16 0,4 2 0 0,-2-1 0 15,0-2 48-15,2 1 0 0,0 1 0 0,-1 2 0 16,1 2-64-16,-1 0-16 0,3 2 0 0,-2-1 0 16,-1 0-48-16,5-3-16 0,-1-2 0 0,1-2 0 15,1-1-176-15,2-3 128 0,3-1-128 0,-2-3 128 16,2 0-128-16,2-2 128 0,1 2-128 0,-3-3 128 0,2 1-128 15,-1-3 0-15,1-1 144 0,1 0-144 0,2-1 0 0,-2 1 128 16,0 1-128-16,-1-2 0 0,-1 0 128 0,1 0-128 16,0 1 160-16,-1 0-160 0,1 0 0 0,-2-1 128 15,0 1-128-15,0-2 0 0,0 0 0 0,0 0 0 16,-2 1 0-16,2-2 0 0,-1 0 0 0,-1 0 0 16,0 1 0-16,1-1 0 0,-3-3 0 0,1-2 0 15,-21-19 0-15,37 32 0 0,-37-32 144 0,37 29-16 16,-37-29 0-16,32 23 0 0,-32-23 64 0,30 19 0 15,-30-19 0-15,24 15 0 0,-24-15 32 0,0 0 16 16,28 19 0-16,-28-19 0 0,0 0-64 0,0 0-16 16,0 0 0-16,22 12 0 0,-22-12-160 0,0 0 0 15,0 0 0-15,0 0 128 0,0 0-128 0,0 0 0 0,0 0 0 16,0 0 0-16,0 0 0 0,0 0 0 0,0 0 0 0,0 0 0 16,0 0 192-16,0 0-32 0,0 0-16 0,0 0 0 15,0 0 48-15,0 0 16 0,0 0 0 0,0 0 0 16,0 0-208-16,0 0 176 0,0 0-176 0,3-15 160 15,-3 15-160-15,0 0 0 0,0 0 0 0,-6-15 0 16,6 15 0-16,0 0 0 0,-7-14 0 0,7 14 0 16,0 0 800-16,-8-16 176 0,8 16 48 0,0 0 0 31,-12-20-1664-31,12 20-320 0,-9-17-64 0,9 17 0 0,-12-24 816 0,12 24 208 0,-13-30 0 0,3 15 0 16,2-3 0-16,0-1 0 0,-1 1 0 0,2-1 0 15,-3 2 128-15,1 0 32 0,1 0 0 0,1 1 0 0,-2-1 16 16,1 1 0-16,1 0 0 0,-2 1 0 0,3-1-176 0,-1 4 0 15,7 12 0-15,-16-20 128 16,16 20-128-16,-12-16 0 0,12 16 0 0,-12-11 0 0,12 11 0 0,0 0 0 16,-12-11-128-16,12 11 128 0,0 0-176 0,0 0 48 15,0 0 0-15,0 0 0 0,0 0-32 0,0 0 0 16,0 0 0-16,0 0 0 0,0 0 160 0,0 0-208 16,0 0 80-16,24 11 128 0,-24-11-144 0,0 0 144 15,28 25 0-15,-28-25 0 0,24 24 0 0,-24-24 0 16,24 26 0-16,-24-26 0 0,26 28-192 0,-26-28 192 15,27 29-192-15,-27-29 192 0,26 29-160 0,-26-29 160 16,25 31-128-16,-25-31 128 0,24 28-128 0,-24-28 128 16,26 28-128-16,-26-28 128 0,24 26 0 0,-24-26 0 0,22 26 0 0,-22-26 0 15,21 25 0-15,-21-25 0 0,19 24 0 0,-19-24 0 16,16 20 0-16,-16-20 0 0,0 0 0 0,16 23 0 16,-16-23 0-16,0 0 0 15,0 0 0-15,0 0 0 0,3 30 0 0,-3-30 0 0,0 0 0 0,0 0 0 16,-14 23 0-16,14-23 0 0,0 0 0 0,-29 17 128 15,29-17 0-15,-24 11 0 0,24-11 0 0,-33 11 0 16,33-11 16-16,-40 10 16 0,17-4 0 0,-1-1 0 16,2 0 32-16,-4 0 0 0,2 1 0 0,2-2 0 15,22-4-192-15,-37 7 160 0,37-7-160 0,-31 3 160 16,31-3 32-16,-28 1 0 0,28-1 0 0,-22-3 0 0,22 3-192 0,-22-4 0 16,22 4 0-16,-20-6 0 0,20 6-208 0,-21-8-80 15,21 8-16-15,-19-10 0 16,19 10-400-16,-16-15-64 0,16 15-32 0,-15-26-12192 15,5 10-2448-15</inkml:trace>
  <inkml:trace contextRef="#ctx0" brushRef="#br0" timeOffset="7150.11">14565 12494 22111 0,'0'0'976'0,"0"0"208"0,0 0-944 0,-7-3-240 0,7 3 0 0,0 0 0 0,0 0 1056 0,0 0 160 0,0 0 48 0,-3-6 0 0,3 6-32 0,-2-7 0 0,2 7 0 0,4-8 0 0,-4 8-640 0,8-6-128 0,-8 6-16 0,17-6-16 15,-17 6-432-15,24-4 0 0,-8 3 128 0,0 1-128 16,4 0 0-16,0 1 160 0,4 1-160 0,2 0 160 15,1 1 192-15,2 1 32 0,3-1 16 0,3 2 0 16,3-1 144-16,1 0 32 0,4 0 0 0,-3 1 0 16,3-1-80-16,-1 2-16 0,1 0 0 0,0 0 0 15,3 3-80-15,1-2-16 0,2 1 0 0,1 1 0 16,1 0-192-16,-1 0-32 0,0 2-16 0,1 0 0 16,3 0-16-16,4-3-128 0,-1 0 192 0,2-1-64 15,-1-1 0-15,-2 1-128 0,0 2 192 0,2-2-64 0,4 2 0 0,-1 1-128 16,4 0 192-16,-1 0-64 0,-6 2-128 15,4-1 0-15,2 1 0 0,2 0 0 0,-2 4 0 0,-3 1 0 16,-1 2 0-16,-2 1 0 0,-2-1 0 0,3 2 0 16,1 2 0-16,2 3 0 0,-3 1 144 0,2 1-144 15,-5 1 160-15,1 0-160 0,3 0 224 0,-2-1-48 16,0-1-16-16,0 1 0 0,3 3-160 0,-5-2 192 16,-2 0-192-16,0 2 192 0,1 3-192 0,-1 0 192 15,4 4-192-15,-4 0 192 0,-1 0-64 0,-2 1-128 16,1-3 192-16,0 0-64 0,1-2-128 0,1-1 160 15,1 2-160-15,0 0 160 0,-2 3-160 0,-1-3 0 16,-3 0 0-16,-1-3 0 0,4 0 0 0,0 1 0 16,1-3 0-16,0 1 0 0,-4-1 0 0,-2-1 0 15,-1 1 128-15,2-2-128 0,-3-1 0 0,0 1 0 0,-2-1 0 0,3 1 0 16,-1 0 0-16,1 0 0 0,-5-1 128 0,2-1-128 16,-3 0 0-16,-1-3 128 0,0 0-128 0,1-1 128 15,1 0-128-15,-2-1 0 0,-1-1 0 0,-4 1 128 16,1 0-128-16,-3-2 0 0,-1 0 0 0,-2-2 0 15,-1-1 0-15,-1-2 160 0,2 2-160 0,-2-1 160 16,1 1 80-16,-3-2 16 0,1 0 0 0,-4-2 0 16,-22-12-16-16,40 22 0 0,-40-22 0 0,34 20 0 15,-34-20-240-15,27 15 176 0,-27-15-176 0,24 15 160 16,-24-15-160-16,21 10 0 0,-21-10 0 0,0 0 0 16,30 12 144-16,-30-12-144 0,0 0 160 0,27 9-160 15,-27-9 208-15,0 0-48 0,24 8-16 0,-24-8 0 0,0 0-144 16,20 8 192-16,-20-8-192 0,0 0 192 0,0 0-192 0,22 8 0 15,-22-8 0-15,0 0 0 0,0 0 0 0,0 0 0 16,23 12 0-16,-23-12 0 0,0 0 0 0,0 0 0 16,0 0 0-16,0 0 0 0,20 11 0 0,-20-11 0 15,0 0 0-15,0 0 0 0,0 0 0 0,0 0 0 16,0 0 0-16,21 9 0 0,-21-9 0 0,0 0 0 16,0 0 0-16,0 0 0 0,0 0 0 0,0 0 160 15,0 0-160-15,0 0 160 0,0 0-32 0,0 0-128 16,0 0 192-16,0 0-64 0,0 0 0 0,0 0 0 15,0 0 0-15,-7-14 0 0,7 14-128 0,0 0 0 16,-12-15 0-16,12 15 0 0,-10-11 0 0,10 11 0 16,-11-16 0-16,11 16 0 0,-13-19 0 0,2 9 0 15,3-3 0-15,-2 1 0 0,-1-1 128 0,1-1-128 0,-4-1 0 0,1 0 128 0,-1 1-128 0,1-1 0 16,-1 1 0-16,1 0 0 0,0 1 0 0,-1-3 0 16,1 0 0-16,-3 1 0 0,3-2 0 0,-1 0 0 15,0 2 0-15,2-3 0 0,-2 2 0 0,4-1 0 16,-1 2 0-16,1 0 0 15,4 4 0-15,-2-1 0 0,2 2 0 0,6 10 0 16,-10-16 0-16,10 16 0 0,-8-10 0 0,8 10 0 0,0 0-192 0,0 0 48 16,0 0 0-16,0 0 0 0,0 0-112 0,0 0-32 15,0 0 0-15,0 0 0 0,0 0-96 0,16 35 0 16,-16-35-16-16,19 26 0 0,-19-26 1024 0,24 35 208 16,-24-35 32-16,31 40 16 15,-16-20-1600-15,3 2-320 0,-2 0-64 0,2 0-16 0,-1 0 800 0,1-1 144 0,0-2 48 0,-1-1 0 16,-1-1 128-16,2-1 0 0,-1-3 0 0,-1-1-128 15,-16-12 128-15,32 21 0 0,-32-21 0 0,31 16 0 16,-31-16 0-16,29 16 0 0,-29-16 0 0,24 12 0 16,-24-12 944-16,19 12 112 0,-19-12 32 0,0 0 0 15,22 17-880-15,-22-17-208 0,0 0 0 0,0 0 0 32,16 18-768-32,-16-18-208 0,0 0-48 0,0 0 0 0,0 0 816 0,0 0 208 15,0 0 0-15,-19 31 0 0,19-31 720 0,0 0 240 0,-31 19 32 0,31-19 16 16,-33 18-752-16,33-18-256 15,-39 19 144-15,39-19-144 0,-41 18-592 16,41-18-208-16,-43 16-32 0,43-16-16 0,-31 12 976 0,31-12 208 0,-43 11 48 0,13-2 0 0,-4-1-32 0,-1-1 0 16,1 2 0-16,1-2 0 0,2 0-32 0,3 0-16 15,0-1 0-15,3-2 0 16,25-4-304-16,-42 7 160 0,42-7-160 0,-35 6 128 0,35-6-128 0,-27 4 0 16,27-4 0-16,0 0-176 15,-34 7-224-15,34-7-48 0,0 0-16 0,-29 7 0 16,29-7-320-16,0 0-64 0,-33 8-16 0,33-8-12784 15,-26 5-2560-15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00:06:15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233 159 11975 0 0,'0'0'3236'0'0,"-4"1"-2166"0"0,-13 0-44 0 0,13-1 505 0 0,-1 1-827 0 0,-14 4-91 0 0,14-4-113 0 0,7 7-948 0 0,7 26 296 0 0,-7-26 15 0 0,5-5 53 0 0,29 9 9 0 0,-1-6 73 0 0,-28-5 66 0 0,1-1 9 0 0,1 1-43 0 0,-4 0 2 0 0,0-1-1 0 0,0 0 0 0 0,0 0 0 0 0,-1 0 0 0 0,7-1 0 0 0,12-1 89 0 0,-17 1-1 0 0,1 0-6 0 0,2 0-73 0 0,-5 0 8 0 0,1 1 1 0 0,-1-1-1 0 0,1 0 0 0 0,-1 0 0 0 0,7-3 1 0 0,12-4 28 0 0,-17 6-12 0 0,-2 0-1 0 0,12-11-10 0 0,-4-1-29 0 0,-9 7 44 0 0,2-17 40 0 0,-6 19-82 0 0,0 1 7 0 0,0-4 71 0 0,-1 0 1 0 0,0 0 0 0 0,-1 0 0 0 0,0 0 0 0 0,0 0 0 0 0,0 1-1 0 0,-8-13 1 0 0,5 9-35 0 0,3 6-35 0 0,3 4-33 0 0,-1-1 1 0 0,0 1-1 0 0,1 0 1 0 0,-1 0-1 0 0,0-1 1 0 0,0 1-1 0 0,1 0 1 0 0,-1 0 0 0 0,0 0-1 0 0,-2-1 1 0 0,-6-7 63 0 0,6 5-55 0 0,2 3-6 0 0,0-1 0 0 0,0 1 1 0 0,-1 0-1 0 0,1-1 0 0 0,0 1 1 0 0,-1 0-1 0 0,0 0 0 0 0,-2-2 0 0 0,-13-7 5 0 0,-10 3-11 0 0,-5 6 0 0 0,22 2-8 0 0,5-1-16 0 0,0 0-1 0 0,0 1 0 0 0,-1 0 0 0 0,1 0 1 0 0,-5 2-1 0 0,-33 9-251 0 0,35-9 229 0 0,2-2 0 0 0,1 0 0 0 0,0 1-1 0 0,0 0 1 0 0,0 0 0 0 0,-5 3-1 0 0,1-1-19 0 0,3-2-2 0 0,1 1 0 0 0,-1-1 0 0 0,0 2-1 0 0,-5 3 1 0 0,3-3 0 0 0,-23 17-278 0 0,24-16 278 0 0,-19 16-278 0 0,19-16 283 0 0,5-4 42 0 0,0 1 1 0 0,-1 0 0 0 0,1 0-1 0 0,0 0 1 0 0,0 0 0 0 0,0 0 0 0 0,0 1-1 0 0,1-1 1 0 0,-1 1 0 0 0,-1 2 0 0 0,-18 26-74 0 0,13-15 50 0 0,-5 18 103 0 0,9-26 94 0 0,4 3 15 0 0,0 33 32 0 0,0-33 206 0 0,5 0-246 0 0,15 32-21 0 0,-15-32-2 0 0,1-3-12 0 0,18 23-46 0 0,-23-30-71 0 0,1 1 0 0 0,-1 0 1 0 0,1 0-1 0 0,-1-1 0 0 0,1 1 1 0 0,0-1-1 0 0,2 2 0 0 0,33 24 23 0 0,-33-23-11 0 0,0-1 1 0 0,0-1 0 0 0,0 1 0 0 0,0 0 0 0 0,0-1 0 0 0,9 4 0 0 0,-4-3 6 0 0,31 15 95 0 0,-30-14-97 0 0,-4-1 0 0 0,1 0 0 0 0,-1-1 0 0 0,1 0 0 0 0,7 1 0 0 0,-4 0 0 0 0,6 1 48 0 0,26 3-1 0 0,6-2-6 0 0,-3-4-12 0 0,-4-4-42 0 0,-4-3-27 0 0,-4 0-116 0 0,-31 6 78 0 0,0-1 1 0 0,0 1-1 0 0,0 0 0 0 0,0-1 0 0 0,0 0 1 0 0,0 1-1 0 0,0-1 0 0 0,0 0 0 0 0,-1 0 1 0 0,1 0-1 0 0,3-2 0 0 0,0-1-82 0 0,0 2-295 0 0,-2-2-114 0 0,9-10-476 0 0,-9 10-205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00:06:15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6447 0 0,'0'0'8402'0'0,"3"10"-7230"0"0,11 29-27 0 0,-11-29 450 0 0,2-3-1233 0 0,17 20-39 0 0,-16-20-51 0 0,1 0-177 0 0,33 30-85 0 0,4 6-10 0 0,-6-5 0 0 0,8 6 0 0 0,1-1 110 0 0,-39-36-76 0 0,24 18 142 0 0,7 2 202 0 0,-32-21-310 0 0,24 16 266 0 0,-5-6-187 0 0,-19-12-19 0 0,0 2-7 0 0,32 22-21 0 0,-5-4-104 0 0,-28-20-120 0 0,13 14 326 0 0,-10-11-2170 0 0,1 3-4339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00:06:16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0 5983 0 0,'0'0'1396'0'0,"-5"7"-556"0"0,-24 33 1738 0 0,-3 10-976 0 0,27-43-1352 0 0,1-3-108 0 0,1 1-1 0 0,0 0 1 0 0,1 0-1 0 0,-4 8 1 0 0,-8 17-81 0 0,-6 18-209 0 0,17-40 37 0 0,-1 1 18 0 0,-11 27 86 0 0,-10 20 122 0 0,21-46 162 0 0,0 1 71 0 0,-17 50 367 0 0,4-14 570 0 0,5-8-875 0 0,9-30-130 0 0,3-6-240 0 0,0-1 0 0 0,0 0 0 0 0,0 1 0 0 0,-1-1 1 0 0,1 1-1 0 0,-1-1 0 0 0,1 1 0 0 0,-2 2 1 0 0,1-3-54 0 0,0 0 0 0 0,0 1 0 0 0,1-1 0 0 0,-1 1 1 0 0,1-1-1 0 0,0 0 0 0 0,0 1 0 0 0,0 2 0 0 0,0-1-55 0 0,0 1 0 0 0,0-1 0 0 0,1 0 0 0 0,-1 0 0 0 0,1 0-1 0 0,2 5 1 0 0,0 1-81 0 0,-1-1-363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00:06:16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80 159 9215 0 0,'0'0'2486'0'0,"-2"7"-1660"0"0,-10 30 2041 0 0,18-37-3040 0 0,20 1-34 0 0,-25-1 194 0 0,0 0 1 0 0,-1 0-1 0 0,1 0 0 0 0,0 0 1 0 0,-1 0-1 0 0,1 0 0 0 0,0 0 1 0 0,-1 0-1 0 0,1 0 0 0 0,0 0 1 0 0,-1 0-1 0 0,1-1 0 0 0,-1 1 1 0 0,1 0-1 0 0,0-1 0 0 0,26-12-271 0 0,1-2 82 0 0,3-3 607 0 0,-2 0 144 0 0,-1 1-85 0 0,-12 6-240 0 0,-12 9-14 0 0,1-2-62 0 0,16-9-27 0 0,-16 10-8 0 0,-1-1 21 0 0,13-10 88 0 0,-13 11 310 0 0,-1-1-268 0 0,9-10-34 0 0,-9 10 188 0 0,-2-13-10 0 0,0 13-8 0 0,-4 2-204 0 0,-7-8-17 0 0,8 7-10 0 0,-2 2-1 0 0,1-1-118 0 0,2 1-38 0 0,0 1 1 0 0,0-1-1 0 0,0 0 0 0 0,-1 1 1 0 0,1 0-1 0 0,0-1 0 0 0,0 1 1 0 0,0-1-1 0 0,-1 1 0 0 0,1 0 1 0 0,0 0-1 0 0,0 0 0 0 0,-1 0 1 0 0,-1 0-1 0 0,-23 0 52 0 0,-9 6-51 0 0,27-4-21 0 0,5-1-17 0 0,-1 0 1 0 0,1 0-1 0 0,0 0 1 0 0,0 0-1 0 0,1 0 1 0 0,-7 4-1 0 0,-19 11-299 0 0,21-12 266 0 0,-23 16-418 0 0,22-15 345 0 0,4-3 33 0 0,0 0-1 0 0,0 1 1 0 0,1 0 0 0 0,-1 0 0 0 0,1 0 0 0 0,-4 4 0 0 0,-21 22-552 0 0,22-24 573 0 0,4-2 8 0 0,-1-1-1 0 0,0 1 1 0 0,1 0-1 0 0,0 0 1 0 0,0 0-1 0 0,-4 6 1 0 0,-13 22 133 0 0,14-24 96 0 0,1 1 21 0 0,-9 21 13 0 0,10-21 39 0 0,1 0 20 0 0,0 1-163 0 0,0-6-6 0 0,1 1 0 0 0,0-1 0 0 0,1 1 0 0 0,-1 0 1 0 0,1-1-1 0 0,-1 8 0 0 0,1-8-53 0 0,0 1 1 0 0,0-1-1 0 0,1 1 1 0 0,-1-1-1 0 0,1 1 1 0 0,1 4-1 0 0,-1-4 33 0 0,0-1 0 0 0,0 0 0 0 0,0 1 0 0 0,-1-1 0 0 0,0 1 0 0 0,0 5 0 0 0,7-2 149 0 0,21 23 3 0 0,-22-23 2 0 0,2-3 4 0 0,21 14 2 0 0,-21-14 0 0 0,-1-1 0 0 0,25 9 0 0 0,-24-9 0 0 0,1 0 0 0 0,24 7-19 0 0,-24-8-77 0 0,-7-2-110 0 0,1 0 0 0 0,-1 0 0 0 0,1 0 0 0 0,-1 0-1 0 0,1 1 1 0 0,-1-1 0 0 0,4 2 0 0 0,-3-1-4 0 0,1 0 0 0 0,-1 0 0 0 0,0-1 1 0 0,1 1-1 0 0,-1-1 0 0 0,1 0 1 0 0,-1 0-1 0 0,5-1 0 0 0,22 0 54 0 0,-17 0-15 0 0,19-4-59 0 0,-3-1-88 0 0,-24 5-44 0 0,7-16-4179 0 0,-9 14 2859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00:06:17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47 919 0 0,'0'0'5599'0'0,"-1"-4"-4454"0"0,-1-13 1831 0 0,-2 14-2353 0 0,-9-7-23 0 0,10 8 372 0 0,-1 0-617 0 0,-12-4-17 0 0,11 4 368 0 0,1 3-332 0 0,-16 1 2 0 0,15-2 442 0 0,0 3-370 0 0,-17 8 6 0 0,16-8 349 0 0,0 3-478 0 0,-19 19-5 0 0,19-19-32 0 0,1 2-136 0 0,-15 21-65 0 0,15-21-14 0 0,1 0-13 0 0,-11 25-36 0 0,8-15 24 0 0,-4 22-24 0 0,8-19 24 0 0,2 22-20 0 0,3-24 36 0 0,6 17-32 0 0,-8-34-22 0 0,0 0 0 0 0,1 0 0 0 0,-1-1 1 0 0,1 1-1 0 0,-1 0 0 0 0,1-1 0 0 0,0 1 0 0 0,1 1 0 0 0,15 29 134 0 0,-12-24-11 0 0,2-1-5 0 0,20 20 6 0 0,-20-20 20 0 0,1-2 6 0 0,26 14 0 0 0,-19-12-1 0 0,-8-4-108 0 0,-3-1-15 0 0,-1-1 1 0 0,1 0-1 0 0,0 0 0 0 0,-1 0 1 0 0,1 0-1 0 0,6 0 0 0 0,-2 0 15 0 0,-3 0-10 0 0,-1 0 0 0 0,1-1 0 0 0,-1 1 0 0 0,1-1 0 0 0,4 0 1 0 0,0 0-1 0 0,-5 1-11 0 0,1-1 0 0 0,0 0 1 0 0,-1 0-1 0 0,1-1 0 0 0,5 0 0 0 0,27-4 173 0 0,-30 5-176 0 0,-4 0-11 0 0,0-1 1 0 0,0 1-1 0 0,0-1 0 0 0,0 1 1 0 0,0-1-1 0 0,5-2 0 0 0,19-5 102 0 0,-4-2-173 0 0,-5 1-276 0 0,-15 7-81 0 0,-3 1-31 0 0,0 1 430 0 0,0 0-1 0 0,0-1 1 0 0,0 1-1 0 0,0 0 1 0 0,0 0-1 0 0,1-1 1 0 0,-1 1-1 0 0,0 0 1 0 0,0-1-1 0 0,0 1 1 0 0,0 0-1 0 0,0 0 1 0 0,0-1-1 0 0,1 1 1 0 0,-1 0-1 0 0,0 0 1 0 0,0 0-1 0 0,0-1 1 0 0,0 1-1 0 0,1 0 1 0 0,-1 0-1 0 0,0 0 1 0 0,0 0-1 0 0,1-1 1 0 0,-1 1-1 0 0,0 0 1 0 0,0 0-1 0 0,1 0 1 0 0,4-4-1530 0 0,-2-18-9952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00:06:17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9215 0 0,'0'0'6736'0'0,"0"8"-6625"0"0,-1 2-80 0 0,-2 31 161 0 0,0-30-178 0 0,2-4 44 0 0,-1 1 0 0 0,1-1 0 0 0,1 0 0 0 0,-1 9 0 0 0,1-5 30 0 0,-1 32 608 0 0,2-4-404 0 0,0-29 10 0 0,1 0 2 0 0,8 29-9 0 0,-8-29-40 0 0,3-1-21 0 0,12 27-2 0 0,-12-27 2 0 0,0-1 4 0 0,18 24 2 0 0,-17-24 0 0 0,1-3-12 0 0,19 18-49 0 0,-20-17-19 0 0,1-3-7 0 0,21 9-9 0 0,-22-9-33 0 0,2-3-14 0 0,21 2-1 0 0,-16-4-5 0 0,-8 1-68 0 0,-3 1-15 0 0,-1 0 0 0 0,1-1-1 0 0,0 1 1 0 0,0-1 0 0 0,-1 1-1 0 0,1-1 1 0 0,0 0-1 0 0,-1 1 1 0 0,1-1 0 0 0,0 0-1 0 0,-1 0 1 0 0,2-2 0 0 0,3 0 1 0 0,14-13 89 0 0,-14 12-64 0 0,-4 2-9 0 0,1 0 0 0 0,-1 0-1 0 0,0 0 1 0 0,0 0 0 0 0,0-1-1 0 0,4-4 1 0 0,-1 2 10 0 0,-3 2-10 0 0,0 1 0 0 0,1-1 0 0 0,-1 0 0 0 0,0 0 0 0 0,-1 1 0 0 0,4-7-1 0 0,12-23 199 0 0,-13 27-186 0 0,-3 2-17 0 0,1 1 0 0 0,-1 0 1 0 0,0-1-1 0 0,0 1 0 0 0,0-1 0 0 0,0 1 0 0 0,0-1 1 0 0,0-3-1 0 0,16-58 209 0 0,-15 43-158 0 0,-2-9-6 0 0,1 21-48 0 0,-1 7-20 0 0,0-1 0 0 0,0 1 0 0 0,0 0 0 0 0,-1-1 0 0 0,1 1 0 0 0,0 0 0 0 0,-1-1 0 0 0,0 1 0 0 0,-1-4 0 0 0,-3-5-598 0 0,0 0 0 0 0,0 1 0 0 0,-1 0 0 0 0,-10-13 0 0 0,8 12-4362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00:06:18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9671 0 0,'0'0'1214'0'0,"5"8"-250"0"0,12 26 305 0 0,-13-26 62 0 0,-1 3-43 0 0,13 49 732 0 0,-2-3-252 0 0,2 1-1202 0 0,-13-46-516 0 0,13 35 147 0 0,7 14-378 0 0,0 2-97 0 0,0 2 80 0 0,-1 0 35 0 0,-5-11 148 0 0,1 10 53 0 0,3 9 374 0 0,-5-15 45 0 0,-2-4-60 0 0,-4-22-205 0 0,-7-23-20 0 0,0 0-92 0 0,16 50-1 0 0,-7-23-115 0 0,-9-27-216 0 0,-26-26-6111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00:06:18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12439 0 0,'0'0'2972'0'0,"5"8"-2078"0"0,11 25-30 0 0,-12-25-163 0 0,4-3-77 0 0,22 14-15 0 0,-16-13-70 0 0,27 5-168 0 0,-32-8-338 0 0,-3-1-6 0 0,-1-1 1 0 0,1 0 0 0 0,0 0 0 0 0,8 0 0 0 0,28 3-14 0 0,8 0 2 0 0,7-1 128 0 0,-12-1 0 0 0,-1-2 170 0 0,-35 0-257 0 0,25-1 224 0 0,8-2-70 0 0,-1-2-48 0 0,-1 0-95 0 0,-32 4-60 0 0,20-1 48 0 0,1 2-46 0 0,3 0-40 0 0,-25 0-120 0 0,0 1-166 0 0,20 4 158 0 0,-20-4-28 0 0,0 2-395 0 0,18 8 436 0 0,-19-9 17 0 0,-5-2-113 0 0,1 0 234 0 0,-1 1 1 0 0,1-1-1 0 0,-1 0 0 0 0,1 1 0 0 0,-1-1 0 0 0,1 0 0 0 0,-1 1 0 0 0,1 0 0 0 0,-1-1 0 0 0,3 3 1 0 0,-2-2 1 0 0,0 0 0 0 0,0 0 1 0 0,1 0-1 0 0,-1 0 0 0 0,0 0 1 0 0,1 0-1 0 0,-1 0 1 0 0,1-1-1 0 0,-1 1 0 0 0,5-1 1 0 0,28 4-7 0 0,0-4 11 0 0,-2-5 0 0 0,-23 4 4 0 0,-7 0 20 0 0,-1 1 1 0 0,1 0 0 0 0,0-1 0 0 0,-1 0-1 0 0,1 0 1 0 0,-1 0 0 0 0,5-2 0 0 0,13-5 161 0 0,-15 5 266 0 0,-3 0-221 0 0,8-9-7 0 0,-7 9 209 0 0,-4 0-222 0 0,0-10-23 0 0,1 10 165 0 0,-2-1-190 0 0,-8-9-55 0 0,7 10-20 0 0,0 0-7 0 0,-14-12-14 0 0,7 10-45 0 0,0 0 0 0 0,1 0 1 0 0,-15-4-1 0 0,15 6 26 0 0,-14 1-36 0 0,-14 3-12 0 0,1 5 0 0 0,27-3-5 0 0,3-2-13 0 0,1 1 0 0 0,-1 0 0 0 0,1 1 0 0 0,-6 2 0 0 0,-11 6-71 0 0,17-8 1 0 0,-3 3 0 0 0,-21 15-1 0 0,16-8 10 0 0,5-6 66 0 0,3-2-3 0 0,1 0-1 0 0,-1 0 0 0 0,1 0 1 0 0,-6 10-1 0 0,-15 24 1 0 0,21-31 16 0 0,0 0 0 0 0,1 0 0 0 0,-5 16 0 0 0,6-17 0 0 0,1 0 0 0 0,0 0 0 0 0,0 0 0 0 0,1 1 0 0 0,0 6 0 0 0,7 28 11 0 0,-7-41-8 0 0,0 0 1 0 0,0 0 0 0 0,1 0-1 0 0,-1 0 1 0 0,0 0 0 0 0,1 0-1 0 0,-1 0 1 0 0,1 0 0 0 0,-1 0-1 0 0,1-1 1 0 0,-1 1 0 0 0,1 0-1 0 0,0 0 1 0 0,0 1-1 0 0,22 25 68 0 0,-17-20 1 0 0,2-2 0 0 0,24 16 0 0 0,-18-14 0 0 0,-6-3-48 0 0,-4-2-3 0 0,1 0 0 0 0,-1-1 0 0 0,1 1 0 0 0,-1-1 0 0 0,8 1-1 0 0,-3 1 12 0 0,-6-2-10 0 0,1 1 0 0 0,0-1 1 0 0,0-1-1 0 0,0 1 1 0 0,0 0-1 0 0,0-1 1 0 0,7 0-1 0 0,-1 1 16 0 0,31-1 149 0 0,-31 0-147 0 0,30-2 159 0 0,9-3 40 0 0,-3 0-14 0 0,-8-1-8 0 0,-8 3-10 0 0,-8 2-143 0 0,-11 1-11 0 0,9 1-70 0 0,-15-1-123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300"/>
            </a:lvl1pPr>
          </a:lstStyle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2" tIns="46586" rIns="93172" bIns="4658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06FB9CF0-9058-4EBF-A3F8-9C61AB23A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4546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 341  : 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12307120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Come back for the answer in the next recording!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MBAi 460:  Modern Software Architectures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89005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8B1E31-8139-D340-BE89-3F6CE06B35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23099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C48859-70BB-48AE-3A53-D388C0F1C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ACC0F1-F9EF-FCBE-2FC7-CEE5133B50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1EF67F-6BE6-4073-DB6A-ADB40FE8C5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E22A3084-C385-5A34-2A8D-3F1E0DF2DB51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 341  :  Programming Languages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4546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MBAi 460:  Modern Software Architectures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9483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Ambassador pattern allows common logic (e.g. logging</a:t>
            </a:r>
            <a:r>
              <a:rPr lang="en-US"/>
              <a:t>, monitoring) to </a:t>
            </a:r>
            <a:r>
              <a:rPr lang="en-US" dirty="0"/>
              <a:t>be reused across services</a:t>
            </a:r>
          </a:p>
          <a:p>
            <a:r>
              <a:rPr lang="en-US" dirty="0"/>
              <a:t>Circuit breaker pattern prevents cascading failures…</a:t>
            </a:r>
          </a:p>
          <a:p>
            <a:r>
              <a:rPr lang="en-US" dirty="0"/>
              <a:t>CQRS = Command and Query Responsibility Segregations, which separates read and updates to a data store. In complex apps, can help separating and optimizing read operations.</a:t>
            </a:r>
          </a:p>
          <a:p>
            <a:r>
              <a:rPr lang="en-US" dirty="0"/>
              <a:t>Sharding breaks a data source across machines (vs. partitioning which splits a table within one machine)</a:t>
            </a:r>
          </a:p>
        </p:txBody>
      </p:sp>
    </p:spTree>
    <p:extLst>
      <p:ext uri="{BB962C8B-B14F-4D97-AF65-F5344CB8AC3E}">
        <p14:creationId xmlns:p14="http://schemas.microsoft.com/office/powerpoint/2010/main" val="74226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if DB update is successful, but S3 update fails? Or vice-versa?  This speaks to the "consistency" property of a distributed system --- a consistent view of the system.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MBAi 460:  Modern Software Architectures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5278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if DB update is successful, but S3 update fails? Or vice-versa?  This speaks to the "consistency" property of a distributed system --- a consistent view of the system.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MBAi 460:  Modern Software Architectures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776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if DB update is successful, but S3 update fails? Or vice-versa?  This speaks to the "consistency" property of a distributed system --- a consistent view of the system.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MBAi 460:  Modern Software Architectures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2330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MBAi 460:  Modern Software Architectures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0151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8B1E31-8139-D340-BE89-3F6CE06B35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4799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MBAi 460:  Modern Software Architectures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9409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>
            <a:lvl1pPr>
              <a:spcBef>
                <a:spcPts val="1200"/>
              </a:spcBef>
              <a:defRPr sz="2800" b="1"/>
            </a:lvl1pPr>
            <a:lvl2pPr>
              <a:spcBef>
                <a:spcPts val="1200"/>
              </a:spcBef>
              <a:defRPr sz="2400" i="1">
                <a:latin typeface="Times New Roman" pitchFamily="18" charset="0"/>
                <a:cs typeface="Times New Roman" pitchFamily="18" charset="0"/>
              </a:defRPr>
            </a:lvl2pPr>
            <a:lvl3pPr>
              <a:spcBef>
                <a:spcPts val="600"/>
              </a:spcBef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>
            <a:lvl1pPr>
              <a:defRPr sz="1400" b="1"/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7877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C28CB909-01C5-0048-81B0-8604E356718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7FE8D68A-910C-AD49-B346-DB2506993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561355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C28CB909-01C5-0048-81B0-8604E356718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7FE8D68A-910C-AD49-B346-DB2506993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42644"/>
      </p:ext>
    </p:extLst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C28CB909-01C5-0048-81B0-8604E356718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7FE8D68A-910C-AD49-B346-DB2506993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11673"/>
      </p:ext>
    </p:extLst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C28CB909-01C5-0048-81B0-8604E356718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7FE8D68A-910C-AD49-B346-DB2506993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003445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38751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84574935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6763931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271094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04" y="154984"/>
            <a:ext cx="8729420" cy="8059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604" y="1084882"/>
            <a:ext cx="4317247" cy="56258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084882"/>
            <a:ext cx="4297874" cy="5625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306595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357" y="139486"/>
            <a:ext cx="8810786" cy="88340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356" y="1143795"/>
            <a:ext cx="4323826" cy="530023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4357" y="1794724"/>
            <a:ext cx="4323826" cy="49315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43795"/>
            <a:ext cx="4355992" cy="530023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794723"/>
            <a:ext cx="4355991" cy="49315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708373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291240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1039827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51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0" r:id="rId2"/>
  </p:sldLayoutIdLst>
  <p:transition spd="med">
    <p:pull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604" y="154984"/>
            <a:ext cx="8729420" cy="883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604" y="1146875"/>
            <a:ext cx="8729420" cy="5594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3C0E10-1515-C94F-963C-79D3695741B5}"/>
              </a:ext>
            </a:extLst>
          </p:cNvPr>
          <p:cNvSpPr txBox="1">
            <a:spLocks/>
          </p:cNvSpPr>
          <p:nvPr userDrawn="1"/>
        </p:nvSpPr>
        <p:spPr>
          <a:xfrm>
            <a:off x="8695592" y="1"/>
            <a:ext cx="44840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FE8D68A-910C-AD49-B346-DB2506993EA7}" type="slidenum">
              <a:rPr lang="en-US" sz="1350" smtClean="0"/>
              <a:pPr algn="r"/>
              <a:t>‹#›</a:t>
            </a:fld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457358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ransition spd="med">
    <p:pull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customXml" Target="../ink/ink15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0.png"/><Relationship Id="rId5" Type="http://schemas.openxmlformats.org/officeDocument/2006/relationships/customXml" Target="../ink/ink16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6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" Type="http://schemas.openxmlformats.org/officeDocument/2006/relationships/image" Target="../media/image6.png"/><Relationship Id="rId21" Type="http://schemas.openxmlformats.org/officeDocument/2006/relationships/image" Target="../media/image20.png"/><Relationship Id="rId7" Type="http://schemas.openxmlformats.org/officeDocument/2006/relationships/image" Target="../media/image13.png"/><Relationship Id="rId12" Type="http://schemas.openxmlformats.org/officeDocument/2006/relationships/customXml" Target="../ink/ink5.xml"/><Relationship Id="rId17" Type="http://schemas.openxmlformats.org/officeDocument/2006/relationships/image" Target="../media/image18.png"/><Relationship Id="rId25" Type="http://schemas.openxmlformats.org/officeDocument/2006/relationships/image" Target="../media/image22.png"/><Relationship Id="rId2" Type="http://schemas.openxmlformats.org/officeDocument/2006/relationships/image" Target="../media/image5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5.png"/><Relationship Id="rId24" Type="http://schemas.openxmlformats.org/officeDocument/2006/relationships/customXml" Target="../ink/ink11.xml"/><Relationship Id="rId5" Type="http://schemas.openxmlformats.org/officeDocument/2006/relationships/image" Target="../media/image12.png"/><Relationship Id="rId15" Type="http://schemas.openxmlformats.org/officeDocument/2006/relationships/image" Target="../media/image17.png"/><Relationship Id="rId23" Type="http://schemas.openxmlformats.org/officeDocument/2006/relationships/image" Target="../media/image21.png"/><Relationship Id="rId28" Type="http://schemas.openxmlformats.org/officeDocument/2006/relationships/customXml" Target="../ink/ink13.xml"/><Relationship Id="rId10" Type="http://schemas.openxmlformats.org/officeDocument/2006/relationships/customXml" Target="../ink/ink4.xml"/><Relationship Id="rId19" Type="http://schemas.openxmlformats.org/officeDocument/2006/relationships/image" Target="../media/image19.png"/><Relationship Id="rId31" Type="http://schemas.openxmlformats.org/officeDocument/2006/relationships/image" Target="../media/image25.png"/><Relationship Id="rId4" Type="http://schemas.openxmlformats.org/officeDocument/2006/relationships/customXml" Target="../ink/ink1.xml"/><Relationship Id="rId9" Type="http://schemas.openxmlformats.org/officeDocument/2006/relationships/image" Target="../media/image14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23.png"/><Relationship Id="rId30" Type="http://schemas.openxmlformats.org/officeDocument/2006/relationships/customXml" Target="../ink/ink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1022" y="381000"/>
            <a:ext cx="8229600" cy="990600"/>
          </a:xfrm>
          <a:solidFill>
            <a:srgbClr val="FFFF00"/>
          </a:solidFill>
        </p:spPr>
        <p:txBody>
          <a:bodyPr anchor="ctr" anchorCtr="0"/>
          <a:lstStyle/>
          <a:p>
            <a:pPr marL="0" indent="0" algn="ctr">
              <a:buNone/>
            </a:pPr>
            <a:r>
              <a:rPr lang="en-US" sz="3200" dirty="0">
                <a:solidFill>
                  <a:srgbClr val="0000FF"/>
                </a:solidFill>
              </a:rPr>
              <a:t>Distributed systems</a:t>
            </a:r>
            <a:endParaRPr lang="en-US" sz="3200" b="1" dirty="0">
              <a:solidFill>
                <a:srgbClr val="0000FF"/>
              </a:solidFill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639F286A-CC9D-4BAB-809E-5F08557B4E23}"/>
              </a:ext>
            </a:extLst>
          </p:cNvPr>
          <p:cNvSpPr txBox="1">
            <a:spLocks/>
          </p:cNvSpPr>
          <p:nvPr/>
        </p:nvSpPr>
        <p:spPr>
          <a:xfrm>
            <a:off x="685800" y="1815646"/>
            <a:ext cx="7010400" cy="33659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Distributed systems are hard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Types of distributed systems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Properties of distributed systems</a:t>
            </a:r>
          </a:p>
          <a:p>
            <a:pPr lvl="1" indent="-342900"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prstClr val="black"/>
                </a:solidFill>
                <a:latin typeface="Calibri"/>
                <a:cs typeface="+mn-cs"/>
              </a:rPr>
              <a:t>Performance, security, scalability, availability, consistency</a:t>
            </a:r>
            <a:endParaRPr kumimoji="0" lang="en-US" sz="200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b="0" dirty="0">
                <a:solidFill>
                  <a:prstClr val="black"/>
                </a:solidFill>
                <a:latin typeface="Calibri"/>
              </a:rPr>
              <a:t>[ CS 340/440, CS 345/445 ]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C1E00E-19E6-8771-AE74-609F5426E9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18" y="5796339"/>
            <a:ext cx="1615382" cy="9092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7583022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8D60BD-0D6B-44C9-8042-8D866994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7140" y="6340475"/>
            <a:ext cx="47246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F582CF1-346E-4A54-8871-94684E1E6A33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Example: S3 is fault tolerant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DCC76DE-4B4B-4603-AF56-97AF82D0A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00921"/>
            <a:ext cx="8305800" cy="1219200"/>
          </a:xfrm>
        </p:spPr>
        <p:txBody>
          <a:bodyPr/>
          <a:lstStyle/>
          <a:p>
            <a:r>
              <a:rPr lang="en-US" sz="2400" dirty="0"/>
              <a:t>Buckets are replicated across all sites in a region in case one of the sites loses power / network connectivity…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B51137-4027-32E1-9444-E6610758361B}"/>
              </a:ext>
            </a:extLst>
          </p:cNvPr>
          <p:cNvSpPr txBox="1"/>
          <p:nvPr/>
        </p:nvSpPr>
        <p:spPr>
          <a:xfrm>
            <a:off x="4054155" y="3138196"/>
            <a:ext cx="3086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FF"/>
                </a:solidFill>
              </a:rPr>
              <a:t>Ohio (us-east-2)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BBC36ED-2A38-65E9-9285-9228BE55B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2860519"/>
            <a:ext cx="984278" cy="98427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25A53D1-DF83-0980-ECDD-321E50B77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0" y="4038600"/>
            <a:ext cx="5501951" cy="174850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FE21752-DAE1-2453-B8BB-0FE63C3FBC37}"/>
                  </a:ext>
                </a:extLst>
              </p14:cNvPr>
              <p14:cNvContentPartPr/>
              <p14:nvPr/>
            </p14:nvContentPartPr>
            <p14:xfrm>
              <a:off x="2329080" y="2462119"/>
              <a:ext cx="3713040" cy="20840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FE21752-DAE1-2453-B8BB-0FE63C3FBC3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19720" y="2452759"/>
                <a:ext cx="3731760" cy="210276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9B0A83A5-22DA-3740-5C79-2CC8D5669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900" y="5596601"/>
            <a:ext cx="876300" cy="8763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AF03EEC-0A1F-501F-38A7-5FCAA1D8C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5576911"/>
            <a:ext cx="876300" cy="8763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E4A2FB-1231-3C84-DBB6-1301E6A61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700" y="5596601"/>
            <a:ext cx="8763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41148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8D60BD-0D6B-44C9-8042-8D866994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7140" y="6340475"/>
            <a:ext cx="47246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F582CF1-346E-4A54-8871-94684E1E6A33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600" dirty="0">
                <a:solidFill>
                  <a:srgbClr val="0000FF"/>
                </a:solidFill>
                <a:latin typeface="Calibri"/>
              </a:rPr>
              <a:t>Interesting q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uestion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…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DCC76DE-4B4B-4603-AF56-97AF82D0A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305800" cy="1095660"/>
          </a:xfrm>
        </p:spPr>
        <p:txBody>
          <a:bodyPr/>
          <a:lstStyle/>
          <a:p>
            <a:r>
              <a:rPr lang="en-US" dirty="0"/>
              <a:t>Replicating data leads to an interesting problem…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B51137-4027-32E1-9444-E6610758361B}"/>
              </a:ext>
            </a:extLst>
          </p:cNvPr>
          <p:cNvSpPr txBox="1"/>
          <p:nvPr/>
        </p:nvSpPr>
        <p:spPr>
          <a:xfrm>
            <a:off x="5425755" y="2989895"/>
            <a:ext cx="3086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FF"/>
                </a:solidFill>
              </a:rPr>
              <a:t>Ohio (us-east-2)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BBC36ED-2A38-65E9-9285-9228BE55B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712218"/>
            <a:ext cx="984278" cy="98427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25A53D1-DF83-0980-ECDD-321E50B77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0" y="3890299"/>
            <a:ext cx="5501951" cy="174850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FE21752-DAE1-2453-B8BB-0FE63C3FBC37}"/>
                  </a:ext>
                </a:extLst>
              </p14:cNvPr>
              <p14:cNvContentPartPr/>
              <p14:nvPr/>
            </p14:nvContentPartPr>
            <p14:xfrm>
              <a:off x="3700680" y="2313818"/>
              <a:ext cx="3713040" cy="20840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FE21752-DAE1-2453-B8BB-0FE63C3FBC3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91320" y="2304458"/>
                <a:ext cx="3731760" cy="210276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A44842C5-09F1-279E-8F29-9164E2E6ADF4}"/>
              </a:ext>
            </a:extLst>
          </p:cNvPr>
          <p:cNvSpPr/>
          <p:nvPr/>
        </p:nvSpPr>
        <p:spPr>
          <a:xfrm>
            <a:off x="110047" y="1879905"/>
            <a:ext cx="3123728" cy="2743200"/>
          </a:xfrm>
          <a:prstGeom prst="wedgeRoundRectCallout">
            <a:avLst>
              <a:gd name="adj1" fmla="val 62137"/>
              <a:gd name="adj2" fmla="val -25166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>
                <a:solidFill>
                  <a:schemeClr val="tx1"/>
                </a:solidFill>
              </a:rPr>
              <a:t>If we upload an image to S3, how soon is it available in all 3 sites?  </a:t>
            </a:r>
            <a:br>
              <a:rPr lang="en-US" i="1" dirty="0">
                <a:solidFill>
                  <a:schemeClr val="tx1"/>
                </a:solidFill>
              </a:rPr>
            </a:br>
            <a:endParaRPr lang="en-US" i="1" dirty="0">
              <a:solidFill>
                <a:schemeClr val="tx1"/>
              </a:solidFill>
            </a:endParaRPr>
          </a:p>
          <a:p>
            <a:r>
              <a:rPr lang="en-US" i="1" dirty="0">
                <a:solidFill>
                  <a:schemeClr val="tx1"/>
                </a:solidFill>
              </a:rPr>
              <a:t>What if a download request is routed to a site that hasn't finished replicating? What happens? What does AWS guarantee, if anything?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0A83A5-22DA-3740-5C79-2CC8D5669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0" y="5448300"/>
            <a:ext cx="876300" cy="8763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AF03EEC-0A1F-501F-38A7-5FCAA1D8C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5428610"/>
            <a:ext cx="876300" cy="8763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E4A2FB-1231-3C84-DBB6-1301E6A61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4300" y="5448300"/>
            <a:ext cx="8763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82271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04" y="154985"/>
            <a:ext cx="8565396" cy="759416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/>
              <a:t>Another version of the same question…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727197" cy="1600200"/>
          </a:xfrm>
        </p:spPr>
        <p:txBody>
          <a:bodyPr>
            <a:normAutofit/>
          </a:bodyPr>
          <a:lstStyle/>
          <a:p>
            <a:r>
              <a:rPr lang="en-US" dirty="0"/>
              <a:t>Suppose a bank account has exactly $1,000</a:t>
            </a:r>
          </a:p>
          <a:p>
            <a:pPr>
              <a:spcBef>
                <a:spcPts val="1800"/>
              </a:spcBef>
            </a:pPr>
            <a:r>
              <a:rPr lang="en-US" dirty="0"/>
              <a:t>How does the bank prevent two different people from withdrawing $1,000 from that account at the same time?</a:t>
            </a:r>
          </a:p>
          <a:p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C3446A90-FB92-7619-86AC-DDEA4EA9323F}"/>
              </a:ext>
            </a:extLst>
          </p:cNvPr>
          <p:cNvSpPr txBox="1">
            <a:spLocks/>
          </p:cNvSpPr>
          <p:nvPr/>
        </p:nvSpPr>
        <p:spPr>
          <a:xfrm>
            <a:off x="8001000" y="6356350"/>
            <a:ext cx="685800" cy="365125"/>
          </a:xfr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BF3F2160-C5C6-45A4-BB7E-B7916CE9DCEA}" type="slidenum">
              <a:rPr lang="en-US" sz="1400" b="1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r">
                <a:defRPr/>
              </a:pPr>
              <a:t>12</a:t>
            </a:fld>
            <a:endParaRPr lang="en-US" sz="1400" b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74A057-70B7-E7D3-930F-F0034EE11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2988872"/>
            <a:ext cx="4571928" cy="22643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676910-2651-4678-F2BE-C15B95956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715" y="3359030"/>
            <a:ext cx="810638" cy="1524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6A0030-B092-DB46-B8AF-BEAEA2E4F3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5510950"/>
            <a:ext cx="609600" cy="114604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1EF1E179-38D0-ACCC-AB63-DF44DDE951F2}"/>
              </a:ext>
            </a:extLst>
          </p:cNvPr>
          <p:cNvGrpSpPr/>
          <p:nvPr/>
        </p:nvGrpSpPr>
        <p:grpSpPr>
          <a:xfrm>
            <a:off x="3886200" y="3750872"/>
            <a:ext cx="1936719" cy="642882"/>
            <a:chOff x="4970063" y="2905600"/>
            <a:chExt cx="3352800" cy="251460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0EBFD18-DB9E-6864-9220-03CCC76C6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70063" y="2905600"/>
              <a:ext cx="3352800" cy="25146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2522FA8-D84B-F1FC-0CE0-4290DC4CC8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54903" y="3660456"/>
              <a:ext cx="1583120" cy="1004888"/>
            </a:xfrm>
            <a:prstGeom prst="rect">
              <a:avLst/>
            </a:prstGeom>
          </p:spPr>
        </p:pic>
      </p:grpSp>
      <p:pic>
        <p:nvPicPr>
          <p:cNvPr id="5" name="Picture 4" descr="A logo of a database&#10;&#10;Description automatically generated">
            <a:extLst>
              <a:ext uri="{FF2B5EF4-FFF2-40B4-BE49-F238E27FC236}">
                <a16:creationId xmlns:a16="http://schemas.microsoft.com/office/drawing/2014/main" id="{B04A7164-0FCD-1193-17B0-D1F888710A7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368" y="3642543"/>
            <a:ext cx="682172" cy="85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98164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446187-4BF5-183D-3744-031BCA92F0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F2CB3B-1395-06B6-9F55-7D30EBB7A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022" y="381000"/>
            <a:ext cx="8229600" cy="990600"/>
          </a:xfrm>
          <a:solidFill>
            <a:srgbClr val="FFC000"/>
          </a:solidFill>
        </p:spPr>
        <p:txBody>
          <a:bodyPr anchor="ctr" anchorCtr="0"/>
          <a:lstStyle/>
          <a:p>
            <a:pPr marL="0" indent="0" algn="ctr">
              <a:buNone/>
            </a:pPr>
            <a:r>
              <a:rPr lang="en-US" sz="3200" dirty="0">
                <a:solidFill>
                  <a:srgbClr val="0000FF"/>
                </a:solidFill>
              </a:rPr>
              <a:t>That's it, thank you!</a:t>
            </a:r>
            <a:endParaRPr lang="en-US" sz="3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722006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8D60BD-0D6B-44C9-8042-8D866994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7140" y="6340475"/>
            <a:ext cx="32006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F582CF1-346E-4A54-8871-94684E1E6A33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68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600" dirty="0">
                <a:solidFill>
                  <a:srgbClr val="0000FF"/>
                </a:solidFill>
                <a:latin typeface="Calibri"/>
              </a:rPr>
              <a:t>Distributed systems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DCC76DE-4B4B-4603-AF56-97AF82D0A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305800" cy="2362200"/>
          </a:xfrm>
        </p:spPr>
        <p:txBody>
          <a:bodyPr/>
          <a:lstStyle/>
          <a:p>
            <a:r>
              <a:rPr lang="en-US" dirty="0"/>
              <a:t>Cloud-based apps are </a:t>
            </a:r>
            <a:r>
              <a:rPr lang="en-US" dirty="0">
                <a:solidFill>
                  <a:srgbClr val="0000FF"/>
                </a:solidFill>
              </a:rPr>
              <a:t>distributed systems</a:t>
            </a:r>
          </a:p>
          <a:p>
            <a:pPr lvl="1"/>
            <a:r>
              <a:rPr lang="en-US" dirty="0"/>
              <a:t>N &gt; 1 computer programs communicating via messages</a:t>
            </a:r>
          </a:p>
          <a:p>
            <a:endParaRPr lang="en-US" dirty="0"/>
          </a:p>
          <a:p>
            <a:r>
              <a:rPr lang="en-US" dirty="0"/>
              <a:t>All our projects are distributed systems: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057A31-769C-1C93-2EBF-9B4D11566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22" y="3352800"/>
            <a:ext cx="2944367" cy="1371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2FCE18-9DC5-C700-3488-F7AE65AD54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0" y="4944275"/>
            <a:ext cx="3150596" cy="18462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BF77944-8D05-8BBB-73A3-076C8FE46C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8622" y="3200400"/>
            <a:ext cx="4118238" cy="248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3590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server&#10;&#10;Description automatically generated">
            <a:extLst>
              <a:ext uri="{FF2B5EF4-FFF2-40B4-BE49-F238E27FC236}">
                <a16:creationId xmlns:a16="http://schemas.microsoft.com/office/drawing/2014/main" id="{170F78C0-4FB2-BD5D-AA76-477C53421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600200"/>
            <a:ext cx="5963482" cy="2010056"/>
          </a:xfrm>
          <a:prstGeom prst="rect">
            <a:avLst/>
          </a:prstGeom>
        </p:spPr>
      </p:pic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5EC4A5A3-B1DC-1C2A-C5AB-0C8B9E8524B5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68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Our projects: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basic multi-tier design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EDA4FF-39CB-F5F7-EE3B-437DE0725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4227400"/>
            <a:ext cx="1528532" cy="1146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5CE9AC7-AF68-649E-0BEF-D49751F350E5}"/>
                  </a:ext>
                </a:extLst>
              </p14:cNvPr>
              <p14:cNvContentPartPr/>
              <p14:nvPr/>
            </p14:nvContentPartPr>
            <p14:xfrm>
              <a:off x="4866560" y="3154682"/>
              <a:ext cx="965880" cy="1117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5CE9AC7-AF68-649E-0BEF-D49751F350E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57920" y="3146042"/>
                <a:ext cx="983520" cy="113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B1DE4E10-D665-94EF-4E8C-4C622C5880E5}"/>
              </a:ext>
            </a:extLst>
          </p:cNvPr>
          <p:cNvGrpSpPr/>
          <p:nvPr/>
        </p:nvGrpSpPr>
        <p:grpSpPr>
          <a:xfrm>
            <a:off x="5872400" y="5394602"/>
            <a:ext cx="1165320" cy="383760"/>
            <a:chOff x="5872400" y="5394602"/>
            <a:chExt cx="1165320" cy="38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EEAFE5B-C73A-6474-2B2E-05214A02603F}"/>
                    </a:ext>
                  </a:extLst>
                </p14:cNvPr>
                <p14:cNvContentPartPr/>
                <p14:nvPr/>
              </p14:nvContentPartPr>
              <p14:xfrm>
                <a:off x="5872400" y="5579282"/>
                <a:ext cx="206640" cy="187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EEAFE5B-C73A-6474-2B2E-05214A02603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863400" y="5570282"/>
                  <a:ext cx="2242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2A128B6-26E9-34E2-11CC-D3933A586BA9}"/>
                    </a:ext>
                  </a:extLst>
                </p14:cNvPr>
                <p14:cNvContentPartPr/>
                <p14:nvPr/>
              </p14:nvContentPartPr>
              <p14:xfrm>
                <a:off x="6093080" y="5546162"/>
                <a:ext cx="198000" cy="1861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2A128B6-26E9-34E2-11CC-D3933A586BA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084080" y="5537522"/>
                  <a:ext cx="2156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4062164-96EF-1A4B-26EE-47F3E2C4B9F9}"/>
                    </a:ext>
                  </a:extLst>
                </p14:cNvPr>
                <p14:cNvContentPartPr/>
                <p14:nvPr/>
              </p14:nvContentPartPr>
              <p14:xfrm>
                <a:off x="6144200" y="5561642"/>
                <a:ext cx="86400" cy="2167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4062164-96EF-1A4B-26EE-47F3E2C4B9F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135560" y="5552642"/>
                  <a:ext cx="1040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B2BEAC0-8F5B-36E8-ED3C-70B128CEEC64}"/>
                    </a:ext>
                  </a:extLst>
                </p14:cNvPr>
                <p14:cNvContentPartPr/>
                <p14:nvPr/>
              </p14:nvContentPartPr>
              <p14:xfrm>
                <a:off x="6280640" y="5599082"/>
                <a:ext cx="135000" cy="1616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B2BEAC0-8F5B-36E8-ED3C-70B128CEEC6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271640" y="5590442"/>
                  <a:ext cx="1526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CAFEC87-6C58-3A01-676A-D1FCEA2CA4AC}"/>
                    </a:ext>
                  </a:extLst>
                </p14:cNvPr>
                <p14:cNvContentPartPr/>
                <p14:nvPr/>
              </p14:nvContentPartPr>
              <p14:xfrm>
                <a:off x="6401600" y="5583242"/>
                <a:ext cx="148320" cy="1677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CAFEC87-6C58-3A01-676A-D1FCEA2CA4A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392600" y="5574602"/>
                  <a:ext cx="1659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B37702F-10C3-06C9-570E-8A4D4623D4F1}"/>
                    </a:ext>
                  </a:extLst>
                </p14:cNvPr>
                <p14:cNvContentPartPr/>
                <p14:nvPr/>
              </p14:nvContentPartPr>
              <p14:xfrm>
                <a:off x="6563240" y="5599442"/>
                <a:ext cx="129240" cy="155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B37702F-10C3-06C9-570E-8A4D4623D4F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554240" y="5590442"/>
                  <a:ext cx="1468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06104EE-8F99-0B04-A51C-6784DBDDD6F0}"/>
                    </a:ext>
                  </a:extLst>
                </p14:cNvPr>
                <p14:cNvContentPartPr/>
                <p14:nvPr/>
              </p14:nvContentPartPr>
              <p14:xfrm>
                <a:off x="6719480" y="5394602"/>
                <a:ext cx="115920" cy="362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06104EE-8F99-0B04-A51C-6784DBDDD6F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710480" y="5385962"/>
                  <a:ext cx="13356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D2B2E51-D0C0-D1F5-278D-DA1946BF41F3}"/>
                    </a:ext>
                  </a:extLst>
                </p14:cNvPr>
                <p14:cNvContentPartPr/>
                <p14:nvPr/>
              </p14:nvContentPartPr>
              <p14:xfrm>
                <a:off x="6645680" y="5542202"/>
                <a:ext cx="392040" cy="1490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D2B2E51-D0C0-D1F5-278D-DA1946BF41F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636680" y="5533202"/>
                  <a:ext cx="409680" cy="16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682B9E4-0BA9-EF6D-7E57-DC4B970AB7BA}"/>
              </a:ext>
            </a:extLst>
          </p:cNvPr>
          <p:cNvGrpSpPr/>
          <p:nvPr/>
        </p:nvGrpSpPr>
        <p:grpSpPr>
          <a:xfrm>
            <a:off x="7194320" y="5469482"/>
            <a:ext cx="755640" cy="311400"/>
            <a:chOff x="7194320" y="5469482"/>
            <a:chExt cx="755640" cy="31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6571A43-DA2E-310D-2ABC-1997FE7100F5}"/>
                    </a:ext>
                  </a:extLst>
                </p14:cNvPr>
                <p14:cNvContentPartPr/>
                <p14:nvPr/>
              </p14:nvContentPartPr>
              <p14:xfrm>
                <a:off x="7295120" y="5469482"/>
                <a:ext cx="86040" cy="3114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6571A43-DA2E-310D-2ABC-1997FE7100F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286480" y="5460842"/>
                  <a:ext cx="10368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2CDCC96-5551-4C56-123A-06C820E8EB42}"/>
                    </a:ext>
                  </a:extLst>
                </p14:cNvPr>
                <p14:cNvContentPartPr/>
                <p14:nvPr/>
              </p14:nvContentPartPr>
              <p14:xfrm>
                <a:off x="7194320" y="5618522"/>
                <a:ext cx="284760" cy="208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2CDCC96-5551-4C56-123A-06C820E8EB4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185320" y="5609522"/>
                  <a:ext cx="3024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D0FF736-6759-CBDD-F376-81A378C280F2}"/>
                    </a:ext>
                  </a:extLst>
                </p14:cNvPr>
                <p14:cNvContentPartPr/>
                <p14:nvPr/>
              </p14:nvContentPartPr>
              <p14:xfrm>
                <a:off x="7494560" y="5606282"/>
                <a:ext cx="50040" cy="1497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D0FF736-6759-CBDD-F376-81A378C280F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485560" y="5597642"/>
                  <a:ext cx="676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3E2D7A9-FCDB-4A2F-42B5-13B6B5863972}"/>
                    </a:ext>
                  </a:extLst>
                </p14:cNvPr>
                <p14:cNvContentPartPr/>
                <p14:nvPr/>
              </p14:nvContentPartPr>
              <p14:xfrm>
                <a:off x="7480520" y="5472362"/>
                <a:ext cx="34560" cy="158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3E2D7A9-FCDB-4A2F-42B5-13B6B586397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471520" y="5463722"/>
                  <a:ext cx="522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CDC345D-4750-A12B-2038-179920DC3B4E}"/>
                    </a:ext>
                  </a:extLst>
                </p14:cNvPr>
                <p14:cNvContentPartPr/>
                <p14:nvPr/>
              </p14:nvContentPartPr>
              <p14:xfrm>
                <a:off x="7554680" y="5559842"/>
                <a:ext cx="395280" cy="1875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CDC345D-4750-A12B-2038-179920DC3B4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545680" y="5550842"/>
                  <a:ext cx="412920" cy="205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28947444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diagram&#10;&#10;Description automatically generated">
            <a:extLst>
              <a:ext uri="{FF2B5EF4-FFF2-40B4-BE49-F238E27FC236}">
                <a16:creationId xmlns:a16="http://schemas.microsoft.com/office/drawing/2014/main" id="{895B314C-E3A5-BA21-6AF5-6643F495A8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42900"/>
            <a:ext cx="7603997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915676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diagram of a network&#10;&#10;Description automatically generated">
            <a:extLst>
              <a:ext uri="{FF2B5EF4-FFF2-40B4-BE49-F238E27FC236}">
                <a16:creationId xmlns:a16="http://schemas.microsoft.com/office/drawing/2014/main" id="{F9A39779-D32F-8DA1-DEBF-A8240DF655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990600"/>
            <a:ext cx="3962400" cy="19812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8D60BD-0D6B-44C9-8042-8D866994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4461" y="6314315"/>
            <a:ext cx="47246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F582CF1-346E-4A54-8871-94684E1E6A33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68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600" dirty="0">
                <a:solidFill>
                  <a:srgbClr val="0000FF"/>
                </a:solidFill>
                <a:latin typeface="Calibri"/>
              </a:rPr>
              <a:t>Distributed systems are HARD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DCC76DE-4B4B-4603-AF56-97AF82D0A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24000"/>
            <a:ext cx="8610600" cy="3048000"/>
          </a:xfrm>
        </p:spPr>
        <p:txBody>
          <a:bodyPr/>
          <a:lstStyle/>
          <a:p>
            <a:r>
              <a:rPr lang="en-US" dirty="0"/>
              <a:t>Distributed systems are HARD to build</a:t>
            </a:r>
          </a:p>
          <a:p>
            <a:pPr lvl="1">
              <a:spcBef>
                <a:spcPts val="1800"/>
              </a:spcBef>
            </a:pPr>
            <a:r>
              <a:rPr lang="en-US" dirty="0"/>
              <a:t>What if the network goes down?</a:t>
            </a:r>
          </a:p>
          <a:p>
            <a:pPr lvl="1">
              <a:spcBef>
                <a:spcPts val="1800"/>
              </a:spcBef>
            </a:pPr>
            <a:r>
              <a:rPr lang="en-US" dirty="0"/>
              <a:t>What if one of the machines crashes?</a:t>
            </a:r>
          </a:p>
          <a:p>
            <a:pPr lvl="1">
              <a:spcBef>
                <a:spcPts val="1800"/>
              </a:spcBef>
            </a:pPr>
            <a:r>
              <a:rPr lang="en-US" dirty="0"/>
              <a:t>How to secure? What if one of the machines is hacked?</a:t>
            </a:r>
          </a:p>
          <a:p>
            <a:pPr lvl="1">
              <a:spcBef>
                <a:spcPts val="1800"/>
              </a:spcBef>
            </a:pPr>
            <a:r>
              <a:rPr lang="en-US" dirty="0"/>
              <a:t>How to prevent hackers from impersonating a machine?</a:t>
            </a: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E4BD0A44-7258-C7C0-3074-AC753C4521CE}"/>
              </a:ext>
            </a:extLst>
          </p:cNvPr>
          <p:cNvSpPr/>
          <p:nvPr/>
        </p:nvSpPr>
        <p:spPr>
          <a:xfrm>
            <a:off x="2514600" y="5582477"/>
            <a:ext cx="3657600" cy="914400"/>
          </a:xfrm>
          <a:prstGeom prst="wedgeRoundRectCallout">
            <a:avLst>
              <a:gd name="adj1" fmla="val -25453"/>
              <a:gd name="adj2" fmla="val -107748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Courses in distributed systems:  </a:t>
            </a:r>
            <a:r>
              <a:rPr lang="en-US" sz="2000" b="1" dirty="0">
                <a:solidFill>
                  <a:srgbClr val="0000FF"/>
                </a:solidFill>
              </a:rPr>
              <a:t>CS 345/455</a:t>
            </a:r>
          </a:p>
        </p:txBody>
      </p:sp>
    </p:spTree>
    <p:extLst>
      <p:ext uri="{BB962C8B-B14F-4D97-AF65-F5344CB8AC3E}">
        <p14:creationId xmlns:p14="http://schemas.microsoft.com/office/powerpoint/2010/main" val="18861943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8D60BD-0D6B-44C9-8042-8D866994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4461" y="6314315"/>
            <a:ext cx="47246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F582CF1-346E-4A54-8871-94684E1E6A33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DCC76DE-4B4B-4603-AF56-97AF82D0A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14400"/>
            <a:ext cx="8610600" cy="1295400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en-US" dirty="0"/>
              <a:t>Example:</a:t>
            </a:r>
          </a:p>
          <a:p>
            <a:pPr lvl="1"/>
            <a:r>
              <a:rPr lang="en-US" dirty="0"/>
              <a:t>In project 03, </a:t>
            </a:r>
            <a:r>
              <a:rPr lang="en-US" b="1" dirty="0">
                <a:solidFill>
                  <a:srgbClr val="0000FF"/>
                </a:solidFill>
              </a:rPr>
              <a:t>POST /pdf </a:t>
            </a:r>
            <a:r>
              <a:rPr lang="en-US" dirty="0"/>
              <a:t>uploads PDF to S3 &amp; updates DB</a:t>
            </a: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A08677B0-C766-D350-E4CC-8E866A6727CA}"/>
              </a:ext>
            </a:extLst>
          </p:cNvPr>
          <p:cNvSpPr/>
          <p:nvPr/>
        </p:nvSpPr>
        <p:spPr>
          <a:xfrm>
            <a:off x="1710539" y="5943600"/>
            <a:ext cx="7239000" cy="674579"/>
          </a:xfrm>
          <a:prstGeom prst="wedgeRoundRectCallout">
            <a:avLst>
              <a:gd name="adj1" fmla="val -22676"/>
              <a:gd name="adj2" fmla="val -89274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What scenario(s) did we ignore in programming </a:t>
            </a:r>
            <a:r>
              <a:rPr lang="en-US" sz="2000" b="1" dirty="0">
                <a:solidFill>
                  <a:srgbClr val="0000FF"/>
                </a:solidFill>
              </a:rPr>
              <a:t>proj03_upload</a:t>
            </a:r>
            <a:r>
              <a:rPr lang="en-US" sz="2000" b="1" dirty="0">
                <a:solidFill>
                  <a:schemeClr val="tx1"/>
                </a:solidFill>
              </a:rPr>
              <a:t>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2FC6B0-0663-5A58-C130-61F43A6E1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199" y="2209800"/>
            <a:ext cx="5546585" cy="30989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21517CB-D1F4-4B30-25DB-76100DF536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0" y="4953000"/>
            <a:ext cx="508250" cy="50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585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8D60BD-0D6B-44C9-8042-8D866994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7140" y="6340475"/>
            <a:ext cx="47246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F582CF1-346E-4A54-8871-94684E1E6A33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Answers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DCC76DE-4B4B-4603-AF56-97AF82D0A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4495800"/>
          </a:xfrm>
        </p:spPr>
        <p:txBody>
          <a:bodyPr/>
          <a:lstStyle/>
          <a:p>
            <a:r>
              <a:rPr lang="en-US" dirty="0"/>
              <a:t>In the </a:t>
            </a:r>
            <a:r>
              <a:rPr lang="en-US" dirty="0">
                <a:solidFill>
                  <a:srgbClr val="0000FF"/>
                </a:solidFill>
              </a:rPr>
              <a:t>proj03_upload</a:t>
            </a:r>
            <a:r>
              <a:rPr lang="en-US" dirty="0"/>
              <a:t> function:</a:t>
            </a:r>
          </a:p>
          <a:p>
            <a:pPr lvl="1">
              <a:spcBef>
                <a:spcPts val="1800"/>
              </a:spcBef>
            </a:pPr>
            <a:r>
              <a:rPr lang="en-US" dirty="0"/>
              <a:t>What if the PDF upload works but the update fails?</a:t>
            </a:r>
          </a:p>
          <a:p>
            <a:pPr lvl="1">
              <a:spcBef>
                <a:spcPts val="1800"/>
              </a:spcBef>
            </a:pPr>
            <a:r>
              <a:rPr lang="en-US" dirty="0"/>
              <a:t>What if the DB update works but the upload fails?</a:t>
            </a:r>
          </a:p>
          <a:p>
            <a:pPr lvl="1">
              <a:spcBef>
                <a:spcPts val="1800"/>
              </a:spcBef>
            </a:pPr>
            <a:r>
              <a:rPr lang="en-US" dirty="0"/>
              <a:t>If PDF upload fails, should we retry? How many times?</a:t>
            </a:r>
          </a:p>
          <a:p>
            <a:pPr lvl="1">
              <a:spcBef>
                <a:spcPts val="1800"/>
              </a:spcBef>
            </a:pPr>
            <a:r>
              <a:rPr lang="en-US" dirty="0"/>
              <a:t>If the DB update fails, should we retry? How many times?</a:t>
            </a:r>
          </a:p>
          <a:p>
            <a:pPr lvl="1">
              <a:spcBef>
                <a:spcPts val="1800"/>
              </a:spcBef>
            </a:pPr>
            <a:r>
              <a:rPr lang="en-US" dirty="0"/>
              <a:t>How do we get errors back to the client in all cases?</a:t>
            </a:r>
          </a:p>
          <a:p>
            <a:pPr lvl="1">
              <a:spcBef>
                <a:spcPts val="1800"/>
              </a:spcBef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75C031C-3921-B86C-4843-307CF5807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4637461"/>
            <a:ext cx="3686316" cy="215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80982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F582CF1-346E-4A54-8871-94684E1E6A33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68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600" dirty="0">
                <a:solidFill>
                  <a:srgbClr val="0000FF"/>
                </a:solidFill>
                <a:latin typeface="Calibri"/>
              </a:rPr>
              <a:t>Properties of distributed systems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DCC76DE-4B4B-4603-AF56-97AF82D0A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305800" cy="4495800"/>
          </a:xfrm>
        </p:spPr>
        <p:txBody>
          <a:bodyPr/>
          <a:lstStyle/>
          <a:p>
            <a:r>
              <a:rPr lang="en-US" dirty="0"/>
              <a:t>The most important properties to consider:</a:t>
            </a:r>
          </a:p>
          <a:p>
            <a:pPr lvl="1">
              <a:spcBef>
                <a:spcPts val="2400"/>
              </a:spcBef>
            </a:pPr>
            <a:r>
              <a:rPr lang="en-US" dirty="0"/>
              <a:t>Performance (latency, bandwidth, throughput)</a:t>
            </a:r>
          </a:p>
          <a:p>
            <a:pPr lvl="1">
              <a:spcBef>
                <a:spcPts val="2400"/>
              </a:spcBef>
            </a:pPr>
            <a:r>
              <a:rPr lang="en-US" dirty="0"/>
              <a:t>Scalability</a:t>
            </a:r>
          </a:p>
          <a:p>
            <a:pPr lvl="1">
              <a:spcBef>
                <a:spcPts val="2400"/>
              </a:spcBef>
            </a:pPr>
            <a:r>
              <a:rPr lang="en-US" dirty="0"/>
              <a:t>Security</a:t>
            </a:r>
          </a:p>
          <a:p>
            <a:pPr lvl="1">
              <a:spcBef>
                <a:spcPts val="2400"/>
              </a:spcBef>
            </a:pPr>
            <a:r>
              <a:rPr lang="en-US" dirty="0"/>
              <a:t>Availability / fault tolerance</a:t>
            </a:r>
          </a:p>
          <a:p>
            <a:pPr lvl="1">
              <a:spcBef>
                <a:spcPts val="2400"/>
              </a:spcBef>
            </a:pPr>
            <a:r>
              <a:rPr lang="en-US" dirty="0"/>
              <a:t>Consistency</a:t>
            </a:r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9FB32385-8412-CFB5-ED19-DB693AA3D4B0}"/>
              </a:ext>
            </a:extLst>
          </p:cNvPr>
          <p:cNvSpPr txBox="1">
            <a:spLocks/>
          </p:cNvSpPr>
          <p:nvPr/>
        </p:nvSpPr>
        <p:spPr>
          <a:xfrm>
            <a:off x="80010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F3F2160-C5C6-45A4-BB7E-B7916CE9DCE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8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804951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04" y="154985"/>
            <a:ext cx="8565396" cy="759416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/>
              <a:t>Availability / fault tolerance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603" y="1371600"/>
            <a:ext cx="8729420" cy="2971800"/>
          </a:xfrm>
        </p:spPr>
        <p:txBody>
          <a:bodyPr>
            <a:normAutofit/>
          </a:bodyPr>
          <a:lstStyle/>
          <a:p>
            <a:r>
              <a:rPr lang="en-US" dirty="0"/>
              <a:t>Computers crash, it will happen…</a:t>
            </a:r>
          </a:p>
          <a:p>
            <a:pPr>
              <a:spcBef>
                <a:spcPts val="1800"/>
              </a:spcBef>
            </a:pPr>
            <a:r>
              <a:rPr lang="en-US" dirty="0"/>
              <a:t>Only way to keep your system </a:t>
            </a:r>
            <a:r>
              <a:rPr lang="en-US" b="1" dirty="0"/>
              <a:t>available</a:t>
            </a:r>
            <a:r>
              <a:rPr lang="en-US" dirty="0"/>
              <a:t> is with multiple computers</a:t>
            </a:r>
          </a:p>
          <a:p>
            <a:pPr>
              <a:spcBef>
                <a:spcPts val="1800"/>
              </a:spcBef>
            </a:pPr>
            <a:r>
              <a:rPr lang="en-US" dirty="0"/>
              <a:t>A system that keeps running in presence of failures is </a:t>
            </a:r>
            <a:r>
              <a:rPr lang="en-US" b="1" dirty="0"/>
              <a:t>fault tolerant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C3446A90-FB92-7619-86AC-DDEA4EA9323F}"/>
              </a:ext>
            </a:extLst>
          </p:cNvPr>
          <p:cNvSpPr txBox="1">
            <a:spLocks/>
          </p:cNvSpPr>
          <p:nvPr/>
        </p:nvSpPr>
        <p:spPr>
          <a:xfrm>
            <a:off x="8001000" y="6356350"/>
            <a:ext cx="685800" cy="365125"/>
          </a:xfr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BF3F2160-C5C6-45A4-BB7E-B7916CE9DCEA}" type="slidenum">
              <a:rPr lang="en-US" sz="1400" b="1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r">
                <a:defRPr/>
              </a:pPr>
              <a:t>9</a:t>
            </a:fld>
            <a:endParaRPr lang="en-US" sz="1400" b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4A540EA-12D9-EF41-9BE0-DEE6FCC69692}"/>
              </a:ext>
            </a:extLst>
          </p:cNvPr>
          <p:cNvGrpSpPr/>
          <p:nvPr/>
        </p:nvGrpSpPr>
        <p:grpSpPr>
          <a:xfrm>
            <a:off x="2299599" y="3984029"/>
            <a:ext cx="4817206" cy="2170102"/>
            <a:chOff x="2299599" y="3984029"/>
            <a:chExt cx="4817206" cy="2170102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5494CAD-49A8-6587-C7BD-363F4C5CDA38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4953000"/>
              <a:ext cx="418214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12CBB0F-AD96-3E85-FF16-19C7064C6FC2}"/>
                </a:ext>
              </a:extLst>
            </p:cNvPr>
            <p:cNvCxnSpPr>
              <a:cxnSpLocks/>
            </p:cNvCxnSpPr>
            <p:nvPr/>
          </p:nvCxnSpPr>
          <p:spPr>
            <a:xfrm>
              <a:off x="4623487" y="4094673"/>
              <a:ext cx="0" cy="8490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9F5EC62-DDF2-5B05-BC2F-AB87A690259C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4938460"/>
              <a:ext cx="1" cy="17781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2D1FB79-EE1D-AF0C-7990-B807D4945707}"/>
                </a:ext>
              </a:extLst>
            </p:cNvPr>
            <p:cNvCxnSpPr>
              <a:cxnSpLocks/>
            </p:cNvCxnSpPr>
            <p:nvPr/>
          </p:nvCxnSpPr>
          <p:spPr>
            <a:xfrm>
              <a:off x="3423025" y="4938459"/>
              <a:ext cx="1" cy="17781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392F9A5-8821-BC88-29B1-0E6E078B76C3}"/>
                </a:ext>
              </a:extLst>
            </p:cNvPr>
            <p:cNvCxnSpPr>
              <a:cxnSpLocks/>
            </p:cNvCxnSpPr>
            <p:nvPr/>
          </p:nvCxnSpPr>
          <p:spPr>
            <a:xfrm>
              <a:off x="4278733" y="4950813"/>
              <a:ext cx="1" cy="17781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B45DB19-14F1-AF0A-762F-274124521495}"/>
                </a:ext>
              </a:extLst>
            </p:cNvPr>
            <p:cNvCxnSpPr>
              <a:cxnSpLocks/>
            </p:cNvCxnSpPr>
            <p:nvPr/>
          </p:nvCxnSpPr>
          <p:spPr>
            <a:xfrm>
              <a:off x="5094278" y="4940976"/>
              <a:ext cx="1" cy="17781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97C9A5-2CEE-4973-DC94-E072CF15DBD8}"/>
                </a:ext>
              </a:extLst>
            </p:cNvPr>
            <p:cNvCxnSpPr>
              <a:cxnSpLocks/>
            </p:cNvCxnSpPr>
            <p:nvPr/>
          </p:nvCxnSpPr>
          <p:spPr>
            <a:xfrm>
              <a:off x="5926503" y="4940974"/>
              <a:ext cx="1" cy="17781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3AF98DD-A46D-D40D-2837-7870D7AE0CC6}"/>
                </a:ext>
              </a:extLst>
            </p:cNvPr>
            <p:cNvCxnSpPr>
              <a:cxnSpLocks/>
            </p:cNvCxnSpPr>
            <p:nvPr/>
          </p:nvCxnSpPr>
          <p:spPr>
            <a:xfrm>
              <a:off x="6772943" y="4953329"/>
              <a:ext cx="1" cy="17781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4326496-6389-ADF8-E7C5-410EDC1C0074}"/>
                </a:ext>
              </a:extLst>
            </p:cNvPr>
            <p:cNvCxnSpPr>
              <a:cxnSpLocks/>
            </p:cNvCxnSpPr>
            <p:nvPr/>
          </p:nvCxnSpPr>
          <p:spPr>
            <a:xfrm>
              <a:off x="4042719" y="4094673"/>
              <a:ext cx="59250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748FC44-E0B2-764C-1293-BEC180AB1D6B}"/>
                </a:ext>
              </a:extLst>
            </p:cNvPr>
            <p:cNvSpPr/>
            <p:nvPr/>
          </p:nvSpPr>
          <p:spPr>
            <a:xfrm>
              <a:off x="3970027" y="5956429"/>
              <a:ext cx="633511" cy="1977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FADCD6D-1FD8-9827-AE32-3848BA650D33}"/>
                </a:ext>
              </a:extLst>
            </p:cNvPr>
            <p:cNvSpPr txBox="1"/>
            <p:nvPr/>
          </p:nvSpPr>
          <p:spPr>
            <a:xfrm>
              <a:off x="2660990" y="4056815"/>
              <a:ext cx="90189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ramond" panose="02020404030301010803"/>
                  <a:ea typeface="+mn-ea"/>
                  <a:cs typeface="+mn-cs"/>
                </a:rPr>
                <a:t>Load</a:t>
              </a:r>
              <a:br>
                <a:rPr kumimoji="0" lang="en-US" sz="15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ramond" panose="02020404030301010803"/>
                  <a:ea typeface="+mn-ea"/>
                  <a:cs typeface="+mn-cs"/>
                </a:rPr>
              </a:br>
              <a:r>
                <a:rPr kumimoji="0" lang="en-US" sz="15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ramond" panose="02020404030301010803"/>
                  <a:ea typeface="+mn-ea"/>
                  <a:cs typeface="+mn-cs"/>
                </a:rPr>
                <a:t>Balancer</a:t>
              </a: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26876589-8816-6A9B-7F67-EE060559C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6263" y="3984029"/>
              <a:ext cx="582402" cy="716068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10D1BD65-FECC-4762-2A60-FD2ABEA32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9599" y="5201542"/>
              <a:ext cx="582402" cy="716068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18CCCAAB-AE8E-223E-75A8-9EDAE8833E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3129" y="5198895"/>
              <a:ext cx="582402" cy="716068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4F8EBC7-FA44-5959-8668-F171F2C4D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7412" y="5199049"/>
              <a:ext cx="582402" cy="716068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D2A14917-FAF4-4C56-9C3E-A3B6333E9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0942" y="5196402"/>
              <a:ext cx="582402" cy="716068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E9AADE58-101D-1AF0-B91A-02383B2D9E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0873" y="5211477"/>
              <a:ext cx="582402" cy="716068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8B2506AE-C7CE-4977-E80C-A27CA3B9B0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4403" y="5208830"/>
              <a:ext cx="582402" cy="7160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456336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1">
  <a:themeElements>
    <a:clrScheme name="Custom 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CAB00"/>
      </a:accent1>
      <a:accent2>
        <a:srgbClr val="ED4B11"/>
      </a:accent2>
      <a:accent3>
        <a:srgbClr val="A5A5A5"/>
      </a:accent3>
      <a:accent4>
        <a:srgbClr val="00937B"/>
      </a:accent4>
      <a:accent5>
        <a:srgbClr val="5B9BD5"/>
      </a:accent5>
      <a:accent6>
        <a:srgbClr val="932092"/>
      </a:accent6>
      <a:hlink>
        <a:srgbClr val="0563C1"/>
      </a:hlink>
      <a:folHlink>
        <a:srgbClr val="954F7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350B7070-F291-BD48-BD16-063ABE220FC2}" vid="{A4957333-41A6-3442-98BC-DB1C2ACD676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79E3F46-B87E-4110-A958-99191F7F6417}">
  <we:reference id="8ba0e366-a439-4baa-944c-1a9790a138b7" version="1.0.0.3" store="EXCatalog" storeType="EXCatalog"/>
  <we:alternateReferences>
    <we:reference id="WA200002290" version="1.0.0.3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8825</TotalTime>
  <Words>661</Words>
  <Application>Microsoft Office PowerPoint</Application>
  <PresentationFormat>On-screen Show (4:3)</PresentationFormat>
  <Paragraphs>83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Garamond</vt:lpstr>
      <vt:lpstr>Times New Roman</vt:lpstr>
      <vt:lpstr>Office Theme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Availability / fault tolerance</vt:lpstr>
      <vt:lpstr>PowerPoint Presentation</vt:lpstr>
      <vt:lpstr>PowerPoint Presentation</vt:lpstr>
      <vt:lpstr>Another version of the same question…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joe.hummel</dc:creator>
  <cp:lastModifiedBy>Joe Hummel, PhD</cp:lastModifiedBy>
  <cp:revision>2209</cp:revision>
  <cp:lastPrinted>2023-04-18T16:10:34Z</cp:lastPrinted>
  <dcterms:created xsi:type="dcterms:W3CDTF">2013-01-13T00:19:11Z</dcterms:created>
  <dcterms:modified xsi:type="dcterms:W3CDTF">2024-11-19T03:37:12Z</dcterms:modified>
</cp:coreProperties>
</file>