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8"/>
  </p:notesMasterIdLst>
  <p:handoutMasterIdLst>
    <p:handoutMasterId r:id="rId9"/>
  </p:handoutMasterIdLst>
  <p:sldIdLst>
    <p:sldId id="311" r:id="rId3"/>
    <p:sldId id="645" r:id="rId4"/>
    <p:sldId id="646" r:id="rId5"/>
    <p:sldId id="1180" r:id="rId6"/>
    <p:sldId id="1181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82" d="100"/>
          <a:sy n="82" d="100"/>
        </p:scale>
        <p:origin x="15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1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5063 0 0,'0'0'7276'0'0,"6"0"-7129"0"0,44-1 1014 0 0,73-10 1 0 0,-96 6-545 0 0,4 2-70 0 0,16-1 95 0 0,88-11 391 0 0,134-12 509 0 0,-211 22-1321 0 0,164-8 377 0 0,206 10 135 0 0,-410 3-678 0 0,6 1-7 0 0,7 2 42 0 0,13 2-26 0 0,5 1 0 0 0,2 0-10 0 0,9 3 16 0 0,-21-5-58 0 0,6-2-1 0 0,-5-1 32 0 0,-3 1-33 0 0,-1 1-10 0 0,4 2 0 0 0,-9 0 11 0 0,-26-4 42 0 0,2 1 13 0 0,21 5 4 0 0,-21-5 2 0 0,-1 0 0 0 0,20 7-1 0 0,-14-6-16 0 0,12 3-34 0 0,-12-4 22 0 0,12 1-22 0 0,-18-2 568 0 0,-4-2-521 0 0,-1 1-64 0 0,-1 0 0 0 0,0 0 0 0 0,0 0 0 0 0,1 0 0 0 0,-1 0 0 0 0,0 0 0 0 0,0 0 0 0 0,1 0 0 0 0,-1 0 0 0 0,0 0 0 0 0,0-1 0 0 0,1 1 0 0 0,-1 0 0 0 0,0 0 0 0 0,0 0 0 0 0,0 0 0 0 0,1 0 0 0 0,-1-1 0 0 0,0 1 0 0 0,0 0 0 0 0,0 0 0 0 0,0 0 0 0 0,1 0 0 0 0,-1-1 0 0 0,0 1 0 0 0,0 0 0 0 0,0 0 0 0 0,0-1 0 0 0,0 1 0 0 0,0 0 0 0 0,0 0 0 0 0,1-1 0 0 0,-1 1 0 0 0,0 0 0 0 0,0 0 1 0 0,0 0-1 0 0,0-1 0 0 0,0 1 0 0 0,0 0 0 0 0,0-1 0 0 0,-10-8 338 0 0,2 3-237 0 0,-14-11-35 0 0,-32-17 0 0 0,-13-11 6 0 0,33 23-58 0 0,0 0 0 0 0,-74-32 0 0 0,48 25-8 0 0,-12-13-10 0 0,70 42-19 0 0,2 0-67 0 0,7 3-57 0 0,19 10 79 0 0,-11-6 11 0 0,24 12 42 0 0,2 0 0 0 0,-24-11-31 0 0,19 8 19 0 0,-18-8-25 0 0,15 8 24 0 0,-17-8-24 0 0,15 7 25 0 0,-17-8-19 0 0,20 9 31 0 0,9 6 11 0 0,-5 0-11 0 0,-22-12-31 0 0,-6-1 36 0 0,16 17 1 0 0,-17-14 0 0 0,12 19-1 0 0,-20-31 5 0 0,-1 1 0 0 0,1-1-1 0 0,-1 0 1 0 0,0 1-1 0 0,1-1 1 0 0,-1 1 0 0 0,0 0-1 0 0,1-1 1 0 0,-1 1-1 0 0,0-1 1 0 0,0 1-1 0 0,0-1 1 0 0,1 1 0 0 0,-1-1-1 0 0,0 1 1 0 0,0 0-1 0 0,0-1 1 0 0,0 1-1 0 0,0-1 1 0 0,0 1 0 0 0,0 0-1 0 0,0-1 1 0 0,0 1-1 0 0,-1-1 1 0 0,1 1 0 0 0,0 0-1 0 0,0-1 1 0 0,0 1-1 0 0,-1 0 1 0 0,-2 7-2 0 0,0-1 0 0 0,0 0 1 0 0,-5 8-1 0 0,5-11 3 0 0,1-1 0 0 0,-1 1 0 0 0,0-1 0 0 0,0 0 0 0 0,0 0 0 0 0,-1-1 0 0 0,-3 4 0 0 0,-3 0 36 0 0,-21 9-1 0 0,28-14-21 0 0,-49 22 145 0 0,29-13-111 0 0,-1-1-36 0 0,1-1-12 0 0,2 0 0 0 0,-13 2-69 0 0,29-10 38 0 0,1 2-52 0 0,0-2-38 0 0,-30 11-2696 0 0,30-10 1490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0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0 8751 0 0,'0'0'7272'0'0,"-3"9"-6510"0"0,-16 40 468 0 0,0 1-700 0 0,1-5-244 0 0,-4 11-39 0 0,-4 8-38 0 0,-76 136 267 0 0,-62 32 1001 0 0,125-180-1166 0 0,15-21-217 0 0,0 3-76 0 0,6-8-70 0 0,15-21-213 0 0,0 0-75 0 0,-10 18-11 0 0,10-18-99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0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21 7367 0 0,'-8'-5'2579'0'0,"-1"1"0"0"0,-16-4 0 0 0,22 7-2403 0 0,0 0-1 0 0,0 0 0 0 0,0 1 1 0 0,0 0-1 0 0,0-1 1 0 0,-1 1-1 0 0,1 0 0 0 0,0 0 1 0 0,0 1-1 0 0,0-1 1 0 0,0 1-1 0 0,-5 1 1 0 0,4-1-242 0 0,1 0 1 0 0,-1 1 0 0 0,1-1 0 0 0,-1 1 0 0 0,1 0 0 0 0,0 0 0 0 0,0 0 0 0 0,0 0 0 0 0,0 1-1 0 0,0-1 1 0 0,0 1 0 0 0,-2 3 0 0 0,1-1 69 0 0,0-2-323 0 0,0 4 66 0 0,-12 17 28 0 0,12-18 7 0 0,0 3 28 0 0,-12 25 100 0 0,9-16 37 0 0,-11 29 42 0 0,2 2 51 0 0,13-39 163 0 0,2-1 50 0 0,-4 31 3 0 0,3-30 808 0 0,4-1-810 0 0,6 28-81 0 0,-6-27 206 0 0,3-11-299 0 0,-2 1-65 0 0,-1-1-4 0 0,1 1-1 0 0,-1 0 1 0 0,1-1-1 0 0,-1 1 1 0 0,1-1-1 0 0,-1 0 0 0 0,0 0 1 0 0,1 0-1 0 0,-1 0 1 0 0,0 0-1 0 0,0 0 1 0 0,0 0-1 0 0,0-1 1 0 0,0 1-1 0 0,0-1 1 0 0,0 0-1 0 0,0 1 1 0 0,1-3-1 0 0,19-28-21 0 0,30-53-1 0 0,-44 69-55 0 0,-1-1-1 0 0,0 0 0 0 0,-1 0 0 0 0,0-1 1 0 0,4-27-1 0 0,-11 41-94 0 0,5 12 3045 0 0,8 32-2792 0 0,-5-20-32 0 0,13 32-49 0 0,4-1-24 0 0,-20-41-61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0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 6447 0 0,'-2'0'10763'0'0,"3"10"-10590"0"0,-2 2-134 0 0,4 36 196 0 0,5 9-221 0 0,-6-48-14 0 0,0 1 0 0 0,1 0 0 0 0,1 0 0 0 0,5 10 0 0 0,18 26 35 0 0,-21-38 138 0 0,2-4 35 0 0,24 11 0 0 0,-24-11 23 0 0,-2-5 94 0 0,19-4 41 0 0,-14 2 8 0 0,-1-4-171 0 0,-1 0 0 0 0,0 0 1 0 0,0-1-1 0 0,0 0 0 0 0,-1-1 0 0 0,0 1 0 0 0,-1-2 0 0 0,0 1 0 0 0,11-20 0 0 0,-11 16-61 0 0,0-1-1 0 0,-1 0 0 0 0,-1 0 0 0 0,0 0 0 0 0,-1 0 0 0 0,-1-1 0 0 0,3-27 0 0 0,-5 37-66 0 0,-1 0 0 0 0,0 0 0 0 0,-1 0 0 0 0,1 0 0 0 0,-1 0 0 0 0,0 0-1 0 0,-3-9 1 0 0,3 12-279 0 0,0-1 0 0 0,0 1 0 0 0,0-1 0 0 0,-1 1 0 0 0,1 0 0 0 0,-1-1 0 0 0,1 1 0 0 0,-1 0 0 0 0,0 0 0 0 0,0 0 0 0 0,0 1 0 0 0,0-1 0 0 0,0 0 0 0 0,0 1 0 0 0,-4-3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0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0,'0'0'6514'0'0,"4"10"-5484"0"0,10 32-90 0 0,-11-32 335 0 0,1 3-994 0 0,10 36-246 0 0,-11-37-140 0 0,-1-2-17 0 0,8 28-30 0 0,-8-28-134 0 0,1-1-60 0 0,6 31-7 0 0,-6-30 38 0 0,-1 1 191 0 0,12 56 48 0 0,-6-25 80 0 0,-3 1 86 0 0,-1-1 284 0 0,-1-27-335 0 0,3 40 222 0 0,-3-18-341 0 0,-2-28-18 0 0,-14-8-6876 0 0,7-5 1818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0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4 556 5527 0 0,'1'0'59'0'0,"-1"0"0"0"0,0 0-1 0 0,0-1 1 0 0,0 1-1 0 0,0 0 1 0 0,1 0-1 0 0,-1 0 1 0 0,0 0 0 0 0,0-1-1 0 0,0 1 1 0 0,0 0-1 0 0,0 0 1 0 0,0 0 0 0 0,0 0-1 0 0,1-1 1 0 0,-1 1-1 0 0,0 0 1 0 0,0 0-1 0 0,0 0 1 0 0,0-1 0 0 0,0 1-1 0 0,0 0 1 0 0,0 0-1 0 0,0-1 1 0 0,0 1 0 0 0,0 0-1 0 0,0 0 1 0 0,0 0-1 0 0,0-1 1 0 0,0 1-1 0 0,0 0 1 0 0,0 0 0 0 0,-1 0-1 0 0,1-1 1 0 0,0 1-1 0 0,0 0 1 0 0,0 0 0 0 0,0 0-1 0 0,0 0 1 0 0,0-1-1 0 0,0 1 1 0 0,-1 0-1 0 0,1 0 1 0 0,0 0 0 0 0,0 0-1 0 0,0 0 1 0 0,0-1-1 0 0,-1 1 1 0 0,1 0 0 0 0,0 0-1 0 0,0 0 1 0 0,0 0-1 0 0,-1 0 1 0 0,1 0-1 0 0,0 0 1 0 0,0 0 0 0 0,0 0-1 0 0,-1 0 1 0 0,1 0-1 0 0,0 0 1 0 0,0 0 0 0 0,-1 0-1 0 0,1 0 1 0 0,14-12 4062 0 0,-13 12-4144 0 0,71-53 4900 0 0,35-30-3334 0 0,161-150-455 0 0,-263 228-1070 0 0,33-34 79 0 0,79-61 0 0 0,-82 80 251 0 0,-33 19 776 0 0,4 10-1009 0 0,20 26-23 0 0,-25-34-89 0 0,-1-1 0 0 0,1 1 0 0 0,0 0 0 0 0,-1 0 0 0 0,1 0 0 0 0,-1 0 0 0 0,1 0 1 0 0,-1 0-1 0 0,0-1 0 0 0,1 1 0 0 0,-1 0 0 0 0,0 0 0 0 0,0 0 0 0 0,0 0 0 0 0,1 0 0 0 0,-1 0 0 0 0,0 0 0 0 0,0 0 1 0 0,-1 0-1 0 0,1 0 0 0 0,0 2 0 0 0,-4 61 22 0 0,-4 13 34 0 0,-4 10 6 0 0,-5 4 0 0 0,2-3 10 0 0,1-6 12 0 0,2-8-29 0 0,-1-14-47 0 0,9-44-11 0 0,-9 22 0 0 0,-4-8 11 0 0,14-28 38 0 0,2-6-41 0 0,0-6-2 0 0,1 10-5 0 0,1-13 31 0 0,0 1 0 0 0,0 0 0 0 0,2-1 0 0 0,6-21 1 0 0,22-48-56 0 0,-18 48 34 0 0,0 1-93 0 0,20-36 0 0 0,-27 58 62 0 0,0 1-1 0 0,1 0 1 0 0,0 0-1 0 0,1 1 1 0 0,0 0-1 0 0,0 0 1 0 0,13-9-1 0 0,-16 13 21 0 0,0 2 0 0 0,1-1 0 0 0,-1 1 0 0 0,8-4 0 0 0,2-2 0 0 0,-12 6 0 0 0,1-1 0 0 0,17-5 0 0 0,-18 8 0 0 0,-1 0 0 0 0,1 0 0 0 0,0 1 0 0 0,-1-1 0 0 0,1 1 0 0 0,0-1 0 0 0,4 1 0 0 0,25 5-13 0 0,-31-5 10 0 0,0 0 0 0 0,0 1 0 0 0,-1-1 1 0 0,1 0-1 0 0,0 0 0 0 0,-1 1 0 0 0,1-1 1 0 0,0 0-1 0 0,-1 1 0 0 0,1-1 0 0 0,-1 1 0 0 0,1-1 1 0 0,0 1-1 0 0,-1-1 0 0 0,1 1 0 0 0,-1-1 1 0 0,0 1-1 0 0,1-1 0 0 0,-1 1 0 0 0,1 0 0 0 0,-1-1 1 0 0,0 1-1 0 0,1 1 0 0 0,26 37-74 0 0,-26-37 72 0 0,0-1 0 0 0,0 1 0 0 0,0-1-1 0 0,0 1 1 0 0,0 0 0 0 0,-1-1 0 0 0,1 1 0 0 0,0 0 0 0 0,-1 0 0 0 0,1 2 0 0 0,11 48-17 0 0,-4 9-20 0 0,-2-1 16 0 0,-4-47-50 0 0,-1-3-18 0 0,2 33-14 0 0,-2-32-151 0 0,-1-2-858 0 0,1 27 246 0 0,-1-27-181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0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4385 0 7831 0 0,'0'0'2092'0'0,"-3"6"2321"0"0,-1 6-2354 0 0,5 26 1886 0 0,0-2-3110 0 0,-4-25-635 0 0,0 3-134 0 0,-6 29 340 0 0,5-31-278 0 0,-13 35-4 0 0,13-35-17 0 0,0-2-10 0 0,-13 32-1 0 0,12-32-5 0 0,0 1-33 0 0,-1 2-48 0 0,-21 38 83 0 0,20-38-59 0 0,-21 34 119 0 0,-1-3-9 0 0,-3 4-15 0 0,26-37-108 0 0,-23 28 75 0 0,-10 7-32 0 0,31-37-55 0 0,-25 26 46 0 0,-5 4-32 0 0,-12 10 36 0 0,-95 99 82 0 0,-51 44-17 0 0,137-138-124 0 0,26-22 0 0 0,-19 14 0 0 0,38-33 0 0 0,-59 46 0 0 0,-419 274 496 0 0,419-285-472 0 0,-54 28 123 0 0,-143 62 0 0 0,187-97-65 0 0,-183 97 126 0 0,262-135-205 0 0,-569 294 58 0 0,190-115-61 0 0,223-112 0 0 0,-92 39 0 0 0,131-58 0 0 0,45-18 0 0 0,-142 58 0 0 0,194-83 0 0 0,-8 3 0 0 0,2-1 0 0 0,5-3 0 0 0,5-1 0 0 0,5-2 0 0 0,-8 0 3 0 0,21-5 5 0 0,0 1 45 0 0,6-13 320 0 0,5 1-351 0 0,0 0-1 0 0,-1 0 0 0 0,0-1 0 0 0,0 0 0 0 0,7-20 0 0 0,5-8-1 0 0,-14 29-16 0 0,100-167 57 0 0,-88 152-72 0 0,1 1 0 0 0,2 1 1 0 0,0 1-1 0 0,36-31 0 0 0,-34 36-43 0 0,42-25 1 0 0,-63 43-22 0 0,-4 11-942 0 0,-4 32 985 0 0,6-41 29 0 0,0 0 1 0 0,0-1-1 0 0,0 1 0 0 0,-1 0 1 0 0,1 0-1 0 0,0 0 0 0 0,0 0 1 0 0,0-1-1 0 0,-1 1 0 0 0,1 0 1 0 0,0 0-1 0 0,-1 0 0 0 0,1-1 1 0 0,-1 1-1 0 0,1 0 0 0 0,-1-1 1 0 0,0 2-1 0 0,-4 4-6 0 0,-17 17-47 0 0,-8 6 45 0 0,-85 77-1 0 0,89-80-36 0 0,-12 13 36 0 0,8-8 12 0 0,-8 10 0 0 0,-1 1 0 0 0,4-4 0 0 0,3-2 0 0 0,0 1 0 0 0,4 0 0 0 0,1 0 0 0 0,21-27 0 0 0,-1 0 0 0 0,-6 16 0 0 0,0 18-12 0 0,11-35-47 0 0,9-3 5 0 0,-7-6 54 0 0,7 6-4 0 0,1-1 1 0 0,13 8-1 0 0,-13-9 4 0 0,0-1 0 0 0,-1 0 0 0 0,2-1 0 0 0,8 3 0 0 0,33 2 0 0 0,33-2 135 0 0,100-6 0 0 0,-18-1 8 0 0,172 13-132 0 0,-297-10-11 0 0,-1-1 0 0 0,-28 1-17 0 0,18-4-158 0 0,-9-1-560 0 0,5-1-5550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1839 0 0,'21'-2'17572'0'0,"10"40"-17193"0"0,-23-28-44 0 0,-4 1-146 0 0,2 1-143 0 0,-1-3 4 0 0,-2 0-1 0 0,1 0 1 0 0,4 16 0 0 0,6 26 44 0 0,4 18-76 0 0,1 6-18 0 0,0 3 0 0 0,-1-4 0 0 0,2 9 54 0 0,-8-31-33 0 0,6 12 43 0 0,-3 2 48 0 0,-11-53-11 0 0,-2 0-5 0 0,9 38-2 0 0,-8-38-13 0 0,-2-1-8 0 0,6 33-1 0 0,-6-33-22 0 0,0-2-189 0 0,1 32 36 0 0,-2-32-91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5983 0 0,'5'-5'156'0'0,"-3"2"-94"0"0,1 1-1 0 0,-1 0 1 0 0,1 0-1 0 0,0 0 1 0 0,0 0-1 0 0,0 0 1 0 0,4-1-1 0 0,43-23 2424 0 0,64-25 0 0 0,-105 47-2236 0 0,286-101 4331 0 0,-95 36-4104 0 0,-156 51-432 0 0,52-31 0 0 0,-35 17 513 0 0,-58 30-227 0 0,0 0 12 0 0,8-5-10 0 0,-9 5 1032 0 0,-4 2-1302 0 0,-4 2-193 0 0,1-1 0 0 0,-1 1 0 0 0,0 0 1 0 0,1 0-1 0 0,0 0 0 0 0,0 1 0 0 0,-1 0 0 0 0,-5 5 1 0 0,-9 4-697 0 0,-15 7-833 0 0,32-17 1361 0 0,0-1 99 0 0,-28 18 1245 0 0,28-17 635 0 0,3 7-1537 0 0,-6 48 565 0 0,1-11-592 0 0,4-35-20 0 0,0 1-7 0 0,-4 36 1 0 0,4-37-66 0 0,0 0 0 0 0,1 0 1 0 0,0 12-1 0 0,1-10-11 0 0,-1-1 66 0 0,1-1 10 0 0,4 35-1 0 0,-4-34 91 0 0,3-3-76 0 0,14 27 7 0 0,-13-27 116 0 0,2-9-108 0 0,20 3 2 0 0,-26-3-113 0 0,0 0 0 0 0,-1 0-1 0 0,1 0 1 0 0,-1 0 0 0 0,1 0-1 0 0,-1 0 1 0 0,1 0 0 0 0,-1 0-1 0 0,1 0 1 0 0,0 0 0 0 0,-1 0-1 0 0,1 0 1 0 0,-1 0 0 0 0,1-1-1 0 0,-1 1 1 0 0,1 0 0 0 0,0-1-1 0 0,8-4 73 0 0,-1-2 0 0 0,1 1 0 0 0,-1-1 0 0 0,-1 0 0 0 0,1-1 0 0 0,-1 1 0 0 0,0-2 0 0 0,-1 1 0 0 0,10-17 0 0 0,-2-1 175 0 0,0-1 0 0 0,13-38 0 0 0,-21 48-133 0 0,0 0 0 0 0,-1 0 0 0 0,-1 0 1 0 0,2-20-1 0 0,-5 32-83 0 0,-1 0 0 0 0,0 1 0 0 0,0-1 0 0 0,0 0 1 0 0,0 1-1 0 0,-1-1 0 0 0,0 0 0 0 0,0 1 1 0 0,0-1-1 0 0,-1 1 0 0 0,1-1 0 0 0,-1 1 0 0 0,0 0 1 0 0,0-1-1 0 0,-1 1 0 0 0,1 0 0 0 0,-1 1 0 0 0,0-1 1 0 0,0 0-1 0 0,-6-5 0 0 0,-1 1-253 0 0,-1 1 0 0 0,0 0 0 0 0,0 0 0 0 0,0 1 0 0 0,-13-5-1 0 0,10 8-4546 0 0,10 3 2847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11519 0 0,'0'0'4314'0'0,"3"10"-3257"0"0,1 2-750 0 0,14 36 1031 0 0,9 14 136 0 0,5 14-622 0 0,-10-26-498 0 0,-10-24-38 0 0,11 29-150 0 0,-12-27-66 0 0,11 29-18 0 0,-12-29-15 0 0,11 41-54 0 0,2 17-13 0 0,-3 2 0 0 0,0-11 0 0 0,-6-24-14 0 0,5 13-73 0 0,-16-55 18 0 0,0-1-22 0 0,10 28 11 0 0,-10-28 3 0 0,-2-22-2753 0 0,-3 0-1822 0 0,0-2-1408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2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11975 0 0,'0'0'1083'0'0,"-2"1"-891"0"0,-5 2 653 0 0,0 1-1 0 0,1 0 1 0 0,-9 7 0 0 0,-14 16-247 0 0,1 1 0 0 0,-35 44 0 0 0,44-49-510 0 0,-21 28-88 0 0,19-23-16 0 0,-5 14-60 0 0,4 1 2 0 0,17-35 6 0 0,3 38-39 0 0,1-37-37 0 0,36 31-217 0 0,-28-32 703 0 0,2-2-138 0 0,29 18 84 0 0,-29-17 38 0 0,1-2 8 0 0,29 15-3 0 0,-22-13-23 0 0,-8-4-209 0 0,-3-1 0 0 0,-1 0 0 0 0,1 0 0 0 0,0-1-1 0 0,8 1 1 0 0,34 6 369 0 0,-3-4-168 0 0,-5-1-70 0 0,-15-2-156 0 0,-18-1-2 0 0,0 1-12 0 0,24 0-37 0 0,-17 0 20 0 0,12 2-22 0 0,-20-2-60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2585 3679 0 0,'0'0'4376'0'0,"2"-11"-3108"0"0,-2 4-1148 0 0,0 6-7 0 0,0 0 1 0 0,0-1-1 0 0,0 1 0 0 0,0 0 0 0 0,1-1 0 0 0,-1 1 0 0 0,1 0 0 0 0,-1 0 0 0 0,1-1 0 0 0,-1 1 0 0 0,1 0 0 0 0,0 0 0 0 0,1-2 1 0 0,0 0 2346 0 0,1 1-2005 0 0,27-18 2498 0 0,-26 18-1785 0 0,-1 0-780 0 0,9-7-17 0 0,-9 7 350 0 0,-1 0-383 0 0,8-7-96 0 0,-8 7-39 0 0,-2 2-190 0 0,0 0 0 0 0,0-1 1 0 0,0 1-1 0 0,0 0 0 0 0,0-1 0 0 0,1 1 1 0 0,-1 0-1 0 0,0-1 0 0 0,0 1 1 0 0,0 0-1 0 0,0-1 0 0 0,1 1 0 0 0,-1 0 1 0 0,0-1-1 0 0,0 1 0 0 0,1 0 0 0 0,-1 0 1 0 0,0-1-1 0 0,0 1 0 0 0,1 0 0 0 0,0 0 1 0 0,7-9 270 0 0,49-81 1100 0 0,44-72-863 0 0,-9 3-220 0 0,69-114 203 0 0,-110 190-297 0 0,-4-3-1 0 0,67-171 0 0 0,-62 129-102 0 0,25-69 229 0 0,38-115-130 0 0,-23 132-203 0 0,-15 34 0 0 0,-22 47-39 0 0,-4 9-25 0 0,-43 74 56 0 0,-1 0 0 0 0,-1-1-1 0 0,8-30 1 0 0,-3 11-34 0 0,-8 29 27 0 0,0-1 1 0 0,-1 1 0 0 0,0 0 0 0 0,0-1-1 0 0,0-14 1 0 0,-1 22 14 0 0,-1 0 0 0 0,0-1 0 0 0,0 1 0 0 0,0 0 0 0 0,1 0 0 0 0,-1 0-1 0 0,0-1 1 0 0,0 1 0 0 0,0 0 0 0 0,0 0 0 0 0,0-1 0 0 0,0 1-1 0 0,1 0 1 0 0,-1 0 0 0 0,0-1 0 0 0,0 1 0 0 0,0 0-1 0 0,0 0 1 0 0,0-1 0 0 0,0 1 0 0 0,0 0 0 0 0,0 0 0 0 0,0-1-1 0 0,0 1 1 0 0,0 0 0 0 0,0 0 0 0 0,0-1 0 0 0,-1 1 0 0 0,1 0-1 0 0,0 0 1 0 0,0 0 0 0 0,0-1 0 0 0,0 1 0 0 0,0 0-1 0 0,0 0 1 0 0,-1-1 0 0 0,1 1 0 0 0,0 0 0 0 0,0 0 0 0 0,0 0-1 0 0,0 0 1 0 0,-1-1 0 0 0,1 1 0 0 0,0 0 0 0 0,0 0-1 0 0,-1 0 1 0 0,1 0 0 0 0,0 0 0 0 0,0 0 0 0 0,0 0 0 0 0,-1-1-1 0 0,1 1 1 0 0,0 0 0 0 0,0 0 0 0 0,-1 0 0 0 0,1 0 0 0 0,0 0-1 0 0,-1 0 1 0 0,1 0 0 0 0,0 0 0 0 0,0 0 0 0 0,-1 1-1 0 0,-4 1-41 0 0,-7 5 20 0 0,-54 43-178 0 0,-60 42-74 0 0,90-64 264 0 0,18-11-44 0 0,-8 4 43 0 0,-2 4 11 0 0,3 0 0 0 0,3-1 0 0 0,3 1-12 0 0,16-20-49 0 0,7-5-105 0 0,0-1 158 0 0,0 1 1 0 0,0-1 0 0 0,0 0-1 0 0,0 0 1 0 0,0 0-1 0 0,0-1 1 0 0,0 0 0 0 0,-1 1-1 0 0,1-1 1 0 0,3-3-1 0 0,6-3-19 0 0,18-19-1 0 0,-28 24 28 0 0,250-211 0 0 0,-241 204 0 0 0,1 0 0 0 0,0 1 0 0 0,1 1 0 0 0,28-14 0 0 0,-29 17 0 0 0,0 2 0 0 0,5 2 11 0 0,-17 1-10 0 0,-1 0 1 0 0,1 0 0 0 0,-1 0-1 0 0,1 0 1 0 0,-1 0 0 0 0,1 0-1 0 0,-1 0 1 0 0,1 0 0 0 0,-1 1-1 0 0,1-1 1 0 0,-1 0-1 0 0,1 0 1 0 0,-1 1 0 0 0,1-1-1 0 0,-1 0 1 0 0,1 1 0 0 0,-1-1-1 0 0,0 0 1 0 0,1 1 0 0 0,-1-1-1 0 0,0 1 1 0 0,1-1 0 0 0,-1 0-1 0 0,0 1 1 0 0,1 0-1 0 0,29 29 21 0 0,-30-30-20 0 0,1 1 1 0 0,0 0-1 0 0,0 0 0 0 0,0 0 1 0 0,-1 0-1 0 0,1-1 0 0 0,0 1 1 0 0,-1 0-1 0 0,1 0 1 0 0,-1 0-1 0 0,1 0 0 0 0,-1 1 1 0 0,1-1-1 0 0,-1 0 0 0 0,0 0 1 0 0,0 0-1 0 0,1 2 0 0 0,9 42 20 0 0,-6-23 20 0 0,3 27-31 0 0,-4-29-4 0 0,6 32 58 0 0,1-7 7 0 0,-8-34 72 0 0,0 0-72 0 0,4 31-1 0 0,-4-31-1 0 0,-1-1 16 0 0,4 32-17 0 0,0 9-10 0 0,-4-38-66 0 0,-1-3-58 0 0,0 1-642 0 0,-2 30 386 0 0,1-30-106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2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12895 0 0,'0'0'4274'0'0,"7"0"-3301"0"0,18 1-240 0 0,-24 0-675 0 0,1-1 1 0 0,-1 0-1 0 0,0 0 0 0 0,0 0 0 0 0,1 0 0 0 0,-1 0 0 0 0,0 0 0 0 0,0-1 1 0 0,0 1-1 0 0,1 0 0 0 0,-1-1 0 0 0,0 1 0 0 0,0 0 0 0 0,0-1 1 0 0,0 1-1 0 0,1-1 0 0 0,0-1 0 0 0,2 0 130 0 0,7-4-29 0 0,-1 0 1 0 0,0-1-1 0 0,0 0 0 0 0,-1 0 1 0 0,0-1-1 0 0,0-1 0 0 0,-1 1 1 0 0,8-11-1 0 0,-2 1-413 0 0,0-2 0 0 0,-2 0-1 0 0,11-21 1 0 0,-11 16-237 0 0,10-29 1 0 0,-19 47 514 0 0,-1 0 1 0 0,0-1 0 0 0,0 1-1 0 0,-1-1 1 0 0,0 0-1 0 0,0 0 1 0 0,-1 1 0 0 0,-1-15-1 0 0,1 18 118 0 0,-1 1 0 0 0,0 0 0 0 0,0 0 0 0 0,0 0 0 0 0,0 0 0 0 0,-1 0 0 0 0,1 0 0 0 0,-3-4 0 0 0,3 5-96 0 0,0 1 0 0 0,-1 0 0 0 0,1-1 1 0 0,0 1-1 0 0,0 0 0 0 0,0 0 0 0 0,-1 0 0 0 0,1 0 1 0 0,-1 0-1 0 0,1 1 0 0 0,-1-1 0 0 0,1 0 0 0 0,-1 0 1 0 0,1 1-1 0 0,-1-1 0 0 0,1 1 0 0 0,-1 0 1 0 0,0-1-1 0 0,1 1 0 0 0,-3 0 0 0 0,-19 2 27 0 0,17 1-82 0 0,3-1 4 0 0,1-2-1 0 0,1 1 0 0 0,-1-1 0 0 0,0 1 1 0 0,1 0-1 0 0,0 0 0 0 0,-1 0 0 0 0,1 0 0 0 0,-1 0 0 0 0,1 0 1 0 0,0 0-1 0 0,0 0 0 0 0,-2 2 0 0 0,-1 1-16 0 0,-4 3-103 0 0,1 0-1 0 0,-1 1 1 0 0,2 0-1 0 0,-13 17 1 0 0,15-19 101 0 0,1-2-14 0 0,0 0 0 0 0,0 0 0 0 0,1 0 0 0 0,-1 0 1 0 0,-3 8-1 0 0,3-3-5 0 0,-4 5-85 0 0,-5 28 22 0 0,2 11 100 0 0,8-31 89 0 0,3 22 28 0 0,0-33 7 0 0,0 0 2 0 0,7 35 0 0 0,-6-34 0 0 0,1-3 0 0 0,12 30-9 0 0,-14-37-103 0 0,0 0 0 0 0,0 0-1 0 0,0 0 1 0 0,0 0 0 0 0,0 0 0 0 0,0 0 0 0 0,2 2 0 0 0,23 30 13 0 0,-25-33-18 0 0,-1 0 0 0 0,1 0-1 0 0,0 0 1 0 0,-1 0 0 0 0,1-1 0 0 0,0 1 0 0 0,0 0 0 0 0,-1 0-1 0 0,1 0 1 0 0,0-1 0 0 0,0 1 0 0 0,0-1 0 0 0,0 1 0 0 0,2 0 0 0 0,25 13 18 0 0,-27-14-19 0 0,0 1 1 0 0,-1-1-1 0 0,1 0 0 0 0,-1 1 1 0 0,1-1-1 0 0,0 0 0 0 0,-1 0 1 0 0,1 1-1 0 0,0-1 1 0 0,0 0-1 0 0,-1 0 0 0 0,1 0 1 0 0,0 0-1 0 0,-1 0 0 0 0,1 0 1 0 0,0 0-1 0 0,1 0 1 0 0,26-6 18 0 0,-2-4 21 0 0,-18 4-17 0 0,0 0-1 0 0,0 0 0 0 0,-1-1 0 0 0,0 0 0 0 0,0 0 0 0 0,0 0 0 0 0,-1-1 0 0 0,-1 0 0 0 0,1 0 0 0 0,-1-1 0 0 0,4-9 0 0 0,6-15 95 0 0,17-56 0 0 0,-29 79-119 0 0,37-145 12 0 0,-40 155-12 0 0,2-2-2 0 0,3 7-12 0 0,0 3-5 0 0,0 0 1 0 0,0 1-1 0 0,5 12 0 0 0,-4-1-10 0 0,8 32 0 0 0,2 30 71 0 0,-6-33-31 0 0,2-2 0 0 0,-9-38 170 0 0,-2-10-165 0 0,0-1-1 0 0,0 1 0 0 0,0 0 1 0 0,0 0-1 0 0,-1 0 0 0 0,1-1 1 0 0,0 1-1 0 0,-1 0 1 0 0,1-1-1 0 0,-1 1 0 0 0,1-1 1 0 0,0-1-1 0 0,29-136 635 0 0,-22 93-765 0 0,2 0-1 0 0,17-48 1 0 0,-24 88 44 0 0,0 0 0 0 0,0-1 0 0 0,1 1 0 0 0,0 1 0 0 0,0-1-1 0 0,0 0 1 0 0,1 1 0 0 0,9-9 0 0 0,-13 13 59 0 0,0 0 0 0 0,0 0 0 0 0,0 1 0 0 0,0-1 0 0 0,0 1 0 0 0,0-1 0 0 0,0 0 0 0 0,0 1 0 0 0,0 0 0 0 0,0-1 0 0 0,1 1 0 0 0,2-1-12 0 0,-1-1-48 0 0,3 4 12 0 0,21 7 37 0 0,-26-9 20 0 0,0 1-1 0 0,1-1 1 0 0,-1 1-1 0 0,0-1 1 0 0,0 1-1 0 0,0-1 1 0 0,0 1-1 0 0,0 0 0 0 0,0 0 1 0 0,0-1-1 0 0,1 3 1 0 0,29 23-19 0 0,-17-11-38 0 0,8 17-34 0 0,-16-24 5 0 0,-2 1 7 0 0,13 27-43 0 0,-13-27-190 0 0,0 1-79 0 0,10 30-20 0 0,-11-30-103 0 0,-1-1-427 0 0,10 38-187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4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2187 184 919 0 0,'0'0'12984'0'0,"-2"1"-12257"0"0,-8 1-107 0 0,8-2-48 0 0,-10-12 2659 0 0,8 10-3075 0 0,1 0 1 0 0,-1 1 0 0 0,0-1-1 0 0,0 0 1 0 0,0 1 0 0 0,0 0-1 0 0,0 0 1 0 0,0 0 0 0 0,0 1-1 0 0,-4-1 1 0 0,-47 0 497 0 0,34 1-269 0 0,-40 0-248 0 0,-27-1 490 0 0,-154 18 1 0 0,80 13-611 0 0,63-11 7 0 0,-123 9-1 0 0,186-26-12 0 0,-234 20 266 0 0,204-14-277 0 0,0-4 0 0 0,0-2 0 0 0,-92-10 0 0 0,93 3 100 0 0,-115 5 0 0 0,157 1-100 0 0,13-1 0 0 0,1 1 0 0 0,-1-1 0 0 0,1 2 0 0 0,-15 3 0 0 0,18-4 0 0 0,1 1 0 0 0,2-1 11 0 0,4-1 31 0 0,10-6-39 0 0,-1 0-1 0 0,0 0 0 0 0,0-1 0 0 0,-1 0 0 0 0,11-11 0 0 0,3-2-4 0 0,94-85 66 0 0,-88 80-64 0 0,-13 11 0 0 0,1 1 0 0 0,0 1 0 0 0,38-21 0 0 0,-37 24 0 0 0,-4 4-11 0 0,-12 4 1 0 0,0 0-1 0 0,0 1 0 0 0,-1-1 0 0 0,1 1 0 0 0,0-1 1 0 0,0 1-1 0 0,0 0 0 0 0,0 0 0 0 0,3 0 0 0 0,0 0-14 0 0,0-1-55 0 0,-7 10-515 0 0,-8 25 570 0 0,10-33 22 0 0,0-1 1 0 0,0 1-1 0 0,0 0 0 0 0,0-1 0 0 0,-1 1 0 0 0,1 0 0 0 0,0-1 1 0 0,0 1-1 0 0,-1 0 0 0 0,1-1 0 0 0,0 1 0 0 0,-1 0 0 0 0,1-1 1 0 0,-1 1-1 0 0,1-1 0 0 0,-1 1 0 0 0,-2 2 1 0 0,1 0 1 0 0,-1 0-1 0 0,0-1 0 0 0,0 1 0 0 0,0-1 1 0 0,0 0-1 0 0,-5 3 0 0 0,1-2 4 0 0,-285 180 126 0 0,113-71-128 0 0,162-101 0 0 0,1-1 0 0 0,6-2 11 0 0,9-6 10 0 0,6 7 0 0 0,17 29-22 0 0,-21-37-1 0 0,-1 0-1 0 0,0-1 1 0 0,1 1 0 0 0,-1 0-1 0 0,1 0 1 0 0,-1 0-1 0 0,1-1 1 0 0,-1 1 0 0 0,1 0-1 0 0,0-1 1 0 0,-1 1-1 0 0,1-1 1 0 0,0 1 0 0 0,0 0-1 0 0,-1-1 1 0 0,1 0-1 0 0,0 1 1 0 0,0-1 0 0 0,1 1-1 0 0,29 13-20 0 0,-13-6-19 0 0,32 17 31 0 0,8 2 11 0 0,3 2 0 0 0,-12-7 0 0 0,-3-4 0 0 0,-7-3 11 0 0,-31-11 3 0 0,0-2 0 0 0,0 1 0 0 0,14 2 1 0 0,-9-2-4 0 0,6 1 61 0 0,17 4 6 0 0,-20-5-22 0 0,21 3-45 0 0,3-3-55 0 0,-14-7-180 0 0,-21 2-60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5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5034 5063 0 0,'0'0'5611'0'0,"-7"-8"-2175"0"0,6-15-2164 0 0,0 0 0 0 0,1 0 0 0 0,1 0 0 0 0,7-39 0 0 0,1-27 185 0 0,5-123-295 0 0,-3 53-708 0 0,7-89 101 0 0,6-122 202 0 0,-5-204-269 0 0,1 176-24 0 0,-8 200-312 0 0,-3 69-194 0 0,7 1 0 0 0,5 0 0 0 0,49-166 0 0 0,-51 235-63 0 0,45-99 1 0 0,-44 119 8 0 0,1 1 0 0 0,2 1 1 0 0,37-44-1 0 0,114-135-160 0 0,-141 175 255 0 0,2 2-1 0 0,2 1 1 0 0,1 2-1 0 0,2 1 1 0 0,1 3-1 0 0,2 1 1 0 0,1 2-1 0 0,75-37 1 0 0,-21 20-88 0 0,92-45 36 0 0,53-21-29 0 0,8 19-48 0 0,-191 72 85 0 0,528-155-103 0 0,-425 130 148 0 0,-46 12 0 0 0,-69 22-13 0 0,1 2 1 0 0,0 2-1 0 0,0 3 0 0 0,53 0 0 0 0,-63 5 13 0 0,21 2 0 0 0,-38-2-9 0 0,30 2-35 0 0,-1 2 33 0 0,9 0 11 0 0,0-1 0 0 0,2-1-11 0 0,158-3-42 0 0,-186 1 53 0 0,15 1 0 0 0,-2 3 0 0 0,-5 1 0 0 0,2 4 0 0 0,-3-1 0 0 0,-3-3 0 0 0,6-2 0 0 0,-6-3 0 0 0,-4-3 0 0 0,-4-1 0 0 0,1-2 0 0 0,0 0 0 0 0,-1 0 0 0 0,-5 2 0 0 0,2 0 0 0 0,-2 4 11 0 0,-15 0 31 0 0,28 3-1 0 0,-32-3-18 0 0,31-2-12 0 0,-15 0 2 0 0,-18 1 382 0 0,1 2-342 0 0,16 1-31 0 0,-16-2 32 0 0,-3-14 793 0 0,-1 13-824 0 0,-12-10 158 0 0,-20-17-68 0 0,0-1-104 0 0,7 5 138 0 0,-50-37-1 0 0,-83-49 35 0 0,88 69-181 0 0,62 37 0 0 0,-3 0 0 0 0,0 2 0 0 0,2 2-23 0 0,6 0-85 0 0,9 5-97 0 0,17 15 113 0 0,-11-12 28 0 0,28 6-1 0 0,-3-2 54 0 0,-1-1 11 0 0,0 0 0 0 0,2 1 0 0 0,-1 0 0 0 0,2 1 0 0 0,-1 1-11 0 0,-10-4-47 0 0,-8-3-32 0 0,-18-5 80 0 0,1-1 1 0 0,-1 0-1 0 0,1 0 1 0 0,-1-1-1 0 0,1 1 1 0 0,5-1-1 0 0,-7 0-4 0 0,29 4-66 0 0,-4-2 16 0 0,7 0-11 0 0,-22 1 33 0 0,-12-3 42 0 0,3 1-1 0 0,-1 0 0 0 0,1 1 0 0 0,-1-1 0 0 0,0 1 0 0 0,0-1 0 0 0,0 1 1 0 0,0 0-1 0 0,0 0 0 0 0,0 0 0 0 0,0 0 0 0 0,1 3 0 0 0,0 0-1 0 0,-1 0 0 0 0,-1 0 0 0 0,1 0 0 0 0,-1 0 1 0 0,0 0-1 0 0,1 7 0 0 0,-2-12 2 0 0,0 1-3 0 0,0 0-1 0 0,1 0 1 0 0,-1 0 0 0 0,0 0 0 0 0,0-1-1 0 0,0 1 1 0 0,0 0 0 0 0,0 0 0 0 0,0 0-1 0 0,0 0 1 0 0,-1 0 0 0 0,1-1 0 0 0,0 1-1 0 0,0 0 1 0 0,-1 0 0 0 0,1 0 0 0 0,0-1-1 0 0,-1 1 1 0 0,1 0 0 0 0,-1 1 0 0 0,-19 32-83 0 0,10-19 18 0 0,-18 20 44 0 0,-7 7-18 0 0,-2 4 31 0 0,-2 2 82 0 0,11-14-1 0 0,-7 5 16 0 0,0-3-28 0 0,-2-2-47 0 0,0-2-11 0 0,1-6 0 0 0,5-6-13 0 0,-1 0-325 0 0,14-11 40 0 0,13-6-13 0 0,0 0-18 0 0,-18 10-73 0 0,18-10-28 0 0,-1 1-585 0 0,-15 12-133 0 0,16-12-248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5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13823 0 0,'0'-8'808'0'0,"0"6"40"0"0,1 6 2810 0 0,8 51-3644 0 0,0 21-30 0 0,0-9-64 0 0,0 3-16 0 0,1 2 16 0 0,-1-6 64 0 0,0-7 16 0 0,-2-7 36 0 0,-5-42 592 0 0,-2 0-398 0 0,3 31 20 0 0,-3-31 528 0 0,-8-22-108 0 0,3 1-514 0 0,2-1 0 0 0,-1 1-1 0 0,1-1 1 0 0,1 0 0 0 0,-2-16 0 0 0,0-63-69 0 0,4 53-93 0 0,-1-7-91 0 0,3-1-1 0 0,1 1 1 0 0,2-1 0 0 0,3 1-1 0 0,18-64 1 0 0,-22 98 32 0 0,1-1-1 0 0,0 1 1 0 0,0-1 0 0 0,1 1-1 0 0,0 1 1 0 0,1-1-1 0 0,0 1 1 0 0,1 1 0 0 0,0-1-1 0 0,15-13 1 0 0,-11 14-13 0 0,1-1 1 0 0,-1 2 0 0 0,1 0-1 0 0,1 0 1 0 0,0 1-1 0 0,0 1 1 0 0,0 0 0 0 0,18-4-1 0 0,-25 8-66 0 0,0 1 1 0 0,0 0-1 0 0,0 0 0 0 0,11 0 1 0 0,-14 1 105 0 0,-1 0 0 0 0,0 0 1 0 0,0 1-1 0 0,0-1 1 0 0,1 1-1 0 0,3 1 1 0 0,1 1-14 0 0,-1-2-101 0 0,-4 9-656 0 0,7 32 606 0 0,-7-32 87 0 0,-6-2 34 0 0,-1 1 57 0 0,3-5 11 0 0,-1 0-1 0 0,1 0 1 0 0,-1 0 0 0 0,0 0 0 0 0,0 0 0 0 0,-6 6 0 0 0,-10 14 276 0 0,-1 0 1 0 0,-37 34-1 0 0,-32 12 1144 0 0,75-61-1195 0 0,-1-1-1 0 0,1-1 1 0 0,-1 0-1 0 0,0 0 1 0 0,-19 4-1 0 0,30-9-416 0 0,0-1 1 0 0,0-1-1 0 0,0 1 0 0 0,1 0 0 0 0,-1-1 0 0 0,0 1 0 0 0,0-1 1 0 0,0 0-1 0 0,-1 0 0 0 0,1 0 0 0 0,0-1 0 0 0,0 1 0 0 0,1-1 1 0 0,-1 1-1 0 0,-6-3 0 0 0,8 1-1302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282 159 7367 0 0,'6'-10'787'0'0,"-6"9"-572"0"0,0-1 0 0 0,1 0 0 0 0,-1 1 0 0 0,0-1 0 0 0,0 0-1 0 0,-1 0 1 0 0,1 1 0 0 0,0-1 0 0 0,0 0 0 0 0,-1 1 0 0 0,1-1 0 0 0,-1 1 0 0 0,0-1 0 0 0,1 0 0 0 0,-1 1 0 0 0,0 0-1 0 0,-1-3 1 0 0,-18-17 2266 0 0,17 18-2395 0 0,0 1 0 0 0,0-1 0 0 0,0 1 0 0 0,0 0-1 0 0,-1 1 1 0 0,1-1 0 0 0,-1 0 0 0 0,1 1 0 0 0,-1 0-1 0 0,1 0 1 0 0,-1 0 0 0 0,0 0 0 0 0,0 1 0 0 0,1-1 0 0 0,-1 1-1 0 0,0 0 1 0 0,0 0 0 0 0,1 0 0 0 0,-1 1 0 0 0,0-1-1 0 0,0 1 1 0 0,1 0 0 0 0,-1 0 0 0 0,0 0 0 0 0,1 1 0 0 0,0-1-1 0 0,-1 1 1 0 0,1 0 0 0 0,0 0 0 0 0,-1 0 0 0 0,1 0-1 0 0,-5 5 1 0 0,3-2-52 0 0,2-3-13 0 0,1 0-1 0 0,-1 0 1 0 0,1 1 0 0 0,0-1-1 0 0,0 1 1 0 0,0-1-1 0 0,-4 6 1 0 0,-19 30 156 0 0,19-29-146 0 0,2-5 0 0 0,1 1 0 0 0,0-1 1 0 0,1 1-1 0 0,-1 0 1 0 0,-3 9-1 0 0,2-5 15 0 0,1-3 2 0 0,0 0 0 0 0,0 0 0 0 0,1 0-1 0 0,-3 10 1 0 0,1-4 2 0 0,-9 34 247 0 0,10-34-227 0 0,0-3 20 0 0,1 1 0 0 0,0-1-1 0 0,-1 11 1 0 0,-3 18 132 0 0,5-29 22 0 0,0 4 10 0 0,-2 38 2 0 0,2-38-8 0 0,3 0-33 0 0,4 42-14 0 0,-4-42-1 0 0,2-1-20 0 0,12 34-77 0 0,-16-45-98 0 0,1 0 0 0 0,-1 1 0 0 0,0-1 0 0 0,1 0 1 0 0,0 0-1 0 0,-1 1 0 0 0,1-1 0 0 0,0 0 0 0 0,-1 0 0 0 0,1 0 1 0 0,0 0-1 0 0,0 0 0 0 0,0 0 0 0 0,1 1 0 0 0,27 26 23 0 0,-28-27-25 0 0,-1-1 0 0 0,1 1 0 0 0,0 0 0 0 0,0 0 0 0 0,0-1 0 0 0,0 1 0 0 0,0 0 0 0 0,0-1 0 0 0,0 1 0 0 0,0-1 0 0 0,0 1 0 0 0,0-1 0 0 0,0 1 0 0 0,0-1 0 0 0,2 0 0 0 0,35 11 21 0 0,-37-11-21 0 0,0 1 0 0 0,0-1-1 0 0,0 0 1 0 0,0 0 0 0 0,-1 1-1 0 0,1-1 1 0 0,0 0 0 0 0,0 0-1 0 0,0 0 1 0 0,0 0 0 0 0,0 0-1 0 0,0 0 1 0 0,0 0 0 0 0,0 0-1 0 0,0-1 1 0 0,0 1 0 0 0,1-1-1 0 0,11-3 8 0 0,-1-1-1 0 0,1 0 0 0 0,-1-1 1 0 0,0 0-1 0 0,-1-1 0 0 0,22-16 1 0 0,-12 3 4 0 0,-1-2 0 0 0,-1 0 0 0 0,-1-1 1 0 0,-1-1-1 0 0,26-47 0 0 0,-18 21-11 0 0,-2-1-1 0 0,18-61 1 0 0,-35 96 70 0 0,-1 0 0 0 0,-1-1 0 0 0,-1 1-1 0 0,2-27 1 0 0,-5 37-7 0 0,0 1-1 0 0,0-1 0 0 0,-1 1 1 0 0,1-1-1 0 0,-1 0 1 0 0,-1 1-1 0 0,1-1 0 0 0,-1 1 1 0 0,0 0-1 0 0,0-1 0 0 0,0 1 1 0 0,-1 0-1 0 0,0 0 1 0 0,0 1-1 0 0,0-1 0 0 0,-1 1 1 0 0,-4-6-1 0 0,3 5-3 0 0,-1 0 0 0 0,1 0 0 0 0,-1 1 0 0 0,0 0 1 0 0,0 0-1 0 0,-1 0 0 0 0,1 1 0 0 0,-1 0 0 0 0,1 0 0 0 0,-13-3 0 0 0,14 5-181 0 0,0 0 0 0 0,0 0-1 0 0,0 1 1 0 0,-1 0 0 0 0,1 0 0 0 0,0 0 0 0 0,-1 0 0 0 0,1 1-1 0 0,0 0 1 0 0,0 0 0 0 0,0 0 0 0 0,0 1 0 0 0,0 0 0 0 0,0 0-1 0 0,-6 4 1 0 0,2-2-554 0 0,-4 2-74 0 0,2 3-5239 0 0,-8 8-232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5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22 7831 0 0,'0'0'356'0'0,"-1"-1"-6"0"0,-1-1-222 0 0,0 0 255 0 0,0 1 1 0 0,1 0 0 0 0,-1 1-1 0 0,0-1 1 0 0,0 0 0 0 0,0 0-1 0 0,0 1 1 0 0,0-1-1 0 0,0 1 1 0 0,-4-1 0 0 0,-2 0 557 0 0,-3-2-158 0 0,0 1-1 0 0,0 0 1 0 0,-1 1 0 0 0,1 1-1 0 0,-19 0 1 0 0,22 1-1018 0 0,1 0 0 0 0,-1 1 0 0 0,1-1 0 0 0,-1 1-1 0 0,1 1 1 0 0,-1-1 0 0 0,1 1 0 0 0,-11 7 0 0 0,15-8-480 0 0,0 3-809 0 0,-10 17 770 0 0,10-17 55 0 0,6 6-1626 0 0,10 34 2074 0 0,-10-34 24 0 0,5-2 106 0 0,24 29 218 0 0,-24-29 343 0 0,2-2-64 0 0,29 19 10 0 0,-29-19 7 0 0,-2-3 12 0 0,23 12 3 0 0,-24-12 0 0 0,4 1-46 0 0,29 15-196 0 0,-30-15-80 0 0,0 0-20 0 0,37 20-12 0 0,2 0-44 0 0,-11-4 14 0 0,-30-17 2304 0 0,-9 5-1621 0 0,-2 28 44 0 0,3-37-723 0 0,0 1 0 0 0,0-1 1 0 0,0 1-1 0 0,0-1 1 0 0,0 0-1 0 0,0 1 1 0 0,0-1-1 0 0,0 1 1 0 0,0-1-1 0 0,0 1 0 0 0,0-1 1 0 0,0 1-1 0 0,0-1 1 0 0,0 1-1 0 0,-1-1 1 0 0,1 0-1 0 0,0 1 1 0 0,0-1-1 0 0,0 1 0 0 0,-1-1 1 0 0,1 0-1 0 0,0 1 1 0 0,-1-1-1 0 0,1 0 1 0 0,0 1-1 0 0,-1-1 1 0 0,-20 14 924 0 0,0-1 0 0 0,0-1 1 0 0,-42 16-1 0 0,41-20-1052 0 0,1-2 0 0 0,-1 0-1 0 0,0-1 1 0 0,-35 3 0 0 0,32-8-1460 0 0,10-5-5165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09:5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4431 0 0,'11'-4'10859'0'0,"-5"46"-10395"0"0,-4-32-117 0 0,-1 0-25 0 0,2 29-34 0 0,-2-29-133 0 0,0 4-56 0 0,3 43-17 0 0,-1-30-15 0 0,6 36-54 0 0,1-10-2 0 0,-5-32 32 0 0,11 22-22 0 0,-12-33-28 0 0,1-10-1967 0 0,-3 0 1707 0 0,11-1 14 0 0,-12 1 187 0 0,-1 0 0 0 0,0 0 0 0 0,1 0 0 0 0,-1 0 0 0 0,1 0 0 0 0,-1 0 0 0 0,0-1 0 0 0,1 1 0 0 0,-1 0 0 0 0,1 0 0 0 0,-1 0 0 0 0,0-1 0 0 0,1 1 0 0 0,-1 0 0 0 0,0 0 0 0 0,1-1 0 0 0,-1 1 0 0 0,0 0 0 0 0,0-1 0 0 0,1 1 0 0 0,-1 0 0 0 0,0-1 0 0 0,0 1 0 0 0,0 0 0 0 0,1-1 0 0 0,-1 1 0 0 0,0 0 0 0 0,0-1 0 0 0,0 1 0 0 0,0-1 0 0 0,0 0 0 0 0,0-8-4628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9T01:10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7831 0 0,'0'-2'187'0'0,"0"1"-153"0"0,0 1 0 0 0,0-1 0 0 0,0 0 0 0 0,0 1 0 0 0,1-1 0 0 0,-1 1 0 0 0,0-1 0 0 0,0 0 0 0 0,1 1 0 0 0,-1-1 0 0 0,0 1 0 0 0,0-1 0 0 0,1 1 0 0 0,-1-1 1 0 0,1 1-1 0 0,-1-1 0 0 0,0 1 0 0 0,1-1 0 0 0,4-3 130 0 0,5-2 1100 0 0,0 0 0 0 0,0 0 0 0 0,20-7 0 0 0,-1 0 220 0 0,140-64 3124 0 0,65-36-4042 0 0,-216 103-646 0 0,142-76-403 0 0,-49 38-3870 0 0,-96 43 2925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8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62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7.xml"/><Relationship Id="rId40" Type="http://schemas.openxmlformats.org/officeDocument/2006/relationships/image" Target="../media/image2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2.xml"/><Relationship Id="rId30" Type="http://schemas.openxmlformats.org/officeDocument/2006/relationships/image" Target="../media/image19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09 (Nov 18 – Nov 22)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2133600"/>
            <a:ext cx="5281930" cy="43781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systems, CAP theorem</a:t>
            </a:r>
            <a:endParaRPr kumimoji="0" lang="en-US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Security and authentication</a:t>
            </a: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03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finishing up…</a:t>
            </a: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04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released later this week</a:t>
            </a:r>
            <a:endParaRPr kumimoji="0" lang="en-US" sz="1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What's left?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proposals due Tuesday 11/19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02 on Tuesday 12/03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project due Friday 12/06</a:t>
            </a: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04 due Friday 12/13 (finals week)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DFA2-91AD-5F5E-1D86-93ADC5ED4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71600"/>
            <a:ext cx="3356982" cy="2590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50631" y="2977158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D6824-E129-81A2-AB06-961D65375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773366"/>
            <a:ext cx="3356982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0" y="57150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Topics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000998" cy="4953000"/>
          </a:xfrm>
        </p:spPr>
        <p:txBody>
          <a:bodyPr/>
          <a:lstStyle/>
          <a:p>
            <a:pPr marL="227013" indent="-227013"/>
            <a:r>
              <a:rPr lang="en-US" sz="3600" dirty="0"/>
              <a:t>Distributed systems </a:t>
            </a:r>
          </a:p>
          <a:p>
            <a:pPr marL="227013" indent="-227013"/>
            <a:r>
              <a:rPr lang="en-US" sz="3600" dirty="0"/>
              <a:t>Types of consistency</a:t>
            </a:r>
          </a:p>
          <a:p>
            <a:pPr marL="227013" indent="-227013"/>
            <a:r>
              <a:rPr lang="en-US" sz="3600" dirty="0"/>
              <a:t>CAP theorem</a:t>
            </a:r>
          </a:p>
          <a:p>
            <a:pPr marL="227013" indent="-227013"/>
            <a:r>
              <a:rPr lang="en-US" sz="3600" dirty="0"/>
              <a:t>Security </a:t>
            </a:r>
          </a:p>
          <a:p>
            <a:pPr marL="227013" indent="-227013"/>
            <a:r>
              <a:rPr lang="en-US" sz="3600" dirty="0"/>
              <a:t>Authentication</a:t>
            </a:r>
          </a:p>
          <a:p>
            <a:pPr marL="227013" indent="-227013"/>
            <a:r>
              <a:rPr lang="en-US" sz="3600" dirty="0"/>
              <a:t>Users, roles, </a:t>
            </a:r>
            <a:r>
              <a:rPr lang="en-US" sz="3600" dirty="0" err="1"/>
              <a:t>pwds</a:t>
            </a:r>
            <a:r>
              <a:rPr lang="en-US" sz="3600" dirty="0"/>
              <a:t>, https</a:t>
            </a:r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227013" indent="-227013"/>
            <a:r>
              <a:rPr lang="en-US" dirty="0"/>
              <a:t>Tuesday:</a:t>
            </a:r>
          </a:p>
          <a:p>
            <a:pPr marL="627063" lvl="1" indent="-227013"/>
            <a:r>
              <a:rPr lang="en-US" dirty="0"/>
              <a:t>No class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Thursday:</a:t>
            </a:r>
          </a:p>
          <a:p>
            <a:pPr marL="627063" lvl="1" indent="-227013"/>
            <a:r>
              <a:rPr lang="en-US" dirty="0"/>
              <a:t>Let's plan to meet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598" y="6337669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905000"/>
          </a:xfrm>
        </p:spPr>
        <p:txBody>
          <a:bodyPr/>
          <a:lstStyle/>
          <a:p>
            <a:r>
              <a:rPr lang="en-US" dirty="0"/>
              <a:t>Project 04 adds authentication (users &amp; </a:t>
            </a:r>
            <a:r>
              <a:rPr lang="en-US" dirty="0" err="1"/>
              <a:t>pwds</a:t>
            </a:r>
            <a:r>
              <a:rPr lang="en-US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60A963-0D7E-C40C-BFD9-D36E66EA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1621331" cy="1341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154970-47D8-0624-10BA-29EDE9F6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94390"/>
            <a:ext cx="6096000" cy="32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598" y="6337669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4600"/>
            <a:ext cx="8229600" cy="798000"/>
          </a:xfrm>
        </p:spPr>
        <p:txBody>
          <a:bodyPr/>
          <a:lstStyle/>
          <a:p>
            <a:r>
              <a:rPr lang="en-US" dirty="0"/>
              <a:t>Project 04 adds authentication (users &amp; </a:t>
            </a:r>
            <a:r>
              <a:rPr lang="en-US" dirty="0" err="1"/>
              <a:t>pwds</a:t>
            </a:r>
            <a:r>
              <a:rPr lang="en-US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60A963-0D7E-C40C-BFD9-D36E66EA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1621331" cy="1341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154970-47D8-0624-10BA-29EDE9F6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94390"/>
            <a:ext cx="6096000" cy="32258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887771-719E-8E01-B9FE-9316664B8D34}"/>
                  </a:ext>
                </a:extLst>
              </p14:cNvPr>
              <p14:cNvContentPartPr/>
              <p14:nvPr/>
            </p14:nvContentPartPr>
            <p14:xfrm>
              <a:off x="2100652" y="4071682"/>
              <a:ext cx="767520" cy="170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887771-719E-8E01-B9FE-9316664B8D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1652" y="4063042"/>
                <a:ext cx="785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915659-BA61-8973-CD33-2E765DF43394}"/>
                  </a:ext>
                </a:extLst>
              </p14:cNvPr>
              <p14:cNvContentPartPr/>
              <p14:nvPr/>
            </p14:nvContentPartPr>
            <p14:xfrm>
              <a:off x="5280532" y="3147202"/>
              <a:ext cx="544320" cy="930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915659-BA61-8973-CD33-2E765DF433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1532" y="3138562"/>
                <a:ext cx="561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1A5E504-DEFC-96E2-4473-70C24D758A1B}"/>
                  </a:ext>
                </a:extLst>
              </p14:cNvPr>
              <p14:cNvContentPartPr/>
              <p14:nvPr/>
            </p14:nvContentPartPr>
            <p14:xfrm>
              <a:off x="2085892" y="4222162"/>
              <a:ext cx="787680" cy="239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1A5E504-DEFC-96E2-4473-70C24D758A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6892" y="4213162"/>
                <a:ext cx="80532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2762B48-4FA5-5D80-663F-078329052C8E}"/>
              </a:ext>
            </a:extLst>
          </p:cNvPr>
          <p:cNvGrpSpPr/>
          <p:nvPr/>
        </p:nvGrpSpPr>
        <p:grpSpPr>
          <a:xfrm>
            <a:off x="3503572" y="1953082"/>
            <a:ext cx="1657080" cy="2162160"/>
            <a:chOff x="3503572" y="1953082"/>
            <a:chExt cx="1657080" cy="21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906E8B-EB23-1D4A-1AF9-15809F618353}"/>
                    </a:ext>
                  </a:extLst>
                </p14:cNvPr>
                <p14:cNvContentPartPr/>
                <p14:nvPr/>
              </p14:nvContentPartPr>
              <p14:xfrm>
                <a:off x="3503572" y="2303002"/>
                <a:ext cx="1657080" cy="181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906E8B-EB23-1D4A-1AF9-15809F6183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4932" y="2294362"/>
                  <a:ext cx="1674720" cy="18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F68C65-BBC6-AEB5-F51C-C3E78BD009B9}"/>
                    </a:ext>
                  </a:extLst>
                </p14:cNvPr>
                <p14:cNvContentPartPr/>
                <p14:nvPr/>
              </p14:nvContentPartPr>
              <p14:xfrm>
                <a:off x="3803812" y="2147482"/>
                <a:ext cx="149040" cy="277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F68C65-BBC6-AEB5-F51C-C3E78BD009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5172" y="2138842"/>
                  <a:ext cx="166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980EAE-32AB-8377-67AA-CF05C9322250}"/>
                    </a:ext>
                  </a:extLst>
                </p14:cNvPr>
                <p14:cNvContentPartPr/>
                <p14:nvPr/>
              </p14:nvContentPartPr>
              <p14:xfrm>
                <a:off x="3986692" y="2122282"/>
                <a:ext cx="180000" cy="255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980EAE-32AB-8377-67AA-CF05C93222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77692" y="2113642"/>
                  <a:ext cx="197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A75543-19BE-A742-1FC3-D586D0E511EE}"/>
                    </a:ext>
                  </a:extLst>
                </p14:cNvPr>
                <p14:cNvContentPartPr/>
                <p14:nvPr/>
              </p14:nvContentPartPr>
              <p14:xfrm>
                <a:off x="4223212" y="2123362"/>
                <a:ext cx="138960" cy="18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A75543-19BE-A742-1FC3-D586D0E511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4572" y="2114722"/>
                  <a:ext cx="156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F3B68B5-B9CE-CF87-D9EC-BEBA2C20FFB8}"/>
                    </a:ext>
                  </a:extLst>
                </p14:cNvPr>
                <p14:cNvContentPartPr/>
                <p14:nvPr/>
              </p14:nvContentPartPr>
              <p14:xfrm>
                <a:off x="4425892" y="2075482"/>
                <a:ext cx="38520" cy="144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F3B68B5-B9CE-CF87-D9EC-BEBA2C20FFB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17252" y="2066482"/>
                  <a:ext cx="5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8C8CE3-D766-661E-EF77-96199E25DBBC}"/>
                    </a:ext>
                  </a:extLst>
                </p14:cNvPr>
                <p14:cNvContentPartPr/>
                <p14:nvPr/>
              </p14:nvContentPartPr>
              <p14:xfrm>
                <a:off x="4307812" y="1953082"/>
                <a:ext cx="290520" cy="144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8C8CE3-D766-661E-EF77-96199E25DB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99172" y="1944082"/>
                  <a:ext cx="308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53CF1E-85A7-2FAA-F796-09D53CC4606D}"/>
                    </a:ext>
                  </a:extLst>
                </p14:cNvPr>
                <p14:cNvContentPartPr/>
                <p14:nvPr/>
              </p14:nvContentPartPr>
              <p14:xfrm>
                <a:off x="3828292" y="2639962"/>
                <a:ext cx="180720" cy="319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53CF1E-85A7-2FAA-F796-09D53CC460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19652" y="2630962"/>
                  <a:ext cx="1983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B494C6-F678-22CF-0892-9A356FE09ABA}"/>
                    </a:ext>
                  </a:extLst>
                </p14:cNvPr>
                <p14:cNvContentPartPr/>
                <p14:nvPr/>
              </p14:nvContentPartPr>
              <p14:xfrm>
                <a:off x="4001092" y="2732842"/>
                <a:ext cx="90720" cy="129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B494C6-F678-22CF-0892-9A356FE09A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92092" y="2723842"/>
                  <a:ext cx="108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7C140C-2CFB-9189-FCA2-8307E1836D4B}"/>
                    </a:ext>
                  </a:extLst>
                </p14:cNvPr>
                <p14:cNvContentPartPr/>
                <p14:nvPr/>
              </p14:nvContentPartPr>
              <p14:xfrm>
                <a:off x="4134652" y="2713042"/>
                <a:ext cx="105120" cy="120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7C140C-2CFB-9189-FCA2-8307E1836D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25652" y="2704042"/>
                  <a:ext cx="122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B4A9C8-0D26-00D0-EB76-57F34EB829D2}"/>
                    </a:ext>
                  </a:extLst>
                </p14:cNvPr>
                <p14:cNvContentPartPr/>
                <p14:nvPr/>
              </p14:nvContentPartPr>
              <p14:xfrm>
                <a:off x="4291252" y="2597482"/>
                <a:ext cx="42480" cy="20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B4A9C8-0D26-00D0-EB76-57F34EB829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82252" y="2588482"/>
                  <a:ext cx="60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C0B5BB-BCB7-A7B3-E0AB-96ED902EB642}"/>
                    </a:ext>
                  </a:extLst>
                </p14:cNvPr>
                <p14:cNvContentPartPr/>
                <p14:nvPr/>
              </p14:nvContentPartPr>
              <p14:xfrm>
                <a:off x="4193692" y="2501002"/>
                <a:ext cx="345240" cy="27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C0B5BB-BCB7-A7B3-E0AB-96ED902EB6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85052" y="2492362"/>
                  <a:ext cx="36288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7A17A1A-E0FF-2369-8C48-C5F7E2E4183E}"/>
                  </a:ext>
                </a:extLst>
              </p14:cNvPr>
              <p14:cNvContentPartPr/>
              <p14:nvPr/>
            </p14:nvContentPartPr>
            <p14:xfrm>
              <a:off x="3659452" y="3121282"/>
              <a:ext cx="1578600" cy="1135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7A17A1A-E0FF-2369-8C48-C5F7E2E418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50812" y="3112282"/>
                <a:ext cx="1596240" cy="11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3C8A60F7-B77B-A557-B50D-4565CF87ECAC}"/>
              </a:ext>
            </a:extLst>
          </p:cNvPr>
          <p:cNvGrpSpPr/>
          <p:nvPr/>
        </p:nvGrpSpPr>
        <p:grpSpPr>
          <a:xfrm>
            <a:off x="4182892" y="3243322"/>
            <a:ext cx="810000" cy="477360"/>
            <a:chOff x="4182892" y="3243322"/>
            <a:chExt cx="81000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313CC4-3110-49E3-B976-A2D4E576EF07}"/>
                    </a:ext>
                  </a:extLst>
                </p14:cNvPr>
                <p14:cNvContentPartPr/>
                <p14:nvPr/>
              </p14:nvContentPartPr>
              <p14:xfrm>
                <a:off x="4317172" y="3376162"/>
                <a:ext cx="99360" cy="344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313CC4-3110-49E3-B976-A2D4E576EF0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08172" y="3367522"/>
                  <a:ext cx="117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63710F-DCE5-5F82-A7FB-CA1874236A5D}"/>
                    </a:ext>
                  </a:extLst>
                </p14:cNvPr>
                <p14:cNvContentPartPr/>
                <p14:nvPr/>
              </p14:nvContentPartPr>
              <p14:xfrm>
                <a:off x="4182892" y="3524122"/>
                <a:ext cx="35892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63710F-DCE5-5F82-A7FB-CA1874236A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74252" y="3515482"/>
                  <a:ext cx="376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3A0800-E9AA-5DD2-3E60-DD9B9776B89D}"/>
                    </a:ext>
                  </a:extLst>
                </p14:cNvPr>
                <p14:cNvContentPartPr/>
                <p14:nvPr/>
              </p14:nvContentPartPr>
              <p14:xfrm>
                <a:off x="4520212" y="3243322"/>
                <a:ext cx="117000" cy="345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3A0800-E9AA-5DD2-3E60-DD9B9776B8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11572" y="3234322"/>
                  <a:ext cx="1346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52929E-5E63-125A-AE42-EDF3B2342E5D}"/>
                    </a:ext>
                  </a:extLst>
                </p14:cNvPr>
                <p14:cNvContentPartPr/>
                <p14:nvPr/>
              </p14:nvContentPartPr>
              <p14:xfrm>
                <a:off x="4557292" y="3324322"/>
                <a:ext cx="165600" cy="199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52929E-5E63-125A-AE42-EDF3B2342E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48292" y="3315682"/>
                  <a:ext cx="183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DB76C6-A3C4-5D85-0F84-6446F9DFCB71}"/>
                    </a:ext>
                  </a:extLst>
                </p14:cNvPr>
                <p14:cNvContentPartPr/>
                <p14:nvPr/>
              </p14:nvContentPartPr>
              <p14:xfrm>
                <a:off x="4695532" y="3357442"/>
                <a:ext cx="297360" cy="18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DB76C6-A3C4-5D85-0F84-6446F9DFCB7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86532" y="3348442"/>
                  <a:ext cx="315000" cy="2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1633842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</TotalTime>
  <Words>147</Words>
  <Application>Microsoft Office PowerPoint</Application>
  <PresentationFormat>On-screen Show (4:3)</PresentationFormat>
  <Paragraphs>37</Paragraphs>
  <Slides>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1055</cp:revision>
  <cp:lastPrinted>2016-01-09T20:55:26Z</cp:lastPrinted>
  <dcterms:created xsi:type="dcterms:W3CDTF">2013-01-13T00:19:11Z</dcterms:created>
  <dcterms:modified xsi:type="dcterms:W3CDTF">2024-11-19T01:44:12Z</dcterms:modified>
</cp:coreProperties>
</file>