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4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4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1210" r:id="rId3"/>
    <p:sldId id="1136" r:id="rId4"/>
    <p:sldId id="1245" r:id="rId5"/>
    <p:sldId id="1247" r:id="rId6"/>
    <p:sldId id="1246" r:id="rId7"/>
    <p:sldId id="1248" r:id="rId8"/>
    <p:sldId id="1137" r:id="rId9"/>
    <p:sldId id="1139" r:id="rId10"/>
    <p:sldId id="1144" r:id="rId11"/>
    <p:sldId id="1140" r:id="rId12"/>
    <p:sldId id="1141" r:id="rId13"/>
    <p:sldId id="1249" r:id="rId14"/>
    <p:sldId id="1243" r:id="rId15"/>
    <p:sldId id="1241" r:id="rId16"/>
    <p:sldId id="1242" r:id="rId17"/>
    <p:sldId id="1240" r:id="rId18"/>
    <p:sldId id="1142" r:id="rId19"/>
    <p:sldId id="1138" r:id="rId20"/>
    <p:sldId id="1133" r:id="rId21"/>
    <p:sldId id="123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87852" autoAdjust="0"/>
  </p:normalViewPr>
  <p:slideViewPr>
    <p:cSldViewPr>
      <p:cViewPr varScale="1">
        <p:scale>
          <a:sx n="82" d="100"/>
          <a:sy n="82" d="100"/>
        </p:scale>
        <p:origin x="150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49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12:1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3961 11444 172 0,'0'-3'16'0,"-1"1"-16"0,0 1 0 0,1 0 0 0,0 0 130 0,0 1 23 0,0-1 5 0,0 0 1 0,1 0-42 0,0-1-8 0,2 0-1 0,0 1-1 0,0-1-55 0,2 0-12 0,1 0-1 0,-1 1-1 15,2 0-2-15,0-1-1 0,2 1 0 0,1-1 0 16,-1 0-10-16,1 0-1 15,0 0-1-15,2-1 0 0,0 1 19 0,1 0 4 0,1 0 1 0,1-1 0 16,1-1 23-16,2 0 5 0,0 0 1 0,2 0 0 16,1-1-21-16,1-1-4 0,-1 4-1 0,4-3 0 15,2-1-7-15,1 2-2 0,-1-1 0 0,1 0 0 16,1 0-9-16,1 1-3 0,0 0 0 0,-1 1 0 16,0 1-10-16,-3-1-3 0,2 3 0 0,0 0 0 15,2 0-6-15,-1 1-2 0,2 0 0 0,0 1 0 0,1-1 0 16,-2 0 0-16,-2 1 0 0,1-1 0 15,-1 1 0-15,-1 3-8 0,1-2 12 0,0 2-4 0,-2 2-8 0,0-2 12 16,-1 1-12-16,0 1 12 16,0 1-12-16,-1 0 12 0,2 2-12 0,-4 0 12 0,2 1-4 0,-2 0-8 15,-1 0 12-15,-1 2-4 0,1 1-8 0,-2 0 0 16,1 2 0-16,0-1 0 0,-1 2 0 0,0 0 0 16,-2 0 0-16,0 2 0 0,-1 0 0 0,0-1 0 15,-1 1 0-15,-3 1 0 0,0-2 0 0,-1 1 0 16,0-1 0-16,-1 2 0 0,0 1 0 0,-3-1 0 15,2 3 0-15,-3 1 0 0,1 1 0 0,-1 2 0 0,0 3 0 16,-1 0 0-16,-1-1 0 0,-2-2 0 16,2-2 0-16,-1 0 0 0,-1-1 0 0,-1-1 8 15,1 1-8-15,-2-1 0 0,2 3 8 0,-2-1-8 0,3 1 8 0,-2 1-8 16,0-1 9-16,-1-1-9 0,0 3 10 16,0-2-10-16,0 0 10 0,0-1-10 0,-1 1 10 0,-2-1-10 15,2 1 9-15,-1-1-9 16,0 0 8-16,0 1-8 0,-1 2 0 0,2-1 8 15,-3 0-8-15,2 2 0 0,-1-1 0 0,-1-1 0 0,-2 1 8 0,1-2-8 16,-1 0 0-16,-2 1 0 16,1-1 0-16,-1 1 0 0,0 1 8 0,-2-1-8 0,0 1 0 0,1 1 8 0,-2-1-8 0,0 0 0 15,-1 1 0-15,0-2 0 0,0 0 0 0,1-3 0 16,0 1 0-16,-2 0 0 16,0 1 0-16,1 1 0 0,-3 2 0 0,-1 1 0 0,1 1 11 0,-1-1-3 15,-1 1-8-15,2 1 12 16,-2-2-4-16,0-2 0 0,0 0-8 0,-1 0 12 0,0 2-12 0,-1-1 0 15,-1 1 8-15,-1 0-8 0,-1 0 0 0,2-1 0 16,-3 2 0-16,2 0 0 16,-1 1-8-16,2-3 8 0,-3 0-12 0,4 0 12 15,-3 1-8-15,-1 0 8 0,0 1 0 0,-1 1 0 0,0 0 0 0,0 0-8 0,0 1 8 0,-2 0 0 16,1 2 0-16,-2-2 0 16,6-2 0-16,-3-1 0 0,2 2 0 0,-2-1 0 15,3 2 0-15,-1-1 0 0,1 5 0 0,-1 0 0 0,2 1 0 0,-1 0 0 16,2 0 0-1,-1 1 0-15,1 2 0 0,-2-1 0 0,0 1-9 0,-1 1 9 0,2 2 0 16,0 1-9-16,1-1 9 0,0-2-10 0,3 1 10 0,0-4-10 16,2 0 10-16,1 0 0 0,0 1-9 0,3-1 9 15,-1-2 0-15,3 0 0 0,-1-2 0 0,3 0 0 16,1-1 8-16,-1 2 0 16,2 1 0-16,0 2 0 0,0-3-8 0,4 2 0 0,-1 1 0 15,1-3 0-15,1 0 0 0,-1-1 0 0,4 1 0 0,0-3 0 0,0-3 0 0,2 0 0 16,0 0 0-16,3 0 0 15,0-1 0-15,2-1 0 0,-2-2-9 0,4-2 9 0,1-2 0 0,-2-1-10 16,3 0 10 0,2-3-8-16,-1 2 8 0,2-2 0 0,0-1 0 0,0-1-8 0,0-2 8 0,1-1 0 15,3 2 0-15,-1-1 0 0,-1-1 0 0,1 0 0 16,1-1 8-16,-1 1-8 0,2 0 8 0,-1-1-8 16,2-1 8-1,0 0-8-15,2-1 0 0,-2 0 8 0,4 2-8 0,-1-2 0 0,1 2 0 0,0-2 0 0,0 2 0 0,-1-4 8 16,-1 1-8-16,2-2 0 15,-3-1 0-15,2 0 0 0,2 0 0 0,-3 0 0 16,5 0 0-16,-1 0 0 16,0 1 0-16,2-2 0 0,-1 1 0 0,-2 0 0 0,-1-1 0 0,-1 0 0 15,2 1 0-15,-2-1 0 16,1 2 0-16,0 0 0 0,2 1 0 0,-1-1 0 16,3 1 0-16,-1-1 0 0,2-1 0 0,-2-2 0 15,-2 0 0-15,0-2 0 0,2 1 0 0,0-1 0 16,1 0 0-16,1-1 0 0,1 0 0 0,-1-2 0 0,-1 1 0 15,1 0 0-15,-1-1 0 0,2 1 0 0,-5 0 0 0,2 0 0 16,0 0 0-16,-1 0 8 0,2 0-8 0,-2 1 0 16,2 0 0-16,-1 0 8 0,2 0-8 0,0 1 0 15,-1 0 0-15,-1-1 0 0,1-1 0 0,-1 0 0 16,3 1 0-16,-1-2 0 0,0 1 0 0,0-1 0 16,0 0 0-16,1 1 0 0,1 0 0 0,-1 0 0 15,0 1 0-15,-1 0 0 0,-4-1 0 0,2 2 9 16,1-1-9-16,1 0 0 0,1-1 8 0,0 0-8 15,0 0 0-15,0-1 0 0,-1 2 0 0,1-1 0 16,-1 2 0-16,0-1 0 0,-1 1 9 0,0 0-9 16,1 1 0-16,1-1 9 0,-1 0-9 0,1 2 8 15,-1-1-8-15,1 0 8 0,-1 1-8 0,-1-2 8 0,0 1-8 0,0 0 8 16,-2-1-8-16,2-1 0 0,1 0 0 0,-1-1 0 16,1 1 0-16,0-1 0 0,-1 0 8 0,0 0-8 15,0 2 0-15,-2 0 0 0,1-1 0 0,0 1 0 16,2-1 0-16,0 0 0 0,-2 0 9 0,2-1-9 15,1 1 8-15,0 0-8 0,0 0 8 0,-1 1-8 16,-2 0 0-16,0 1 8 0,1-1-8 0,-2 0 0 0,0 1 0 16,-1-2 0-16,3 1 0 0,1-1 8 0,-1 2-8 0,1-1 0 15,0 0 0-15,0 2 8 0,-1 1-8 0,-1-1 0 16,1-1 8-16,-1 1-8 0,2-2 0 0,0-1 8 16,0 0-8-16,1 0 0 0,1 0 0 0,2 0 0 15,-1 1 0-15,0-1 8 0,0 1-8 0,-2-1 9 16,2 0-9-16,0-1 10 0,-3 0-2 0,3-1-8 15,1 2 12-15,-1-1-4 0,0 1-8 0,1 1 8 16,0 0-8-16,0 0 8 0,-2 0-8 0,2-1 0 16,0-1 0-16,-1 0 0 0,1 0 0 0,2-1 0 0,2 2 0 15,-1-1 0-15,-2 2 0 0,2-2 0 0,0 0 8 16,2 0-8-16,-2 0 0 0,2-1 0 0,0 0 9 16,0 1-9-16,1 1 0 0,-2-1 8 0,2 1-8 0,-2-1 0 15,1 0 0-15,0 0 0 16,1-1 0-16,0 1 0 0,1 1 0 0,-3-1 0 0,-1 2 0 0,-1 0 0 15,2 0 0-15,-1 0 0 16,0 0 0-16,-2 1 8 0,5 0-8 0,-2 2 0 0,0-1 8 0,-3 1-8 16,1-1 0-16,0 0 8 15,-1 1-8-15,1-1 0 0,-1-1 0 0,4 1 0 0,-2 0 0 0,4-2 0 16,-4 1 0-16,1-1 0 0,-1-1 0 0,1 2 0 16,1 1 0-16,-2-1 0 0,4-1 0 0,-1 0 8 0,0-1-8 0,0-1 0 15,0 0 0-15,-1 0 8 16,-1 0-8-16,2 1 0 0,-1 1 0 0,1 0 0 15,0-2 0-15,-2 0 0 0,2 0 0 0,-3-1 0 16,1 2 0-16,-2-1 0 0,4 2 0 0,-4-1 0 0,4 1 0 0,0-2 0 16,0-1 0-16,1-1 0 0,-3 0 0 0,1 0-8 15,0-1 8-15,1 2-8 0,1-1 8 0,-1-1 0 16,0 1 0-16,0-1 0 0,0 0 0 0,-2 1-8 0,1 0 8 16,-1 1 0-16,2-1 0 0,1 0 0 15,-1 0 0-15,1-1 0 0,1 0 0 0,1 0-8 0,1 0 8 0,-1-1 0 16,-1 0-8-16,1 0 8 0,1 1-8 0,0-1 8 15,-1 0 0-15,-2 1-8 0,1 0 8 0,-2-2 0 16,2 1 0-16,-1-1 0 16,3 2 0-16,-2-1-8 0,2 2 8 0,-3 0 0 0,0 0 0 0,-1-1 0 15,-1 1 0-15,1-2 0 0,-1 1 0 0,0 2 0 16,0 0 0-16,0 1-8 0,1 0 8 0,-3-1 0 0,1 1-10 16,0-1 10-1,0-1-12-15,2 1 12 0,0 1 0 0,0 1-8 0,1 0 8 0,-3-1 0 0,3 1 0 0,-1-2 0 16,2 0 0-16,1 0 0 0,-1 0 0 15,1 1 0-15,-2 1 0 0,1-1 0 0,-4 0 0 0,2-1 0 16,-1 1 0-16,1-1 0 0,2 1 0 0,-1 0 0 31,3 1 0-31,-3-1 0 0,0 1 0 0,1-1-8 0,0-1 8 0,-1 0 0 0,2-1 0 0,0 0 0 16,5 2 0-16,-4-1 0 0,0 0 0 0,-1 0 0 16,-1-2 0-16,0 0 0 15,-1 1 0-15,1 0 0 0,-1 1 0 0,4 0 0 16,-1 0 0-16,1-1 0 0,1 0 0 0,2-1 0 0,0 0-8 0,-1 2 8 0,-1-1 0 0,-2-1 0 31,-1 1-8-31,-1-2 8 0,-4 0 0 0,3 1 0 16,-1 0 0-16,0-1-8 0,3 1 8 0,-1-1 0 15,-1 1 0-15,-1-3 0 0,0 0 0 0,1 0 0 16,-2-1 0-16,0 0 0 0,1 0 0 0,-3 0 0 16,-1 1 10-16,-2-2-10 0,-2 1 10 0,1-3-10 15,0 1 14-15,-1-1-3 0,-1-2-1 0,2 0 0 16,-1-1-2-16,1-3-8 0,-2 0 12 0,-2-1-4 15,-2-2-8-15,-1-1 12 0,-1 2-12 0,-2-3 12 16,-1-1-12-16,0 0 12 0,-1-2-12 0,-1 1 12 0,-2 1-2 0,0-1 0 16,0 0 0-16,-1-3 0 0,-2 2 1 0,-2-3 0 15,-1 0 0-15,-1-1 0 0,-1 1 1 0,-3-1 0 16,1-1 0-16,-3 0 0 0,0-2-12 0,-2-1 10 16,0-1-10-16,-1 0 10 0,-1 0-10 0,0-1 0 15,-2-1 0-15,0-1 8 0,0 1-8 0,-1 0 0 16,-1 1 0-16,-1-1 0 0,0 1 9 0,-2-4-9 15,0 0 10-15,-1-3-10 0,-2 1 10 0,1-1-10 16,-2 3 10-16,0 0-10 0,0 3 8 0,-2 0-8 0,1-2 0 16,-4-1 9-16,3 1-9 0,-3-1 0 0,-2-1 0 15,-2-1 8-15,-1-2-8 0,1-1 0 0,-1-2 9 0,-3 1-9 16,0 0 0-16,0 1 9 0,1 1-9 0,2 0 0 16,1 2 0-16,-1-2 0 0,0 1 0 0,0-2 0 15,1-1 0-15,-2 1 0 0,1 1 0 0,-1 2 0 16,0-1 0-16,-1 0 0 0,2-1 0 0,-1-1 0 15,0 1 0-15,-1-1 0 0,0 0-10 0,2-1 10 16,-1 1 0-16,-2-3 0 0,1-1 0 0,1 1 0 16,1 1-11-16,-2 0 11 0,0-1-8 0,-1-1 8 0,-1 0-12 15,1 1 4-15,0 3 0 0,-1 2 0 0,3 2 0 0,-1 2 0 16,0 2 0-16,-1-1 0 0,0 1 8 0,-1 0 0 16,2 0 0-16,-2-1-8 0,1 0 8 0,1-1 0 15,0 0 0-15,1 1 0 0,3 1 0 16,-1 1 0-16,1 1 0 0,1 1 8 0,1 2-8 0,0 0 0 15,3 1 0-15,0 0 0 0,3 1 0 0,-2-2 0 16,1 0 0-16,0 0 0 0,1 0 0 0,0 0 0 16,1 0-9-16,1 0 9 0,0-1 0 0,2 0 0 0,1 0-9 15,2 0 9-15,0 1 0 0,0-2 0 16,1 2-8-16,2 0 8 0,0 3 0 0,0 0-12 16,2 0 12-16,1 1-10 0,1 1 10 0,-1 1-8 15,3 0 8-15,0 1-8 0,1 0 8 0,0 2 0 0,0 0 0 16,2-1-8-16,0 1 8 0,0-1-10 0,2 1 10 0,1 0-10 15,1 2 2-15,0 0 0 16,0 1 0-16,2 1 0 0,0 2 8 0,3-1-10 0,0 1 10 0,-1-1-10 16,3 2 10-16,1-3 0 0,0 2-9 0,0 0 9 15,2 0-9-15,-2 1 9 16,4 1-12-16,-3 2 12 0,1 1-10 0,0-2 10 0,-1 1-8 0,4 1 8 16,-2 0 0-16,-2 2 0 15,4-1 0-15,-4 3 0 0,0 0 0 0,1 0 0 0,-1 2 0 0,2-2 0 0,-1 2 0 0,0 0 0 16,2 0 0-16,-2 0 0 0,2 1 0 0,0 0 0 15,2 1 0-15,-1 1-8 0,-2 0 8 0,1 1-8 16,2-1 8-16,-2-1-8 0,0 1 8 0,0 0-10 16,-1-1 10-16,1-1-10 15,1 0 10-15,0 1 0 0,3 0 0 0,-2-1 0 0,-1 1 0 0,0 0 0 16,0 1 0-16,-1 0 0 0,0 0-18 16,-3 1 2-16,0 0 0 0,1-1 0 0,-2 1 24 0,1-1 6 15,-1 1 1-15,1-1 0 0,0 1-15 0,2 1 0 0,-1 0 0 0,0 0 0 16,1 0-8-16,-3 0 8 15,2 0 0-15,-4 0 0 0,1 0-19 0,-1-1 3 16,-1 1 1-16,0-1 0 0,1-1 25 0,-1 1 5 0,2-1 1 0,-1 0 0 16,4 1-16-16,-3 0 0 0,2 0 0 0,-2 1 0 15,1-1 0-15,-3 1 0 0,-1-1 0 0,-1 0 0 16,-1 0 0-16,-2 0 0 0,1 0 0 0,-2 0 0 16,-1 0 0-16,-1 0 0 15,-1 0 0-15,-2 0 0 0,-1-1 0 0,-1 0 0 16,-1 1 0-16,0 0 0 0,-1 0 0 0,-2 0 0 0,1-1 0 0,-2 1 0 15,1 0 0-15,-3 0 0 16,1-1 0-16,-1 1 0 0,-1-1 0 0,1 1 0 16,-1 0 0-16,0 0 0 0,0-1 0 0,0 1 0 15,0-1 0-15,0 1 0 0,0 0 0 0,0 0 0 0,0 0 8 0,0 0-8 0,0 0-8 0,0 0-5 16,0 0-1-16,0 0 0 0,0 0 26 0,0 0 4 16,0 0 2-16,0 0 0 15,0 0-18-15,-7-16 0 0,3 14 0 0,0-2 0 0,0 0 9 0,-4-1-9 16,1 1 0-16,1-1 9 0,-2-1-9 0,-2 1 12 15,0-2-12-15,1 1 12 0,-2 1-12 0,-2-2 0 16,-2 1-10-16,1-2 10 0,-1 1 0 0,-2 0 0 16,0-1 0-16,-1 2 0 0,-1-2 0 0,-1 2 0 15,1 0 0-15,-2-1 0 16,3 2 0-16,0-1 0 0,0 0 0 0,2 1 10 0,4-1-10 0,1 1 0 0,0 1-12 0,3 0 12 16,0 0 0-16,-1 0 0 0,3 1 0 0,-2-1 0 15,3 1 0-15,-1 0 0 0,1 0 0 0,1 1 0 16,0 0 0-16,0-1 0 0,2 1 0 0,1 0 12 15,-1 1-12-15,2 0 0 0,0 1-10 0,0-1 10 32,0 1 0-32,2 0 0 0,0 1 0 0,-1-1 10 0,3 1-10 0,0 0 0 0,-4-1 0 0,0 0-11 15,14 5-8 1,-8-3-1-16,2 1-1 0,-1 0 0 0,3 1 21 16,-1 0 16-16,1 1-2 0,0-2-1 0,3 1-13 15,0 0 0-15,2 1 0 0,0 0 0 0,1-1 0 0,1 1 0 16,2-2-10-16,2 3 10 0,1-1-21 0,-1-1 1 15,1 2 0-15,0 0 0 0,-1-1 20 0,0 2 13 16,0-1-1-16,-3 0-1 0,1 1-11 0,-2-1 0 16,0-1 0-16,-2 1-11 0,3-1 11 0,-3 1 0 15,0-1 0-15,-1 0 0 0,0-2 0 0,-3 1-10 16,0 1 10-16,-1-1 0 0,-3 1-8 0,2 0 8 16,-3-1 0-16,-1 0 0 0,0 2-8 0,-1-1 8 15,0 0 0-15,-1 0 0 0,-1 1 0 0,-1-1-8 0,2 1 8 16,-3 0 0-16,0-1 0 0,-1 2-8 0,-1 0 8 0,2-1 0 15,-2 2-8-15,-1-1 8 0,1 2 0 0,-2 0 0 16,1 0 0-16,0 2 0 0,0-1 0 0,-2 2 0 16,2 0 0-16,-2 0 0 0,0 2-8 0,-1-2 8 15,2 2 0-15,-2-1 0 0,0 1 0 0,-1 1 0 16,-3-1 0-16,3 0 0 0,-2 1 0 0,0-1 0 16,0 1 0-16,-2 0 0 0,2-2 0 0,-1-1 0 15,-1 1 0-15,0-1 0 0,1 2 0 0,-2-2 0 0,0 2 9 16,1 0-9-16,-1-2 8 0,1-1-8 0,2 0 0 0,1-3 8 15,1 1-8-15,-1-2 0 0,1 0 0 0,2 0 0 16,0-3 8-16,0 1-8 0,2-1 0 0,0 0 0 16,0-2 0-16,1 1 0 0,0-1-20 0,1 0 3 15,-1 0 1-15,0-2 0 0,-1 0-28 16,-1-2-4-16,-1-1-2 0,-2-1-1102 0</inkml:trace>
  <inkml:trace contextRef="#ctx0" brushRef="#br0" timeOffset="3629.19">9929 10910 921 0,'2'-2'82'0,"-1"0"-66"0,1 1-16 0,-1 1 0 0,0 0 20 0,0-1 0 0,1-1 0 0,1 1 0 0,1-2 12 0,-1-1 2 32,1 1 1-32,-3 0 0 0,0 1 9 0,-1 0 1 0,-1-1 1 0,-2 1 0 15,2-1 29-15,-3 1 5 0,0 0 2 0,-1 0 0 16,-1 1 16-16,-2-1 3 0,-2 0 1 0,-1 1 0 15,-2 1-50-15,-1 0-9 0,-1 1-3 0,-1 1 0 16,-2 0-12-16,1 0-2 16,0 2-1-16,-2 1 0 0,3 0-8 0,-1 0-1 0,2 1-1 0,-1 0 0 0,-1 2-4 0,2 0-1 15,1 0 0-15,-1 0 0 0,4-1-10 0,-2 1 0 16,4-3 0-16,-1 1 0 0,3 0 0 0,-1-1 0 16,4 1 0-16,-1 0 0 15,2-2 0-15,1 1 0 0,2-1-12 0,0-1 12 0,3 0-17 0,1 1 4 0,2 0 1 0,0 0 0 16,3 0 1-16,0 0 1 0,2 0 0 0,2 1 0 15,1-1 10-15,1 1 0 0,0 1 0 0,0-2 0 32,3 3 0-32,-2-1 0 0,1-1 0 0,-1 2 0 0,1 0 0 0,-1 0-8 15,0 0 8-15,-1 2-8 0,2 0-7 0,-1 0-1 16,-1 0 0-16,-1 1 0 16,0 1 6-16,0 0 1 0,-1 1 0 0,-2-1 0 15,-1-1-2-15,-2 0 0 0,-1-1 0 0,-2 0 0 16,-1-2 11-16,0 1-10 0,-1-2 10 0,-2 1-10 15,-1 1 10-15,-3-1 0 0,2 1 10 0,-3 1-10 0,-3-1 30 0,-2 1 0 16,1 0 0-16,-3 0 0 0,0-1 1 0,0 0 0 16,0-1 0-16,-2 1 0 0,2-2-9 0,-2 0-2 15,2-1 0-15,-2-1 0 0,2 1-7 0,0-2-1 16,1 0-1-16,0-1 0 0,2-1-11 0,0-1 12 16,2 0-12-16,-1 0 12 0,2 0 0 0,1-2 0 15,-1 1 0-15,1-2 0 0,1 1-12 0,1 0 12 16,0 1-12-16,2-1 12 0,0 0-12 0,1 1 0 0,1-1 0 15,1 0 8-15,0-1-8 0,4 0 12 16,0-1-12-16,2 1 12 0,2-1-12 0,2-1 0 0,1 0 0 0,2 0 0 16,1-1 0-16,-1 0 0 0,4 1 0 0,-2-2 0 15,2 1 0-15,-2-2 0 0,3 0 0 0,0-1 0 16,1 0 0-16,0-2 0 0,0 0 0 0,0 1 0 16,-1-1 0-16,2 2 0 0,-3-1 0 0,2-1 0 15,-2 2 8-15,0-3 0 0,-2 2 0 0,1-1 0 16,0 0 0-16,-2 0 0 0,2 0 0 0,-4 0 0 0,1-1-8 15,-2 2 12-15,-2-1-12 0,-1 1 12 16,-2 0-12-16,-1 0 0 0,0 1 0 0,-2 1 8 0,-2-2-8 0,-1 1 0 16,0 2 0-16,-2 0 0 0,0 1 0 0,-2 0 10 15,0 2-10-15,-2-1 10 0,1 1-10 16,-1 0 8-16,-2 2-8 0,0-1 8 0,-1 1-8 0,1 1 0 16,-3 1 0-16,1 0 0 0,-2 2 0 0,-1 1 0 15,1-1-12-15,-4 3 12 0,3 2-14 0,-2-1 5 16,-1 1 1-16,0 1 0 15,2 1 8-15,-2 0 0 0,2 2-9 0,0 0 9 0,1 1-8 0,0 0 8 16,1 2-10-16,2-2 10 0,1 1 0 0,1-1 0 16,1 0 0-16,3 0 10 0,1-1-10 0,1-1 0 0,3 3 0 15,0-2 0-15,1 0 0 0,1 0 12 16,2-1-12-16,-1 0 12 0,4 0-12 0,0-1 0 0,1 1 0 0,2-3 0 16,1 1 12-16,-1-2-2 15,3 2-1-15,0-3 0 0,-1 0-9 0,0 0 0 0,0-1 0 0,-2-2 0 16,1 2 0-16,0-2 0 0,-1 0 0 0,-1-1 0 15,0 0 0-15,-1-1 0 0,0 1 0 0,-2-2 0 16,-1 0 0-16,-1-1-14 16,1 0 5-16,-2-1 1 0,0 0-39 0,-2 0-7 15,1-1-2-15,-1-2 0 0,-1 0-111 0,0-1-22 0,0 1-5 16,0 0-658-16</inkml:trace>
  <inkml:trace contextRef="#ctx0" brushRef="#br0" timeOffset="4213.84">10822 11039 230 0,'4'-1'20'0,"-3"-1"-20"0,1 0 0 0,-2 1 0 0,0 0 177 0,0 0 31 0,1 1 7 0,0-1 1 0,-1-1-72 0,1-1-15 15,1 0-2-15,-1 0-1 0,-1 1-62 0,-1 0-12 32,1 1-2-32,-3-1-1 0,2 1-49 0,0 0 0 0,-2 0-9 0,-1 0 1 0,-1 1 8 0,1 1 0 31,-1 0 0-31,-2 1-8 0,0 0 40 0,-1 1 8 0,-1 1 1 0,-4 2 1 16,3 1-4-16,-2 0-1 0,-1 2 0 0,-2 1 0 15,0 1-8-15,-1 1-1 0,1 1-1 0,0 1 0 0,1 1-6 0,3 0-1 16,-1 0 0-16,3 1 0 15,2 2 4-15,0-1 0 0,1 0 0 0,3 1 0 0,0-2-4 0,2 0-1 0,1 0 0 16,2-2 0-16,3 0-6 0,2-2-1 0,2-1 0 0,-1 0 0 31,5-1 1-31,0-1 0 0,1-2 0 0,3 0 0 16,-1-2-2-16,2 1-1 0,3 0 0 0,-1-3 0 0,0 0 1 0,-2-1 0 16,1 0 0-16,0-2 0 0,-2 0-11 0,1-1 0 0,-2 0 9 0,2-2-9 15,-2 0 0-15,-2 1 0 0,-1-2 0 0,-2 0-12 16,2 0-19-16,-3 0-4 15,-1-1-1-15,0 0 0 0,-2 0-28 0,0 1-5 0,-1-2-2 16,-2 0 0 0,-1-1-75-16,1 0-15 0</inkml:trace>
  <inkml:trace contextRef="#ctx0" brushRef="#br0" timeOffset="5431.06">11111 11024 345 0,'0'-1'31'0,"0"0"-31"0,-1 1 0 0,0-1 0 0,1 1 88 0,0 0 11 0,0 0 2 0,-1 0 1 16,1-1-22-16,-2 1-5 0,2 0-1 0,0 0 0 16,0 0-34-16,0 0-8 0,0 0 0 0,0 0-1 0,0 0-9 0,0 0-2 15,0 0 0-15,-2 16 0 0,2-11 26 0,1 0 5 16,-1 1 1-16,1 0 0 15,-1 1-2-15,2 1 0 0,0 0 0 0,-1 3 0 0,4 1-19 0,-3 1-4 16,2 2-1-16,-1 2 0 0,2 1 8 0,-1 0 2 16,1 0 0-16,1 2 0 0,0-3-23 0,1 0-4 15,-1-1-1-15,2 0 0 0,1 0-8 0,-2-1 0 16,3-2 0-16,-1-1 0 0,2-1 0 0,0-2 12 16,1-3-2-16,0-1 0 0,-1-2-10 0,4-1 8 15,-3-1-8-15,0-2 8 0,1-2 0 0,0-2-8 16,2 1 12-16,-2-3-4 0,3-1 9 0,-2-4 2 0,1 1 0 15,-3-1 0-15,2-1 18 0,-2-1 4 0,1 0 1 0,-4-1 0 16,1 1-22-16,-1-2-4 16,0 1 0-16,-1-1-1 0,-1 0-15 0,0 0-16 0,0 1 3 0,-3 1 1 15,1 1 32-15,-1 2 6 0,-1 1 2 0,0 0 0 16,0 3-16-16,0-1-2 0,-1 3-1 0,1 0 0 16,0 1-9-16,-2 0 8 0,2 2-8 0,-2 0 8 15,0 1-8-15,1 1 0 0,-1 0 0 0,0 1-11 16,0-1-5-16,1 3 0 0,1 0-1 15,-2 2 0-15,1 2-4 0,0 0-1 0,2 4 0 0,0 0 0 16,0 1 22-16,-2 2 0 0,2 1 10 0,0 0-10 0,0 3 0 0,-2-2 0 16,3 0 0-16,0 0-9 0,1-1-5 0,0-1-1 15,1 1 0-15,-2 0 0 16,3-1 15-16,-1 0-9 0,1-3 9 0,-1 0-8 16,0-3 8-16,0-1 0 0,0-1 0 0,0-1 0 0,-2-1 0 0,1-2 11 15,-2 0-1-15,1-2 0 0,-1 0 15 0,1-1 3 16,0 0 1-16,-2-2 0 0,1-1 11 0,-2-1 3 15,3 1 0-15,-1-4 0 16,-2 0-3-16,1 0-1 0,1-1 0 0,-2-1 0 16,2 0-11-16,-2 0-3 0,1-1 0 0,1-1 0 0,1 0-25 0,-1-1 0 0,0 3 8 0,1-1-8 15,0-2 0-15,0 1 0 16,1-1 0-16,0 1 0 0,0 0-9 16,1 0-1-16,-2 1 0 0,4 1 0 0,-2 0 10 0,2 1-13 0,-1-1 5 0,2 3 8 15,0-1-26-15,0 2 2 0,0 0 1 0,-1 1 0 16,1 2 1-16,-2 1 0 0,2 0 0 0,-1 1 0 15,1 0 22-15,1 1-9 16,-1 1 9-16,2-1 0 0,0 1-12 0,0 0 4 0,0 1 8 0,1 0-13 16,1-2 4-16,0 0 1 0,-2 1 0 15,2 0 0-15,1-1 8 0,2-1 0 0,-1 0 0 0,-1 0 8 0,2-1-8 16,-2-1 11-16,0 0-11 0,-2 0 12 16,1-1 8-16,-3 1 1 0,-1-2 1 0,-1-1 0 0,-1 2-3 0,0-2-1 15,-3-1 0-15,2 1 0 16,-2-1 4-16,-3 1 1 0,1 0 0 0,-2 0 0 0,-1 1-23 0,-1-1 9 15,-2 1-9 1,1 1 0-16,-5 0 11 0,0 0-11 0,-2 2 10 0,-2 0-10 0,-2 3-10 0,-3 1-8 16,1 3-2-16,-2 0 0 0,1 0 2 0,-2 4 0 15,0-1 0-15,2 2 0 16,-1 2 9-16,2 0 9 0,1 4-13 0,-1 0 5 0,4 3-5 0,0 0-1 0,0 0 0 16,3 3 0-16,1 0 5 0,2-1 1 0,1 0 0 0,3-1 0 15,4-2 16-15,-1 1 4 0,3-1 1 0,2-2 0 31,2 2 7-31,1-1 2 0,1-1 0 0,2-2 0 0,0-1 2 0,2-1 0 0,2-1 0 0,-1-1 0 16,2-1-8-16,-1-1-2 16,2-1 0-16,-1-2 0 0,1-1-14 0,0-2 0 0,-1 0 0 0,-2-2 0 15,-1-1 15-15,1 0-3 0,-1-1-1 0,-3-2 0 32,2 0-11-32,-3-1 0 0,0 0 0 0,-1-1 0 0,-1-1 0 0,-2-1-9 15,0 0 9-15,-3-1-13 0,0 1-36 0,0-2-7 16,-1-1-2-16,-1-1-1026 0</inkml:trace>
  <inkml:trace contextRef="#ctx0" brushRef="#br0" timeOffset="6000.75">12646 9974 1267 0,'2'-3'112'16,"-1"1"-89"-16,-1 2-23 0,1 0 0 0,-1 1 100 0,2 0 15 0,0 1 3 0,2 2 1 0,2 3-127 0,-1 4-26 15,1 3-5-15,1 3-1 0,-1 3 12 0,0 1 3 16,1 1 0-16,-1 1 0 0,-2-1 17 0,0 2 8 16,1-1-8-16,0 1 8 0,-2 0 23 0,0 1 9 15,-2-1 3-15,2 0 0 0,-1 0 31 0,-2 0 6 0,2-2 2 0,0 1 0 16,-1-1-8-16,-1-2-2 16,3 0 0-16,-2-1 0 0,2-2-6 0,-2 1-2 0,0-1 0 0,1 0 0 15,0-1-33-15,-2 0-7 0,1 0-2 0,-1-1 0 16,0-1-6-16,0 1 0 0,0-1-8 0,0 0 12 15,0-1-12-15,0 0 0 0,0-1 0 0,0-2 0 16,0 1-8-16,0-2-2 0,0-1 0 0,0-2 0 16,-1 1-32-16,1-4-6 0,-1 1-2 0,0-1 0 15,-1-1-43 1,1 0-9-16,-1-1-2 0,0 0-737 0</inkml:trace>
  <inkml:trace contextRef="#ctx0" brushRef="#br0" timeOffset="6628.57">12807 11205 2131 0,'2'9'94'0,"0"-3"20"0,-1-1-91 0,0-3-23 0,0 0 0 0,-1 0 0 0,0 1 29 0,3 2 2 0,1 2 0 0,-1 3 0 16,3-1-44-16,-1-1-9 0,-2-1-2 0,1-3 0 0,1-2-12 0,-1-2-4 15,0-1 0-15,-2-1 0 16,2-2-12-16,0 0-4 0,0 0 0 0,-1-1 0 15,0-1 103-15,0 2 20 0,0-2 4 0,0 1 1 16,-1 1-1-16,1-2 0 0,-2 1 0 0,0 0 0 0,2 1-29 0,-2-1-6 16,0 1 0-16,1 1-1 0,-1 0-23 0,-1 1-4 15,0 0 0-15,0 1-8 0,0 0 0 0,0 0 0 16,0 1 0-16,0-1-12 0,-1 2-4 0,-1-1 0 16,2 1 0-16,-2 1 0 0,2-2-2 0,0 0-1 15,0 0 0-15,0 0 0 0,-18 8 19 0,13-6 0 16,-2 1-8-16,0-1 8 0,1 1 19 0,0 0 7 15,1-1 2-15,-2 0 0 16,1 1-8-16,0 0 0 0,-1 1-1 0,2-1 0 0,1 0-7 0,1 0 0 16,-1 1-1-16,2-2 0 0,0 1-11 0,1-1-17 15,1 0 4-15,0 0 1 0,0-1 12 0,0 0-9 0,1 1 9 0,1-1-8 16,1 0-2-16,1-1 0 16,1 1 0-16,-1-1 0 0,3-1 10 0,-1 0 8 15,2 0-8-15,-1-1 11 0,-1 0-11 0,0 0 0 0,-1 0 0 0,0 0 0 16,0 0 0-16,0 0 0 0,-2 0 0 0,0 0 8 15,-1 1 6-15,-1-1 1 0,1 1 0 0,-2 0 0 16,0 1-6-16,0-1-1 0,-2 1 0 0,2 0 0 0,-2-1 4 16,2 1 0-1,0 0 0-15,0 0 0 0,-15-9-30 0,8 5-6 0,1 0 0 0,-3-2-729 16,0-2-146-16</inkml:trace>
  <inkml:trace contextRef="#ctx0" brushRef="#br0" timeOffset="7234.71">10173 11795 1497 0,'0'1'133'0,"0"-1"-106"0,0 0-27 0,0 0 0 0,2 0 152 0,-1 0 24 0,0 1 6 0,5 1 1 0,0 1-113 0,4 0-22 16,2 1-5-16,3 0-1 0,3 0-34 0,1 0-8 16,1-1 0-16,4 1 0 0,2 0-16 0,2-1-3 15,-1 0 0-15,2 0 0 0,0 0 19 0,0-1 0 16,3 0 0-16,0-1 0 0,1 0 8 0,4-1-8 15,3-1 11-15,3 1-11 0,0-1 28 0,2 0 0 16,2 0-1-16,-1-2 0 0,3-1 1 0,0 0 0 0,2-2 0 0,1 1 0 16,-1 2-8-16,0-1 0 0,-3 0-1 0,3-1 0 15,1 2-10-15,1-2-1 0,2 0-8 0,-1 0 12 16,-1 1-12-16,1-2 11 0,0-1-11 0,0 2 10 16,-2 0-2-16,0 0 0 0,-3 2 0 0,-4-1 0 15,-1 2-8-15,-3-1 10 0,0 2-10 0,-5 0 10 16,-3 1-10-16,0 0 8 0,-3 0-8 0,-3 1 8 0,-1 0-8 15,-5 0 0-15,-2 0 0 0,-4 0 0 0,-3 0 0 0,0 0 0 16,-5 0 0-16,1 0 0 16,-3 0-18-16,-2 0 1 0,0 0 0 0,-3-1 0 15,0 1-50-15,0-1-9 0,-3 2-3 0,-2 1-983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11519 0 0,'10'-4'490'0'0,"1"-1"0"0"0,-1 2 0 0 0,1-1 0 0 0,-1 2 0 0 0,1-1-1 0 0,0 1 1 0 0,16 0 0 0 0,0-2 297 0 0,144-17 3042 0 0,-60 1-3545 0 0,-103 19-662 0 0,2-1 232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0,'0'0'2611'0'0,"6"6"-2542"0"0,21 18-42 0 0,-26-23-39 0 0,0 0 0 0 0,1 0 0 0 0,-1 1 0 0 0,0-1 0 0 0,0 0 0 0 0,0 1 0 0 0,0-1 0 0 0,0 1 0 0 0,0 1 0 0 0,20 36-133 0 0,-16-30 2 0 0,-1 2-21 0 0,21 55-187 0 0,-7-17 205 0 0,12 26 207 0 0,-4-14 262 0 0,-2-4 239 0 0,-19-46-466 0 0,16 31 360 0 0,-3-8-192 0 0,-13-25 0 0 0,0 1-6 0 0,17 32-28 0 0,-17-32-7 0 0,0-2-6 0 0,11 25-10 0 0,-12-25 274 0 0,1 0-354 0 0,1 2-177 0 0,4 5 67 0 0,-1 1-3251 0 0,-13-16 1284 0 0,-14-5-3280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4399 0 0,'0'0'6027'0'0,"7"2"-5486"0"0,21 6 3 0 0,-21-6 0 0 0,12-1 181 0 0,12-3-131 0 0,3-1 154 0 0,3 0 121 0 0,0-2 1 0 0,-15 3-561 0 0,-16 1-49 0 0,1 1-11 0 0,36-2 182 0 0,-37 2-407 0 0,21-4 85 0 0,10-6-100 0 0,-32 8-16 0 0,-4 1-195 0 0,0 1-1 0 0,0-1 1 0 0,1 1 0 0 0,-1-1 0 0 0,0 0 0 0 0,0 1 0 0 0,-1-1 0 0 0,1 0 0 0 0,0 0 0 0 0,0 0 0 0 0,0 1 0 0 0,0-1 0 0 0,-1 0 0 0 0,1 0 0 0 0,0 0 0 0 0,-1 0-1 0 0,1-1 1 0 0,-1 1 0 0 0,1 0 0 0 0,-1 0 0 0 0,1-2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89 2759 0 0,'0'0'126'0'0,"1"-2"-5"0"0,6-6-33 0 0,-5 6 644 0 0,-2-1-303 0 0,0 2-258 0 0,1-1 0 0 0,-1 0-1 0 0,0 0 1 0 0,0 0 0 0 0,0 0-1 0 0,0 0 1 0 0,-1 1 0 0 0,1-1-1 0 0,0 0 1 0 0,-1 0 0 0 0,1 0-1 0 0,-1 0 1 0 0,0 1 0 0 0,1-1-1 0 0,-1 0 1 0 0,0 1 0 0 0,0-1-1 0 0,0 1 1 0 0,0-1 0 0 0,0 1-1 0 0,-1-1 1 0 0,-1-1 0 0 0,-4-1 403 0 0,1-1 0 0 0,-1 2 1 0 0,0-1-1 0 0,0 1 0 0 0,0 0 1 0 0,-1 1-1 0 0,1-1 1 0 0,-1 2-1 0 0,1-1 0 0 0,-1 1 1 0 0,0 0-1 0 0,-10 0 0 0 0,4 2-46 0 0,1 0 0 0 0,-1 1-1 0 0,1 0 1 0 0,-25 8 0 0 0,34-8-367 0 0,-2 3-27 0 0,-25 21-108 0 0,26-21-26 0 0,0 0 0 0 0,0 0 0 0 0,1 0 0 0 0,0 1 0 0 0,-5 7 0 0 0,3-2-6 0 0,-7 23-1 0 0,13-34 7 0 0,-1 1-5 0 0,0 1-1 0 0,1 0 1 0 0,-1-1 0 0 0,1 1-1 0 0,0 0 1 0 0,-1 0 0 0 0,1-1-1 0 0,0 1 1 0 0,0 3 0 0 0,0 38-27 0 0,0-32-56 0 0,5-3-130 0 0,16 25 196 0 0,-16-25-32 0 0,3-5 1 0 0,23 11 32 0 0,-31-13 16 0 0,1-1 1 0 0,0 1 0 0 0,0-1 0 0 0,0 1 0 0 0,0-1 0 0 0,0 0 0 0 0,0 1 0 0 0,0-1 0 0 0,0 0 0 0 0,0 0-1 0 0,0 0 1 0 0,2 0 0 0 0,26-1-38 0 0,1-4 88 0 0,-22 3-19 0 0,18-9 158 0 0,0-2 79 0 0,-21 10-219 0 0,16-11 190 0 0,-17 10-187 0 0,14-12 192 0 0,-12 9-153 0 0,0 1 0 0 0,0-1-1 0 0,-1-1 1 0 0,0 1 0 0 0,-1-1-1 0 0,1 0 1 0 0,-1 0 0 0 0,5-16-1 0 0,-6 10-74 0 0,0 0-12 0 0,-2 3 12 0 0,-1 9 623 0 0,5 9-570 0 0,16 20-1 0 0,-16-20 64 0 0,0 1-61 0 0,15 25 10 0 0,-10-17-10 0 0,8 18-86 0 0,-13-25-146 0 0,-1-1-286 0 0,14 23 173 0 0,-14-23-198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0,'0'0'3704'0'0,"6"8"-2984"0"0,0 2-529 0 0,-3-5-63 0 0,0-1-1 0 0,0 1 1 0 0,0-1 0 0 0,1 0 0 0 0,4 5 784 0 0,-2-1-768 0 0,19 26-114 0 0,-19-25-2 0 0,-1 0-493 0 0,12 27 266 0 0,-12-27-1 0 0,-2 0-737 0 0,9 28 776 0 0,-9-28-30 0 0,-3-20-6309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3679 0 0,'0'0'1395'0'0,"7"6"-248"0"0,19 17 49 0 0,-20-17 54 0 0,0 3 189 0 0,17 30 86 0 0,-17-30 13 0 0,-2 1-86 0 0,12 31-379 0 0,-12-31 704 0 0,1 0-977 0 0,11 30-270 0 0,-12-30 2156 0 0,20-7-2604 0 0,-17-1-72 0 0,-6-2-9 0 0,-1 0 0 0 0,0 0 0 0 0,0 0 1 0 0,0 0-1 0 0,1 0 0 0 0,-1 0 0 0 0,0 0 0 0 0,0 0 0 0 0,0 0 0 0 0,1 1 0 0 0,-1-1 0 0 0,0 0 0 0 0,0 0 0 0 0,1 0 1 0 0,-1 0-1 0 0,0 0 0 0 0,0 0 0 0 0,0 0 0 0 0,1-1 0 0 0,-1 1 0 0 0,0 0 0 0 0,0 0 0 0 0,0 0 0 0 0,1 0 0 0 0,-1 0 1 0 0,0 0-1 0 0,0 0 0 0 0,0 0 0 0 0,1 0 0 0 0,-1-1 0 0 0,0 1 0 0 0,0 0 0 0 0,0 0 0 0 0,0 0 0 0 0,1 0 0 0 0,-1-1 1 0 0,0 1-1 0 0,0 0 0 0 0,0 0 0 0 0,0 0 0 0 0,0-1 0 0 0,0 1 0 0 0,0 0 0 0 0,2-4 5 0 0,7-14 37 0 0,12-21 0 0 0,-17 32-65 0 0,1 0 0 0 0,0 1-1 0 0,0 0 1 0 0,1 0 0 0 0,-1 1 0 0 0,1-1 0 0 0,8-4 0 0 0,-10 6-11 0 0,-2 2 16 0 0,0 1 0 0 0,-1-1 1 0 0,1 1-1 0 0,0 0 0 0 0,0-1 1 0 0,0 1-1 0 0,0 0 0 0 0,0 0 1 0 0,3 0-1 0 0,34-14-122 0 0,-33 15 110 0 0,4-2-31 0 0,17 1 49 0 0,-19 2 11 0 0,1 0 0 0 0,-1 0 0 0 0,9 3 0 0 0,18 9-10 0 0,-28-10-44 0 0,0 3-10 0 0,23 19 0 0 0,-23-18-13 0 0,-1 0-374 0 0,18 24 254 0 0,-18-23-159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11519 0 0,'-3'0'528'0'0,"-9"3"-16"0"0,9-3-105 0 0,2 0-222 0 0,0 0 0 0 0,0 0 0 0 0,0 0 0 0 0,0 0 0 0 0,0 0 0 0 0,0 1 0 0 0,0-1 0 0 0,0 0 0 0 0,0 1 0 0 0,0-1 0 0 0,-7 3 6575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16583 0 0,'0'0'2176'0'0,"7"3"-2076"0"0,25 7-80 0 0,2-8-20 0 0,2-3 0 0 0,7-5 0 0 0,6-1 0 0 0,14-2 96 0 0,100-17 507 0 0,136-18 2119 0 0,-265 40-2639 0 0,0-2-30 0 0,-10 0-134 0 0,-15 4-395 0 0,10-7-156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12439 0 0,'0'0'4812'0'0,"8"8"-5028"0"0,21 23 99 0 0,-21-23-10 0 0,-3 2-107 0 0,18 29 224 0 0,9 15 97 0 0,-27-45 45 0 0,0-2 20 0 0,16 24-7 0 0,-16-23 177 0 0,1-1-140 0 0,16 24 2 0 0,-17-24 720 0 0,2-1-645 0 0,20 19 28 0 0,-20-19 1759 0 0,-4-9-1926 0 0,6-9 0 0 0,-6 6 0 0 0,4-76 23 0 0,5-35-676 0 0,-8 98 504 0 0,0 1 0 0 0,1 0-1 0 0,1 0 1 0 0,10-20 0 0 0,-10 25 19 0 0,6-2-44 0 0,-1 5-10 0 0,-9 8-4 0 0,4 1-16 0 0,0 0 53 0 0,16-2-203 0 0,-20 3 218 0 0,0 0 0 0 0,0 0 0 0 0,0 1 1 0 0,0-1-1 0 0,0 0 0 0 0,0 1 0 0 0,0-1 0 0 0,2 2 0 0 0,-2-2 0 0 0,0 1 0 0 0,0-1 0 0 0,0 1 0 0 0,0-1 0 0 0,-1 1 0 0 0,1-1 0 0 0,0 0 0 0 0,3 0 0 0 0,3 2-64 0 0,30 11 64 0 0,6 1 16 0 0,2 0 0 0 0,-1-4 0 0 0,-12-8 11 0 0,-31-1-7 0 0,0-1 1 0 0,0 0-1 0 0,0 0 0 0 0,0 0 1 0 0,0 0-1 0 0,0 0 0 0 0,0-1 1 0 0,0 1-1 0 0,0 0 1 0 0,0-1-1 0 0,0 0 0 0 0,3-1 1 0 0,0 0 6 0 0,-3 1 1 0 0,0 1-1 0 0,0 0 1 0 0,-1-1 0 0 0,1 1 0 0 0,0-1-1 0 0,-1 0 1 0 0,1 1 0 0 0,0-1 0 0 0,-1 0 0 0 0,1 0-1 0 0,1-2 1 0 0,1 0 23 0 0,0 1 97 0 0,-1 0 17 0 0,-1 0-140 0 0,-1 1 27 0 0,1 0-1 0 0,-1-1 0 0 0,1 1 1 0 0,-1-1-1 0 0,0 1 0 0 0,1-1 1 0 0,-1 1-1 0 0,0-1 0 0 0,0 0 1 0 0,0 0-1 0 0,0 0 1 0 0,-1 1-1 0 0,2-5 0 0 0,-1 2 4 0 0,0 0-1 0 0,-1 0 1 0 0,0 0-1 0 0,0-1 1 0 0,0 1-1 0 0,-1-5 1 0 0,1 8-25 0 0,0-1 0 0 0,0 0 0 0 0,-1 1 0 0 0,1-1 0 0 0,-1 1-1 0 0,1-1 1 0 0,-1 1 0 0 0,0-1 0 0 0,1 1 0 0 0,-1-1 0 0 0,0 1 0 0 0,0 0 0 0 0,0-1 0 0 0,0 1 0 0 0,0 0 0 0 0,-1 0 0 0 0,1 0-1 0 0,0 0 1 0 0,0 0 0 0 0,-1 0 0 0 0,-1-1 0 0 0,-10-3 46 0 0,-6 3-62 0 0,-27 10-288 0 0,44-7 273 0 0,0-1 0 0 0,0 0 0 0 0,0 1 0 0 0,0 0 0 0 0,0-1-1 0 0,0 1 1 0 0,1 0 0 0 0,-1 0 0 0 0,0 0 0 0 0,-1 1 0 0 0,-2 1-21 0 0,1 0-88 0 0,-1 1-2 0 0,-16 13 0 0 0,10-4 6 0 0,-12 20 20 0 0,13-14 22 0 0,-8 34 64 0 0,13-37 16 0 0,-3 32 0 0 0,7-43 0 0 0,1 1 0 0 0,-1 0 0 0 0,1-1 0 0 0,1 1 0 0 0,-1 0 0 0 0,1-1 0 0 0,0 1 0 0 0,2 5 0 0 0,-2-6 0 0 0,1-1 0 0 0,0 0 0 0 0,0 0 0 0 0,0 0 0 0 0,0-1 0 0 0,1 1 0 0 0,0-1 0 0 0,0 1 0 0 0,0-1 0 0 0,4 4 0 0 0,-4-5 2 0 0,0 0 0 0 0,0 0 0 0 0,0 0-1 0 0,0-1 1 0 0,0 1 0 0 0,0-1 0 0 0,1 0-1 0 0,3 1 1 0 0,-7-2-2 0 0,14 1 80 0 0,-6 0-48 0 0,-4-1-13 0 0,-1 0 0 0 0,1 0 0 0 0,0 0 0 0 0,-1 0 0 0 0,1-1 0 0 0,0 1 0 0 0,3-2 0 0 0,18-4 68 0 0,5-4-6 0 0,-2-4-1 0 0,-2-3 0 0 0,-17 10-54 0 0,-1 0 0 0 0,0 0 0 0 0,0-1 0 0 0,-1 0 0 0 0,0 0-1 0 0,10-15 1 0 0,-5 1-17 0 0,-1 0 0 0 0,13-34 0 0 0,-17 40-9 0 0,0 3 0 0 0,-1 1 0 0 0,0 5-14 0 0,-5 6-56 0 0,5 10 2 0 0,2 2 47 0 0,-1-2-11 0 0,-1 1 0 0 0,8 16 0 0 0,13 23 21 0 0,0-5 23 0 0,-22-35 48 0 0,1 0 0 0 0,18 27-36 0 0,-18-27 1652 0 0,-7-10-1662 0 0,0 1-1 0 0,0-1 0 0 0,0 1 1 0 0,0-1-1 0 0,0 0 0 0 0,1 1 1 0 0,-1-1-1 0 0,0 0 1 0 0,0 0-1 0 0,1 1 0 0 0,-2-3 1 0 0,1 2 9 0 0,-7-11 50 0 0,4 5-95 0 0,0 0 0 0 0,0 0 0 0 0,1 0 0 0 0,1 0 0 0 0,-1-1-1 0 0,1 1 1 0 0,0-1 0 0 0,1 0 0 0 0,0 0 0 0 0,0 1-1 0 0,0-1 1 0 0,1 0 0 0 0,0 0 0 0 0,1 0 0 0 0,0 0 0 0 0,0 1-1 0 0,1-1 1 0 0,0 0 0 0 0,0 1 0 0 0,1-1 0 0 0,6-12-1 0 0,2 1-101 0 0,2 0-1 0 0,0 1 1 0 0,1 1-1 0 0,1 0 0 0 0,1 1 1 0 0,0 1-1 0 0,1 0 1 0 0,1 1-1 0 0,0 1 0 0 0,21-12 1 0 0,-2 5-1516 0 0,-34 19 808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0,'0'0'3163'0'0,"4"11"-2364"0"0,24 51 195 0 0,-4-8-832 0 0,-7-19-166 0 0,4 16-158 0 0,-17-43-2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3535 0 0,'7'-71'351'0'0,"-6"64"-41"0"0,-1 1 0 0 0,1 0 1 0 0,1-1-1 0 0,3-10 0 0 0,-1 3 867 0 0,-2 9-421 0 0,0-1-1 0 0,0 1 1 0 0,0-1-1 0 0,1 1 1 0 0,4-6-1 0 0,-6 8 383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8287 0 0,'0'0'2052'0'0,"6"13"-1416"0"0,29 65 911 0 0,-14-29-598 0 0,-10-22 13 0 0,12 31-74 0 0,-13-30-330 0 0,19 52 241 0 0,-14-34-472 0 0,-7-20-217 0 0,11 45-98 0 0,-5-10 15 0 0,-11-38 106 0 0,-2-11-62 0 0,2 29 996 0 0,-6-40-853 0 0,2-1-202 0 0,1 0 0 0 0,-1 0-1 0 0,0 1 1 0 0,1-1 0 0 0,-1 0-1 0 0,1 0 1 0 0,-1 0 0 0 0,1 0-1 0 0,-1 0 1 0 0,0 0 0 0 0,1 0-1 0 0,-1 0 1 0 0,1 0 0 0 0,-1 0-1 0 0,1 0 1 0 0,-1-1 0 0 0,0 1-1 0 0,1 0 1 0 0,-1 0 0 0 0,1-1-1 0 0,-1 1 1 0 0,1 0 0 0 0,-1 0-1 0 0,1-1 1 0 0,-1 1 0 0 0,1-1-1 0 0,0 1 1 0 0,-1 0 0 0 0,0-2-1 0 0,-6-21 475 0 0,6 20-448 0 0,-10-55 277 0 0,3-1 0 0 0,-1-70 0 0 0,15-119-2767 0 0,-4 228 2052 0 0,0-1 0 0 0,1 1 0 0 0,1 0 1 0 0,10-30-1 0 0,-11 41 362 0 0,0 1-1 0 0,1 0 1 0 0,0 0 0 0 0,1 1 0 0 0,0-1-1 0 0,0 1 1 0 0,0 0 0 0 0,1 0 0 0 0,0 1-1 0 0,1 0 1 0 0,-1 0 0 0 0,1 0 0 0 0,8-4-1 0 0,-7 4-143 0 0,1 1 1 0 0,-1 0-1 0 0,1 1 0 0 0,0 0 0 0 0,0 0 1 0 0,1 1-1 0 0,-1 0 0 0 0,11-1 0 0 0,-18 4-22 0 0,5 3-162 0 0,23 10 319 0 0,-29-13 45 0 0,-1 1 0 0 0,1-1 0 0 0,0 0 0 0 0,0 1 0 0 0,-1-1 0 0 0,1 1 0 0 0,0-1 0 0 0,-1 1 1 0 0,1-1-1 0 0,0 1 0 0 0,-1-1 0 0 0,1 1 0 0 0,-1 0 0 0 0,1-1 0 0 0,-1 1 0 0 0,0 0 0 0 0,1-1 0 0 0,-1 1 0 0 0,1 0 0 0 0,-1 0 0 0 0,0 0 0 0 0,21 40 42 0 0,-16-31 258 0 0,-5 58 44 0 0,0-54-159 0 0,-5-4 28 0 0,-18 32 11 0 0,12-25 2 0 0,5-9-150 0 0,2-2 9 0 0,-1 0 0 0 0,0 0 1 0 0,-7 7-1 0 0,4-5-23 0 0,-23 23 233 0 0,26-26-287 0 0,-15 12 447 0 0,-1 0 0 0 0,-44 27 1 0 0,57-39-346 0 0,-1-1 0 0 0,0 0 1 0 0,-19 5-1 0 0,24-8-173 0 0,0 0 0 0 0,-1 0 0 0 0,1-1-1 0 0,-1 1 1 0 0,1-1 0 0 0,0 0-1 0 0,-1 0 1 0 0,1 0 0 0 0,-1-1 0 0 0,1 0-1 0 0,0 0 1 0 0,0 0 0 0 0,-5-2 0 0 0,5 2-160 0 0,2 0 13 0 0,0 0-1 0 0,0 0 1 0 0,0 0 0 0 0,0 0-1 0 0,0 0 1 0 0,1-1-1 0 0,-1 1 1 0 0,-2-3 0 0 0,-1-3-954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280 912 2303 0 0,'0'0'3328'0'0,"-4"1"-1605"0"0,-15 2-91 0 0,19-3-1588 0 0,0 0-1 0 0,-1 0 1 0 0,1 0-1 0 0,0 0 1 0 0,-1 1-1 0 0,1-1 1 0 0,0 0-1 0 0,0 0 1 0 0,-1 0-1 0 0,1 0 1 0 0,0 0-1 0 0,-1 0 1 0 0,1 0-1 0 0,0-1 1 0 0,0 1-1 0 0,-1 0 1 0 0,1 0-1 0 0,0 0 1 0 0,-1 0-1 0 0,1 0 1 0 0,0 0-1 0 0,0 0 1 0 0,-1-1-1 0 0,1 1 1 0 0,0 0-1 0 0,0 0 1 0 0,-8-6 362 0 0,1-1 0 0 0,0 1 1 0 0,0-1-1 0 0,1-1 0 0 0,0 1 0 0 0,1-1 1 0 0,-1 0-1 0 0,-6-15 0 0 0,-3-10 86 0 0,-11-35 0 0 0,9 21 421 0 0,-13-30 598 0 0,4-3 1 0 0,3 0-1 0 0,-23-150 0 0 0,45 214-1570 0 0,0-1-1 0 0,0 1 1 0 0,4-29-1 0 0,-2 38 46 0 0,0 0-1 0 0,0 0 1 0 0,1 0-1 0 0,0 0 1 0 0,1 0-1 0 0,-1 1 1 0 0,1-1-1 0 0,0 1 1 0 0,1 0-1 0 0,8-11 1 0 0,-10 14-1 0 0,2 0 0 0 0,-1 0 0 0 0,0 1 0 0 0,0-1 1 0 0,1 1-1 0 0,0 0 0 0 0,-1 0 0 0 0,1 0 0 0 0,4-1 0 0 0,-5 2 7 0 0,3-2-72 0 0,0 1 1 0 0,1 0 0 0 0,-1 0 0 0 0,1 1 0 0 0,-1 0 0 0 0,8-1 0 0 0,-9 2 43 0 0,11-2-353 0 0,-1 2 103 0 0,-7 0 49 0 0,-2 0 102 0 0,-4 0-45 0 0,1 0-1 0 0,0 0 1 0 0,-1 0-1 0 0,1 0 1 0 0,-1 1-1 0 0,1-1 1 0 0,3 2 0 0 0,18 3-482 0 0,-17-3-19 0 0,0 2-855 0 0,21 11 745 0 0,-21-11-67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0,'0'0'3600'0'0,"8"5"-2150"0"0,20 13-81 0 0,-13-10-389 0 0,-6-3-703 0 0,-3-2-15 0 0,1-1-1 0 0,-1 1 1 0 0,1-1 0 0 0,7 2-1 0 0,-3 0-15 0 0,-4-1-23 0 0,0-1 0 0 0,1 0 0 0 0,14 2 0 0 0,-11-1-115 0 0,-3-1 14 0 0,1 0 0 0 0,-1-1 1 0 0,10 0-1 0 0,35 4 213 0 0,-15-4-325 0 0,5 0-10 0 0,-7-2 0 0 0,-1 0-13 0 0,-8-3-311 0 0,-26 3 261 0 0,0 1 1 0 0,0-1-1 0 0,0 0 0 0 0,0 0 1 0 0,0 0-1 0 0,0 0 0 0 0,-1 0 1 0 0,1 0-1 0 0,1-2 0 0 0,-2 3-18 0 0,1-1-1 0 0,-1 1 0 0 0,1-1 1 0 0,-1 0-1 0 0,1 1 1 0 0,-1-1-1 0 0,1 0 1 0 0,-1 0-1 0 0,0 1 0 0 0,1-1 1 0 0,-1 0-1 0 0,0 0 1 0 0,0 1-1 0 0,0-1 0 0 0,0 0 1 0 0,1-1-1 0 0,-1-1-768 0 0,2-7-5365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0,'0'0'2383'0'0,"5"7"-1132"0"0,18 20 67 0 0,-17-20 237 0 0,1 4 100 0 0,35 55 1593 0 0,-14-18-1142 0 0,-23-38-1798 0 0,18 28 1142 0 0,-2-7-948 0 0,-16-24-146 0 0,2 2-32 0 0,23 27-25 0 0,-23-27 81 0 0,0-3-219 0 0,22 19-9 0 0,-22-19 160 0 0,-1-6-246 0 0,17 2-130 0 0,-23-2 60 0 0,0 0 1 0 0,0 1-1 0 0,0-1 1 0 0,1 0-1 0 0,-1 0 1 0 0,0 0-1 0 0,0 0 1 0 0,1 0-1 0 0,-1 0 1 0 0,0 0-1 0 0,0 0 1 0 0,0 0-1 0 0,1 0 1 0 0,-1 0 0 0 0,0 0-1 0 0,0 0 1 0 0,1 0-1 0 0,-1 0 1 0 0,0 0-1 0 0,0 0 1 0 0,0 0-1 0 0,1-1 1 0 0,-1 1-1 0 0,0 0 1 0 0,0 0-1 0 0,0 0 1 0 0,1 0-1 0 0,-1 0 1 0 0,0 0 0 0 0,0-1-1 0 0,0 1 1 0 0,0 0-1 0 0,1 0 1 0 0,-1-1-1 0 0,6-8-260 0 0,-1-1 0 0 0,0-1 0 0 0,-1 1 0 0 0,0-1 0 0 0,0 0 0 0 0,-1 0-1 0 0,0 0 1 0 0,1-16 0 0 0,-1-13-1319 0 0,-1-41 0 0 0,-2 71 1338 0 0,0-15-581 0 0,0 23 1783 0 0,0 15-473 0 0,1 39 17 0 0,-2-28 13 0 0,-3 20 39 0 0,0-19 20 0 0,-52 243 2307 0 0,41-215-1985 0 0,-1 6 106 0 0,-3 18 274 0 0,4-18-770 0 0,0-2-208 0 0,3-14-291 0 0,9-32-122 0 0,-3-5-60 0 0,-14 22-16 0 0,15-21-130 0 0,1-8-1583 0 0,-9-4-304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73 6911 0 0,'0'0'1683'0'0,"-2"-1"-624"0"0,-4-3 330 0 0,-1 0 1 0 0,0 1 0 0 0,-10-4-1 0 0,-47-11 1973 0 0,27 9-1977 0 0,9 2-931 0 0,-2 0 0 0 0,1 2 0 0 0,-51-2 0 0 0,77 7-439 0 0,0 0 1 0 0,0 0 0 0 0,0 1-1 0 0,0-1 1 0 0,0 1-1 0 0,0 0 1 0 0,0 0-1 0 0,0 0 1 0 0,0 0 0 0 0,-3 2-1 0 0,-12 4-930 0 0,15 1 612 0 0,-12 22-3 0 0,12-22-12 0 0,8 2-887 0 0,13 31 970 0 0,-13-31 3 0 0,4-4-141 0 0,27 22 244 0 0,-27-21 7 0 0,0-2 22 0 0,45 26-6 0 0,-7-2 38 0 0,-33-19 61 0 0,21 18 0 0 0,-30-24 10 0 0,0 1 0 0 0,-1 0 0 0 0,1 0 0 0 0,-1 0 0 0 0,0 0-1 0 0,6 12 1 0 0,-8-11 15 0 0,0 0 0 0 0,0 0 0 0 0,0 0-1 0 0,-1 0 1 0 0,1 9 0 0 0,-1-6 514 0 0,-6-4-101 0 0,-15 16 90 0 0,15-16 20 0 0,0-3-26 0 0,1 0-435 0 0,-6 3 143 0 0,1-1-1 0 0,-1-1 1 0 0,0 1 0 0 0,0-2-1 0 0,0 1 1 0 0,0-2 0 0 0,0 1-1 0 0,-12-1 1 0 0,0-1-139 0 0,-9 0-46 0 0,25 1-112 0 0,-1-1-1 0 0,1 0 1 0 0,-11-2 0 0 0,5 0-111 0 0,-1-1-331 0 0,10 3-129 0 0,-1-1-26 0 0,-11-2-54 0 0,11 2-199 0 0,-9-6-7778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0,'0'0'4508'0'0,"6"9"-3744"0"0,18 23-69 0 0,-18-23-14 0 0,-7 0-51 0 0,-1 41 106 0 0,-1-39-438 0 0,-5 35-68 0 0,0 2-304 0 0,2-7-227 0 0,4-32 138 0 0,-2 7 165 0 0,3 1-4672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42 279 3679 0 0,'0'-14'78'0'0,"-5"-77"380"0"0,0 53 2374 0 0,-1 2 0 0 0,-12-38 0 0 0,11 51-172 0 0,7 20-1542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0 455 0 0,'0'0'6514'0'0,"-5"3"-5029"0"0,-18 10-86 0 0,22-12-1234 0 0,-1 0 0 0 0,1 0 0 0 0,0 0 0 0 0,-1 0 0 0 0,1-1 0 0 0,0 1 0 0 0,-1 0 0 0 0,1-1 0 0 0,-1 1 0 0 0,1-1 0 0 0,-1 0 0 0 0,-1 1 0 0 0,-14 2 1191 0 0,-13 5-87 0 0,0 0-194 0 0,-19 6 212 0 0,45-13-973 0 0,-2 3-39 0 0,-20 10-10 0 0,20-11-34 0 0,0 3-144 0 0,-26 26-77 0 0,26-24-10 0 0,0-1 0 0 0,0 1 0 0 0,-7 15 0 0 0,-2 18-12 0 0,14-40 9 0 0,1 0 0 0 0,0 0 0 0 0,-1 0-1 0 0,1 0 1 0 0,0 0 0 0 0,0 0 0 0 0,0 0 0 0 0,0 0-1 0 0,0 1 1 0 0,0-1 0 0 0,0 0 0 0 0,0 0 0 0 0,0 0-1 0 0,1 2 1 0 0,7 36 3 0 0,-6-29 59 0 0,4-5 21 0 0,19 15 53 0 0,-19-15-2 0 0,1-4-10 0 0,23 2-21 0 0,-22-2-86 0 0,-6 0-9 0 0,0-1 0 0 0,0 0-1 0 0,0 0 1 0 0,0 0-1 0 0,0 0 1 0 0,0-1-1 0 0,0 1 1 0 0,0-1-1 0 0,0 1 1 0 0,0-1-1 0 0,0 1 1 0 0,2-2 0 0 0,22-8 5 0 0,7-5-10 0 0,-2-1 0 0 0,-2-3 0 0 0,-2-1 0 0 0,-4 3 0 0 0,-4 2 0 0 0,-3 1 0 0 0,-2 4-10 0 0,-11 9-12 0 0,3 6 1 0 0,-2-2 18 0 0,-1 0 1 0 0,0 1-1 0 0,1-1 0 0 0,-1 1 1 0 0,0 0-1 0 0,-1 0 0 0 0,4 5 1 0 0,-1 3-9 0 0,-1 1 0 0 0,0-1 1 0 0,3 20-1 0 0,7 41 0 0 0,-2-13 34 0 0,-1 8 217 0 0,-1-7-55 0 0,-2-13-115 0 0,-2 10 15 0 0,-4-2 6 0 0,-1-51-49 0 0,-1 1 0 0 0,0 0 0 0 0,0-1 0 0 0,-1 1 1 0 0,-1 7-1 0 0,0 12 489 0 0,-1-16-337 0 0,-9 29-2 0 0,9-28 171 0 0,-3-6-288 0 0,-17 14-54 0 0,17-14-38 0 0,3-5-287 0 0,0 1 143 0 0,0-1 0 0 0,0 0 1 0 0,0 0-1 0 0,0 0 1 0 0,1 0-1 0 0,-1-1 0 0 0,0 1 1 0 0,1-1-1 0 0,-1 1 1 0 0,1-1-1 0 0,0 0 1 0 0,0 0-1 0 0,-1 0 0 0 0,1 0 1 0 0,-2-4-1 0 0,-5-5-1127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0,'0'0'1546'0'0,"1"10"-442"0"0,4 48 1777 0 0,2 1-852 0 0,5 25-1261 0 0,-1-14-270 0 0,-4-35-381 0 0,-6-26-12 0 0,2-13-18 0 0,0-2-85 0 0,1 0 0 0 0,-1-1 0 0 0,0 0 0 0 0,-1 1 0 0 0,0-1 0 0 0,0 0 0 0 0,-1 0 0 0 0,2-10 0 0 0,-1 5-3 0 0,0 1 1 0 0,0 0 0 0 0,1 0 0 0 0,1 0 0 0 0,-1 1 0 0 0,2-1 0 0 0,-1 1 0 0 0,1 0 0 0 0,1 0 0 0 0,0 1 0 0 0,0-1 0 0 0,15-15 0 0 0,4 4-11 0 0,-18 18-31 0 0,-5 2 41 0 0,0 1 0 0 0,0-1 0 0 0,0 1 0 0 0,-1 0 0 0 0,1 0 1 0 0,0-1-1 0 0,0 1 0 0 0,0 1 0 0 0,0-1 0 0 0,0 0 0 0 0,3 1 0 0 0,2 2-2 0 0,0-1 1 0 0,-1 2-1 0 0,10 4 1 0 0,-15-7-3 0 0,0-1 1 0 0,0 1 0 0 0,0-1 0 0 0,0 1 0 0 0,0 0-1 0 0,0 0 1 0 0,-1-1 0 0 0,1 1 0 0 0,0 0 0 0 0,0 0 0 0 0,0 0-1 0 0,-1 0 1 0 0,1 0 0 0 0,0 2 0 0 0,21 32-105 0 0,-16-27-5 0 0,-2 1 2 0 0,15 26-8 0 0,-15-26-32 0 0,1-1-9 0 0,14 26-6 0 0,-9-18 27 0 0,21 18 112 0 0,-24-26 36 0 0,1-1 0 0 0,16 12 0 0 0,14 3 110 0 0,-30-18 12 0 0,-2-3-2 0 0,19 2-1 0 0,-24-2-116 0 0,1-1 1 0 0,-1 0 0 0 0,0 0-1 0 0,0 0 1 0 0,1 1 0 0 0,-1-1-1 0 0,1-1 1 0 0,-1 1-1 0 0,0 0 1 0 0,0 0 0 0 0,1 0-1 0 0,-1-1 1 0 0,0 1 0 0 0,1 0-1 0 0,-1-1 1 0 0,2-1-1 0 0,1 1 25 0 0,1-1 17 0 0,0 0 0 0 0,0 0 0 0 0,0 0 0 0 0,0 0 0 0 0,0-1 0 0 0,-1 0 0 0 0,6-4 0 0 0,-6 5-29 0 0,-2 1-8 0 0,0 0-1 0 0,-1 0 0 0 0,1-1 1 0 0,0 1-1 0 0,-1 0 0 0 0,1-1 1 0 0,-1 1-1 0 0,0-1 0 0 0,1 1 1 0 0,-1-1-1 0 0,1-2 0 0 0,3-2 17 0 0,4-6-4 0 0,1 0 0 0 0,-1-1-1 0 0,-1 0 1 0 0,0 0-1 0 0,8-23 1 0 0,-12 28-16 0 0,-1-1 1 0 0,0 0-1 0 0,-1 0 0 0 0,0 0 0 0 0,0-1 0 0 0,-1 1 1 0 0,0 0-1 0 0,-1-1 0 0 0,-1-17 0 0 0,1 23-12 0 0,0 3 0 0 0,0 0 0 0 0,0 0 0 0 0,0 0 0 0 0,0 0 0 0 0,0 0 0 0 0,-1 0 0 0 0,1 0 0 0 0,0 0 0 0 0,0 0 0 0 0,-1 1 0 0 0,1-1 0 0 0,-1 0 0 0 0,1 0 0 0 0,-1 0 0 0 0,1 0 0 0 0,-2-1 0 0 0,-6-10 0 0 0,8 11 0 0 0,-1 0 0 0 0,1 1 0 0 0,-1-1 0 0 0,1 0 0 0 0,-1 1 0 0 0,0-1 0 0 0,1 0 0 0 0,-1 1 0 0 0,0-1 0 0 0,0 1 0 0 0,0-1 0 0 0,0 0 0 0 0,-13 0-12 0 0,14 1 10 0 0,0 0 0 0 0,-1 0 0 0 0,1 0 0 0 0,0 0 1 0 0,-1 0-1 0 0,1 0 0 0 0,0 0 0 0 0,-1 0 0 0 0,1 0 0 0 0,0 0 0 0 0,-1 1 0 0 0,1-1 0 0 0,0 0 0 0 0,-1 0 0 0 0,1 0 0 0 0,0 1 1 0 0,0-1-1 0 0,-1 0 0 0 0,1 0 0 0 0,0 1 0 0 0,0-1 0 0 0,-1 0 0 0 0,1 0 0 0 0,0 1 0 0 0,-18 16-21 0 0,18-16 21 0 0,-1 0 0 0 0,1-1 0 0 0,-1 1 0 0 0,1-1-1 0 0,-1 1 1 0 0,1 0 0 0 0,-1 0 0 0 0,1-1-1 0 0,0 1 1 0 0,-1 0 0 0 0,1-1 0 0 0,0 1-1 0 0,0 0 1 0 0,-1 0 0 0 0,1 0 0 0 0,0-1-1 0 0,0 1 1 0 0,0 1 0 0 0,-7 50-9 0 0,6-41 11 0 0,1 0 0 0 0,0 1 0 0 0,3 16 0 0 0,9 20 11 0 0,-9-38 46 0 0,2-2 12 0 0,13 25-43 0 0,-15-28-29 0 0,0 0 1 0 0,-1-1 0 0 0,2 1 0 0 0,-1-1-1 0 0,7 9 1 0 0,-3-6-24 0 0,-1 0-56 0 0,0-5-871 0 0,21 6 511 0 0,-21-6-550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124 444 13359 0 0,'0'0'4130'0'0,"-4"0"-3225"0"0,-14 4-222 0 0,14-3-99 0 0,-1 3-22 0 0,-16 12-72 0 0,10-4-293 0 0,-15 30-121 0 0,19-29-72 0 0,0 0 1 0 0,-6 20-1 0 0,11-28-6 0 0,1 1 0 0 0,-1-1 0 0 0,1 0 0 0 0,0 1 0 0 0,1-1 0 0 0,-1 1 0 0 0,1-1 0 0 0,1 10 0 0 0,0-8-13 0 0,1-1 1 0 0,0-1-1 0 0,0 1 1 0 0,1 0-1 0 0,4 8 1 0 0,-7-14 14 0 0,5 9-77 0 0,0-9-2 0 0,18 1-54 0 0,-12-3-25 0 0,-3-3 132 0 0,1 0-1 0 0,-1 0 0 0 0,0-1 1 0 0,-1 0-1 0 0,1-1 0 0 0,-1 1 1 0 0,0-1-1 0 0,-1-1 0 0 0,0 1 1 0 0,0-1-1 0 0,7-13 0 0 0,0-5 42 0 0,-1 0-1 0 0,-2-1 0 0 0,0 0 1 0 0,8-39-1 0 0,12-115 249 0 0,-26 156-190 0 0,1-9 319 0 0,-1 0 0 0 0,-1 0 0 0 0,-3 0 0 0 0,-4-52 0 0 0,7 146-373 0 0,4 1-75 0 0,4 2 45 0 0,-8-45 9 0 0,1-3-24 0 0,8 27 1 0 0,6 14 14 0 0,-12-36 12 0 0,15 35 51 0 0,-1-5-41 0 0,1 7-60 0 0,-4-12-206 0 0,-14-36-82 0 0,2 0-14 0 0,16 27-93 0 0,-16-27-388 0 0,2-3-2265 0 0,29 22-3210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9215 0 0,'0'0'5804'0'0,"4"10"-5396"0"0,12 33-37 0 0,-12-32 193 0 0,1-1-384 0 0,0 3-124 0 0,-2-4 7 0 0,1 0 1 0 0,0 0-1 0 0,8 13 0 0 0,14 20-35 0 0,4-4-16 0 0,-24-31 48 0 0,3-2 12 0 0,23 16 10 0 0,-17-14 39 0 0,-8-4-76 0 0,-5-2-18 0 0,1 0 0 0 0,0 0-1 0 0,-1 0 1 0 0,1 0 0 0 0,0-1-1 0 0,0 1 1 0 0,0-1 0 0 0,5 1-1 0 0,-1 0 21 0 0,-4 0-19 0 0,0-1 0 0 0,0 1 0 0 0,0-1 0 0 0,0 0 0 0 0,0 0 0 0 0,0 0 0 0 0,5-1 0 0 0,-1 1 13 0 0,-3 0-8 0 0,0 0 0 0 0,-1 0 1 0 0,1-1-1 0 0,0 1 1 0 0,6-3-1 0 0,-3 2 10 0 0,-4 1-8 0 0,-1-1 0 0 0,1 1 0 0 0,0-1-1 0 0,0 1 1 0 0,-1-1 0 0 0,1 0 0 0 0,-1 0-1 0 0,4-2 1 0 0,1 0 48 0 0,-4 2-11 0 0,1 0 0 0 0,-1-1 0 0 0,1 1 1 0 0,-1-1-1 0 0,6-4 0 0 0,-3 3 19 0 0,-3 1-14 0 0,0 1 1 0 0,0-1 0 0 0,0 0 0 0 0,0 0-1 0 0,0 0 1 0 0,3-4 0 0 0,0 0 130 0 0,0 0 1 0 0,0 0 0 0 0,-1 0-1 0 0,1-1 1 0 0,-2 1-1 0 0,1-1 1 0 0,-1-1 0 0 0,5-10-1 0 0,-7 12-109 0 0,0 0 0 0 0,-1 0-1 0 0,0-1 1 0 0,0 1 0 0 0,-1 0-1 0 0,0 0 1 0 0,0-1-1 0 0,0 1 1 0 0,-1 0 0 0 0,0 0-1 0 0,0 0 1 0 0,0-1 0 0 0,-1 1-1 0 0,-3-7 1 0 0,3 6-181 0 0,-1 1 0 0 0,0 0 0 0 0,0 0 0 0 0,-1 0 0 0 0,1 0 0 0 0,-1 0 0 0 0,0 1 0 0 0,-9-9 0 0 0,6 6-421 0 0,-6-5-3419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67 2303 0 0,'0'-3'605'0'0,"-2"0"0"0"0,1 1 0 0 0,0-1 0 0 0,-1 1-1 0 0,1 0 1 0 0,-1-1 0 0 0,1 1 0 0 0,-1 0-1 0 0,0 0 1 0 0,0 0 0 0 0,-3-2 0 0 0,1 1-115 0 0,-1 0 0 0 0,1 0 0 0 0,-1 0 0 0 0,0 1 0 0 0,-7-3 0 0 0,0 1-301 0 0,-1 1 0 0 0,1 0 1 0 0,-27-2-1 0 0,16 3-519 0 0,1 1 0 0 0,-32 3-1 0 0,46-1 290 0 0,1 0-1 0 0,-1 0 0 0 0,1 1 0 0 0,0 0 0 0 0,-1 0 0 0 0,1 1 1 0 0,0 0-1 0 0,0 0 0 0 0,1 0 0 0 0,-13 10 0 0 0,8-2 42 0 0,-6 13 12 0 0,14-19 656 0 0,6 7-524 0 0,10 35 0 0 0,-10-35 160 0 0,6-6-232 0 0,34 25-1 0 0,14 3-16 0 0,-3-1-45 0 0,-13-6-23 0 0,-33-22-63 0 0,0 1-48 0 0,25 18 3 0 0,-25-18 7 0 0,-1 2-646 0 0,20 22 560 0 0,-20-22 800 0 0,-10 1-309 0 0,-9 29 44 0 0,12-38-299 0 0,-1 1 0 0 0,1 0 1 0 0,0 0-1 0 0,-1 0 1 0 0,1-1-1 0 0,0 1 0 0 0,-1 0 1 0 0,0 0-1 0 0,1-1 1 0 0,-1 1-1 0 0,1 0 0 0 0,-1-1 1 0 0,0 1-1 0 0,1-1 1 0 0,-1 1-1 0 0,0-1 0 0 0,1 1 1 0 0,-1-1-1 0 0,0 0 1 0 0,0 1-1 0 0,0-1 0 0 0,1 0 1 0 0,-1 1-1 0 0,0-1 1 0 0,0 0-1 0 0,0 0 0 0 0,0 0 1 0 0,-1 0-1 0 0,0 1-10 0 0,-5 0 173 0 0,0 0 0 0 0,0 0 0 0 0,0 0-1 0 0,-1-1 1 0 0,1 0 0 0 0,0 0 0 0 0,0-1 0 0 0,0 0 0 0 0,-8-1 0 0 0,-1-2 398 0 0,1-1 1 0 0,-28-12-1 0 0,38 15-1141 0 0,0-1-1 0 0,0 0 1 0 0,1 0-1 0 0,-1 0 1 0 0,1 0 0 0 0,0-1-1 0 0,0 0 1 0 0,-6-7-1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12607 0 0,'0'0'3944'0'0,"-2"10"-2518"0"0,-4 29-150 0 0,4-29 29 0 0,-2-4-1338 0 0,-11 20-95 0 0,11-19-22 0 0,7 30-2012 0 0,-2-25 2004 0 0,0-2-311 0 0,5-4-446 0 0,17 18 459 0 0,-17-18 58 0 0,0 1 247 0 0,2 3 137 0 0,24 23-39 0 0,-9-11 129 0 0,-17-17 120 0 0,1 0 10 0 0,20 16 46 0 0,-20-16 505 0 0,-1-1-532 0 0,21 13-1 0 0,-21-13 2890 0 0,-12 1-2933 0 0,-16 16-12 0 0,21-21-161 0 0,1 1-1 0 0,-1-1 0 0 0,1 0 1 0 0,0 1-1 0 0,-1-1 0 0 0,1 1 1 0 0,-1-1-1 0 0,1 0 1 0 0,-1 1-1 0 0,1-1 0 0 0,-1 0 1 0 0,1 0-1 0 0,-1 1 0 0 0,1-1 1 0 0,-1 0-1 0 0,1 0 0 0 0,-1 0 1 0 0,-1 0-1 0 0,-20 3 21 0 0,-6 0-65 0 0,13-3-614 0 0,0-1 1 0 0,0 0 0 0 0,0-1-1 0 0,-16-4 1 0 0,28 5-223 0 0,-1 0-249 0 0,-17-6-106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2759 0 0,'0'0'4556'0'0,"3"9"-2174"0"0,9 23-149 0 0,-9-23-694 0 0,-1 0-311 0 0,1 3-826 0 0,7 38 1996 0 0,-2 0-2012 0 0,-6-37-39 0 0,0-2-51 0 0,7 31-169 0 0,-5-23-65 0 0,5 15-131 0 0,-7-25-344 0 0,4-24-3429 0 0,-6 9 3546 0 0,0 1-1 0 0,0 0 0 0 0,-1-1 0 0 0,0 1 0 0 0,0 0 1 0 0,0 0-1 0 0,-3-7 0 0 0,-3-12-841 0 0,-2-31-2619 0 0,-2-73-1 0 0,9-57 4716 0 0,2 143 274 0 0,0 26 516 0 0,0 0-1 0 0,6-27 1 0 0,-6 40-1375 0 0,2-3 423 0 0,0 5-1689 0 0,21 41-5881 0 0,-19-32 6058 0 0,0 1 151 0 0,12 27 28 0 0,-13-26 193 0 0,2 0 780 0 0,23 54 1192 0 0,-6-13 346 0 0,-1 7 338 0 0,0 0-290 0 0,0-2-428 0 0,-8-19-818 0 0,-9-27-32 0 0,0 1-9 0 0,11 34-6 0 0,-11-34 579 0 0,-1-3-745 0 0,11 23-10 0 0,-10-23 2391 0 0,0-9-2762 0 0,11-2-48 0 0,-15 3-131 0 0,0 0-1 0 0,1 0 1 0 0,-1 0-1 0 0,0 0 1 0 0,0 0 0 0 0,0 0-1 0 0,0 0 1 0 0,1 0-1 0 0,-1 0 1 0 0,0 0-1 0 0,0 0 1 0 0,0 0 0 0 0,0 0-1 0 0,0 0 1 0 0,1 0-1 0 0,-1 0 1 0 0,0 0-1 0 0,0-1 1 0 0,0 1 0 0 0,0 0-1 0 0,0 0 1 0 0,1 0-1 0 0,-1 0 1 0 0,0 0-1 0 0,0 0 1 0 0,0-1 0 0 0,0 1-1 0 0,0 0 1 0 0,0 0-1 0 0,0 0 1 0 0,0 0-1 0 0,0 0 1 0 0,0-1 0 0 0,0 1-1 0 0,0 0 1 0 0,0 0-1 0 0,0 0 1 0 0,0 0-1 0 0,0-1 1 0 0,0 1 0 0 0,0 0-1 0 0,6-36 227 0 0,12-69 31 0 0,-15 90-451 0 0,1 0 0 0 0,1 0 0 0 0,1 0 1 0 0,11-23-1 0 0,-14 34 70 0 0,0 0 1 0 0,0 0-1 0 0,1 0 0 0 0,-1 0 0 0 0,7-4 1 0 0,-9 7 95 0 0,0 0 11 0 0,-1 0 1 0 0,1 1 0 0 0,0-1 0 0 0,0 1 0 0 0,-1-1 0 0 0,1 1-1 0 0,0-1 1 0 0,0 1 0 0 0,0-1 0 0 0,-1 1 0 0 0,1 0 0 0 0,0-1 0 0 0,0 1-1 0 0,1 0 1 0 0,1-1-23 0 0,5 2-57 0 0,15 4 49 0 0,-17-4-79 0 0,0 5-9 0 0,18 14 4 0 0,-18-14 6 0 0,1 3-74 0 0,19 27 106 0 0,-19-27 5 0 0,-3-2 10 0 0,15 24 3 0 0,-15-24 0 0 0,2 1-8 0 0,14 21-33 0 0,-14-21-14 0 0,-1 0-187 0 0,15 23-118 0 0,-14-23-106 0 0,-1-3-2364 0 0,17 12 1976 0 0,-17-13-20 0 0,-1-6-1141 0 0,10-8 599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79 3679 0 0,'2'-5'251'0'0,"0"0"-248"0"0,0 0-1 0 0,0 0 0 0 0,-1 0 1 0 0,3-11-1 0 0,-4 13 482 0 0,0 1 0 0 0,0 0 1 0 0,0-1-1 0 0,0 1 0 0 0,0-1 0 0 0,-1 1 0 0 0,1-1 0 0 0,-1 1 0 0 0,-1-4 0 0 0,1 1 56 0 0,1 5-386 0 0,0 0 0 0 0,-1-1 0 0 0,1 1 0 0 0,0 0 0 0 0,0-1 0 0 0,0 1 0 0 0,0 0 0 0 0,-1 0 0 0 0,1-1 0 0 0,0 1 0 0 0,0 0 0 0 0,-1 0 0 0 0,1 0 0 0 0,0 0 0 0 0,-1-1 0 0 0,1 1 0 0 0,0 0 1 0 0,0 0-1 0 0,-1 0 0 0 0,1 0 0 0 0,0 0 0 0 0,-1 0 0 0 0,1 0 0 0 0,0-1 0 0 0,-1 1 0 0 0,1 0 0 0 0,0 0 0 0 0,-1 1 0 0 0,-24 1 2126 0 0,18 5-1712 0 0,-21 18-41 0 0,21-19-146 0 0,1 1-58 0 0,-14 21-17 0 0,14-20-39 0 0,3 2-163 0 0,-9 31-79 0 0,9-30 9 0 0,6-2-160 0 0,8 30 61 0 0,-11-39 62 0 0,0 1 0 0 0,0 0 0 0 0,1 0 0 0 0,-1 0 0 0 0,0-1 0 0 0,0 1 0 0 0,1 0 0 0 0,-1 0 0 0 0,0-1 1 0 0,1 1-1 0 0,-1 0 0 0 0,1-1 0 0 0,-1 1 0 0 0,1 0 0 0 0,-1-1 0 0 0,1 1 0 0 0,0-1 0 0 0,-1 1 0 0 0,2 0 0 0 0,21 17 13 0 0,-18-13 106 0 0,15-2 187 0 0,-14-2-238 0 0,-1 0 115 0 0,1-2-78 0 0,18-5-28 0 0,-2-2 12 0 0,-3-4-11 0 0,-11 8-42 0 0,-4 2-10 0 0,-1 0 0 0 0,0 0 1 0 0,1-1-1 0 0,-1 1 1 0 0,0-1-1 0 0,0 0 1 0 0,0 0-1 0 0,-1 0 1 0 0,1 0-1 0 0,2-4 1 0 0,2-4 45 0 0,-6 9-40 0 0,3 11-931 0 0,10 27 599 0 0,-10-27-8 0 0,-1 0-5 0 0,10 26-17 0 0,-10-27-10 0 0,2 2-1 0 0,15 30 14 0 0,-18-36 270 0 0,-1 0 0 0 0,1 1 0 0 0,1-1 0 0 0,-1 0 0 0 0,1 0 0 0 0,3 4 0 0 0,12 14-302 0 0,1 3 132 0 0,-15-19 71 0 0,2 3 30 0 0,18 26 7 0 0,-18-26 40 0 0,-1-1 156 0 0,14 23 72 0 0,-15-23 212 0 0,-1 3 10 0 0,9 32 75 0 0,-9-33 496 0 0,-5 2-405 0 0,-5 34 30 0 0,5-35 4 0 0,-3 0-25 0 0,0 1-389 0 0,2-5-18 0 0,-1 1-1 0 0,1-1 1 0 0,-1-1-1 0 0,-8 12 1 0 0,-5 8 249 0 0,13-19-25 0 0,-3 1-101 0 0,-18 23-47 0 0,19-23-11 0 0,-1-1-24 0 0,-19 18-90 0 0,11-15-34 0 0,-17 8-102 0 0,17-12-271 0 0,-22 1-1952 0 0,2-1-4804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3679 0 0,'0'0'284'0'0,"1"-2"-186"0"0,1-5 62 0 0,-1 6 613 0 0,2-6 82 0 0,0 0 0 0 0,0 1 1 0 0,1-1-1 0 0,0 1 0 0 0,7-9 0 0 0,-5 7 3 0 0,5-3 450 0 0,-8 9-1106 0 0,-1 0 350 0 0,2 1-22 0 0,9-2-26 0 0,-10 2 616 0 0,26 27-400 0 0,-23-21 16 0 0,-1 6-376 0 0,15 33-34 0 0,-14-33-20 0 0,-2 2-2 0 0,2 3-206 0 0,13 46 263 0 0,-1 8-108 0 0,2 8 27 0 0,-2-3 48 0 0,-1-4-25 0 0,-6-30-174 0 0,-8-31-1 0 0,0 1 12 0 0,9 34 51 0 0,-9-34 238 0 0,-1-1-237 0 0,8 32-94 0 0,-7-32-46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8751 0 0,'0'0'7714'0'0,"-6"6"-5606"0"0,-1 1-1746 0 0,2-3-267 0 0,0 1 1 0 0,1-1-1 0 0,0 1 1 0 0,-7 10 0 0 0,-29 38-163 0 0,13-17-5 0 0,-13 20-97 0 0,34-47 95 0 0,0 1 14 0 0,-19 38 48 0 0,22-41 12 0 0,1 0 0 0 0,-1 0 0 0 0,1 0 0 0 0,0 0 0 0 0,1 0 0 0 0,-1 9 0 0 0,1-4 10 0 0,2 0 1 0 0,2 19-1 0 0,-1-20 143 0 0,15 17 154 0 0,-11-19-246 0 0,-1-2 127 0 0,2-2 18 0 0,21 17 8 0 0,-15-14 2 0 0,-7-5-145 0 0,21 7 265 0 0,-21-8-275 0 0,-4-1-26 0 0,1 0-1 0 0,0 0 0 0 0,-1 0 0 0 0,1 0 0 0 0,0-1 1 0 0,0 1-1 0 0,-1-1 0 0 0,6 0 0 0 0,0 1 25 0 0,-4 0-13 0 0,1 0-1 0 0,-1-1 1 0 0,1 0-1 0 0,9 0 1 0 0,-6 0-14 0 0,-4 0-6 0 0,1 0-1 0 0,0 0 1 0 0,-1 0-1 0 0,1-1 1 0 0,4-1-1 0 0,24-4 49 0 0,-12 1-67 0 0,1-1 1 0 0,-1-1-1 0 0,0-1 1 0 0,-1-1-1 0 0,0-1 1 0 0,0 0-1 0 0,-1-2 1 0 0,26-20 0 0 0,-34 24 48 0 0,-1-1 1 0 0,0 0 0 0 0,-1 0 0 0 0,0-1 0 0 0,15-21 0 0 0,-19 22-4 0 0,3-10 13 0 0,-8 14-66 0 0,0 2 10 0 0,0 0-1 0 0,0 1-1 0 0,1-1 1 0 0,-1 0-1 0 0,0 1 1 0 0,0-1-1 0 0,-1 0 1 0 0,1 1-1 0 0,-1-1 1 0 0,1 0-1 0 0,-1 1 1 0 0,0-1-1 0 0,0 1 1 0 0,0-1-1 0 0,-1-2 1 0 0,-1 0-2 0 0,-1-2 49 0 0,-3 1 18 0 0,3 3-18 0 0,3 3-55 0 0,1 0-1 0 0,-1-1 1 0 0,1 1-1 0 0,-1 0 0 0 0,1 0 1 0 0,-1 0-1 0 0,1 0 0 0 0,-1 0 1 0 0,1 0-1 0 0,-1 0 0 0 0,1 0 1 0 0,-1 0-1 0 0,1 0 0 0 0,-1 0 1 0 0,1 0-1 0 0,-1 0 0 0 0,1 0 1 0 0,-1 1-1 0 0,1-1 0 0 0,-1 0 1 0 0,1 0-1 0 0,0 1 0 0 0,-1-1 1 0 0,1 0-1 0 0,-1 0 0 0 0,1 1 1 0 0,0-1-1 0 0,-1 0 0 0 0,1 1 1 0 0,-1 0-1 0 0,-1 1 0 0 0,0 1 0 0 0,0-1 0 0 0,0 1 0 0 0,1 0 0 0 0,-1 0 0 0 0,1 0 0 0 0,0 0 0 0 0,0 0 0 0 0,0 0 0 0 0,0 0 0 0 0,0 0 0 0 0,0 4 0 0 0,1-3 0 0 0,0 0 0 0 0,0 0 0 0 0,1 1 0 0 0,0-1 0 0 0,-1 0 0 0 0,1 0 0 0 0,1 0 0 0 0,-1 0 0 0 0,1 0 0 0 0,2 6 0 0 0,0-3 0 0 0,1 0 0 0 0,-1 0 0 0 0,1 0 0 0 0,7 8 0 0 0,-2-4 5 0 0,-5-5 6 0 0,0-1 0 0 0,1 1 0 0 0,-1-1 0 0 0,1-1 0 0 0,7 5 0 0 0,23 17 54 0 0,0-7-1 0 0,-1-6 0 0 0,-1-7 0 0 0,1-7 0 0 0,1-4 5 0 0,-20 3-22 0 0,-9 1-32 0 0,0 0 1 0 0,0-1 0 0 0,0 0-1 0 0,0 0 1 0 0,0-1-1 0 0,0 1 1 0 0,0-2 0 0 0,8-4-1 0 0,-8 5-7 0 0,23-17 37 0 0,-11 6-34 0 0,-1-1-11 0 0,-3 0 0 0 0,-3 0 0 0 0,1-3-20 0 0,-12 16-8 0 0,0-2 9 0 0,1-3-6 0 0,-1-1-23 0 0,1 1 47 0 0,-2 5 118 0 0,-4 12-64 0 0,-14 43-42 0 0,13-34-6 0 0,-2 30 1 0 0,3 13 48 0 0,3 0 18 0 0,0-42-45 0 0,0-8 33 0 0,1 1 0 0 0,2 15 0 0 0,3 32 204 0 0,0-23-135 0 0,-4-27-26 0 0,0 1-8 0 0,7 58 67 0 0,-6-21-147 0 0,-7 2-42 0 0,4-40-105 0 0,-6-5-593 0 0,-22 13 440 0 0,29-17 186 0 0,-1-1 0 0 0,1 1 0 0 0,-1-1 0 0 0,1 0 0 0 0,-1 1 0 0 0,1-1 1 0 0,-1 0-1 0 0,0 1 0 0 0,1-1 0 0 0,-1 0 0 0 0,1 0 0 0 0,-1 0 0 0 0,0 1 0 0 0,1-1 1 0 0,-1 0-1 0 0,0 0 0 0 0,0 0 0 0 0,-21 0-7624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11 11055 0 0,'0'0'1690'0'0,"-3"-1"-1137"0"0,-1-1-322 0 0,2 1-44 0 0,-1 0 0 0 0,0 0 0 0 0,0 0 0 0 0,0 0 0 0 0,0 1-1 0 0,0-1 1 0 0,0 1 0 0 0,0-1 0 0 0,-5 1 0 0 0,2 0-35 0 0,3 0-64 0 0,0 0-1 0 0,0 0 1 0 0,0 0-1 0 0,0 0 1 0 0,0 1-1 0 0,1-1 0 0 0,-4 2 1 0 0,-20 4-29 0 0,14-1-155 0 0,4-2 54 0 0,-22 16-203 0 0,22-15 157 0 0,4-2 15 0 0,1 0 0 0 0,-1 0 0 0 0,1 0 0 0 0,0 0 0 0 0,0 1 0 0 0,-1 0 0 0 0,-3 4 0 0 0,-1 0-53 0 0,2-2 6 0 0,1-1 0 0 0,0 1 0 0 0,0 1 0 0 0,-4 5 1 0 0,-15 17-52 0 0,14-13 71 0 0,-9 17 17 0 0,11-15 43 0 0,-6 20 170 0 0,10-28 78 0 0,1 4 14 0 0,-9 37 37 0 0,9-28 146 0 0,3 15 67 0 0,0-28 10 0 0,3 4-9 0 0,11 37-56 0 0,-11-37-29 0 0,4-4-4 0 0,21 30-6 0 0,-25-36-307 0 0,-1 1 0 0 0,0-1 0 0 0,1 1 0 0 0,0-1 0 0 0,0 0 1 0 0,0 0-1 0 0,7 5 0 0 0,-3-3 38 0 0,-4-2-49 0 0,-1 0 1 0 0,1 0-1 0 0,0-1 0 0 0,0 0 0 0 0,0 1 1 0 0,0-1-1 0 0,1 0 0 0 0,4 2 0 0 0,0 0 37 0 0,10 7 182 0 0,-2-2-164 0 0,4-1 140 0 0,-13-4-193 0 0,-4-2-36 0 0,0-1-1 0 0,-1 1 1 0 0,1-1-1 0 0,0 0 0 0 0,0 0 1 0 0,0 0-1 0 0,0 0 0 0 0,6 0 1 0 0,-3 1-1 0 0,-2-1-7 0 0,-1 0 0 0 0,1-1 0 0 0,-1 1 0 0 0,1-1 0 0 0,6 1 0 0 0,18-1 49 0 0,1-3 10 0 0,-4-5-25 0 0,-18 6-62 0 0,-5 1 1 0 0,0 1-1 0 0,-1-1 1 0 0,1 1-1 0 0,-1-1 1 0 0,1 0-1 0 0,-1 0 1 0 0,1 1-1 0 0,-1-1 1 0 0,0 0-1 0 0,1 0 1 0 0,1-3-1 0 0,1 1-202 0 0,0-1 1 0 0,0 0-1 0 0,0-1 0 0 0,-1 1 0 0 0,0-1 1 0 0,0 1-1 0 0,0-1 0 0 0,0 0 0 0 0,-1 0 0 0 0,0 0 1 0 0,2-6-1 0 0,1-9-887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17047 0 0,'0'0'2298'0'0,"5"8"-2068"0"0,21 34-36 0 0,4 24-321 0 0,-29-54-61 0 0,2 1 122 0 0,-2-6-4 0 0,0 1 0 0 0,0 0 0 0 0,0 0 0 0 0,-1 13 0 0 0,-1 40-538 0 0,-2 5-19 0 0,2 5 321 0 0,0-57 268 0 0,1 0-19 0 0,0 0 1 0 0,2 15 0 0 0,2 36 139 0 0,-1-26 6 0 0,-3-30 42 0 0,0 4 205 0 0,1 37 89 0 0,0-37 20 0 0,-1-4-29 0 0,1 2-298 0 0,0-4 53 0 0,-1-1 0 0 0,1 1 0 0 0,-2 0 0 0 0,0 11 1 0 0,-3 19-180 0 0,3-28-83 0 0,0-11-488 0 0,-3-4 89 0 0,1-1-1 0 0,0 0 0 0 0,0 0 1 0 0,0 0-1 0 0,1 0 1 0 0,0 0-1 0 0,-1-8 0 0 0,2 7-225 0 0,-3-11-4763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0,'0'0'7580'0'0,"4"9"-6345"0"0,14 26-239 0 0,-14-26-48 0 0,1 0-72 0 0,16 30-260 0 0,-16-30-116 0 0,1 1-20 0 0,17 31-45 0 0,-17-31-165 0 0,0 1-70 0 0,2 2-136 0 0,21 37 236 0 0,-2-1-80 0 0,3-1-28 0 0,-11-18-97 0 0,-14-23-6 0 0,3 2-1 0 0,21 30 0 0 0,-22-30 0 0 0,1-2 0 0 0,21 22 0 0 0,-21-22 24 0 0,-2-2 102 0 0,20 16 46 0 0,-19-16 265 0 0,18 16-240 0 0,-17-15-234 0 0,-2 0 353 0 0,0-1-483 0 0,16 17-11 0 0,-17-16-26 0 0,-12-7-1680 0 0,1 0 1262 0 0,-1-1 0 0 0,1 1 0 0 0,-1-1 0 0 0,1-1 0 0 0,-7-2 0 0 0,1 0-1568 0 0,-6-2-3338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61 919 0 0,'0'0'10615'0'0,"5"8"-9744"0"0,15 22-95 0 0,-15-22-22 0 0,-4-8-649 0 0,1 0 0 0 0,0 0 1 0 0,-1 0-1 0 0,1 0 0 0 0,-1 0 0 0 0,1 1 0 0 0,-1-1 0 0 0,1 1 0 0 0,1 0 0 0 0,0 0-20 0 0,-1 0 1 0 0,0-1-1 0 0,0 1 0 0 0,0-1 0 0 0,1 0 0 0 0,-1 1 0 0 0,0-1 1 0 0,0 0-1 0 0,3 0 0 0 0,26-1 1014 0 0,5 0-70 0 0,-28 1-861 0 0,22-1 647 0 0,8-2-134 0 0,-1 0-100 0 0,-3-2-314 0 0,-2 0-90 0 0,-9-1-161 0 0,3-1-16 0 0,-4 0 0 0 0,-2-2-10 0 0,-13 5-33 0 0,11-12-164 0 0,-16 12 66 0 0,-2 1-7 0 0,1 1-185 0 0,0 1-1 0 0,0-1 1 0 0,0 1 0 0 0,-1-1-1 0 0,1 0 1 0 0,-1 1 0 0 0,1-1 0 0 0,-1 0-1 0 0,1 1 1 0 0,-1-1 0 0 0,0 0 0 0 0,0 0-1 0 0,0-2 1 0 0,0 1-1350 0 0,0-6-4251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0,'0'0'4458'0'0,"5"8"-2644"0"0,11 23-210 0 0,-12-23-925 0 0,0 1-410 0 0,22 41-89 0 0,-11-16-410 0 0,-11-25-24 0 0,-1 0-4022 0 0,8 29 310 0 0,-8-28-952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263 113 8287 0 0,'0'-4'237'0'0,"0"-1"-1"0"0,-1 0 1 0 0,0 0-1 0 0,0 1 1 0 0,0-1 0 0 0,0 1-1 0 0,-1-1 1 0 0,0 1-1 0 0,0 0 1 0 0,0-1-1 0 0,0 1 1 0 0,-1 0-1 0 0,1 0 1 0 0,-1 1-1 0 0,0-1 1 0 0,-1 0-1 0 0,1 1 1 0 0,0 0-1 0 0,-1 0 1 0 0,0 0-1 0 0,0 0 1 0 0,0 0-1 0 0,-5-2 1 0 0,4 3-250 0 0,0-1-1 0 0,0 1 1 0 0,-1 0 0 0 0,0 0-1 0 0,1 1 1 0 0,-1-1 0 0 0,0 1 0 0 0,1 1-1 0 0,-1-1 1 0 0,0 1 0 0 0,0 0-1 0 0,0 0 1 0 0,0 0 0 0 0,1 1-1 0 0,-1 0 1 0 0,0 0 0 0 0,1 1 0 0 0,-8 2-1 0 0,1 2-36 0 0,1 0-1 0 0,0 1 0 0 0,-18 14 1 0 0,24-12 7 0 0,-10 24 44 0 0,11-25 909 0 0,11 2-632 0 0,21 28-6 0 0,-20-28-33 0 0,-2-9-14 0 0,6 3-11 0 0,0-1-1 0 0,18 1 0 0 0,-19-3-108 0 0,0-1 1 0 0,0-1-1 0 0,1 0 0 0 0,-1-1 0 0 0,0 0 1 0 0,17-5-1 0 0,-24 6-27 0 0,-1 0 1 0 0,0-1-1 0 0,1 1 1 0 0,-1-1-1 0 0,0 0 1 0 0,0 1-1 0 0,1-2 1 0 0,-2 1-1 0 0,1 0 1 0 0,0 0-1 0 0,0-1 0 0 0,-1 0 1 0 0,1 1-1 0 0,-1-1 1 0 0,0 0-1 0 0,0 0 1 0 0,0 0-1 0 0,0-1 1 0 0,-1 1-1 0 0,1 0 1 0 0,-1-1-1 0 0,0 1 1 0 0,2-5-1 0 0,-3 6-65 0 0,0 0 0 0 0,0 0 0 0 0,0 0 0 0 0,0 0-1 0 0,0 0 1 0 0,-1 0 0 0 0,1 0 0 0 0,0 0 0 0 0,-1 0 0 0 0,0 0-1 0 0,1 0 1 0 0,-1 0 0 0 0,0 0 0 0 0,0 0 0 0 0,-1-1 0 0 0,-22-25-2015 0 0,8 10-1216 0 0,10 13 520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10135 0 0,'0'0'10071'0'0,"-5"1"-9575"0"0,-27 5-247 0 0,-20 1-1433 0 0,34-4-826 0 0,-28 8 0 0 0,41-10 1900 0 0,0 1-808 0 0,-2 2 72 0 0,-18 11 12 0 0,19-11 86 0 0,4 6 892 0 0,-4 28 247 0 0,4-29 22 0 0,8-6 3 0 0,0 2-270 0 0,-3-3-5 0 0,0 0-1 0 0,0 0 0 0 0,0-1 0 0 0,1 1 1 0 0,-1-1-1 0 0,7 2 0 0 0,0 2-24 0 0,-4-2 20 0 0,1-1 0 0 0,1 1 0 0 0,8 1 0 0 0,16 4-18 0 0,7-1-104 0 0,4 0-162 0 0,-9-4-121 0 0,-14-2 93 0 0,-15-1-15 0 0,0 1-1 0 0,16 1 80 0 0,-16-1 3328 0 0,-11 5-2614 0 0,-18 22-129 0 0,23-28-443 0 0,1 1 0 0 0,-1 0 0 0 0,0 0 0 0 0,1-1 0 0 0,-1 1 0 0 0,0 0 1 0 0,1-1-1 0 0,-1 1 0 0 0,0-1 0 0 0,0 1 0 0 0,1-1 0 0 0,-1 1 0 0 0,-2 0 0 0 0,-30 12 769 0 0,-3 0-295 0 0,2-2-91 0 0,1-2-233 0 0,13-3-116 0 0,15-5-28 0 0,-2 0-118 0 0,-19 4-57 0 0,19-4-12 0 0,2 0-114 0 0,-17 2-475 0 0,16-2-204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66 8287 0 0,'0'0'639'0'0,"-1"-2"-415"0"0,-5-6-92 0 0,5 6 419 0 0,-7-39 5781 0 0,14 44-6168 0 0,18 9-62 0 0,-18-9-7 0 0,0 5-4 0 0,2 2-60 0 0,21 29 128 0 0,2 9 55 0 0,4 4 246 0 0,1 1 65 0 0,-29-42-439 0 0,22 28 341 0 0,7 4 72 0 0,-15-16-312 0 0,-15-21-26 0 0,0 1-8 0 0,19 22 2 0 0,-18-22 362 0 0,-2-1-343 0 0,18 19-13 0 0,-17-19 936 0 0,-9-7-935 0 0,-7-7-70 0 0,0 0 0 0 0,0 0 0 0 0,1-1 0 0 0,0 0 1 0 0,1 0-1 0 0,0-1 0 0 0,0-1 0 0 0,-11-20 0 0 0,11 18-190 0 0,2-1 0 0 0,-1 0 0 0 0,2 0 0 0 0,0-1 0 0 0,1 0 0 0 0,0 0 0 0 0,-2-19 0 0 0,6 27-6 0 0,-1 1 1 0 0,1 0-1 0 0,0-1 0 0 0,1 1 1 0 0,0 0-1 0 0,0-1 1 0 0,0 1-1 0 0,0 0 0 0 0,1 0 1 0 0,0 0-1 0 0,1 0 1 0 0,-1 0-1 0 0,1 0 0 0 0,0 1 1 0 0,1-1-1 0 0,-1 1 0 0 0,1 0 1 0 0,0 0-1 0 0,0 0 1 0 0,1 1-1 0 0,-1 0 0 0 0,1-1 1 0 0,5-2-1 0 0,5-3 20 0 0,0 1 1 0 0,1 0-1 0 0,0 2 0 0 0,1 0 0 0 0,-1 0 0 0 0,35-7 1 0 0,-27 10 29 0 0,13 2-10 0 0,-25 1 40 0 0,-9 1 4 0 0,0 0 1 0 0,0 0-1 0 0,0 0 0 0 0,0 0 1 0 0,-1 0-1 0 0,1 1 1 0 0,0-1-1 0 0,0 1 0 0 0,0 0 1 0 0,2 1-1 0 0,26 6-68 0 0,-18-2 4 0 0,10 8 16 0 0,-22-13 65 0 0,0-1-1 0 0,0 1 1 0 0,0-1-1 0 0,-1 1 0 0 0,1 0 1 0 0,0-1-1 0 0,-1 1 1 0 0,1 0-1 0 0,0-1 1 0 0,-1 1-1 0 0,1 0 1 0 0,-1 0-1 0 0,1 0 0 0 0,0 0 1 0 0,17 30 3 0 0,-13-23 925 0 0,-8 2-622 0 0,-9 29-40 0 0,9-29-21 0 0,-3-5-2 0 0,0 3-161 0 0,3-5-28 0 0,0 1 0 0 0,0-1 1 0 0,0 0-1 0 0,-1 0 1 0 0,0 0-1 0 0,-4 3 1 0 0,3-1 12 0 0,2-3-18 0 0,0 1 0 0 0,0-1 0 0 0,0 0 0 0 0,0 0 0 0 0,0 0-1 0 0,-5 2 1 0 0,1 0 16 0 0,4-2-21 0 0,-1 1 0 0 0,0-1 0 0 0,1-1 0 0 0,-1 1 0 0 0,-6 1 0 0 0,3 0-6 0 0,4-1-12 0 0,0-1 0 0 0,0 1 0 0 0,-1-1 0 0 0,1 0 0 0 0,0 0 0 0 0,-7 0 0 0 0,-18 4 57 0 0,-4-2-64 0 0,23-2-28 0 0,6 0-44 0 0,0-1 0 0 0,0 0 0 0 0,0 0 0 0 0,0 0 0 0 0,0 0 0 0 0,-6-2 0 0 0,-2 0-410 0 0,1-1 0 0 0,-18-6 0 0 0,23 7-740 0 0,0 0-1 0 0,1 0 1 0 0,-1 0 0 0 0,1-1 0 0 0,-6-5-1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4607 0 0,'0'0'3514'0'0,"4"8"-1828"0"0,10 26-50 0 0,-10-25-253 0 0,0 2-115 0 0,12 34-20 0 0,-12-34-91 0 0,0-2-353 0 0,11 25-150 0 0,-11-25 535 0 0,1-2-850 0 0,2 0-250 0 0,-4-4-6 0 0,-1 0 0 0 0,1 0 0 0 0,-1 0 0 0 0,1 0 0 0 0,-1 1 0 0 0,2 4 0 0 0,2-6 71 0 0,18 3-24 0 0,-18-4-2 0 0,-1-2-2 0 0,14-6-13 0 0,-12 2-8 0 0,1-3-70 0 0,-1 0 0 0 0,-1-1-1 0 0,1 0 1 0 0,-1 0 0 0 0,8-18-1 0 0,-5-4 134 0 0,-1 0-1 0 0,-1 0 1 0 0,4-60-1 0 0,-2 9 27 0 0,39-125-194 0 0,-46 199-27 0 0,1 1 1 0 0,0 0-1 0 0,1 0 1 0 0,-1 0-1 0 0,8-10 0 0 0,-9 15-61 0 0,3 2-146 0 0,14 2 76 0 0,-14-2-2 0 0,1 6-10 0 0,17 18-45 0 0,-13-11-17 0 0,-4-4 153 0 0,-1-3-19 0 0,-1 0-1 0 0,0 1 1 0 0,5 12 0 0 0,21 41-301 0 0,1 6 47 0 0,0 5 416 0 0,0-3 122 0 0,-4-4 4 0 0,-12-27-94 0 0,-11-28 0 0 0,0 1 0 0 0,10 31 0 0 0,-11-31 466 0 0,-1-1-364 0 0,6 27-2 0 0,-6-27 616 0 0,-7-10-685 0 0,-16-2-6 0 0,18 2-102 0 0,1 0-1 0 0,-1 1 0 0 0,1-1 1 0 0,-1-1-1 0 0,1 1 1 0 0,-1 0-1 0 0,1 0 0 0 0,0-1 1 0 0,-1 0-1 0 0,1 1 1 0 0,0-1-1 0 0,0 0 1 0 0,-2-2-1 0 0,2 2-12 0 0,-4-4 58 0 0,-22-27-31 0 0,16 17-223 0 0,-10-7-317 0 0,20 21 146 0 0,2 2 307 0 0,-1 0 0 0 0,1 0 0 0 0,0 0 0 0 0,-1 0 0 0 0,1 0 0 0 0,-1 0-1 0 0,1 0 1 0 0,0 0 0 0 0,-1-1 0 0 0,1 1 0 0 0,0 0 0 0 0,-1 0 0 0 0,1 0 0 0 0,0-1 0 0 0,-1 1 0 0 0,1 0 0 0 0,0 0 0 0 0,-1-1 0 0 0,1 1 0 0 0,0 0 0 0 0,0-1 0 0 0,-1 1 0 0 0,1 0 0 0 0,0-1 0 0 0,0 1 0 0 0,0 0-1 0 0,0-1 1 0 0,-1 1 0 0 0,1-1 0 0 0,0 1 0 0 0,0 0 0 0 0,0-1 0 0 0,0 1 0 0 0,0-1 0 0 0,0 1 0 0 0,0 0 0 0 0,0-1 0 0 0,0 1 0 0 0,0-1 0 0 0,0 1 0 0 0,0 0 0 0 0,1-1 0 0 0,-1 1 0 0 0,0-1 0 0 0,1 0-97 0 0,-1 0 1 0 0,1 0-1 0 0,0 0 1 0 0,0 0-1 0 0,0 0 1 0 0,0 0 0 0 0,-1 0-1 0 0,1 0 1 0 0,0 1-1 0 0,1-1 1 0 0,-1 0 0 0 0,0 1-1 0 0,0-1 1 0 0,0 1-1 0 0,0-1 1 0 0,3 0 0 0 0,43-9-1234 0 0,-35 10 1209 0 0,16 0 95 0 0,6 4 5 0 0,0 4 59 0 0,0 3 16 0 0,-5 0 11 0 0,-25-10-3 0 0,1 1 0 0 0,-1 0 0 0 0,1 0 0 0 0,-1 0 0 0 0,0 0 0 0 0,5 5 0 0 0,0-1 1 0 0,-2-2 53 0 0,0 1 32 0 0,19 17 69 0 0,-19-16 2818 0 0,-10 3-2557 0 0,-8 28-4 0 0,8-28-17 0 0,-3-6-10 0 0,-1 0-263 0 0,-21 6 499 0 0,21-7-533 0 0,-20 4 280 0 0,-11-2 11 0 0,-1 1-166 0 0,-3-2-58 0 0,7-2-149 0 0,-3-1-40 0 0,28 0-8 0 0,-17-4-192 0 0,-14-4-293 0 0,37 7 219 0 0,0 0-11 0 0,-12-4-35 0 0,12 3-148 0 0,1 1-67 0 0,2 0 335 0 0,0 0 0 0 0,0 0-1 0 0,0 0 1 0 0,0 0 0 0 0,0 0 0 0 0,0 0 0 0 0,0 0 0 0 0,0 0-1 0 0,1 0 1 0 0,-1 0 0 0 0,0-1 0 0 0,1 1 0 0 0,-1 0 0 0 0,1 0-1 0 0,-1-1 1 0 0,1 1 0 0 0,0 0 0 0 0,-1-1 0 0 0,1 1 0 0 0,0 0-1 0 0,0-1 1 0 0,0 1 0 0 0,0-3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0,'0'0'8500'0'0,"7"3"-7976"0"0,19 8-68 0 0,-19-8-72 0 0,-2 5-277 0 0,17 27-152 0 0,-16-26-33 0 0,-3 4-82 0 0,10 37 106 0 0,-7-26 99 0 0,5 23 47 0 0,-9-39-37 0 0,10 43 208 0 0,1-8 32 0 0,3 15 105 0 0,0-4-16 0 0,-5-18-189 0 0,-8-27 10 0 0,0 2 3 0 0,9 33 0 0 0,-9-33 135 0 0,0-2-215 0 0,8 30-7 0 0,-9-30 35 0 0,-26-22-14568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5527 0 0,'0'0'423'0'0,"3"9"-278"0"0,9 27 122 0 0,-9-27 4621 0 0,0 2-3193 0 0,19 53 81 0 0,-1 3-496 0 0,-8-26-1018 0 0,-10-30-144 0 0,0-3-29 0 0,6 27-105 0 0,-6-26-409 0 0,-9-24-7345 0 0,2 1 4190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3223 0 0,'1'-5'47'0'0,"-1"-18"189"0"0,-1 11-96 0 0,1 10 429 0 0,0-23 679 0 0</inkml:trace>
  <inkml:trace contextRef="#ctx0" brushRef="#br0" timeOffset="1">332 142 5527 0 0,'0'0'423'0'0,"-5"7"-278"0"0,-16 20 149 0 0,16-20 5118 0 0,-2 3-3531 0 0,-30 50 196 0 0,28-48-1801 0 0,1 1 351 0 0,-14 26 1 0 0,15-27-497 0 0,-1 1-12 0 0,-9 25-1 0 0,11-28-107 0 0,3-4 5 0 0,0 0 1 0 0,0 1-1 0 0,1-1 1 0 0,-3 12-1 0 0,-6 18 16 0 0,10-36-29 0 0,1 1 0 0 0,0 0 0 0 0,0-1 0 0 0,-1 1 0 0 0,1 0 0 0 0,0-1 0 0 0,0 1 0 0 0,0-1 0 0 0,0 1 0 0 0,0 0 0 0 0,0-1 0 0 0,0 1 0 0 0,0 0 0 0 0,0-1 0 0 0,0 1 0 0 0,0 0 0 0 0,0-1 0 0 0,1 1 0 0 0,-1 0 0 0 0,0-1 0 0 0,0 1 0 0 0,1-1 0 0 0,-1 1 0 0 0,0 0 0 0 0,1 0 0 0 0,17 32 79 0 0,-14-25 25 0 0,3-8 112 0 0,19 1 49 0 0,-24 0-233 0 0,0-1 1 0 0,0 0-1 0 0,0 0 0 0 0,0 0 1 0 0,1 0-1 0 0,-1 0 1 0 0,0-1-1 0 0,0 1 1 0 0,0-1-1 0 0,0 1 1 0 0,0-1-1 0 0,2-1 1 0 0,2 0 43 0 0,23-7 120 0 0,-1 0 1 0 0,33-17-1 0 0,-9 5-395 0 0,87-37-2505 0 0,-121 50 1602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33 11519 0 0,'0'0'2516'0'0,"-3"-1"-1816"0"0,-13-5 212 0 0,0 1 0 0 0,-1 0 0 0 0,-22-3 0 0 0,8 3-525 0 0,25 4-352 0 0,-21 0 119 0 0,-1 1-80 0 0,-5 5-49 0 0,8 1 6 0 0,0 4-85 0 0,19-7 41 0 0,-4 3-56 0 0,-7 9 39 0 0,13-11-30 0 0,9 5-104 0 0,16 25 28 0 0,-16-25 4 0 0,2-5 4 0 0,1 0 87 0 0,-4-1 18 0 0,0-1-1 0 0,0 0 1 0 0,1 0-1 0 0,-1-1 1 0 0,1 1-1 0 0,6 1 1 0 0,42 12-129 0 0,-15-3 141 0 0,14 7-42 0 0,-44-17 43 0 0,-2 0-9 0 0,0 0-1 0 0,-1 0 1 0 0,0 1 0 0 0,7 4-1 0 0,21 10-70 0 0,-17-6 31 0 0,-12-8 64 0 0,0 0 1 0 0,-1 1-1 0 0,1-1 0 0 0,-1 1 1 0 0,0 0-1 0 0,0 0 0 0 0,3 6 1 0 0,-5-6 24 0 0,1 0 1 0 0,-1 0-1 0 0,-1-1 1 0 0,1 1-1 0 0,0 0 1 0 0,-1 0-1 0 0,0 0 1 0 0,-1 8-1 0 0,1-3 714 0 0,-6-5-358 0 0,0 1-258 0 0,3-3-45 0 0,0 0 0 0 0,0 0-1 0 0,0 0 1 0 0,0 0 0 0 0,0-1 0 0 0,0 1-1 0 0,-5 1 1 0 0,-20 8 680 0 0,23-9-681 0 0,-18 5 177 0 0,18-5-217 0 0,-19 2 144 0 0,1-3-166 0 0,-3-3-48 0 0,23 2-21 0 0,-34-6-455 0 0,35 5 309 0 0,0 0 0 0 0,0 1-1 0 0,-1-1 1 0 0,1 0 0 0 0,0 0 0 0 0,0-1 0 0 0,0 1 0 0 0,0 0 0 0 0,0-1 0 0 0,1 1 0 0 0,-1-1 0 0 0,0 1 0 0 0,1-1 0 0 0,-1 0 0 0 0,-1-2 0 0 0,-4-15-3899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14279 0 0,'0'0'2884'0'0,"-1"11"-2152"0"0,-5 57 411 0 0,3-6-423 0 0,-1-10-432 0 0,-2 13-352 0 0,-1-10-937 0 0,5-43 782 0 0,0 5 25 0 0,-2 11-2753 0 0,2-19 2719 0 0,1-4-125 0 0,0 0 1 0 0,0 1 0 0 0,1-1 0 0 0,-1 6-1 0 0,-4-21-1059 0 0,4 8 656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9215 0 0,'-2'-9'896'0'0,"-1"-3"1152"0"0,21 70-7216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7367 0 0,'0'0'3119'0'0,"-2"-1"-1828"0"0,2 1-1251 0 0,-2-1 254 0 0,0 0 0 0 0,0 0 0 0 0,0 0 0 0 0,0 0 0 0 0,0 1 0 0 0,-1-1 0 0 0,1 1 1 0 0,0-1-1 0 0,0 1 0 0 0,0 0 0 0 0,-1 0 0 0 0,1 0 0 0 0,0 0 0 0 0,-4 1 1 0 0,-9 2-117 0 0,5 1-238 0 0,3 0 24 0 0,3-3-31 0 0,1 1 0 0 0,-1 0 0 0 0,1 0 1 0 0,-1 1-1 0 0,1-1 0 0 0,-3 4 0 0 0,-12 8-411 0 0,14-11-24 0 0,-2 5 53 0 0,-17 23 229 0 0,21-29 199 0 0,-1 1 1 0 0,1 0-1 0 0,0 0 0 0 0,0 0 1 0 0,0 1-1 0 0,0-1 0 0 0,1 0 0 0 0,-2 5 1 0 0,0 0-13 0 0,0-1-60 0 0,1 1 12 0 0,-7 26 7 0 0,7-26 2 0 0,4 3 12 0 0,7 30 59 0 0,-7-30 750 0 0,23 11-408 0 0,-16-16-292 0 0,-2 0 201 0 0,-2-7-139 0 0,22-6-34 0 0,-22 5-61 0 0,-1 0 0 0 0,0 0 0 0 0,0-1 0 0 0,6-4 0 0 0,0-1 18 0 0,0-1 1 0 0,-1-1-1 0 0,1 1 0 0 0,-2-1 0 0 0,0-1 1 0 0,12-19-1 0 0,-8 9 541 0 0,-2 0-1 0 0,15-42 1 0 0,-24 58-407 0 0,2-8-28 0 0,-3 13-136 0 0,1-5 17 0 0,1 10-18 0 0,6 49-17 0 0,2 15-45 0 0,-1-7 44 0 0,0-1 27 0 0,3 5 36 0 0,5 15 24 0 0,-5-22-60 0 0,1 17-74 0 0,-6-41 106 0 0,-6-26 48 0 0,1 2 10 0 0,2 35 52 0 0,-3-35 206 0 0,-2-2 89 0 0,-1 36 832 0 0,0-37-958 0 0,-7 23-10 0 0,7-24-26 0 0,-2-1-106 0 0,-13 17-42 0 0,13-17-10 0 0,-1-3-22 0 0,-17 9-103 0 0,18-11-171 0 0,0 0 0 0 0,0 0-1 0 0,1-1 1 0 0,-1 0 0 0 0,0 1 0 0 0,0-1 0 0 0,0-1 0 0 0,0 1 0 0 0,0-1 0 0 0,0 1-1 0 0,0-1 1 0 0,0 0 0 0 0,1 0 0 0 0,-1-1 0 0 0,0 1 0 0 0,1-1 0 0 0,-1 0 0 0 0,1 0-1 0 0,-1 0 1 0 0,1 0 0 0 0,0-1 0 0 0,0 1 0 0 0,0-1 0 0 0,0 0 0 0 0,-2-3 0 0 0,-13-15-1904 0 0,5 2-3560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8751 0 0,'0'0'2690'0'0,"-2"11"-2081"0"0,-8 29-56 0 0,8-30 946 0 0,-2 0-1327 0 0,-9 32-140 0 0,10-32-3 0 0,3-3-503 0 0,0-1 441 0 0,-1 0-1 0 0,0 0 1 0 0,-2 8 0 0 0,1-2 2 0 0,1-2-59 0 0,14-10-307 0 0,-9 1 423 0 0,-1-1 0 0 0,0 0 0 0 0,0 0 0 0 0,1 0-1 0 0,-1 0 1 0 0,0-1 0 0 0,1 1 0 0 0,-1-1 0 0 0,0 0 0 0 0,0 0 0 0 0,5-3 0 0 0,2-1 407 0 0,1 0 0 0 0,17-14 1 0 0,-26 18-259 0 0,0-1 0 0 0,-1 1 0 0 0,1-1-1 0 0,0 1 1 0 0,-1-1 0 0 0,1 0 0 0 0,-1 1 0 0 0,1-1 0 0 0,-1 0 0 0 0,0 0 0 0 0,0 0-1 0 0,0 0 1 0 0,0 0 0 0 0,0-1 0 0 0,0 1 0 0 0,0 0 0 0 0,-1 0 0 0 0,1 0 0 0 0,-1-1 0 0 0,0 1-1 0 0,1 0 1 0 0,-1-4 0 0 0,-1 5-105 0 0,1 0 0 0 0,-1-1 0 0 0,1 1 0 0 0,-1-1 0 0 0,0 1 0 0 0,0 0 0 0 0,1-1 0 0 0,-1 1 0 0 0,0 0 0 0 0,0 0 0 0 0,0 0 0 0 0,0 0 0 0 0,0 0 0 0 0,-1 0 0 0 0,1 0 0 0 0,0 0 0 0 0,0 0 0 0 0,-1 0-1 0 0,1 1 1 0 0,0-1 0 0 0,-1 1 0 0 0,1-1 0 0 0,-3 0 0 0 0,-5-1-264 0 0,1 0-1 0 0,-19-1 1 0 0,13 1-471 0 0,-44-8-7183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11055 0 0,'0'0'3599'0'0,"4"11"-2268"0"0,18 53 678 0 0,-4-7-893 0 0,-6-17-637 0 0,-9-30-214 0 0,0 2-89 0 0,10 36-16 0 0,-10-36-19 0 0,0-3-62 0 0,8 28-55 0 0,-8-28 760 0 0,-2-12-585 0 0,10-51 451 0 0,-8 32-477 0 0,13-40-1 0 0,-8 41-190 0 0,0-1-1 0 0,2 1 0 0 0,0 1 1 0 0,24-35-1 0 0,-17 36-154 0 0,-11 14 138 0 0,2-1-62 0 0,10-5 19 0 0,-8 7-12 0 0,22-1 30 0 0,-28 4 59 0 0,0 1-1 0 0,1 1 1 0 0,-1-1 0 0 0,1 0-1 0 0,-1 1 1 0 0,0 0 0 0 0,5 2-1 0 0,-2-1 2 0 0,1 1 0 0 0,-1 1 0 0 0,0-1 0 0 0,8 7 0 0 0,-9-5 0 0 0,1-1 0 0 0,-1 2 0 0 0,-1-1 0 0 0,8 9 0 0 0,-5-4 0 0 0,-1 0 0 0 0,9 16 0 0 0,5 18 11 0 0,-16-35 42 0 0,-2 0 11 0 0,10 28 0 0 0,-10-27 96 0 0,-1 0-63 0 0,6 32 6 0 0,-6-32-4 0 0,-2-1-23 0 0,2 27-38 0 0,-1-27-104 0 0,-5-5-2604 0 0,2-2 2452 0 0,1 1-1 0 0,-1-1 1 0 0,0 0 0 0 0,1 1 0 0 0,0-1-1 0 0,-2 4 1 0 0,0 1-207 0 0,-1 0-1808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310 147 919 0 0,'0'0'774'0'0,"2"-2"7"0"0,0 0-677 0 0,0 1 107 0 0,0-1 1 0 0,0 0 0 0 0,-1 1 0 0 0,1-1 0 0 0,-1 0 0 0 0,1 0 0 0 0,-1 1-1 0 0,0-1 1 0 0,0 0 0 0 0,0-1 0 0 0,0 1 0 0 0,0 0 0 0 0,1-3-1 0 0,-2 2-127 0 0,1 1 88 0 0,0 0 0 0 0,-1 0 0 0 0,1-1-1 0 0,-1 1 1 0 0,0 0 0 0 0,0-1 0 0 0,0 1-1 0 0,0 0 1 0 0,0-1 0 0 0,0 1 0 0 0,0 0-1 0 0,-1-1 1 0 0,1 1 0 0 0,-1 0 0 0 0,-1-3-1 0 0,-2-1 231 0 0,1 1-1 0 0,-1 0 0 0 0,0 0 0 0 0,-1 0 0 0 0,1 0 0 0 0,-11-7 0 0 0,14 11-296 0 0,-1-1 0 0 0,1 1 0 0 0,-1 0 0 0 0,1 0 0 0 0,-1 0 0 0 0,0 0 1 0 0,0 0-1 0 0,1 0 0 0 0,-1 1 0 0 0,-3-2 0 0 0,-11-2 755 0 0,11 1-650 0 0,2 2-92 0 0,1 0 0 0 0,0 0 0 0 0,0 0 0 0 0,-1 1 0 0 0,1-1 0 0 0,-1 1 0 0 0,1-1 0 0 0,-5 1 0 0 0,1-1 93 0 0,3 0-55 0 0,0 1 0 0 0,0-1 0 0 0,0 1 1 0 0,1 0-1 0 0,-1 0 0 0 0,-5 0 0 0 0,1 0 68 0 0,-19 3 904 0 0,19-2-913 0 0,4-1-114 0 0,0 0 0 0 0,0 1-1 0 0,0-1 1 0 0,0 1-1 0 0,0 0 1 0 0,0 0 0 0 0,-3 1-1 0 0,-15 6 190 0 0,16-6-24 0 0,-2 3-35 0 0,-26 22-144 0 0,5 3-55 0 0,22-23 70 0 0,3 0 5 0 0,-12 24-10 0 0,12-23 178 0 0,3 1-169 0 0,-1 0-1 0 0,-2 15 1 0 0,1-10-42 0 0,1-3 246 0 0,4-2-204 0 0,8 28-2 0 0,-11-36-99 0 0,0 0 0 0 0,1 0 0 0 0,-1 0 1 0 0,0 0-1 0 0,1 0 0 0 0,-1 0 0 0 0,0 0 0 0 0,1 0 0 0 0,-1-1 0 0 0,1 1 0 0 0,0 0 0 0 0,-1 0 0 0 0,1 0 1 0 0,0-1-1 0 0,-1 1 0 0 0,3 1 0 0 0,24 23 24 0 0,-26-24-25 0 0,-1-1 0 0 0,1 1-1 0 0,0 0 1 0 0,0 0 0 0 0,-1-1-1 0 0,1 1 1 0 0,0-1 0 0 0,0 1-1 0 0,0-1 1 0 0,0 1 0 0 0,0-1 0 0 0,2 1-1 0 0,21 7 20 0 0,-12-7 30 0 0,17-3 1 0 0,-20-1-42 0 0,0 0 1 0 0,0 0 0 0 0,-1-1 0 0 0,1 0 0 0 0,-1-1-1 0 0,0 1 1 0 0,0-2 0 0 0,-1 1 0 0 0,13-13 0 0 0,-10 8-9 0 0,0-1-1 0 0,0-1 1 0 0,9-16 0 0 0,22-47 48 0 0,-20 35-45 0 0,-12 21-7 0 0,2 5 0 0 0,-11 13 0 0 0,1 1 0 0 0,-1-1 0 0 0,1 1 0 0 0,-1-1 0 0 0,1 1 0 0 0,0-1 0 0 0,-1 1 0 0 0,1 0 0 0 0,-1-1 0 0 0,1 1 0 0 0,0 0 0 0 0,-1 0 0 0 0,1-1 0 0 0,0 1 0 0 0,-1 0 0 0 0,1 0 0 0 0,0 0 0 0 0,-1 0 0 0 0,1 0 0 0 0,0 0 0 0 0,-1 0 0 0 0,1 0 0 0 0,0 0 0 0 0,-1 0 0 0 0,1 0 0 0 0,1 1 0 0 0,0 0 0 0 0,1 0 0 0 0,0 1 0 0 0,-1-1 0 0 0,1 1 0 0 0,-1-1 0 0 0,0 1 0 0 0,0 0 0 0 0,0 0 0 0 0,0 0 0 0 0,0 1 0 0 0,0-1 0 0 0,2 3 0 0 0,0 3 2 0 0,1 0 0 0 0,-2 1 1 0 0,1-1-1 0 0,3 15 0 0 0,6 30 54 0 0,-10-43 21 0 0,-1 2 3 0 0,13 59 67 0 0,-1-16-148 0 0,-2-8-69 0 0,-9-38 2 0 0,-1 0-557 0 0,9 27 354 0 0,-8-27-39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0,'0'0'8960'0'0,"3"11"-8446"0"0,9 30-70 0 0,-9-31 134 0 0,2 1-460 0 0,1 1-85 0 0,-1 0 12 0 0,0-1 0 0 0,10 14 0 0 0,5 8-89 0 0,-11-16-36 0 0,10 20 78 0 0,3 12 78 0 0,-7-12 86 0 0,-10-27-110 0 0,10 32 318 0 0,7 26-54 0 0,-7-13 148 0 0,-1-4-320 0 0,-11-39 0 0 0,0-1-11 0 0,10 33-45 0 0,-9-33-21 0 0,-1-2-3 0 0,9 29 0 0 0,-7-18 0 0 0,5 19-25 0 0,-8-29-98 0 0,-4-1-9 0 0,-5 26-39 0 0,5-27-176 0 0,-2-8-447 0 0,1 0 453 0 0,0-1 0 0 0,-1 0-1 0 0,1 1 1 0 0,0-1 0 0 0,-6-3 0 0 0,6 2-764 0 0,-1 0 0 0 0,1 0 0 0 0,0 0 0 0 0,0 0 0 0 0,-5-4 0 0 0,-1-5-4746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12895 0 0,'0'0'1751'0'0,"7"5"-1374"0"0,1 1-250 0 0,-4-4-45 0 0,-1 1-1 0 0,1-1 0 0 0,-1 0 0 0 0,1 0 1 0 0,0 0-1 0 0,0 0 0 0 0,6 1 1 0 0,-3 1 48 0 0,-4-3-63 0 0,0 1 0 0 0,-1-1 0 0 0,2 0 0 0 0,-1 0-1 0 0,0 0 1 0 0,0 0 0 0 0,0 0 0 0 0,0-1-1 0 0,4 1 1 0 0,3 1 65 0 0,-6-1-38 0 0,1 1-1 0 0,-1-2 0 0 0,1 1 1 0 0,0 0-1 0 0,-1-1 0 0 0,10-1 1 0 0,104-6 1102 0 0,68-27 1103 0 0,-55 7-861 0 0,-122 26-1333 0 0,6-2-4 0 0,2 1-7 0 0,-11 0-96 0 0,21-9 69 0 0,-24 10-243 0 0,-5-1-1079 0 0,1 2 961 0 0,0-1 0 0 0,1 0 1 0 0,-1 0-1 0 0,0 0 0 0 0,0 0 0 0 0,0 0 1 0 0,0-2-1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8751 0 0,'0'0'4804'0'0,"0"10"-4580"0"0,0 47 1924 0 0,2-45-1985 0 0,-1 29 954 0 0,2-30-717 0 0,8 31-10 0 0,-8-31-46 0 0,0-3-22 0 0,10 25-2 0 0,-10-25-10 0 0,1 0-48 0 0,13 26-26 0 0,-13-25-4 0 0,1-2-6 0 0,14 23-28 0 0,-14-23 178 0 0,2-1-205 0 0,20 19-55 0 0,-20-18 69 0 0,27-5 9 0 0,-33-1-186 0 0,0-1 1 0 0,0 0-1 0 0,0 0 1 0 0,0 0-1 0 0,0 0 1 0 0,0 0 0 0 0,0 0-1 0 0,0 0 1 0 0,0 0-1 0 0,0 0 1 0 0,0 0-1 0 0,0 0 1 0 0,0-1 0 0 0,-1 1-1 0 0,1 0 1 0 0,0-1-1 0 0,0 1 1 0 0,0-1 0 0 0,0 1-1 0 0,0-1 1 0 0,0 0-1 0 0,2-1 26 0 0,3-1 25 0 0,0-1 0 0 0,0 1 0 0 0,-1-1-1 0 0,1 0 1 0 0,-1-1 0 0 0,0 0 0 0 0,0 1-1 0 0,0-2 1 0 0,-1 1 0 0 0,7-9 0 0 0,0-3 9 0 0,0-1-1 0 0,-1 1 1 0 0,-1-2 0 0 0,0 1-1 0 0,-2-1 1 0 0,0 0 0 0 0,-1-1-1 0 0,4-24 1 0 0,-9 30 12 0 0,-1-5 0 0 0,-1-10-67 0 0,-1 24-4 0 0,-2-7-134 0 0,-6-43-2205 0 0,7 40-3458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3679 0 0,'0'0'2687'0'0,"4"10"-1414"0"0,20 52 1189 0 0,-10-27-1293 0 0,-10-26-8 0 0,0 3-102 0 0,12 35-426 0 0,-12-36 226 0 0,0-1-478 0 0,11 30-85 0 0,-11-31 3532 0 0,1-8-3497 0 0,16 0 10 0 0,-21-1-335 0 0,0 0 0 0 0,1 0 0 0 0,-1 0 0 0 0,0 0 0 0 0,0 0 0 0 0,0 0 0 0 0,0 0 0 0 0,0 0 0 0 0,0 0 0 0 0,0 0-1 0 0,1 1 1 0 0,-1-1 0 0 0,0 0 0 0 0,0 0 0 0 0,0 0 0 0 0,0 0 0 0 0,0 0 0 0 0,1 0 0 0 0,-1 0 0 0 0,0 0 0 0 0,0 0 0 0 0,0 0 0 0 0,0 0 0 0 0,0-1-1 0 0,0 1 1 0 0,1 0 0 0 0,-1 0 0 0 0,0 0 0 0 0,0 0 0 0 0,0 0 0 0 0,0 0 0 0 0,0 0 0 0 0,0 0 0 0 0,1 0 0 0 0,-1 0 0 0 0,0 0 0 0 0,0 0 0 0 0,0-1 0 0 0,0 1-1 0 0,0 0 1 0 0,0 0 0 0 0,0 0 0 0 0,0 0 0 0 0,0 0 0 0 0,0 0 0 0 0,0-1 0 0 0,0 1 0 0 0,0 0 0 0 0,0 0 0 0 0,0 0 0 0 0,0 0 0 0 0,1 0 0 0 0,-1 0-1 0 0,0-1 1 0 0,-1 1 0 0 0,1 0 0 0 0,0 0 0 0 0,2-144 1986 0 0,3 100-1920 0 0,-1 24-72 0 0,5 3-13 0 0,2 4-58 0 0,-9 10-22 0 0,25 0-210 0 0,-21 3 183 0 0,0 0-104 0 0,2 1 187 0 0,-4-1 5 0 0,-1 0 0 0 0,0 0 0 0 0,1 0-1 0 0,-1 1 1 0 0,0 0 0 0 0,1 0 0 0 0,4 1 0 0 0,23 8 14 0 0,11 3 18 0 0,4-1 0 0 0,-10-6 0 0 0,-4-3 0 0 0,-2-3 0 0 0,-6-1 11 0 0,-14 0 32 0 0,17-2-33 0 0,-20 2-5 0 0,14-6 77 0 0,-4-1 3 0 0,-15 8-73 0 0,-1-1 0 0 0,0 1-1 0 0,0-1 1 0 0,1 1 0 0 0,-1-1 0 0 0,0 0-1 0 0,0 1 1 0 0,0-1 0 0 0,0 0 0 0 0,0 0 0 0 0,0 0-1 0 0,2-2 1 0 0,0 0 14 0 0,0 1 47 0 0,-2-1 3 0 0,2-1 0 0 0,-1 0 1 0 0,0 0-1 0 0,0 0 0 0 0,2-9 0 0 0,-4 10 28 0 0,-1 1 7 0 0,-3-9 1 0 0,3 8-3 0 0,-2 0-11 0 0,-8-9-9 0 0,8 9-1 0 0,-1 1-15 0 0,-18-7-47 0 0,-4 4 2 0 0,14 6-87 0 0,4 0 35 0 0,-23 8-88 0 0,25-7 83 0 0,3-2 6 0 0,1 1 0 0 0,-1-1 0 0 0,1 1 0 0 0,0 0 0 0 0,-1 0 0 0 0,1 0-1 0 0,0 1 1 0 0,0-1 0 0 0,-4 3 0 0 0,-24 15-68 0 0,29-18 82 0 0,-1 0 0 0 0,1-1-1 0 0,0 1 1 0 0,0 0-1 0 0,-1 0 1 0 0,1 0-1 0 0,0 1 1 0 0,0-1-1 0 0,-1 2 1 0 0,-21 25-67 0 0,22-26 66 0 0,0-1 1 0 0,-1 1 0 0 0,1-1-1 0 0,0 1 1 0 0,0 0 0 0 0,1-1-1 0 0,-3 5 1 0 0,-12 31-20 0 0,10-18-25 0 0,-1 20 29 0 0,6-18-23 0 0,8 31 36 0 0,9-1 27 0 0,-13-41 54 0 0,2-2-1 0 0,18 24-4 0 0,-18-24 0 0 0,2-3 7 0 0,23 17 27 0 0,-17-14 13 0 0,-6-5-74 0 0,-4-2-7 0 0,0 1 1 0 0,0-1-1 0 0,0 0 0 0 0,0 0 1 0 0,6 0-1 0 0,-2 1 0 0 0,-3-1-5 0 0,-1 0 1 0 0,1 0-1 0 0,-1 0 1 0 0,10-1-1 0 0,-6 1-1 0 0,24-1 95 0 0,2-1-49 0 0,10-3 74 0 0,-6 1-133 0 0,-34 3-9 0 0,29-9 45 0 0,-28 8-121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0,'0'0'3648'0'0,"5"1"-2230"0"0,15 6-114 0 0,-15-5-530 0 0,22 15 273 0 0,-21-13-607 0 0,0 3-208 0 0,20 19-88 0 0,-19-20-16 0 0,-2 5-13 0 0,16 32-30 0 0,-13-23-12 0 0,8 40 83 0 0,0 9 136 0 0,0 5 36 0 0,1 3 96 0 0,-1-3 4 0 0,-3-9-217 0 0,-3-5-50 0 0,-2-15-81 0 0,-5-23-13 0 0,1 17-43 0 0,-3-29-4 0 0,-3-13-1975 0 0,-5-11-75 0 0,1 0-4496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13359 0 0,'0'0'1210'0'0,"-6"7"-909"0"0,-14 21 170 0 0,14-21 117 0 0,0 2 20 0 0,-30 46 193 0 0,-3 4-572 0 0,8-12-149 0 0,18-29-68 0 0,-14 24-68 0 0,21-33 46 0 0,1-2-9 0 0,0 1 1 0 0,1 0-1 0 0,-4 9 0 0 0,-8 14-12 0 0,10-11-43 0 0,-7 35 15 0 0,9-7 74 0 0,4-38 107 0 0,3-2 10 0 0,10 25 8 0 0,-9-25 51 0 0,1-4 22 0 0,18 14 3 0 0,-12-13 28 0 0,-6-2-136 0 0,-3-2-52 0 0,0-1-1 0 0,0 1 0 0 0,0 0 1 0 0,0-1-1 0 0,0 1 0 0 0,0-1 1 0 0,0 0-1 0 0,0 1 0 0 0,0-1 1 0 0,0 0-1 0 0,3-1 0 0 0,2 2 82 0 0,-4-1-41 0 0,1 1 0 0 0,-1-1-1 0 0,1 0 1 0 0,-1-1 0 0 0,0 1-1 0 0,7-2 1 0 0,26-6 51 0 0,0-1 1 0 0,-1-2-1 0 0,0-2 1 0 0,0-1-1 0 0,-2-1 0 0 0,61-39 1 0 0,-81 46-32 0 0,-1-2 0 0 0,0 0 0 0 0,-1 0 1 0 0,0-1-1 0 0,-1 0 0 0 0,0 0 0 0 0,13-20 0 0 0,-20 24-44 0 0,0-7-12 0 0,-2-2-48 0 0,-4 2-27 0 0,2 12-12 0 0,0 0 0 0 0,0 0 0 0 0,0 0 0 0 0,0 0 0 0 0,-1 0 0 0 0,1 0 0 0 0,-1 0 0 0 0,0 0 0 0 0,1 1 0 0 0,-4-3 0 0 0,3 2-37 0 0,-2 2 0 0 0,-16-1 11 0 0,16 2 53 0 0,1-1 0 0 0,0 1 0 0 0,-1 0 0 0 0,1 0 0 0 0,0 0 0 0 0,-1 1 0 0 0,1-1 0 0 0,-3 3 0 0 0,-1 0 18 0 0,1 1-1 0 0,-10 10 1 0 0,16-15-18 0 0,-6 6 128 0 0,2 2-75 0 0,-10 24-27 0 0,11-24 49 0 0,3 1 3 0 0,0 29-46 0 0,0-28 48 0 0,3-1 0 0 0,11 27-52 0 0,-13-35-23 0 0,-1 1-1 0 0,1-1 0 0 0,0 1 1 0 0,-1-1-1 0 0,1 0 0 0 0,0 1 1 0 0,0-1-1 0 0,0 0 0 0 0,0 0 1 0 0,2 2-1 0 0,23 26 19 0 0,-13-18 19 0 0,12 5-20 0 0,-12-10 34 0 0,19 2 22 0 0,-2-4 10 0 0,-4-5 7 0 0,2-4 1 0 0,0-2-5 0 0,-1-4-33 0 0,-4 0-36 0 0,-3-1 20 0 0,-1 1-31 0 0,-2-2-11 0 0,0-2 0 0 0,-3 0 0 0 0,-4 1 0 0 0,-4 1 0 0 0,-1 2-13 0 0,-4 8-54 0 0,4 4-86 0 0,4 1 151 0 0,9 1-60 0 0,33-6-49 0 0,-4-4 20 0 0,-39 6 49 0 0,12-3 31 0 0,1-1 11 0 0,0 1 11 0 0,-17 3 298 0 0,-1 10-245 0 0,9 25 0 0 0,-9-25 0 0 0,-5 2-11 0 0,-15 51 49 0 0,1-5 20 0 0,-3 8-20 0 0,5-11-33 0 0,8-27 0 0 0,-4 29 22 0 0,6-28 6 0 0,2-12-63 0 0,-5 48 135 0 0,2 4-13 0 0,0-12-24 0 0,-1-14-141 0 0,2-23-106 0 0,-10 13-54 0 0,11-24-14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12439 0 0,'0'0'2304'0'0,"4"10"-2008"0"0,12 37-165 0 0,4 7-72 0 0,3 2-49 0 0,7 11-83 0 0,-7-18 58 0 0,8 23 93 0 0,-5-11 214 0 0,-2-3 65 0 0,-10-26-72 0 0,-10-23 375 0 0,0-1-316 0 0,14 27 35 0 0,-14-26 2994 0 0,-5-13-3196 0 0,1-1 0 0 0,-1 1-1 0 0,-1-1 1 0 0,1 1 0 0 0,-1 0-1 0 0,-3-7 1 0 0,-3-7 91 0 0,-8-32-117 0 0,2-1-1 0 0,3-1 0 0 0,1 1 0 0 0,-3-84 0 0 0,11 114-259 0 0,2 0 1 0 0,1 0-1 0 0,0 0 0 0 0,2 0 0 0 0,5-24 1 0 0,-5 36 44 0 0,0 0 1 0 0,0 0-1 0 0,1 1 1 0 0,0-1 0 0 0,0 1-1 0 0,1 0 1 0 0,0 0 0 0 0,1 0-1 0 0,-1 1 1 0 0,1 0-1 0 0,1 0 1 0 0,-1 0 0 0 0,15-10-1 0 0,-9 8 1 0 0,0 1 0 0 0,0 0-1 0 0,1 1 1 0 0,0 0 0 0 0,0 1 0 0 0,26-8 0 0 0,-11 9-9 0 0,4 3-12 0 0,-29 2 70 0 0,-1 0 0 0 0,0 0 1 0 0,1 0-1 0 0,-1 0 0 0 0,1 0 1 0 0,-1 0-1 0 0,1 1 0 0 0,-1-1 1 0 0,0 1-1 0 0,1-1 0 0 0,2 3 1 0 0,2-1-21 0 0,5 2-70 0 0,18 14 18 0 0,5 9 56 0 0,-23-14-18 0 0,8 13 26 0 0,-19-25 17 0 0,0 1 1 0 0,0-1 0 0 0,0 0-1 0 0,-1 0 1 0 0,1 1 0 0 0,0-1 0 0 0,-1 0-1 0 0,1 1 1 0 0,0 2 0 0 0,2 5 0 0 0,-1 1 1 0 0,3 15-1 0 0,-4-14 14 0 0,-1 0-1 0 0,-2 14 0 0 0,2-15 131 0 0,-5-1 28 0 0,-14 31 0 0 0,15-30 6 0 0,-3-1 22 0 0,-20 28 10 0 0,24-33-157 0 0,0 0 0 0 0,0 0 0 0 0,0 0 0 0 0,0 0 0 0 0,0-1 0 0 0,-8 6 0 0 0,4-3 12 0 0,-19 17 172 0 0,19-18-191 0 0,-4 2 79 0 0,-16 9-9 0 0,-6 0-33 0 0,-1-8-25 0 0,1-6-43 0 0,23-2-30 0 0,6 0-16 0 0,0 0 0 0 0,1 0 0 0 0,-1 0 0 0 0,0-1 0 0 0,1 0 0 0 0,-5-1 0 0 0,-26-6-573 0 0,29 7 489 0 0,3 0 27 0 0,0 1 0 0 0,0 0 0 0 0,0-1 1 0 0,0 0-1 0 0,0 1 0 0 0,0-1 0 0 0,1 0 0 0 0,-1 0 0 0 0,0 0 1 0 0,-2-2-1 0 0,-1 1-229 0 0,-13-11-2287 0 0,2-2-3894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9671 0 0,'0'0'440'0'0,"7"6"-5"0"0,21 19-162 0 0,-15-10 350 0 0,-6-6-362 0 0,21 33 1117 0 0,8 18 566 0 0,-27-46-1569 0 0,-2-3 262 0 0,0 1 0 0 0,7 18 0 0 0,4 7 429 0 0,-14-28-365 0 0,0 1-158 0 0,9 27-30 0 0,-10-28 1424 0 0,-9-5-1754 0 0,-18 12-6 0 0,24-15-173 0 0,0-1 1 0 0,-1 0-1 0 0,1 0 0 0 0,0 1 1 0 0,0-1-1 0 0,0 0 0 0 0,0 0 1 0 0,0 0-1 0 0,-1 0 0 0 0,1 1 0 0 0,0-1 1 0 0,0 0-1 0 0,0 0 0 0 0,-1 0 1 0 0,1 0-1 0 0,0 0 0 0 0,0 0 0 0 0,-1 1 1 0 0,1-1-1 0 0,0 0 0 0 0,0 0 1 0 0,-1 0-1 0 0,1 0 0 0 0,0 0 0 0 0,0 0 1 0 0,-1 0-1 0 0,1 0 0 0 0,0 0 1 0 0,0 0-1 0 0,-1 0 0 0 0,1 0 1 0 0,0 0-1 0 0,0-1 0 0 0,-1 1 0 0 0,1 0 1 0 0,0 0-1 0 0,0 0 0 0 0,0 0 1 0 0,-1 0-1 0 0,1-1 0 0 0,-29-23 524 0 0,26 20-485 0 0,0 0-1 0 0,0 1 0 0 0,0-1 1 0 0,1 0-1 0 0,-1-1 1 0 0,1 1-1 0 0,0 0 0 0 0,0-1 1 0 0,1 1-1 0 0,-1-1 1 0 0,1 0-1 0 0,0 0 0 0 0,0 1 1 0 0,0-10-1 0 0,1 4 49 0 0,0 0 1 0 0,1 1-1 0 0,0-1 0 0 0,0 0 1 0 0,6-17-1 0 0,-3 15-127 0 0,1 1 0 0 0,0 0 0 0 0,0 0-1 0 0,1 0 1 0 0,1 1 0 0 0,0 0 0 0 0,14-16 0 0 0,65-57-350 0 0,-79 76 372 0 0,11-7-390 0 0,25-17 0 0 0,-3 8-3525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 7831 0 0,'1'-1'91'0'0,"-1"1"-1"0"0,0 0 0 0 0,0 0 1 0 0,0 0-1 0 0,0 0 1 0 0,0 0-1 0 0,1-1 0 0 0,-1 1 1 0 0,0 0-1 0 0,0 0 0 0 0,0 0 1 0 0,0 0-1 0 0,1 0 0 0 0,-1 0 1 0 0,0 0-1 0 0,0-1 1 0 0,0 1-1 0 0,1 0 0 0 0,-1 0 1 0 0,0 0-1 0 0,0 0 0 0 0,1 0 1 0 0,-1 0-1 0 0,0 0 0 0 0,0 0 1 0 0,0 0-1 0 0,1 0 1 0 0,-1 0-1 0 0,0 0 0 0 0,0 0 1 0 0,0 1-1 0 0,1-1 0 0 0,-1 0 1 0 0,0 0-1 0 0,0 0 0 0 0,0 0 1 0 0,1 0-1 0 0,-1 10 922 0 0,-7 20-1612 0 0,5-23 996 0 0,-1 5-115 0 0,-3 1 20 0 0,-26 60 287 0 0,2-7-225 0 0,-5 4-67 0 0,10-19-191 0 0,13-25-10 0 0,-9 28-6 0 0,12-26 7 0 0,-17 53 184 0 0,1-1 34 0 0,1-7 108 0 0,1-6 5 0 0,10-25-312 0 0,10-32-34 0 0,-1 2-8 0 0,-18 45-38 0 0,1-10-162 0 0,17-38-86 0 0,4-9 154 0 0,0 0 0 0 0,0 0 0 0 0,-1 0 0 0 0,1 0 0 0 0,0 0 0 0 0,0 0 0 0 0,-1 0-1 0 0,1 0 1 0 0,0 0 0 0 0,0 0 0 0 0,0 0 0 0 0,-1 0 0 0 0,1 0 0 0 0,0 0 0 0 0,0 0 0 0 0,-1 0 0 0 0,1 0 0 0 0,0-1 0 0 0,0 1 0 0 0,0 0 0 0 0,-1 0 0 0 0,1 0 0 0 0,0 0-1 0 0,0 0 1 0 0,0-1 0 0 0,-1 1 0 0 0,1 0 0 0 0,0 0 0 0 0,0 0 0 0 0,0 0 0 0 0,0-1 0 0 0,0 1 0 0 0,0 0 0 0 0,-1 0 0 0 0,1 0 0 0 0,0-1 0 0 0,0 1 0 0 0,0 0 0 0 0,0 0 0 0 0,0-1-1 0 0,0 1 1 0 0,0 0 0 0 0,0 0 0 0 0,0-1 0 0 0,0 1 0 0 0,0 0 0 0 0,0 0 0 0 0,0-1 0 0 0,0 1 0 0 0,0 0 0 0 0,0 0 0 0 0,0 0 0 0 0,0-1 0 0 0,1 1 0 0 0,-1-3-558 0 0,0-4-3797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8751 0 0,'0'0'3906'0'0,"5"11"-2258"0"0,24 50 917 0 0,-3-9-1013 0 0,0-1-503 0 0,-11-22-810 0 0,-11-22-23 0 0,1 2-41 0 0,12 23-174 0 0,-13-23-173 0 0,-1-15-3275 0 0,-2 4 3348 0 0,0 0 0 0 0,-1 0 0 0 0,1 0 0 0 0,-1 0 0 0 0,0 0 0 0 0,1 0 0 0 0,-1 0 0 0 0,0 0 0 0 0,0-1 0 0 0,0 1 1 0 0,-1-3-1 0 0,-9-30-1740 0 0,6 24 1141 0 0,-7-25-1064 0 0,2-2-1 0 0,1 1 1 0 0,-3-51-1 0 0,6-114 1760 0 0,5 190 148 0 0,0 1 0 0 0,1-1 0 0 0,1 1 0 0 0,0 0 0 0 0,0 0 0 0 0,5-14 0 0 0,-7 24 112 0 0,1 0 1 0 0,-1 0 0 0 0,1 1 0 0 0,-1-1-1 0 0,1 0 1 0 0,-1 0 0 0 0,1 0 0 0 0,0 0-1 0 0,0 1 1 0 0,-1-1 0 0 0,1 0 0 0 0,1 0-1 0 0,3 7-115 0 0,14 20-29 0 0,-17-24-104 0 0,-1 0 0 0 0,1 0 0 0 0,-1 0-1 0 0,0 1 1 0 0,0-1 0 0 0,0 0 0 0 0,0 3 0 0 0,5 10-34 0 0,18 43-106 0 0,-19-45 114 0 0,20 38 320 0 0,-19-37-164 0 0,0-2 111 0 0,1 1 1 0 0,9 13-1 0 0,22 34 1066 0 0,-31-48-1018 0 0,-1-2 214 0 0,0 0 1 0 0,12 13 0 0 0,15 20 1093 0 0,-13-19-968 0 0,-15-18-20 0 0,1 0-10 0 0,18 15-34 0 0,-18-15 1062 0 0,0-5-1203 0 0,0 1-302 0 0,15 5 503 0 0,-19-10-276 0 0,2-1-243 0 0,-1 0 1 0 0,1-1-1 0 0,-1 1 1 0 0,-1-1-1 0 0,1 0 1 0 0,0 0-1 0 0,-1 0 1 0 0,0 0-1 0 0,-1 0 1 0 0,1-1-1 0 0,1-7 1 0 0,0-11 94 0 0,2-35 0 0 0,-4 37-288 0 0,5-32 0 0 0,-3 38-619 0 0,1 1 0 0 0,1-1 1 0 0,0 1-1 0 0,1 0 0 0 0,9-16 0 0 0,-9 21-6322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2759 0 0,'0'0'126'0'0,"5"1"-5"0"0,16 6 15 0 0,-16-5 1971 0 0,1 3-1295 0 0,18 16 90 0 0,-18-16 4110 0 0,-10 3-4322 0 0,-11 25-62 0 0,11-25-27 0 0,-1-4-8 0 0,-17 14-3 0 0,16-14-12 0 0,1 2-2 0 0,-16 17 0 0 0,16-17 386 0 0,1 1-604 0 0,-14 22-7 0 0,14-21 973 0 0,8-1-1167 0 0,13 21 3 0 0,-13-21-13 0 0,-3-7-137 0 0,0 0 1 0 0,0 0-1 0 0,0 0 1 0 0,0-1-1 0 0,0 1 1 0 0,1-1-1 0 0,-1 1 1 0 0,0-1-1 0 0,0 1 1 0 0,0-1-1 0 0,0 1 1 0 0,1-2-1 0 0,0 0 11 0 0,5-1 43 0 0,8-7-10 0 0,5-3-44 0 0,1 2 4 0 0,1 0 52 0 0,-19 9-61 0 0,3 0 37 0 0,-1 0 0 0 0,1 0-1 0 0,0 0 1 0 0,1 1-1 0 0,-1-1 1 0 0,9 1-1 0 0,9 1 31 0 0,-18 1-57 0 0,1 1 0 0 0,-1-1 0 0 0,11 5 0 0 0,-11-3-12 0 0,0 0-1 0 0,0 0 0 0 0,0 0 1 0 0,7 7-1 0 0,-4-3-2 0 0,-1 1 0 0 0,8 9 0 0 0,14 19 0 0 0,-3-5-37 0 0,-21-24-151 0 0,15-5-1257 0 0,-15 0 1265 0 0,-6-2 159 0 0,0 0 0 0 0,0 0 1 0 0,0 0-1 0 0,1 0 0 0 0,-1 0 1 0 0,0 0-1 0 0,0 0 1 0 0,0 1-1 0 0,0-1 0 0 0,0 0 1 0 0,0 0-1 0 0,1 0 1 0 0,-1 0-1 0 0,0 0 0 0 0,0 0 1 0 0,0 0-1 0 0,0 0 0 0 0,0 0 1 0 0,1 0-1 0 0,-1 0 1 0 0,0 0-1 0 0,0 0 0 0 0,0 0 1 0 0,0 0-1 0 0,0 0 1 0 0,1 0-1 0 0,-1 0 0 0 0,0 0 1 0 0,0 0-1 0 0,0-1 0 0 0,0 1 1 0 0,0 0-1 0 0,1 0 1 0 0,-1 0-1 0 0,0 0 0 0 0,0 0 1 0 0,0 0-1 0 0,0 0 0 0 0,0 0 1 0 0,0 0-1 0 0,0-1 1 0 0,0 1-1 0 0,1 0 0 0 0,-1 0 1 0 0,0 0-1 0 0,0 0 1 0 0,0 0-1 0 0,0-1 0 0 0,0 1 1 0 0,0 0-1 0 0,0 0 0 0 0,0 0 1 0 0,0 0-1 0 0,2-29-3717 0 0,-3 15-1696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1839 0 0,'3'-23'364'0'0,"-2"21"692"0"0,8-29 4848 0 0,-5 20 259 0 0,-1 21-5583 0 0,12 31-125 0 0,-11-21-58 0 0,1 38 379 0 0,4 11 73 0 0,-3-17-417 0 0,-1-24-18 0 0,4 28-81 0 0,-3-26-40 0 0,5 30-5 0 0,-5-30-28 0 0,8 31-118 0 0,-6-32-57 0 0,8 26-12 0 0,-8-30 1 0 0,18 44 84 0 0,-2-9 8 0 0,-9-27-58 0 0,-12-25 10 0 0,1 1 2 0 0,11 26-94 0 0,-11-26-389 0 0,-10-9-4041 0 0,-18 0 2079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3679 0 0,'0'0'4784'0'0,"6"4"-4072"0"0,18 14-9 0 0,-23-18-654 0 0,0 1 0 0 0,0 0 1 0 0,0-1-1 0 0,-1 1 0 0 0,1-1 0 0 0,0 1 1 0 0,0-1-1 0 0,0 0 0 0 0,0 1 0 0 0,0-1 1 0 0,0 0-1 0 0,1 1 0 0 0,38 7 647 0 0,8 0-168 0 0,-14-6-280 0 0,0 0 0 0 0,0-3-1 0 0,1 0 1 0 0,-1-3 0 0 0,0 0 0 0 0,55-16 0 0 0,43-24 1557 0 0,-109 35-1520 0 0,0-1 0 0 0,-1-1 0 0 0,32-22 0 0 0,-52 32-167 0 0,0 0 1 0 0,0 0 0 0 0,0-1-1 0 0,-1 1 1 0 0,1-1-1 0 0,0 1 1 0 0,0-1-1 0 0,-1 0 1 0 0,1 0-1 0 0,-1 0 1 0 0,1 1-1 0 0,-1-2 1 0 0,0 1 0 0 0,0 0-1 0 0,0 0 1 0 0,0 0-1 0 0,0 0 1 0 0,-1-1-1 0 0,1 1 1 0 0,0 0-1 0 0,-1-4 1 0 0,-10-5 1082 0 0,6 10-849 0 0,-12 0-196 0 0,5 3-78 0 0,-23 10-84 0 0,24-8-19 0 0,7-3 5 0 0,0 0 0 0 0,0 0 0 0 0,0 1 1 0 0,0-1-1 0 0,0 1 0 0 0,0 0 0 0 0,0 0 0 0 0,-3 4 0 0 0,-16 11-78 0 0,10-4 32 0 0,-15 21 44 0 0,25-32 15 0 0,0 0 1 0 0,1 0 0 0 0,-1 0 0 0 0,1 0 0 0 0,0 0 0 0 0,-2 4 0 0 0,-17 45 11 0 0,9 2 78 0 0,9-42 26 0 0,4-1 3 0 0,7 33 11 0 0,-7-32 45 0 0,4-3 21 0 0,20 27 3 0 0,-26-33-172 0 0,1-1-1 0 0,0 0 1 0 0,0 0 0 0 0,0 1-1 0 0,0-1 1 0 0,0 0-1 0 0,0 0 1 0 0,0 0 0 0 0,3 1-1 0 0,20 15 195 0 0,-11-11 8 0 0,-6-2-149 0 0,-4-3-34 0 0,0 1 0 0 0,0-1 0 0 0,1 0 0 0 0,-1 0-1 0 0,0 0 1 0 0,0 0 0 0 0,1 0 0 0 0,4 0 0 0 0,28 3 59 0 0,7-2-32 0 0,-32-2-69 0 0,28-3-145 0 0,-30 2 96 0 0,-4 1-7 0 0,0 0 0 0 0,0-1 0 0 0,0 0 0 0 0,9-2 0 0 0,26-7-970 0 0,-33 8 709 0 0,4-2-185 0 0,7-2-4966 0 0,10-5-885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220 802 455 0 0,'0'0'16147'0'0,"4"-3"-15718"0"0,10-9-69 0 0,-14 12-350 0 0,1 0 0 0 0,-1-1-1 0 0,0 1 1 0 0,0 0 0 0 0,0 0 0 0 0,1 0-1 0 0,-1 0 1 0 0,0 0 0 0 0,0-1 0 0 0,0 1-1 0 0,0 0 1 0 0,1 0 0 0 0,-1 0 0 0 0,0-1-1 0 0,0 1 1 0 0,0 0 0 0 0,0 0 0 0 0,0 0-1 0 0,0-1 1 0 0,0 1 0 0 0,0 0 0 0 0,0 0-1 0 0,0-1 1 0 0,1 1 0 0 0,-1 0-1 0 0,0 0 1 0 0,0 0 0 0 0,0-1 0 0 0,-1 1-1 0 0,1 0 1 0 0,0 0 0 0 0,0-1 0 0 0,0 1-1 0 0,0 0 1 0 0,0-1 0 0 0,-5-20 714 0 0,-1-1 0 0 0,-15-36 1 0 0,-26-42 1362 0 0,30 65-1770 0 0,-14-38 158 0 0,-28-99-1 0 0,56 162-445 0 0,-15-46 113 0 0,-12-67-1 0 0,28 116-131 0 0,2 4-10 0 0,-1 0 0 0 0,1 1 0 0 0,0-1 0 0 0,0 1 0 0 0,0-1 1 0 0,0 0-1 0 0,0 1 0 0 0,0-1 0 0 0,1 1 0 0 0,0-6 0 0 0,9-23-89 0 0,-9 29 3 0 0,2-1-11 0 0,10-6 1 0 0,-9 6 0 0 0,1 1-1 0 0,14-5-6 0 0,-14 5-1 0 0,1 0 0 0 0,18-3-17 0 0,-18 3-73 0 0,2 3-259 0 0,25 0 187 0 0,-25-1-146 0 0,1 2-543 0 0,2-1 735 0 0,-6-1-188 0 0,0 1-1 0 0,1-1 1 0 0,-1 2 0 0 0,0-1-1 0 0,0 0 1 0 0,6 4-1 0 0,21 6-524 0 0,-24-9-156 0 0,0 1-4914 0 0,31 12 2004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6911 0 0,'0'0'4982'0'0,"8"0"-4068"0"0,0-1-632 0 0,27-2 1092 0 0,1-4 12 0 0,-2-2-324 0 0,17-6-246 0 0,6-1-297 0 0,0 1-114 0 0,-3 2-129 0 0,-3 2-37 0 0,4 0-46 0 0,-5 1 214 0 0,-5 2 282 0 0,-17 5-353 0 0,-22 2-68 0 0,2 0-32 0 0,36-5 288 0 0,-20 4-501 0 0,-18 1-3 0 0,-1 0-135 0 0,0-1 17 0 0,-3 1-34 0 0,-1 0 1 0 0,1 1-1 0 0,0-1 0 0 0,0 1 1 0 0,-1-1-1 0 0,1 1 0 0 0,0 0 1 0 0,0-1-1 0 0,2 1 1 0 0,-1-2-717 0 0,-2 0 480 0 0,0 0 144 0 0,0 1-1 0 0,-1 0 0 0 0,1 1 0 0 0,0-1 1 0 0,0 0-1 0 0,0 0 0 0 0,0 0 0 0 0,0 0 0 0 0,0 1 1 0 0,0-1-1 0 0,0 0 0 0 0,2 0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3223 0 0,'0'0'2074'0'0,"7"8"-1433"0"0,23 22 79 0 0,-23-22 31 0 0,-3 1 7 0 0,11 26 0 0 0,-11-27-12 0 0,-1 3-2 0 0,10 29 0 0 0,-9-30-30 0 0,-1 1-130 0 0,10 31-59 0 0,-10-31 495 0 0,0-1-535 0 0,0 3-262 0 0,2 6-23 0 0,1 1 3548 0 0,-5-15-3540 0 0,0 0 1 0 0,0-1-1 0 0,-1 1 1 0 0,1 9-1 0 0,-1-4-5 0 0,1-2 1755 0 0,-2-10-1620 0 0,-2-18-218 0 0,0-1-1 0 0,2 1 1 0 0,0 0-1 0 0,1 0 1 0 0,1-1-1 0 0,1 1 1 0 0,1 0 0 0 0,0 0-1 0 0,2 0 1 0 0,0 1-1 0 0,14-33 1 0 0,-11 37-359 0 0,1 1-1 0 0,0 0 1 0 0,1 0 0 0 0,0 1 0 0 0,16-15-1 0 0,-19 21 45 0 0,12-11-1387 0 0,-15 15 671 0 0,1 0-137 0 0,16-9-544 0 0,-16 9-231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 7367 0 0,'0'0'2286'0'0,"-4"3"-1460"0"0,-12 11 1 0 0,12-10-22 0 0,3-4-747 0 0,1 0-1 0 0,-1 0 0 0 0,0 0 1 0 0,1 0-1 0 0,-1 0 1 0 0,0 0-1 0 0,1 0 0 0 0,-1 1 1 0 0,1-1-1 0 0,-1 0 1 0 0,1 0-1 0 0,-1 1 0 0 0,0-1 1 0 0,1 0-1 0 0,-1 1 0 0 0,1-1 1 0 0,-1 0-1 0 0,1 1 1 0 0,0-1-1 0 0,-2 2 0 0 0,2-2-3 0 0,0 1 1 0 0,-1-1-1 0 0,1 0 0 0 0,-1 1 0 0 0,1-1 0 0 0,-1 1 1 0 0,1-1-1 0 0,-1 0 0 0 0,1 1 0 0 0,-1-1 0 0 0,1 0 0 0 0,-1 0 1 0 0,1 1-1 0 0,-1-1 0 0 0,0 0 0 0 0,1 0 0 0 0,-1 0 0 0 0,0 0 1 0 0,1 0-1 0 0,-2 0 0 0 0,1 0-2 0 0,0 0-1 0 0,0 0 1 0 0,0 0-1 0 0,0 0 1 0 0,0 1-1 0 0,0-1 1 0 0,0 0 0 0 0,0 0-1 0 0,0 1 1 0 0,0-1-1 0 0,0 0 1 0 0,0 1 0 0 0,-1 0-1 0 0,-14 6 499 0 0,-19 8 274 0 0,19-7-569 0 0,-17 13 1 0 0,31-20-254 0 0,-6 6 62 0 0,-14 13-48 0 0,-3 8-16 0 0,2 4 0 0 0,4 6 12 0 0,6 0 48 0 0,11-31 486 0 0,8 0-292 0 0,21 19 2 0 0,-21-19 0 0 0,1-9 0 0 0,1 0-171 0 0,-4 1-32 0 0,0 1 1 0 0,-1-1-1 0 0,0 0 0 0 0,1 0 1 0 0,-1-1-1 0 0,0 1 1 0 0,6-4-1 0 0,-2 2 33 0 0,21-13 348 0 0,-22 12-346 0 0,20-13 350 0 0,-13 6-150 0 0,0 0 0 0 0,-1-1 0 0 0,15-19 0 0 0,-22 26-252 0 0,0 0 31 0 0,-1 0 0 0 0,0 0 0 0 0,-1 0 0 0 0,1-1 0 0 0,-1 0 1 0 0,0 1-1 0 0,3-9 0 0 0,6-15-11 0 0,-12 26-151 0 0,1 1 1 0 0,-1-1-1 0 0,1 0 1 0 0,-1 0-1 0 0,0 0 1 0 0,0 0-1 0 0,-1 1 1 0 0,1-1-1 0 0,0 0 0 0 0,-1 0 1 0 0,-1-4-1 0 0,-2-14-2446 0 0,2 13 1800 0 0,-1-17-6617 0 0,3 23 5705 0 0,8 7-5156 0 0,25 15 7671 0 0,-25-16 1248 0 0,-3 5-1042 0 0,13 25-44 0 0,-13-26 978 0 0,0 4-1022 0 0,15 34-84 0 0,-15-35-37 0 0,-2-2-10 0 0,11 28-22 0 0,-10-27 609 0 0,1-1-747 0 0,14 30-35 0 0,-14-30 1630 0 0,1-2-1822 0 0,18 22 2 0 0,-18-22 752 0 0,-2-10-990 0 0,0-1-139 0 0,1-1 1 0 0,-1 0 0 0 0,1-1 0 0 0,-1 1 0 0 0,-1-1 0 0 0,1 1 0 0 0,-1-1-1 0 0,0 0 1 0 0,3-9 0 0 0,1-5-485 0 0,1 0 1 0 0,1 1-1 0 0,0-1 0 0 0,16-21 0 0 0,-23 38 29 0 0,0 3 321 0 0,-1-1 0 0 0,0 1 0 0 0,0-1 0 0 0,0 0 0 0 0,1 1 0 0 0,-1-1 0 0 0,0 0-1 0 0,0 0 1 0 0,0 0 0 0 0,0 0 0 0 0,0 1 0 0 0,1-3 0 0 0,0 1-53 0 0,2-1-144 0 0,2 3-332 0 0,1 1 527 0 0,-5-1 18 0 0,1 0 1 0 0,-1 1-1 0 0,1-1 1 0 0,-1 0-1 0 0,1 0 1 0 0,-1-1-1 0 0,1 1 1 0 0,3-1-1 0 0,1 7-62 0 0,20 17 45 0 0,-14-10 141 0 0,14 18 37 0 0,-21-24 1300 0 0,1-6-1208 0 0,22 2-29 0 0,-22-2-8 0 0,-4-3-21 0 0,10-8-77 0 0,-7 4-23 0 0,51-55-883 0 0,-45 50 230 0 0,-9 10 478 0 0,-1-1-187 0 0,0 2-286 0 0,-1 0 554 0 0,1-1-1 0 0,-1 1 1 0 0,0 0 0 0 0,1-1-1 0 0,-1 1 1 0 0,0 0-1 0 0,1-1 1 0 0,-1 0 0 0 0,2 0-1 0 0,1-1-5 0 0,0 1 118 0 0,3 7 29 0 0,19 18-6 0 0,-20-18 213 0 0,-2 2-186 0 0,10 27 10 0 0,-10-26 133 0 0,-1 0-192 0 0,12 36-73 0 0,-1 0-322 0 0,-12-36-114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6447 0 0,'0'0'840'0'0,"0"-3"64"0"0,0-5 286 0 0,0 5 52 0 0,1 1-55 0 0,3-9 2785 0 0,3 15-3819 0 0,20 10-61 0 0,-26-14-86 0 0,0 1 0 0 0,0-1 0 0 0,-1 1 1 0 0,1-1-1 0 0,0 1 0 0 0,0-1 0 0 0,-1 1 0 0 0,1-1 0 0 0,-1 1 0 0 0,1 0 0 0 0,0-1 0 0 0,-1 1 0 0 0,1 0 0 0 0,-1-1 0 0 0,0 1 0 0 0,1 0 0 0 0,-1 0 0 0 0,1-1 1 0 0,-1 2-1 0 0,20 36 236 0 0,-15-28 30 0 0,-1 0 0 0 0,11 31 10 0 0,-11-31 39 0 0,-1 0 20 0 0,13 32 3 0 0,-12-32-8 0 0,0 2-33 0 0,12 35-14 0 0,-12-36-1 0 0,0 2-16 0 0,19 60 111 0 0,-6-19-58 0 0,-8-17-221 0 0,-6-28-28 0 0,1 2-4 0 0,18 53 70 0 0,-4-11 12 0 0,-7-18-116 0 0,-9-26-114 0 0,-23-11-6710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10447 0 0,'0'0'4260'0'0,"9"4"-3690"0"0,28 13-98 0 0,-37-17-450 0 0,1 1 1 0 0,-1-1-1 0 0,1 0 1 0 0,-1 1-1 0 0,1-1 1 0 0,0 0-1 0 0,-1 1 1 0 0,1-1-1 0 0,0 0 1 0 0,-1 0-1 0 0,1 0 1 0 0,0 0 0 0 0,-1 0-1 0 0,1 0 1 0 0,0 0-1 0 0,-1 0 1 0 0,1 0-1 0 0,0 0 1 0 0,0 0-1 0 0,30-7 857 0 0,4-3-30 0 0,4-2-1 0 0,1 1 0 0 0,6 1-58 0 0,3-1-84 0 0,-1 1-135 0 0,-40 9-504 0 0,-3-1-4 0 0,1 1 0 0 0,-1 1 0 0 0,0-1-1 0 0,8 1 1 0 0,28-2 174 0 0,-4-2-173 0 0,-13 1-41 0 0,-10 2 25 0 0,18-2-20 0 0,11 1 68 0 0,-36 2-21 0 0,0 0-17 0 0,23 2-63 0 0,-23-2-75 0 0,23-3-183 0 0,-24 3-200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3223 0 0,'0'0'4344'0'0,"-1"12"-2992"0"0,-6 60 446 0 0,-4 5-234 0 0,2-16-782 0 0,3-31 2 0 0,-5 29 0 0 0,6-30-77 0 0,-7 28-324 0 0,6-30-139 0 0,-6 28-27 0 0,5-27-42 0 0,-13 44-141 0 0,-7 13-23 0 0,-3-8 42 0 0,1-11 19 0 0,7-22 30 0 0,18-35-5 0 0,-1 0-8 0 0,-18 34-15 0 0,0-6-150 0 0,18-30-387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7367 0 0,'0'0'2372'0'0,"5"10"-1502"0"0,16 31-21 0 0,-16-31-121 0 0,-2 1-51 0 0,10 34-6 0 0,-9-34-63 0 0,-2 1-241 0 0,9 35-102 0 0,-8-36-17 0 0,-1 0-11 0 0,6 32-18 0 0,-7-33-10 0 0,-1-7-239 0 0,0 0 0 0 0,1 0 0 0 0,-1-1 0 0 0,0 1 0 0 0,1 0 0 0 0,-1 0 0 0 0,3 4 0 0 0,0 5 1735 0 0,-2 2 3790 0 0,-6-39-4936 0 0,6 2-438 0 0,1-11 48 0 0,9-50 0 0 0,-8 70-286 0 0,1 0 0 0 0,1 0 0 0 0,0 1 0 0 0,0 0 0 0 0,1 0 0 0 0,15-23 0 0 0,-7 18-835 0 0,0 0 1 0 0,28-26 0 0 0,-35 37 356 0 0,-5 5-163 0 0,2 0-90 0 0,10-7-370 0 0,-10 7-166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2303 0 0,'0'0'102'0'0,"1"9"124"0"0,3 29 444 0 0,-3-28 1094 0 0,2 1-855 0 0,6 35-4 0 0,-6-34-1 0 0,1-1 0 0 0,11 32-22 0 0,-11-32-97 0 0,1-3-45 0 0,16 21-11 0 0,-16-21 635 0 0,3-4-744 0 0,26 13-4 0 0,-25-12 3 0 0,-2-6 10 0 0,20-2 3 0 0,-25 3-561 0 0,-1 0 0 0 0,1 0 0 0 0,0-1-1 0 0,-1 1 1 0 0,1 0 0 0 0,-1-1 0 0 0,1 1 0 0 0,0-1-1 0 0,-1 1 1 0 0,1-1 0 0 0,-1 0 0 0 0,1 1 0 0 0,-1-1 0 0 0,3-2-1 0 0,0 0 134 0 0,0 1 44 0 0,-3 2-174 0 0,1-1 0 0 0,0 0 0 0 0,0 0 0 0 0,-1 1 0 0 0,1-1 0 0 0,0 0 0 0 0,-1-1 0 0 0,1 1 0 0 0,-1 0 0 0 0,2-2 0 0 0,9-9 782 0 0,1-1-519 0 0,0 0 0 0 0,-1-1-1 0 0,0-1 1 0 0,-1 0 0 0 0,-1-1 0 0 0,0 0-1 0 0,-1 0 1 0 0,7-19 0 0 0,-15 31-342 0 0,0 0 0 0 0,0 0 0 0 0,0 0 0 0 0,0-1 0 0 0,-1 1 0 0 0,1 0-1 0 0,-1-1 1 0 0,0 1 0 0 0,0 0 0 0 0,-1-1 0 0 0,-1-6 0 0 0,-4-10-3185 0 0,3 9-1235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0,'0'0'7594'0'0,"3"9"-6461"0"0,9 31-21 0 0,-9-30 1168 0 0,-1-1-1993 0 0,-2-9-287 0 0,3 13 42 0 0,8 21 1 0 0,-5-22-81 0 0,11 19 0 0 0,-12-22-73 0 0,1-3-94 0 0,15 21 174 0 0,6 8 17 0 0,-21-26 34 0 0,0-1 1458 0 0,-3 0-1059 0 0,11 26 12 0 0,-10-25 1261 0 0,-8-3-1330 0 0,-11 18-2 0 0,11-18 415 0 0,-1-3-590 0 0,-16 12-47 0 0,16-12-185 0 0,-21 0-192 0 0,21-3-235 0 0,1-1-138 0 0,-30-18-1884 0 0,31 16 1210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0,'0'0'2628'0'0,"6"9"-1896"0"0,19 25-6 0 0,-18-26-44 0 0,-2 3-11 0 0,3 1-451 0 0,-3-4 42 0 0,0 0 0 0 0,-1 0 0 0 0,6 18 0 0 0,-5-16-124 0 0,-1-2-28 0 0,-1-1 1 0 0,0 1-1 0 0,3 13 1 0 0,12 40 280 0 0,-5-7-346 0 0,2 13-2 0 0,-2 5-33 0 0,-3-1-10 0 0,-2-7 0 0 0,-3-3-13 0 0,-1-1-40 0 0,-2-14 27 0 0,-1-37-34 0 0,-1 1-12 0 0,0 30 0 0 0,0-30 0 0 0,-1-5-86 0 0,0 0 97 0 0,0 0 0 0 0,0 0 0 0 0,1 0 0 0 0,0 6 0 0 0,0 0-21 0 0,-1-2-173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12439 0 0,'0'0'2628'0'0,"6"8"-2353"0"0,21 24-19 0 0,-27-32-244 0 0,0 1 1 0 0,1 0-1 0 0,-1-1 1 0 0,1 1-1 0 0,-1 0 1 0 0,1-1-1 0 0,-1 1 1 0 0,1-1-1 0 0,0 1 1 0 0,-1-1-1 0 0,1 1 1 0 0,-1-1-1 0 0,1 0 0 0 0,0 1 1 0 0,0-1-1 0 0,-1 0 1 0 0,1 1-1 0 0,0-1 1 0 0,1 0-1 0 0,6 3 68 0 0,24 4 204 0 0,-23-5-249 0 0,-4-1-5 0 0,1 0 1 0 0,-1 0 0 0 0,1-1 0 0 0,8 0-1 0 0,36 2 237 0 0,-40-2-205 0 0,-4 1-7 0 0,0-1-1 0 0,0 0 1 0 0,0 0-1 0 0,0-1 1 0 0,6 0-1 0 0,27-5 471 0 0,0-2 0 0 0,58-19 0 0 0,-87 24-451 0 0,113-52 943 0 0,-78 34-807 0 0,-41 19-10 0 0,0-1 38 0 0,11-8 8 0 0,-11 8-14 0 0,-3 1-68 0 0,5-9-32 0 0,-5 8 114 0 0,-2 1-170 0 0,1 2-76 0 0,-1-1 2 0 0,1 0 0 0 0,-1 1 1 0 0,1-1-1 0 0,0 0 1 0 0,-1 1-1 0 0,1-1 1 0 0,-1 1-1 0 0,1-1 0 0 0,-1 1 1 0 0,0-1-1 0 0,1 1 1 0 0,-1-1-1 0 0,0 1 1 0 0,1-1-1 0 0,-1 1 0 0 0,-1-1 1 0 0,-20 1-72 0 0,17 1-11 0 0,-1 2-6 0 0,-17 9-2 0 0,17-9 0 0 0,0 1 15 0 0,-24 23 48 0 0,22-18 10 0 0,1-1 1 0 0,-13 18 0 0 0,14-15 10 0 0,0 0 1 0 0,-9 20-1 0 0,12-21 8 0 0,0 0 0 0 0,0 0-1 0 0,-2 14 1 0 0,3 20 65 0 0,2-35 63 0 0,3 0-92 0 0,9 28-101 0 0,-9-27-47 0 0,1-4-164 0 0,16 20-20 0 0,-15-19-57 0 0,2-3-1117 0 0,23 12 685 0 0,-23-12-19 0 0,0-4-79 0 0,-1 1 517 0 0,-3 0 149 0 0,0-1 0 0 0,-1 0 0 0 0,1 0 0 0 0,-1 0 0 0 0,1 0 0 0 0,0 0 0 0 0,-1 0 0 0 0,1-1 0 0 0,3-1 0 0 0,14-2-1749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194 601 2303 0 0,'3'-4'102'0'0,"9"-12"-1"0"0,-3 2 28 0 0,-7 12 430 0 0,-1-10 885 0 0,-1 10-1212 0 0,0 0 1 0 0,1 0 0 0 0,-1 0 0 0 0,0 0 0 0 0,0-1-1 0 0,0 1 1 0 0,-1 0 0 0 0,1 0 0 0 0,-1 0 0 0 0,1 0-1 0 0,-1 0 1 0 0,1 0 0 0 0,-3-2 0 0 0,-4-11 1015 0 0,6 15-1153 0 0,1-1 0 0 0,0 0-1 0 0,-1 0 1 0 0,1 0 0 0 0,-1 1 0 0 0,1-1 0 0 0,-1 0 0 0 0,0 1 0 0 0,1-1 0 0 0,-1 0 0 0 0,0 1 0 0 0,0-1-1 0 0,1 1 1 0 0,-1-1 0 0 0,0 1 0 0 0,0 0 0 0 0,0-1 0 0 0,1 1 0 0 0,-3-1 0 0 0,1 0 195 0 0,1 1-192 0 0,0-1 1 0 0,0 0 0 0 0,0 1-1 0 0,0-1 1 0 0,0 1 0 0 0,0-1 0 0 0,0 1-1 0 0,0 0 1 0 0,-1-1 0 0 0,1 1-1 0 0,0 0 1 0 0,0 0 0 0 0,0-1 0 0 0,-3 1-1 0 0,1 0 176 0 0,1 0-194 0 0,1 0-1 0 0,0-1 1 0 0,-1 1-1 0 0,1 0 1 0 0,0 0-1 0 0,-1 0 1 0 0,1 0-1 0 0,0 0 1 0 0,-1 0-1 0 0,1 0 1 0 0,0 0-1 0 0,-1 1 1 0 0,1-1-1 0 0,-2 1 1 0 0,-1 0 90 0 0,2-1-104 0 0,0 1 0 0 0,0-1 0 0 0,0 0-1 0 0,0 1 1 0 0,0-1 0 0 0,0 1 0 0 0,0-1 0 0 0,1 1 0 0 0,-1 0 0 0 0,-3 2 0 0 0,0-1 70 0 0,-5 4 230 0 0,-16 11-210 0 0,21-12-141 0 0,-1 0 1 0 0,1 0-1 0 0,0 0 0 0 0,-4 6 1 0 0,3-2 11 0 0,0-1 0 0 0,1 1 0 0 0,-8 18 0 0 0,7-13 113 0 0,-4 25 0 0 0,7-28 195 0 0,5-2 7 0 0,3 26 14 0 0,-3-27 52 0 0,3-2 28 0 0,16 16 4 0 0,-16-17-28 0 0,2-3-117 0 0,21 6-51 0 0,-16-7-11 0 0,-6-1-164 0 0,-5 0-52 0 0,1 0 0 0 0,0 0 0 0 0,0 0 1 0 0,-1-1-1 0 0,1 1 0 0 0,0 0 0 0 0,0-1 0 0 0,-1 1 0 0 0,1-1 1 0 0,0 0-1 0 0,-1 1 0 0 0,3-2 0 0 0,1 0-7 0 0,-3 2-6 0 0,0-1 0 0 0,-1 0 1 0 0,1 1-1 0 0,0-1 0 0 0,0 0 0 0 0,-1 0 1 0 0,1 0-1 0 0,0 0 0 0 0,-1 0 1 0 0,1 0-1 0 0,-1-1 0 0 0,2-1 1 0 0,12-11-4 0 0,0-2 0 0 0,-1 0 0 0 0,0 0 1 0 0,-2-2-1 0 0,0 1 0 0 0,-1-2 1 0 0,0 1-1 0 0,-2-2 0 0 0,11-27 0 0 0,0-12-6 0 0,-3-1-1 0 0,11-66 1 0 0,-18 62 183 0 0,-3-1 1 0 0,-1-85 0 0 0,-7 134 59 0 0,0 13-46 0 0,-1 14-336 0 0,-9 44 64 0 0,9-44 70 0 0,-2 39-34 0 0,3-39 22 0 0,-3 50 10 0 0,1 2 28 0 0,3-38 59 0 0,0-11-49 0 0,0-3 9 0 0,0 0 0 0 0,1-1 0 0 0,2 14 1 0 0,7 47 170 0 0,0-14-119 0 0,5 18-150 0 0,-6-35-11 0 0,-7-31-221 0 0,1 2-65 0 0,8 30-7 0 0,-8-30-66 0 0,0-2-1098 0 0,13 27-351 0 0,-12-27-4128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66 2759 0 0,'0'0'3440'0'0,"-3"-2"-1685"0"0,-8-4-84 0 0,8 4-429 0 0,0-1-186 0 0,3 3-1043 0 0,-7-6 613 0 0,1 0 1 0 0,-1 0-1 0 0,-1 1 0 0 0,1 0 1 0 0,-10-5-1 0 0,-23-2-201 0 0,31 11-338 0 0,-33 0-75 0 0,36 2-20 0 0,3-1-9 0 0,-1 0 0 0 0,1 0 0 0 0,0 1 0 0 0,-1-1 0 0 0,1 1 1 0 0,0 0-1 0 0,-5 2 0 0 0,0-1-12 0 0,-6 3-42 0 0,-18 12 18 0 0,3 3 28 0 0,18-9-45 0 0,-12 16 1 0 0,17-20-2 0 0,7 3-133 0 0,1 29 208 0 0,-2-29 155 0 0,7-2-86 0 0,18 24-1 0 0,-19-24 0 0 0,1-3 0 0 0,35 28-161 0 0,-34-26 55 0 0,-4-3 4 0 0,1-1-1 0 0,0 1 1 0 0,-1-1 0 0 0,1 0-1 0 0,8 3 1 0 0,10 6-121 0 0,-18-9-10 0 0,3 1-6 0 0,36 17-77 0 0,-16-8 158 0 0,-14-6 27 0 0,15 8 86 0 0,-22-11 1202 0 0,-8 5-912 0 0,-2 36 323 0 0,-2-43-320 0 0,-15 6 0 0 0,14-6 0 0 0,0-1-25 0 0,-32 7 41 0 0,32-7-291 0 0,-17 2 150 0 0,-50-7-936 0 0,69 3 353 0 0,2 1 324 0 0,0 0 1 0 0,1-1 0 0 0,-1 1-1 0 0,0 0 1 0 0,1-1 0 0 0,-1 1-1 0 0,0-1 1 0 0,1 1 0 0 0,-1-1-1 0 0,-2-1 1 0 0,0 0-90 0 0,-8-2-703 0 0,1-2-433 0 0,9 4 609 0 0,-11-8-4459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38 7367 0 0,'0'0'5792'0'0,"-5"0"-5250"0"0,-41 1 795 0 0,41 0-1114 0 0,3-1-194 0 0,0 0 0 0 0,0 0 0 0 0,0 0 0 0 0,0 1 0 0 0,0-1 0 0 0,0 1-1 0 0,0-1 1 0 0,0 1 0 0 0,0 0 0 0 0,-2 1 0 0 0,-2 0 31 0 0,0 0 108 0 0,-1 1-68 0 0,-20 9-32 0 0,20-9-4 0 0,1 2 3 0 0,-19 18 10 0 0,18-17 3 0 0,3 1 0 0 0,-15 22 22 0 0,15-22 318 0 0,1 2-182 0 0,-8 28-3 0 0,8-28 378 0 0,9-2-430 0 0,18 19-75 0 0,-24-25-105 0 0,1-1 0 0 0,-1 1 0 0 0,0-1 0 0 0,1 0 0 0 0,-1 1 0 0 0,0-1 0 0 0,1 1 0 0 0,-1-1 0 0 0,1 0 0 0 0,-1 1 0 0 0,1-1 0 0 0,-1 0 0 0 0,1 1 0 0 0,-1-1 0 0 0,1 0 0 0 0,-1 0 0 0 0,1 1 0 0 0,-1-1 0 0 0,1 0 0 0 0,-1 0 0 0 0,1 0 0 0 0,0 0 0 0 0,4 2 18 0 0,-3-2-13 0 0,0 1 0 0 0,0-1 0 0 0,0 0 0 0 0,0 1 0 0 0,0-1 0 0 0,0 0 0 0 0,0 0 0 0 0,0 0 0 0 0,-1-1 0 0 0,1 1 0 0 0,3-1 1 0 0,2 1-1 0 0,22-6 61 0 0,-10 0-103 0 0,0-1 0 0 0,-1 0 0 0 0,0-2 0 0 0,-1 0 0 0 0,17-12 0 0 0,-16 8 417 0 0,0-2-1 0 0,-1 0 1 0 0,0-1 0 0 0,19-25-1 0 0,-35 40-331 0 0,-1 0 0 0 0,1 1 0 0 0,-1-1-1 0 0,1 1 1 0 0,-1-1 0 0 0,0 0 0 0 0,1 1-1 0 0,-1-1 1 0 0,0 0 0 0 0,1 0 0 0 0,-1 1 0 0 0,0-1-1 0 0,0 0 1 0 0,0 0 0 0 0,1 1 0 0 0,-1-1 0 0 0,0 0-1 0 0,0 0 1 0 0,0 0 0 0 0,0 1 0 0 0,0-1-1 0 0,-1 0 1 0 0,1 0 0 0 0,0 0-22 0 0,-1-10 98 0 0,1 11-138 0 0,0-1-1 0 0,0 0 1 0 0,0 0 0 0 0,-1 0-1 0 0,1 1 1 0 0,0-1 0 0 0,0 0-1 0 0,0 0 1 0 0,-1 1 0 0 0,1-1-1 0 0,0 0 1 0 0,-1 1 0 0 0,1-1 0 0 0,-1 0-1 0 0,1 1 1 0 0,-2-2 0 0 0,1 0-26 0 0,-1 0-165 0 0,0-1-334 0 0,-6-6-146 0 0,5 6-780 0 0,-16-12-9138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8751 0 0,'0'0'1627'0'0,"6"6"-872"0"0,17 20 39 0 0,-17-19 650 0 0,-1 2-817 0 0,18 26-10 0 0,-17-27 251 0 0,-3 4-665 0 0,10 34-19 0 0,-9-35 4 0 0,-3-1 44 0 0,3 29 21 0 0,-3-29 3 0 0,0 0 6 0 0,4 29 23 0 0,-4-29 16 0 0,1-1 3 0 0,5 26-6 0 0,-5-26 228 0 0,3-2-270 0 0,12 23-1 0 0,-13-23 234 0 0,2-5-249 0 0,17 8 7 0 0,-17-7 28 0 0,-1-5 11 0 0,1 1-194 0 0,-4 0-56 0 0,0 1-1 0 0,0 0 1 0 0,0-1 0 0 0,0 1 0 0 0,-1-1-1 0 0,1 0 1 0 0,0 0 0 0 0,0 1-1 0 0,-1-1 1 0 0,1 0 0 0 0,0 0-1 0 0,2-3 1 0 0,1 1 33 0 0,15-13 201 0 0,-2-3-181 0 0,-1 0 0 0 0,-1-1 1 0 0,-1 0-1 0 0,17-29 0 0 0,46-99-58 0 0,-62 116-19 0 0,-7 16-12 0 0,0-1-15 0 0,-9 16 8 0 0,1-1 0 0 0,0 1 0 0 0,-1 0-1 0 0,1-1 1 0 0,0 1 0 0 0,0 0 0 0 0,0 0-1 0 0,0 0 1 0 0,0-1 0 0 0,3 0 0 0 0,-1-1-12 0 0,0 0-102 0 0,2 3-210 0 0,16 1 300 0 0,-16-1-27 0 0,0 7-14 0 0,15 22-19 0 0,-15-22 11 0 0,-2 3-24 0 0,11 29 19 0 0,-10-29 11 0 0,-1-1 14 0 0,9 26 36 0 0,-6-18-24 0 0,4 17 47 0 0,-7-26 54 0 0,0 1 11 0 0,8 29 6 0 0,-8-29 1852 0 0,-2-12-1746 0 0,1-3-110 0 0,-1-1-1 0 0,1 0 0 0 0,-1 0 1 0 0,0 0-1 0 0,-1-1 0 0 0,0 1 1 0 0,0-7-1 0 0,0-15-24 0 0,0 20-15 0 0,-1 5-22 0 0,1 1 0 0 0,0-1 1 0 0,1 1-1 0 0,-1-1 0 0 0,1 1 1 0 0,-1 0-1 0 0,3-7 0 0 0,-1-2-68 0 0,1 0 0 0 0,1 0-1 0 0,0 0 1 0 0,8-15 0 0 0,-7 16-16 0 0,-2 4-19 0 0,3-4 0 0 0,2 1-75 0 0,16-22-461 0 0,-22 29 379 0 0,1 0-136 0 0,27-21-1092 0 0,-27 22 575 0 0,0 0-156 0 0,-1 0 509 0 0,7-4 301 0 0,-2 4-4886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257 114 8287 0 0,'0'0'6998'0'0,"-5"4"-6893"0"0,-1 1-76 0 0,3-3-13 0 0,0 1 1 0 0,0-1-1 0 0,-1 0 1 0 0,1 0-1 0 0,-1 0 1 0 0,-4 2-1 0 0,-18 9-68 0 0,1-1-41 0 0,2 3 159 0 0,13-8-14 0 0,2-3-9 0 0,4-1 35 0 0,-1 0 0 0 0,0 1 0 0 0,1-1 0 0 0,-7 7 1 0 0,-19 17 171 0 0,22-20 6 0 0,2 1 8 0 0,-19 25 35 0 0,19-25 18 0 0,2 0 3 0 0,-10 24-20 0 0,10-24 103 0 0,6 0-226 0 0,4 26-17 0 0,-4-25-66 0 0,5-4-22 0 0,20 17-8 0 0,-26-21-67 0 0,0 0 1 0 0,0-1 0 0 0,0 1 0 0 0,0 0 0 0 0,0-1 0 0 0,0 1 0 0 0,0-1 0 0 0,0 1 0 0 0,0-1 0 0 0,0 1 0 0 0,1-1 0 0 0,0 1 0 0 0,30 7-26 0 0,-18-6-41 0 0,19-2 51 0 0,10-5 32 0 0,-30 3 5 0 0,-7 1 14 0 0,0 0 1 0 0,1 0 0 0 0,-1-1 0 0 0,7-3 0 0 0,130-50 929 0 0,-126 47-753 0 0,0-1 0 0 0,0 0-1 0 0,-1-2 1 0 0,0 0 0 0 0,-1 0 0 0 0,20-21 0 0 0,-24 21-161 0 0,-7 8-27 0 0,0-1-1 0 0,-1 0 0 0 0,1 0 0 0 0,4-7 1 0 0,4-8 0 0 0,1-3 26 0 0,-4-1-36 0 0,-1-3-22 0 0,-2 1-44 0 0,-2 0 1 0 0,-4 2 54 0 0,-3 5 69 0 0,-4-1 117 0 0,5 15-153 0 0,0 0 63 0 0,0 1-6 0 0,-8-10-18 0 0,9 12-67 0 0,1 0 0 0 0,-1 0 0 0 0,0 0 1 0 0,0 0-1 0 0,0 0 0 0 0,1 0 0 0 0,-1 0 0 0 0,0 1 0 0 0,0-1 0 0 0,0 0 0 0 0,0 0 0 0 0,0 1 0 0 0,-2-1 0 0 0,-1-1 5 0 0,4 2-8 0 0,0-1 0 0 0,-1 1 0 0 0,1 0 0 0 0,0 0 0 0 0,-1-1 0 0 0,1 1 0 0 0,0 0 0 0 0,-1 0 0 0 0,1 0 0 0 0,-1 0 0 0 0,1 0 0 0 0,0 0 0 0 0,-1 0 0 0 0,1-1 0 0 0,-1 1 0 0 0,1 0 0 0 0,0 0 0 0 0,-1 1 0 0 0,0-1 0 0 0,-3 0 7 0 0,0 0 0 0 0,0 0 0 0 0,0 1 0 0 0,0-1 0 0 0,-4 3 0 0 0,3-2-8 0 0,1 1 0 0 0,-1 0-1 0 0,1 0 1 0 0,0 1 0 0 0,0-1-1 0 0,-7 7 1 0 0,-17 20-18 0 0,24-24 2 0 0,0-1 1 0 0,1 1-1 0 0,-1 0 0 0 0,1 1 1 0 0,-6 9-1 0 0,4-4 3 0 0,2-7 1 0 0,0 1 0 0 0,1-1 1 0 0,-1 0-1 0 0,1 1 0 0 0,0 0 0 0 0,-2 7 0 0 0,1-2 2 0 0,-3 6-35 0 0,-6 27 20 0 0,4 0-13 0 0,6-34 89 0 0,4 2 47 0 0,4 33 11 0 0,-4-33 2 0 0,5-2 6 0 0,19 28 1 0 0,-25-35-107 0 0,0-1 1 0 0,0 1-1 0 0,0-1 0 0 0,0 1 1 0 0,0-1-1 0 0,1 0 0 0 0,-1 0 1 0 0,3 2-1 0 0,3 4 27 0 0,-3-3-3 0 0,1-1-1 0 0,-1 1 0 0 0,1-1 0 0 0,0 0 0 0 0,5 2 0 0 0,-1 1 11 0 0,-4-2-7 0 0,0-1 0 0 0,0 0 0 0 0,0-1 0 0 0,1 1 0 0 0,6 1 0 0 0,35 16 189 0 0,-38-17-203 0 0,-3 0-2 0 0,0-1 1 0 0,0 0-1 0 0,0 0 0 0 0,8 1 0 0 0,23 4 36 0 0,-23-4-50 0 0,-7-1 5 0 0,0-1 1 0 0,0 0 0 0 0,13 0-1 0 0,20 0-3 0 0,5-1-12 0 0,-4-3 0 0 0,0-3-99 0 0,-36 5-64 0 0,7 0 198 0 0,-2-3-3305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4143 0 0,'-5'2'176'0'0,"5"-2"-40"0"0,-1 0-1 0 0,1 0 1 0 0,0 1-1 0 0,-1-1 1 0 0,1 0-1 0 0,-1 1 0 0 0,1-1 1 0 0,-1 0-1 0 0,1 1 1 0 0,0-1-1 0 0,-1 0 1 0 0,1 1-1 0 0,-1-1 1 0 0,1 1-1 0 0,0-1 1 0 0,0 1-1 0 0,-1-1 1 0 0,1 1-1 0 0,-1 1 1995 0 0,-1 9-1818 0 0,-7 33-37 0 0,7-33-80 0 0,2 2-110 0 0,0 39-16 0 0,0-39 63 0 0,1-1-48 0 0,1 3-54 0 0,0-5 19 0 0,-1 1-1 0 0,0 13 1 0 0,1-13 51 0 0,6 33 50 0 0,-5-33 18 0 0,0 0 6 0 0,9 31 14 0 0,-9-31 306 0 0,2 0-232 0 0,17 34 22 0 0,-17-34 482 0 0,2-5-360 0 0,21 18 17 0 0,-22-18 61 0 0,0-5 27 0 0,16 5 7 0 0,-21-6-474 0 0,0 1 0 0 0,0-1 0 0 0,0 0 1 0 0,0 1-1 0 0,0-1 0 0 0,0 0 0 0 0,0 0 0 0 0,0 0 0 0 0,1 0 0 0 0,-1 0 0 0 0,0 0 0 0 0,0 0 0 0 0,0-1 0 0 0,0 1 0 0 0,0 0 0 0 0,0 0 0 0 0,2-1 0 0 0,1-1 87 0 0,0 1 1 0 0,0-1-1 0 0,0 1 1 0 0,0-1-1 0 0,0 0 1 0 0,0 0-1 0 0,0 0 0 0 0,0 0 1 0 0,-1-1-1 0 0,1 0 1 0 0,-1 1-1 0 0,0-1 1 0 0,0-1-1 0 0,0 1 1 0 0,0 0-1 0 0,0-1 1 0 0,-1 1-1 0 0,1-1 1 0 0,-1 0-1 0 0,0 0 0 0 0,0 0 1 0 0,1-4-1 0 0,3-10 178 0 0,-1 0 0 0 0,0-1 0 0 0,3-28 0 0 0,-6 34-262 0 0,1-8-463 0 0,-2-1 1 0 0,0 1 0 0 0,-3-37-1 0 0,-10-23-8527 0 0,11 73 4713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0,'1'0'4310'0'0,"7"10"-4229"0"0,23 32-6 0 0,-30-40-66 0 0,1 0 0 0 0,0 0 1 0 0,-1 1-1 0 0,0-1 0 0 0,1 1 1 0 0,1 4-1 0 0,14 37 18 0 0,-9-19 26 0 0,8 34-53 0 0,-11-33-53 0 0,5 27 39 0 0,5 24 121 0 0,-6-22 170 0 0,-7-41 45 0 0,-3 44 327 0 0,0-46-349 0 0,-1-1-11 0 0,-7 30-1 0 0,7-31 11 0 0,0-1 42 0 0,-7 23 13 0 0,7-23 355 0 0,-1-2-398 0 0,-10 22-21 0 0,10-21 694 0 0,2-7-952 0 0,0-1 0 0 0,1 1 0 0 0,-1 0 0 0 0,0-1-1 0 0,1 1 1 0 0,-1-1 0 0 0,0 1 0 0 0,0-1 0 0 0,1 1 0 0 0,-1-1-1 0 0,0 0 1 0 0,0 1 0 0 0,0-1 0 0 0,0 0 0 0 0,0 0 0 0 0,-1 1 0 0 0,1-3 1 0 0,0 0 1 0 0,0 0 0 0 0,0-1-1 0 0,0 1 1 0 0,0 0 0 0 0,1 0-1 0 0,-1 0 1 0 0,1-1 0 0 0,0 1-1 0 0,0 0 1 0 0,0-1 0 0 0,0 1-1 0 0,0 0 1 0 0,0 0 0 0 0,0-1-1 0 0,1 1 1 0 0,-1 0 0 0 0,1 0-1 0 0,0-1 1 0 0,-1 1 0 0 0,1 0-1 0 0,0 0 1 0 0,0 0 0 0 0,3-3-1 0 0,-1 0-100 0 0,0 1-1 0 0,1-1 1 0 0,-1 1 0 0 0,1 0-1 0 0,0 0 1 0 0,0 1 0 0 0,0-1-1 0 0,1 1 1 0 0,6-4 0 0 0,1 1 14 0 0,2 0 0 0 0,-1 1 0 0 0,1 0 0 0 0,19-3 1 0 0,-14 5-2 0 0,4 1-10 0 0,-19 2 41 0 0,0 0 0 0 0,0 0 0 0 0,-1 0 0 0 0,1 0 0 0 0,0 0 0 0 0,6 2-1 0 0,-2 0-19 0 0,-1-1-88 0 0,-7 10 67 0 0,-2 33 248 0 0,2-44-176 0 0,0 1 0 0 0,0-1 0 0 0,0 1 0 0 0,0 0 0 0 0,0-1 1 0 0,0 1-1 0 0,0-1 0 0 0,0 1 0 0 0,0 0 0 0 0,0-1 0 0 0,0 1 0 0 0,0-1 0 0 0,-1 1 0 0 0,1-1 0 0 0,0 1 0 0 0,0 0 0 0 0,-1-1 0 0 0,1 1 0 0 0,0-1 0 0 0,-1 1 0 0 0,1-1 0 0 0,-1 1 1 0 0,-11 12 206 0 0,4-4-38 0 0,-1-1-1 0 0,0 0 1 0 0,0 0 0 0 0,-14 8-1 0 0,7-5-164 0 0,16-10-17 0 0,0-1 1 0 0,-1 0 0 0 0,1 1 0 0 0,0-1 0 0 0,-1 0 0 0 0,1 1 0 0 0,0-1-1 0 0,-1 0 1 0 0,1 1 0 0 0,0-1 0 0 0,-1 0 0 0 0,1 0 0 0 0,0 1-1 0 0,-1-1 1 0 0,1 0 0 0 0,-1 0 0 0 0,1 0 0 0 0,-1 0 0 0 0,1 0-1 0 0,-1 0 1 0 0,1 1 0 0 0,0-1 0 0 0,-1 0 0 0 0,1 0 0 0 0,-1 0-1 0 0,1-1 1 0 0,-1 1 0 0 0,1 0 0 0 0,-1 0 0 0 0,1 0 0 0 0,0 0-1 0 0,-1 0 1 0 0,1 0 0 0 0,-1-1 0 0 0,1 1 0 0 0,-1 0 0 0 0,0-1 0 0 0,-1-7-2116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7367 0 0,'0'0'923'0'0,"8"4"-206"0"0,25 9 225 0 0,-25-10 46 0 0,0 2 14 0 0,25 15 18 0 0,-25-15 4 0 0,2 1 0 0 0,32 19-104 0 0,-32-19-436 0 0,-2-1-188 0 0,24 16-37 0 0,-17-13-51 0 0,21 3-167 0 0,-32-10-41 0 0,0 0 0 0 0,0-1 0 0 0,0 1 0 0 0,-1-1 0 0 0,1 0 0 0 0,0-1 0 0 0,0 1 0 0 0,0 0 0 0 0,-1-1 0 0 0,1 0 0 0 0,0 0 0 0 0,6-3 0 0 0,-5 2 0 0 0,0-1 0 0 0,0 0 0 0 0,0-1 0 0 0,0 1 0 0 0,-1-1 0 0 0,1 0 0 0 0,6-8 0 0 0,11-15-175 0 0,-2-1-1 0 0,18-33 1 0 0,-12 18-195 0 0,-20 35 370 0 0,0 1 1606 0 0,-7 18-844 0 0,-8 42-164 0 0,1-23-574 0 0,-4 4-390 0 0,-9 32 220 0 0,-3 5 500 0 0,5-17-156 0 0,11-27 23 0 0,2-11-143 0 0,-12 47 321 0 0,0 9 64 0 0,2-7-30 0 0,6-29-237 0 0,8-27-82 0 0,-1 2-33 0 0,0 2-56 0 0,-10 37 83 0 0,11-39-179 0 0,-3 6 109 0 0,-2 0-2983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60 455 0 0,'-12'-15'8766'0'0,"-3"4"-5201"0"0,5 3-2320 0 0,6 5-1154 0 0,0 0-1 0 0,1 1 1 0 0,-1-1 0 0 0,0 1-1 0 0,0 0 1 0 0,0 0-1 0 0,0 0 1 0 0,-1 1 0 0 0,1 0-1 0 0,0 0 1 0 0,-1 0-1 0 0,1 0 1 0 0,-1 0-1 0 0,1 1 1 0 0,-1 0 0 0 0,-5 0-1 0 0,2 1-116 0 0,1 0 0 0 0,-1 1 0 0 0,0-1 0 0 0,1 1 0 0 0,0 1 0 0 0,-1-1 0 0 0,1 1 0 0 0,-9 6 0 0 0,15-9 44 0 0,-1 1 0 0 0,0 0 0 0 0,1 0 0 0 0,0 0 1 0 0,-1 1-1 0 0,1-1 0 0 0,0 0 0 0 0,-3 3 1 0 0,1 0 21 0 0,0-1 125 0 0,-2 2 26 0 0,-11 17 7 0 0,12-17 644 0 0,2 5-508 0 0,-6 28 0 0 0,7-28 1094 0 0,6 0-1311 0 0,15 33-12 0 0,-14-32 167 0 0,1-10-192 0 0,23 6 2 0 0,-30-7-76 0 0,1 1 1 0 0,0-1 0 0 0,0 0-1 0 0,0 0 1 0 0,0 1 0 0 0,0-1 0 0 0,0 0-1 0 0,0 0 1 0 0,-1 0 0 0 0,1 0-1 0 0,0 0 1 0 0,0 0 0 0 0,0 0 0 0 0,0 0-1 0 0,0-1 1 0 0,0 1 0 0 0,0 0-1 0 0,0 0 1 0 0,-1-1 0 0 0,1 1 0 0 0,2-2-1 0 0,0 1 21 0 0,4-2 69 0 0,0-1-1 0 0,-1 1 1 0 0,1-1 0 0 0,-1 0-1 0 0,1-1 1 0 0,-1 1-1 0 0,0-1 1 0 0,8-10-1 0 0,4-5 135 0 0,16-24-1 0 0,-22 27-252 0 0,-2 4 23 0 0,-3 3 0 0 0,2-1 0 0 0,-1 1 0 0 0,20-17 0 0 0,-24 26 0 0 0,4 7 0 0 0,17 35 16 0 0,-19-31 168 0 0,-4 0-80 0 0,7 32 6 0 0,-7-32 164 0 0,0 3-130 0 0,6 39-7 0 0,-6-40-27 0 0,-1-1-13 0 0,10 53 79 0 0,0 0-107 0 0,-3-6-58 0 0,-6-6-22 0 0,-2-42-45 0 0,-1-7 49 0 0,2 1 0 0 0,-1-1 0 0 0,0 0-1 0 0,0 0 1 0 0,1 0 0 0 0,0 0 0 0 0,2 6-1 0 0,-2-6-32 0 0,0-1-1 0 0,-1 1 0 0 0,1 1 0 0 0,0-1 1 0 0,-1 0-1 0 0,0 0 0 0 0,0 6 0 0 0,4 0-75 0 0,10 28 11 0 0,-10-27-3 0 0,-2 0-152 0 0,2 1 215 0 0,-2-3 2 0 0,1-1-1 0 0,-2 1 1 0 0,1 0-1 0 0,0 11 1 0 0,3 25-44 0 0,-3-21 31 0 0,-1 35 45 0 0,-2 11 11 0 0,0 4 216 0 0,-2-18 968 0 0,1-55-1037 0 0,1-1-137 0 0,1 1 1 0 0,-1 0-1 0 0,0 0 0 0 0,1 0 1 0 0,-1-1-1 0 0,1 1 1 0 0,-1 0-1 0 0,1-1 0 0 0,-1 1 1 0 0,1 0-1 0 0,-1-1 1 0 0,1 1-1 0 0,-1-1 1 0 0,1 1-1 0 0,-1 0 0 0 0,1-1 1 0 0,-1 1-1 0 0,1-1 1 0 0,0 0-1 0 0,0 1 0 0 0,-1-1 1 0 0,1 0-1 0 0,-5-20 200 0 0,4-28 66 0 0,1 43-256 0 0,6-131-135 0 0,31-178 1 0 0,-31 283 49 0 0,1 1-1 0 0,17-45 1 0 0,-19 64 33 0 0,0 0-1 0 0,0 0 1 0 0,2 1 0 0 0,-1 0-1 0 0,2 0 1 0 0,-1 0 0 0 0,1 1-1 0 0,18-18 1 0 0,-23 25-5 0 0,1 0-1 0 0,-1 1 1 0 0,1-1-1 0 0,-1 1 0 0 0,1-1 1 0 0,0 1-1 0 0,0 0 1 0 0,0 0-1 0 0,0 1 1 0 0,0-1-1 0 0,0 1 1 0 0,6-1-1 0 0,-7 0-15 0 0,-2 2 30 0 0,0 0-1 0 0,0-1 1 0 0,0 1 0 0 0,0 0-1 0 0,0-1 1 0 0,0 1 0 0 0,0 0-1 0 0,1 0 1 0 0,-1 0 0 0 0,0 0-1 0 0,0 0 1 0 0,0 0 0 0 0,0 0-1 0 0,0 1 1 0 0,0-1 0 0 0,0 0-1 0 0,0 1 1 0 0,0-1 0 0 0,2 1-1 0 0,24 7-125 0 0,-20-6-55 0 0,0 6-763 0 0,20 27 839 0 0,-20-26 59 0 0,-8 3 234 0 0,-1 37 59 0 0,1-36 227 0 0,-2-6-214 0 0,-13 24 3 0 0,12-23 0 0 0,-1-1-19 0 0,-17 22-77 0 0,21-26-122 0 0,-1 0 0 0 0,0-1-1 0 0,0 1 1 0 0,0-1 0 0 0,0 0-1 0 0,0 1 1 0 0,-4 2 0 0 0,-11 8 110 0 0,1 2-104 0 0,7-7 14 0 0,-9 5-48 0 0,17-12-4 0 0,0-1 0 0 0,0 1 1 0 0,0 0-1 0 0,0 0 0 0 0,0-1 0 0 0,0 1 1 0 0,0-1-1 0 0,-1 1 0 0 0,1-1 0 0 0,0 1 1 0 0,0-1-1 0 0,0 0 0 0 0,0 1 1 0 0,-3-1-1 0 0,0 0-17 0 0,4 1-13 0 0,-1-1 1 0 0,0 0 0 0 0,1 0 0 0 0,-1 0 0 0 0,1 1 0 0 0,-1-1 0 0 0,0 0 0 0 0,1 0 0 0 0,-1 0-1 0 0,0 0 1 0 0,1 0 0 0 0,-1 0 0 0 0,0-1 0 0 0,1 1 0 0 0,-1 0 0 0 0,1 0 0 0 0,-1 0 0 0 0,0-1 0 0 0,1 1-1 0 0,-1 0 1 0 0,1 0 0 0 0,-2-1 0 0 0,-4-10-4561 0 0,5 9 2973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5527 0 0,'0'0'718'0'0,"7"9"-42"0"0,19 27 222 0 0,-20-27 44 0 0,1 4-9 0 0,18 39-70 0 0,-15-27-30 0 0,-4-11-558 0 0,-1 1 385 0 0,8 29 0 0 0,-8-30-460 0 0,-1 2 190 0 0,6 27 0 0 0,-7-28-250 0 0,8 44 518 0 0,0 16-264 0 0,-8-61-344 0 0,-1-3 34 0 0,0 1 1 0 0,0 20 0 0 0,0 8 127 0 0,-1-30 20 0 0,-1 2 6 0 0,0 34 21 0 0,0-35 3272 0 0,-4-6-3210 0 0,3-4-310 0 0,1 0 10 0 0,-1 0 1 0 0,0 0-1 0 0,1 0 0 0 0,-1 0 0 0 0,1-1 0 0 0,-1 1 1 0 0,0 0-1 0 0,0 0 0 0 0,1-1 0 0 0,-1 1 1 0 0,0 0-1 0 0,0-1 0 0 0,0 1 0 0 0,0-1 0 0 0,-2 2 1 0 0,-3-8 238 0 0,-1-11 41 0 0,2-4-47 0 0,0-1-1 0 0,1 0 1 0 0,-1-36-1 0 0,5-69-272 0 0,2 55 57 0 0,-3 44-46 0 0,2 0 0 0 0,1-1 0 0 0,1 1 0 0 0,10-41 0 0 0,-11 61-102 0 0,1 0 1 0 0,0 0-1 0 0,0 0 1 0 0,0 1-1 0 0,1-1 0 0 0,0 1 1 0 0,1 0-1 0 0,0 0 1 0 0,0 0-1 0 0,0 1 0 0 0,1 0 1 0 0,0 0-1 0 0,0 0 1 0 0,0 1-1 0 0,1 0 1 0 0,0 0-1 0 0,0 0 0 0 0,0 1 1 0 0,14-6-1 0 0,25-2-1138 0 0,-37 11 1024 0 0,0 0 0 0 0,0 0 0 0 0,0 1 0 0 0,17 1-1 0 0,-19 0 188 0 0,-2-1-133 0 0,4 3 86 0 0,25 9 354 0 0,-26-9 610 0 0,0 4-567 0 0,21 20-625 0 0,-21-20-273 0 0,-7 4-627 0 0,7 30 996 0 0,-8-39 218 0 0,1-1 1 0 0,-1 0 0 0 0,0 1 0 0 0,0-1 0 0 0,0 1 0 0 0,0-1 0 0 0,0 1-1 0 0,0-1 1 0 0,0 1 0 0 0,0-1 0 0 0,-1 1 0 0 0,1-1 0 0 0,-1 3 0 0 0,-12 44 545 0 0,12-46-452 0 0,1 0 0 0 0,-1 0 1 0 0,1 0-1 0 0,-1-1 0 0 0,0 1 1 0 0,0 0-1 0 0,-2 3 0 0 0,-1 3 169 0 0,2-4-87 0 0,0 0 0 0 0,0 0 0 0 0,0-1 0 0 0,-1 1 1 0 0,1-1-1 0 0,-7 6 0 0 0,3-1-71 0 0,-20 21-79 0 0,-7 3-169 0 0,28-26 179 0 0,2-3 29 0 0,0 0 1 0 0,0 0 0 0 0,0 0-1 0 0,-1 0 1 0 0,-4 3 0 0 0,2-2 26 0 0,-17 12 372 0 0,21-15-458 0 0,-5 3 93 0 0,0 0 0 0 0,-1 0 0 0 0,-10 3 0 0 0,16-6-98 0 0,-1 0 1 0 0,0 0 0 0 0,0-1-1 0 0,0 1 1 0 0,0-1 0 0 0,0 0-1 0 0,0 0 1 0 0,0 0 0 0 0,0 0-1 0 0,0 0 1 0 0,0 0 0 0 0,0-1-1 0 0,0 0 1 0 0,0 0 0 0 0,-5-1-1 0 0,5 0-243 0 0,0 0 0 0 0,0 0 0 0 0,1 0 0 0 0,-1 0 0 0 0,1 0 0 0 0,-1 0 0 0 0,1-1-1 0 0,0 1 1 0 0,0-1 0 0 0,0 0 0 0 0,0 0 0 0 0,0 1 0 0 0,-2-6 0 0 0,-2-5-1167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10135 0 0,'10'-3'2040'0'0,"-3"12"-1717"0"0,20 28 28 0 0,-20-27 7 0 0,-3 1-20 0 0,9 36-97 0 0,-10-35-45 0 0,-3-5-140 0 0,0-1-1 0 0,0 0 1 0 0,1 1 0 0 0,2 11 0 0 0,-1-8-2 0 0,0 0 1 0 0,-1 0 0 0 0,0 19-1 0 0,1 38 194 0 0,-1 1 124 0 0,-1-25-102 0 0,0-32 8 0 0,-1 3 25 0 0,-1 44 94 0 0,2-43 41 0 0,-1-3 8 0 0,-1 38-12 0 0,1-37-61 0 0,1-2-21 0 0,0 58 800 0 0,-3 6-559 0 0,0-31-634 0 0,3-33-248 0 0,-7-15-4441 0 0,6-7-842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0,'0'0'6462'0'0,"8"9"-5528"0"0,1 2-615 0 0,21 23 1822 0 0,-20-26-1527 0 0,27 22-20 0 0,-28-22 161 0 0,1-3-650 0 0,28 16-29 0 0,-28-16 224 0 0,-3-2-54 0 0,25 10 8 0 0,-24-9 1761 0 0,-1-2-1608 0 0,22 7-21 0 0,-22-7 966 0 0,-2-2-1205 0 0,16 3-107 0 0,-16-3-15 0 0,2-9-7973 0 0,-7 9 7916 0 0,0 0-1 0 0,0 0 1 0 0,0-1-1 0 0,0 1 1 0 0,0 0 0 0 0,0 0-1 0 0,-1 0 1 0 0,1 0-1 0 0,0-1 1 0 0,0 1 0 0 0,0 0-1 0 0,0 0 1 0 0,0 0-1 0 0,-1 0 1 0 0,1 0 0 0 0,0 0-1 0 0,0 0 1 0 0,-1-1-1 0 0,-2-2-799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49 455 0 0,'9'-22'2647'0'0,"-8"19"-1655"0"0,0 0 0 0 0,0 0-1 0 0,0 0 1 0 0,1 0-1 0 0,-1 1 1 0 0,4-5-1 0 0,-4 4-854 0 0,1 4 642 0 0,-2 8 2957 0 0,-2 5-3683 0 0,0 32 373 0 0,-2-33-63 0 0,-1 2-238 0 0,-15 43 516 0 0,-5 6 305 0 0,4-15-452 0 0,10-23-19 0 0,-11 30-90 0 0,12-28-38 0 0,-11 29-10 0 0,11-30-19 0 0,-17 51 116 0 0,2-7-60 0 0,1-4-117 0 0,20-55-219 0 0,-13 32 131 0 0,-1-5-151 0 0,-2 5-71 0 0,15-35-219 0 0,1-6-897 0 0,1-1 1006 0 0,2-1 94 0 0,1-1 1 0 0,-1 1-1 0 0,0-1 1 0 0,0 1-1 0 0,0 0 1 0 0,0-1-1 0 0,0 0 1 0 0,0 1-1 0 0,1-1 1 0 0,-1 0-1 0 0,-2 1 1 0 0,-1-5-1047 0 0,5-8-928 0 0,0-3-3640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0,'0'0'6627'0'0,"2"13"-5563"0"0,9 39-199 0 0,-8-38-38 0 0,-1-2-76 0 0,7 38-281 0 0,-7-37-118 0 0,0-2-28 0 0,7 42-57 0 0,-3 3-239 0 0,-7-47-208 0 0,-3-7 107 0 0,-1-5-26 0 0,4 2-169 0 0,0 0 1 0 0,0-1-1 0 0,0 1 1 0 0,0 0-1 0 0,1-1 1 0 0,-1 1-1 0 0,0-1 1 0 0,1 1-1 0 0,-1 0 1 0 0,1-1-1 0 0,0 1 1 0 0,-1-3-1 0 0,0 1-1065 0 0,-2-14-3807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1583 0 0,'1'-15'16'0'0,"-1"12"3"0"0,1-1 1 0 0,-1 0-1 0 0,1 0 1 0 0,-1 0-1 0 0,1 1 1 0 0,2-5-1 0 0,-3 6-14 0 0,5-7-17 0 0,-5 9 14 0 0,0 0 0 0 0,0 0 0 0 0,1-1 0 0 0,-1 1 0 0 0,0 0 0 0 0,1 0 0 0 0,-1 0 0 0 0,0 0 0 0 0,0 0 0 0 0,1 0 0 0 0,-1 0 0 0 0,0 0 0 0 0,0 0 0 0 0,1 0 0 0 0,-1 0 0 0 0,0 0 0 0 0,1 0 0 0 0,-1 1 0 0 0,0-1 0 0 0,0 0 0 0 0,1 0 0 0 0,-1 0 0 0 0,0 0-1 0 0,0 0 1 0 0,1 0 0 0 0,-1 1 0 0 0,0-1 0 0 0,0 0 0 0 0,0 0 0 0 0,1 0 0 0 0,-1 1 0 0 0,0-1 0 0 0,0 0 0 0 0,0 0 0 0 0,0 1 0 0 0,1-1 0 0 0,-1 0 0 0 0,0 0 0 0 0,0 1 0 0 0,0-1 0 0 0,30 46 12 0 0,-4 11 2 0 0,-18-32 74 0 0,13 50 215 0 0,-18-63-220 0 0,8 35 1329 0 0,-4-6 68 0 0,-5-31 72 0 0,1 4-109 0 0,8 40-508 0 0,-8-40-222 0 0,0-2-47 0 0,7 35-16 0 0,-7-36 593 0 0,0 1-629 0 0,8 32-18 0 0,-8-32 2930 0 0,2-12-3270 0 0,-1 1-196 0 0,-3-1-48 0 0,0 0 0 0 0,0 1 1 0 0,0-1-1 0 0,0 0 0 0 0,0 0 0 0 0,0 0 0 0 0,0 1 0 0 0,0-1 1 0 0,0 0-1 0 0,0 0 0 0 0,0-1 0 0 0,0 1 0 0 0,0 0 0 0 0,0 0 1 0 0,0 0-1 0 0,0-1 0 0 0,0 1 0 0 0,0 0 0 0 0,0-1 1 0 0,0 1-1 0 0,0-1 0 0 0,0 0 0 0 0,0 1 0 0 0,0-1 0 0 0,-1 1 1 0 0,1-1-1 0 0,0 0 0 0 0,0 0 0 0 0,-1 0 0 0 0,2-1 1 0 0,13-38 466 0 0,-4 9-317 0 0,24-44 0 0 0,-31 67-183 0 0,0 0-1 0 0,1 1 1 0 0,0 0-1 0 0,1 0 0 0 0,-1 0 1 0 0,1 0-1 0 0,1 1 1 0 0,-1 0-1 0 0,1 0 1 0 0,11-6-1 0 0,1 2-103 0 0,-14 9 98 0 0,-1 1-4 0 0,-1-1-44 0 0,4 2 9 0 0,19 4 38 0 0,-19-4-32 0 0,0 7-61 0 0,20 23 119 0 0,-20-23 64 0 0,-3 3 53 0 0,14 34 10 0 0,-14-34 178 0 0,0 1-251 0 0,11 34-28 0 0,-11-35 26 0 0,-3-1-453 0 0,2 2 184 0 0,1 7 106 0 0,-2 1-3936 0 0,-2-22 2995 0 0,3-4-76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20 3679 0 0,'15'-19'7816'0'0,"-20"24"-6680"0"0,-12 18-236 0 0,12-17-106 0 0,0 2-24 0 0,-2 0-515 0 0,2-2-2 0 0,1 0-1 0 0,0 0 1 0 0,0 0-1 0 0,-5 10 1 0 0,-13 23 69 0 0,17-29-27 0 0,1 0-107 0 0,-10 31-48 0 0,10-31 121 0 0,4 0-113 0 0,0 32 4 0 0,0-32 632 0 0,8-4-650 0 0,24 19-108 0 0,-31-25-27 0 0,0 0 0 0 0,0 1 0 0 0,0-1 0 0 0,0 0 0 0 0,0 1 0 0 0,0-1 0 0 0,0 0 0 0 0,0 0 0 0 0,0 0 0 0 0,0 0 0 0 0,0 0 0 0 0,0 0 0 0 0,0 0-1 0 0,0 0 1 0 0,0 0 0 0 0,0-1 0 0 0,0 1 0 0 0,0 0 0 0 0,0-1 0 0 0,0 1 0 0 0,0 0 0 0 0,0-1 0 0 0,-1 1 0 0 0,1-1 0 0 0,0 1 0 0 0,0-1 0 0 0,0 0 0 0 0,-1 1 0 0 0,1-1 0 0 0,0 0 0 0 0,-1 0 0 0 0,2-1-1 0 0,1-1-35 0 0,11-10-102 0 0,0-2 0 0 0,-1 1-1 0 0,-1-2 1 0 0,12-19 0 0 0,20-24 52 0 0,-37 51 126 0 0,0 0-1 0 0,0 1 1 0 0,1 0-1 0 0,0 1 1 0 0,10-7-1 0 0,-18 13-52 0 0,3-3 90 0 0,-3 3-92 0 0,1 1 0 0 0,0-1 0 0 0,-1 0 0 0 0,1 0 0 0 0,0 1 1 0 0,-1-1-1 0 0,1 0 0 0 0,-1 1 0 0 0,1-1 0 0 0,0 1 0 0 0,-1-1 1 0 0,1 0-1 0 0,-1 1 0 0 0,0-1 0 0 0,2 2 0 0 0,24 28-224 0 0,-20-23 0 0 0,0 6-125 0 0,14 40 252 0 0,-14-40 7 0 0,-1 0 1 0 0,29 67-118 0 0,-14-35 111 0 0,-10-24 4 0 0,27 43-64 0 0,-30-52 146 0 0,24 36-94 0 0,2 0 106 0 0,3 4 30 0 0,-10-12 63 0 0,-21-32 9 0 0,0 1-7 0 0,19 39 850 0 0,-24-38-462 0 0,0 30 13 0 0,0-29 39 0 0,-5-4 20 0 0,-14 24 3 0 0,8-19-26 0 0,5-5-373 0 0,2-3-21 0 0,0 0 1 0 0,-1 0 0 0 0,1-1 0 0 0,-7 5 0 0 0,3-2-8 0 0,2-1 24 0 0,0 0-1 0 0,0-1 0 0 0,-10 5 0 0 0,-22 13 196 0 0,-68 27 0 0 0,81-41-246 0 0,-1 0-1 0 0,-34 5 1 0 0,48-12-655 0 0,1 1 0 0 0,-1-2 1 0 0,0 1-1 0 0,1-2 0 0 0,-1 1 1 0 0,0-2-1 0 0,-20-4 0 0 0,19 2-6215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7831 0 0,'0'0'603'0'0,"0"0"-396"0"0,-2 0-66 0 0,-1 0 263 0 0,0 1 1 0 0,0 0-1 0 0,0 0 1 0 0,0 1-1 0 0,0-1 0 0 0,0 0 1 0 0,1 1-1 0 0,-4 2 1 0 0,-13 6-322 0 0,-71 25-3006 0 0,89-34 2426 0 0,2 11-1206 0 0,3 35 1823 0 0,-3-36 273 0 0,7-5-177 0 0,21 16-4 0 0,-21-17-17 0 0,-1 0-10 0 0,20 17-1 0 0,-20-16-20 0 0,1 2-77 0 0,30 31-23 0 0,-3 0-40 0 0,-28-32 31 0 0,-1 3 22 0 0,18 29 30 0 0,-18-29 982 0 0,-9 1-692 0 0,-12 31 13 0 0,12-31 39 0 0,-2-7 20 0 0,-15 13 3 0 0,15-13-2 0 0,0 0-12 0 0,-1 1-307 0 0,3-3-56 0 0,1 1 0 0 0,-1-1 0 0 0,0 0 0 0 0,0 0 1 0 0,0-1-1 0 0,0 1 0 0 0,-5 1 0 0 0,8-2-89 0 0,-14 5 600 0 0,0 0 0 0 0,-30 8 0 0 0,40-13-611 0 0,0 0 0 0 0,0-1 0 0 0,0 0 1 0 0,0 0-1 0 0,0 0 0 0 0,0 0 0 0 0,0-1 0 0 0,0 1 0 0 0,0-1 0 0 0,0 0 0 0 0,0 0 0 0 0,0-1 0 0 0,-4-1 0 0 0,5 1-332 0 0,0 1 0 0 0,1-1 0 0 0,-1 0 0 0 0,1 0 0 0 0,0 0 0 0 0,-1 0 0 0 0,1 0 0 0 0,0 0 0 0 0,0-1 0 0 0,0 1 0 0 0,-2-5 0 0 0,1 0-4238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10591 0 0,'0'0'1432'0'0,"4"14"-1288"0"0,20 70 268 0 0,-3-6 168 0 0,1 4-224 0 0,-7-21-344 0 0,-9-37 91 0 0,8 33 298 0 0,-3-2-153 0 0,-9-41 28 0 0,-2-9-160 0 0,0 0 0 0 0,1 1 0 0 0,0-1-1 0 0,0 0 1 0 0,2 8 0 0 0,-1-2 35 0 0,0-1 3751 0 0,-17-6-3346 0 0,15-4-547 0 0,0 1 1 0 0,-1-1-1 0 0,1 0 0 0 0,0 0 1 0 0,-1 1-1 0 0,1-1 0 0 0,-1 0 1 0 0,1 0-1 0 0,-1 0 0 0 0,1 1 1 0 0,-1-1-1 0 0,1 0 1 0 0,-1 0-1 0 0,1 0 0 0 0,-1 0 1 0 0,1 0-1 0 0,-1 0 0 0 0,1 0 1 0 0,0 0-1 0 0,-1 0 1 0 0,1 0-1 0 0,-1-1 0 0 0,1 1 1 0 0,-1 0-1 0 0,1 0 0 0 0,-1 0 1 0 0,1 0-1 0 0,-1-1 0 0 0,1 1 1 0 0,0 0-1 0 0,-1-1 1 0 0,1 1-1 0 0,0 0 0 0 0,-1-1 1 0 0,1 1-1 0 0,0 0 0 0 0,-1-1 1 0 0,1 1-1 0 0,0 0 1 0 0,-1-1-1 0 0,1 1 0 0 0,0-1 1 0 0,0 1-1 0 0,0-1 0 0 0,0 1 1 0 0,-1-1-1 0 0,1 1 0 0 0,0 0 1 0 0,0-2-1 0 0,-11-28 137 0 0,2-1-1 0 0,1-1 0 0 0,-4-33 1 0 0,-1-98-740 0 0,12 144 438 0 0,1-1 0 0 0,2 1 0 0 0,0 0 0 0 0,6-25 0 0 0,-6 36 49 0 0,0 0 1 0 0,1 1-1 0 0,0-1 1 0 0,0 1 0 0 0,0-1-1 0 0,1 1 1 0 0,1 0-1 0 0,-1 1 1 0 0,1-1-1 0 0,0 1 1 0 0,0 0 0 0 0,11-10-1 0 0,-8 10-103 0 0,0 0 0 0 0,0 0 0 0 0,1 1 0 0 0,0 0 0 0 0,0 0 0 0 0,0 1 0 0 0,0 1 0 0 0,1-1 0 0 0,-1 1 0 0 0,1 1 0 0 0,19-3 0 0 0,26 5-67 0 0,-41 1 224 0 0,13 5 27 0 0,-11-1-22 0 0,18 12 26 0 0,-32-17 18 0 0,-1 1 0 0 0,0-1 1 0 0,1 1-1 0 0,-1 0 1 0 0,0-1-1 0 0,0 1 1 0 0,0 0-1 0 0,0 0 1 0 0,0 0-1 0 0,0 0 0 0 0,2 2 1 0 0,24 28 14 0 0,-20-24 199 0 0,-5 5-64 0 0,4 37 174 0 0,-4-37 494 0 0,-7-3-410 0 0,-17 28-50 0 0,12-24-24 0 0,5-7-221 0 0,-16 12 421 0 0,-6 2-97 0 0,23-17-370 0 0,2-1-33 0 0,1 0 0 0 0,-1-1 0 0 0,0 0 0 0 0,0 1 0 0 0,0-1 1 0 0,0 0-1 0 0,0 0 0 0 0,0 0 0 0 0,-3 0 0 0 0,-18 8 64 0 0,17-7-74 0 0,-1-1 0 0 0,1 1 0 0 0,-1-1 0 0 0,0 0 0 0 0,0-1 0 0 0,-10 0 0 0 0,12 0-342 0 0,1-1-1 0 0,0 0 0 0 0,0 0 1 0 0,-8-3-1 0 0,9 3-425 0 0,1 0-1 0 0,-1-1 1 0 0,0 1-1 0 0,0-1 0 0 0,1 0 1 0 0,-1 0-1 0 0,-2-2 0 0 0,-2-3-4359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11975 0 0,'0'0'2444'0'0,"4"11"-1816"0"0,14 34-16 0 0,-14-34-85 0 0,2-1-42 0 0,19 29-5 0 0,-18-29-52 0 0,0-3-218 0 0,23 20-97 0 0,-23-20-17 0 0,0-4-21 0 0,20 9-50 0 0,-26-12-22 0 0,0 1-1 0 0,0 0 1 0 0,0-1-1 0 0,0 0 1 0 0,0 1 0 0 0,0-1-1 0 0,0 1 1 0 0,0-1 0 0 0,0 0-1 0 0,0 0 1 0 0,0 0-1 0 0,0 0 1 0 0,0 1 0 0 0,0-1-1 0 0,0-1 1 0 0,0 1 0 0 0,1 0-1 0 0,-1 0 1 0 0,0 0-1 0 0,1-1 1 0 0,2 0 6 0 0,-1 0 31 0 0,0 0-1 0 0,0 0 1 0 0,0 0 0 0 0,0 0 0 0 0,-1-1-1 0 0,1 1 1 0 0,0-1 0 0 0,0 0-1 0 0,-1 0 1 0 0,1 0 0 0 0,-1 0 0 0 0,0 0-1 0 0,0 0 1 0 0,4-5 0 0 0,1-3 232 0 0,1-1 1 0 0,5-13 0 0 0,-12 23-256 0 0,13-28 332 0 0,0-2 1 0 0,-2 0 0 0 0,-2 0 0 0 0,13-61 0 0 0,9-135-96 0 0,-31 212-211 0 0,0 7-45 0 0,-1 4 6 0 0,0 1 0 0 0,0 0 0 0 0,1 0-1 0 0,0-1 1 0 0,-1 1 0 0 0,1 0-1 0 0,0 0 1 0 0,0 0 0 0 0,1 0-1 0 0,-1 0 1 0 0,3-3 0 0 0,-4 5-105 0 0,6 10-529 0 0,16 27 446 0 0,-17-27 4 0 0,-2 4 16 0 0,14 62-156 0 0,-4-13 242 0 0,-4-22 196 0 0,-7-30 12 0 0,2 4 3 0 0,11 40-5 0 0,-11-40-7 0 0,0-2-1 0 0,10 36-8 0 0,-11-36 32 0 0,0 0-80 0 0,7 35 0 0 0,-8-35 1197 0 0,-4-13-1178 0 0,2 1-72 0 0,-1 0-1 0 0,1 0 0 0 0,-1 0 1 0 0,1-1-1 0 0,-1 1 0 0 0,1 0 1 0 0,-1 0-1 0 0,1-1 0 0 0,0 1 1 0 0,-1 0-1 0 0,1-1 1 0 0,-1 1-1 0 0,1 0 0 0 0,0-1 1 0 0,-1 1-1 0 0,1-1 0 0 0,0 1 1 0 0,-1-1-1 0 0,1 1 0 0 0,0 0 1 0 0,0-1-1 0 0,-1 1 1 0 0,1-1-1 0 0,0 1 0 0 0,0-1 1 0 0,0 0-1 0 0,0 1 0 0 0,0-1 1 0 0,0 1-1 0 0,0-1 0 0 0,0-3 151 0 0,0 1-1 0 0,0 0 1 0 0,0 0-1 0 0,0 0 0 0 0,2-7 1 0 0,0 5-322 0 0,-1 0 1 0 0,1 0-1 0 0,0 0 1 0 0,0 0-1 0 0,1 0 1 0 0,-1 1 0 0 0,7-9-1 0 0,-7 11 34 0 0,1 0-1 0 0,0 0 1 0 0,0 0-1 0 0,0 1 0 0 0,0-1 1 0 0,1 1-1 0 0,-1 0 1 0 0,5-1-1 0 0,-6 1-205 0 0,2 2-10 0 0,12 1-6 0 0,-12-2-23 0 0,3 3-395 0 0,18 8 414 0 0,-19-8 128 0 0,0 1-109 0 0,18 15 189 0 0,-18-15 57 0 0,-2 7 23 0 0,11 29 41 0 0,-11-30 358 0 0,-6 1-90 0 0,-8 33 16 0 0,7-33 50 0 0,-2-5 18 0 0,-16 18 6 0 0,20-22-282 0 0,-1 0 0 0 0,0 1 1 0 0,0-1-1 0 0,0 0 0 0 0,0 0 0 0 0,-1 0 0 0 0,1 0 0 0 0,0-1 0 0 0,-6 3 1 0 0,2 0 39 0 0,-13 11 284 0 0,-5 0-60 0 0,19-13-224 0 0,-32 17 309 0 0,30-16-339 0 0,-20 8 233 0 0,21-9-251 0 0,4-1-28 0 0,0 0 0 0 0,0 0 0 0 0,0 0 0 0 0,0 0 0 0 0,-1-1 0 0 0,1 1 0 0 0,0-1 0 0 0,0 0 0 0 0,-1 0 0 0 0,-1 0 0 0 0,-4 1 27 0 0,-1-1 0 0 0,1 0 0 0 0,0-1 0 0 0,0 1 0 0 0,0-2 0 0 0,0 1 0 0 0,-10-4 0 0 0,16 4-96 0 0,-1 0 0 0 0,1 0 1 0 0,0 0-1 0 0,0 0 0 0 0,-1 0 0 0 0,1-1 1 0 0,0 1-1 0 0,0-1 0 0 0,0 1 0 0 0,1-1 1 0 0,-1 0-1 0 0,0 0 0 0 0,1 0 0 0 0,-1 0 0 0 0,1 0 1 0 0,-1 0-1 0 0,1 0 0 0 0,0 0 0 0 0,0-1 1 0 0,0 1-1 0 0,0-1 0 0 0,1 1 0 0 0,-1 0 1 0 0,0-1-1 0 0,1 1 0 0 0,0-1 0 0 0,0 1 0 0 0,0-1 1 0 0,0 1-1 0 0,0-4 0 0 0,2-3-620 0 0,0 1 0 0 0,0-1 0 0 0,1 1-1 0 0,0-1 1 0 0,0 1 0 0 0,1 0 0 0 0,0 0 0 0 0,1 0-1 0 0,6-8 1 0 0,1-2-4639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9215 0 0,'0'0'831'0'0,"-1"-3"1921"0"0,2 15-2455 0 0,2 37-1 0 0,-2-37 0 0 0,0-2 0 0 0,3 31 0 0 0,-3-31 20 0 0,1 3 86 0 0,1 2-256 0 0,-2-6 40 0 0,1-1 0 0 0,-1 1 0 0 0,0 16 0 0 0,2-11 282 0 0,8 44 84 0 0,-9-44 38 0 0,2 0 8 0 0,9 41-31 0 0,-10-42-140 0 0,0 0-62 0 0,10 40-12 0 0,-9-40-30 0 0,-2-2-124 0 0,9 31-58 0 0,-8-31-12 0 0,-1 0-3 0 0,7 33-13 0 0,-7-34 96 0 0,0 1-122 0 0,4 33-58 0 0,-4-33 70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3679 0 0,'0'0'5051'0'0,"1"12"-4038"0"0,8 59 1678 0 0,-7-57-2472 0 0,5 42 935 0 0,-4-12-795 0 0,-2-33 24 0 0,0 1-237 0 0,2 38-14 0 0,-2-37 51 0 0,-3-16-1107 0 0,0-3 504 0 0,0 0 0 0 0,1-1 1 0 0,0 1-1 0 0,0-1 0 0 0,0 1 0 0 0,1-1 1 0 0,0 1-1 0 0,1-12 0 0 0,-1 13-15 0 0,0-18-3327 0 0</inkml:trace>
  <inkml:trace contextRef="#ctx0" brushRef="#br0" timeOffset="1">61 111 1375 0 0,'5'-14'110'0'0,"1"-4"528"0"0,5-25 1 0 0,-7 30 361 0 0,2-10 1109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10591 0 0,'0'0'2266'0'0,"-6"7"-1658"0"0,-18 23-28 0 0,18-23-146 0 0,0 2-67 0 0,-1 1-251 0 0,2-4-16 0 0,1 0 1 0 0,0 1-1 0 0,0-1 1 0 0,-4 13 0 0 0,-15 30-341 0 0,20-39 80 0 0,-8 30-26 0 0,9-30-7 0 0,5 2-138 0 0,9 34 485 0 0,-9-35 124 0 0,3-5 30 0 0,18 18 44 0 0,-24-23-308 0 0,1 0-1 0 0,0 0 1 0 0,-1-1-1 0 0,1 1 0 0 0,0 0 1 0 0,0-1-1 0 0,0 1 1 0 0,0-1-1 0 0,-1 1 1 0 0,1-1-1 0 0,2 1 1 0 0,19 8 554 0 0,-10-6 12 0 0,3-2-339 0 0,0-1 1 0 0,1-1 0 0 0,-1 0 0 0 0,0-1-1 0 0,24-6 1 0 0,-24 4-580 0 0,1-1 0 0 0,-2 0 0 0 0,1-2 0 0 0,0 0 0 0 0,-1 0-1 0 0,-1-1 1 0 0,1-1 0 0 0,-1 0 0 0 0,16-16 0 0 0,-17 13-827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17047 0 0,'-10'-4'752'0'0,"2"1"160"0"0,0 1-728 0 0,3 1-184 0 0,3 1 0 0 0,1 0 144 0 0,-3 0 264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13359 0 0,'-2'-1'441'0'0,"1"14"1644"0"0,3 34-2059 0 0,-1-35 96 0 0,0 1 182 0 0,6 66 786 0 0,-2-30-624 0 0,-3-36 40 0 0,0 0 6 0 0,8 41-26 0 0,-8-41-113 0 0,1 0-49 0 0,9 38-11 0 0,-9-38 42 0 0,0-1 178 0 0,12 60 1191 0 0,-4-24-1863 0 0,-9-36-275 0 0,1 2-469 0 0,6 52 739 0 0,-2-8 118 0 0,-6-47-42 0 0,-4-8-1664 0 0,1-2 1307 0 0,-9 7 227 0 0,10-8-53 0 0,1 0 0 0 0,-1 0-1 0 0,1 1 1 0 0,-1-1 0 0 0,1 0-1 0 0,0 0 1 0 0,-1 0 0 0 0,1 0-1 0 0,-1 0 1 0 0,1 0 0 0 0,-1 0-1 0 0,1 0 1 0 0,0 0 0 0 0,-1 0 0 0 0,1 0-1 0 0,-1 0 1 0 0,1 0 0 0 0,-1-1-1 0 0,1 1 1 0 0,-1 0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5983 0 0,'-11'3'274'0'0,"0"1"-1"0"0,-1 0 0 0 0,2 0 1 0 0,-1 1-1 0 0,0 0 0 0 0,-17 13 1 0 0,3-3-125 0 0,-170 112 388 0 0,176-111-258 0 0,12-9 3609 0 0,7 1-3666 0 0,0 0 0 0 0,1-1 0 0 0,2 13 0 0 0,-1-7-79 0 0,0-1 217 0 0,6-7-262 0 0,26 18-4 0 0,-25-17-13 0 0,-1-1-8 0 0,23 15-1 0 0,-23-15 3 0 0,0-1 10 0 0,24 16 3 0 0,-24-15 0 0 0,-1 0 4 0 0,24 13 18 0 0,-23-13 128 0 0,1 0-96 0 0,28 17 88 0 0,-28-16 318 0 0,-2-3-301 0 0,22 11-136 0 0,-22-10-95 0 0,-1-3-538 0 0,18 4-823 0 0,-16-5-3994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8751 0 0,'2'-1'111'0'0,"0"0"-1"0"0,0 0 1 0 0,0 1-1 0 0,0-1 1 0 0,0 0-1 0 0,0 1 1 0 0,0 0-1 0 0,1-1 1 0 0,-1 1-1 0 0,0 0 1 0 0,3 0-1 0 0,6 0 120 0 0,1-2-229 0 0,-1 0 0 0 0,0 0-1 0 0,0-1 1 0 0,0 0 0 0 0,0-1-1 0 0,-1 0 1 0 0,0-1 0 0 0,0 0-1 0 0,0-1 1 0 0,0 0 0 0 0,-1 0-1 0 0,0-1 1 0 0,17-16 0 0 0,-20 17 175 0 0,-1 0 1 0 0,0 0 0 0 0,6-9 0 0 0,-9 13-7 0 0,-1-1 1 0 0,1 0 0 0 0,-1 0 0 0 0,1 0 0 0 0,-1 0 0 0 0,0-1 0 0 0,0 1 0 0 0,-1 0 0 0 0,1 0-1 0 0,0-7 1 0 0,-1 9-127 0 0,0 1-1 0 0,0-1 1 0 0,-1 0-1 0 0,1 0 1 0 0,0 1-1 0 0,0-1 1 0 0,-1 0-1 0 0,1 1 1 0 0,0-1-1 0 0,-1 0 1 0 0,1 1-1 0 0,0-1 1 0 0,-1 0-1 0 0,1 1 1 0 0,-1-1-1 0 0,1 1 1 0 0,-1-1-1 0 0,1 1 1 0 0,-1-1-1 0 0,0 1 1 0 0,1-1-1 0 0,-1 1 1 0 0,0 0-1 0 0,1-1 1 0 0,-1 1-1 0 0,0 0 1 0 0,1-1-1 0 0,-1 1 1 0 0,0 0-1 0 0,0 0 1 0 0,1 0-1 0 0,-2 0 1 0 0,-1-1 40 0 0,0 1 1 0 0,0 0 0 0 0,1 0-1 0 0,-1 0 1 0 0,0 0-1 0 0,0 1 1 0 0,-4 0-1 0 0,2 1-103 0 0,0 0 0 0 0,0 0-1 0 0,0 0 1 0 0,0 0 0 0 0,0 1 0 0 0,1-1-1 0 0,0 1 1 0 0,-8 6 0 0 0,8-5 16 0 0,1-2-12 0 0,1-1-1 0 0,1 0 1 0 0,-1 1-1 0 0,0-1 1 0 0,0 1-1 0 0,0-1 1 0 0,1 1-1 0 0,-1 0 1 0 0,-1 3-1 0 0,-1 0-13 0 0,0-1-59 0 0,-1 3 15 0 0,-16 20 80 0 0,16-20 94 0 0,2 1-1 0 0,-12 26 20 0 0,12-25 435 0 0,3-1-417 0 0,-1 0 0 0 0,1 1 0 0 0,-4 11 0 0 0,2-7 12 0 0,1-1 1284 0 0,3-1-634 0 0,8 34-171 0 0,-8-34-709 0 0,5-1-183 0 0,20 30 65 0 0,-26-39 203 0 0,0 0 0 0 0,0 1 1 0 0,0-1-1 0 0,0 0 1 0 0,0 1-1 0 0,0-1 1 0 0,1 0-1 0 0,-1 0 1 0 0,0 0-1 0 0,2 1 1 0 0,26 18 108 0 0,-28-19-107 0 0,-1-1 0 0 0,1 1 0 0 0,0-1 0 0 0,0 1 0 0 0,0-1 0 0 0,0 1 0 0 0,0-1 0 0 0,0 1 0 0 0,0-1 0 0 0,0 0-1 0 0,0 0 1 0 0,0 1 0 0 0,0-1 0 0 0,1 0 0 0 0,5 1-51 0 0,1 0 0 0 0,-1-1-1 0 0,1 0 1 0 0,-1 0 0 0 0,1-1 0 0 0,-1 1-1 0 0,1-2 1 0 0,-1 1 0 0 0,0-1 0 0 0,0 0-1 0 0,1-1 1 0 0,-1 0 0 0 0,-1 0-1 0 0,12-6 1 0 0,-11 3-660 0 0,1-1 0 0 0,-1 1 0 0 0,0-1 0 0 0,0 0 0 0 0,6-9 0 0 0,-3 1-4440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5983 0 0,'0'-3'-465'0'0,"3"7"2294"0"0,0 4 3903 0 0,15 38-4736 0 0,-14-34 142 0 0,2-3-673 0 0,17 30-48 0 0,-17-30-1 0 0,3-1-257 0 0,28 22 17 0 0,-28-22 95 0 0,0-5 45 0 0,28 8 10 0 0,-22-9-12 0 0,-1-4-154 0 0,1 0 1 0 0,-1-1 0 0 0,1 0-1 0 0,-1-1 1 0 0,25-11 0 0 0,-11 0-371 0 0,-1-1 1 0 0,-1-1 0 0 0,0-1-1 0 0,-1-2 1 0 0,37-37 770 0 0,-66 65-418 0 0,-19 36 90 0 0,2 7-17 0 0,4-9-112 0 0,8-15 0 0 0,-71 231 952 0 0,71-230-879 0 0,-33 136 814 0 0,29-100-747 0 0,8-36-117 0 0,-2 21-51 0 0,6-37-11 0 0,0 2-12 0 0,-2 41-57 0 0,0-12-33 0 0,2-10-2820 0 0,-3-32 802 0 0,-14 6-4277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 9671 0 0,'1'-9'355'0'0,"-1"8"-339"0"0,0 1 0 0 0,0 0 0 0 0,0 0 0 0 0,0 0 0 0 0,0 0 0 0 0,0 0 0 0 0,0 0 0 0 0,0 0 0 0 0,0 0 0 0 0,0 0 0 0 0,0 0 0 0 0,0 0 0 0 0,0-1 0 0 0,1 1 0 0 0,-1 0 0 0 0,0 0 0 0 0,0 0 0 0 0,0 0 1 0 0,0 0-1 0 0,0 0 0 0 0,0 0 0 0 0,0 0 0 0 0,0 0 0 0 0,0 0 0 0 0,0 0 0 0 0,0 0 0 0 0,0 0 0 0 0,0 0 0 0 0,1 0 0 0 0,-1 0 0 0 0,0 0 0 0 0,0 0 0 0 0,0 0 0 0 0,0 0 0 0 0,0 0 0 0 0,0 0 0 0 0,0 0 0 0 0,0 0 1 0 0,0 0-1 0 0,0 0 0 0 0,1 0 0 0 0,-1 0 0 0 0,0 0 0 0 0,0 0 0 0 0,0 0 0 0 0,0 0 0 0 0,0 0 0 0 0,0 0 0 0 0,0 0 0 0 0,0 0 0 0 0,6 11 3115 0 0,15 43-2869 0 0,-16-41 122 0 0,-3 0 52 0 0,2 3-289 0 0,5 46 550 0 0,-1 11-417 0 0,0 8-146 0 0,-2-25-106 0 0,-5-29 36 0 0,2 52 32 0 0,-2-64-83 0 0,0 46 54 0 0,-4 8-13 0 0,-5-7-58 0 0,6-50-68 0 0,0-2-170 0 0,-7 30 186 0 0,7-29 1264 0 0,-5-14-468 0 0,6 1-630 0 0,1-1 0 0 0,-1 1-1 0 0,1 0 1 0 0,0-1-1 0 0,0 1 1 0 0,0 0 0 0 0,0-1-1 0 0,0 1 1 0 0,0 0 0 0 0,1-1-1 0 0,-1 1 1 0 0,1 0 0 0 0,1-4-1 0 0,-1 1 10 0 0,3-11-113 0 0,1 0 1 0 0,0 1-1 0 0,1-1 1 0 0,1 1-1 0 0,1 0 1 0 0,0 1-1 0 0,17-25 1 0 0,-21 34-156 0 0,1-1 1 0 0,0 1-1 0 0,0 0 1 0 0,0 1-1 0 0,0-1 1 0 0,1 1 0 0 0,0 0-1 0 0,0 0 1 0 0,0 1-1 0 0,0 0 1 0 0,1 0-1 0 0,-1 0 1 0 0,1 1-1 0 0,0 0 1 0 0,-1 0 0 0 0,1 0-1 0 0,0 1 1 0 0,0 0-1 0 0,0 1 1 0 0,14 0-1 0 0,-8 1-394 0 0,0 2 0 0 0,1-1-1 0 0,16 7 1 0 0,-24-6 244 0 0,2 5-773 0 0,21 25 840 0 0,-21-25 184 0 0,-7 2 178 0 0,2 33 172 0 0,-2-32 882 0 0,-29 41 184 0 0,22-46-913 0 0,1 1-315 0 0,2-4-44 0 0,1 0 0 0 0,-1 0-1 0 0,0 0 1 0 0,0 0-1 0 0,0 0 1 0 0,-6 4-1 0 0,4-3 33 0 0,4-2-63 0 0,-1-1 0 0 0,0 1 0 0 0,0-1 0 0 0,1 1-1 0 0,-1-1 1 0 0,0 0 0 0 0,0 0 0 0 0,0 0-1 0 0,-5 2 1 0 0,-7 3 226 0 0,-1 0-1 0 0,1-1 1 0 0,-1-1-1 0 0,-1 0 0 0 0,-22 2 1 0 0,17-5-125 0 0,-70 2 253 0 0,74-4-674 0 0,0 0 1 0 0,1-1-1 0 0,-23-6 1 0 0,33 7-54 0 0,1-1 1 0 0,0 1 0 0 0,1-1-1 0 0,-1-1 1 0 0,0 1 0 0 0,-4-4 0 0 0,-3-6-5237 0 0,8 5 521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5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11519 0 0,'-2'0'887'0'0,"-3"-2"-482"0"0,4 1 147 0 0,-18-8 2644 0 0,4 2-1765 0 0,14 7-1218 0 0,6-1-415 0 0,15-4 136 0 0,-15 4 25 0 0,25-2 196 0 0,-24 3-45 0 0,0 0 26 0 0,19 1 102 0 0,-19-1 46 0 0,1 0 10 0 0,20-1-8 0 0,-20 1-45 0 0,30 5 200 0 0,-29-4-249 0 0,-2 1-108 0 0,22 3-58 0 0,-21-3 38 0 0,0 1-8 0 0,22 9-35 0 0,-21-9 106 0 0,-4 6-49 0 0,11 29 2 0 0,-15-37-78 0 0,0-1 0 0 0,1 0 0 0 0,-1 1 0 0 0,0-1 0 0 0,0 0 0 0 0,1 1 1 0 0,-1-1-1 0 0,0 0 0 0 0,0 1 0 0 0,0-1 0 0 0,0 1 0 0 0,1-1 0 0 0,-1 0 0 0 0,0 1 0 0 0,0-1 0 0 0,0 1 0 0 0,0-1 0 0 0,0 0 0 0 0,0 1 0 0 0,0-1 0 0 0,0 1 0 0 0,0-1 0 0 0,0 0 0 0 0,0 1 0 0 0,-1-1 1 0 0,1 1-1 0 0,0-1 0 0 0,0 0 0 0 0,0 1 0 0 0,0-1 0 0 0,-1 0 0 0 0,1 1 0 0 0,0-1 0 0 0,0 0 0 0 0,-1 1 0 0 0,1-1 0 0 0,0 0 0 0 0,-1 1 0 0 0,-4 5 25 0 0,3-3-8 0 0,0-1 0 0 0,0 1-1 0 0,0-1 1 0 0,0 0 0 0 0,-1 0 0 0 0,1 1 0 0 0,-5 1 0 0 0,-18 14 187 0 0,-38 18 50 0 0,40-21-272 0 0,5-2-64 0 0,15-11-16 0 0,6 8-960 0 0,12 27 960 0 0,-15-37 92 0 0,0 1 1 0 0,0 0-1 0 0,0-1 0 0 0,0 1 0 0 0,1 0 0 0 0,-1-1 0 0 0,0 1 1 0 0,1 0-1 0 0,-1-1 0 0 0,0 1 0 0 0,1-1 0 0 0,-1 1 0 0 0,1-1 1 0 0,-1 1-1 0 0,1-1 0 0 0,-1 1 0 0 0,1-1 0 0 0,-1 1 0 0 0,1-1 1 0 0,0 0-1 0 0,-1 1 0 0 0,1-1 0 0 0,1 1 0 0 0,28 14-70 0 0,-14-7 19 0 0,24 13 44 0 0,12 7 11 0 0,-11-1-10 0 0,-33-22 196 0 0,-9 4-58 0 0,-6 27 24 0 0,7-35-141 0 0,0-1-1 0 0,0 1 1 0 0,0-1-1 0 0,0 1 1 0 0,0-1 0 0 0,0 1-1 0 0,0-1 1 0 0,0 1-1 0 0,0-1 1 0 0,-1 1-1 0 0,1-1 1 0 0,0 1-1 0 0,0-1 1 0 0,0 1 0 0 0,-1-1-1 0 0,1 0 1 0 0,0 1-1 0 0,-1-1 1 0 0,1 1-1 0 0,0-1 1 0 0,-1 0-1 0 0,1 1 1 0 0,-1 0 0 0 0,-10 6 365 0 0,0 0 0 0 0,-17 8 0 0 0,-3-1 169 0 0,-7-4-368 0 0,25-5-96 0 0,-2-3-55 0 0,3-1 18 0 0,4 0-14 0 0,-28 1 5 0 0,25-2-62 0 0,-5 0-18 0 0,6-2-106 0 0,0 2-256 0 0,-22-5-1003 0 0,11-2-3066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5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978 153 1375 0 0,'0'-4'550'0'0,"-1"0"0"0"0,0 0-1 0 0,0-1 1 0 0,0 1-1 0 0,0 0 1 0 0,0 0 0 0 0,-1 0-1 0 0,0 0 1 0 0,0 1-1 0 0,0-1 1 0 0,0 0 0 0 0,-1 1-1 0 0,1-1 1 0 0,-1 1-1 0 0,0 0 1 0 0,0 0 0 0 0,-6-5-1 0 0,0 1 82 0 0,1 1 0 0 0,-1 0-1 0 0,-1 0 1 0 0,1 1 0 0 0,-20-8 0 0 0,6 5-270 0 0,1 1 0 0 0,-2 0 0 0 0,1 2 0 0 0,0 1 0 0 0,-1 0 0 0 0,0 2 0 0 0,0 1 0 0 0,-29 2 0 0 0,30 2-210 0 0,0 0 0 0 0,-1 2 0 0 0,1 0 0 0 0,1 2 0 0 0,-1 1 0 0 0,1 0 0 0 0,-38 22 0 0 0,27-11 63 0 0,1 2 1 0 0,0 2 0 0 0,2 1-1 0 0,-28 28 1 0 0,37-32-203 0 0,-1 1 50 0 0,13-13-38 0 0,4-3-3 0 0,0 0 1 0 0,0 0-1 0 0,1 0 1 0 0,-7 11 0 0 0,4-6-13 0 0,-20 30 86 0 0,20-29-67 0 0,-18 33 98 0 0,4-4-54 0 0,12-21 0 0 0,4-7-48 0 0,2-4 6 0 0,0 0 0 0 0,0 0 0 0 0,-3 17 0 0 0,2-12-6 0 0,2-5 3 0 0,-1 1 0 0 0,1-1 0 0 0,-1 17 0 0 0,1-13-17 0 0,0-6 1 0 0,1 1 1 0 0,0 0-1 0 0,0 0 1 0 0,1 0-1 0 0,0 9 1 0 0,0-4-2 0 0,-1-1 14 0 0,1-1-1 0 0,2 18 0 0 0,4 23-10 0 0,7 12-13 0 0,6 0-12 0 0,9 5-57 0 0,1-8-46 0 0,-16-37 9 0 0,17 21 8 0 0,-15-25 18 0 0,18 17 48 0 0,-15-18-32 0 0,20 16 32 0 0,-19-19-32 0 0,30 15 48 0 0,5-7 30 0 0,-31-17 59 0 0,-10-3-44 0 0,12 1 77 0 0,38 3 0 0 0,-18-6 85 0 0,1-1 0 0 0,-1-3 0 0 0,56-10 0 0 0,-70 6-101 0 0,1-1 0 0 0,-2-1 0 0 0,1-1 0 0 0,-1-2 0 0 0,39-21 0 0 0,-28 9 1 0 0,-1-1 0 0 0,55-45-1 0 0,-75 52-85 0 0,-1 0-1 0 0,-1-1 1 0 0,0-1 0 0 0,-2 0-1 0 0,0-2 1 0 0,12-22-1 0 0,-17 25 32 0 0,-2 0 1 0 0,0 0-1 0 0,-1-1 0 0 0,-1 0 1 0 0,-1-1-1 0 0,-1 1 0 0 0,0-1 1 0 0,-2 0-1 0 0,0-1 0 0 0,-2 1 0 0 0,0 0 1 0 0,-1 0-1 0 0,-2-1 0 0 0,0 1 1 0 0,-1 0-1 0 0,-1 0 0 0 0,-10-31 0 0 0,-1 9 12 0 0,-2 2 0 0 0,-1 0 0 0 0,-35-55 0 0 0,37 71-24 0 0,-1 1 1 0 0,-1 1-1 0 0,-1 0 1 0 0,-1 1-1 0 0,-1 2 1 0 0,-30-25-1 0 0,42 39-294 0 0,0 0 0 0 0,-1 0-1 0 0,1 1 1 0 0,-1 1 0 0 0,0-1-1 0 0,0 1 1 0 0,-1 1 0 0 0,1 0-1 0 0,-14-2 1 0 0,15 4-179 0 0,1 0 0 0 0,-1 1 0 0 0,0 0 0 0 0,1 0 0 0 0,-1 1 0 0 0,0 0 0 0 0,1 0 0 0 0,-1 1 0 0 0,1 0 0 0 0,0 1 0 0 0,-1 0 0 0 0,-7 4 0 0 0,-1 2-6163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46 919 0 0,'-6'-10'67'0'0,"-1"2"1977"0"0,-3 2 4420 0 0,2 3-4739 0 0,-2-1-903 0 0,0 0 0 0 0,0 1 0 0 0,-1 0 0 0 0,-19-2 0 0 0,23 5-718 0 0,0 0 1 0 0,0 1-1 0 0,0 0 1 0 0,0 0 0 0 0,0 1-1 0 0,1-1 1 0 0,-1 1-1 0 0,-9 5 1 0 0,12-5-64 0 0,-19 8 279 0 0,20-8-146 0 0,-3 2 55 0 0,-16 13 26 0 0,17-13 7 0 0,-1 2 5 0 0,-17 18 10 0 0,17-18 3 0 0,1 1 0 0 0,-18 23-12 0 0,17-23-50 0 0,2 0-24 0 0,-10 22-2 0 0,11-22 242 0 0,1 2-188 0 0,-6 30 2 0 0,6-30 156 0 0,4 3-264 0 0,6 36-4 0 0,-6-36 111 0 0,2-1-142 0 0,15 33-1 0 0,-14-33 71 0 0,1-3-110 0 0,19 25-1 0 0,-19-25 5 0 0,2-2 6 0 0,22 17-43 0 0,-14-15 32 0 0,14 3-37 0 0,-22-8-3 0 0,-3-4-114 0 0,-2 1 21 0 0,0 0-18 0 0,-1 0-1 0 0,1 0 0 0 0,0-1 1 0 0,0 1-1 0 0,-1-1 1 0 0,1 1-1 0 0,0-1 0 0 0,-1 0 1 0 0,1 0-1 0 0,-1 0 0 0 0,1-1 1 0 0,-1 1-1 0 0,5-3 1 0 0,15-17-2919 0 0,-13 10-3542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5527 0 0,'0'0'498'0'0,"4"-1"-406"0"0,12-3 28 0 0,-12 2 1206 0 0,1 1-528 0 0,44-8 2168 0 0,-44 8-1890 0 0,2 1-762 0 0,30 2 784 0 0,-13-2-842 0 0,-18 0 12 0 0,-1-2 51 0 0,13-3 22 0 0,-13 3 3 0 0,0 0 28 0 0,-2 1-342 0 0,1 0 229 0 0,0-1 1 0 0,0 0-1 0 0,0 0 1 0 0,0 0-1 0 0,0 0 1 0 0,-1-1-1 0 0,7-4 1 0 0,-7 2 36 0 0,1 1 0 0 0,-1-1 0 0 0,1 0 0 0 0,-1 1 0 0 0,-1-1 0 0 0,1 0 0 0 0,-1-1 0 0 0,0 1 0 0 0,0 0 0 0 0,2-8 0 0 0,-4 10-196 0 0,0 1 1 0 0,1 0-1 0 0,-1-1 1 0 0,0 1-1 0 0,0 0 1 0 0,0-1 0 0 0,-1 1-1 0 0,0-4 1 0 0,1 4-88 0 0,-1 0 10 0 0,1 0-1 0 0,-1 0 1 0 0,0 1 0 0 0,0-1-1 0 0,1 1 1 0 0,-1-1-1 0 0,0 1 1 0 0,-1-1 0 0 0,1 1-1 0 0,0-1 1 0 0,0 1-1 0 0,0 0 1 0 0,-1 0 0 0 0,1 0-1 0 0,-1 0 1 0 0,1 0-1 0 0,-1 0 1 0 0,1 0 0 0 0,-1 0-1 0 0,0 0 1 0 0,-2 0-1 0 0,-11 1-24 0 0,-6 2-74 0 0,13 0-14 0 0,0 1 0 0 0,0 0 1 0 0,-13 6-1 0 0,12-4 36 0 0,0 1-1 0 0,1 0 0 0 0,-13 11 1 0 0,16-13 48 0 0,-3 4-58 0 0,-12 16 48 0 0,15-18 16 0 0,1 0 0 0 0,0 0 0 0 0,0 0 0 0 0,-4 9 0 0 0,5-7 0 0 0,1-1 0 0 0,0 1 0 0 0,0 0 0 0 0,0 0 0 0 0,0 11 0 0 0,2 14 28 0 0,1 0 31 0 0,4-22 9 0 0,14 30-39 0 0,-15-31 120 0 0,4-2-63 0 0,25 21-13 0 0,-32-28-68 0 0,0 0 0 0 0,-1 0 0 0 0,1-1 0 0 0,0 1 0 0 0,0 0 0 0 0,-1-1 0 0 0,1 1 0 0 0,0-1 0 0 0,0 1 0 0 0,0-1 0 0 0,0 1-1 0 0,0-1 1 0 0,0 0 0 0 0,0 1 0 0 0,0-1 0 0 0,2 0 0 0 0,34 6 82 0 0,-34-6-74 0 0,1 0 0 0 0,0 0 0 0 0,0 0 0 0 0,0-1 0 0 0,6-1 0 0 0,15-6 43 0 0,-17 4-54 0 0,0 0-1 0 0,-1-1 1 0 0,1 0-1 0 0,-1 0 1 0 0,0 0-1 0 0,0-1 1 0 0,-1 0-1 0 0,11-13 1 0 0,-9 9-3 0 0,0-2 1 0 0,-1 1-1 0 0,-1-1 1 0 0,1 0 0 0 0,4-14-1 0 0,15-44 1 0 0,-19 54 3 0 0,5-14-18 0 0,-12 28-45 0 0,7 8-316 0 0,21 21 272 0 0,-22-21 0 0 0,1 5-190 0 0,24 40 276 0 0,7 12 18 0 0,-3 0 0 0 0,-15-13 15 0 0,-16-40 754 0 0,-9-8-602 0 0,-13 7-7 0 0,17-9-155 0 0,1 0-1 0 0,0 0 1 0 0,0 0 0 0 0,0 0 0 0 0,0 0 0 0 0,-1 1-1 0 0,1-1 1 0 0,0 0 0 0 0,0 0 0 0 0,0 0 0 0 0,-1 0-1 0 0,1 0 1 0 0,0 0 0 0 0,0 0 0 0 0,-1 0-1 0 0,1 0 1 0 0,0 0 0 0 0,0 0 0 0 0,0 0 0 0 0,-1 0-1 0 0,1 0 1 0 0,0 0 0 0 0,0 0 0 0 0,-1 0 0 0 0,1 0-1 0 0,0 0 1 0 0,0 0 0 0 0,0 0 0 0 0,-1 0 0 0 0,1 0-1 0 0,0-1 1 0 0,-6-2 51 0 0,0-1 1 0 0,0 0-1 0 0,1 0 0 0 0,0 0 1 0 0,0-1-1 0 0,0 0 0 0 0,0 0 1 0 0,1 0-1 0 0,0-1 0 0 0,0 1 1 0 0,0-1-1 0 0,-3-8 0 0 0,5 10-63 0 0,1 1 0 0 0,0-1 0 0 0,0 0 0 0 0,0 0 0 0 0,0 0 0 0 0,1 0 1 0 0,-1 0-1 0 0,1 0 0 0 0,0 1 0 0 0,0-1 0 0 0,1 0 0 0 0,-1 0 0 0 0,1 0 0 0 0,0 0 0 0 0,0 0 0 0 0,0 0 0 0 0,1 1 0 0 0,1-5 0 0 0,6-16-9 0 0,-5 18-5 0 0,1 2-11 0 0,-1-1 39 0 0,3-2-62 0 0,0-1 0 0 0,1 1 1 0 0,0 0-1 0 0,11-7 0 0 0,-16 12-18 0 0,1 0-166 0 0,13-4 111 0 0,-13 4-27 0 0,-1 1-770 0 0,11-5 508 0 0,-10 5-342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0,'0'0'6186'0'0,"5"9"-6109"0"0,20 40-22 0 0,1 18-45 0 0,-8-1-10 0 0,-4 7 0 0 0,0 7 11 0 0,1 1 77 0 0,3 9 437 0 0,-15-75-429 0 0,-2-3 66 0 0,2 0-1 0 0,6 21 0 0 0,3 8 149 0 0,-9-30 8 0 0,0 1 2 0 0,11 38-1 0 0,-10-37-6 0 0,-1-2-1 0 0,14 42 468 0 0,-5 8-512 0 0,-10-48-74 0 0,0-4-136 0 0,3 31-56 0 0,-3-30-125 0 0,-7-7-1981 0 0,-13 9 925 0 0,18-12 1116 0 0,-1 1-1 0 0,1-1 0 0 0,-1 0 1 0 0,1 0-1 0 0,-1 0 0 0 0,1 0 1 0 0,-1 0-1 0 0,1 0 1 0 0,-1 0-1 0 0,1 0 0 0 0,-1 0 1 0 0,1 0-1 0 0,-1 0 0 0 0,0 0 1 0 0,1 0-1 0 0,-1 0 0 0 0,1 0 1 0 0,-1 0-1 0 0,1-1 1 0 0,-1 1-1 0 0,0-1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12439 0 0,'0'0'2128'0'0,"7"2"-1710"0"0,19 3 32 0 0,-19-4 120 0 0,2 1 50 0 0,42 9 585 0 0,-42-9-1072 0 0,24 2 302 0 0,11-1 16 0 0,-34-2-348 0 0,26-1 522 0 0,8-1 171 0 0,-4-1-26 0 0,-2-2-29 0 0,-3 1-307 0 0,-4 0-89 0 0,54-9 246 0 0,-59 8-523 0 0,-4 0-80 0 0,-18 3-114 0 0,2 1-1332 0 0,0 0 1161 0 0,4 0-240 0 0,1 0-5078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0,'0'0'1012'0'0,"3"10"-362"0"0,9 33 196 0 0,-9-32 40 0 0,2 1 31 0 0,21 62 1158 0 0,-2-12-22 0 0,-7-23-1446 0 0,-13-30-167 0 0,1 4-31 0 0,2 2-283 0 0,0 1 38 0 0,8 26 1 0 0,0-1-172 0 0,-12-30-80 0 0,-1-2-121 0 0,6 30 91 0 0,-6-30-55 0 0,-4-10-456 0 0,-6-11-59 0 0,1 1 0 0 0,0-1 1 0 0,-7-19-1 0 0,10 24 193 0 0,-7-17-1052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0,'0'0'1048'0'0,"13"77"-6464"0"0,10 4 3168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273 999 16127 0 0,'-16'-33'1744'0'0,"-78"-281"-536"0"0,54 161-909 0 0,-50-180-1395 0 0,85 317 1125 0 0,-3-13 108 0 0,0 0 0 0 0,-4-42 0 0 0,13 62-78 0 0,6 0-65 0 0,-5 7-74 0 0,3 3-17 0 0,2-2 51 0 0,-5 1-9 0 0,1 0-1 0 0,0 0 1 0 0,-1 0 0 0 0,1 0 0 0 0,-1 0-1 0 0,1 1 1 0 0,0-1 0 0 0,-1 1-1 0 0,4 1 1 0 0,24 5-371 0 0,-23-5-20 0 0,2 1 4 0 0,2 1 299 0 0,31 9-552 0 0,-2-3-113 0 0,0-2 274 0 0,-14-3 300 0 0,-20-3-44 0 0,2 0-198 0 0,24 5-90 0 0,-25-5-11 0 0,1 1-912 0 0,30 10 539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11975 0 0,'0'0'1083'0'0,"6"0"-891"0"0,16-1-96 0 0,-17 0 287 0 0,2 2 113 0 0,40 0 530 0 0,-44-1-1001 0 0,164 3 1866 0 0,-89 1-1371 0 0,-29-4-413 0 0,2-2-86 0 0,-35 1-20 0 0,22-3 52 0 0,0-2 37 0 0,-16 3-20 0 0,-17 2 199 0 0,1 1 64 0 0,20 0 3 0 0,-20 0 392 0 0,0 1-634 0 0,19 5-88 0 0,-18-5-126 0 0</inkml:trace>
  <inkml:trace contextRef="#ctx0" brushRef="#br0" timeOffset="1">730 338 4607 0 0,'0'0'4619'0'0,"1"10"-2322"0"0,1 3-1518 0 0,0-1 582 0 0,0-1 0 0 0,6 18 0 0 0,6 25-220 0 0,-12-45-869 0 0,0 0 0 0 0,1 0 0 0 0,6 14 1 0 0,-4-12-271 0 0,-1-1-204 0 0,0 0-71 0 0,12 30-15 0 0,-12-30-8 0 0,-4-28-3732 0 0,-5 0 3249 0 0</inkml:trace>
  <inkml:trace contextRef="#ctx0" brushRef="#br0" timeOffset="2">716 267 2447 0 0,'-48'-217'3992'0'0,"45"207"-2916"0"0,0 0 0 0 0,-8-19 0 0 0,11 28-1197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13:0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19788 11970 889 0,'0'0'19'0,"0"0"4"0,0 0 1 0,0-1 2 0,0 1-26 0,1-1 0 0,0 1 0 0,-1 0 0 0,2 0 56 0,0-1 7 0,-1 1 1 0,-1 0 0 0,0 0-56 0,0 0-8 16,0 0-8-16,0 0 8 0,0 0 0 0,0 0 0 15,0 0 8-15,0 0-8 0,0 0 61 0,0 0 7 16,0 0 0-16,0 0 1 0,0 0 37 0,0 0 7 16,0 0 2-16,0 0 0 0,0 0-32 0,0 0-7 15,2-15 0-15,-4 13-1 0,1-1-19 0,-3 0-3 16,3 0-1-16,-3-1 0 0,3 1-16 0,-3 0-3 0,2-1-1 15,-1 1 0-15,-1 0 1 0,-1 0 0 0,0-1 0 0,-1 1 0 16,-1 0-16-16,0 0-3 16,-2 1-1-16,0 0 0 15,1 0 2-15,-1 0 0 0,-1 0 0 0,-2 0 0 16,2 1-7-16,-2-1 0 0,0 0-8 0,-3 2 12 16,1 0-4-16,0 0 0 0,-2 0-8 0,0 1 12 15,-1 0-4-15,-1 1-8 0,1 1 11 0,-1 0-11 16,-1 1 13-16,-1 0-4 0,0 2-1 0,-1 0 0 15,1 0-8-15,-2 1 0 0,1 0 9 0,1 2-9 0,0-1 8 16,-1 3-8-16,1-1 10 0,-3 2-10 0,0 1 0 0,0 0 8 16,-2 2-8-16,2-1 0 0,-1 0 0 0,1 1 0 15,1-1 0-15,-1 0 0 0,1 2 0 0,1 1 0 16,0 0 0-16,0-1 0 0,2 0 11 0,-1 0-11 31,1 2 12-31,1-1-12 0,-2 1 0 0,0 1 0 0,1 0 0 0,0 0 0 0,0 1 0 0,2-1 0 16,0-1 0-16,1 0 0 0,1 0 0 0,0-2 0 15,3 1 0-15,-2 1 0 0,4 0 0 0,-3 1 0 16,2 0 0-16,1 0 0 0,-1 0 0 0,1 1 0 16,1 2 0-16,0-1 0 0,1-2 0 0,1 3 0 0,1 0 0 15,2-2 0-15,0 2 0 0,0-1 0 0,0 0 0 0,3 0-9 16,-1 0 9-16,2 0 0 0,2-1 10 0,0-1-10 16,3-2 0-16,1-1 0 0,0 1-11 0,3 0 11 15,0 0 0-15,2 1 0 0,-1 0 9 0,2 1-1 16,0-1-8-16,1 2 0 0,0 1-11 0,0 0 11 15,0-2 0-15,1 1 0 0,0 2-8 0,1-1 8 16,-1-1 0-16,1 0-11 0,0 0 11 0,0 0-10 16,0-1 10-16,2 3 16 0,-1 0-4 0,3 1-1 0,-2 1-22 15,1 0-4-15,-1 2-1 0,-1-1 0 16,-1 0 16-16,1-1 0 0,-1-1 0 0,0-1 0 0,0 2 0 0,1-1 0 16,1 0 0-16,-1 0 0 0,4 1 0 0,-2 1 0 15,2 0 0-15,2-1 0 0,-1 2 0 0,-2 0 0 16,0 1 0-16,-1 0 0 15,-2-2 16-15,-1 0 7 0,1 1 1 0,-4-1 0 0,2 0-48 0,-3-1-10 16,1 2-2-16,-3-1 0 0,1 0 36 16,-3-1 0-16,1 2 12 0,-2-1-3 0,-2 1-9 0,1-2-12 15,0 0 2-15,-1 0 1 0,0 0 9 0,-2-4 0 0,2 0 0 0,-2 2 0 16,-2-1 9-16,2 0-9 16,-2-1 12-16,-2-2-12 0,1 0 11 0,-4-3-11 0,2 0 10 0,-1-1-10 15,-3-1 8-15,0-1-8 0,2-1 0 0,-3-2 0 16,-1 0 11-16,1-2-11 0,-1 2 12 0,-2-2-12 15,1 1 0-15,-1-2 0 16,0 1 0-16,-3 0 0 0,0 0 12 0,-1-1 1 16,-2 0 1-16,0 0 0 0,-2-1-14 0,-1 0 0 0,-2 0 0 0,1-2 0 15,0 0 10-15,-2 0-10 0,0 1 10 0,-2-1-10 16,0 1 0-16,0-2 8 0,1 3-8 0,-3-1 0 0,1 1 0 0,1-1 0 16,-1 1 8-16,-1 0-8 0,0 0 0 15,2-2 0-15,1 1 0 0,2-2 0 16,0 0 12-16,-1 0-4 0,1-1-8 0,-1 1 12 0,1-2-12 0,-3 1 0 15,2 1 0 1,0 0 0-16,-2 1 0 0,-1-1 0 0,1 1 8 0,-1-1-8 16,1-1 0-16,1 0 0 0,0 1 0 0,2 0 0 0,1 0 0 0,1 0 0 15,-1 0 0-15,0 0 0 0,1 1 11 0,1-1-11 16,-1 2 12-16,1-1-12 0,0 1 8 0,-1-1-8 16,-1 1 0-16,0-1 0 0,2-1 0 0,-1 0 0 0,1 1 0 15,2-1 0-15,2-1 0 0,-1 2 0 0,1-1 0 0,1 0 0 16,3-1 0-16,-3 1 0 0,3 0 0 15,-1 0 0-15,0 0 12 0,-1 0 1 0,4 0 1 0,-1 0 0 16,1-1-14 0,0 0 0-16,2 0 8 0,-1 0-8 0,2-1 11 0,-1 0-1 0,1 0 0 0,1 0 0 15,0 0-10-15,0 0 0 16,0 0-10-16,0-1 10 0,1 1 11 0,-1-1 8 16,0 0 1-16,2 1 1 0,0-1-21 0,-1 1-20 15,0 0 4-15,1 0 1 0,0 0 15 0,-1 0 15 16,1 0-3-16,-1 0-1 0,0 0-11 0,1 0 0 0,0 0-10 0,0 0 10 15,-1 0 0-15,1 0 8 0,1 0 1 0,-2 0 0 16,1 0-9-16,-1 0-17 0,0 0 4 0,2 1 1 16,-2-1 12-16,0 0 16 0,0 0-3 15,0 1-1-15,-1-1-12 0,2 1-18 16,-1-1 4-16,1 0 1 0,-2 0 21 0,2 1 4 0,-1-1 0 0,0 1 1 0,0 0-13 0,-1 0-16 16,1 0 3-16,0 0 1 0,1-1 12 0,-1 1 16 15,0 0-3-15,1 0-1 0,1-1-22 0,-2 1-5 31,3-1-1-31,-3 1 0 0,4-1 16 0,-2 1 0 0,1-1 0 0,-1 1 0 16,1-1 0-16,0 0 0 0,-1 1 0 0,2-1 0 16,0 0 0-16,-2 1 0 0,1-1 0 0,-1 1 0 15,2-1 0-15,-1 1 0 0,0-1 0 0,0 0-9 16,-1 0 9-16,2 1 0 0,-1-1 0 0,0 1 0 16,0-1 0-16,1 1 0 0,-1-1 0 0,1 0 0 15,0 0 0-15,0 0 0 0,0 0 0 0,0 0 0 16,0 0 0-16,0 0 8 0,0 0-8 0,0 0 0 15,0 0 0-15,0 0 8 0,0 0-8 0,0 0 0 16,0 0 0-16,0 0 0 0,0 0 0 0,0 0 0 0,0 0 0 16,0 0-8-16,0 0 8 0,0 0 0 0,0 0 0 0,0 0 0 15,0 0 0-15,0 0-8 0,0 0 8 0,0 0 0 16,0 0 0-16,0 0 0 0,0 0 0 0,0 0 0 16,0 0 0-16,0 0 8 0,0 0-8 0,0 0 0 15,0 0 0-15,0 0 8 0,0 0-8 0,0 0 0 16,0 0 0-16,0 0 0 0,-14 6 0 0,14-5 0 15,-1-1 0-15,1 0 0 0,0 0 0 0,0 1 0 16,0-1-9-16,0 1 9 0,0-1 0 0,0 0 0 16,0 0-9-16,0 1 9 0,0-1 0 0,0 0 0 0,0 0 0 15,0 0 0-15,0 0 0 0,0 0-8 16,0 0 8-16,0 0 0 0,0 0 0 0,0 0 0 0,0 0 0 0,0 0 0 16,0 0 0-16,0 0 0 0,0 0 0 0,0 0 0 15,0 0 0-15,0 0 0 0,0 0 0 0,0 0 0 16,0 0 0-16,0 0 0 0,0 0 0 0,0 0 0 15,0 0 0-15,0 0 0 0,0 0 0 0,0 0 0 16,0 0 0-16,0 0 0 0,0 0 0 0,0 0 0 16,0 0 0-16,0 0 0 0,0 0 0 0,0 0 0 15,0 0 0-15,0 0 0 0,0 0 0 0,0 0 0 0,0 0 0 16,0 0 0-16,0 0 8 0,0 0-8 16,0 0 0-16,0 0 0 0,0 0 8 0,0 0-8 0,0 0 0 0,0 0 8 15,0 0-8-15,0 0 0 0,0 0 0 0,0 0 0 16,0 0 0-16,0 0 0 15,0 0 0-15,0 0 0 0,0 0 0 0,0 0 0 0,0 0 0 0,0 0 0 16,0 0 0-16,0 0 0 16,0 0 0-16,0 0 0 0,0 0 0 0,0 0 0 0,0 0 0 0,0 0 0 15,0 0 0-15,0 0 0 0,0 0 0 0,0 0 0 16,0 0 0-16,0 0 0 0,0 0 0 0,15 2 0 16,-15-2 0-16,0 0 0 0,0-1-14 0,0 1 4 15,0-1 1-15,0 0 0 0,-1 0-20 0,0-1-4 16,-2 0-1-16,2 0 0 0,-1-1-4 0,-2-1-1 15,1 1 0-15,-2-1 0 0,2 1-20 0,-1-1-4 0,0 0-1 0,-1 0 0 32,-1 1-98-32,0 2-20 0</inkml:trace>
  <inkml:trace contextRef="#ctx0" brushRef="#br0" timeOffset="3034">6194 14717 576 0,'-2'1'51'0,"-2"0"-41"0,0 0-10 0,4 0 0 0,-1-1 112 0,-1 1 20 0,-2-1 4 0,-3 2 0 0,0 1-43 0,-1 0-9 16,0 0-1-16,2-1-1 0,-1 0-29 0,1-1-5 15,0 1-2-15,1-1 0 0,0 1-19 0,0 0-4 16,0 0-1-16,-1 0 0 0,1 0-10 0,-1 0-3 0,0-1 0 0,0 1 0 16,-1 1 45-16,0 0 9 0,-1 1 1 0,0-1 1 15,-1 0 6-15,0 2 1 0,-1 0 0 0,-4-1 0 16,3 1-18-16,-2 1-3 0,-1 0-1 16,0-1 0-16,-2 1-13 0,0-1-2 0,-1 1-1 0,-2-1 0 0,0 0-6 15,-1 1-2-15,0-1 0 0,-3 0 0 0,3-1-18 0,-1-1-8 16,0 1 8-1,0-1-8-15,1-1 11 0,-1-2-3 0,1 0-8 0,-1-1 12 0,-1 0-4 0,1-2 0 16,-2 0-8-16,2-2 12 0,-3 1-3 0,1-3-1 16,-1 1 0-16,0-1 0 0,1-2 0 0,0 1 0 15,1-2 0-15,1-3 0 16,0 1-8-16,1-2 12 0,-1-1-12 0,0-2 12 0,1 1-12 0,2-2 0 16,-2-1 9-16,1-1-9 0,2 1 8 0,-2-2-8 15,1 0 10-15,2-1-10 0,-1-3 8 0,1-1-8 16,2-3 0-16,1 0 9 15,1 1-9-15,0-1 10 0,2-1-10 0,0-1 10 0,0-1-10 0,1-2 0 0,3 0 0 16,1-2 0-16,-1 1 11 0,2-1-3 16,0 2-8-16,3-2 12 0,-1 0-12 0,2-1 0 15,0 0-12-15,0-1 12 0,3-1 0 0,0-1 0 0,2-2 0 0,2-3 0 16,0 2 0-16,1 0 0 0,2 0 0 0,2 0-10 16,0 2 10-16,2-3 9 15,0 2-1-15,1-3-8 0,2-2 0 0,0 2 0 0,-1 5-10 0,0-1 10 16,2 1 0-16,-1-1 0 0,1 1 9 0,-1 0-1 15,-1 4-8-15,0-1-10 16,0 3 10-16,-1 0-13 0,1 0 13 0,0 0 8 0,3 0 0 0,0-2-8 0,1-2 0 16,2-1 0-16,-1-1-10 0,2 0 10 0,-2 1-8 15,-3 2 8-15,1 2 0 0,-4 2 0 0,2 3 0 16,-3 0 0-16,1 3 0 0,-3-1 0 0,0 2 0 0,-3 2 0 16,-1-1 0-16,-1 3 0 0,-1 0 0 0,0 0 0 15,-2 1 8-15,-1 0-8 16,0 0 8-16,0 1-8 0,-1 1 0 0,-2-1 8 0,0 1-8 0,-3 1 0 15,0 1 0-15,-2 1 0 0,1 1 0 0,-1 0 0 32,-1 2 0-32,-2-1 8 0,0 1-8 0,-1 1 10 0,-1 0-10 0,-2 0 10 0,1 0-10 0,-3-2 10 15,0 1-10-15,0 2 10 0,-1-1-10 0,-1 1 0 16,-1 1 9-16,0 0-9 0,-1 0 0 0,1 2 0 16,0 0 0-16,-2 0 0 0,1 1 0 0,1 1 0 15,-2 0 0 1,0-1 0-16,-2 3 0 0,1-2-10 0,-1 2 10 0,1-1 0 0,-2 2-10 0,0-1 10 0,0 0-8 0,-2 0 8 31,0 2 0-31,-4-1 0 0,4 0 0 0,-1 1-8 16,-3 0 8-16,4 0 0 0,-1 0-9 0,1 0 9 15,-1 0 0-15,1-1 0 0,-1 1 0 0,2 0 0 16,0 0 0-16,-1 1 0 0,-1-1 0 0,-2 1 0 16,2-1 0-16,-1 1 0 0,2-1 0 0,-2 0 0 15,2 0-9-15,-1 0 9 0,4 0 0 0,-2 0 0 16,2 0 0-16,1 0 0 0,0-1 0 0,3 1 0 0,-3-1 0 15,1 0 0-15,2 0 0 0,-2 2-10 0,1-2 10 0,-2-1 0 16,1 1 0-16,-1-1 8 0,3 2-8 0,0-2 0 16,1 0 0-16,1 0-8 0,2 0 8 0,0 0 0 15,1-1 0-15,0 0 8 0,1 1-8 0,1-1 0 16,0 1-8-16,1-1 8 0,0 2 0 0,1-2 0 16,1 1 0-16,1 0 8 0,-1 2-8 0,2-1-10 15,-1 1 10-15,0-1-13 0,2 1 13 0,-1 0 8 16,0 0 0-16,1 1-8 0,1 1 0 0,-2-1 0 15,2 0-12-15,0 0 3 0,1 1 9 0,0 0 0 16,2 0 0-16,0 0 0 0,0 0 0 0,0 0 0 0,0 0 0 0,0 0 0 16,0-1 0-16,0 1 0 0,0 0 0 0,0 0 0 15,0 0 0-15,0 0 0 0,0 0 0 0,0 0-8 16,0 0 8-16,0 0 0 0,0 0 0 0,0 0 0 16,0 0 0-16,0 0 0 0,0 0 0 0,0 0 0 15,0 0 0-15,0 0 8 0,0 0-8 0,0 0 11 16,0 0-11-16,0 0 0 0,0 0 0 0,0 0 0 15,-1-15 0-15,1 11 0 0,0 0 0 0,1-1 0 0,-1-1 0 16,3-2 0-16,1 1 0 0,-1-2 8 0,2 0-8 16,-1-1 0-16,5 0 0 0,-3-1 8 0,3-1-8 15,-1-1 0-15,1 1 0 0,0-1 0 0,2-1 0 0,-1 1 0 16,1-1 0-16,1-1 0 0,0 1 0 0,1 0 0 16,0-1 0-16,0 0-11 0,1 1 11 0,1 0 0 15,-2 1 0-15,0-2 0 0,-1 2 0 0,2 0 0 16,-1 0 0-16,-1 1 0 15,1 0 0-15,-4 1 0 0,1 1 0 0,-4 1 0 0,1 1 0 0,-2 1-8 16,-1 2 8-16,-1 1-8 0,0 0 8 0,-2 1 0 16,0 2 0-16,-1-1 0 0,0 2 0 0,0 0-10 0,0 1 10 0,0-2-10 15,0 1 18-15,-1 1 4 16,0 0 1-16,-2 0 0 0,1 2-27 0,-1 0-6 0,-1 2 0 0,-2 0-1 16,0 2 21-16,-3 0-9 0,1 3 9 0,-3-1 0 15,1 1-13-15,-2 0 4 0,-1 0 1 0,0 2 0 16,0-1-2-16,-2 0 0 0,3 1 0 0,-4 2 0 15,2-1 10-15,-1 1 11 0,0 0-3 0,0 0 0 16,1 1-8-16,0 0-12 0,0 0 2 0,-1 0 1 16,4 0 9-16,-2 0 11 0,1-2-3 0,0 0 0 15,2 0-8-15,-2 0-12 0,2 1 2 0,-1-2 1 0,1 0 9 16,1 0 9-16,1 0-1 0,0 1-8 0,-1 0 0 0,4-2 0 16,-2 0-12-16,0 0 3 0,2-2 9 0,0 1 11 15,2 0-3-15,-1 0 0 0,1 1-8 0,1-1-12 16,0 0 2-16,2 1 1 15,0-1 9-15,0 1 9 0,4-2-1 0,-1 0-8 16,-1 0 0-16,5 0 0 0,0 2 0 0,-1-1 0 16,4 2 0-16,-1 0-9 0,0-2 9 0,4 1-8 0,-1 0 8 0,0 1 0 15,-1-1-9-15,4 0 9 0,-3 0 0 0,0 0 0 16,3 0 0-16,-1 1 0 0,0-1 0 0,1 0 0 16,2 1 0-16,-1 1 0 0,3-1 0 0,-1-1 0 15,-1 1 0-15,2-2 0 0,-1 1 0 0,0 0 0 16,-1-1 0-16,1-1 0 0,0 1 0 0,-2-1 0 15,1 0 0-15,-3-2 0 0,-1 1 0 0,-3-3 0 0,2 2 0 0,-2-1 0 16,-1-2 0-16,-1 2 0 0,-2-1 0 0,0-3 0 16,-1 1-14-16,-1-1-2 15,0 1 0-15,1 1-741 0,-2-2-149 0</inkml:trace>
  <inkml:trace contextRef="#ctx0" brushRef="#br0" timeOffset="7160.05">8857 9829 871 0,'-1'-2'19'0,"1"0"4"0,0 1 1 0,0 1 0 0,0 0-24 0,0-1 0 0,0 1 0 0,0-3 0 0,1 1 28 0,-1-1 1 0,1 0 0 0,-1 1 0 0,0 0-29 0,0 1-12 0,0-1 1 0,0 1 0 31,0 0 11-31,0 0 0 0,0 0 0 0,0 0 8 0,0 1 28 0,0 0 5 16,0 0 2-16,0 0 0 0,0 0 6 0,0 0 2 0,0 0 0 0,0 0 0 16,0 0-19-16,0 0-4 0,0 0-1 0,0 16 0 31,1-10 6-31,-1-2 2 0,2 2 0 0,-1 1 0 16,0-1-48-16,0 2-10 0,0 0-1 0,1 1-1 15,0 0 40-15,0-1 8 0,1 2 1 0,0 0 1 16,-1 2-47-16,2-1-10 0,0 2-1 0,1 0-1 0,0 1 54 15,-1 2 12-15,1 1 1 0,1 0 1 0,-2 0-54 0,2 0-12 16,-1-1-1-16,-1-1-1 0,1-2 26 0,0-2 8 16,-1-3 0-16,0-1 0 0,1-2 0 0,0-1 0 15,-1-1 0-15,1-1 0 0,1-1 22 0,-2-1 11 16,1-1 3-16,0-2 0 0,0 1-51 0,-1-2-9 16,1 0-3-16,0-2 0 0,-1 0 47 0,0-2 8 15,-1 0 3-15,2-2 0 0,-1 0-6 0,0-2-1 0,0 0 0 16,-2 0 0-16,3-1-12 0,-3 1-4 0,1-2 0 15,0 1 0-15,-1 1-8 0,0-1 0 0,0 0 0 0,-1 1 8 16,-1 1-8-16,1 0 0 0,-1 1 0 0,0 1 0 16,0 1 0-16,-1 2 0 0,1 1 0 0,-1-1 0 15,0 3 0-15,0-1 0 0,-1 2 14 0,2 0-4 16,-1 2-10-16,1 0-11 0,0 0 3 0,-1 2 0 16,1 1 0-16,0 1 0 0,1 2 0 0,0 2 0 15,1 0-1-15,0 2 0 0,-1 2 0 0,2 0 0 16,0-1 9-16,0 2 0 0,2-1 0 0,-1 0 0 0,2 1 0 15,1-1 0-15,0 0 0 0,2-2 0 0,-1-1 0 16,3-1 0-16,0 1 0 0,0-3 0 0,-1 2 0 16,2-4 0-16,-2 1 0 0,3-1 0 15,0-2 10-15,-1 0-2 0,0-2-8 0,0-2 12 0,1 0 0 0,-1-2-1 16,0 0 0-16,-1 0 0 0,1-2-11 0,0 0 10 16,-2 2-10-16,0-3 10 0,2 0-10 0,-5 0 0 15,3 0 0-15,-2 0 0 0,0-1 20 0,-1 1 0 16,-1-2-1-16,1 1 0 0,-1-1-19 0,0 1-9 15,-2 0 1-15,1 1 0 0,-1-1 22 0,-1 1 5 16,-1-2 1-16,-1 2 0 0,1-1-20 0,-1 1 0 0,0 0 0 16,-2 0 0-16,0 2 19 0,-1-1-3 0,0 1-1 15,-1 0 0-15,0 0-7 0,-1 0-8 0,0 2 11 16,-2-1-11-16,-1 0 31 0,3 1-1 16,-2-1 0-16,-2 2 0 0,2 1-30 0,-2-1-16 0,1 1 1 0,-2 0 1 15,3 2 14-15,-3 1 0 0,4 0 12 0,-4 0-12 16,4 1 0-16,-1 1-16 0,-2 2 2 0,3-1 0 15,0 2 14-15,0 0 0 16,2 1 0-16,1 1 0 0,0 1 0 0,2 1-11 0,1 1 11 0,1 0-10 16,1 0 10-16,1 0 0 0,3-1 0 0,-2 2 0 0,7-1 0 15,-3 0 0-15,2-1 0 0,0 0 0 0,2-1 13 0,1 1 5 16,0-1 1-16,1-1 0 0,-1 0-19 0,1-2 8 16,1 1-8-16,0-2 0 15,0 0 17-15,-1 0-3 0,1-2-1 0,0 0 0 0,0-2-13 0,-1 0 0 16,-1 0 0-16,-3-1 0 15,2-1 8-15,-2-1-8 0,-1 0 0 0,-1-1 0 0,3 0 0 0,-5 0 0 16,1-1 0-16,-2 1 0 0,0 1-23 0,-2-2 3 16,0-1 0-16,-1 0 0 15,0 1-95-15,-1-1-18 0,0 1-4 0,-1-2-1 0</inkml:trace>
  <inkml:trace contextRef="#ctx0" brushRef="#br0" timeOffset="8443.44">10435 9341 864 0,'-3'-5'76'0,"0"0"-60"0,1 2-16 0,1 1 0 0,1 1 96 0,-1-1 16 0,-1-2 3 0,-3-2 1 0,2 0-48 0,1 0-8 16,1 3-3-16,2 3 0 0,2 2-65 0,1 3-14 16,2 1-2-16,0 3-1 15,2 1 9-15,-2 1 3 0,2 3 0 0,-2 0 0 16,3 1 25-16,-3 3 6 0,3 0 1 0,-2 3 0 0,0 2 56 0,0 1 11 16,-1 4 2-16,1 1 1 15,-2 4-37-15,0 3-7 0,1 6-1 0,-2 0-1 0,-1 2-15 0,-1 0-2 16,3-1-1-16,-1-3 0 0,-1-3-9 0,2 0-1 0,0-2-1 0,-2 0 0 15,0-1 5-15,2-3 1 0,0 0 0 0,-1-3 0 16,-2-3-20-16,1-1 0 0,-2-2 0 0,3-4 0 16,-3-2 0-16,1-3 0 0,-1-2-12 0,0-3 3 15,0-1-35-15,-1-2-8 0,0-1 0 0,0-4-1 16,0 1-20 0,-2-2-4-16,-1-2-1 0,0-2-684 0</inkml:trace>
  <inkml:trace contextRef="#ctx0" brushRef="#br0" timeOffset="8870.28">10885 9585 1922 0,'0'0'42'0,"-1"0"9"0,-1 0 1 0,0 0 3 0,2 1-44 0,-1 0-11 0,-2 1 0 0,-1 1 0 0,-3 3 16 0,0 3 0 0,-5 2 1 0,3 1 0 16,-1 3-33-16,-2-1-6 0,0 1-2 0,1 1 0 15,-1-1-13-15,0 1-3 16,-1-1-1-16,1-1 0 16,0-2 20-16,0 0 4 0,0 2 1 0,2-4 0 0,0 0 16 0,1 1 9 15,1-2-1-15,1 1 0 0,-3-1 14 0,3 0 2 16,-1 0 1-16,3 1 0 0,-1 1 4 0,1-1 1 0,2 1 0 0,3 1 0 31,0 0-13-31,1 0-2 0,4 1-1 0,0 1 0 0,3 1-2 0,1 0 0 16,1 0 0-16,3 0 0 0,0 0-12 0,0 0 0 15,-2 0-9-15,3-2 9 0,-2-2 0 0,0-1 0 16,0-3 0-16,-2-1 0 0,2-2 0 0,-3-1 0 16,1 1 0-16,-1-2 0 0,0 0 0 0,-1-1 16 15,-1 0-3-15,2 0-1 0,-3-1-12 0,1 0 0 16,0 1 0-16,-2-2 0 0,3-1 0 0,-4-1 0 15,2 0 0-15,-1-1 0 16,0-1-63-16,-4-2-15 0,3 1-3 0,-3-2-1 16,1 0-90-16,-2-2-17 0</inkml:trace>
  <inkml:trace contextRef="#ctx0" brushRef="#br0" timeOffset="9327.79">10892 9813 428 0,'1'0'9'0,"0"0"3"0,4 0 0 0,-2 1 0 0,-1 1-12 0,2 0 0 0,-2 1 0 0,4 1 0 16,2 4 45-16,4 3 7 0,1 3 2 0,-2 3 0 16,1 1-10-16,-3 1-3 0,0 1 0 0,-1 0 0 0,-1 2 26 0,-2-1 5 15,0-1 0-15,-1-2 1 0,-1 1 47 0,1-4 10 16,-1-1 2-16,0-4 0 0,-1-2-13 0,1-2-3 16,-2 0 0-16,1-4 0 0,-1 0-40 0,0 0-9 15,0-2-2-15,-1 0 0 0,0-1-21 0,2 0-4 16,-1-1 0-16,1-3-1 0,1-2-29 0,-1-3-10 15,2-2 0-15,0-4 9 16,2-1-9-16,-1-1-17 0,2 1 4 0,0-1 1 0,-2 1-37 0,3 0-7 16,-2 1-2-16,2 2 0 0,-2 1 35 0,0 0 7 15,1 0 2-15,-2 3 0 0,1 1 14 0,1 2 0 16,0 0 0-16,0 2 0 0,-1 0 8 0,1 1-8 0,-1 2 12 16,1 1-12-16,-1 2 0 0,-1 1-12 0,1 2 0 0,-1 0 0 15,-1 0-7-15,1 2-1 16,0 3 0-16,0-1 0 0,0 1 4 0,0 2 0 15,-1 1 0-15,-2 1 0 0,1 1 36 0,1 1 7 0,-3 0 1 0,3 1 1 16,-1 1-40-16,-2-1-8 0,0 1-1 0,1 0-1 16,-1 1 21-16,-1-3-9 0,1 1 9 0,-1-2 0 15,0 0-17-15,0-4 3 16,1 0 1-16,-1-2 0 0,0-2-34 0,0-1-6 0,0-1-2 16,0-2 0-16,0-1-72 0,0-1-14 0,-1 0-3 15,2-2-1-15</inkml:trace>
  <inkml:trace contextRef="#ctx0" brushRef="#br0" timeOffset="10405.34">11469 9888 403 0,'2'-3'17'0,"-1"0"5"0,-1 0-22 0,0 1 0 0,1 0 0 0,-1 1 0 0,0 0 72 0,1-1 9 0,0-2 3 0,0-1 0 0,-1 0 8 0,2 2 3 15,-2 1 0-15,-2 1 0 16,1 1-52-16,-1 1-11 0,0 2-1 0,-2 2-1 0,-1 2 1 0,0 1 0 16,0 1 0-16,0 1 0 15,-1 3-43-15,0 0-8 0,-1 3-1 0,3 0-1 0,-1 2 54 0,0 0 10 16,4 0 2-16,-1 1 1 0,3 0-22 15,-1-1-5-15,2 1-1 0,0-2 0 0,1-1-1 0,0-1-1 16,0-3 0-16,2-2 0 0,-2-2-15 0,2-2 0 16,-1-2 0-16,1-1 0 15,0-2 0-15,-1-2 0 0,0-1 8 0,0-2-8 16,1-1 9-16,-2-1-9 0,1-1 8 0,0-2-8 0,0 0 51 0,-2 0 5 16,1-2 0-16,-1-2 1 0,3 1-4 0,-2-2-1 15,-1 1 0-15,2-1 0 0,-2 1-6 0,1-1-2 0,-1 1 0 0,0-1 0 16,-1 1-29-16,2 1-7 15,-2 0 0-15,-1 2-8 0,1 0 0 0,-1 1 0 0,0 2-10 0,0 0 10 16,0 0-20-16,0 3 4 0,0 0 1 0,0 1 0 16,0 1 5-16,0 0 1 15,0 2 0-15,0 0 0 0,0 0-8 0,0 1-2 16,0 2 0-16,0 1 0 0,0 3 2 0,0-7 0 16,2 17 0-16,0-6 0 0,-2 1 2 15,3 1 1-15,-1 1 0 0,1 1 0 0,0 1 14 0,1 1 0 16,3-1 0-16,-2 0 0 0,0 1 0 0,0-2 0 15,1-1 0-15,-1-3 0 0,0-1 0 0,1-1 0 16,-2-2 0-16,1-1 0 0,0 0 9 0,-1-3-1 16,1 0-8-16,0-2 12 0,0-1 27 0,-1-1 5 15,2-1 0-15,-1-2 1 0,-1 1-18 0,1-4-4 16,3 0-1-16,-3-3 0 0,1 1 26 0,0-3 4 16,1 0 2-16,-2-1 0 0,0 0-33 0,0-1-6 0,1 0-2 15,-1-1 0-15,-1 1-13 0,1 1 8 0,-1 0-8 16,-2 3 0-16,0 1 0 0,0 2 0 0,0 1 0 0,-2 0-10 15,1 4 10-15,-1 0 0 0,1 2 8 0,-2 0-8 16,1 0 0-16,-1 2 0 0,1-1-12 0,0 3 4 16,0 2-7-16,1 1-1 0,-1 3 0 0,1 2 0 15,-1 1-16-15,0 2-3 0,1 0-1 0,-1 1 0 16,3 2 26-16,-1 0 10 0,1-1-8 0,1 0 8 16,1-3 0-16,1 0 0 0,-1 0 0 0,3-1 0 15,-1-2 0-15,2-1 0 0,-2 0 0 0,1-3 8 0,-1 1-8 0,0-4 0 16,1-1 0-16,-1-1 0 15,0-1 8-15,0-1 4 0,2-2 1 0,-1-2 0 0,2-1 8 16,0-3 2-16,1 0 0 0,-1-2 0 0,0-1 1 0,-1-1 1 16,1 0 0-16,-2-1 0 0,1 0-6 0,-2 1-2 15,1-1 0-15,-3 0 0 0,1 0 2 0,-1 1 0 16,0 1 0-16,-1 0 0 0,-1 2-19 0,0 1-14 16,-1-1 2-16,0 1 1 0,-1 0 11 0,-1 0 16 15,1 0-4-15,-2 1-1 0,1 0-11 0,0 1 0 16,-1 1-12-16,-1 0 12 0,0 1 0 0,-1-1 8 15,-1 1 2-15,1-1 0 0,-2 0-22 0,0 2-5 16,-1-2-1-16,0 1 0 16,-1-1-54-16,1 2-12 0,-2-1-1 0,1 0-1 15,-1 0-133-15,1 1-26 0,2 2-6 0,-2-1-1 0</inkml:trace>
  <inkml:trace contextRef="#ctx0" brushRef="#br0" timeOffset="11941.34">12698 9899 1324 0,'2'-1'118'0,"-1"0"-94"0,1 1-24 0,-2 0 0 0,3 1 0 0,-2-1-13 0,3 1 1 0,2 1 1 0,2 1-15 0,-1 2-3 15,3 2-1-15,-1 1 0 0,0 2 18 0,-3 2 12 16,3 2-13-16,-2 2 5 0,1 2 24 0,-2 3 6 16,1 0 1-16,-1 2 0 0,-2 0 9 0,0-2 1 15,0-1 1-15,-1-2 0 0,0-1 2 0,0-3 0 16,0 1 0-16,0-5 0 0,-1 0-7 0,0-4-1 15,-1 1 0-15,0-3 0 0,-1-2 1 0,0 0 0 16,0 0 0-16,0-2 0 0,1 1-12 0,-1-1-2 0,0-1-1 0,2 0 0 16,-2 0 10-16,0-1 3 0,-2-2 0 0,2 4 0 15,0 0-1-15,3-22 0 0,-1 14 0 0,0-4 0 16,1 1-17-16,0 0-9 0,0-2 10 0,0-1-10 16,2-1 0-16,2-1 0 0,0 0-11 0,1-1 11 15,-1-1-16-15,1 2 5 0,0 1 1 0,0 3 0 16,1 0-6-16,-1 2-2 0,-1 1 0 0,1 2 0 15,-2-1 18-15,2 2 0 0,-2 2 0 0,0 0 0 0,1 2 0 16,-2 1 0-16,1 1 0 0,0 1 0 0,-2 2 0 16,1 1 8-16,1 0-8 0,-2 3 0 0,1 2 0 0,0 3-16 15,1 1 3-15,-1 1 1 0,-2 2 12 0,2 1-9 16,-2 0 9-16,0-1-8 16,0-1 8-16,-2-2 0 0,2-1 0 0,-1-1 0 0,0-1 0 0,0-2 9 15,0-1 0-15,-1-1 0 16,1-2 8-16,-2-1 2 0,0-1 0 0,0 0 0 0,2-1 21 0,-1-1 4 15,1-2 0-15,1 0 1 0,-2-1-14 0,4-2-3 16,-1-2-1-16,1-1 0 16,-1-1-11-16,1-2-3 0,0 0 0 0,0-3 0 0,0 1-13 0,1-1-12 15,-2-1 3-15,3 0 0 16,-1 0-7-16,-1-1 0 0,2 2-1 0,0-1 0 0,0 2-15 0,1 0-4 16,-2 3 0-16,4 0 0 0,-3 2-1 0,1 1-1 15,0 4 0-15,-2-1 0 0,1 2 19 0,0 1 4 16,0 2 1-16,0 1 0 0,-1 2 14 0,1 0 0 0,0 2 0 15,-1 2 0-15,2-2-11 0,-2 4-5 16,0 0-2-16,0 0 0 0,-1 3-4 0,0 0-1 0,0 1 0 0,-1 0 0 16,-2 0-5-16,1 1-2 15,-1 2 0-15,0-2 0 0,0-2 15 0,-2 1 3 0,1-2 1 0,-1-1 0 0,0-1-19 16,0 0-4-16,0-3-1 0,-1 0 0 16,0-2-45-16,0-1-8 0</inkml:trace>
  <inkml:trace contextRef="#ctx0" brushRef="#br0" timeOffset="12689.91">13712 9845 1555 0,'-3'-1'138'0,"2"0"-110"0,0 1-28 0,0 0 0 0,-1 1 0 0,1 1 0 0,-4 0 0 0,-1 1 0 16,-6 1-79-16,1 2-17 0,-2 2-4 0,-1-2-1 15,2 1-8-15,-1-1-2 0,1 1 0 0,0 0 0 0,1 0 70 0,-2 1 13 0,1-1 4 0,1 0 0 16,0-2 78-16,4 1 16 0,-1-2 3 0,2 0 1 16,1-2 2-16,0 0 1 0,2 0 0 0,-1-1 0 15,2 0-19-15,1-1-4 0,-1 1-1 0,2-1 0 16,0 0-29-16,2-1-7 0,1 1-1 0,1-1 0 15,2 0-16-15,-6 1-9 0,19-3 1 0,-6 2 0 16,1 1-27-16,2-1-5 0,2 1 0 0,0 0-1 16,-1 1 11-16,1 2 2 0,-2 1 1 0,0 1 0 0,-1 1-25 15,-1 1-6-15,-2 0-1 0,1 2 0 0,-1-2-13 0,-3 1-2 16,1-1-1-16,-2 0 0 0,-1 0 27 0,-3-1 4 16,1 2 2-16,-2-2 0 0,-1 1 50 0,-2-1 9 15,0 2 3-15,-1-2 0 0,-1 0 63 0,-1 1 13 16,-2 0 2-16,-1 0 1 0,-2 0 8 0,2-1 1 15,-4 2 1-15,0-1 0 0,-1 2-51 0,0-2-10 0,1 1-3 0,-1-2 0 16,-2 0-27-16,2 0-6 16,-1-2 0-16,2-2-1 0,-2 1-29 0,3-1-6 0,-1-2 0 0,2-1-1 15,-1 0-31-15,3-2-5 16,-2 1-2-16,3-2 0 16,0-1-44-16,0-1-9 0,1 1-1 0,1-2-339 0</inkml:trace>
  <inkml:trace contextRef="#ctx0" brushRef="#br0" timeOffset="13432.61">14030 9939 864 0,'2'-2'76'0,"0"1"-60"0,-1 0-16 0,-1 0 0 0,0 1 84 0,1-1 13 0,1-1 3 0,0-1 1 16,1 0-92-16,-1 1-18 0,-1 0-4 0,-1 1-1 31,-1 0-54-31,-1 1-10 0,-1 0-2 0,-1 0-1 0,0 0 33 0,-2 0 8 16,0 0 0-16,-2 0 1 0,1 1 108 0,-2 0 22 15,-1 1 4-15,-1 0 1 0,0 1 6 0,-1 1 2 0,0 0 0 0,2 0 0 16,0 3-48-16,0-2-10 0,1 3-2 0,-1 1 0 0,1 2-6 16,1 1-2-16,1 1 0 0,0 1 0 15,1 0-21-15,1 1-5 16,4-1-1-16,-1-2 0 0,2 0-9 0,2-3-12 0,2-1 2 0,0 0 1 0,3-2-11 0,0 1-1 16,0-2-1-16,3 1 0 15,2 1-3-15,-1-4-1 0,2 0 0 0,0-1 0 0,3-2 12 0,0-2 2 16,0-1 1-16,1-1 0 0,0-2 11 0,0 0-10 15,-2-1 10-15,0-2-10 0,0-1-4 0,-1 1-1 16,-1-2 0-16,-2 1 0 16,-1 0 24-16,-1 0 5 15,0 2 1-15,-1-1 0 0,-1 2 9 0,0 0 1 0,-1 1 1 16,-1 2 0-16,1 0 16 0,-1 0 3 0,-2 1 1 0,1 2 0 16,-1 1-34-16,2 0-12 0,-2 1 9 0,0 2-9 15,0 0-11-15,1 2-7 0,0 2-2 0,0 1 0 16,-2 2-14-16,3 2-3 0,2 3-1 0,-1 0 0 15,1 2 29-15,2-1 9 0,3 1 0 0,0 0 0 16,2 3-23-16,1-1 3 0,4 1 0 0,0-1 0 16,0 0 0-16,1 1 0 0,2 0 0 0,-2-1 0 15,-1 1-14-15,-1 0-2 0,-1 0-1 0,0-1 0 16,-3 0 14-16,-2-2 3 0,0-1 1 0,-4-1 0 16,0 0 19-16,-4 0 0 0,-2-1 0 0,-2 0 0 0,-1 2 22 15,-4 0 8-15,-3 1 2 0,0 0 0 0,-4 0 36 16,0 0 7-16,-4 1 1 0,-1 0 1 0,-2 0 17 0,1-1 3 15,-1-1 1-15,-1-1 0 0,1-1-35 0,-1-1-7 16,2-1-2-16,-2-2 0 0,2 1-54 0,1-4 0 16,2 1 0-16,-1-2 0 15,2-2-75-15,2-1-9 0,1-1-3 0,3-2 0 16,0-1-40-16,3-2-8 0,4 0-1 0,-2-1-1 16,2-3-88-16,0-3-18 0,3-5-3 0</inkml:trace>
  <inkml:trace contextRef="#ctx0" brushRef="#br0" timeOffset="14303.18">15511 9965 864 0,'-6'1'76'0,"1"0"-60"0,2-1-16 0,0 0 0 0,1 1 102 0,-2-1 18 0,-3 1 3 0,-5 2 1 16,-4 1-20-16,-2 1-4 0,0-1-1 0,2 0 0 15,-1 2-52-15,2-1-11 0,2 0-1 0,0 0-1 16,2 1-34-16,-1 0 0 16,0 0 0-16,0 1 0 0,0 2 0 0,0-1 0 0,-2 3-9 0,2-1 9 15,0 2-8-15,1 0 8 0,0 2-8 0,2 0 8 16,0 0 10-16,1 1 7 16,2 2 2-16,1 0 0 0,2-1 1 0,2 0 0 0,2-1 0 0,2-2 0 15,3-1-12-15,4 0-8 0,-1 0 9 0,4-2-9 0,0 2 9 0,1-3-9 31,2-1 8-31,0 0-8 0,-1-1 0 0,2-2 0 0,-1 0 0 0,1-1-11 0,-1-2-1 0,0-1 0 16,-1-1 0-16,1-2 0 16,0 0-30-16,-2-1-6 0,1 1-2 0,-2-1 0 31,1 0-38-31,-3 1-8 0,2-2-2 0,-4 1 0 0,-1 0-16 0,2 1-3 0,-1-1-1 0,1 1 0 0</inkml:trace>
  <inkml:trace contextRef="#ctx0" brushRef="#br0" timeOffset="14934.84">15865 10074 1324 0,'2'-2'118'0,"-2"1"-94"0,-2 0-24 0,2 0 0 0,0 1 0 0,0-1 0 0,0 0 0 0,-1-1 0 0,-1 0-32 0,-2 0-7 16,0 0-1-16,-1 1-1 0,-1 0-27 0,-2 1-4 15,-1 0-2-15,0 0 0 0,0 1 42 0,-2-1 9 16,1 0 2-16,-1 1 0 0,-2 1 77 0,1 0 15 15,-1 0 3-15,-1 1 1 0,2 2 21 0,-1 1 4 16,-1 0 0-16,0 2 1 0,0 1-23 0,-1 2-5 16,0 1-1-16,1 1 0 0,0 2-22 0,3 0-5 15,-1 2-1-15,2-2 0 0,4-1-19 0,0-1-4 16,3 0-1-16,2-3 0 0,2-1-9 0,3 1-3 0,1-3 0 16,0 3 0-16,1-2-28 0,2 0-7 0,0-1-1 15,-1-1 0-15,4-1-6 0,-3-3-2 0,2-1 0 0,-1-1 0 16,1-1 24-16,0-3 4 0,0-1 8 0,0-1-13 15,-1 0 22-15,1-2 5 0,-1 1 1 0,-2-1 0 16,1 1 5-16,0-1 2 0,-2 0 0 0,0 0 0 16,0 1 15-16,-1-1 3 0,1 2 1 0,-2-1 0 15,1 0-18-15,-1 2-4 0,-1 0-1 0,0 0 0 16,-1 2-9-16,2 0-1 0,-3 2-8 0,2-1 12 16,-1 1-12-16,-2 1-15 0,2 0 3 0,-1 1 1 15,0 1-2-15,-1 1-1 0,2 0 0 0,-1 2 0 0,0 1 2 16,0 1 1-16,-1 1 0 0,2 0 0 0,0 2 11 15,-1-1 0-15,1 0 8 0,0 0-8 0,0 0 0 0,1 0 0 16,1-1-10-16,0 1 10 0,1-2-20 0,-3-1 4 16,3 0 0-16,-1-1 0 0,-1-1-28 0,-1-1-6 15,2 0-1-15,-1-1 0 16,-1-2-29-16,-1-1-5 0,2 0-2 0,-1-1-591 0</inkml:trace>
  <inkml:trace contextRef="#ctx0" brushRef="#br0" timeOffset="15933.1">15977 10074 1785 0,'3'6'79'0,"-2"-3"17"0,1 2-77 0,-1-1-19 0,1-1 0 0,-1 0 0 0,1 2 0 0,1 5-14 0,1 4 2 0,2 5 1 0,0 5 20 0,-1 1 4 16,0 0 1-16,0-3 0 0,-1-1-14 0,-1-1 0 16,0-2 0-16,1-4 0 0,0-1-14 0,-2-3 4 15,0 0 1-15,0-3 0 0,2-1 25 0,-3-1 4 16,1-2 2-16,-2-1 0 0,1-2 47 0,-1 0 10 16,0 0 1-16,-1-1 1 0,1 0-22 0,0-2-5 15,-2 0-1-15,2-3 0 0,-1 0-20 0,1-3-4 16,-1 0-1-16,1-2 0 0,1 1-28 0,0-2-13 15,-1 0 1-15,4-2 0 0,0 1 0 0,-1-2 0 0,0 1 0 16,2-1 0-16,1-1-18 0,1 1-3 0,0 0-1 0,-1 1 0 16,2 0 5-16,-1 0 1 0,2 1 0 0,-1 2 0 15,2 1 11-15,-2 0 2 0,2 2 1 0,-1-1 0 16,0 2 14-16,1 0 0 0,-1 2 0 0,1 2 0 16,-3 0 0-16,3 2 0 0,-3 1 0 0,0 1 0 15,-1 2 0-15,0 0 0 0,1 4-10 0,-2 0 10 16,0 1-15-16,0 1 5 0,-1 1 1 0,-1-1 0 15,-1 2 1-15,0-1 0 16,-1 1 0-16,-1 1 0 0,0-1 8 0,-3 0-8 16,2 1 8-16,-3-2-8 0,2 0 16 0,0 0 4 0,0-2 1 0,-1-2 0 0,0-1 15 0,0 0 2 31,1-1 1-31,0-1 0 0,1 0-1 0,-1-2 0 0,2-1 0 0,-2 0 0 0,2 0-6 0,0-1 0 16,2-1-1-16,-2-1 0 0,1-1-3 0,1-2 0 15,0 0 0-15,1-2 0 0,2 0-20 0,0-3 0 16,1-1 0-16,1-1 0 0,9-15-8 31,-7 14 0-31,1-1 0 0,1 0-4 0,-2 0 0 0,2-1 0 0,-1 3 0 0,0 0 12 0,0 3-8 16,-2 0 8-16,2 3-8 0,-3 0 8 0,3 2-13 0,-2 1 5 15,-1 1 8 1,1 2-8-16,0 0 8 0,-2 1 0 0,-1 2 0 0,1 3-10 0,-3-1 10 0,2 3-13 0,-1 1 5 16,-2 3-9-16,1 0-2 0,-2 3 0 0,0 1 0 31,-1 2 3-31,0-1 1 0,-1 1 0 0,1 0 0 0,0 1 15 0,-1-1 0 0,2 0 9 0,-1-1-9 15,1-3 19-15,3 0-3 0,-1 0 0 0,0 0 0 16,2-3 3 0,1-1 0-16,0 0 0 0,0-3 0 0,2-2-19 0,-1-1 8 0,3-2-8 0,1-2 0 0,1-2 24 15,2-1-1-15,2-3-1 0,1-1 0 16,-1-1-1 0,3-1 0-16,1-3 0 0,-1 0 0 0,0 1-1 0,-1-3-1 15,0 0 0-15,-1-2 0 0,1 1-19 0,-2 0 0 16,0 0 0-16,-1 0 0 0,-2 1 0 0,0-1 0 15,-1 0 0-15,-3 0 0 0,0 2 0 0,-2 1 0 16,-2 0-8-16,-1 3 8 0,-1 1 0 0,-3 0 0 16,0 3 0-16,-2 1 10 0,-1 2-10 0,-2 1 0 15,-1 2 0-15,-3 1 0 0,-1 2 0 0,-3 1 0 16,1 2 0-16,-4 3 0 0,-1 2-9 0,-2 1-4 16,1 2-1-16,-1 1 0 0,-1 2 14 0,1 3 0 0,2 0 0 0,1 1-9 15,-1-2 9-15,4 0 0 0,1 0 0 16,3-2 0-16,2 0 0 0,2 0 11 0,3-1-3 0,2-2 0 15,4-1-8-15,3 0 12 0,2 0-12 0,3-1 12 16,4-1-2-16,1-1 0 0,2 2 0 0,4-3 0 16,-1 0-10-16,3-3 0 0,1-1 0 0,0-1 0 15,-2-2 0-15,2-2 0 0,-1-3 0 0,-1 0 0 16,-3-2-34-16,-1 0-9 0,-3-1-1 0,-3-2-679 16,-2 1-135-16</inkml:trace>
  <inkml:trace contextRef="#ctx0" brushRef="#br0" timeOffset="16933.66">9926 11635 2246 0,'0'0'200'0,"0"0"-160"0,0 0-32 0,0 0-8 0,0-1-57 0,0 0-13 0,0 0-2 0,0-1-1 31,0-1 41-31,-1-3 8 0,-1-1 1 0,-1-1 1 0,0-3-24 0,-2-2-5 0,3-2-1 0,-5-2 0 31,1-2 52-31,-2-1 0 0,2-2 0 0,-2-1 9 16,0-1 50-16,1-1 9 0,-3-4 3 0,3 1 0 15,-2 1 5-15,1-3 0 0,-2-1 1 0,1-1 0 0,2 0-44 16,0 0-9-16,1-1-1 0,1 1-1 0,1 1-10 0,2 2-1 16,-1 4-1-16,3 0 0 0,2 4-10 0,0 0-14 15,1 1 3-15,2 0 1 0,3 3-10 0,1-1-3 16,3 2 0-16,1 0 0 0,3 2-38 0,1 0-8 15,2 2-2-15,0 3 0 16,1 0-4-16,1 3-1 0,-1 0 0 0,-1 3 0 0,0 1 5 0,-2 1 1 16,2 1 0-16,-2 0 0 0,0 1 26 0,0 1 4 15,-1 0 2-15,1 1 0 0,-2 1 17 0,-1-1 3 16,-2 3 1-16,2-1 0 0,-3 0-31 0,1 2-5 0,-3 0-2 16,0-1-293-16,-2 2-60 15</inkml:trace>
  <inkml:trace contextRef="#ctx0" brushRef="#br0" timeOffset="17553.32">9572 11423 1324 0,'9'-3'118'0,"-1"1"-94"0,-2 0-24 0,1 0 0 0,-2 0 47 0,6-1 5 0,8-3 0 0,11-2 1 0,9-2-41 0,6-3-12 16,2 1 0-16,-2 0 8 0,-4 2-55 0,-2 0-10 16,-2 2-3-16,-4-2 0 15,-2 2-53-15,-2-1-11 0,-2 1-3 0,-3-1 0 0,-2 2 99 0,-1 0 28 0,0 1-10 0,-4 1 10 16,-1-1 76-16,-1 2 20 0,-2 1 4 0,-3 1 1 15,0 0-1-15,-2 1-1 0,0 0 0 0,-1 0 0 16,-1 2-15-16,-1 0-4 0,0 0 0 0,0 1 0 16,-1 2-29-16,0-1-7 0,0 2 0 0,1 2-1 15,-2 2-43-15,0 1 0 16,-2 3 0-16,2 1 0 0,-1 1-15 0,0 3 5 0,-1 1 1 0,-1-1 0 16,1 2 9-16,-2-1 0 0,2 1 0 0,-1-2 0 15,0 1 0-15,0 0-13 0,-1-1 3 0,0-2 1 0,-1 0 9 0,1-3 0 16,-1 0 0-16,-1-4 0 0,0-2 0 15,0-4 0-15,0 0 0 0,1-2 8 0,-1 0 11 0,-2-2 2 16,1-1 1-16,-1-1 0 16,0 0 10-16,-1-2 1 0,0-1 1 0,0-1 0 0,3-1 10 0,-1-1 1 15,0-2 1-15,2 1 0 0,1-1-10 0,1 0-1 16,0-2-1-16,2-1 0 0,-1 0-3 0,3-1-1 16,0 2 0-16,0-2 0 0,2-1-39 0,1-1-8 15,1 2-2-15,1 0 0 0,1-1 2 0,-1 1 0 0,2 0 0 16,-2 2 0-16,2 0-3 0,-2 1 0 0,-1 1 0 0,1 1 0 15,-2 2-3-15,3-1-1 0,-2 0 0 0,-1 1 0 16,1 1-22-16,-2 0-5 0,2 1-1 0,-2 1 0 16,-1 1-12-16,0 0-4 0,0 1 0 0,0 2 0 15,0 0-12 1,1 0-4-16,-1 0 0 0,-2 1-636 0</inkml:trace>
  <inkml:trace contextRef="#ctx0" brushRef="#br0" timeOffset="18452.18">10725 11266 1324 0,'1'-1'59'0,"-1"0"12"0,2 1-57 0,-2-1-14 0,0 1 0 0,0 0 0 0,0 0 53 0,-2 0 8 0,2 1 2 0,-1 0 0 0,-3 2-3 0,4-3 0 15,0 0 0-15,-15 16 0 0,8-9-52 0,-2 3-8 16,0-1 0-16,-2 2-10 0,-1 0-17 0,2 0-3 16,-2 2-1-16,1 0 0 0,0-2 12 0,1 1 3 15,2 1 0-15,-1 0 0 16,4-1 37-16,-1-2 8 0,1 0 2 0,4 0 0 0,-1-2 1 0,2-1 1 16,2 0 0-16,-1-3 0 0,3 0 12 0,-2-1 3 0,3-1 0 15,0-1 0-15,1-1-17 0,1-1-3 0,0-2-1 0,1-1 0 16,1-1-5-16,0-3-1 15,0-1 0-15,1-2 0 0,-3 0-31 0,2 0-6 0,-1-2-2 0,-1 2 0 16,0 0-4-16,-1-1-1 16,-1 2 0-16,0 1 0 0,0-2 23 0,0 1 0 0,-1 0 0 0,0 0 8 15,1 2 27-15,-3-1 5 0,2 1 0 0,-1 0 1 16,-1 3-26-16,2-1-6 0,-3 1-1 0,2 1 0 31,-3 0-8-31,0 1 0 0,1 1-12 0,-1 0 12 0,0 1-38 0,0 1 0 0,0 0 0 0,0 1 0 0,1 1 5 16,-1 2 1-16,2 1 0 0,0 1 0 0,-1 1 0 15,2 0 1 1,-1 2 0-16,1 0 0 0,-2 2 31 0,3-1 0 16,-1 1 11-16,0 1-3 0,1 0 5 0,-1 1 2 15,2-1 0-15,-2-1 0 0,2 0-5 0,-1-2-1 16,1 2 0-16,3-4 0 0,-2 1-9 0,-1-4 0 16,2 1 0-16,0-2 0 0,-1-1 0 0,-2-1 18 15,1-1-3-15,0-2-1 0,1 0-14 0,-1-1-16 16,-2-1 3-16,2 0 1 0,-1-2 41 0,0 0 9 15,-2 0 2-15,2-2 0 0,0 1-5 0,-3-2-1 16,4-1 0-16,-1-1 0 0,0 1-16 0,-2 0-3 0,2-2-1 0,1 1 0 16,0 0-14-16,-1 1-12 0,0 2 3 0,1-1 0 15,-1 4 0-15,-2 1 0 0,2 1 0 16,-1 2 0-16,0 0-3 0,0 2 0 0,-1 1 0 0,1 2 0 16,1 2-11-16,-1 0-2 0,2 2-1 0,-1 0 0 15,1 3-10-15,-1-2-3 0,1 2 0 0,-2 1 0 16,1-1 21-16,-1 0 4 0,1 0 1 0,-2-2 0 15,2 0 13-15,0-1 0 0,-1-2 0 0,0-1 0 0,0 0 0 16,0-2 16-16,0 0-3 0,1-1-1 0,0-2 0 16,0 0-1-16,1-1 0 0,1 0 0 0,0-2 7 0,2-2 2 15,-2-1 0-15,3 0 0 16,-2-2 10-16,1 1 2 0,-1-3 1 0,-1 1 0 0,1-1-13 0,-1-1-4 16,1 2 0-16,-1-3 0 0,1 2-16 0,0-1 0 15,-2 0-11-15,2 2 11 0,-1 1-15 0,0 2 4 16,-1 1 1-16,0 1 0 0,-1 3-6 0,1 1-2 15,-1 0 0-15,-1 3 0 0,3 2 18 0,-1 2 0 16,0 1 0-16,-2 1 0 0,0 0 0 0,1 1 0 16,0 2-12-16,-2 0 12 0,3 2 0 0,-2 0 0 0,1 0 8 15,-1 0-8-15,1 0 0 0,0-2-16 0,1-1 1 0,-1-1 1 16,0-1-42-16,1-2-8 0,1-2-1 0,-1-1-1 31,1-1-65-31,1-2-13 0,0 0-2 0,1-2-1 0</inkml:trace>
  <inkml:trace contextRef="#ctx0" brushRef="#br0" timeOffset="19221.02">12299 11055 1425 0,'0'-4'31'0,"2"1"6"0,-1 1 2 0,-1 1 2 0,1 0-33 0,-1 0-8 0,1-2 0 0,1-3 0 0,1 1 14 0,-1 0 1 0,0 1 0 0,1 2 0 0,-1 2-39 0,1 3-8 15,0 1-2-15,-1 2 0 0,0 4 13 0,1 0 2 16,-1 4 1-16,0 3 0 16,0 4 42-16,-1 4 9 0,3 3 2 0,-2 1 0 15,0 2 14-15,1 1 3 0,0 4 1 0,1-1 0 0,0-2-25 0,3-3-6 16,1-2-1-16,2-4 0 0,2-2-5 0,0-3 0 16,2-3-1-16,1-4 0 0,0-3-25 0,-1-4-5 15,1-1-1-15,0-5 0 0,1-1 16 0,-1-2 16 16,1-3-3-16,-1-1-1 0,-1-3 33 0,0-1 7 15,-1 0 0-15,-1-4 1 0,0-1 23 0,-1-2 4 0,0-1 0 0,1-1 1 16,-2 1-39-16,0 1-8 0,-2-1-2 0,0-1 0 16,0 0-1-16,-3 0-1 0,0-1 0 0,1 1 0 15,-1-1-30-15,-1 0-10 0,-1 1 0 0,-1 0 0 16,1 1 10-16,-1 2 14 0,-2 1-3 0,0 2-1 16,0 3-61-16,0 1-12 0,-1 2-2 0,-1 2-1 15,-1-1-18 1,0 2-3-16,1 1-1 0,-2 1-508 0,0 0-103 0</inkml:trace>
  <inkml:trace contextRef="#ctx0" brushRef="#br0" timeOffset="19680.25">13035 10931 1267 0,'5'0'56'0,"-3"0"12"0,-1 0-55 0,0 0-13 16,-1 0 0-16,-1 1 0 0,0 0 79 0,-2 0 13 16,-1 1 2-16,-3 2 1 0,-4 3-31 0,-2-1-5 0,-4 4-2 0,0-1 0 15,0 0-57-15,-1 0-9 0,1 0-3 0,0 0-1 16,2-2-22-16,1 2-4 0,3-2-1 0,2 1 0 16,-1-1 29-16,5-1 11 15,0 1-8-15,1-2 8 0,4 2 0 0,0 1 0 0,5 0 0 0,0 1 8 16,3 0 6-16,3 0 2 0,3 2 0 0,1-2 0 15,4 0 0 1,-2-1 0-16,3 1 0 0,-1-2 0 0,1 1-16 0,-1-1-16 0,0 0 3 0,-1-2 1 16,1 2-27-16,-2-2-5 0,-2 0 0 0,0-1-1 15,1 0 30-15,-4 0 7 0,1-1 8 0,-3 0-13 0,-1 1-9 16,-2 0-2-16,-2 0 0 0,-1-1 0 0,0 1 33 16,-3 1 7-16,-1 0 0 0,0 2 1 0,-2 1 39 0,-3 0 7 15,-2 1 1-15,-2 2 1 16,-2 0 13-16,1 1 2 15,-1 2 1-15,-2-2 0 0,2-1-25 0,-1 1-4 0,1 1-2 0,-2-1 0 0,1 0-15 0,0 0-3 16,1-1-1-16,-2-2 0 0,2 0-39 0,0 0-8 16,-1-2-2-16,1 0 0 15,0-1-56-15,0-2-11 0,1-2-3 0,1 0 0 32,0-1-73-32,3-1-15 0,1-1-4 0,2 1-492 0</inkml:trace>
  <inkml:trace contextRef="#ctx0" brushRef="#br0" timeOffset="20614.86">13998 11293 1267 0,'0'-4'56'0,"-1"-1"12"0,0 1-55 0,1 0-13 0,0 1 0 0,0 3 0 0,0-3-79 0,-1-1-18 0,1-3-4 0,-2 1-1 16,1-2-5-16,0 3-1 0,-2-1 0 0,3 3 0 0,0 0 89 0,-1 2 19 0,1 0 0 0,0 1 0 15,0 0 136-15,-1 0 24 16,1 1 5-16,0 0 1 0,0 0-68 0,0-1-14 0,0 0-2 0,0 16-1 16,0-5-5-16,1 2 0 0,0 3-1 0,1 2 0 15,-1 2-18-15,1 2-3 0,1 0-1 0,-1-1 0 16,0-1-22-16,0 0-5 0,3-1-1 0,2-1 0 16,-2 0-25-16,1-3 8 0,0 0-8 0,-1-4 0 15,0-2 8-15,0-1-8 0,-1-2 8 0,0-3-8 16,-1 0 0-16,2-2 0 0,-3-1 0 0,-1-1 24 15,-1-2 0-15,0 1 0 0,0-2 0 16,2-2 10-16,-2-2 2 0,1-3 0 0,-1-1 0 0,0-1 6 0,1-3 2 16,-1-1 0-16,3-1 0 0,0-2-33 0,0-1-11 15,1 0 0-15,1-3 9 0,2-1-9 0,-1-2 10 16,2 0-10-16,0-1 10 0,1-1-21 0,1 0-4 16,1-1-1-16,4 1 0 0,-1 2 0 0,1 1 0 15,2 2 0-15,-1 2 0 0,1 3-17 0,0 2-4 16,0 2-1-16,2 2 0 15,-2 2 2-15,2 2 1 0,-1 1 0 0,-2 1 0 0,3 4-10 0,-4 0-3 0,3 2 0 16,-3 2 0-16,-1 1 16 0,-1 1 4 16,-2 2 0-16,-1 1 0 15,-2 1-41-15,-1 1-8 0,-2 0-2 0,-3 3 0 0,0 0 35 0,-3 1 6 16,-2 1 2-16,-2 1 0 0,-5 1 36 0,1 0 12 0,-2 1 0 0,-4 0 0 16,-2 2 73-16,0-1 15 0,-2 1 4 0,0-2 0 15,1 1-60-15,2-1-11 0,2-3-2 0,3-3-1 16,1-2 6-16,3-3 2 0,0 0 0 0,4-2 0 15,-1 0-27-15,2-2-11 0,-1 1 8 0,3-2-8 16,0 1 8-16,0-1-8 0,0 0 8 0,3 0-8 0,-1-1-16 16,3 1-9-16,2 1-2 0,1-1 0 0,1 0-31 0,4 0-6 15,0 0-2-15,0 0 0 16,3 1-2-16,-3 0-1 0,1 2 0 0,0-1 0 0,-1 2 21 0,-2-1 5 16,1 2 1-16,-2 0 0 15,0 0-30 1,-3-2-7-16,2 3-1 0,-1 0 0 0,-1-1 80 0,-3 1 10 0,2 0 5 0,-1 1 1 0,-2-1-40 0,0 0-7 15,-2 2-1-15,-1 0-1 16,-1 1 53-16,-2-1 10 0,-1 3 2 0,-3-1 1 16,0 1 18-16,-3 1 3 0,0 0 1 0,-3-1 0 0,0-1 37 0,-1 0 7 15,-1 0 1-15,0 1 1 0,-1-2-30 0,0 0-7 0,-2-1 0 16,3-2-1-16,-1 0-18 0,-1-2-3 0,3 0-1 0,2-3 0 16,0 0-41-16,1-2 0 0,1 0 0 0,1-3-11 15,0 0-25-15,3-2-4 16,2 0-2-16,-1-2 0 15,1-1-54-15,-1 0-12 0,3-1-1 0,0 1-586 0</inkml:trace>
  <inkml:trace contextRef="#ctx0" brushRef="#br0" timeOffset="21328.14">14864 11278 1785 0,'-1'-2'79'0,"-3"-1"17"0,2 2-77 0,-2-1-19 0,4 1 0 0,-2 0 0 0,0 0 16 0,-3 0-1 0,-1-2 0 0,-3 1 0 0,-2 0 9 0,-2 1 3 15,-1 2 0-15,0 2 0 16,-1 2-65-16,-1 1-13 0,-2 1-2 0,-1 2-1 16,2 3-21-16,1-1-4 0,1 1-1 0,1 2 0 0,2-1 46 0,0 1 9 15,2 1 1-15,1-1 1 0,3 0 52 0,1-3 11 16,1 2 1-16,3-3 1 0,0-1-8 0,1 0-2 16,2-2 0-16,1-1 0 0,0 0-3 0,1-2-1 15,4 1 0-15,-2-3 0 0,3 0-28 0,-1-3-18 16,3-1 2-16,-1-2 1 0,0-1 37 0,4-2 7 15,-3 0 2-15,3-2 0 0,0 1-40 0,-1-1-8 16,-1 1-2-16,2 0 0 0,-3-1 27 0,-2 1 4 0,2 0 2 16,-4-1 0-16,3 0-5 0,-2 0-1 0,-1 1 0 0,1-1 0 15,0 2-8-15,-2-2 10 0,0 2-10 0,1 0 10 16,-4 2-10-16,2 1 0 0,-1 1 0 0,-1 1 8 16,0 0 7-16,-1 2 1 0,0 0 0 0,0 1 0 15,1 1-16-15,-1 0 0 0,1 2-9 0,0 1 9 16,0 2 16-16,0 1 8 0,0 1 3 0,-1 1 0 15,1 0-27-15,-1 0-16 0,0 1 3 16,1 1 0-16,0-1 13 0,-1-1 0 0,3 1 0 0,-3-1 0 16,2-1 0-16,-1 0 0 0,0-1 0 0,-1 0 0 0,0-2-8 0,-1-2 8 15,-1-1-13-15,0-1 5 16,1-2-38-16,-1 0-7 0,0-1-2 0,0-1 0 31,-1-2-46-31,1-1-10 0,-1-2-1 0,-1-1-531 0</inkml:trace>
  <inkml:trace contextRef="#ctx0" brushRef="#br0" timeOffset="21756.52">15051 11311 576 0,'0'10'51'0,"2"-2"-41"0,-2-1-10 0,0-4 0 0,0 1 209 0,1 4 40 0,0 6 8 0,0 7 2 16,1 7-136-16,-1 1-27 0,-1-2-6 0,0-5-1 15,0-4-37-15,0-6-7 16,0-3-1-16,0-4-1 0,-1-2-35 0,1-2-8 0,1-1 0 0,-1-2 0 16,1-1 21-16,-1-1 3 15,1-3 0-15,1-2 0 0,-2-1 15 0,2-3 3 0,1-2 1 0,-1-2 0 16,3-1-21-16,-1 1-4 0,1 0-1 0,0 0 0 16,1 2-28-16,1-1-5 0,0 1-2 0,1 1 0 15,-1 1-3-15,0 0-1 0,0 1 0 0,0 1 0 0,2 2-2 16,-3 3-1-16,1 1 0 0,-2 2 0 0,2 1 11 0,-1 2 2 15,1 2 1-15,0 1 0 0,-1 2-13 0,2 1-4 16,1 0 0-16,-2 4 0 0,1-1 20 0,-2 1 8 16,0 4-8-16,1-1 8 0,-1 0 0 0,0 0 0 15,0 1 0-15,1 0-8 16,-1 1 8-16,1 0 12 0,0 0-2 0,-2 1-1 0,4 1-9 0,-4-1 0 16,2 0 9-16,0-1-9 0,-3 0 12 0,1-1-3 0,0 2 0 0,-1-4 0 15,0-1-20-15,-1-2-4 0,2-2-1 0,-2-1 0 16,-1-2-16-16,0-2-3 0,0 0-1 0,1-2 0 15,-1 0-20-15,-2-1-4 0,3-2 0 0,-2-2-1 32,1-2-50-32,-1-1-9 0</inkml:trace>
  <inkml:trace contextRef="#ctx0" brushRef="#br0" timeOffset="22121.25">15571 10875 1324 0,'5'0'59'0,"-2"-1"12"0,-2 1-57 0,2 0-14 0,-2 0 0 0,0 1 0 0,1 0 95 0,1 2 16 0,1 2 3 0,5 1 1 0,-1 6-93 0,2 1-22 0,-3 3 0 0,3 2 0 16,-2 2 0-16,-1 3 10 15,2 1-10-15,-1 3 10 0,-2 1-10 0,3 2-17 0,-3 1 4 0,2 2 1 16,-2 1 12-16,-1-1 16 0,0-3-3 0,0-1-1 16,-1-2 16-16,1-4 4 0,1 0 0 0,0-2 0 15,0-2 12-15,-1-1 4 0,-1-1 0 0,0 0 0 16,-1 0-14-16,1-1-2 0,-1 0-1 0,-2 0 0 16,0-1-18-16,0-2-3 0,1 1-1 0,-2-4 0 15,0-2-24-15,0-1-5 0,-2-1 0 0,2-3-1 16,0 0-37-16,0-1-7 0,0-2-2 0,0-1 0 15,-1 1-61-15,1-3-13 0,0-1-3 0,-1-4-542 16</inkml:trace>
  <inkml:trace contextRef="#ctx0" brushRef="#br0" timeOffset="22453.93">16033 10997 1357 0,'-4'3'29'0,"0"2"7"0,0-1 0 0,1-1 4 0,0 0-32 0,-3 1-8 0,-4 5 0 0,-5 6 0 16,-6 6 57-16,-4 1 11 0,0 2 1 0,3-5 1 16,2 2-62-16,3-3-8 0,3-2-9 0,4-3 9 15,0-1-8-15,4-1 8 0,0-1 0 0,2 0 0 16,2-2-32-16,0 1-3 0,2-1 0 0,2 0 0 15,1 0 43-15,3-1 9 0,3 0 2 0,2 0 0 16,3 0 22-16,3-1 5 0,2 1 1 0,1-2 0 16,3 0 8-16,-1 1 1 0,2-2 1 0,0 2 0 0,0-1-22 0,1-1-5 15,-3 2-1-15,-1-1 0 0,0-1-21 0,-1 0-8 16,0 2 0-16,-1-1 9 0,1 2-37 0,-3 0-8 16,-1-2-2-16,-2 2 0 15,-1-2-77-15,-3 1-15 0,-2 1-3 0,-1-2-343 16,-1 3-68-16</inkml:trace>
  <inkml:trace contextRef="#ctx0" brushRef="#br0" timeOffset="23831.12">15003 14351 403 0,'-2'-2'36'0,"-1"0"-36"0,1 0 0 0,-1-1 0 0,1 1 109 0,-1 0 15 0,1 0 4 0,-2-1 0 0,-4-4-8 0,-2-1 0 0,-2-3-1 0,-1 1 0 0,0 0-79 0,-1 0-15 16,0 1-3-16,1-1-1 0,-3 3-33 0,0-1-8 15,0 2 0-15,-2 1-1 0,0 1 1 0,-3-1 1 16,-2 4 0-16,-2-1 0 0,1 2 39 0,-4 0 8 15,2 2 2-15,-2-1 0 0,-1 3-4 0,0 2-1 16,-3 0 0-16,2 3 0 0,-3 1-10 0,-2 1-3 16,0 2 0-16,0 0 0 0,-1 1 6 0,0 0 1 15,2 2 0-15,2 0 0 0,2 0 24 0,1 1 5 0,2 2 0 0,-4 0 1 16,2 3-2-16,0 1-1 0,1 1 0 0,-1 2 0 16,-1 2 0-16,-1 0 0 0,0 0 0 0,4 0 0 15,0 0-33-15,-1 1-13 0,2 2 11 0,0 0-11 16,3 1 0-16,0-1-16 0,4 1 1 0,2 0 1 15,2 1 14-15,2-1 8 16,2-1 0-16,4-2-8 0,0 1 24 0,1-1-1 0,2 0-1 0,1 1 0 16,3 1-22-16,1 2-10 0,2 2 1 0,3 2 0 15,2 3-39-15,1-1-8 0,3-2-2 0,3-2 0 16,0-1-36-16,3 1-7 0,2 0-2 16,3 0 0-16,1 3 6 0,2-3 1 0,1-1 0 0,0-3 0 0,3-4 40 15,2-3 8-15,1-1 1 0,4-4 1 16,2-3 66-16,1-4 12 0,2-2 4 0,-2-3 0 0,2-3 18 0,0-2 4 15,3-3 1-15,1-3 0 16,1-1-14-16,1-2-2 0,-2-3-1 0,-2-3 0 0,-4-1-5 0,3-5-1 16,0-3 0-16,0-5 0 0,1-2 9 0,0-5 2 15,-2-3 0-15,-1 1 0 16,-5-2-47-16,0-2 0 0,0-2-10 0,-2-1 2 0,0-2-5 0,-2-4-1 16,-1-1 0-16,-3 2 0 0,-4 3 14 15,-4-2-11-15,-1 3 11 0,-2-1-10 0,-5 0 23 0,0 0 5 0,-5 0 1 16,-2 5 0-16,-2 0 16 0,-3 5 3 15,-3 2 1-15,0 1 0 0,-2 2 14 0,-2 3 3 0,-2 1 1 0,1 1 0 16,-2 3-13-16,-1 1-4 0,-1 1 0 0,-1 1 0 16,0 1-17-16,-2 2-4 0,4 4-1 0,0 2 0 15,1 1-18-15,-1 4 0 16,2 0 0-16,0 1 0 0,0 1-32 0,-1 2 0 0,-1 1 0 0,2 0 0 16,1 0-70-16,1 2-14 15,0 0-4-15,2 0-729 0</inkml:trace>
  <inkml:trace contextRef="#ctx0" brushRef="#br0" timeOffset="24116.51">15557 14157 2246 0,'3'3'100'0,"-3"-1"20"0,1-1-96 0,0 0-24 0,-1 0 0 0,1-1 0 0,0 1-24 0,1 0-8 0,3 1-3 0,2 0 0 0,0 0-137 0,2-3-27 0,2-1-5 0,-2-4-2 0,1-1 162 15</inkml:trace>
  <inkml:trace contextRef="#ctx0" brushRef="#br0" timeOffset="24322.73">16033 13881 1382 0,'5'9'61'0,"-1"-2"13"0,-3-1-59 0,1-2-15 0,-1-1 0 0,0-2 0 15,-1 2 0-15,3 0 0 0,-1 5 0 0,2-1 0 32,0-1-143-32,-1-1-28 0,3-4-5 0,-2-3-2 0,0-4 140 0,-1-3 28 0</inkml:trace>
  <inkml:trace contextRef="#ctx0" brushRef="#br0" timeOffset="24716.05">16389 13634 691 0,'5'6'61'0,"-1"-2"-49"16,-3-1-12-16,-1-2 0 0,1 1 94 0,1 1 16 15,3 2 3-15,1 3 1 0,3 1-87 0,0 1-18 16,0-3-9-16,-2-2 10 0,-1-3-66 0,1-3-12 15,-2-2-4-15,3-2 0 16,-2-3-22-16,2-3-5 0,0-2-1 0,1-2 0 0,0-1 79 0,2-1 21 16,0-1 0-16,1-1 0 0,2-1-10 0,1 0 10 15,0 0 0-15,-1 1-9 0,3 0 9 0,-1 1 0 16,-1 0-9-16,0 0 9 0,3 3 0 0,-2 3-8 16,0 1 8-16,-1 3 0 0,0 2-8 0,-1 4 8 15,0 1 0-15,-2 2-9 0,2 0 9 0,1 1-8 0,-2 3 8 16,-2 1-8-16,2 1 67 0,-2 2 13 0,-1 0 4 0,1 2 2 15,-1-1 34-15,-3 0 6 0,2 0 2 0,-3-2 1 16,1 1-22-16,-2-3-5 0,1-1-1 0,-1-1 3 16,0-2-87-16,-1-2-9 0,0 1-17 0,-1-2 5 15,2-1-42-15,-1-2-9 0,1-2-1 0,2-2 1 16,0-2 30-16,1-2 5 0,-1-2 2 0,3-3 2 16,2 0 12-16,-1-1 3 0,-1-1 0 0,5 0 9 15,-1-2-36-15,0 0 1 0,1 0 0 0,3 2 3 16,0-2-38-16,-1 2-7 15</inkml:trace>
  <inkml:trace contextRef="#ctx0" brushRef="#br0" timeOffset="24883.08">17322 13123 396 0,'25'4'8'0,"-17"-3"3"0,-5 0 0 0,-2 0 0 0,0-1-11 0,0 2 0 15,6 2 0-15,5 3 0 0,0 5 126 0,2 0 23 16,-2 1 5-16,0-2 1 0,-2 1-64 0,-3-3-13 16,-2-1-2-16,0-4-1 0,-1 1-64 0,-2-3-11 15,0-1 0-15,-1-1-10 0,2-2-50 0,-1-2-11 16,3-1-1-16,-2-4-1 0,2-2 18 0,0-3 4 15,1-2 1-15,2-3 0 0,-1 0-11 0,1-1-3 16,0 1 0-16,0-1 0 16,0-1-16-16,0-1-3 0</inkml:trace>
  <inkml:trace contextRef="#ctx0" brushRef="#br0" timeOffset="25075.1">17703 12873 345 0,'9'6'15'0,"-2"-1"4"0,0-1-19 0,-3 1 0 0,-1-1 0 0,-1-1 0 16,0 0 85-16,2 5 14 0,4 3 2 0,1 2 1 15,0 1-26-15,-2-1-4 0,1-3-2 0,-4-3 0 16,-1-2-98-16,1-3-20 0,-3 0-4 0,2-4-1 16,-1-1-27-16,0-3-4 15,0-4-2-15,3-4 0 0,-1-3 72 0,0-2 14 0,2-3 0 0,2-1 0 16,-1-1 35-16,3-3 0 0,-2 0 0 0,2-1 0 16,1-2-44-16,2-2-9 0,-1-1-2 0,1-1 0 0,1 0 20 0,1 0 0 15,-1 0-8-15</inkml:trace>
  <inkml:trace contextRef="#ctx0" brushRef="#br0" timeOffset="25238.6">18246 12373 1267 0,'8'5'56'0,"-4"-2"12"0,-2 0-55 0,1-2-13 16,-1-1 0-16,-2 1 0 16,1-1 117-16,1 1 21 0,0 1 4 0,2 0 1 0,0 0-72 0,0-1-15 15,-2-1-2-15,3-2-1 0,-1-2-53 0,0-2-24 0,0-3 1 0,2-5 1 31,1-3-127-31,0-4-26 0,2-6-5 0,0-2 0 0,0-2 152 0,0 0 28 0,2 1 12 0</inkml:trace>
  <inkml:trace contextRef="#ctx0" brushRef="#br0" timeOffset="25411.86">18681 11855 345 0,'9'6'31'0,"-3"-3"-31"0,-1 0 0 0,-1-1 0 0,-2-2 139 0,-1 1 21 15,3 0 5-15,1 1 1 0,0 1-166 0,5 2-39 16,-1 0-5-16,0-2 0 16,-3-2 32-16,-1-5 12 15</inkml:trace>
  <inkml:trace contextRef="#ctx0" brushRef="#br0" timeOffset="28372.89">16634 10650 1267 0,'-2'3'112'0,"1"-1"-89"0,1 0-23 0,0 0 0 0,1 0 36 0,-1 0 4 0,1 3 0 0,-1 4 0 16,1 3-40-16,-1 0 0 0,2 0 0 0,-1 0-8 0,0 0 8 0,0-2 0 0,1 0 0 0,0-1 0 31,1 0 0-31,-1 1 0 0,3 0 0 0,-2 1 8 0,2-2 38 0,-1 1 8 16,-1 0 2-16,1-2 0 0,-2 2 13 15,1-3 3-15,1 1 1 0,0-1 0 16,-2 1-21-16,1 0-5 0,-2 0-1 0,2-2 0 0,0 1-16 0,-1 0-3 16,0 0-1-16,-1 0 0 0,2-2-13 0,0 2-2 15,0-1-1-15,-1 0 0 0,0 0-10 0,-1 0 0 0,3 0 0 0,-3-1 0 16,1 0-22-16,-1-1 0 0,0 0 0 0,1-1 0 31,0-1-82-31,-1-1-17 0,-1-1-3 0,3 0-416 0,-2 1-84 16</inkml:trace>
  <inkml:trace contextRef="#ctx0" brushRef="#br0" timeOffset="29026.64">16836 11319 1555 0,'0'-1'138'0,"-1"0"-110"0,0 1-28 0,1 0 0 0,0 1 23 0,-2-1-1 0,1 2 0 0,-3 0 0 0,-1 1-36 0,1 4-7 16,-2 1-2-16,-1 2 0 16,2 0-59-16,-2 0-12 0,1 2-2 0,1 0-1 0,0 0 65 0,-2 0 14 0,3 0 2 0,-1-1 1 15,1-1 57-15,1 0 11 0,1-1 3 0,0-2 0 16,2-1 16-16,0 0 4 0,0-1 1 0,2-2 0 15,-1-1 4-15,0 0 1 0,3 0 0 0,0-1 0 16,0-1-46-16,0-1-10 0,2-1-2 0,1-1 0 16,0-1-8-16,0-3-1 0,1 1-1 0,2-2 0 15,-3 1-2-15,3 0-1 0,-2-1 0 0,0 2 0 16,-1-1-11-16,1 2-14 0,-2-1 3 0,0 1 1 16,-2 1 10-16,-1 1 0 0,-1 0 10 0,1 0-10 0,-2 1 23 15,-1 1-2-15,0 0 0 0,0 1 0 0,-1 0 19 0,-2 2 4 16,2 0 1-16,-3 0 0 0,0 3-14 0,-3-1-3 15,-1 3-1-15,0 0 0 0,1-1-27 0,-3 2 0 16,1 0-9-16,0 0 9 0,-1-1-56 0,1-1-4 16,1-1 0-16,0-2-1 15,-1 1-73-15,3-2-14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277 122 2759 0 0,'10'-7'152'0'0,"-3"2"327"0"0,-1 1-1 0 0,0-1 0 0 0,0 0 1 0 0,-1 0-1 0 0,8-9 0 0 0,-12 12-369 0 0,0 1 0 0 0,0 0 0 0 0,-1 0 0 0 0,1 0 0 0 0,0-1 0 0 0,-1 1 0 0 0,1 0 0 0 0,-1-1 0 0 0,1 1 0 0 0,-1 0 0 0 0,0-1 1 0 0,1 1-1 0 0,-1-1 0 0 0,0 1 0 0 0,0 0 0 0 0,0-1 0 0 0,0 1 0 0 0,-1-1 0 0 0,1 1 0 0 0,0 0 0 0 0,0-1 0 0 0,-1 1 0 0 0,1 0 0 0 0,-1-1 0 0 0,1 1 0 0 0,-1 0 0 0 0,0-1 0 0 0,1 1 0 0 0,-1 0 0 0 0,0 0 0 0 0,0 0 0 0 0,0 0 0 0 0,0 0 0 0 0,0 0 0 0 0,0 0 0 0 0,-2-2 0 0 0,-1 0 189 0 0,-1 0 0 0 0,1 0-1 0 0,0 0 1 0 0,-1 1-1 0 0,0 0 1 0 0,0-1-1 0 0,1 1 1 0 0,-1 1 0 0 0,0-1-1 0 0,0 1 1 0 0,-1 0-1 0 0,1 0 1 0 0,0 1 0 0 0,0-1-1 0 0,-1 1 1 0 0,1 0-1 0 0,-10 2 1 0 0,5 0-177 0 0,0 0 0 0 0,1 1 1 0 0,-1 0-1 0 0,0 0 0 0 0,1 1 0 0 0,0 1 1 0 0,0-1-1 0 0,-12 10 0 0 0,3-1-121 0 0,-9 14 0 0 0,-6 14 0 0 0,8 0-12 0 0,23-39 4 0 0,1 0-1 0 0,0 1 1 0 0,0-1 0 0 0,0 0-1 0 0,0 1 1 0 0,0 3 0 0 0,-13 41-70 0 0,11-35-42 0 0,4 1 6 0 0,4 38 8 0 0,-4-38-6 0 0,5-6-497 0 0,21 20 517 0 0,-27-26 88 0 0,0-1-1 0 0,1 1 1 0 0,-1-1-1 0 0,0 1 1 0 0,1-1 0 0 0,-1 1-1 0 0,1-1 1 0 0,-1 1 0 0 0,1-1-1 0 0,0 0 1 0 0,-1 1-1 0 0,1-1 1 0 0,-1 0 0 0 0,1 1-1 0 0,0-1 1 0 0,-1 0-1 0 0,1 0 1 0 0,-1 1 0 0 0,1-1-1 0 0,1 0 1 0 0,3 1 32 0 0,1-1 0 0 0,0 0 1 0 0,-1 0-1 0 0,1 0 0 0 0,0 0 1 0 0,0-1-1 0 0,-1 0 0 0 0,1 0 0 0 0,6-3 1 0 0,-3 1 40 0 0,-1-1 0 0 0,0-1 0 0 0,0 1 1 0 0,0-2-1 0 0,0 1 0 0 0,-1-1 1 0 0,0 0-1 0 0,7-7 0 0 0,5-8 116 0 0,21-31 0 0 0,-23 30-159 0 0,26-29 1 0 0,-35 43-36 0 0,13-14 29 0 0,-21 21-24 0 0,1 1 0 0 0,-1-1 1 0 0,1 1-1 0 0,0-1 1 0 0,-1 1-1 0 0,1 0 0 0 0,-1-1 1 0 0,1 1-1 0 0,0 0 1 0 0,-1-1-1 0 0,1 1 0 0 0,-1 0 1 0 0,1 0-1 0 0,0 0 1 0 0,-1 0-1 0 0,1 0 0 0 0,0 0 1 0 0,0-1-1 0 0,-1 1 1 0 0,1 1-1 0 0,0-1 0 0 0,-1 0 1 0 0,1 0-1 0 0,0 0 1 0 0,-1 0-1 0 0,1 0 0 0 0,0 1 1 0 0,-1-1-1 0 0,1 0 1 0 0,-1 1-1 0 0,1-1 0 0 0,0 0 1 0 0,0 1-1 0 0,-1 0-76 0 0,3 10-1 0 0,8 34 170 0 0,-8-34 79 0 0,-3 0-101 0 0,2 33-91 0 0,-1-34-169 0 0,1 2-337 0 0,4 32 234 0 0,-4-32-100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 2759 0 0,'0'0'420'0'0,"-3"0"722"0"0,-12-2 3251 0 0,7 2-3463 0 0,-8 0-327 0 0,4 1 188 0 0,-18 1 52 0 0,24-3-800 0 0,4 1-23 0 0,-1 0 1 0 0,0 1-1 0 0,1-1 0 0 0,-1 0 0 0 0,1 1 1 0 0,-1-1-1 0 0,-4 3 0 0 0,2-2 3 0 0,-17 7-42 0 0,3 0-81 0 0,14-5-11 0 0,-1 1 29 0 0,-19 15 122 0 0,19-15 50 0 0,0 2 8 0 0,-16 16 39 0 0,17-17 492 0 0,1 3-275 0 0,-11 22 34 0 0,11-22 1262 0 0,5 2-1086 0 0,2 31-50 0 0,-2-31 916 0 0,4 0-1130 0 0,14 30-68 0 0,-14-30 184 0 0,3-3-332 0 0,23 20-58 0 0,-30-25-23 0 0,0-1 0 0 0,0 0 1 0 0,1 0-1 0 0,-1 0 0 0 0,1 0 1 0 0,-1 0-1 0 0,1 0 0 0 0,-1 0 1 0 0,2 0-1 0 0,30 13-87 0 0,-25-10-23 0 0,-2-5-50 0 0,-2 1 138 0 0,3 0-256 0 0,0 0-1 0 0,0-1 0 0 0,-1 0 0 0 0,1 0 0 0 0,0-1 0 0 0,6-2 1 0 0,29-17-3589 0 0,-30 12-870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19 9215 0 0,'0'0'831'0'0,"-1"-2"-686"0"0,-4-6 1635 0 0,1 7-806 0 0,0-1-597 0 0,-1 1 1 0 0,0 0 0 0 0,1 0-1 0 0,-1 0 1 0 0,0 0 0 0 0,0 1-1 0 0,0 0 1 0 0,1 0 0 0 0,-1 0-1 0 0,0 0 1 0 0,-8 3 0 0 0,8-2-327 0 0,2-1-33 0 0,1 0 0 0 0,0 1 0 0 0,0-1 0 0 0,-1 1 1 0 0,1 0-1 0 0,0 0 0 0 0,0 0 0 0 0,0 0 1 0 0,-2 2-1 0 0,-3 0 8 0 0,3-2-29 0 0,0 1 1 0 0,0 0 0 0 0,0 1 0 0 0,0-1-1 0 0,-4 4 1 0 0,-30 20-209 0 0,31-21 176 0 0,2-2 9 0 0,0 0 0 0 0,1 0 0 0 0,0 1 0 0 0,-7 7 0 0 0,-11 10-2 0 0,16-16-52 0 0,1 2 31 0 0,-17 20 97 0 0,16-20 146 0 0,3 1-60 0 0,-11 23 122 0 0,10-23 1098 0 0,7 1-1162 0 0,11 27-21 0 0,-14-35-169 0 0,-1-1 0 0 0,1 0 0 0 0,0 1 1 0 0,1-1-1 0 0,-1 0 0 0 0,0 1 0 0 0,0-1 0 0 0,0 0 1 0 0,0 1-1 0 0,0-1 0 0 0,0 0 0 0 0,0 1 0 0 0,0-1 0 0 0,1 0 1 0 0,-1 1-1 0 0,0-1 0 0 0,0 0 0 0 0,0 1 0 0 0,1-1 1 0 0,-1 0-1 0 0,0 0 0 0 0,0 1 0 0 0,1-1 0 0 0,-1 0 1 0 0,0 0-1 0 0,0 0 0 0 0,1 1 0 0 0,-1-1 0 0 0,0 0 0 0 0,1 0 1 0 0,-1 0-1 0 0,0 0 0 0 0,1 0 0 0 0,-1 0 0 0 0,0 1 1 0 0,1-1-1 0 0,-1 0 0 0 0,1 0 0 0 0,24 0 52 0 0,3-5-60 0 0,-18 1-41 0 0,-1 1 0 0 0,0-1-1 0 0,0-1 1 0 0,13-7 0 0 0,-6 0-118 0 0,0 0 0 0 0,17-17 1 0 0,-24 21 135 0 0,17-21-20 0 0,-21 23 64 0 0,16-18 45 0 0,-14 21-17 0 0,12 0-49 0 0,-14 3-28 0 0,1 8-12 0 0,22 24-46 0 0,-22-23 16 0 0,-1 1-68 0 0,12 33 72 0 0,-12-33 0 0 0,-2 1-72 0 0,16 42 84 0 0,-2-6 32 0 0,-14-38-46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6911 0 0,'0'0'8831'0'0,"1"11"-8470"0"0,2 32-35 0 0,-2-32-112 0 0,1 4-43 0 0,14 67 124 0 0,-4-23-269 0 0,4 28 49 0 0,-1-7 180 0 0,2-6 47 0 0,-14-60-232 0 0,12 41 342 0 0,5 6 121 0 0,-1-3 388 0 0,-4-14-638 0 0,-11-34-123 0 0,-1 0-52 0 0,7 30-11 0 0,-7-31-33 0 0,-1 1-124 0 0,6 27-16 0 0,-6-28-69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5983 0 0,'0'0'2951'0'0,"6"1"-1668"0"0,31 2 795 0 0,25 3-942 0 0,0-2 0 0 0,101-8 0 0 0,-133 1-952 0 0,-1-1-1 0 0,0-1 1 0 0,-1-2 0 0 0,1-1 0 0 0,-1-1 0 0 0,-1-1 0 0 0,1-2 0 0 0,25-15 0 0 0,-14 2 651 0 0,-36 23-751 0 0,0 0 0 0 0,-1-1 1 0 0,1 1-1 0 0,0-1 1 0 0,-1 0-1 0 0,0 0 0 0 0,0 0 1 0 0,0 0-1 0 0,3-4 1 0 0,-3 3 21 0 0,-1 3-48 0 0,-1-1 0 0 0,1 1 0 0 0,0-1 0 0 0,-1 1 0 0 0,1-1 0 0 0,-1 0 0 0 0,0 1 0 0 0,1-1 0 0 0,-1 0 0 0 0,0 1 0 0 0,0-1 0 0 0,0 0 0 0 0,0 1 0 0 0,-1-1 0 0 0,1 0 0 0 0,0 1 0 0 0,-1-1 0 0 0,1 1 0 0 0,-1-1 0 0 0,1 0 0 0 0,-1 1 0 0 0,0-1 0 0 0,1 1 0 0 0,-1 0 0 0 0,0-1 0 0 0,0 1 0 0 0,-1-2 0 0 0,-15-7 61 0 0,11 9-156 0 0,3 1 22 0 0,1 0 5 0 0,1-1-1 0 0,-1 1 1 0 0,1 0 0 0 0,-1 0 0 0 0,1-1 0 0 0,-1 1-1 0 0,1 0 1 0 0,-1 0 0 0 0,1 0 0 0 0,-1 1 0 0 0,1-1 0 0 0,-3 1-1 0 0,-1 0-27 0 0,2-1-12 0 0,0 0-1 0 0,-1 0 0 0 0,1 1 1 0 0,0-1-1 0 0,0 1 0 0 0,-6 2 1 0 0,3-1-29 0 0,0-1-3 0 0,0 0 0 0 0,1 1 0 0 0,-1 0 0 0 0,-5 2 0 0 0,3 0 5 0 0,4-3 40 0 0,1 0-1 0 0,-1 0 1 0 0,0 1 0 0 0,1-1-1 0 0,-1 1 1 0 0,1 0 0 0 0,0 0-1 0 0,-4 3 1 0 0,-1 1-27 0 0,-5 3-128 0 0,-19 16 32 0 0,22-17 144 0 0,-14 17 0 0 0,-1 8 43 0 0,21-26 120 0 0,-1 3 82 0 0,-14 30 24 0 0,15-29-2 0 0,1 23 122 0 0,2-23-301 0 0,0-2 362 0 0,5 1-210 0 0,14 31 6 0 0,-14-30 2 0 0,4-4-8 0 0,22 20-34 0 0,-22-20-20 0 0,1-2-2 0 0,0 2-115 0 0,-4-4-24 0 0,-1 0-1 0 0,1 0 1 0 0,0 0-1 0 0,0 0 0 0 0,0-1 1 0 0,7 3-1 0 0,-4-2-4 0 0,25 9 84 0 0,1-3-41 0 0,7 0 10 0 0,-5-3-10 0 0,-10-3-69 0 0,8 1-400 0 0,-28-4 34 0 0,-2 0-920 0 0,14-1-3804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60 114 3223 0 0,'-1'-3'240'0'0,"-4"-5"55"0"0,-22-36 7540 0 0,19 28-5009 0 0,-9-23 0 0 0,16 36-409 0 0,3 14-2322 0 0,10 45-77 0 0,-9-37-10 0 0,6 51 110 0 0,-3 2 115 0 0,0-19-86 0 0,-3-24 11 0 0,2 31 2 0 0,-2-30-2 0 0,2 30-12 0 0,-2-31-2 0 0,1 28 0 0 0,-1-30-4 0 0,8 48 96 0 0,-10-62-199 0 0,6 36 132 0 0,4 6-64 0 0,-2-14-20 0 0,-7-31 239 0 0,1-1-219 0 0,7 27-27 0 0,-7-27 307 0 0,-3-10-381 0 0,0 1 0 0 0,0 0 0 0 0,0 0 0 0 0,0-1 0 0 0,0 1 0 0 0,0 0 0 0 0,0-1 0 0 0,0 1 0 0 0,0 0 0 0 0,1-1-1 0 0,-1 1 1 0 0,0 0 0 0 0,0 0 0 0 0,0-1 0 0 0,0 1 0 0 0,0 0 0 0 0,1 0 0 0 0,-1-1 0 0 0,0 1 0 0 0,0 0 0 0 0,0 0 0 0 0,1 0 0 0 0,-1-1 0 0 0,0 1 0 0 0,1 0-1 0 0,-1-1 1 0 0,1 1 0 0 0,-1-1-1 0 0,1 1 1 0 0,-1 0 0 0 0,0-1-1 0 0,1 1 1 0 0,-1-1 0 0 0,0 1-1 0 0,1-1 1 0 0,-1 0 0 0 0,0 1 0 0 0,0-1-1 0 0,0 1 1 0 0,1-1 0 0 0,-1 1-1 0 0,0-1 1 0 0,0 0 0 0 0,0 1-1 0 0,0-2 1 0 0,2-13-18 0 0,2 1-1 0 0,-1-1 1 0 0,2 1 0 0 0,8-19-1 0 0,-1 7-91 0 0,-8 22 80 0 0,-1 1-3 0 0,3-3-4 0 0,-1 0-1 0 0,1 0 1 0 0,0 1 0 0 0,1-1-1 0 0,-1 2 1 0 0,1-1 0 0 0,0 1 0 0 0,0 0-1 0 0,9-4 1 0 0,-4 2-32 0 0,-8 4-8 0 0,2-1 0 0 0,18-6-6 0 0,-18 6-1 0 0,0 2 0 0 0,17-5 0 0 0,-20 5 71 0 0,-1 1 0 0 0,1-1 0 0 0,0 1 0 0 0,0-1 0 0 0,-1 1-1 0 0,1 0 1 0 0,0 0 0 0 0,3 0 0 0 0,0 1-2 0 0,8 0-42 0 0,28 11 39 0 0,0 6 25 0 0,-26-8 45 0 0,13 14 19 0 0,-15-9-8 0 0,11 20 3 0 0,-15-17-16 0 0,5 18-55 0 0,-11-27-59 0 0,-2 0-709 0 0,6 26 426 0 0,-6-27-62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85 8287 0 0,'0'0'382'0'0,"0"-2"-8"0"0,-4-7-170 0 0,3 7 176 0 0,0 0 107 0 0,0-2-184 0 0,-1-1 0 0 0,-1 1-1 0 0,1 1 1 0 0,0-1 0 0 0,-1 0 0 0 0,0 1 0 0 0,0-1-1 0 0,-5-4 1 0 0,4 5-194 0 0,-3-4 107 0 0,-22-6 71 0 0,11 6-324 0 0,14 6 176 0 0,-1 3-37 0 0,-14 6 6 0 0,14-6 152 0 0,0 3-124 0 0,-16 17-1 0 0,16-17-7 0 0,1 1-7 0 0,-9 17-1 0 0,10-17-6 0 0,1 1-29 0 0,-6 21-12 0 0,7-21 83 0 0,-2 44 136 0 0,2-41 36 0 0,4-1-125 0 0,7 28 18 0 0,-8-27 486 0 0,3-3-438 0 0,16 24 3 0 0,-16-23 263 0 0,2-7-422 0 0,20 7-2 0 0,-20-6-6 0 0,-2-4-1 0 0,16-4 0 0 0,-16 4 3 0 0,0-1 10 0 0,2 0-77 0 0,-4 1-7 0 0,0 0 1 0 0,1 0-1 0 0,-1 0 0 0 0,0 0 1 0 0,4-4-1 0 0,10-10 82 0 0,3-5-23 0 0,-2 0-24 0 0,-1-1-55 0 0,-3 0-13 0 0,-11 15-39 0 0,18-21-67 0 0,-18 25 213 0 0,4 8-33 0 0,20 15 18 0 0,-20-16 164 0 0,-5 7-176 0 0,8 30 6 0 0,-8-30 140 0 0,0-2-106 0 0,5 28 0 0 0,-6-28 240 0 0,1 1-260 0 0,6 28-68 0 0,-6-28 44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30 8751 0 0,'0'0'2088'0'0,"-3"-2"-802"0"0,-41-23 3948 0 0,40 24-4546 0 0,-1 1-469 0 0,-13-1-208 0 0,8 3-122 0 0,-9 6-250 0 0,14-6-102 0 0,0 3-17 0 0,-16 11 23 0 0,16-12 122 0 0,-1 2-208 0 0,-14 17 310 0 0,14-18 206 0 0,5 4 158 0 0,-7 26-3 0 0,6-26 377 0 0,9-2-347 0 0,26 27-98 0 0,2-10-119 0 0,-28-20-60 0 0,0 0-10 0 0,23 14-42 0 0,-23-14-153 0 0,1 1-69 0 0,21 15-14 0 0,-22-16 14 0 0,0 1 60 0 0,21 14 21 0 0,-22-15 6 0 0,1 1-136 0 0,20 16 326 0 0,-20-16 1621 0 0,-5 5-834 0 0,3 28 1 0 0,-4-28 598 0 0,-5-5-646 0 0,-13 17-26 0 0,12-16-113 0 0,0-2-49 0 0,-17 13-11 0 0,17-12-27 0 0,-1-2-113 0 0,-14 9-49 0 0,14-9-11 0 0,2-1-22 0 0,0 0-161 0 0,2-1-31 0 0,1 0-1 0 0,0 0 0 0 0,-1 0 1 0 0,1-1-1 0 0,-1 1 0 0 0,1-1 0 0 0,-1 1 1 0 0,1-1-1 0 0,-1 1 0 0 0,1-1 1 0 0,-1 0-1 0 0,0 0 0 0 0,-2 1 1 0 0,-12 0 21 0 0,12-1-243 0 0,0-1-114 0 0,-10-2-25 0 0,11 2-58 0 0,-1 0-236 0 0,-10-3-105 0 0,10 2-19 0 0,2 1-64 0 0,-8-6-241 0 0,8 6-101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6911 0 0,'0'0'2775'0'0,"0"-2"-2180"0"0,-2-2-580 0 0,0 4 620 0 0,1 5 2601 0 0,-3 31-2948 0 0,4-27 754 0 0,0 2-652 0 0,1 40 237 0 0,-1-48-596 0 0,0-1 1 0 0,0 0-1 0 0,0 1 1 0 0,1-1-1 0 0,-1 0 1 0 0,1 0 0 0 0,-1 0-1 0 0,1 1 1 0 0,1 2-1 0 0,-1-3-2 0 0,0 0 0 0 0,0 0 0 0 0,-1 1 0 0 0,1-1-1 0 0,-1 0 1 0 0,1 0 0 0 0,-1 1 0 0 0,0-1 0 0 0,0 3 0 0 0,4 5 122 0 0,10 28-21 0 0,-11-28-2 0 0,2-1 11 0 0,15 29 42 0 0,-15-28 13 0 0,1-1 4 0 0,21 27 6 0 0,-21-27 16 0 0,1-2 4 0 0,20 22 0 0 0,-20-22 158 0 0,1-3-236 0 0,24 15-2 0 0,-24-15 136 0 0,0-2-144 0 0,23 2 0 0 0,-23-3 10 0 0,-2-3 36 0 0,-3 1-165 0 0,1 0 50 0 0,0 0 0 0 0,0-1-1 0 0,0 1 1 0 0,-1-1 0 0 0,1 0 0 0 0,0 0 0 0 0,-1 0 0 0 0,0 0-1 0 0,1 0 1 0 0,3-5 0 0 0,18-23 395 0 0,-22 26-411 0 0,0 0 1 0 0,-1-1-1 0 0,1 1 1 0 0,-1-1-1 0 0,0 1 1 0 0,2-7-1 0 0,4-10 206 0 0,-1 1-187 0 0,-1-4 5 0 0,-3 0-59 0 0,0-5-27 0 0,-2 23-22 0 0,-3-5-3 0 0,1 0-28 0 0,0 9-176 0 0,1-1-48 0 0,-3-7-1616 0 0,0 0-1 0 0,-7-14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 5063 0 0,'0'0'8999'0'0,"-1"-1"-8324"0"0,-10-4-439 0 0,5 6-428 0 0,-1 0 0 0 0,1 0 0 0 0,0 0 0 0 0,0 1 0 0 0,-8 3 0 0 0,13-5 181 0 0,-39 17-2005 0 0,20-8 1423 0 0,15-7 7 0 0,-1 1 84 0 0,-23 10 379 0 0,2 0 303 0 0,22-11 1467 0 0,9 6-1666 0 0,11 24-29 0 0,-11-24-116 0 0,4-4-199 0 0,24 16 205 0 0,-17-11 80 0 0,16 6 52 0 0,-26-12 11 0 0,0 0 1 0 0,1 0 0 0 0,-1-1 0 0 0,10 3 0 0 0,16 4-71 0 0,1 2-10 0 0,-16-6-1 0 0,19 7 36 0 0,-1 0 96 0 0,-27-9 3917 0 0,-9 5-3442 0 0,-8 25-6 0 0,7-25-22 0 0,-3-5-90 0 0,-1 2-273 0 0,-22 9 460 0 0,1-3 16 0 0,-1 0-128 0 0,6-4-274 0 0,-5-1-156 0 0,7-4-76 0 0,17-2-172 0 0,-1 0-106 0 0,-31-5-682 0 0,32 4 9 0 0,0 0-1 0 0,0 0 1 0 0,0 0-1 0 0,0-1 1 0 0,-3-2 0 0 0,-7-4-3729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0,'0'0'3939'0'0,"7"3"-3663"0"0,25 15-99 0 0,-26-9-109 0 0,18 25 16 0 0,-13-16 4 0 0,14 41 88 0 0,-7-11-88 0 0,-9-21 0 0 0,9 29 0 0 0,-10-27 20 0 0,9 29 84 0 0,-10-30 38 0 0,16 50 238 0 0,0-5-122 0 0,-2-9-20 0 0,-8-29-138 0 0,-10-26 10 0 0,1 0 2 0 0,10 28-1 0 0,-10-28 2614 0 0,0-11-2705 0 0,-2 1-95 0 0,0 0-1 0 0,-1 0 1 0 0,1-1-1 0 0,0 1 1 0 0,-1 0-1 0 0,1-1 0 0 0,-1 1 1 0 0,1-1-1 0 0,-1 1 1 0 0,0-1-1 0 0,0 0 1 0 0,0 0-1 0 0,0 1 1 0 0,0-1-1 0 0,0 0 1 0 0,0 0-1 0 0,-1 0 1 0 0,1 0-1 0 0,-1 0 0 0 0,1 0 1 0 0,-1 0-1 0 0,1-4 1 0 0,12-57 212 0 0,-11 56-260 0 0,1 0 1 0 0,-1 0-1 0 0,2 0 0 0 0,-1 0 0 0 0,9-12 0 0 0,-11 17 17 0 0,0 0 0 0 0,0 1-1 0 0,0-1 1 0 0,1 1 0 0 0,-1 0 0 0 0,1-1 0 0 0,-1 1 0 0 0,1 0-1 0 0,-1 0 1 0 0,3-1 0 0 0,1-1-21 0 0,-3 1 11 0 0,0 0-1 0 0,0 1 1 0 0,0-1-1 0 0,1 1 1 0 0,-1-1-1 0 0,0 1 1 0 0,3-1-1 0 0,1-1-23 0 0,-5 2 29 0 0,1 0 1 0 0,0 0-1 0 0,0 0 0 0 0,-1 0 0 0 0,1 1 0 0 0,0-1 0 0 0,0 0 1 0 0,0 1-1 0 0,0-1 0 0 0,0 1 0 0 0,3 0 0 0 0,1-1-31 0 0,-4 0 17 0 0,1 1 0 0 0,-1-1 0 0 0,0 1 0 0 0,0-1 0 0 0,0 1 0 0 0,0 0 0 0 0,1 0 0 0 0,-1 0-1 0 0,0 0 1 0 0,4 1 0 0 0,0 0-72 0 0,22 0-518 0 0,-21 0 499 0 0,-4 0 54 0 0,-1-1-1 0 0,1 0 1 0 0,0 0-1 0 0,-1 1 1 0 0,1-1-1 0 0,0 1 1 0 0,-1 0-1 0 0,1 0 0 0 0,2 2 1 0 0,2 0-98 0 0,21 7-762 0 0,-22-6 745 0 0,0-2-325 0 0,1 2 223 0 0,22 10 99 0 0,-22-10 21 0 0,-1 1-50 0 0,18 17 197 0 0,-18-17-45 0 0,-6 4-167 0 0,1 27 294 0 0,-1-27 10 0 0,-5-4 26 0 0,-28 22 668 0 0,26-21-653 0 0,1-1 166 0 0,0 0 0 0 0,0-1 0 0 0,-10 6-1 0 0,8-4-114 0 0,3-2 37 0 0,0-1 1 0 0,-1 0-1 0 0,-11 5 1 0 0,-3 2 192 0 0,15-7-35 0 0,-3-1-10 0 0,-20 9-25 0 0,21-8-100 0 0,1-1-41 0 0,-19 7-10 0 0,18-7-18 0 0,-8 1-66 0 0,14-3-81 0 0,-1 1 0 0 0,0-1 0 0 0,0 1 0 0 0,0-1 0 0 0,0 0 0 0 0,0 0 0 0 0,1 1 0 0 0,-1-2 0 0 0,0 1 0 0 0,-3 0 0 0 0,-15-1-96 0 0,14 0-81 0 0,2 1-19 0 0,-15-4-64 0 0,14 4-243 0 0,2-1 113 0 0,-1 0-1 0 0,0 0 1 0 0,1 0-1 0 0,-1 0 1 0 0,1-1-1 0 0,-1 1 1 0 0,1-1-1 0 0,0 0 1 0 0,-5-3-1 0 0,7 4 399 0 0,-3-1-1873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8287 0 0,'0'0'3170'0'0,"4"13"-2345"0"0,14 38 47 0 0,-14-38 21 0 0,0-1 3 0 0,14 35-72 0 0,-14-35 92 0 0,1 0-552 0 0,12 37-52 0 0,-13-37 1351 0 0,-1-12-1510 0 0,-1-1-136 0 0,-1 0 1 0 0,0 1-1 0 0,0-1 0 0 0,0 0 1 0 0,1 0-1 0 0,-1 0 0 0 0,0 0 0 0 0,0 0 1 0 0,0 0-1 0 0,0 0 0 0 0,-1 0 0 0 0,1 0 1 0 0,0 0-1 0 0,0-1 0 0 0,-1 1 0 0 0,1 0 1 0 0,0-3-1 0 0,10-30 162 0 0,-5 11-103 0 0,-3 14-23 0 0,5-14-357 0 0,18-35 0 0 0,-23 52 244 0 0,0 0 1 0 0,1 0-1 0 0,0 0 1 0 0,0 1 0 0 0,0 0-1 0 0,1 0 1 0 0,-1 0 0 0 0,1 0-1 0 0,0 1 1 0 0,11-7 0 0 0,-13 9 65 0 0,1 1 1 0 0,-1-1 0 0 0,1 1 0 0 0,0 0-1 0 0,-1 1 1 0 0,1-1 0 0 0,0 0 0 0 0,-1 1 0 0 0,1 0-1 0 0,5 0 1 0 0,3 4-7 0 0,13 9 11 0 0,-24-12-7 0 0,0-1 0 0 0,0 1 0 0 0,0-1 0 0 0,0 1 0 0 0,0 0 0 0 0,0 0 1 0 0,0 0-1 0 0,-1-1 0 0 0,1 1 0 0 0,0 0 0 0 0,0 0 0 0 0,-1 0 0 0 0,2 2 0 0 0,25 38 92 0 0,-20-31 236 0 0,-2 1-148 0 0,16 32-13 0 0,-16-32 41 0 0,-2 1-123 0 0,8 36-2 0 0,-8-36-6 0 0,-2 1-14 0 0,4 35-43 0 0,-3-36-7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26 10135 0 0,'0'0'2906'0'0,"-1"-3"-2272"0"0,1 2-419 0 0,0 0-140 0 0,0 0 0 0 0,-1 1 0 0 0,1-1 0 0 0,0 0 0 0 0,0 1 0 0 0,0-1 0 0 0,-1 0 1 0 0,1 1-1 0 0,0-1 0 0 0,-1 0 0 0 0,1 1 0 0 0,0-1 0 0 0,-1 1 0 0 0,1-1 0 0 0,-1 1 0 0 0,1-1 0 0 0,-1 1 0 0 0,1-1 0 0 0,-2 0 0 0 0,-6-5 376 0 0,1 4-442 0 0,4 2-45 0 0,1 0 20 0 0,1 0-1 0 0,0 0 0 0 0,-1-1 1 0 0,1 1-1 0 0,0 0 0 0 0,-1 1 0 0 0,1-1 1 0 0,0 0-1 0 0,-1 0 0 0 0,1 1 0 0 0,0-1 1 0 0,-2 1-1 0 0,-3 2-159 0 0,-31 19-215 0 0,10-3 225 0 0,17-13 147 0 0,7-4 28 0 0,0 0-1 0 0,0 0 0 0 0,0 0 1 0 0,0 1-1 0 0,1-1 1 0 0,-1 1-1 0 0,1 0 1 0 0,-4 5-1 0 0,-25 31 392 0 0,11-13-27 0 0,15-19 13 0 0,0 3-8 0 0,-16 29-47 0 0,16-29-19 0 0,3-2-7 0 0,-9 24-9 0 0,8-25 208 0 0,3 2-264 0 0,0 25-65 0 0,0-34-179 0 0,0 1 0 0 0,0 0 0 0 0,0-1 0 0 0,0 1 0 0 0,0 0 0 0 0,0-1 0 0 0,0 1 0 0 0,0 0 0 0 0,0-1 0 0 0,0 1 1 0 0,0 0-1 0 0,1-1 0 0 0,-1 1 0 0 0,0 0 0 0 0,1-1 0 0 0,-1 1 0 0 0,0-1 0 0 0,1 1 0 0 0,-1-1 0 0 0,0 1 0 0 0,2 0 0 0 0,17 23-148 0 0,-14-18 0 0 0,1-7 26 0 0,23-5 100 0 0,-1-6 49 0 0,-10 1 121 0 0,-1-2 0 0 0,21-17 0 0 0,-21 12-213 0 0,-1-1 0 0 0,0 0 0 0 0,-2-2 0 0 0,0 1 0 0 0,17-36 0 0 0,4-6-1252 0 0,-33 60 1121 0 0,2 10 260 0 0,13 25 72 0 0,-12-25 124 0 0,-5 3-138 0 0,1 30-38 0 0,2 12 26 0 0,-2-44-26 0 0,0 1 0 0 0,5 55 8 0 0,-4-54-140 0 0,0 6 80 0 0,-2 2-3508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3223 0 0,'0'0'5391'0'0,"3"9"-2564"0"0,5 23-238 0 0,-6-23-1080 0 0,1 0-475 0 0,0 3-709 0 0,-2-5 60 0 0,1 1 0 0 0,1 0-1 0 0,-1-1 1 0 0,4 8 0 0 0,9 20-60 0 0,-12-27 218 0 0,1 2-452 0 0,11 27-70 0 0,-11-28 1256 0 0,1-9-982 0 0,13-1-72 0 0,-18 1-219 0 0,1 0 1 0 0,-1 0 0 0 0,0 0-1 0 0,0 0 1 0 0,0 0 0 0 0,1 0 0 0 0,-1 0-1 0 0,0 0 1 0 0,0 0 0 0 0,0 0-1 0 0,0 0 1 0 0,1 0 0 0 0,-1 0 0 0 0,0 0-1 0 0,0 0 1 0 0,0 0 0 0 0,1 0-1 0 0,-1 0 1 0 0,0 0 0 0 0,0-1 0 0 0,0 1-1 0 0,0 0 1 0 0,0 0 0 0 0,1 0-1 0 0,-1 0 1 0 0,0 0 0 0 0,0 0 0 0 0,0 0-1 0 0,0-1 1 0 0,0 1 0 0 0,0 0-1 0 0,1 0 1 0 0,-1 0 0 0 0,0 0 0 0 0,0-1-1 0 0,0 1 1 0 0,0 0 0 0 0,0 0-1 0 0,0 0 1 0 0,0-1 0 0 0,7-19 333 0 0,4 0-307 0 0,3-5-43 0 0,-9 17-6 0 0,11-15-152 0 0,30-29-926 0 0,-43 49 832 0 0,1 1 100 0 0,1-2 120 0 0,26-15-246 0 0,-28 17 356 0 0,24 3 94 0 0,-21-1-80 0 0,0 7-13 0 0,19 20-43 0 0,-14-11 31 0 0,6 18 25 0 0,-13-26 36 0 0,0 2-2 0 0,10 31-2 0 0,-10-31 64 0 0,-2 0-122 0 0,10 50 36 0 0,-6-26-87 0 0,-5-25-72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0,'0'0'1536'0'0,"6"2"-1117"0"0,16 7 18 0 0,-17-7 13 0 0,2 6 39 0 0,20 26 20 0 0,-15-16 3 0 0,-5-8-346 0 0,-1-1 54 0 0,0 0 0 0 0,7 17 0 0 0,9 19 65 0 0,-12-20-12 0 0,12 27 7 0 0,-11-26 32 0 0,20 53 336 0 0,-2-3 24 0 0,-4-4 16 0 0,-2-9-33 0 0,-6-8-46 0 0,-1-5-74 0 0,0 0 102 0 0,-4-9-523 0 0,-9-30-33 0 0,-1-3-8 0 0,10 35-13 0 0,-2 3-64 0 0,-8-37-76 0 0,-3-11-1807 0 0,1 1 1836 0 0,-1 1 1 0 0,1 0-1 0 0,0-1 0 0 0,-1 1 1 0 0,1-1-1 0 0,0 1 0 0 0,-1 0 0 0 0,1-1 1 0 0,-1 1-1 0 0,1 0 0 0 0,0 0 0 0 0,-1-1 1 0 0,1 1-1 0 0,-1 0 0 0 0,0-1 1 0 0,0 1-57 0 0,0 0 1 0 0,1-1 0 0 0,-1 1 0 0 0,0 0-1 0 0,0-1 1 0 0,1 1 0 0 0,-1-1 0 0 0,1 1-1 0 0,-1-1 1 0 0,0 0 0 0 0,1 1 0 0 0,-1-1-1 0 0,1 0 1 0 0,-1 1 0 0 0,1-1 0 0 0,-1 0-1 0 0,1 1 1 0 0,-1-3 0 0 0,-7-11-2094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9 6047 0 0,'0'0'456'0'0,"-3"-2"-316"0"0,-7-3 12 0 0,8 4 488 0 0,-4 3 207 0 0,0-1-551 0 0,3 0-125 0 0,1 0 0 0 0,-1 0 1 0 0,1 0-1 0 0,-1 0 1 0 0,1 0-1 0 0,-1 0 0 0 0,1 0 1 0 0,0 1-1 0 0,-4 2 0 0 0,-20 14-11 0 0,20-14-37 0 0,-2 3-28 0 0,-29 28-77 0 0,1 5 41 0 0,28-32 245 0 0,3 1 105 0 0,-17 26 27 0 0,16-27 48 0 0,3 0 187 0 0,-10 21 86 0 0,10-21 770 0 0,3 0-840 0 0,2 27-30 0 0,-1-26 603 0 0,4-1-805 0 0,16 25-67 0 0,-16-25-18 0 0,1-2-4 0 0,20 16-13 0 0,-25-20-296 0 0,1 0 1 0 0,0-1 0 0 0,1 1-1 0 0,-1 0 1 0 0,0-1 0 0 0,0 1-1 0 0,1-1 1 0 0,-1 1 0 0 0,6 1-1 0 0,-2-1 56 0 0,-3 0-63 0 0,-1-1 0 0 0,1 1 0 0 0,-1-1 0 0 0,1 0 0 0 0,0 0 0 0 0,-1 0 0 0 0,1 0 0 0 0,5 0 0 0 0,-1 1 7 0 0,-4-1-19 0 0,1 0-1 0 0,0 0 1 0 0,0 0 0 0 0,0 0 0 0 0,7 0-1 0 0,-4 0 6 0 0,5 1 55 0 0,9 0-6 0 0,0-4 37 0 0,-13 3-99 0 0,22-4 103 0 0,5-2-39 0 0,-4-2 2 0 0,19-6-182 0 0,-45 11-78 0 0,-2 1-27 0 0,12-6-8 0 0,-12 5-27 0 0,-2 1 171 0 0,-1 0 0 0 0,0 0 0 0 0,1 0 0 0 0,0 1 0 0 0,-1-1 0 0 0,1 0 0 0 0,0 0 0 0 0,-1 0 0 0 0,1 0 0 0 0,0 0 0 0 0,1-1 0 0 0,-1 2-12 0 0,1-2-332 0 0,-1-2-101 0 0,7-27-3589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0,'0'0'2388'0'0,"4"12"-2194"0"0,13 34-24 0 0,-10-25-2 0 0,2 26-28 0 0,1 15-112 0 0,-6-41-37 0 0,-2-10-16 0 0,-1 0 0 0 0,0 0 0 0 0,0 12 0 0 0,0 39-442 0 0,-1-15 74 0 0,0-35-88 0 0,-1-3-569 0 0,1 3 792 0 0,-2 24-2488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10767 0 0,'0'0'2382'0'0,"-7"6"-1028"0"0,-18 14 72 0 0,19-14-189 0 0,1 0-860 0 0,-16 22-495 0 0,16-21-353 0 0,2 0-2041 0 0,-6 25 2221 0 0,6-24 383 0 0,9-3 160 0 0,17 16 24 0 0,-17-16 84 0 0,0-1 38 0 0,18 11 8 0 0,-18-11-44 0 0,1-1-198 0 0,1 1-136 0 0,27 10 72 0 0,-6-5-102 0 0,-22-6-59 0 0,1 0-18 0 0,23 8-5 0 0,-24-9-17 0 0,0 1-10 0 0,20 8-1 0 0,-20-8 3 0 0,-1 0 12 0 0,17 9 7 0 0,-17-9 2 0 0,-1 1 15 0 0,17 14 69 0 0,-17-14 2467 0 0,-9 4-1937 0 0,-12 25-11 0 0,12-25-55 0 0,-3-4-20 0 0,-20 13-7 0 0,20-13-35 0 0,0-1-145 0 0,-20 11-58 0 0,20-10-17 0 0,1-2-10 0 0,-17 7-34 0 0,18-7-20 0 0,-1 0-2 0 0,-18 4-7 0 0,4 1-23 0 0,18-6-76 0 0,0-1-1 0 0,0 1 1 0 0,0 0-1 0 0,-1-1 1 0 0,1 0 0 0 0,0 0-1 0 0,0 1 1 0 0,-3-2 0 0 0,-14 2-12 0 0,15 0-133 0 0,-2-2-255 0 0,-16-1-82 0 0,17 1-11 0 0,1 0-1133 0 0,-14-9 408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3679 0 0,'0'0'284'0'0,"1"-2"-186"0"0,5-9 7499 0 0,0 14-7016 0 0,18 11-50 0 0,-18-11-190 0 0,-1 5-79 0 0,16 23-20 0 0,-13-14-16 0 0,-3-8-166 0 0,-2-1-2 0 0,1-1 1 0 0,-2 1 0 0 0,4 11-1 0 0,-2-7-14 0 0,9 38 191 0 0,4 21 296 0 0,-1 2 78 0 0,-3-4 206 0 0,2-7 50 0 0,-7-28-418 0 0,-6-25 7 0 0,1-1 2 0 0,7 26-22 0 0,-8-26 2548 0 0,-4-11-2813 0 0,-5-6-133 0 0,2 0-1 0 0,-1-1 0 0 0,1 0 0 0 0,0 0 0 0 0,1 0 1 0 0,-5-21-1 0 0,-13-70 141 0 0,18 80-188 0 0,-14-89-289 0 0,15 87 195 0 0,2 0 0 0 0,2-40-1 0 0,-1 62 73 0 0,0-1 0 0 0,0 1-1 0 0,0 0 1 0 0,1-1 0 0 0,-1 1 0 0 0,0-1-1 0 0,1 1 1 0 0,-1-1 0 0 0,1 1 0 0 0,0 0-1 0 0,-1-1 1 0 0,2 0 0 0 0,0-2-89 0 0,-1 3 71 0 0,-1-1-1 0 0,1 1 0 0 0,-1 0 1 0 0,1-1-1 0 0,-1 1 0 0 0,1 0 1 0 0,0 0-1 0 0,0 0 0 0 0,0 0 1 0 0,-1 0-1 0 0,1 0 0 0 0,0 0 1 0 0,2-2-1 0 0,1 0-90 0 0,-1 0-27 0 0,0 0 0 0 0,0 0 1 0 0,0 0-1 0 0,1 0 0 0 0,0 1 0 0 0,-1-1 0 0 0,1 1 0 0 0,6-3 1 0 0,-6 4 105 0 0,-2-1-8 0 0,0 1 18 0 0,0 0 0 0 0,0-1 1 0 0,1 1-1 0 0,-1 0 1 0 0,0 0-1 0 0,1 1 0 0 0,3-2 1 0 0,15-3-220 0 0,-13 2 215 0 0,-5 2 28 0 0,1-1 1 0 0,-1 1-1 0 0,0 0 0 0 0,0 0 1 0 0,1 1-1 0 0,-1-1 1 0 0,1 1-1 0 0,5 0 1 0 0,0-1 7 0 0,29-1-59 0 0,-29 1 71 0 0,-4 1 10 0 0,-1-1 0 0 0,0 1-1 0 0,1 0 1 0 0,-1 1 0 0 0,0-1-1 0 0,8 2 1 0 0,-4-1 69 0 0,-4-1 20 0 0,0 0 0 0 0,0 1-1 0 0,0 0 1 0 0,0 0-1 0 0,-1 0 1 0 0,6 2-1 0 0,15 4 348 0 0,-18-5-148 0 0,1 3-637 0 0,21 12-276 0 0,-20-13-58 0 0,-3 1 90 0 0,16 15 433 0 0,-16-15 214 0 0,-3 3 57 0 0,8 26 173 0 0,-8-25 445 0 0,-4-1-361 0 0,-9 27-33 0 0,8-26 306 0 0,-3 0-322 0 0,-17 24-7 0 0,18-24 297 0 0,-2-3-323 0 0,-20 18-81 0 0,20-18 120 0 0,1-3-191 0 0,-17 9-125 0 0,17-9-94 0 0,-16-3-155 0 0,18 0-134 0 0,0-2-104 0 0,0 1 346 0 0,0 0-113 0 0,1-1-1 0 0,-1 1 0 0 0,1-1 1 0 0,-1 0-1 0 0,1 0 1 0 0,0 0-1 0 0,0-1 0 0 0,-5-3 1 0 0,7 4-92 0 0,-1 0 0 0 0,1 0 0 0 0,-1 0 0 0 0,1 0 0 0 0,0 0 0 0 0,-1 0 1 0 0,1-1-1 0 0,0 1 0 0 0,1 0 0 0 0,-1-1 0 0 0,0 1 0 0 0,0-4 0 0 0,-1-8-1615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2303 0 0,'0'0'102'0'0,"4"0"-1"0"0,14-1 44 0 0,-14 0 497 0 0,1 3 212 0 0,17 5 40 0 0,-16-6 48 0 0,1 4 169 0 0,20 13 69 0 0,-20-13 17 0 0,-1 2-23 0 0,19 19-113 0 0,-19-20-49 0 0,0 2-11 0 0,18 23-57 0 0,-18-24-236 0 0,2 0-106 0 0,0 2-410 0 0,-3-4-32 0 0,-1 0-1 0 0,1-1 1 0 0,-1 0-1 0 0,1 0 0 0 0,8 5 1 0 0,-8-4 22 0 0,-3-3-91 0 0,1 0 0 0 0,-1-1 0 0 0,0 1 0 0 0,1 0 0 0 0,-1-1 0 0 0,1 1 0 0 0,0-1 0 0 0,-1 0 0 0 0,4 1 0 0 0,0 2 84 0 0,-4-3-88 0 0,0 0 0 0 0,1 1 0 0 0,-1-1-1 0 0,1 0 1 0 0,-1 0 0 0 0,1-1-1 0 0,-1 1 1 0 0,1 0 0 0 0,3 0 0 0 0,0 1 43 0 0,-4-2-86 0 0,0 1-1 0 0,-1 0 0 0 0,1-1 1 0 0,0 1-1 0 0,0-1 0 0 0,0 0 0 0 0,0 0 1 0 0,0 1-1 0 0,0-1 0 0 0,0 0 0 0 0,0-1 1 0 0,3 1-1 0 0,1 0 56 0 0,-4 0-58 0 0,0 0 1 0 0,0 0-1 0 0,0 0 0 0 0,0 0 1 0 0,0-1-1 0 0,0 1 0 0 0,0 0 0 0 0,0-1 1 0 0,-1 0-1 0 0,1 1 0 0 0,2-2 1 0 0,17-6 184 0 0,-11 3-30 0 0,1-5-64 0 0,0-1 0 0 0,-1 0-1 0 0,0 0 1 0 0,-1-1 0 0 0,13-20 0 0 0,-11 12 18 0 0,0-1 0 0 0,-1 0 1 0 0,8-26-1 0 0,0-13 111 0 0,-1-1 1 0 0,12-97-1 0 0,-27 144-220 0 0,0 2-95 0 0,-1 10-45 0 0,3 10-446 0 0,11 26 410 0 0,-11-25-1 0 0,-2 4 8 0 0,1 2 94 0 0,1 1-33 0 0,1 27 0 0 0,2 20-65 0 0,-1 2 67 0 0,3-1 1 0 0,-3-13 53 0 0,2 6 11 0 0,-2-8 16 0 0,-5-39 1075 0 0,0-13-1033 0 0,7-35-194 0 0,-3 26 12 0 0,-4 9 11 0 0,1 0-23 0 0,7-8-101 0 0,-7 8-47 0 0,3 3-628 0 0,1-1 795 0 0,-3 1-8 0 0,0-1 0 0 0,-1 1 0 0 0,1 0 1 0 0,0 0-1 0 0,0 0 0 0 0,5 1 0 0 0,-2-1-5 0 0,-3 0 4 0 0,-1 0 1 0 0,1 1-1 0 0,0-1 0 0 0,0 0 0 0 0,-1 1 1 0 0,1 0-1 0 0,3 1 0 0 0,22 6-219 0 0,-21-6 162 0 0,0-1 73 0 0,1 1 77 0 0,-4-2 15 0 0,0 1 0 0 0,-1 0 0 0 0,1 0 0 0 0,0 0 0 0 0,0 1 0 0 0,-1-1-1 0 0,5 3 1 0 0,18 8 17 0 0,-20-9 166 0 0,-2 5-29 0 0,9 25-4 0 0,-10-25 352 0 0,-8-1-240 0 0,-13 19 4 0 0,13-20 22 0 0,0-1 88 0 0,-17 12 40 0 0,17-12 8 0 0,-2-2-23 0 0,-17 11-107 0 0,18-10-48 0 0,0-2-11 0 0,-22 8-21 0 0,21-7-83 0 0,6-3-105 0 0,0 0 0 0 0,0 0 0 0 0,0 0 0 0 0,0 0 0 0 0,0 0 0 0 0,0 0 0 0 0,0 0 0 0 0,0 1 0 0 0,0-1 0 0 0,0 0 0 0 0,0 1 0 0 0,1-1 0 0 0,-1 1-1 0 0,-1 0 1 0 0,0-1-2 0 0,1 1 0 0 0,0 0 0 0 0,0-1 0 0 0,-1 1 0 0 0,1-1 0 0 0,0 0 0 0 0,-1 1 0 0 0,1-1 0 0 0,-1 0 0 0 0,1 0 0 0 0,-1 0 0 0 0,1 0 0 0 0,0 0 0 0 0,-1 0 0 0 0,-1 0 0 0 0,-39-4-106 0 0,36 2 47 0 0,2 1-134 0 0,0-1-5 0 0,0 1 47 0 0,-1-1-15 0 0,1 0-1 0 0,-1-1 0 0 0,1 1 0 0 0,-1-1 0 0 0,1 0 0 0 0,-4-5 1 0 0,6 6-231 0 0,0 0 1 0 0,0 0-1 0 0,0 0 1 0 0,0-1-1 0 0,1 1 1 0 0,-1 0 0 0 0,1-1-1 0 0,0 0 1 0 0,0 1-1 0 0,-2-6 1 0 0,-1-8-5613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0,'0'0'12935'0'0,"5"3"-11952"0"0,17 5-121 0 0,-16-5-422 0 0,-2 3-184 0 0,13 22-37 0 0,-12-21-11 0 0,-1 3-7 0 0,2 1-134 0 0,-3-4-1 0 0,0 0 1 0 0,0 0 0 0 0,0 1 0 0 0,2 11-1 0 0,9 36 549 0 0,-1 1 276 0 0,1 0-87 0 0,-1-4-138 0 0,2-1-108 0 0,-1 0-132 0 0,-4-17-226 0 0,-7-26-34 0 0,-1 3-20 0 0,9 31-2 0 0,-8-31 160 0 0,0-2-232 0 0,9 26-1 0 0,-9-27-39 0 0,-4-13-2883 0 0,-3-6 1261 0 0,-4-5 312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0,'0'0'3627'0'0,"3"8"-1878"0"0,5 25-85 0 0,-6-25-402 0 0,1 3-176 0 0,15 51 926 0 0,-5-9-910 0 0,-4-20-653 0 0,-7-25-64 0 0,0 2-242 0 0,7 27-115 0 0,-7-28-7 0 0,16-20-4877 0 0,-17 10 4754 0 0,0 0 0 0 0,-1-1-1 0 0,1 1 1 0 0,0 0 0 0 0,-1-1-1 0 0,1 1 1 0 0,-1 0 0 0 0,1-1-1 0 0,-1 1 1 0 0,0-3 0 0 0,0 4 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8751 0 0,'2'0'275'0'0,"1"1"-2"0"0,2 14 1862 0 0,11 31-1390 0 0,-12-34 109 0 0,-2 2 18 0 0,10 70 530 0 0,-2-12-478 0 0,-1 8-250 0 0,-2-22-478 0 0,-3-29-18 0 0,6 55 216 0 0,-1-4 52 0 0,1-5-55 0 0,0-7-70 0 0,3 3-97 0 0,0 1-160 0 0,2-2-26 0 0,0-19-112 0 0,-12-42-43 0 0,-1-15-1082 0 0,-1 4 426 0 0,-1 0 1 0 0,1 0-1 0 0,-1 0 0 0 0,0-1 1 0 0,1 1-1 0 0,-1 0 1 0 0,0-3-1 0 0,-2-5-4238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4399 0 0,'3'-49'655'0'0,"-3"47"374"0"0,0-11 2066 0 0</inkml:trace>
  <inkml:trace contextRef="#ctx0" brushRef="#br0" timeOffset="1">169 131 2303 0 0,'0'0'1876'0'0,"-2"10"-966"0"0,-5 27-1 0 0,5-28-38 0 0,-1 1-21 0 0,-6 28-2 0 0,6-29-60 0 0,1 1-252 0 0,-8 31-109 0 0,7-31-19 0 0,3-1 28 0 0,-1 30 145 0 0,1-30 69 0 0,4-2 12 0 0,11 22 96 0 0,-11-22 392 0 0,2-2 177 0 0,20 16 32 0 0,-19-16-163 0 0,0-3-716 0 0,21 4-316 0 0,-16-5-62 0 0,-6-1-66 0 0,18-5 252 0 0,-19 4-208 0 0,-2 0-28 0 0,-1 1 1 0 0,0-1-1 0 0,1 0 1 0 0,-1 1-1 0 0,0-1 1 0 0,0 0 0 0 0,4-2-1 0 0,20-11 258 0 0,-6 3-288 0 0,-10 5 11 0 0,0-2-91 0 0,-8 5 221 0 0,20-14-1599 0 0,-4 3-4398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10 919 0 0,'3'-9'9579'0'0,"1"16"-8551"0"0,13 25-92 0 0,-13-24-343 0 0,-2 3-147 0 0,8 31-29 0 0,-8-31-21 0 0,0 3-56 0 0,9 65 293 0 0,-3-9 90 0 0,-1 2 130 0 0,1-3-81 0 0,0-9-128 0 0,1-7 92 0 0,-1-9-544 0 0,-6-33-20 0 0,-1-2-92 0 0,3 28-54 0 0,-4-32-28 0 0,1-1-1 0 0,-1 0 1 0 0,1 1 0 0 0,0-1 0 0 0,0 0 0 0 0,0 0 0 0 0,4 7 0 0 0,-1-1-35 0 0,-2-2-115 0 0,-3-16-1578 0 0,-1 3 420 0 0,1-2-2692 0 0,0-8-1276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10591 0 0,'0'0'4922'0'0,"-5"7"-3728"0"0,-12 24-687 0 0,12-23-304 0 0,0 1-62 0 0,-29 44-198 0 0,6-12-429 0 0,1 2 97 0 0,-2 0 154 0 0,0 4 326 0 0,2 1 426 0 0,22-39-417 0 0,-13 28 714 0 0,2 2-488 0 0,12-30 254 0 0,3 0-344 0 0,0 27-4 0 0,1-27 480 0 0,5 0-472 0 0,14 25-13 0 0,-14-26-58 0 0,1-4-29 0 0,16 13-4 0 0,-17-13-8 0 0,2-2-34 0 0,20 8-20 0 0,-15-7-2 0 0,15-3-24 0 0,6-2-101 0 0,2-7-28 0 0,1-4 63 0 0,5-5 44 0 0,-1-3 0 0 0,-1 0 0 0 0,-1-3 0 0 0,43-34 0 0 0,-71 50-171 0 0,-1 0 1 0 0,0-1 0 0 0,-1 0 0 0 0,1-1 0 0 0,-2 0-1 0 0,8-11 1 0 0,-11 14 40 0 0,5-15-1 0 0,-9 17 114 0 0,0 1-5 0 0,0 2 21 0 0,0 0 0 0 0,0 0-1 0 0,0 0 1 0 0,0 0 0 0 0,0 0-1 0 0,-1-1 1 0 0,1 1 0 0 0,-1 0-1 0 0,1 1 1 0 0,-1-1 0 0 0,0 0-1 0 0,0 0 1 0 0,0 0 0 0 0,0 0-1 0 0,-1-1 1 0 0,2 2-16 0 0,-5-3 90 0 0,-7-5-23 0 0,5 6-21 0 0,-17 1-45 0 0,19 2-10 0 0,0 0 0 0 0,0 1 0 0 0,0 0 0 0 0,0 0 0 0 0,-8 3 0 0 0,-21 14 11 0 0,28-14 42 0 0,0 4 19 0 0,-16 23 34 0 0,17-23 132 0 0,3 1-118 0 0,-4 25 0 0 0,4-26 234 0 0,4 2-269 0 0,6 31-12 0 0,-6-31 72 0 0,3-5-66 0 0,15 17 1 0 0,-14-16 0 0 0,-1-3-13 0 0,1 2-56 0 0,-4-3-5 0 0,0-1 0 0 0,0 1 0 0 0,1 0 0 0 0,-1-1 0 0 0,0 0 0 0 0,1 0 0 0 0,-1 1 0 0 0,1-1 0 0 0,-1-1 0 0 0,5 2 0 0 0,26 8 47 0 0,5-2-42 0 0,-9-8-11 0 0,-3-5 0 0 0,-22 4-3 0 0,2 0-21 0 0,0-1 1 0 0,0 0-1 0 0,0 0 0 0 0,0-1 0 0 0,-1 0 1 0 0,10-5-1 0 0,14-14-115 0 0,-25 18 110 0 0,-2 2 6 0 0,9-9-77 0 0,-4 0-24 0 0,-2 5 80 0 0,-2 2 5 0 0,1-1 0 0 0,-1 1 0 0 0,0-1 1 0 0,0 0-1 0 0,-1 1 0 0 0,1-1 0 0 0,-1 0 1 0 0,0-1-1 0 0,1-6 0 0 0,3-10 75 0 0,-6 17-12 0 0,-1 1 0 0 0,2 1 44 0 0,-2 0-14 0 0,-2-7-33 0 0,2 8 367 0 0,1 12-315 0 0,1 29 0 0 0,-1-29 86 0 0,4-2-79 0 0,13 27-1 0 0,-13-26-6 0 0,1-3-1 0 0,16 17 0 0 0,-10-13 1 0 0,14 7 6 0 0,-11-10-12 0 0,13 3-42 0 0,-13-7 23 0 0,19 0-36 0 0,-28-4-10 0 0,0 1 0 0 0,0-1 1 0 0,-1 0-1 0 0,9-2 0 0 0,-2 0-22 0 0,0-1 0 0 0,0-1 1 0 0,-1 1-1 0 0,0-1 0 0 0,0-1 1 0 0,0 0-1 0 0,9-8 0 0 0,-2-2-23 0 0,-1 0 0 0 0,-1-1-1 0 0,23-31 1 0 0,-29 36 54 0 0,-8 10 42 0 0,-4 13 0 0 0,-15 44-42 0 0,-16 30-64 0 0,11-25 42 0 0,-1 9 0 0 0,15-39-31 0 0,-15 47 31 0 0,2 5 11 0 0,7-15 0 0 0,5-12 0 0 0,4-11-19 0 0,4-35-71 0 0,-9-35-11953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8751 0 0,'0'0'5276'0'0,"7"-1"-4765"0"0,31-6 1798 0 0,-12 3-1677 0 0,-20 3-28 0 0,1 0-117 0 0,32-3 374 0 0,-4 0-218 0 0,5-1-270 0 0,7 2-71 0 0,3 0-76 0 0,-2 0-118 0 0,13 1-17 0 0,1 2-12 0 0,-2 0-13 0 0,-41 0-44 0 0,30-2 108 0 0,6-3 46 0 0,-1 2-16 0 0,-42 3-136 0 0,33-4 96 0 0,11-2 24 0 0,-46 4-120 0 0,-4 0 0 0 0,1 1 0 0 0,-1 1 0 0 0,1-1 0 0 0,10 1 0 0 0,33 0 128 0 0,-41 1-125 0 0,27-2 106 0 0,3-3 11 0 0,-15 2-80 0 0,-18 2 0 0 0,1-1-11 0 0,20 0-29 0 0,-20 1 43 0 0,0 0 10 0 0,20 1-10 0 0,-20 0 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11975 0 0,'0'-3'195'0'0,"-1"0"0"0"0,1 0 0 0 0,0 0-1 0 0,0 0 1 0 0,1-1 0 0 0,-1 1 0 0 0,1 0 0 0 0,-1 0-1 0 0,1 0 1 0 0,0 0 0 0 0,0 0 0 0 0,0 1-1 0 0,1-1 1 0 0,-1 0 0 0 0,1 0 0 0 0,-1 1-1 0 0,1-1 1 0 0,0 1 0 0 0,0-1 0 0 0,0 1 0 0 0,0 0-1 0 0,1 0 1 0 0,2-2 0 0 0,-4 3 334 0 0,6 5-381 0 0,25 11 4 0 0,-24-11 411 0 0,-2 8-292 0 0,18 35 7 0 0,-18-35 182 0 0,-2-1-296 0 0,10 35-4 0 0,-11-35 92 0 0,0 1-176 0 0,5 32-4 0 0,-5-32 288 0 0,-4-2-208 0 0,0 42 1010 0 0,-5-55-988 0 0,6 1-165 0 0,-1 1-1 0 0,0-1 0 0 0,1 0 1 0 0,-1 0-1 0 0,1 0 0 0 0,0 0 1 0 0,0 0-1 0 0,-1 0 0 0 0,1 0 1 0 0,0 0-1 0 0,1-4 1 0 0,4-24 64 0 0,-4 26-71 0 0,2-9-119 0 0,2-1 0 0 0,-1 1 0 0 0,2-1-1 0 0,-1 2 1 0 0,2-1 0 0 0,0 1 0 0 0,0-1-1 0 0,1 2 1 0 0,1-1 0 0 0,15-15 0 0 0,-8 11-106 0 0,0 1 0 0 0,1 1 0 0 0,1 0 0 0 0,0 1 0 0 0,39-21 1 0 0,-52 31 112 0 0,0 1 0 0 0,0 0 0 0 0,0 0 0 0 0,0 0 1 0 0,0 0-1 0 0,0 1 0 0 0,1 0 0 0 0,-1 0 1 0 0,1 0-1 0 0,-1 1 0 0 0,10 0 0 0 0,-6 8-50 0 0,23 22 0 0 0,-31-29 152 0 0,0 0 1 0 0,0 0-1 0 0,0 0 0 0 0,0 0 0 0 0,0 0 0 0 0,0 0 0 0 0,-1 0 0 0 0,1 0 1 0 0,0 0-1 0 0,-1 0 0 0 0,1 0 0 0 0,-1 0 0 0 0,1 0 0 0 0,-1 1 1 0 0,1-1-1 0 0,-1 2 0 0 0,14 45-8 0 0,-9-26 59 0 0,1 20-18 0 0,-5-32 62 0 0,0 2 65 0 0,5 58 416 0 0,-5-57-646 0 0,1 7 87 0 0,-2 1-4264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49 5063 0 0,'0'-2'281'0'0,"0"0"0"0"0,-1 0-1 0 0,1 0 1 0 0,0 0-1 0 0,-1 0 1 0 0,1 0 0 0 0,-1 0-1 0 0,0 0 1 0 0,1 0-1 0 0,-1 0 1 0 0,0 0 0 0 0,-2-2-1 0 0,2 3-137 0 0,1 1 0 0 0,-1-1 0 0 0,1 0 0 0 0,-1 1 0 0 0,1-1 0 0 0,-1 1 0 0 0,0-1 0 0 0,0 1 0 0 0,1-1 0 0 0,-1 1 0 0 0,0-1 0 0 0,0 1 0 0 0,1 0 0 0 0,-1-1 0 0 0,0 1 0 0 0,0 0 0 0 0,0 0 0 0 0,1 0 0 0 0,-1 0 1 0 0,0-1-1 0 0,0 1 0 0 0,0 0 0 0 0,0 0 0 0 0,0 1 0 0 0,1-1 0 0 0,-1 0 0 0 0,0 0 0 0 0,0 0 0 0 0,0 1 0 0 0,0-1 0 0 0,-1 1 742 0 0,-2 3-561 0 0,-14 12-48 0 0,14-12-11 0 0,0 2 21 0 0,-12 17 88 0 0,11-17 40 0 0,1 2 8 0 0,-16 25-20 0 0,15-25-97 0 0,0 2-45 0 0,-13 30-11 0 0,13-29-26 0 0,2-2-106 0 0,-10 31-42 0 0,9-30-10 0 0,3 0-11 0 0,-6 31-14 0 0,6-30 442 0 0,6-1-323 0 0,14 30-40 0 0,-14-30-21 0 0,18-11 94 0 0,-21 1-182 0 0,-1 0 0 0 0,1 0-1 0 0,-1 0 1 0 0,0 0 0 0 0,1-1 0 0 0,-1 1-1 0 0,1 0 1 0 0,-1-1 0 0 0,0 1 0 0 0,1-1-1 0 0,-1 0 1 0 0,0 1 0 0 0,0-1-1 0 0,0 0 1 0 0,2-1 0 0 0,2-1 18 0 0,3-2 6 0 0,0 0 1 0 0,1-1-1 0 0,-2 0 0 0 0,1 0 1 0 0,-1-1-1 0 0,0 0 0 0 0,8-10 0 0 0,-1-2-3 0 0,21-36 0 0 0,-30 45-21 0 0,1 0 0 0 0,-2 0 0 0 0,0 0 0 0 0,0-1 0 0 0,0 1 0 0 0,-2-1 0 0 0,1 0-1 0 0,-1 0 1 0 0,-1 0 0 0 0,0 0 0 0 0,0 0 0 0 0,-1 0 0 0 0,-3-18 0 0 0,-4 0 223 0 0,1 5-4029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8751 0 0,'0'0'2842'0'0,"-4"9"-2145"0"0,-12 27 79 0 0,11-27 845 0 0,4 2-886 0 0,-7 36-342 0 0,6-35 70 0 0,2 0-187 0 0,1 38 280 0 0,0-38 1407 0 0,4-2-1953 0 0,14 32-251 0 0,-14-32-51 0 0,2-7 156 0 0,23 8 364 0 0,-29-11-212 0 0,-1 1 0 0 0,1-1 0 0 0,0 0 0 0 0,-1 0-1 0 0,1 1 1 0 0,0-1 0 0 0,-1 0 0 0 0,1 0 0 0 0,0 0 0 0 0,0 0 0 0 0,-1 0 0 0 0,1 0 0 0 0,0 0 0 0 0,-1 0 0 0 0,2 0 0 0 0,4 0 65 0 0,-4-1-52 0 0,0 1 1 0 0,1 0 0 0 0,-1 0-1 0 0,0-1 1 0 0,0 1-1 0 0,0-1 1 0 0,0 1 0 0 0,0-1-1 0 0,3-1 1 0 0,8-4 14 0 0,-1-1 0 0 0,1 0 0 0 0,-1-1 0 0 0,0 0 0 0 0,-1 0-1 0 0,0-1 1 0 0,0-1 0 0 0,17-21 0 0 0,4-8-61 0 0,32-54-1 0 0,-18 15-3 0 0,-46 77-37 0 0,0 14-92 0 0,-4 65-88 0 0,3-19 172 0 0,2-46 62 0 0,0 0 1 0 0,0 0 0 0 0,6 20-1 0 0,-2-15 10 0 0,13 25-1 0 0,-18-43-5 0 0,0 1 2 0 0,0 0 1 0 0,1 0-1 0 0,-1 0 1 0 0,1 1-1 0 0,-1-1 1 0 0,1 0-1 0 0,-1 0 1 0 0,1 0-1 0 0,0 0 1 0 0,0 0-1 0 0,-1 0 1 0 0,1-1-1 0 0,0 1 1 0 0,0 0 0 0 0,0 0-1 0 0,2 1 1 0 0,29 19 21 0 0,-32-20-20 0 0,1 0 0 0 0,0 0 1 0 0,0-1-1 0 0,0 1 1 0 0,0 0-1 0 0,1-1 1 0 0,-1 1-1 0 0,0-1 1 0 0,0 0-1 0 0,0 1 0 0 0,2-1 1 0 0,23 6 26 0 0,-12-5 51 0 0,0-3-43 0 0,0-1-1 0 0,0 0 1 0 0,0-1-1 0 0,0 0 1 0 0,-1-1-1 0 0,1 0 1 0 0,15-10-1 0 0,-8 2 90 0 0,-1 0 0 0 0,0-2 0 0 0,-1 0 0 0 0,-1-1 0 0 0,0-1 0 0 0,-1-1 0 0 0,-1 0 0 0 0,-1-2 0 0 0,14-21 0 0 0,-27 38-56 0 0,-1 0 0 0 0,1 0 0 0 0,0 0 0 0 0,-1-1 1 0 0,0 1-1 0 0,0 0 0 0 0,0 0 0 0 0,0-1 0 0 0,-1 1 0 0 0,1-1 0 0 0,-1-4 0 0 0,0 6-38 0 0,0 0 1 0 0,-1 1-1 0 0,1-1 1 0 0,-1 0-1 0 0,1 1 1 0 0,-1-1-1 0 0,1 1 0 0 0,-1-1 1 0 0,0 1-1 0 0,0-1 1 0 0,0 1-1 0 0,0 0 1 0 0,0-1-1 0 0,0 1 0 0 0,0 0 1 0 0,-1 0-1 0 0,1 0 1 0 0,0-1-1 0 0,-1 2 1 0 0,1-1-1 0 0,-1 0 0 0 0,1 0 1 0 0,-1 0-1 0 0,1 1 1 0 0,-3-2-1 0 0,0 1-85 0 0,2-1-43 0 0,-1 1 0 0 0,1 0 1 0 0,0 0-1 0 0,0 1 0 0 0,-1-1 1 0 0,1 0-1 0 0,0 1 0 0 0,-1 0 1 0 0,1-1-1 0 0,-1 1 0 0 0,1 0 1 0 0,-1 0-1 0 0,1 0 0 0 0,0 1 1 0 0,-1-1-1 0 0,-2 1 0 0 0,-8 5-1102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3 111 5527 0 0,'-1'-4'369'0'0,"0"0"0"0"0,1 0-1 0 0,0 0 1 0 0,0 0 0 0 0,0 1-1 0 0,0-1 1 0 0,0 0 0 0 0,1 0-1 0 0,0 0 1 0 0,2-7 0 0 0,-1 3 313 0 0,-2 6-414 0 0,0 0-1 0 0,1 0 1 0 0,-1 0 0 0 0,1 1 0 0 0,0-1 0 0 0,-1 0 0 0 0,1 1 0 0 0,0-1 0 0 0,0 1 0 0 0,0-1 0 0 0,5-5 5070 0 0,-2 18-4858 0 0,12 32-7 0 0,-12-33 231 0 0,-3 3-504 0 0,2 36-9 0 0,-2-37-20 0 0,0-1-65 0 0,4 31-30 0 0,-4-31-4 0 0,0-1-12 0 0,-1 3-49 0 0,0-5 13 0 0,0 0 0 0 0,1-1-1 0 0,0 1 1 0 0,3 11 0 0 0,5 26-3 0 0,-7-34 32 0 0,3-2 1 0 0,-2-4-53 0 0,0-1 1 0 0,0 1 0 0 0,0-1 0 0 0,1 1-1 0 0,4 4 1 0 0,-7-9-2 0 0,0 1 1 0 0,-1-1-1 0 0,1 1 0 0 0,0-1 0 0 0,0 1 1 0 0,0-1-1 0 0,0 1 0 0 0,0-1 0 0 0,-1 0 1 0 0,1 1-1 0 0,0-1 0 0 0,0 0 1 0 0,0 0-1 0 0,0 0 0 0 0,0 0 0 0 0,0 0 1 0 0,0 0-1 0 0,0 0 0 0 0,0 0 0 0 0,0 0 1 0 0,0 0-1 0 0,0-1 0 0 0,0 1 0 0 0,1-1 1 0 0,0 0-3 0 0,0 0 0 0 0,0-1 1 0 0,0 1-1 0 0,0-1 1 0 0,0 1-1 0 0,-1-1 0 0 0,1 0 1 0 0,0 1-1 0 0,2-5 1 0 0,1-3-34 0 0,1-1-1 0 0,-1 0 1 0 0,4-13 0 0 0,-8 23 33 0 0,25-83-251 0 0,-19 56 24 0 0,2 0 0 0 0,15-32 0 0 0,-22 54 302 0 0,1 5-286 0 0,0 7-1047 0 0,10 59 1163 0 0,-4-24 97 0 0,-9-41 4 0 0,0 0-1 0 0,0 0 1 0 0,1 1-1 0 0,-1-1 1 0 0,0 0 0 0 0,1 0-1 0 0,-1 0 1 0 0,1 0 0 0 0,-1 0-1 0 0,1 0 1 0 0,0 0 0 0 0,-1 0-1 0 0,1 0 1 0 0,1 2 0 0 0,22 26 70 0 0,-24-28-70 0 0,1-1 0 0 0,-1 1-1 0 0,0-1 1 0 0,0 1 0 0 0,1-1-1 0 0,-1 0 1 0 0,0 1 0 0 0,1-1-1 0 0,-1 1 1 0 0,1-1 0 0 0,-1 0-1 0 0,1 1 1 0 0,-1-1 0 0 0,0 0-1 0 0,1 1 1 0 0,-1-1 0 0 0,1 0-1 0 0,-1 0 1 0 0,1 0 0 0 0,-1 1-1 0 0,1-1 1 0 0,0 0 0 0 0,-1 0 0 0 0,2 0-1 0 0,1 0-27 0 0,1 1 84 0 0,-1 0-1 0 0,1-1 1 0 0,0 0-1 0 0,0 0 1 0 0,-1 0-1 0 0,1 0 0 0 0,0 0 1 0 0,0-1-1 0 0,-1 0 1 0 0,1 0-1 0 0,4-1 1 0 0,-4 0 37 0 0,-1-1 0 0 0,1 1 0 0 0,-1-1 0 0 0,0 1 0 0 0,0-1 1 0 0,0 0-1 0 0,0 0 0 0 0,3-4 0 0 0,-5 6-60 0 0,0-1 0 0 0,0 1 0 0 0,0-1-1 0 0,0 1 1 0 0,0-1 0 0 0,-1 1 0 0 0,1-1 0 0 0,0 0 0 0 0,-1 1-1 0 0,1-1 1 0 0,-1 0 0 0 0,0 1 0 0 0,1-1 0 0 0,-1 0 0 0 0,0 1-1 0 0,0-1 1 0 0,0 0 0 0 0,0 0 0 0 0,-1 1 0 0 0,1-1 0 0 0,0 0 0 0 0,-1 1-1 0 0,0-3 1 0 0,1 3-27 0 0,0 0-1 0 0,0 0 0 0 0,-1 0 1 0 0,1 0-1 0 0,0 0 1 0 0,0 1-1 0 0,0-1 0 0 0,0 0 1 0 0,1 0-1 0 0,-1 0 1 0 0,0 0-1 0 0,0 0 0 0 0,0 0 1 0 0,1 0-1 0 0,-1 1 1 0 0,1-1-1 0 0,-1 0 1 0 0,0 0-1 0 0,1 0 0 0 0,-1 1 1 0 0,1-1-1 0 0,0 0 1 0 0,-1 0-1 0 0,1 1 0 0 0,0-1 1 0 0,-1 1-1 0 0,2-2 1 0 0,21-14-56 0 0,-22 15 54 0 0,23-12-178 0 0,0 1 1 0 0,1 2-1 0 0,44-14 1 0 0,-36 14-39 0 0,-3 0 31 0 0,55-20-108 0 0,-75 26 278 0 0,-1-1 1 0 0,0 0-1 0 0,0 0 1 0 0,0-1-1 0 0,-1 0 1 0 0,11-10-1 0 0,-18 15 10 0 0,-1 1-1 0 0,1 0 1 0 0,-1-1-1 0 0,1 1 1 0 0,-1-1-1 0 0,1 1 1 0 0,-1-1-1 0 0,1 0 1 0 0,-1 1-1 0 0,0-1 1 0 0,1 1-1 0 0,-1-1 1 0 0,0 0-1 0 0,0 1 1 0 0,1-1-1 0 0,-1 1 1 0 0,0-1-1 0 0,0 0 1 0 0,0 1 0 0 0,0-1-1 0 0,0 0 1 0 0,0 1-1 0 0,0-1 1 0 0,0 0-1 0 0,0 1 1 0 0,0-1-1 0 0,0 0 1 0 0,-1 1-1 0 0,1-1 1 0 0,0 0-1 0 0,-1 0 1 0 0,1 0 21 0 0,-1 1 1 0 0,1-1 0 0 0,-1 0 0 0 0,0 1 0 0 0,0-1-1 0 0,1 1 1 0 0,-1-1 0 0 0,0 1 0 0 0,0-1 0 0 0,0 1-1 0 0,1-1 1 0 0,-1 1 0 0 0,0 0 0 0 0,0 0 0 0 0,0-1 0 0 0,0 1-1 0 0,0 0 1 0 0,0 0 0 0 0,0 0 0 0 0,-1 0 0 0 0,-4-1 160 0 0,-1 0-20 0 0,-15 8 49 0 0,-6 3-204 0 0,-4 8-10 0 0,-4 7 0 0 0,1 8 0 0 0,5 4 0 0 0,24-28 0 0 0,1 1 0 0 0,-8 14 0 0 0,-3 21 34 0 0,13-35 324 0 0,3-6-323 0 0,0-1 0 0 0,0 1 0 0 0,1-1 0 0 0,-1 1 0 0 0,1 0 0 0 0,0-1 0 0 0,1 5 0 0 0,-1-5 11 0 0,0 1 0 0 0,0-1 0 0 0,0 1-1 0 0,-1-1 1 0 0,1 1 0 0 0,-1-1 0 0 0,0 6 0 0 0,8-2 75 0 0,26 24-5 0 0,-25-24-17 0 0,-1-4-10 0 0,26 7-1 0 0,-19-8-4 0 0,-7-1-60 0 0,-3 0-2 0 0,0-1-1 0 0,-1 1 1 0 0,1-1 0 0 0,9-2-1 0 0,15 0 43 0 0,-3-3 0 0 0,5-2 0 0 0,-2 0-11 0 0,-7-1-42 0 0,0-3-56 0 0,-20 8 30 0 0,-1 2-121 0 0,0 0 0 0 0,0 0 0 0 0,0 0 0 0 0,0 0 0 0 0,0 0 0 0 0,0-1 0 0 0,-1 1 0 0 0,1 0 0 0 0,-1 0 0 0 0,1-1 0 0 0,-1 1 0 0 0,1 0 0 0 0,-1-1 0 0 0,0 1 0 0 0,1 0 0 0 0,-1-1 0 0 0,0 1 0 0 0,0-2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26 8751 0 0,'-1'-1'674'0'0,"-1"-2"-337"0"0,2 2 212 0 0,-9-10 2349 0 0,7 10-2666 0 0,-1-1 0 0 0,0 1 0 0 0,0 0 1 0 0,0 0-1 0 0,0 0 0 0 0,0 0 0 0 0,0 1 0 0 0,0-1 1 0 0,0 1-1 0 0,-1 0 0 0 0,1-1 0 0 0,0 2 1 0 0,0-1-1 0 0,0 0 0 0 0,0 1 0 0 0,-5 0 0 0 0,-1 2-6 0 0,-1-1-1 0 0,1 1 0 0 0,0 1 0 0 0,-11 5 0 0 0,-11 8 526 0 0,0 3 30 0 0,24-16-672 0 0,4-2-40 0 0,0 0 0 0 0,0 0 0 0 0,0 0 0 0 0,0 1 0 0 0,0-1 0 0 0,-3 5 0 0 0,-14 13 204 0 0,15-16-19 0 0,-1 4-78 0 0,-18 23-31 0 0,18-24 120 0 0,1 4-171 0 0,-14 30-20 0 0,14-30 69 0 0,3 0-88 0 0,0 1-46 0 0,1-5 14 0 0,-1 0 0 0 0,1 1 0 0 0,1 12 0 0 0,1-9 35 0 0,1 5-52 0 0,6 22-1 0 0,-4-26 0 0 0,11 23 1 0 0,-15-33-3 0 0,1-1 0 0 0,-1 0 0 0 0,1 0 0 0 0,-1 0 0 0 0,1 0 0 0 0,0 0 0 0 0,0 0 0 0 0,-1 0 0 0 0,1 0 0 0 0,0 0 0 0 0,0 0 0 0 0,0 0 0 0 0,1 0 0 0 0,27 22 19 0 0,-29-22-20 0 0,0-1 0 0 0,1 1 1 0 0,-1-1-1 0 0,1 1 0 0 0,-1-1 0 0 0,1 0 1 0 0,-1 1-1 0 0,1-1 0 0 0,0 0 0 0 0,-1 1 1 0 0,1-1-1 0 0,-1 0 0 0 0,1 0 0 0 0,0 1 1 0 0,-1-1-1 0 0,1 0 0 0 0,0 0 0 0 0,0 0 0 0 0,21 0 20 0 0,-16-1-16 0 0,-1 0 1 0 0,0 0-1 0 0,0-1 0 0 0,0 1 1 0 0,-1-1-1 0 0,1-1 0 0 0,0 1 1 0 0,-1-1-1 0 0,1 1 0 0 0,3-5 1 0 0,17-14-1652 0 0,-4 0-4596 0 0,-11 11 46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24 5063 0 0,'-1'-1'390'0'0,"-1"-1"418"0"0,0 0 1 0 0,-1 0 0 0 0,0 0-1 0 0,1 0 1 0 0,-1 1-1 0 0,0-1 1 0 0,0 1-1 0 0,0-1 1 0 0,0 1 0 0 0,-5-1-1 0 0,-23-1 1855 0 0,28 3-2211 0 0,-4 2-51 0 0,-1-1-310 0 0,6-1-57 0 0,-1 1 0 0 0,0-1 0 0 0,0 1 0 0 0,0 0 0 0 0,0 0 0 0 0,0 0 0 0 0,1 1 0 0 0,-5 2 1 0 0,1-2 14 0 0,-17 11 184 0 0,2 2-129 0 0,16-12-9 0 0,-2 5-6 0 0,-21 22 31 0 0,21-22 135 0 0,1 1 58 0 0,-18 26 9 0 0,18-27 259 0 0,1 4-333 0 0,-12 34-7 0 0,12-35 115 0 0,5 0-257 0 0,-1 30-10 0 0,1-30-5 0 0,5-4-16 0 0,-1 1-54 0 0,1-2-1 0 0,0 1 0 0 0,7 6 1 0 0,-10-12-16 0 0,0 1 1 0 0,0-1-1 0 0,0 1 1 0 0,1-1-1 0 0,-1 0 1 0 0,0 0 0 0 0,1 0-1 0 0,-1 0 1 0 0,0-1-1 0 0,1 1 1 0 0,-1-1 0 0 0,1 1-1 0 0,-1-1 1 0 0,1 0-1 0 0,0 0 1 0 0,-1 0 0 0 0,1 0-1 0 0,-1 0 1 0 0,1-1-1 0 0,-1 1 1 0 0,1-1 0 0 0,-1 0-1 0 0,1 1 1 0 0,-1-1-1 0 0,0 0 1 0 0,4-2 0 0 0,3-2-65 0 0,0-1 1 0 0,0 1 0 0 0,-1-1 0 0 0,0-1-1 0 0,9-7 1 0 0,-4-1-16 0 0,1 0-1 0 0,-2 0 1 0 0,0-1-1 0 0,-1 0 1 0 0,-1-1-1 0 0,0-1 1 0 0,-1 1 0 0 0,-1-2-1 0 0,-1 1 1 0 0,10-36-1 0 0,-16 51-1248 0 0,-2 10 925 0 0,-3 20 717 0 0,3-18-418 0 0,-1 2 371 0 0,2 1-177 0 0,-2 57 74 0 0,0-7-94 0 0,1-20-99 0 0,1-32-182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8287 0 0,'0'0'382'0'0,"-2"0"-8"0"0,-7 1-212 0 0,7-1 184 0 0,-6 7-154 0 0,-37 30 326 0 0,2-5 188 0 0,-1-1-36 0 0,2-2-76 0 0,1-3-27 0 0,2-2-38 0 0,4 1-77 0 0,14-9-280 0 0,16-11-4 0 0,0 0-6 0 0,-16 17-28 0 0,16-17 478 0 0,2 5-350 0 0,-12 29 8 0 0,12-29 642 0 0,6 1-701 0 0,10 32 10 0 0,-10-33 227 0 0,4-5-200 0 0,21 15 102 0 0,-16-13 46 0 0,136 32 1979 0 0,-90-26-1908 0 0,-24-5-272 0 0,-29-6-114 0 0,1 0-14 0 0,17 6-43 0 0,-18-5 29 0 0,0-1 1 0 0,15 5-64 0 0,-15-5-91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0,'0'0'13483'0'0,"4"11"-12692"0"0,14 33-130 0 0,-14-34-64 0 0,-2 2-186 0 0,6 32-82 0 0,-7-32-10 0 0,2 27 95 0 0,-1-26-360 0 0,-2-3 199 0 0,1 0-111 0 0,4 32 88 0 0,-4-32 1737 0 0,2-10-1890 0 0,-2 0-74 0 0,0 0 0 0 0,0 0 0 0 0,0-1-1 0 0,0 1 1 0 0,-1 0 0 0 0,1-1 0 0 0,0 1 0 0 0,0 0-1 0 0,0-1 1 0 0,0 1 0 0 0,-1-1 0 0 0,1 1 0 0 0,0-1-1 0 0,0 1 1 0 0,-1-1 0 0 0,1 0 0 0 0,0 1 0 0 0,-1-1-1 0 0,2-1 1 0 0,7-19 47 0 0,-6 11-44 0 0,1 0-23 0 0,4-11-424 0 0,21-39-1 0 0,-26 55 379 0 0,0 0 0 0 0,0 1 0 0 0,1-1 0 0 0,-1 1 0 0 0,1-1 0 0 0,0 1 0 0 0,0 0 0 0 0,1 1 0 0 0,-1-1-1 0 0,1 1 1 0 0,0 0 0 0 0,10-5 0 0 0,-12 7-57 0 0,-1 1 118 0 0,-1 0-1 0 0,1 0 1 0 0,-1 1 0 0 0,1-1-1 0 0,-1 0 1 0 0,1 1-1 0 0,-1-1 1 0 0,0 1 0 0 0,3 0-1 0 0,24 17 37 0 0,-21-14 131 0 0,-1 7 28 0 0,17 30-1 0 0,-18-30 191 0 0,-1-2-198 0 0,10 29-1 0 0,-10-28 67 0 0,-2 0-187 0 0,9 30-67 0 0,-8-29-82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1839 0 0,'0'-1'134'0'0,"3"-3"-38"0"0,-3 2 260 0 0,10-14 1920 0 0,-9 14-1717 0 0,0-1 1 0 0,0 1 0 0 0,0 0-1 0 0,-1-1 1 0 0,1 1 0 0 0,-1 0-1 0 0,1-1 1 0 0,-1-3-1 0 0,0 6-391 0 0,0-1 0 0 0,0 0-1 0 0,0 1 1 0 0,-1-1 0 0 0,1 1 0 0 0,0-1-1 0 0,-1 0 1 0 0,1 1 0 0 0,0-1-1 0 0,-1 1 1 0 0,1-1 0 0 0,-1 1-1 0 0,1-1 1 0 0,-1 1 0 0 0,1 0-1 0 0,-1-1 1 0 0,1 1 0 0 0,-1-1-1 0 0,1 1 1 0 0,-1 0 0 0 0,1 0-1 0 0,-1-1 1 0 0,0 1 0 0 0,1 0-1 0 0,-1 0 1 0 0,1 0 0 0 0,-1 0-1 0 0,0 0 1 0 0,1-1 0 0 0,-1 1 0 0 0,0 0-1 0 0,1 0 1 0 0,-1 1 0 0 0,0-1-1 0 0,0 0 1 0 0,-1 0 282 0 0,1 0-393 0 0,1 0 0 0 0,-1 0-1 0 0,1 0 1 0 0,-1 0 0 0 0,1 1-1 0 0,-1-1 1 0 0,1 0 0 0 0,-1 0-1 0 0,1 0 1 0 0,-1 1-1 0 0,1-1 1 0 0,-1 0 0 0 0,1 1-1 0 0,-1-1 1 0 0,1 0 0 0 0,-1 1-1 0 0,1-1 1 0 0,0 0 0 0 0,-1 1-1 0 0,1-1 1 0 0,0 1 0 0 0,-1 0-1 0 0,-14 14 184 0 0,11-11-69 0 0,0 1-38 0 0,-13 13-5 0 0,13-13-10 0 0,0 1-54 0 0,-1 0-55 0 0,2-3 6 0 0,1 0 0 0 0,-1 0 0 0 0,1 0 0 0 0,0 1-1 0 0,0-1 1 0 0,-3 7 0 0 0,-8 16 110 0 0,10-19 95 0 0,1 2-133 0 0,-7 27-55 0 0,7-27 40 0 0,2 2-4 0 0,0-11-68 0 0,1 12 4 0 0,0 0 1 0 0,4 17-1 0 0,-3-22-4 0 0,1 0 0 0 0,-1 0 0 0 0,1 0 0 0 0,0 0 0 0 0,1 0 0 0 0,5 7 0 0 0,-1-3-5 0 0,17 16 0 0 0,-17-20-59 0 0,0-3-51 0 0,27 10 0 0 0,-26-10 3 0 0,-2-4-424 0 0,19 0 312 0 0,-20 0-78 0 0,-2-2-332 0 0,18-10-1856 0 0,-7 3-2852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90 6447 0 0,'-12'0'1706'0'0,"-7"0"2764"0"0,15 4-4320 0 0,-13 13-45 0 0,13-12 158 0 0,1 2-113 0 0,-9 23 30 0 0,9-23 580 0 0,1 2-334 0 0,-5 27 12 0 0,5-27 794 0 0,5 1-1012 0 0,10 31-112 0 0,-10-31-17 0 0,5-6 40 0 0,25 12-2 0 0,-32-15-122 0 0,0-1 1 0 0,-1 1 0 0 0,1-1-1 0 0,0 0 1 0 0,-1 1-1 0 0,1-1 1 0 0,0 0 0 0 0,0 0-1 0 0,0 1 1 0 0,-1-1-1 0 0,1 0 1 0 0,0 0-1 0 0,0 0 1 0 0,0 0 0 0 0,0 0-1 0 0,5 0 33 0 0,-4 1-20 0 0,0-1 0 0 0,0 0-1 0 0,0 0 1 0 0,0 0 0 0 0,0 0 0 0 0,0-1-1 0 0,0 1 1 0 0,-1-1 0 0 0,1 1 0 0 0,3-2 0 0 0,11-4 60 0 0,0 0 1 0 0,-1-1 0 0 0,0-1 0 0 0,0-1-1 0 0,-1 0 1 0 0,13-11 0 0 0,-8 5-34 0 0,-1-1-1 0 0,-1 0 1 0 0,30-38 0 0 0,-14 6 160 0 0,-30 44-141 0 0,-1-1-1 0 0,0 1 1 0 0,0-1-1 0 0,0 0 1 0 0,0 1-1 0 0,-1-1 1 0 0,0 0-1 0 0,0 0 1 0 0,1-7-1 0 0,-2 11-1 0 0,0 0-1 0 0,0 0 1 0 0,0 0-1 0 0,0 0 0 0 0,-1 0 1 0 0,1 0-1 0 0,0 0 1 0 0,0 0-1 0 0,-1 0 1 0 0,1 0-1 0 0,0 0 0 0 0,-1 0 1 0 0,1 0-1 0 0,-1 0 1 0 0,1 0-1 0 0,-1 1 1 0 0,0-1-1 0 0,1 0 0 0 0,-1 0 1 0 0,0 1-1 0 0,0-1 1 0 0,1 0-1 0 0,-1 1 1 0 0,0-1-1 0 0,-1 0 1 0 0,0 0 12 0 0,-1 0 1 0 0,1 1 0 0 0,-1-1 0 0 0,1 0 0 0 0,-1 1 0 0 0,1 0 0 0 0,0 0 0 0 0,-1 0 0 0 0,1 0 0 0 0,-4 0 0 0 0,-4 2-299 0 0,0-1 1 0 0,0 2-1 0 0,-15 4 1 0 0,15-3-658 0 0,1 0 461 0 0,-2 1-647 0 0,-2 2 151 0 0,10-6-248 0 0,-1 3-107 0 0,-10 9-732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86 455 0 0,'10'-7'4675'0'0,"-8"6"-4434"0"0,-1 1-1 0 0,0-1 1 0 0,1 1-1 0 0,-1-1 1 0 0,1 1 0 0 0,-1 0-1 0 0,1 0 1 0 0,-1-1-1 0 0,2 1 1 0 0,2 0 130 0 0,-1-1 2565 0 0,4 5-2188 0 0,26 13-78 0 0,-25-13 610 0 0,-4 6-730 0 0,14 29-35 0 0,-14-29 510 0 0,-2 2-438 0 0,11 37 28 0 0,-11-36 599 0 0,-1-2-756 0 0,7 35-61 0 0,-7-35 996 0 0,0-1-1209 0 0,4 29-34 0 0,-4-29 492 0 0,5-24-292 0 0,3-21-167 0 0,27-81-515 0 0,-28 93-180 0 0,1-1-1 0 0,23-39 1 0 0,-30 58 388 0 0,0 1-1 0 0,0-1 1 0 0,1 1 0 0 0,-1-1-1 0 0,1 1 1 0 0,0 0-1 0 0,0 0 1 0 0,0 1 0 0 0,1-1-1 0 0,-1 1 1 0 0,1 0 0 0 0,0 0-1 0 0,0 0 1 0 0,0 1-1 0 0,0 0 1 0 0,11-3 0 0 0,-14 4 122 0 0,1 1 0 0 0,-1 0 1 0 0,1 0-1 0 0,0 0 0 0 0,-1 0 1 0 0,1 0-1 0 0,3 1 0 0 0,28 11-8 0 0,-26-8-46 0 0,-4 6-102 0 0,12 34 78 0 0,-12-33 531 0 0,-2 0-142 0 0,4 31 11 0 0,-4-31 1136 0 0,-1-1-1204 0 0,5 30-41 0 0,-5-29 438 0 0,1-11-651 0 0,0-1 0 0 0,0 1 0 0 0,0 0 0 0 0,0 0-1 0 0,0-1 1 0 0,-1 1 0 0 0,1-1 0 0 0,0 0 0 0 0,0 1 0 0 0,0-1 0 0 0,-1 0-1 0 0,1 0 1 0 0,-1 0 0 0 0,1 0 0 0 0,-1 0 0 0 0,1 0 0 0 0,-1-1 0 0 0,3-1-1 0 0,0-3-65 0 0,0 0 0 0 0,-1 0 0 0 0,7-12 0 0 0,-1 1-67 0 0,7-14-299 0 0,-8 15 57 0 0,0 1 0 0 0,1 0 1 0 0,0 0-1 0 0,1 1 0 0 0,1 1 0 0 0,16-17 0 0 0,-22 26 212 0 0,0 2 86 0 0,10 0 83 0 0,-11 1 172 0 0,0 11-80 0 0,14 30 32 0 0,-14-31 458 0 0,-3 2-252 0 0,2 30 0 0 0,-2-30 300 0 0,2 45-35 0 0,-3-45-166 0 0,2-1-333 0 0,3 29-69 0 0,-3-29-6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6911 0 0,'0'0'6318'0'0,"3"11"-5220"0"0,9 33-2 0 0,-9-33 542 0 0,-1 1-1174 0 0,7 39-31 0 0,-7-39 275 0 0,0-1-448 0 0,6 31-11 0 0,-6-31 1423 0 0,1-1-1417 0 0,9 28-6 0 0,-9-29 414 0 0,0-10-575 0 0,0-2-66 0 0,0 1-1 0 0,-1-1 1 0 0,1 1 0 0 0,0-1 0 0 0,-1 0 0 0 0,1 0 0 0 0,-1 0-1 0 0,0 0 1 0 0,0 0 0 0 0,2-5 0 0 0,17-44-39 0 0,-5 14-126 0 0,-9 24 78 0 0,24-47-533 0 0,-27 55 506 0 0,-1 1 1 0 0,1 0-1 0 0,0 0 1 0 0,1 0-1 0 0,-1 0 1 0 0,1 0-1 0 0,0 1 1 0 0,6-4-1 0 0,-4 4-48 0 0,-1 3 51 0 0,13 1 18 0 0,-15 1 33 0 0,1 8 7 0 0,13 30-1 0 0,-13-29-48 0 0,-4 1 63 0 0,2 36 42 0 0,-2-35 450 0 0,0-1-415 0 0,0 1-46 0 0,2 27 338 0 0,2-40-269 0 0,-4 1-83 0 0,2-1 10 0 0,0 1 1 0 0,-1-1-1 0 0,1 0 1 0 0,0-1-1 0 0,0 1 0 0 0,0 0 1 0 0,0-1-1 0 0,-1 0 0 0 0,1 1 1 0 0,-1-1-1 0 0,1 0 0 0 0,-1 0 1 0 0,3-3-1 0 0,27-40-224 0 0,25-29-956 0 0,-49 65 790 0 0,0 0 0 0 0,0 1 0 0 0,1 0 0 0 0,0 1 0 0 0,17-11 0 0 0,-13 14-113 0 0,-9 3 442 0 0,-1 0-50 0 0,4 7 6 0 0,21 16 213 0 0,-21-17 792 0 0,-4 7-558 0 0,7 36 67 0 0,-8-36 482 0 0,0-1-478 0 0,7 31-142 0 0,-7-31 135 0 0,3-1-249 0 0,12 28-123 0 0,-13-29-29 0 0,4-3-927 0 0,23 18 146 0 0,-24-17-186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74 455 0 0,'13'-18'1282'0'0,"-13"12"3059"0"0,0 4-4062 0 0,0 0 1 0 0,0 0-1 0 0,-1 0 0 0 0,1 0 0 0 0,0 0 0 0 0,-1 0 1 0 0,1 0-1 0 0,-1 1 0 0 0,0-1 0 0 0,1 0 0 0 0,-1 0 1 0 0,0 1-1 0 0,0-1 0 0 0,0 0 0 0 0,0 1 1 0 0,0-1-1 0 0,-1 1 0 0 0,-1-3 0 0 0,0 2-120 0 0,1 1-1 0 0,-1-1 1 0 0,1 1-1 0 0,-1 0 1 0 0,0-1-1 0 0,1 1 0 0 0,-1 0 1 0 0,0 1-1 0 0,0-1 1 0 0,0 0-1 0 0,1 1 1 0 0,-6 0-1 0 0,1-1-26 0 0,1 2-1 0 0,-1-1 0 0 0,0 1 1 0 0,0 0-1 0 0,-8 3 0 0 0,6-1 22 0 0,0 0 0 0 0,0 1 0 0 0,1 0 0 0 0,-9 6 1 0 0,12-7-120 0 0,-11 5 242 0 0,0 3-160 0 0,11-6-54 0 0,0-2-54 0 0,3-2-3 0 0,0 1-1 0 0,0-1 1 0 0,1 0 0 0 0,-1 1-1 0 0,0-1 1 0 0,1 1 0 0 0,-1 0-1 0 0,1 0 1 0 0,-1-1-1 0 0,1 1 1 0 0,-1 2 0 0 0,-18 24 16 0 0,20-28-19 0 0,-1 1 0 0 0,0 0 1 0 0,1 0-1 0 0,-1-1 0 0 0,1 1 0 0 0,0 0 1 0 0,-1 0-1 0 0,1 0 0 0 0,0-1 0 0 0,-1 1 1 0 0,1 0-1 0 0,0 0 0 0 0,0 0 0 0 0,0 0 1 0 0,0 0-1 0 0,0 0 0 0 0,0 0 0 0 0,0 1 1 0 0,0-2-3 0 0,0 5 1 0 0,0 0 0 0 0,0 1 1 0 0,0-1-1 0 0,1 0 0 0 0,0 0 1 0 0,0 0-1 0 0,2 7 0 0 0,-1-8-1 0 0,1-1 0 0 0,-1 1 0 0 0,1 0 0 0 0,-1-1 0 0 0,1 0 0 0 0,0 1 0 0 0,1-1 0 0 0,-1 0 0 0 0,0-1 0 0 0,7 5 0 0 0,40 22 0 0 0,-6-5 0 0 0,-9 0-22 0 0,-28-19-86 0 0,-2 4-98 0 0,12 26 137 0 0,-12-27 566 0 0,-10-2-83 0 0,-15 18 8 0 0,15-18 6 0 0,-1-3 18 0 0,-1 1-295 0 0,-23 9 608 0 0,-1-2 21 0 0,0-3-176 0 0,2 0-161 0 0,23-7-493 0 0,0 0 0 0 0,0 0 0 0 0,0 0 1 0 0,0-1-1 0 0,0 0 0 0 0,0-1 0 0 0,0 1 0 0 0,0-1 1 0 0,0 0-1 0 0,-9-3 0 0 0,14 4-83 0 0,1 0 1 0 0,-1-1-1 0 0,1 1 1 0 0,-1 0-1 0 0,1-1 1 0 0,0 1-1 0 0,-1 0 1 0 0,1-1-1 0 0,-1 1 1 0 0,1 0-1 0 0,0-1 1 0 0,-1 1-1 0 0,1-1 1 0 0,0 1-1 0 0,-1-1 1 0 0,1 1-1 0 0,0-1 1 0 0,0 1-1 0 0,-1-1 1 0 0,1 1-1 0 0,0-1 1 0 0,0 1-1 0 0,0-1 1 0 0,0 1-1 0 0,0-1 1 0 0,0 0-1 0 0,0 1 1 0 0,0-2-1 0 0,3-11-5711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10591 0 0,'0'0'1239'0'0,"5"0"-1171"0"0,15-2-96 0 0,-19 1-3 0 0,0 1 1 0 0,1 0-1 0 0,-1-1 1 0 0,0 1-1 0 0,1-1 1 0 0,-1 1-1 0 0,0-1 1 0 0,1 0-1 0 0,-1 1 1 0 0,0-1-1 0 0,0 0 0 0 0,0 0 1 0 0,0 0-1 0 0,0 0 1 0 0,0 0-1 0 0,2-1 1 0 0,0-2-122 0 0,12-10 343 0 0,-2 0 0 0 0,0 0-1 0 0,-1-1 1 0 0,-1-1 0 0 0,14-23-1 0 0,-24 38-103 0 0,-1 0 0 0 0,1-1 0 0 0,0 1 0 0 0,-1-1 0 0 0,0 1 0 0 0,1-1 0 0 0,-1 1 0 0 0,0-1 0 0 0,1 0 0 0 0,-1 1-1 0 0,0-3 1 0 0,-1 4-34 0 0,1-1 0 0 0,0 0 0 0 0,0 1 0 0 0,0-1 0 0 0,0 1 0 0 0,-1-1 0 0 0,1 1 0 0 0,0-1 0 0 0,0 1 0 0 0,-1-1-1 0 0,1 1 1 0 0,0-1 0 0 0,-1 1 0 0 0,1 0 0 0 0,0-1 0 0 0,-1 1 0 0 0,1-1 0 0 0,-1 1 0 0 0,1 0 0 0 0,-1 0 0 0 0,1-1-1 0 0,-1 1 1 0 0,1 0 0 0 0,-1 0 0 0 0,1-1 0 0 0,-1 1 0 0 0,1 0 0 0 0,-1 0 0 0 0,1 0 0 0 0,-1 0 0 0 0,0 0 0 0 0,1 0-1 0 0,-1 0 1 0 0,1 0 0 0 0,-1 0 0 0 0,1 0 0 0 0,-1 0 0 0 0,0 0 0 0 0,-1 0-22 0 0,0 1 18 0 0,-1-1 0 0 0,0 0-1 0 0,0 1 1 0 0,1 0 0 0 0,-1 0 0 0 0,0-1-1 0 0,0 2 1 0 0,1-1 0 0 0,-1 0-1 0 0,1 0 1 0 0,-3 3 0 0 0,-11 6-88 0 0,0 1-1 0 0,-16 15 1 0 0,25-20 88 0 0,-16 16 124 0 0,18-16-136 0 0,0-2 115 0 0,-1 4 167 0 0,-15 23 69 0 0,15-24 17 0 0,2 2 6 0 0,-11 27 12 0 0,11-27 439 0 0,-1 55 569 0 0,10-53-1240 0 0,15 30-21 0 0,-15-31 168 0 0,3-4-164 0 0,25 16 2 0 0,-25-17 162 0 0,0-3-240 0 0,23 7-30 0 0,-23-7-4 0 0,-2-2-11 0 0,20-2-42 0 0,1-5-11 0 0,-22 5-73 0 0,0 0 1 0 0,0-1-1 0 0,0 1 0 0 0,-1-1 1 0 0,1 0-1 0 0,-1 0 0 0 0,0 0 1 0 0,0-1-1 0 0,0 1 0 0 0,0-1 1 0 0,4-6-1 0 0,-3 3-1177 0 0,0-1 0 0 0,0 0-1 0 0,4-9 1 0 0,-4 7-4845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24 7831 0 0,'-2'-6'834'0'0,"1"3"-760"0"0,1 2 236 0 0,-1 0-139 0 0,1 0 1 0 0,-1 1-1 0 0,1-1 0 0 0,-1 0 1 0 0,0 0-1 0 0,1 0 1 0 0,-1 1-1 0 0,0-1 0 0 0,0 0 1 0 0,0 1-1 0 0,1-1 1 0 0,-1 0-1 0 0,0 1 0 0 0,0-1 1 0 0,-2 0-1 0 0,1 1 1 0 0,0-1-1 0 0,-1 1 1 0 0,1 0-1 0 0,0 0 1 0 0,-1 0 0 0 0,1 0-1 0 0,-1 0 1 0 0,1 0-1 0 0,0 1 1 0 0,-1-1-1 0 0,1 1 1 0 0,0 0-1 0 0,-1-1 1 0 0,1 1-1 0 0,-4 2 1 0 0,4-2-162 0 0,-2 1 234 0 0,-1 2-11 0 0,-14 13-1 0 0,14-13 24 0 0,-1 1 100 0 0,-17 18 42 0 0,17-17 8 0 0,0 3 2 0 0,-19 24 0 0 0,19-24 0 0 0,0 0 0 0 0,-18 30-25 0 0,18-30-106 0 0,1 1-42 0 0,-12 31-10 0 0,12-31-6 0 0,3-1-24 0 0,-8 26-17 0 0,8-27 177 0 0,2 2-166 0 0,0 29 3 0 0,0-29 287 0 0,5-1-391 0 0,21 35 153 0 0,-20-42-161 0 0,19 8 0 0 0,-19-8 67 0 0,1-2 278 0 0,0 0-249 0 0,-3 1-19 0 0,0-1-1 0 0,-1 0 1 0 0,1-1 0 0 0,0 1-1 0 0,5-2 1 0 0,0 0-343 0 0,0 0 1 0 0,0 0-1 0 0,0-1 0 0 0,0 0 0 0 0,-1 0 1 0 0,0-1-1 0 0,1 0 0 0 0,13-11 0 0 0,-15 11-143 0 0,0-1-1 0 0,0-1 1 0 0,0 1 0 0 0,5-8-1 0 0,7-12-6564 0 0,-12 14 1195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5847 0 0,'13'-15'12743'0'0,"-13"25"-12558"0"0,-4 30 2 0 0,4-30 626 0 0,-3 1-491 0 0,-5 30-2 0 0,5-30 261 0 0,3-4-465 0 0,0 1 1 0 0,-1-1 0 0 0,-1 9-1 0 0,0-4-34 0 0,1-2 226 0 0,2 0-184 0 0,2 28-3 0 0,-3-36-113 0 0,0-1 0 0 0,0 1-1 0 0,1 0 1 0 0,-1-1 0 0 0,0 1 0 0 0,1 0-1 0 0,-1-1 1 0 0,1 1 0 0 0,1 1-1 0 0,13 32 64 0 0,-11-26 77 0 0,3-6-72 0 0,27 6-60 0 0,-31-9-23 0 0,-1 0 0 0 0,0 0 0 0 0,1 0 0 0 0,-1 0 0 0 0,1-1 1 0 0,-1 1-1 0 0,0-1 0 0 0,1 1 0 0 0,-1-1 0 0 0,0 0 0 0 0,0 0 0 0 0,0 0 0 0 0,0 0 0 0 0,4-3 0 0 0,1-1-36 0 0,-1-1 1 0 0,10-10-1 0 0,-2 0-38 0 0,0 0-1 0 0,14-22 1 0 0,-23 30 57 0 0,0-1 0 0 0,-1 1 0 0 0,0-1-1 0 0,-1 1 1 0 0,1-1 0 0 0,-2 0 0 0 0,3-15 0 0 0,-3 8-104 0 0,-1-1 0 0 0,-1 1 0 0 0,-2-20 0 0 0,0-12-643 0 0,2 43 665 0 0,2 0 72 0 0,6 9-14 0 0,-4-1 48 0 0,1 0 0 0 0,-1 1 0 0 0,0 0-1 0 0,0 0 1 0 0,6 8 0 0 0,-4-2 18 0 0,0 0 0 0 0,7 20 1 0 0,-13-30-19 0 0,4 11 142 0 0,0-1-66 0 0,10 31 18 0 0,-11-31 216 0 0,1 0-206 0 0,12 29 0 0 0,-13-29 1280 0 0,3-9-1288 0 0,17 0-5 0 0,-22-1-87 0 0,-1 0 1 0 0,1 0-1 0 0,-1-1 0 0 0,1 1 1 0 0,-1 0-1 0 0,1-1 1 0 0,-1 1-1 0 0,1-1 1 0 0,-1 1-1 0 0,1-1 0 0 0,-1 1 1 0 0,0 0-1 0 0,1-1 1 0 0,-1 0-1 0 0,0 1 1 0 0,1-1-1 0 0,-1 1 0 0 0,0-1 1 0 0,0 1-1 0 0,0-1 1 0 0,1 1-1 0 0,-1-2 0 0 0,4-17 47 0 0,-3 11-17 0 0,0 2-47 0 0,1 1 0 0 0,0-1-1 0 0,0 1 1 0 0,0 0 0 0 0,1-1-1 0 0,-1 1 1 0 0,1 0 0 0 0,0 0-1 0 0,1 1 1 0 0,-1-1 0 0 0,1 1-1 0 0,0-1 1 0 0,0 1 0 0 0,1 0-1 0 0,-1 1 1 0 0,1-1 0 0 0,8-4-1 0 0,23-11-79 0 0,25-10-212 0 0,-37 20 227 0 0,1 0 0 0 0,33-7 1 0 0,-39 13 34 0 0,6-1 32 0 0,2 0 11 0 0,-3 1 0 0 0,-4-1 0 0 0,-1 0 0 0 0,-3-2 0 0 0,-15 3-5 0 0,-1 3-1 0 0,0-2-36 0 0,0-2 31 0 0,-1 3 19 0 0,0-1-1 0 0,1 1 1 0 0,-1 0-1 0 0,0 0 1 0 0,1 0-1 0 0,-1 0 1 0 0,0 0-1 0 0,0 0 1 0 0,0 1-1 0 0,0-1 1 0 0,0 0-1 0 0,0 0 1 0 0,0 0-1 0 0,0 1 1 0 0,0-1 0 0 0,0 1-1 0 0,0-1 1 0 0,-1 1-1 0 0,-1-1 1 0 0,2 0-7 0 0,-8-3 52 0 0,-4 2-42 0 0,-4 3-11 0 0,-20 9-100 0 0,28-5 39 0 0,-20 15-5 0 0,-1 5 43 0 0,19-12-20 0 0,-12 26 32 0 0,18-30 11 0 0,1-1 0 0 0,0 1 0 0 0,-5 18 0 0 0,1 26 13 0 0,7-42 182 0 0,6 0-131 0 0,13 30 0 0 0,-13-30 64 0 0,3-6-61 0 0,22 18 10 0 0,-22-17 3 0 0,-7-6-73 0 0,0 0 0 0 0,0 0 1 0 0,0 0-1 0 0,0 0 0 0 0,0 0 0 0 0,0 0 0 0 0,0 0 0 0 0,0 1 0 0 0,0-1 0 0 0,0 0 1 0 0,0 1-1 0 0,0-1 0 0 0,0 1 0 0 0,0-1 0 0 0,1 2 0 0 0,-1-2 4 0 0,1 1 1 0 0,-1 0-1 0 0,0-1 0 0 0,1 1 0 0 0,-1-1 0 0 0,1 1 0 0 0,-1-1 1 0 0,1 1-1 0 0,-1-1 0 0 0,1 0 0 0 0,-1 0 0 0 0,1 0 0 0 0,-1 0 1 0 0,1 0-1 0 0,-1 0 0 0 0,2-1 0 0 0,4 2 12 0 0,-5-1-13 0 0,0 1 0 0 0,0-1 0 0 0,1 0 0 0 0,-1 0 0 0 0,0-1 0 0 0,0 1-1 0 0,1 0 1 0 0,-1-1 0 0 0,0 1 0 0 0,3-2 0 0 0,13-4 14 0 0,4-5 24 0 0,-15 8-35 0 0,-4 1-13 0 0,0 0 0 0 0,-1 0 0 0 0,1 0 0 0 0,-1 0 0 0 0,1 0-1 0 0,-1 0 1 0 0,3-3 0 0 0,1-1-257 0 0,-1 0 0 0 0,0 0 1 0 0,0 0-1 0 0,0 0 0 0 0,-1-1 0 0 0,0 0 0 0 0,0 0 0 0 0,-1 0 0 0 0,0 0 1 0 0,0-1-1 0 0,0 1 0 0 0,-1-1 0 0 0,2-12 0 0 0,-2 6-963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0,'0'0'5698'0'0,"6"9"-4498"0"0,16 25 14 0 0,-17-26 2442 0 0,-1 4-2432 0 0,10 33-65 0 0,-11-33 494 0 0,-1 2-913 0 0,5 40-46 0 0,-6-40-180 0 0,1-2-76 0 0,6 35-20 0 0,-6-36-27 0 0,0 2-107 0 0,7 36-48 0 0,-7-37-11 0 0,0 1-17 0 0,7 37-69 0 0,-7-38-38 0 0,-1 1-5 0 0,5 37-4 0 0,-3-19-26 0 0,-1-6-55 0 0,-3 9 42 0 0,1 4-93 0 0,0-29-218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16127 0 0,'0'0'5036'0'0,"4"9"-4585"0"0,21 41-1035 0 0,-25-63-2659 0 0,0 8 1070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7831 0 0,'0'0'5824'0'0,"6"8"-4222"0"0,14 24-802 0 0,-14-24-352 0 0,2 1-68 0 0,25 30-35 0 0,-18-23-74 0 0,16 11-30 0 0,-15-15-8 0 0,-7-5-159 0 0,-2-2-7 0 0,-1-1-1 0 0,1 1 1 0 0,13 4-1 0 0,-11-3-34 0 0,-5-3-12 0 0,1-1 0 0 0,-1 1 0 0 0,1-1 0 0 0,0 0 0 0 0,0 0 0 0 0,7 1 0 0 0,-4 1 7 0 0,-5-2-10 0 0,1-1 0 0 0,-1 0-1 0 0,1 1 1 0 0,-1-1 0 0 0,1-1-1 0 0,0 1 1 0 0,-1 0 0 0 0,6-1 0 0 0,-2 1 19 0 0,0 0 0 0 0,1-1 1 0 0,-1 0-1 0 0,0 0 1 0 0,1-1-1 0 0,-1 0 0 0 0,0 0 1 0 0,1-1-1 0 0,12-4 1 0 0,-10 1-98 0 0,0 0 1 0 0,-1-1 0 0 0,0 0 0 0 0,0-1 0 0 0,0 0 0 0 0,-1 0 0 0 0,0-1 0 0 0,-1 0 0 0 0,0 0 0 0 0,0-1 0 0 0,9-14 0 0 0,-6 5-813 0 0,0 0 0 0 0,-1-1 0 0 0,-1-1 0 0 0,-1 1 0 0 0,5-25 0 0 0,-11 41 578 0 0,0 0 0 0 0,-1 0 0 0 0,1 0 0 0 0,-1 0 1 0 0,1 0-1 0 0,-1-1 0 0 0,0 1 0 0 0,-1 0 0 0 0,1 0 0 0 0,0 0 0 0 0,-2-5 0 0 0,2 7 379 0 0,-7 10 268 0 0,-18 24 134 0 0,19-24 55 0 0,0 2 16 0 0,-2 3-372 0 0,0 0 229 0 0,-11 27 1 0 0,-1 4 26 0 0,11-21-8 0 0,-10 30 29 0 0,11-27 123 0 0,-9 29 58 0 0,9-27 11 0 0,-7 31-11 0 0,8-32-58 0 0,-10 49 523 0 0,9-36-609 0 0,7-31-224 0 0,-1 1-98 0 0,-3 35-17 0 0,3-34 137 0 0,2-1-153 0 0,-4 35 0 0 0,3-35 256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7367 0 0,'0'-6'9091'0'0,"-1"17"-8618"0"0,0 2-270 0 0,-2 30 1385 0 0,6-4-624 0 0,-2-26-771 0 0,0-3 923 0 0,2 1-726 0 0,8 31-66 0 0,-9-31 259 0 0,2 0-417 0 0,9 33-50 0 0,-10-33 92 0 0,0-1-112 0 0,9 33-7 0 0,-9-33-1 0 0,-1 1 1 0 0,8 33 6 0 0,-5-22-3 0 0,6 24-17 0 0,-8-34-42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 10135 0 0,'0'0'2966'0'0,"-2"-1"-2393"0"0,-1 0-417 0 0,1 0 1 0 0,-1 1-1 0 0,0 0 1 0 0,1-1-1 0 0,-1 1 1 0 0,1 0-1 0 0,-1 0 0 0 0,0 0 1 0 0,1 1-1 0 0,-1-1 1 0 0,-2 2-1 0 0,0-1 854 0 0,-1 4-580 0 0,-18 14 2 0 0,18-14 1267 0 0,1 3-1419 0 0,-13 21-51 0 0,13-22 593 0 0,11-3-730 0 0,17 12 10 0 0,-23-16-98 0 0,0 0-1 0 0,0 0 1 0 0,1 1 0 0 0,-1-1-1 0 0,0 0 1 0 0,0 0-1 0 0,1 0 1 0 0,-1 1-1 0 0,0-1 1 0 0,1 0 0 0 0,-1 0-1 0 0,0 0 1 0 0,1 0-1 0 0,-1 1 1 0 0,0-1 0 0 0,1 0-1 0 0,-1 0 1 0 0,0 0-1 0 0,1 0 1 0 0,-1 0-1 0 0,0 0 1 0 0,1 0 0 0 0,-1 0-1 0 0,0 0 1 0 0,1 0-1 0 0,-1 0 1 0 0,0 0 0 0 0,1-1-1 0 0,6 0 41 0 0,0-1-6 0 0,0 0 0 0 0,-1 0 0 0 0,1 0 0 0 0,-1-1 0 0 0,9-5 0 0 0,1 0-38 0 0,3-3 1 0 0,-17 8 2 0 0,-1 1 4 0 0,0 1 13 0 0,0 0 0 0 0,0 0 1 0 0,0 0-1 0 0,0 0 0 0 0,0 0 0 0 0,-1 0 1 0 0,1-1-1 0 0,0 1 0 0 0,-1 0 1 0 0,1 0-1 0 0,-1 0 0 0 0,1-1 0 0 0,-1 1 1 0 0,0 0-1 0 0,1-1 0 0 0,-1 1 0 0 0,0 0 1 0 0,0-1-1 0 0,0 1 0 0 0,0 0 0 0 0,0-1 1 0 0,0 1-1 0 0,0 0 0 0 0,-1-2 1 0 0,1 2 119 0 0,-3 0 74 0 0,2 0-190 0 0,1 0 0 0 0,-1 0 0 0 0,0 0-1 0 0,1 0 1 0 0,-1 0 0 0 0,0 0 0 0 0,0 0 0 0 0,0 1 0 0 0,0-1-1 0 0,1 0 1 0 0,-1 1 0 0 0,0-1 0 0 0,0 0 0 0 0,0 1 0 0 0,-2-1-1 0 0,-3 0 63 0 0,-15 1-28 0 0,17 1-56 0 0,0-1 0 0 0,0 1 0 0 0,0 0 0 0 0,0 1-1 0 0,-6 2 1 0 0,-17 13 9 0 0,21-14 42 0 0,6 7 11 0 0,1 27 1 0 0,0-29-31 0 0,2-8-9 0 0,10-3-1 0 0,-7 1 24 0 0,9-8-34 0 0,-8 4-6 0 0,-5 0 35 0 0,3-3-21 0 0,-1 2 32 0 0,-4 6-53 0 0,0 0 22 0 0,1 0 0 0 0,-1 0 0 0 0,1-1 0 0 0,-1 1 0 0 0,0 0 0 0 0,0 0 0 0 0,1 0 0 0 0,-1-1 0 0 0,0 1 0 0 0,0 0-1 0 0,0-2 1 0 0,-1 2-7 0 0,1 0 0 0 0,-1 0 1 0 0,1 0-1 0 0,0 1 0 0 0,-1-1 0 0 0,0 0 0 0 0,1 0 0 0 0,-1 0 0 0 0,1 1 0 0 0,-1-1 0 0 0,0 0 0 0 0,0 1 0 0 0,1-1 0 0 0,-1 1 0 0 0,0-1 0 0 0,0 1 0 0 0,0-1 0 0 0,0 1 0 0 0,1-1 0 0 0,-1 1 1 0 0,0 0-1 0 0,0-1 0 0 0,0 1 0 0 0,0 0 0 0 0,0 0 0 0 0,-1 0 0 0 0,-1-1-144 0 0,2 1-210 0 0,1 0 327 0 0,-1 1 0 0 0,1-1 0 0 0,-1 0 0 0 0,1 0 0 0 0,-1 0-1 0 0,1 0 1 0 0,-1 0 0 0 0,1 0 0 0 0,-1 0 0 0 0,1-1 0 0 0,-1 1 0 0 0,1 0 0 0 0,-1 0 0 0 0,1 0 0 0 0,-1 0-1 0 0,0-1 1 0 0,-7-1-2750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6:29:19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4977 10800 1440 0,'-1'-1'128'0,"1"1"-103"0,0 0-25 0,0 0 0 0,0 0 42 0,0 0 3 0,1 1 1 0,-1 0 0 15,3 1-36-15,-1 0-10 0,2 0 0 0,1 0 0 16,2 1 0-16,-1-2-15 0,0 1 3 0,0-2 0 15,2 0 12-15,0-1 0 0,-1 0 0 0,2 0 0 16,-2-1 32-16,2 0 8 0,0 0 3 0,0 1 0 16,1-1 25-16,2-1 4 0,-1 0 2 0,3-1 0 0,-1 1-16 0,-1 2-3 15,2-2-1-15,0 1 0 0,1 0-11 0,0 1-3 16,3-1 0-16,0 1 0 0,1 0-12 0,1-1-4 16,1 1 0-16,1 0 0 0,2 0-9 0,-2 0-3 15,4 0 0-15,0 0 0 0,1 0-12 0,2 0 8 16,-2 1-8-16,0 0 0 0,-1 0 8 0,1 0-8 15,-2 0 0-15,4-1 9 0,-2-1 2 0,2-1 0 16,0 0 0-16,2 0 0 0,2-2 1 0,3 1 0 16,-1 0 0-16,-1 1 0 0,1-1-2 0,-2 0 0 15,1 0 0-15,0 1 0 0,-1 0-2 0,0-1 0 16,0 1 0-16,1-1 0 0,2 1-8 0,-2 1 8 0,2 0-8 0,-1 0 8 16,-1 1-8-16,0-1 0 0,1 0 0 0,0-1 0 15,0 2 0-15,1-2 0 0,1 1 0 0,1 0 0 16,-3 1 0-16,0 0 0 0,-4 0 0 0,2 0 0 15,-1 0 8-15,-1 0-8 0,0 0 0 0,0 1 8 16,-1-1-8-16,-1 1 8 0,-1 0-8 0,-2 0 8 16,0 0-8-16,-3 0 0 0,-1 0 0 0,0 1 0 15,-1-1 0-15,-2 0 8 0,-1-1-8 0,-2 1 0 16,1 0 0-16,-2 0 8 0,-1 0-8 0,1 0 0 16,-2 0 0-16,0 0 0 0,-2-1 0 0,-1 1 0 0,1 0 0 0,-3 0 8 15,0 0-8-15,0-1 0 0,0 1 0 0,-1 0 0 16,1-1 8-16,-1 0-8 0,0 0 0 0,0 0 0 15,0 0 0-15,-1 0 0 0,-1 0 0 0,-1 0 0 16,1 0 8-16,-2 0-8 16,1 0 0-16,0 0 0 0,-3 1 9 0,2-1-9 0,-1 1 0 0,-2-1 9 15,2 1-9-15,-2-1 0 0,0 0 11 0,-2-1-11 16,1 1 10-16,-1-2-10 0,-2 1 13 0,0-2-3 16,0 1-1-16,-2-2 0 0,-2 0-1 0,-2 0 0 15,1 1 0-15,-1-2 0 0,0 0-8 0,1 1 0 16,-2-2 0-16,1 1 8 0,0-1-8 0,1-1 0 0,0 2 0 0,0-2 0 15,0 1 0-15,2-1 0 0,-1 2 0 0,2-2 0 16,0 3 0-16,1-2 0 16,0 1 0-16,1 2 0 0,1-1 0 0,1 1 0 0,0 0 8 0,0 2-8 15,-1 0 0-15,3 0 0 0,0 1 0 0,-1 0 0 16,1 0 0-16,0 1-12 0,1 0 2 0,-1 0 1 16,0 0-3-16,2 1 0 0,0 0 0 0,1 0 0 15,-1 1 1-15,3 0 0 0,0 1 0 0,3 1 0 16,-1 1 11-16,1-1-10 0,0-1 10 0,-1 2-10 15,3 1 10-15,-1-1-12 0,2 1 12 0,-2 0-12 0,0-1 3 0,1 2 0 16,-1-1 0-16,2 1 0 0,-2 0 9 0,0 0-13 16,1 0 5-16,-2-1 8 15,1 1-12-15,-3 0 12 0,0 1-12 0,-1-1 12 16,-2-1-13-16,-2 3 5 0,-1-1 8 0,0 1-13 0,-1 0 13 0,-3-1-12 16,-1 2 12-16,-1-1-12 15,-1 3 12-15,-1-2 0 0,0 3 0 0,-1-2 0 0,-2 2 0 0,1-2 0 16,-2 1 0-16,1 0 0 0,1 0 9 0,0-2-9 15,-1 0 0-15,0 0 9 0,1-1-9 0,0 0 0 0,1-3 0 16,-1 1 0-16,1 0 0 0,-1-2-16 16,3 1 4-16,-2-1 1 0,1-1-33 0,1 0-6 0,2 0-2 15,-2-1 0 1,2-1-85-16,3 0-18 0</inkml:trace>
  <inkml:trace contextRef="#ctx0" brushRef="#br0" timeOffset="1538.01">14041 10722 230 0,'2'1'20'0,"-1"-1"-20"0,0 0 0 0,0 0 0 0,-1 0 169 0,2 1 30 0,-1 0 5 0,2-1 2 0,2 2-129 0,2 0-25 0,-1 1-6 0,4 0-1 16,-1 0 12-16,0-1 3 0,1-1 0 0,0-1 0 15,1 0-22-15,1 0-4 16,-2-1-1-16,3-1 0 0,-1 1 34 0,2-1 6 0,1-1 2 0,-1 0 0 16,2 0-17-16,0 1-3 0,0-2-1 0,3 2 0 15,1 0 0-15,0 0 0 0,3 1 0 0,3 0 0 16,-1 1-25-16,1 1-5 0,1 1 0 0,3 0-1 16,0 0-13-16,0 0-2 0,1 1-8 0,1-2 12 15,0 0-12-15,4 0 0 0,-1 1 0 0,6-1 0 16,-2 1 0-16,1-1 0 0,0 1 0 0,2-1 0 15,-3 0 16-15,2-1 1 0,-1-1 0 0,0 1 0 0,2-1 0 16,0 1 0-16,-2 0 0 0,-1-1 0 0,-2 1-17 0,-2-1 8 16,1-1-8-16,0 0 0 15,3 0 11-15,1 0-11 0,1 1 10 0,0-1-10 16,-1 0 13-16,-1 1-3 0,-1 0-1 0,-4 0 0 16,0-1-1-16,0 0-8 15,2-1 12-15,-4 1-4 0,1 1-8 0,-1-1 0 0,-3 0 0 0,-2 1 0 0,0 0-8 0,-3 0 8 16,1 1 0-16,-3-1 0 0,-3 0 0 0,0 0 0 15,0 0 0-15,-2-1 0 0,0 1 0 0,-2 0 0 16,-1 0 0-16,-2-1 8 16,0 1-8-16,-2 0 0 0,-2 0 0 0,-1-1 0 0,0 1 0 0,-3-1 0 15,0 1 0-15,0 0 0 0,0 0 0 0,-3 0 0 0,2 0 8 0,-2-1-8 16,0 1 22-16,0 0-1 16,-1 1 0-16,0-2 0 0,0 1-21 0,-1 0 0 0,1-1 0 0,-1 1 0 15,0-1 11-15,-1 0-3 0,1-1 0 0,-3 0 0 16,0 0-8-16,-1 0 0 0,1-1 0 0,-2 1 0 15,-1-1 0-15,0 1 0 0,1-1 10 0,-2 1-10 16,1 0 0-16,0 0 0 0,-1 0 0 0,0-1-12 16,1 1 33-16,-2 0 7 0,1 0 2 0,-1 0 0 15,1 0-42-15,0 1-9 0,0 0-2 0,1-1 0 0,-2 1 23 0,1 0 0 16,0 0 0-16,1 1 0 0,0-1 0 0,0 0 0 31,3 1 0-31,-1 0 0 0,2 0 14 0,0 1 7 16,1-1 2-16,1 0 0 0,1 1-36 0,0 0-7 15,0 0-2-15,1-1 0 0,1 1 35 0,1 0 7 16,0 0 2-16,-3 0 0 0,0 0-36 0,23 4-7 16,-13-3-2-16,0 1 0 0,3 1 37 0,0 0 7 15,-1 1 2-15,2-1 0 0,-1 1-43 0,0 1-8 0,1 0-1 0,0-1-1 16,0 1 19-16,-1-1 11 0,1 1-12 0,-3-1 12 16,3 1-17-16,-3 0 3 0,0 0 1 0,-3 0 0 15,1 1 13-15,0-2-9 0,-3 2 9 0,-1-1-8 16,1 0 8-16,-3 1 0 0,0 0 0 0,-2-1-8 15,0 1 8-15,-2 1-12 0,-1 0 12 0,-2 0-12 16,0 2 12-16,-4 0 0 0,1-2 0 0,-4 1 0 16,-1 1 18-16,-1-1 6 0,-2 0 0 0,0 1 1 15,-1 0-25-15,-1-1 0 0,2 1 0 0,0-2 0 0,1 0 0 0,0 0-11 16,2-2 11-16,0 0-12 0,2 0-37 0,1-1-8 16,-1 1-2-16,0-1 0 15,0 1-75-15,0-1-15 0</inkml:trace>
  <inkml:trace contextRef="#ctx0" brushRef="#br0" timeOffset="3198.5">16599 12379 633 0,'-1'1'56'0,"-2"-1"-44"0,2 0-12 0,-1 0 0 0,1 0 164 0,1 0 32 0,-2 0 5 0,-2 0 2 0,-2 0-95 0,-1-1-20 15,-4 1-3-15,2-2-1 0,0 1-64 0,-1 0-12 16,0-2-8-16,-1 1 8 0,0 0-8 0,0-2-15 16,1 1 4-16,-1-1 1 0,0 1 29 0,-1 0 5 15,-2 0 2-15,-1 0 0 0,-1 0 22 0,-2 1 4 16,0 1 0-16,-2-1 1 0,-4 2 0 0,0-1 0 15,-3 1 0-15,-1-1 0 0,-3 0-33 0,2 0-6 16,0 0-2-16,-2 0 0 0,-1 0 7 0,-2 1 1 16,-1 0 0-16,-2 1 0 0,-1 2-3 0,-6-1 0 15,1-1 0-15,-2-1 0 0,3 0 7 0,-1 0 0 16,0 1 1-16,-1 0 0 0,0 1-9 0,-3 1-1 0,-1-1-1 16,2-2 0-16,1 1 3 0,1-2 1 0,-1 1 0 15,2-1 0-15,0 2-10 0,-1-1-8 0,1 1 9 0,1-1-9 16,-1-2 24-16,3 0 0 0,1-1-1 0,1 1 0 15,-1 1-23-15,0 0-8 0,1 1 0 0,-1-2 0 16,-1 1 8-16,1-1 0 0,4 0 8 0,0-1-8 16,3 0 0-16,0 1 0 0,1 0 0 0,2 0 0 15,2 0 13-15,-1 1 8 0,2 0 2 0,0 0 0 0,0-1-36 16,1 1-7-16,1-1-2 0,1 0 0 16,4 1 22-16,-1-1 0 0,3 0 10 0,0-2-10 0,3 2 0 0,-1-1 0 15,1 1 0-15,2 1-12 0,-1-1 27 0,0 0 5 16,5-1 2-16,0 1 0 15,0 0-32-15,3-1-6 0,0 1-2 0,1 0 0 0,1-1 29 0,1 0 5 16,2 1 2-16,0-2 0 0,4 1-18 0,0-1-9 16,2-2 1-16,4 1 0 0,-1-1 8 0,4-1 11 15,1 0-3-15,1-1 0 0,1 0-8 0,3 0-12 16,1 2 2-16,3-2 1 0,-1 1 9 0,3 0 0 16,1 0 0-16,1 1 8 0,2-1-8 0,0 0 0 15,0 0-11-15,-1 0 11 0,-1 2 0 0,0-1 0 0,-2 1-8 16,-1 1 8-16,-2 0 0 0,-1 1 0 15,-1-1 0-15,-1 2 0 0,1 0 0 0,-4 0 0 16,-1 0 0-16,-3 0 0 0,0 1 0 0,-2 0 0 16,-4 1 0-16,-1 0 0 0,1 1 0 0,-5-1 0 0,0 1 0 0,-1-1 0 15,-1 2-12-15,0-1 1 16,-5 2 0-16,0 0 0 0,-2 0 11 0,-4 2-10 0,-1-1 10 0,-3 0-10 16,-1 1 10-16,-1 1 0 0,-2-1 10 0,-2 2-10 15,-1 0 8-15,0-1-8 0,-2 2 0 0,1-2 9 16,0 1-9-16,-1 0 0 15,-1-1 0-15,0 1 0 0,-2 0 0 0,2 0 0 0,-2 1 0 0,1 0 0 16,2-1 0-16,-1 2 0 0,2-1 0 0,-1 1 0 0,0-2 0 0,3 3 0 16,0-3 0-16,2 2 0 15,0-1 0-15,0 1 0 0,2-2 0 0,2 0-11 0,1-1 11 0,2 1 0 16,1 1 8-16,3-3-8 0,0 1 0 0,2-1-12 16,3-1 2-16,-1 0 0 0,5 1 10 0,-1-1 0 15,0 0 0-15,2 0 0 0,2 2 0 0,0-1-18 16,3 2 3-16,1-1 1 0,2 3 14 0,2-2-12 15,1-1 12-15,0 1-12 0,3-1 12 0,3 0 0 0,0 1 0 16,1-2 0-16,1 1 12 0,-1 0-2 16,0-1 0-16,0 0 0 0,2 1-10 0,-2-2 0 0,0 1-12 0,-1 0 12 15,-1-1-9-15,-1 0 9 0,0 0 0 0,-1 0 0 16,-2-2-17-16,-1 0 3 16,0 2 1-16,-2-1 0 0,0-1-18 0,-4 1-3 0,2-1-1 0,-3-2 0 31,-1 2-48-31,-2-1-9 0,-1 1-3 0,-1 0-845 15</inkml:trace>
  <inkml:trace contextRef="#ctx0" brushRef="#br0" timeOffset="5102.83">7496 12369 633 0,'0'0'56'0,"0"0"-44"0,0 0-12 0,-1 0 0 0,1 0 80 0,-2 0 15 0,2 0 2 0,-1 1 1 16,-3 1-74-16,1 1-16 0,-2 0-8 0,-1 1 10 15,1-1-50-15,-2 0-9 0,-1 0-3 0,1 0 0 16,-2 0 42-16,1-1 10 0,-2 0 0 0,3-1 0 16,-2 1 54-16,0-1 13 0,-1 1 2 0,0-1 1 15,0 0 58-15,-2 0 11 0,-2-1 2 0,2 1 1 16,-3 0-46-16,-1 0-8 0,1 0-3 0,-1-1 0 15,-2 1-40 1,1 0-8-16,-1 0-1 0,-2-1-1 0,2 2-16 0,-3 0-3 0,0 0-1 0,0 0 0 16,-1 1-2-16,-3 1 0 0,2-2 0 0,-2 1 0 0,2 0-13 0,-3 0 11 15,-2-1-11-15,2 1 10 16,-1-1-1-16,-1 0 0 0,-1 0 0 0,0 1 0 0,1 0-9 0,0-1 12 16,-3 2-12-16,1 0 12 15,-2 0-4-15,-2-1 0 0,3 0 0 0,-2-1 0 16,0-1-8-16,0 0 0 0,3 0 0 0,-2 1 0 0,1-1 10 0,-1 0-10 31,1 0 12-31,-1 0-12 0,-1 1 13 0,1-1-4 0,-3 1-1 0,3 0 0 16,-1 0 4-16,0 1 1 0,0 0 0 0,0 0 0 15,3 0-13-15,-1-1 0 0,3-2 8 0,-1 1-8 16,-2 0 0-16,1 0 0 0,-1 0 8 0,0 0-8 16,3 0 0-16,1 1 8 0,0-1-8 0,-1-1 0 0,3 1 10 0,-1-1-10 0,0 0 10 0,0 0-10 15,1-1 0-15,-1 1 0 0,0 0-8 0,1 0 8 16,-2 0 0-16,4 0 0 0,1-1 0 0,0 1 0 15,1-1 0-15,-1-1 0 16,2 1-8-16,-3-1 8 16,4 0 0-16,-1 1 8 0,3-1-8 0,0-1 12 15,1 1-12-15,-1 0 0 0,0-1 0 0,1 1-10 16,1 0 10-16,0 0 11 0,3-1-3 0,0 0 0 0,3 0-8 16,-1 0 0-16,1 2 0 0,2-2 0 0,1 1 0 0,2 0 0 15,0-1 0-15,2 1 0 0,0 1 0 0,1-1 0 16,2 1 9-16,1-1-9 0,0 0 16 0,3-1-2 15,0-1 0-15,4 0 0 0,0 0-14 0,4-2-10 16,3 0 2-16,0-1 0 0,4-1 8 0,1-1 0 16,-1-1 0-16,0 0 0 0,4 0 0 0,-1-2 0 15,1 0 0-15,1 0 0 0,0 2 0 0,-1-3 0 16,4 1 0-16,-2-2 8 0,0 0-8 0,1-1 11 0,-4 2-11 16,1 0 12-16,-4 3-12 0,-1 0 0 15,-1 1 0-15,-3 0 0 0,-1 1 0 0,-3 2 0 0,-2 1 0 0,-2 0 0 16,-1 2 0-16,-4-1 0 15,2 3 8-15,-3 0-8 0,-1 1 0 0,-1 0 0 0,-1 0 0 0,-2 2 0 16,-2 1 0-16,-4 0 0 0,-3 4 0 0,-4 0 0 16,-2 3-16-16,-3 1-3 0,-4 2 0 0,-4 2 0 15,-1 0-1-15,0 1 0 0,0 2 0 0,-1-2 0 16,1 0 8-16,0 0 0 0,1-1 1 0,2 1 0 16,-1 0 11-16,3 1-10 0,0 0 10 0,-1-1-10 15,0-1 10-15,2-1 0 0,2 0-9 0,1-1 9 16,3 0 0-16,2 1 0 0,1 0 0 0,1 0 0 0,3-2 0 15,3 0-9-15,1-1 0 0,2 0 0 16,0-2 9-16,4-1 0 0,1-1 0 0,2 1 0 0,1-2-14 0,4 1-4 16,0-1-1-16,2 1 0 0,4 0 19 0,-1-2-12 15,6 0 12-15,0-1-10 0,3-1 20 0,4-1 4 16,0 0 1-16,3-1 0 0,1-1 14 0,-1 1 3 16,3-1 1-16,-1 0 0 0,0 1-14 0,1 1-3 15,-1 0-1-15,-1 2 0 0,1 0-15 0,-2 2 0 16,2 1 0-16,-2 0 0 0,0 0 0 0,-1 0 0 15,-2 0 0-15,-3-1 0 0,0 2-24 0,-2 0 3 16,-2-1 0-16,-1 0 0 16,-2-1-79-16,0 0-16 0,-2 1-4 0,-1 0-768 0</inkml:trace>
  <inkml:trace contextRef="#ctx0" brushRef="#br0" timeOffset="7354.38">5275 10129 518 0,'-1'-2'46'0,"0"0"-37"0,-2 1-9 0,3 0 0 0,0 1 80 0,-1 0 15 0,1 0 2 0,-1 1 1 0,-2 0-54 0,3 0-10 0,-2 0-2 0,2-1-1 16,0 0-14-16,0 0-2 0,0 0-1 0,0 0 0 16,0 0-14-16,0 0 0 0,0 0 8 0,-5 14-8 15,5-13 20-15,1 0 2 0,-1 0 0 0,1 0 0 16,1-1 29-16,0 0 5 0,-1 0 2 0,3 0 0 15,-1 0-3-15,0 0-1 16,1-1 0-16,0 0 0 0,1-1-10 0,-2-1-3 16,3 0 0-16,1-1 0 0,-3 1-8 0,3-2-1 15,0 1-1-15,-2-1 0 0,1 1-23 0,0-1-8 0,0 1 0 0,0 0 0 16,-2 0 0-16,1-1 0 0,-1-1 0 0,-1 1 0 0,1-1-8 0,-1-1-2 16,-1 1 0-16,-2-1 0 0,0 0 10 0,0-1 0 15,0 1 0-15,-2 0 0 0,-1 1 8 0,2-1-8 16,-3 2 8-16,-1 1-8 15,0-1 14-15,1 1-2 16,-1 1 0-16,-1 0 0 0,0 2-12 0,-1 1 9 0,2 0-9 0,-3 2 8 0,0 0-8 0,0 1 8 31,0 2-8-31,0 0 8 0,0 2-8 0,-2 1-9 16,3 0 9-16,-3 2-13 0,2 3 13 0,-1-1 0 0,0 1 0 16,2 1 0-16,0 1-9 0,0 0 9 15,1 0-8-15,2-1 8 0,-1 2 0 0,2-1 0 0,0-1 0 0,1-1 8 16,2-1-8-16,0 1 0 0,0 0 0 0,2-1 0 15,0 0 0-15,1 0 11 0,0 1-1 0,1-3 0 16,-1 0-10-16,2-2 0 0,1-1 0 0,-2 0 0 16,3-1 0-16,-2-2 0 0,2-1 12 0,0 0-4 15,0-1 4-15,1-2 1 0,0-2 0 0,0-1 0 16,0 0 1-16,0-1 0 0,0-2 0 0,0-1 0 16,0-1 0-16,-2-1 0 0,3-1 0 0,-3 0 0 0,2-2-3 15,-2 0-1-15,1 0 0 0,-1-2 0 0,0 0-10 0,3-1 0 16,-3-1 0-16,1-1 0 0,-1 0 0 0,0 1 0 15,-1 1-8-15,-1 0 8 0,1 3-10 0,0 0 10 16,-1 1-13-16,-1 0 5 0,0 2 8 0,0-1 0 16,-1 4 0-16,1 0 0 0,-1 2 0 0,-1 2 0 15,2 1 0-15,0 0 0 0,-1 2 0 0,2 1-10 16,0-1 10-16,-3 4-10 0,5 2-14 0,-2 0-4 16,1 3 0-16,-2 0 0 0,2 0 13 0,-1 2 3 15,-1 0 0-15,1-1 0 0,1 1 12 0,0 0 0 0,-1 0 0 0,1-2 0 16,-1 1 15-16,0-2-1 0,-1 2 0 0,1-3 0 15,-1 0-14-15,1-2 9 0,-1 1-9 0,-1-3 8 16,0 0 4-16,1-1 0 16,-1 0 0-16,1-1 0 0,0-1-12 0,0-1 0 0,-2-1 0 0,1 0 0 15,1-1 8-15,-1-1 0 0,1-1 0 0,0-1 0 16,-1-1 3-16,2-2 0 0,0-1 0 0,0-1 0 16,0-1-11-16,-2 0 10 0,3 0-10 0,-1-1 10 15,0-1-31-15,-2 1-7 0,3 0 0 0,0-1-1 16,1 0-7-16,-1-1 0 0,1-1-1 0,0 1 0 15,2 0-7-15,-1 2 0 0,0 0-1 0,0 3 0 0,-2 1 16 0,3 1 3 16,-2 2 1-16,0 2 0 16,-1 2 12-16,-1 0 2 0,1 2 1 0,-1 1 0 15,0 2 10-15,0 1 14 0,-1 1-3 0,1 2-1 0,1 0-10 0,-2 3 0 16,-1 0 0-16,1 2 0 0,-1 1 0 0,-2 0 0 16,2 0 0-16,-2-2 0 0,1 1 0 0,-1-1 0 15,1 0 0-15,-1-2 0 0,1 0 11 0,-1 0-3 16,0-1-8-16,0-1 12 0,0-1-12 0,0 0 0 15,0-1 0-15,0-1 0 0,0 0-10 0,0-1 2 0,0-2 0 16,0 1 0-16,2-1-44 0,-2-1-9 0,0-1-2 0,1 0-357 16,-1 0-71-1</inkml:trace>
  <inkml:trace contextRef="#ctx0" brushRef="#br0" timeOffset="8618.73">5921 9910 864 0,'-2'-2'76'0,"1"1"-60"0,0 0-16 0,1 1 0 0,0 0 0 0,-2 0 0 0,1 0-12 0,-1-1 12 0,-1 1 0 0,-1 1 0 0,0 2 0 0,1 0 0 16,-1 2-43-16,-1-1-11 0,1 1-2 0,-1 1-1 16,0-1 12-16,0 0 2 0,1 0 1 0,-1 0 0 0,0-2 53 15,0 2 10-15,-1 0 3 0,0 0 0 0,0 0 48 0,0 1 11 16,0 0 1-16,-1 0 1 0,1 1-11 0,0 0-2 15,0 2-1-15,1-2 0 0,1 2-21 0,0-1-4 16,1 0-1-16,0 2 0 0,1-1-21 16,1 2-5-16,0 0-1 0,-1-1 0 0,4 2-10 0,-1-2-8 31,-1 0 9-31,1 1-9 0,3-1 0 0,-1-1-8 0,0 1-1 0,2-2 0 16,1 0-4-16,-1-2-1 0,1-1 0 0,1-2 0 0,1 0 6 0,0-1 8 15,0-1-13-15,0-1 5 16,0-1 8-16,0-1 0 0,0 0 0 0,0-2 8 0,0 1 3 0,-1-1 1 0,1-2 0 15,-1 0 0 1,0 0 0-16,0-1 0 0,0 0 0 0,-2-2 0 0,2 1-1 0,-1-3 0 0,0 2 0 0,-1-1 0 16,0 0 1-16,-1 1 1 15,1-2 0-15,0 1 0 0,1-1-13 0,-4 0-8 0,2 2 8 0,-2 0-13 16,-1-1 13-16,2 2 8 0,-1-2 0 0,0 1-8 16,-2-1 0-16,2 2 0 0,-2 0 0 0,0 1-12 15,2-1 12-15,-2 3 0 0,0-1 12 0,0 2-12 31,0 1 0-31,0 0 0 0,1 2-10 0,-1-1 10 16,0 2 0-16,1 0 0 0,-1 1 9 0,1 0-1 16,-1 2-8-16,2-1 0 0,-2-2-11 0,0 0 11 0,0 0 0 15,6 19 0-15,-5-12 0 0,-1 0 10 0,3 2-10 0,-1 0 0 16,-1 1 0-16,1-1-11 0,0 0 19 0,-1 1 3 16,1-1 1-16,-2 1 0 0,1-1 7 0,-1 0 1 15,-1 0 1-15,1-3 0 0,1-1-1 0,-1 1-1 16,0-1 0-16,0-2 0 0,0 0 5 0,1-1 0 15,-1-1 1-15,0 0 0 0,0-1-1 0,1 0-1 16,-1 0 0-16,0-1 0 0,0 0 0 0,0 0 0 16,0-2 0-16,0 0 0 0,0-1 14 0,0 0 3 15,0-1 1-15,1 0 0 0,-1 0-41 0,1-2 0 0,0 2 0 16,0-2 0-16,1 2 0 0,0-2-11 0,-1 2 11 16,1 1-12-16,0 0-6 0,-1 0-2 0,-1 2 0 15,2 0 0-15,-2 1 1 0,1 0 0 0,0 1 0 0,1 0 0 16,0 0 3-16,-1 0 0 0,4 1 0 0,-1 0 0 15,-1 1 16-15,2 0 0 0,-2 1 0 0,2 0 0 16,-1 0-8-16,1 2 8 0,2-1-12 0,-3 0 12 16,1-1 0-16,-1 1 0 0,0 0 0 0,1-2 0 15,-1 0 0-15,0 0 0 0,-1-1 0 0,2-1 0 16,-2 1 12-16,2-2-3 0,-1 1-1 0,0-2 0 16,1 0 5-16,-1-1 1 0,0-2 0 0,2 1 0 0,-1-3 3 0,-2 0 1 15,2 1 0-15,-2 0 0 0,1 0-18 0,0 0 8 16,-3 0-8-16,2 1 0 0,-1 0 12 0,-2 0-12 15,1 1 12-15,1 1-12 0,-2 1 0 0,-2-1 0 16,2 2 0-16,-1 1 0 0,0 0 17 0,-2 1-3 16,2 1-1-16,-3 2 0 0,1 0-13 0,-1 4 0 15,0 1 8-15,1 3-8 0,-2 2 0 0,0 2 0 16,2 2 0-16,-1 2 0 0,-1 1 8 0,1 1-8 16,0 0 0-16,0 2 0 0,2 1 13 0,-1 0-3 0,1-1-1 15,-1 1 0-15,3-1-9 0,-2 0 0 16,2 0 0-16,-1-2 8 0,0-1-8 0,1-3 0 15,0 0 0-15,0-3 0 0,0-2 0 0,0-2-9 0,0-3 9 0,1-2-13 16,-1-1-14-16,1-3-2 16,-1-2-1-16,1 0 0 15,0 0-41-15,-1-3-8 0,4-4-1 0,-3-2-707 0</inkml:trace>
  <inkml:trace contextRef="#ctx0" brushRef="#br0" timeOffset="9109.5">6290 10144 691 0,'2'2'61'0,"0"2"-49"0,-1-1-12 0,1 0 0 0,0 1 85 0,-1 0 15 0,4 5 2 0,-1 4 1 0,5 5 7 0,-1 2 2 15,0 1 0-15,-1 0 0 0,0-1-58 0,-2-2-11 16,-1 0-3-16,0-3 0 0,0-1-32 0,-2-2-8 15,0-3 0-15,0-2 0 0,-2-1 0 0,1-4 0 16,1-2 0-16,-2 0 0 0,0 0 0 0,-2-2 0 16,2-2 0-16,-1-3 8 0,0 0 24 0,0-4 5 0,-2-2 1 0,-1-1 0 15,3-1-12-15,-1-1-2 16,0-2-1-16,1-1 0 0,0 0-23 0,1 2 0 16,0-1 0-16,0-1 8 0,1 0-8 0,0 0 0 15,1-1 0-15,0 1 0 0,-1-1 0 0,-1 1-10 16,3 0 1-16,-2 2 0 0,0 1-11 0,1 2-1 0,0 1-1 0,-1 1 0 15,3 2 22-15,-1 2 0 0,0 1 10 0,-1 2-10 16,0 1 0-16,1 1 0 16,-1 2 0-16,0 0-9 0,0 2-2 0,-1 0 0 0,2 2 0 0,-2 0 0 15,0 1-25-15,0 2-6 16,0 2-1-16,0 0 0 0,0 1 31 0,-1 2 12 0,0 0-11 0,-1 1 11 16,0 1 0-16,0 0 0 0,0 1 0 0,-1-2 0 0,1 1 14 0,-1 0-1 15,-1-2 0-15,0-1 0 0,-1 1-5 0,0-2 0 16,1 0-8-16,-1 0 12 15,-1-2-2-15,2 0-1 0,-2-1 0 0,2-2 0 0,-1 0-31 0,0-2-6 16,-1 0-2-16,0-3 0 16,1 0-45-16,0-3-9 0,-1-1-1 0,-1-3-317 15,2-1-63-15</inkml:trace>
  <inkml:trace contextRef="#ctx0" brushRef="#br0" timeOffset="9384.53">6413 9629 864 0,'5'4'38'0,"-3"0"8"0,1 1-37 0,-1-1-9 0,0 1 0 0,0 0 0 0,1 1 28 0,1 5 4 0,4 7 1 0,1 4 0 0,2 6 68 0,1-3 14 0,-2 0 2 0,1-1 1 0,-1-1-42 0,-1-1-9 31,1-2-2-31,-1 1 0 0,1-2-34 0,-3 0-7 0,0-3-2 0,-2-1 0 0,0-1-13 0,0-1-9 15,0-2 12-15,-2-1-12 0,0-1 9 0,-1-1-9 32,-1-1 0-32,-1-2 9 0,0-2-17 0,-2 0-4 15,-1-1-1-15,-1-2 0 0,-1 0-51 0,-2-1-9 0,-1-1-3 0,-3-2-384 16,0 0-76-16</inkml:trace>
  <inkml:trace contextRef="#ctx0" brushRef="#br0" timeOffset="9549.73">6328 9919 345 0,'-1'-3'15'0,"-1"1"4"0,0 0-19 0,2 1 0 16,2 1 0-16,-1 0 0 0,1 1 57 0,2-1 8 0,1 1 2 0,5 0 0 16,2 0-12-16,3 0-3 0,1 1 0 0,2-2 0 31,1 1 8-31,1-2 0 0,0-1 1 0,0-1 0 16,3 0-41-16,-3-1-8 0,2 0-1 0,0-2-1 15,1-1-22-15,-1 1-5 0,0-2-1 0,-3 0 0 16,1-1-18-16,1-1-4 0</inkml:trace>
  <inkml:trace contextRef="#ctx0" brushRef="#br0" timeOffset="11332.04">14564 10315 576 0,'0'-4'51'0,"-1"0"-41"0,-1 2-10 0,1-1 0 0,1 1 139 0,0 1 25 0,0 0 6 0,0-1 1 0,-1-2-127 0,0 1-26 16,-1-2-5-16,0 1-1 15,-1 1-12-15,2 1-18 0,-2 1 4 0,0 0 1 16,0 1 13-16,-2-1 0 0,0 3-10 0,3-1 10 16,-3 2 14-16,0 1 7 0,-1 2 2 0,0 0 0 15,-2 2 8-15,1 0 1 0,-2 3 1 0,0 0 0 16,0 2-6-16,0 1-2 0,0 3 0 0,0 2 0 15,1 2 5-15,-1-1 1 0,4 2 0 0,0-3 0 16,2-2-31-16,1-3 0 0,2-1 0 0,0-2 0 16,4-2 0-16,1-2 0 0,0-1 0 0,1-1 0 15,3-1 0-15,-1-2-8 0,1 0-1 0,1-1 0 16,0 0 9-16,0-3 0 0,1 0 0 0,-1-1 0 0,2-3 0 16,0-2 0-16,2 0 0 0,-1-3 0 0,0-1 0 15,0-2 0-15,-1-1 0 0,0-3 0 0,-1-1 0 0,0-3-8 16,-1-2 8-16,-1 0-12 0,0 1 21 0,-2-1 4 15,0-1 1-15,0 0 0 0,-3 0-5 0,0 0-1 16,-1 1 0-16,-1 1 0 0,0 0 4 0,-2 1 1 16,-1 0 0-16,0-1 0 0,-1 1-13 0,0 0 0 15,-1 1 0-15,0 4 0 0,0 2 12 0,-1 1 7 16,-1 2 1-16,0 3 0 0,3 0 20 0,-3 3 4 16,1 1 0-16,1 2 1 0,0 2-36 0,0 2-9 15,-1 2 0-15,-1 1 0 0,1 2-16 0,-2 3-6 0,0 2-1 16,1 3 0-16,-2 3 8 0,2 2 2 15,0 2 0-15,-1-1 0 0,0 1 13 0,2 2 0 0,-1 1 0 0,1 0 0 16,2-2 24-16,0 0-3 0,4-1 0 0,0-3 0 16,1-1 7-16,2 1 0 0,-1-1 1 0,3-1 0 15,-1 1-8-15,3-3-1 0,0 2-1 0,-1-3 0 16,2-2-19-16,1-2 0 0,0 1 0 0,0-3 0 16,2 0 12-16,-1-2-4 0,0-1 0 0,2-1-8 15,1-1 0-15,2-3 0 0,-2 0 0 0,1-2 0 16,-2-1 0-16,0-1 0 0,2-2 0 0,-3 0 0 0,-1-1 0 15,-1 1-11-15,0-2 0 0,-2-1 0 0,0 0 11 16,-3 0 0-16,2 1 0 0,-3-1 0 16,0 1 0-16,0-2 0 0,-1 2 0 0,-2 0 0 0,2-1 0 0,-3 2 0 15,2-1 0-15,-2 3 8 0,-1-1-8 0,-1 1-8 16,0 1 8-16,-1-1-12 0,0 1-4 0,-1 1-2 16,-1 1 0-16,2 1 0 0,-1 0 2 0,-2 2 1 15,0-1 0-15,1 2 0 0,0 2 15 0,-3 0 0 16,3 2 0-16,-3 0 0 0,0 3 0 0,1-1-9 15,0 2 9-15,0-1 0 0,-1 3 0 0,2-1 0 16,1 1 0-16,1 1 0 0,0 0 0 0,1-1 0 0,0 0 0 16,2 1 0-16,2-2 0 0,0 2 11 15,2 0-3-15,0 0 0 0,1-1 4 0,1 0 0 0,0 1 0 16,2-2 0-16,-1-1-12 0,1 0 0 16,1-2 9-16,-1 1-9 0,0-2 0 0,2-3 0 0,-1 0 0 0,0-1-8 15,1 0-15-15,0-1-2 0,0-1-1 0,1-2 0 31,-1 0-48-31,-2-1-10 0,1 0-1 0,1-3-1 16,-1 1-42-16,1-1-8 0,-2-2-1 0,-1 1-405 0</inkml:trace>
  <inkml:trace contextRef="#ctx0" brushRef="#br0" timeOffset="12366.63">15229 10203 403 0,'-2'-1'36'0,"-1"0"-36"0,3-1 0 0,-2 2 0 0,0 0 192 0,2 0 32 0,-1 1 7 0,-1 0 1 0,-1 1-174 0,-2 2-34 0,0 0-8 0,-1 3 0 31,-1 0-96-31,2 1-18 0,-2 0-4 0,0-1-1 16,-1 2-22-16,1-1-5 0,-3 1-1 0,1-2 0 0,-1 2 75 0,0-1 14 15,1 0 3-15,-1-1 1 0,1 1 106 0,-1-2 20 16,3 2 5-16,-1-2 1 0,4 2 27 0,-2-2 6 16,1 4 1-16,2-2 0 0,1 2-34 0,-1-1-6 0,1 2-2 0,1 1 0 15,1 1-51-15,0-1-11 0,2 1-1 0,-1-1-1 0,4-2-22 0,-1-2-15 16,5-1 3-16,-2-2 0 15,1-1-16-15,2-2-4 16,2 0 0-16,0-1 0 0,1-2 7 0,-2-1 1 0,3 0 0 0,-1-3 0 0,-1-1-4 0,0-1 0 16,-1-1 0-16,0-1 0 0,-2-2 28 0,0 1 0 15,0-2 0-15,-2-1-8 0,1-2 23 0,-2 1 5 16,1 0 0-16,0 1 1 16,-3 0 4-16,1 1 1 0,0 0 0 0,0 0 0 0,-2 1-17 0,1-1-9 15,-1 1 10 1,-1 1-10-16,-1 1 8 0,0 2-8 0,-1 0 0 0,1 2 9 0,-1 1-9 0,0 0 0 0,0 2 0 0,0 1 0 31,0-1 15-31,0 2 1 0,0 1 0 0,0 1 0 16,2 2-16-16,-2 1 0 0,1 0-12 0,-1-5 12 0,1 18-15 0,1-6 4 0,-2 2 1 15,0 0 0-15,0 0 10 0,1-1 0 0,0 0 0 0,0 0 0 16,1 0 20-16,1-1 2 0,0-1 1 0,-2-1 0 16,4-2-6-16,-2-1-1 0,1-2 0 0,-2-1 0 15,0 0 7-15,0-3 1 16,0 0 0-16,2-2 0 0,-1 0-8 0,0-3-2 15,-1 0 0-15,0-1 0 0,3-3 22 16,-2 1 5-16,-1-2 1 0,2 0 0 0,-2-1-12 0,1 0-2 16,1 1-1-16,-2-3 0 0,2 3-11 0,-3 0-1 15,2 1-1-15,-2 0 0 0,2 1-14 0,-1 0 0 16,1 1 0-16,-1 1 0 0,0 1 0 0,-1 0 0 16,0 2 0-16,2-1 0 0,-1 1-28 0,1 1-4 15,-2 0-2-15,0 1 0 0,-1-1 8 0,2 1 2 16,-1 0 0-16,0 0 0 0,0 0 14 0,-1 0 10 15,2 1-12-15,-1 0 12 0,0 0-10 0,-1 0 10 16,3 0-8-16,-1 0 8 0,-1 1 0 0,2-2 0 0,-1 2 0 16,1 1 0-16,0-1 0 0,0 0 0 0,-1 0 8 15,0 0-8-15,-1-1 0 0,2 0 0 0,-2 0 0 0,-1-1 0 16,3 0 0-16,-2 0 9 0,0 0-9 0,1 0 0 16,0-1 23-16,-1-1-3 0,2 0 0 0,-1-1 0 15,0 0 7-15,1 0 1 0,-1 0 0 0,0 0 0 16,-1-1-28-16,2 0 0 0,-2 1 8 0,0 1-8 15,-1 0 0-15,0 0 0 0,1 1 9 0,-1-1-9 16,0 1 0-16,-1 0 0 0,1 0 0 0,0 0-8 16,0 1 8-16,0-1 0 0,-1 1 0 0,1 0 0 15,0 0 0-15,0 0 0 0,0 0 0 0,0 0 0 0,0 0 0 0,0 0 0 16,0 0 0-16,0 0 0 0,0 0 0 0,0 0 0 16,0 0 0-16,0 0 0 0,0 0 0 0,-4 15 14 15,4-13-2-15,0 1 0 0,0-1-12 0,0 1 0 16,0-1 0-16,0 0 0 0,2-2-16 0,-1 1-5 15,-1 0-2-15,0-1 0 0,0 0-38 0,0-1-8 16,0 0-2-16,0 0 0 16,0-2-24-16,-1-1-5 0,-1 0 0 0,2 0-309 15,-1 0-62-15</inkml:trace>
  <inkml:trace contextRef="#ctx0" brushRef="#br0" timeOffset="12685.9">15455 10237 345 0,'5'-5'31'0,"-1"1"-31"0,-3 2 0 0,2 0 0 0,-2 1 182 0,0 0 30 0,2 0 7 0,1 0 1 0,0 0-139 0,4 0-27 16,1 1-6-16,1 2 0 0,-2 3-72 0,1 0-15 15,-2 2-2-15,2 1-1 16,-4 2-31-16,3-1-7 0,-1 3 0 0,-2 1-1 0,3 1 56 16,-3 0 11-16,1 0 2 0,-1 0 1 0,0 0 49 0,2-1 10 15,-2-1 1-15,-2-2 1 16,1-1-22-16,0-3-5 0,-1 1-1 0,0-4 0 0,-1-1 10 0,0-1 1 16,0 0 1-16,-1-1 0 15,1-1-34-15,-2-2-16 0,3 0 2 0,-2-3-508 0</inkml:trace>
  <inkml:trace contextRef="#ctx0" brushRef="#br0" timeOffset="12887.81">15670 10215 864 0,'-4'9'38'0,"0"-3"8"0,3 2-37 0,0-2-9 0,0 0 0 0,0-1 0 16,1 3 20-16,-1 6 3 0,-3 9 0 0,1 10 0 15,-4 6 45-15,2 2 10 0,-1-2 2 0,0-1 0 16,-1-1-44-16,-1-2-9 15,2-1-2-15,-1-3 0 0,1-2-8 0,-1-3-1 16,1-2-1-16,1-5 0 0,-1-3-15 0,1-5 0 16,2-4 0-16,-1-2 0 0,3-4 11 0,-2-2 5 0,2-1 2 0,1-3 0 0,-1-3-33 0,0-5-6 31,1-3-2-31,0-3-593 0</inkml:trace>
  <inkml:trace contextRef="#ctx0" brushRef="#br0" timeOffset="13302.47">15734 10355 172 0,'4'13'16'0,"-3"-4"-16"0,-1 1 0 15,2-1 0 1,-1-2 122-16,-1 0 22 0,0 2 4 0,1 7 0 0,0 9 6 0,-1 6 1 16,2 4 0-16,-1-3 0 0,0-5-48 0,0-3-10 0,1-4-1 0,-1-4-1 15,1-3-73-15,-1-4-14 16,0-2-8-16,0-4 8 15,-1-3-8-15,0-1 0 0,1-2 0 0,-1-5 0 0,3-2 28 0,-2-3 7 0,0-3 1 0,2-4 1 16,-1-2-20-16,0-2-4 0,-1-2-1 0,1 0 0 16,1 1-36-16,-1-3-8 15,1 1-2-15,-1 0 0 0,2 1 13 0,-1 1 2 16,1 1 1-16,1 1 0 0,0 1-29 0,0 1-5 0,1 3-2 0,-1 2 0 16,1 1 2-16,-1 4 1 0,1 2 0 0,-1 1 0 15,0 3 32-15,-2 3 7 0,1 1 0 0,0 1 1 16,0 2 19-16,-1 0 3 15,0 4 1-15,-2 0 0 0,3 2-4 0,-1 2 0 16,-1 1 0-16,-1 0 0 0,1 0 0 0,-4 2 0 0,2 0 0 0,0 0 0 0,-2 1 3 16,1-2 0-16,-1 2 0 0,0-2 0 0,-1 1 5 0,2-2 0 15,-2 2 1-15,-2-2 0 0,2 0 10 0,-1-1 1 16,1-1 1-16,-2-1 0 0,3 0-17 0,-2-3-4 16,0-1-8-16,2-1 12 15,0-1-40-15,-3-2-8 0,3 0-1 0,-2-3-1 31,0 0-58-31,-1-4-11 0</inkml:trace>
  <inkml:trace contextRef="#ctx0" brushRef="#br0" timeOffset="13566.69">15906 9927 518 0,'7'5'46'0,"-4"-1"-37"0,1 1-9 0,-2 0 0 0,2 0 145 0,-3-1 27 0,4 3 6 0,-1 5 1 0,5 7-91 0,2 7-17 16,0 6-4-16,1 0-1 0,-2 0-2 0,-2-1 0 15,1 0 0-15,-2-1 0 0,0-2-54 0,0-1-10 16,-2 0 0-16,0-5 0 0,0-1-22 0,-2-4 3 16,1-4 1-16,-1-3 0 0,0-1 3 0,-1-3 1 15,1-2 0-15,-2-2 0 0,-1 0 14 0,0-2 0 16,0 0 12-16,-1-1-12 0,-2 0-26 0,-3-1-12 15,-2-1-2-15,-2 0-387 16,0-1-77-16</inkml:trace>
  <inkml:trace contextRef="#ctx0" brushRef="#br0" timeOffset="13747.71">15881 10292 403 0,'-4'-4'17'0,"1"1"5"0,2 1-22 0,0 0 0 0,2 0 0 0,0 2 0 16,1-1 68-16,1 0 10 0,2-1 2 0,1 0 0 15,4-1-35-15,3 1-6 0,1-1-2 0,3 0 0 16,-1 0-29-16,1 1-8 0,-1 0 0 0,0-1 0 15,1 0-14-15,-1-1-4 0,-1 1-1 0,2 0 0 16,-2-1-42-16,0 0-9 0,-1 1-2 0,0 1 0 16,-1 0 57-16,-1 1 15 0,2 0 0 0,-1 1 0 15,-1 1 0-15,-1-1-10 0,0 1 10 0</inkml:trace>
  <inkml:trace contextRef="#ctx0" brushRef="#br0" timeOffset="15399.12">14972 12065 576 0,'2'1'51'0,"0"-1"-41"0,-1 0-10 0,0 0 0 0,0 0 60 0,2 0 9 0,1 0 3 0,3 0 0 0,2-1-46 0,3 0-9 0,1-1-1 0,0-1-1 0,0 0-15 0,-1-2 0 31,1 0 0-31,-2-1 0 0,-1-1-27 0,2 1-11 16,-2-1-2-16,-3 1-1 0,2-1 58 0,-3-1 12 15,0 1 3-15,-1-1 0 0,-2 2 19 0,-1 0 4 16,0 0 1-16,-2 2 0 0,0-1-7 0,0 1-1 16,-1 1 0-16,-2-1 0 0,1 1 0 0,-1 1 0 15,-2 0 0-15,1 1 0 0,-2 0-37 0,-3 2-11 16,2 0 0-16,-3 1 0 0,-2 2 0 0,0 1 0 15,-1 0-12-15,-1 2 4 0,1 0 8 0,0 2 0 0,0 0 0 16,0 1-8-16,2 1 8 0,-2 0 8 0,5 1-8 0,-2 1 11 16,3-2 5-16,0 1 0 0,0 2 1 0,1 0 0 15,1-1 0-15,2 0 0 0,1-1 0 0,2-1 0 16,1 1-17-16,0-1 0 0,3-1 0 0,1 1 0 16,1-2 14-16,1 0 2 0,0-1 1 0,0 0 0 15,3-2-1-15,-1 0 0 0,2-2 0 0,0-2 0 16,0-1-16-16,0-1 0 0,1-1-13 0,1-1 5 15,0-1 25-15,-1-1 6 0,1-1 1 0,-2 0 0 16,2-3-24-16,-3 2-10 0,1-2 1 0,-2 0 0 0,1-1 29 16,-1 1 5-16,0-1 2 0,-3 0 0 0,2-2-18 0,-2 1-9 15,-1 1 10-15,1-2-10 0,-2 1 14 0,1 0-3 16,0 0-1-16,-2 1 0 0,0 0-10 0,0 1 12 16,0 1-12-16,-2 2 12 0,0 1-12 0,1 1 0 15,-1 0 0-15,-1 3 0 0,1-1 0 0,-1 1 0 16,1 1 0-16,-1 1 0 0,1 2 0 0,1 1-9 15,-1 3 9-15,-1 0-13 0,0 2-3 0,2 1-1 16,-2 0 0-16,0 2 0 0,0-1 17 0,0 0-12 16,1 1 12-16,-1 0-10 0,0-2 10 0,1-1 0 15,0 0 10-15,-1-2-10 0,3-1 0 0,-1-1 0 16,-1 0 0-16,1-1 0 0,0-2 0 0,1-1 0 0,-1-1 0 16,1-1 0-16,1-1 0 0,-2-2 0 0,2 1 0 15,1-4 0-15,0 0 20 0,-1-1 5 0,1-2 1 0,1 0 0 16,-1-1-14-16,0-2-2 0,3 2-1 0,-2-2 0 15,-1-1-9-15,2 1-12 0,0 1 2 0,-1-1 1 16,0-1-19-16,1 2-3 0,0-1-1 0,0 1 0 16,0 0-6-16,-3 1-2 0,4 0 0 0,-3 1 0 15,1 1-8-15,-1 1-1 0,1 2-1 0,-2 1 0 16,1 1 31-16,-1 1 7 0,-2 1 0 0,1 1 1 16,-1 1 19-16,0 1 3 0,-1 1 1 0,3 1 0 0,-3 1 2 15,2 2 1-15,-2 0 0 0,2 2 0 0,-1 2 18 0,0-1 4 16,0 2 1-16,-1 1 0 15,2 0-19-15,-1 0-4 0,0 1-1 0,0-2 0 0,1 2 19 0,-1-2 4 16,1 0 1-16,-1-1 0 0,-1 0-27 0,2-2-11 16,0 0 8-16,-1-4-8 0,1 3-17 0,-1-3-9 15,-1 1-2-15,2-3 0 16,-2 2-38-16,1-4-8 0,0 0-2 0,-1-1 0 16,-1-1-26-16,2-2-6 0,-1 1 0 0,1-3-416 15</inkml:trace>
  <inkml:trace contextRef="#ctx0" brushRef="#br0" timeOffset="16776.28">15626 12014 230 0,'-2'-2'0'0,"1"0"9"0,-1 1-9 0,0 0 13 0,2 0-13 0,-1 1 0 0,0 0 0 0,-2-1 0 0,-1 1 62 0,-1-1 10 0,-2 1 1 0,1 1 1 0,-2 1-31 0,2 0-7 0,-2 1 0 0,1-1-1 15,0 2-21-15,-1 1-4 0,1-1-1 0,-2-1 0 0,3 3-9 0,-2-1 0 16,1 0-10-16,-2 0 10 0,3 1 8 0,-1-1 8 15,0 1 2 1,2 0 0-16,-2 0 11 0,1 0 3 0,1 0 0 0,-1-1 0 0,2 2 0 0,0-1 0 16,0-1 0-16,2 1 0 0,1 0 8 0,-1 0 3 15,2-1 0-15,0 0 0 16,0 1-6-16,3-1-1 0,-1 0 0 0,2 0 0 16,0-1-19-16,2 0-4 0,1-1-1 0,0-2 0 0,2 1 7 0,0-1 1 0,1 0 0 0,1-2 0 31,-1-1-8-31,2 0 0 0,0-2-1 0,0 0 0 0,-1 0-11 0,0 0 12 0,1-2-12 0,-2-1 12 15,2 1-4-15,-1-2-8 0,-2 2 12 0,2 0-4 32,-1-1-8-32,-1 1-14 0,0-1 3 0,-2 1 1 15,3 0 22-15,-5-1 5 0,2 2 1 0,-1-1 0 0,-2 1-18 0,0 1-19 0,-1-1 4 0,1 1 1 16,-1-1 31-16,-2 2 7 0,0-2 0 0,2 0 1 16,-2 1-5-16,-1 0-2 0,1 0 0 0,-1 0 0 15,0 0 2-15,0 3 0 0,0-1 0 0,-1-1 0 0,1 1-11 16,-1 0-1-16,0 1-8 0,-1 0 12 0,2 1 15 0,0 0 2 31,-1 0 1-31,1 0 0 0,0 0-12 0,0 0-2 16,0 1-1-16,-1 0 0 0,1-1-15 0,0 0 0 15,0 0 0-15,0 0 0 0,0 0 0 0,1 19 0 16,0-14 0-16,-1 0 0 0,4 1 9 0,-2 1-1 16,2-1 0-16,0 2 0 0,-1-1-8 0,2 1 0 15,0 1 0-15,-1-1 8 0,1 0 14 0,0 1 2 16,0-3 1-16,-2 1 0 0,2-1-10 0,0 0-3 15,-1 0 0-15,1-2 0 0,-2 1-4 0,-1-2 0 0,1 1-8 16,-1-1 12-16,-2-2-2 0,1 0-1 0,0 0 0 0,-1 0 0 16,0-1-9-16,0-1 8 0,0 1-8 0,-1-1 8 15,0 0 19-15,1-1 3 0,-1-1 1 0,-1-1 0 16,-1-2 3-16,1 1 1 0,0-2 0 0,0 0 0 16,1-1-19-16,-1 0-4 0,2 1-1 0,0-1 0 15,0 0-11-15,0-1 0 0,0 1 9 0,0 0-9 16,0 1 0-16,2 0-12 0,-1 2 2 0,1-2 0 15,-2 2-9-15,3 1-1 0,-1 0-1 0,1 1 0 16,-1 0 5-16,-1 0 2 0,2 2 0 0,0 0 0 0,1 0 2 16,-1 0 0-16,0 2 0 0,1 0 0 0,1 0 4 0,1 2 8 15,-1 1-13-15,1 0 5 0,2 1 8 0,-2-1 0 16,3 2 0-16,-3 0 0 0,2-2 0 0,-2 2 0 16,3-1 0-16,-3-2 0 0,2 2 0 0,-2-1 0 15,3 0 0-15,-3-2 0 0,1 1 0 0,-1-1 0 16,0 0 0-16,-1-2 0 0,2 0 8 0,-1-1 1 15,0-1 0-15,-1-1 0 0,1 0 15 0,-2-1 2 16,2-1 1-16,-1 0 0 0,0 1-16 0,-2-1-3 0,1 0-8 16,0 1 12-16,-1-1 2 0,-1 0 0 15,1 1 0-15,-2 0 0 0,1 2 0 0,-2-1 0 0,0 2 0 0,0 0 0 16,0 0-5-16,0 1-1 0,0 0 0 0,0 2 0 16,0 1-8-16,-2 2 0 0,1 2 0 0,-1 3 0 15,0 2 0-15,-1 3-11 16,-2 3 11-16,3 3-12 0,-2 5 12 0,-1 2 0 0,-1 6 0 0,2 1 8 15,-4 2-8-15,4-2 12 0,-2 0-4 0,1-2 0 16,0-1-8-16,1-3 0 0,0 1 0 0,-1-3 0 16,2-3 0-16,1-1 0 0,-3-2-8 0,2-3 8 15,0-2-29-15,0-4-1 0,2-2 0 0,-1-3 0 0,2-4-26 16,-2-3-4-16,2 0-2 0,-1-5 0 16,0-2-58-16,0-4-12 0,-1-4-3 0,2-2-647 15</inkml:trace>
  <inkml:trace contextRef="#ctx0" brushRef="#br0" timeOffset="17219.97">16080 12117 979 0,'6'9'43'0,"-2"-3"9"0,-1 2-41 0,-2-1-11 0,0 1 0 0,1-2 0 0,0 5 41 0,1 6 7 0,0 9 0 0,1 8 1 0,3 5 56 0,-4 1 11 0,2-3 3 0,-2-2 0 16,-1-6-51-16,2-3-11 15,-3-3-1-15,2-4-1 0,-2-2-33 0,0-5-6 0,1-4-2 0,-2-2 0 16,0-4 16-16,0-2 3 0,0-1 1 0,1-2 0 16,0-2 20-16,-1-2 4 0,2-5 1 0,-1-2 0 15,0-3-14-15,0-2-2 0,-1-4-1 0,0-1 0 16,2-3-34-16,-1 0-8 0,1 0 0 0,-2-2 0 16,3 0-27-16,-2 1-7 15,2 0-2-15,-1 0 0 0,2 0 0 0,-2 4 0 0,2 0 0 0,-1 1 0 0,1 4-10 0,-1 1-2 16,1 4-1-16,0 1 0 0,-3 4 22 0,3 2 5 15,-3 3 1-15,2 1 0 16,-1 1 21-16,0 2 0 0,-1 0 10 0,0 1-10 0,0 0 0 0,2 2 0 16,-1 1-15-16,2 1 5 15,-3 2-26-15,2 1-4 0,-1 1-2 0,-2 0 0 0,0 1 25 0,0 0 5 16,-1 1 0-16,0 0 1 0,-2 1 11 0,1-1 0 16,-2 1 8-16,0 1-8 0,1 0 35 0,-2-2 2 15,0 1 1-15,2-1 0 16,-1-2-20-16,0 0-4 0,-1-2-1 0,3 0 0 0,0-4-41 0,0 0-8 0,1-2-1 0,-2-2-1 31,3 0-46-31,-1-3-10 0,-1-3-2 0,0-1-340 0,2-3-68 0</inkml:trace>
  <inkml:trace contextRef="#ctx0" brushRef="#br0" timeOffset="17489.16">16203 11619 288 0,'3'-1'25'0,"-1"0"-25"0,-1 2 0 0,0 0 0 0,-1 1 152 0,3 1 24 0,2 1 6 0,0 4 1 0,4 4-85 0,0 4-17 15,-1 4-3-15,0 1-1 0,-1 3-4 0,-1 3-1 16,0 1 0-16,-1 2 0 0,0 2-20 0,-2 1-5 16,2 1-1-16,1-1 0 0,-1-1-26 0,2-3-4 15,-1-1-2-15,1-1 0 0,-1-6 1 0,0-3 0 16,1-3 0-16,-1-2 0 0,-2-1 1 0,2-3 0 15,-1-1 0-15,-1-3 0 0,1-1-4 0,-1-1-1 16,0-2 0-16,-3 0 0 0,3-2-35 0,-3-1-6 16,0-1-2-16,-1-1 0 15,-1-1-60-15,-1-3-12 0,-2 0-2 0,-2-2-558 0</inkml:trace>
  <inkml:trace contextRef="#ctx0" brushRef="#br0" timeOffset="17646.74">16168 11970 288 0,'-3'-1'25'0,"0"-1"-25"0,2 1 0 0,2 1 0 15,-1 0 155-15,0 0 25 0,0-1 6 0,2-2 1 16,1 0-59-16,4 0-12 0,6 1-3 0,4 0 0 0,3 0-84 16,4 0-17-16,1-2-3 0,4 0-1 15,-2 1-16-15,-1 0-4 0,2-2-1 0,-5 1 0 16,1-1-75-16,-4 1-16 0,0-1-2 0,0-1-387 16</inkml:trace>
  <inkml:trace contextRef="#ctx0" brushRef="#br0" timeOffset="21193.12">5904 12127 1209 0,'-3'-3'108'0,"-2"0"-87"0,3 1-21 0,1 1 0 0,-1 1 40 0,1 0 4 0,-3-3 1 16,-3-1 0-16,-2 1-22 0,0 0-5 0,0 0-1 0,-1 1 0 15,1 1 10-15,1 2 1 0,1 1 1 0,-2 1 0 16,2 0-13-16,-1 2-4 0,-1 2 0 0,-1 1 0 16,1 2-12-16,0 0 9 0,1 2-9 0,-1 0 8 15,-1 1 3-15,2 1 0 0,-2 1 0 0,5 0 0 16,0-1 9-16,-1 0 3 0,3 0 0 0,-1-2 0 16,4 0 5-16,0 0 2 0,0-2 0 0,3-1 0 15,0 1-19-15,2-2-11 0,1 0 12 0,0-2-12 0,5 0 0 0,-2-1-16 16,2-3 2-16,1 1 0 0,-1-2-6 0,3-2 0 15,0 1-1-15,1-4 0 0,1-1 4 0,0-2 1 16,0 0 0-16,-2-4 0 0,1 1 6 0,0-3 2 16,-1-1 0-16,-3-1 0 15,0-1 8-15,0-1 9 0,-2 0-1 0,1-2-8 0,-2-1 22 0,-1 1-2 16,-2 1-1-16,3-1 0 0,-2-1 8 0,-1-1 1 0,2 1 1 0,-3 1 0 16,0 0-14-16,1 1-3 15,-2-1-1-15,-2 0 0 0,0 1-11 0,-1 0 12 16,0 1-12-16,0 0 12 15,-1 1-12-15,0 2 0 0,-2 0 9 0,1 1-9 16,-2 2 9-16,1 0-9 0,0 2 12 0,-1 0-12 16,0 3 10-16,1 0-10 0,-1 2 8 0,1 2-8 0,-1 1 0 0,1 0 8 0,0 2-8 0,0 1 0 15,1 2 8-15,-2 2-8 16,1 2 0-16,-1 3 8 0,1 2-8 0,-2 2-16 16,1 2 4-16,1 2 1 0,-1 1 11 0,2 2 0 15,-1 1 0-15,0-2 0 0,1 2 0 0,0-1 0 0,2-1 0 0,-1 0 0 0,2-1 0 0,-1-1 0 31,2-2 0-31,1 0 0 0,1 2 0 0,0-1 0 16,2 1 0-16,-1-2 0 0,2-1 0 0,0-3 0 16,0-1 0-16,1 0 0 0,-1-2 0 0,3-1 0 15,-1-1 0-15,1-1 0 0,1-1 0 0,-1-2 0 0,2 0 0 0,-2-1 0 0,1-2 0 0,0 0 0 32,3-2 0-32,-2-1 0 0,0-2 0 0,1-1 0 15,1-2 0-15,0-3 0 0,0-1 0 0,-1 0 0 16,-1-1 8-16,0 0-8 0,0 0 0 0,-3 0 9 15,-1-1-9-15,0 2 0 0,-2-1 12 0,-1 1-12 0,-1-1 12 16,-1 1-12-16,-1 1 21 0,0-1-2 0,0 1-1 16,-2 1 0-16,-1 2-1 0,-2 0 0 0,2 1 0 0,-3 0 0 15,2 1-6-15,-2 1-2 0,-1 0 0 0,0 0 0 16,1 1-9-16,-2 1 0 0,-1 0 0 0,2 2 0 16,-1 0-12-16,0 1-7 0,-1 2-1 0,0 1-1 15,0 2 1-15,-3-1 0 0,4 2 0 0,-4-1 0 16,4 2 12-16,-1 0 8 0,2 1-10 0,0-2 10 15,3 2 0-15,-1 0 0 0,0 0 0 0,1 0 0 16,2 0 0-16,2 0 12 0,0 2-4 0,0-1-8 16,2 1 11-16,1 0-11 0,0 1 10 0,3-2-10 0,-2 0 8 0,4-1-8 15,-2 0 0-15,2 1 9 0,-2-2-9 0,1-1 0 16,2-1 0-16,-2-3 0 0,1 1 0 0,0-1 0 16,-1 0-12-16,1-3 12 15,-1 0-29-15,1-2 1 0,0-1 1 0,-1-1 0 0,2 0-25 0,-2-2-6 16,2 1-1-16,-2-1 0 15,-1-1-46-15,0 0-10 0,0 1-1 0,-2-1-520 0</inkml:trace>
  <inkml:trace contextRef="#ctx0" brushRef="#br0" timeOffset="21848.76">6547 12021 403 0,'-2'-1'36'0,"2"1"-36"0,-1 0 0 0,0 0 0 0,1 0 47 0,-1 1 2 0,-1-1 1 0,-1 1 0 15,-1 0-27-15,0 0-6 16,-1 0-1-16,-3 1 0 0,4-1 4 0,-2 0 1 0,-1 0 0 0,2 0 0 16,-2-1-5-16,2 0 0 0,-1 0-1 0,-2 0 0 15,3 0 33-15,-3 0 8 0,2 1 0 0,-1 1 1 16,-1 0 23-16,3 0 5 15,-2 2 1-15,1-1 0 0,0 0-33 0,1 2-6 0,0 2-2 16,-1 0 0-16,0 1-17 0,2 1-4 0,-1 2-1 16,0 0 0-16,1 1-23 0,1 2 9 0,1 0-9 0,-1 1 0 0,3 0 9 0,2 0-9 15,0-1 0-15,1 0 9 0,-1 0-1 0,4-2 0 16,-1-1 0-16,1-1 0 0,0 0-8 0,1 0 0 16,1-2 0-16,1 0 0 0,-2-3 0 0,2 1 0 15,1-2 8-15,-2 0-8 16,1-3 0-16,-2 0 0 0,3-1 0 0,-1-2-11 0,0 1-4 0,0-3-1 15,0-2 0-15,-2 0 0 16,2-3-24-16,1-2-4 0,0-1-2 0,0-1-375 16,-2 0-75-16</inkml:trace>
  <inkml:trace contextRef="#ctx0" brushRef="#br0" timeOffset="22508.35">6723 12041 401 0,'0'7'36'0,"0"-2"-36"0,0 1 0 0,0-2 0 15,0 0 46-15,2 0 2 16,-2 1 1-16,1 3 2 0,0 6 146 0,0 5 30 0,2 2 5 0,-1-1 2 16,1-1-133-16,-1-1-26 0,0-2-6 0,-1-3-1 0,0-1-51 0,2-3-17 15,-2-1 10-15,0-2-10 16,-1-1 8-16,2-2-8 15,-2-2 8-15,0 0-8 0,0-1 0 0,0 0 0 16,-2-2 8-16,2-1-8 0,-1-1 51 0,0 0 8 16,-2-2 1-16,2-2 1 0,0 1-21 0,-2-3-5 0,1 0-1 15,0 0 0-15,0-2-14 0,-1 2-4 0,3-1 0 0,0-1 0 16,-1 2-16-16,1 0 0 0,0-2 0 0,0 2 0 16,0 2-16-16,1-2 2 0,-1 2 1 0,0-1 0 15,2 3-27-15,-1 0-4 0,0 0-2 0,0 2 0 16,1 0 16-16,0 1 3 0,-1 1 1 0,1 1 0 15,0 0 4-15,1 1 1 0,-1 0 0 0,3 1 0 16,-1 1 21-16,1-1-9 0,0 2 9 0,1 0 0 16,2 0 0-16,0 2-8 0,-1 1 8 0,1 0 0 0,-1 2 0 15,3-1 0-15,-1 1 0 0,0 0 0 0,0-1 0 0,0 0 0 16,2-2 0-16,-2 2 0 0,1-2 0 0,0-2 0 16,-1 1 0-16,0-2 0 0,0 0 0 0,-2-2 0 15,1 0 0-15,-1-1 0 16,0-2 14-16,0 0-3 0,0 0-1 0,0-2 0 0,0 0 20 0,-2-1 4 15,2 0 1-15,-2-1 0 0,0 2-2 0,0-2 0 16,0 0 0-16,-3 0 0 0,2 0-25 0,-1 2-8 16,-1 0 0-16,0 0 0 0,-2 2 0 0,1 2 0 15,-1 0 0-15,0 1 0 0,-1 0 0 0,0 1 0 16,0 2 0-16,-1 3-9 0,-1 2 9 0,0 1 0 16,0 3 0-16,0 3 8 0,-1 5-8 0,-1 3-12 0,1 2 4 15,-1 5 0-15,-1 3 8 0,1 4 11 0,0 4-3 0,-2-1 0 16,5-2-8-16,-2-2 0 15,0-3 0-15,0-2 8 0,4-1-8 0,-2 0 10 16,-1 0-10-16,3-2 10 0,-2-3-10 0,0-2 0 0,1-2 0 0,1-7 0 16,0-2-8-16,0-5 8 0,1-4-10 0,1-2 10 15,0-2-56-15,-2-3-4 0,5-4-2 0,0-4 0 16,0-4-45-16,-1-5-9 16</inkml:trace>
  <inkml:trace contextRef="#ctx0" brushRef="#br0" timeOffset="22957.03">7127 12116 57 0,'5'8'0'0,"-2"-2"0"0,-1 2 0 0,1-2 0 0,-1 1 171 0,-1-1 29 0,1 2 5 0,2 8 2 0,3 11-75 0,0 6-14 16,1 6-3-16,0 0-1 0,-2-3-23 0,-1 0-5 15,-1-3-1-15,1-5 0 0,0-3-37 0,-2-3-7 16,-1-3-1-16,2-3-1 0,-1-3 2 0,-2-3 1 15,1-4 0-15,-2-2 0 0,2-3-7 0,-2-1-2 0,1-2 0 0,-1-2 0 16,0-2 5-16,1-4 1 16,-1-1 0-16,0-4 0 0,-1-4-11 0,1-2-3 15,0-4 0-15,0-1 0 0,-1 0-25 0,1-1 0 16,-2 1 0-16,2-3 0 0,0-1-13 0,2 0-5 0,-1 0-1 0,-1 1 0 16,3 1-15-16,-1 0-3 0,1 2-1 0,0 1 0 15,0 4-17-15,-1 2-3 0,0 4-1 0,0 2 0 16,1 3 35-16,-1 2 6 0,-1 1 2 0,2 2 0 15,-1 2 16-15,-2 1 12 16,2 2-1-16,-1 0-1 0,0 2-10 0,-1 2 8 0,0 10 0 0,2-5-8 16,-4 2-14-16,2 3 3 0,-2 0 1 0,0 1 10 0,0 1 11 31,-2 2-3-31,-1 0 0 0,1 1 16 0,1 0 4 0,-2-1 0 0,0 0 0 16,2 1 0-16,-2-1 0 0,0 0 0 0,0-2 0 15,1 0-17-15,0-3-3 0,1-2-8 0,0-2 12 0,0-3-12 0,1 0 0 16,-1-2 0-16,1-3 0 15,-1 1-55-15,1-3-17 0,-1-1-3 0,-1-4-1 16,1-2-59 0,-2-2-12-16</inkml:trace>
  <inkml:trace contextRef="#ctx0" brushRef="#br0" timeOffset="23268.25">7262 11625 633 0,'4'6'56'0,"-3"0"-44"0,1 1-12 0,0-2 0 0,-2 1 177 0,3-1 34 0,1 3 6 0,1 6 2 15,2 8-83-15,6 8-16 0,2 7-3 0,-1 1-1 0,1 2-35 0,-2-1-7 16,-1 1-2 0,-1-3 0-16,0-4-48 0,-4 0-9 15,3-1-3-15,-5-3 0 0,2-5-12 0,-2-2 0 0,-2-4 0 0,0-3-10 0,0-4 10 0,0-1-10 31,0-2 10-31,-2-2-10 0,0-2-14 0,-1-2-2 0,0 0-1 0,0-2 0 0,-2-1-16 0,-1-2-3 16,-2 0-1 0,1-3 0-16,-4-2-40 0,-1-1-8 0,-1 0-1 0,0-1-1 31,-1 0-118-31,-3-1-23 0,2 0-5 0,-3-1-1 0,-1-1 201 0,-5-1 43 0,0-1 0 16</inkml:trace>
  <inkml:trace contextRef="#ctx0" brushRef="#br0" timeOffset="23426.19">7062 11942 1324 0,'2'-3'59'0,"2"0"12"0,-2 1-57 0,2 0-14 0,0 1 0 0,1-1 0 15,1 0 9-15,5-2-1 0,6-1 0 0,8-4 0 16,4 1 44-16,2-1 9 0,2 2 2 0,-1-2 0 16,2 2-63-16,-2-2 0 0,0 2 0 0,-3 0-13 15,-3 0-41-15,-1 2-8 0,-2-1-2 0,-3 1-561 16</inkml:trace>
  <inkml:trace contextRef="#ctx0" brushRef="#br0" timeOffset="49836.75">9439 10322 1036 0,'-2'-1'92'0,"2"-1"-73"0,0 1-19 0,-1 0 0 0,1 1 80 0,-1-2 13 0,0 0 3 0,-2-2 0 0,2 0-27 0,-2-2-5 16,1 1 0-16,-3-1-1 0,1-1-63 0,0 1-13 16,-1 0-3-16,-1 0 0 15,-1 0 26-15,0 0 5 0,-1 0 1 0,-3 1 0 16,2-1 22-16,-4 0 5 0,1 2 1 0,-2-1 0 0,0 1 18 0,-2 0 4 0,-1 2 1 0,1-1 0 16,-2 1-27-16,-2 0-4 15,1 2-2-15,-4-1 0 0,1 2-16 0,0 0-3 16,0 1-1-16,1 1 0 15,0 0-14-15,1 2 9 0,0 2-9 0,0 0 8 16,0 3-8-16,0 1 10 0,0 1-10 0,1 0 10 16,1 3-20-16,-1-1-4 0,2 2-1 0,-1 2 0 15,0 0 3-15,1 4 0 0,-1 1 0 0,0 2 0 16,1 3 12-16,0 1 0 0,3-3-10 0,2 0 10 0,-1 3 0 16,2 0-9-16,-1 0 9 0,4 1 0 0,0 1-14 0,3 2 4 15,-1 0 1-15,1 0 0 0,1-1-5 0,2 0-1 16,2-2 0-16,0 0 0 0,2-1-12 0,0 0-2 15,3-2-1-15,0 2 0 0,4-1 16 0,1 3 3 16,5-1 1-16,2 1 0 0,2 1 10 0,2-2-10 16,5 0 10-16,1-2-10 0,0-1 10 0,-1-2 0 15,1-1 0-15,-1-4 0 0,1 1-8 0,-1-4 0 16,2-2 0-16,1-3 0 0,2-3-36 0,1-5-6 16,2-4-2-16,2-1 0 0,2-6 85 0,-1-3 17 15,-2-3 3-15,-1-1 1 0,-1-2-2 0,-2-3-1 0,-1 0 0 16,0-5 0-16,0-1-19 0,-3-3-4 0,0 1-1 15,-2-3 0-15,-2-3 9 0,-2-2 1 0,-3-1 1 0,-3 1 0 16,-3-1-2-16,-1 0-1 0,-3 1 0 0,-2 0 0 16,-4-1-5-16,0 0-1 0,-2 1 0 0,-3 2 0 15,-2 0-13-15,-2 2-4 0,-1 2 0 0,-4 2 0 16,0-1 0-16,-3 1 0 0,0 1 0 0,-2-2 0 16,-2 2-12-16,2 0 0 0,-1-1 0 0,0 2 0 0,1-1-24 15,-1 4-2-15,1 3 0 0,1 2 0 31,0 2-40-31,0 4-8 0,1 1-2 0,0 3 0 0,-4 1-61 0,3 2-13 0,-1 2-2 0,2 2-667 16</inkml:trace>
  <inkml:trace contextRef="#ctx0" brushRef="#br0" timeOffset="50233.35">8843 10198 1440 0,'-4'-5'128'0,"0"1"-103"0,3 0-25 0,1 2 0 0,0 1 0 0,-1-2-9 0,-1-1 0 0,-3-4 0 0,-1-1-47 0,1-1-8 0,-1 3-3 0,1 0 0 31,1 3 52-31,-1-2 15 0,-1 0 0 0,0-1 0 0</inkml:trace>
  <inkml:trace contextRef="#ctx0" brushRef="#br0" timeOffset="50426.06">8630 9840 1094 0,'-4'-1'48'0,"1"1"11"0,-1 0-47 0,1 0-12 15,1 0 0-15,2 0 0 16,-2 0-36-16,-1 0-8 0,-1 2-3 0,-2-1 0 16,-1 2-25-16,0 0-6 0,-1 0-1 0,2-2 0 0,0 0 66 0,1-4 13 15,0-1 0-15,0-3 0 16</inkml:trace>
  <inkml:trace contextRef="#ctx0" brushRef="#br0" timeOffset="51345.71">8378 9568 864 0,'-10'1'38'0,"3"-1"8"0,-1 0-37 0,3 1-9 0,1-1 0 0,0 0 0 16,1 2 33-16,-4 0 5 0,-4 0 1 0,-2 0 0 15,-2 1-39-15,0-2-20 0,2 2 3 0,1-2 0 32,-1-1-54-32,4-1-10 0,0-2-3 0,-2 0 0 0,2-3 14 0,-1-2 2 0,3-1 1 0,-4-2 0 15,1-2 24-15,0 0 5 0,0-1 1 0,0 0 0 0,1 0 21 0,-1 0 4 16,3-1 0-16,-2 0 1 0,1 0 11 0,-2 1 0 16,4-1 0-16,-3 2 0 0,1 0 0 0,0 2 0 15,2-1 0-15,-2 2 0 0,1 2 0 0,-1 0 0 16,0 2 0-16,2 2-8 0,-1 1 8 0,1 1 0 15,0 1 0-15,-1 2 0 0,2 0 0 0,-1 2-8 16,0-1 8-16,-1 0 0 0,1 3 17 0,1-2 8 16,-1 1 2-16,0-1 1 0,0-1-54 0,0-1-11 15,1 0-3-15,-3-1 2 0,1-1 28 0,-1 0 10 16,1-1 0-16,-1-1-8 0,-1-1 18 0,0-2 4 0,0 1 1 16,1-3 1-16,-1 2 53 0,-2-3 11 0,1 0 3 15,-1-1 1-15,0 2-70 0,-2-3-14 0,3 1 0 0,-4 0 0 16,1 0-52-16,-1 1-7 15,1-1-1-15,0 1 0 0,2 0 47 0,-1 0 13 0,1 2 0 0,2 0 0 16,-1 0 0-16,0 4-10 0,2-1 10 0,0 2 0 16,-1 2 0-16,1 0-9 0,1 1 9 0,-2 1 0 15,-1 0 0-15,1 2 0 0,1-1-9 0,-2 1 9 16,3 2 0-16,-3-2-8 0,1 3 8 0,0-1 0 16,0 0 49-16,-1 0 15 0,3 0 4 0,-2-2 0 0,2 0-14 0,0 0-2 15,1-2-1-15,-1 0 0 0,1-2-13 0,1 1-2 16,-1-1-1-16,0-1 0 0,0 1 2 0,0-2 1 15,0-2 0-15,-1 0 0 16,1-1-27-16,-2 0-11 0,1-1 8 0,-1-1-8 16,3-1 0-16,-1 0 0 0,-2-1-9 0,3 2 9 0,-1-1-55 0,-2 0-4 15,2 0-1-15,-3 1 0 16,2 0-12-16,-2 1-4 0,2 2 0 0,-1-2 0 0,1 3 21 0,0 1 4 16,-1 1 1-16,2 1 0 0,-2 1 36 0,3 0 14 0,-2 2-11 0,0 0 11 15,2 1 34-15,-3-1 13 16,2 3 2-16,-2 1 1 0,1-2 10 0,-1 2 3 0,1 0 0 0,-2 1 0 15,2 0-10 1,-3 0-1-16,2 0-1 0,-3-1 1 0,3 0-35 0,-2-2-6 16,1-1-2-16,0-1 0 0,-1-1-9 0,1-2-14 15,-2-1 3-15,1-1 1 0,1-1-6 0,-3-2 0 0,1 0-1 0,-1-1 0 16,0-1-3-16,-1 1-1 0,2 0 0 0,-2-1 0 16,0-1-16-16,-1 1-3 15,-1-1-1-15,2-1 0 0,-1 1 19 0,1 0 4 0,0 1 1 0,0 0 0 16,1 1 17-16,0-2-8 0,1 3 8 0,0-2 0 15,0 1 0-15,1 3-9 16,-1 0 9-16,1 2 0 0,-2 2 0 0,1 1-11 0,-3 1 11 0,3-1-8 0,-2 4 88 0,2-1 17 16,-2 0 4-16,-1 1 1 0,3 0-18 0,-2-1-3 15,0 1-1-15,1-1 0 0,2-1-20 0,-1 1-5 16,-1-1-1-16,-1 0 0 16,0-2-54-16,1 0 0 15,1-1-8-15,-3 0 0 0,0-1 8 0,0-2-12 0,1 0 12 0,-1-1-12 0,1-1 2 16,1-2 0-16,0 1 0 0,-1-3 0 15,1 1-8-15,-1-3-2 0,4 0 0 0,-2-2 3 16,-2 0-63-16,3 0-12 0,-1 1-2 0,0-1-322 0</inkml:trace>
  <inkml:trace contextRef="#ctx0" brushRef="#br0" timeOffset="51791.78">6124 8952 57 0,'-17'8'0'0,"5"-1"0"0,0-1 0 0,3 0 0 0,3-2 76 0,1-2 9 0,-2 4 3 0,-6 3 0 0,-9 5-1 0,-2 4 0 15,-2-1 0-15,3-1 0 0,3-2-60 0,2-4-12 16,1-1-3-16,0-4 0 0,3-1-12 0,-1-1 9 16,1-2-9-16,0-3 8 0,-1 0-23 0,1-1-5 15,-1-2 0-15,0 0-1 0,3-2 1 0,-2 0 1 16,2-1 0-16,-2 0 0 0,3-2-37 0,-2 1-7 16,2 0-1-16,-1 1-1 0,1-1 65 0,2 2 0 15,-3 1 0-15,1 1 14 0,-1 0-14 0,-1 1 0 16,1 1 0-16,-1 0 0 0,2 2 0 0,-2 2 0 15,-1 2 0-15,-2 1 0 0,-2 2 0 0,2-1 0 16,-1 0 0-16,-1 2 0 0,-1-1 0 0,-1 2 0 0,0 0 0 0,0 1 0 16,1 0-8-16,0 0 8 0,3 2 0 0,-2-2 0 15,3 1 0-15,-2-2 16 0,1 1 0 0,1-3 1 16,0 1-17-16,-1-3 0 0,-1-1-13 0,0 0 13 16,0-3-12-16,-2 0 12 0,3-2-12 0,-1-1 12 15,-2 0-8-15,-1-2 8 0,1 0-10 0,2 1 10 16,-2-1-10-16,2-2 10 0,1 4-10 0,1-1 10 15,1 1 32-15,0 0 13 0,1 2 3 0,1 0 1 16,-2 2-10-16,1 1-3 0,3 2 0 0,-1 0 3 0,-1 1-6 0,2 1-1 16,1 1 0-16,-1 1 2 0,4-1-15 0,-3 1-3 15,4 0-1-15,-1 1 1 0,2 0-28 0,0 0-7 16,1 0-1-16,2 0 2 16,1-2-83-1,0 3-17-15,0-2-3 0,-1-1 1 0,0-1 93 0,-2-2 19 0,3-3 8 0</inkml:trace>
  <inkml:trace contextRef="#ctx0" brushRef="#br0" timeOffset="53327.67">5217 8134 518 0,'0'0'46'0,"0"0"-37"0,2 0-9 0,-1 0 0 0,0 1 19 0,0 0 1 0,1 1 1 0,0 1 0 16,0 2 4-16,1 0 1 0,1 3 0 0,0 0 0 15,-1 1-10-15,-2 1-1 0,1 0-1 0,-1 1 0 16,2-1 18-16,-2 2 4 16,0 1 1-16,-1 1 0 0,3 1 31 0,-2 2 5 0,-1 1 2 0,1 0 0 15,1 3 5-15,0 0 2 0,3 0 0 0,0-3 0 0,1-2-36 0,3 0-7 16,3-4-2-16,1-1 0 16,0-2-21-16,3-1-4 0,0-2 0 0,-1-4-1 0,1-1-11 0,0-2 8 15,1-2-8-15,-2-3 8 0,3-1-8 0,-3-2 0 16,0-1 9-16,-1-3-9 0,-1-3 10 0,-2 0-2 15,1-1-8-15,-4-1 12 0,1-1 0 0,-2-2 0 16,0 0 0-16,-2 2 0 0,0-1 2 0,-2 0 0 16,-1 0 0-16,0 1 0 0,-1 0 8 0,-1 2 2 15,0 0 0-15,-1 3 0 0,1 1-5 0,-2-1-1 16,1 3 0-16,-3 0 0 0,3 1-29 0,-1 2-5 0,-1 0-2 16,1 2 0-1,1 1-58-15,-2 1-12 0,1 2-3 0,0 1 0 31,-1 1-49-31,0 0-11 0,0 2-1 0,0 0-368 0</inkml:trace>
  <inkml:trace contextRef="#ctx0" brushRef="#br0" timeOffset="53773.75">5770 7890 1497 0,'-5'-5'66'0,"0"1"14"0,2 2-64 0,2 1-16 0,0 1 0 0,-1 1 0 0,0 2 0 0,-3 0 0 0,0 5 0 0,-5 4 0 16,0 4-70-16,-1 3-11 0,1 2-3 0,2 0 0 15,0 0-34-15,2 0-7 0,2-1-2 0,2-1 0 31,-1-3 32-31,4 0 7 0,-1-2 0 0,2-2 1 0,0-1 50 0,1-2 9 0,1-3 3 0,1 1 0 16,2-3 36-16,-2 0 7 0,4-2 2 0,-1 0 0 16,0-1 35-16,1 0 7 0,2-1 2 0,1 1 0 15,-1 1-16-15,1 0-4 0,0 1 0 0,0 0 0 16,-1 1-33-16,-1 3-11 0,0-1 0 0,-1 1 0 16,0 2-20-16,-3-1-12 0,-1-1-1 0,-1 1-1 15,-1 0-12-15,-2-2-2 0,0 1-1 0,-2-1 0 16,-2 0 49-16,0 1 22 0,-1-1-2 0,-2 1 0 15,0-1 52-15,0 1 9 0,-3 0 3 0,1 2 0 16,1-2 0-16,-2 1 0 0,2 0 0 0,-1-2 0 0,2 1-25 0,-2-3-5 16,2 2-1-16,1-2 0 15,-3 0-85-15,3-2-16 0,0 1-4 0,0-1-1 16,0-1-37-16,3-1-7 0,-2-1-2 0,1-1-189 16,0-1-39-16</inkml:trace>
  <inkml:trace contextRef="#ctx0" brushRef="#br0" timeOffset="54548.11">6176 7907 1670 0,'-1'1'74'0,"1"2"15"0,0 1-71 0,1 1-18 0,0-1 0 0,1 1 0 0,0 3 0 0,1 8 10 0,2 8-10 0,2 10 8 0,1 6-8 0,-2 4 0 0,0-1 0 0,-1-1 0 0,-1-2-51 0,0-6-9 16,-1-5-1-16,1-6-1 16,0-5-20-16,-3-3-4 0,2-5-1 0,-1-3 0 0,-1-4 71 0,-1-2 16 15,0-1 0-15,0-1 0 0,0-1 88 0,0-2 20 16,-1-3 3-16,1-2 1 0,-1-2 22 0,0-3 5 15,-1-1 1-15,2-3 0 16,0-2-77-16,0-1-15 0,0-1-4 0,2-1 0 16,-1-3-44-16,0 1 0 0,0 0 0 0,2 2 0 0,-1-1-39 0,3 2-4 15,-1-2-1-15,1 1 0 16,2-1-37-16,-1 0-8 0,1 0-2 0,2 0 0 0,1 1 15 0,-1 0 4 0,2 3 0 0,0 0 0 16,-1 4 40-16,0 2 9 0,0 2 2 15,-1 4 0-15,1 2 21 0,-1 3 0 0,-1 1 0 0,0 1 8 16,0 4-8-16,-1 0 0 0,2 3-10 0,-4 1 10 15,2 3-19-15,-3 1 3 16,1 1 0-16,-2 2 0 0,0 1 4 0,-3 0 0 16,0 0 1-16,-2 1 0 0,0-2 19 0,-2 2 3 0,-1 0 1 0,-2 0 0 15,0 1 17-15,-2-2 4 0,0-2 1 0,1 1 0 16,-1-1-3-16,-1 0-1 0,1-2 0 0,-1-2 0 16,2 0-19-16,1-2-11 0,2-1 12 15,-2-2-12-15,2-1 15 0,1-2-4 0,1 0-1 0,0-1 0 16,2 0-2-16,0 0 0 0,1-1 0 0,0-2 0 0,2 1 12 0,-1-1 3 15,4 0 0-15,-2 0 0 0,3 1-23 16,-1-1 0-16,1 2-10 0,1 0 10 0,1 1-46 0,-1 1-2 16,2 1-1-16,-1 1 0 15,0 0-21-15,0 1-4 0,1 0-1 0,-2-1 0 16,1-1 18-16,-2 1 3 0,2 1 1 0,-2 0 0 0,-1 1 34 0,1-2 7 16,-2 2 2-16,-1 1 0 0,-1-2 22 0,1 2 5 15,-2 0 1-15,-2-1 0 0,0 3 30 0,-2 0 7 16,-1 1 1-16,-1 0 0 15,-1 3 19-15,-2-1 4 0,1 0 1 0,-3 1 0 16,-2 1-34-16,2-2-6 0,-1 0-2 0,-2-1 0 0,1-1-13 0,0-1-2 0,1 0-1 16,0-1 0-1,-1-2-22-15,3 0 0 0,-2-1 0 0,2-2 0 0,0 0 0 0,1-2-15 16,1 0 3-16,1-2 0 0,0 0-23 0,0-2-4 16,1 0-1-16,0-1 0 15,3-1-28-15,-1-1-7 0,3 1-1 0,2-1-355 0,0 0-71 0</inkml:trace>
  <inkml:trace contextRef="#ctx0" brushRef="#br0" timeOffset="55151.12">6670 8017 921 0,'-5'-4'40'0,"0"2"10"0,4 0-40 0,-2 1-10 0,2 1 0 0,0 0 0 0,-2 1 15 0,1 0 1 0,-3 1 0 0,0 1 0 0,-3 0-46 0,2 0-9 0,-2 1-1 0,1 0-1 15,-1 0-27-15,-1-1-4 0,1 0-2 0,-1 0 0 16,-1 0 74-16,1 0 14 0,-2-1 3 0,2-1 1 15,-2 1 82-15,1 0 16 0,1 1 3 0,-1 1 1 16,0 0-14-16,1 0-2 0,-1 1-1 0,1 0 0 16,2 1-37-16,-1 1-7 0,3 0-2 0,0 2 0 0,1 0-22 0,-1 1-5 15,4 1-1-15,0 0 0 0,1 0-17 16,1-1-3-16,0 0-1 0,4-1 0 0,-1-1-8 0,0 0 0 16,2-2 9-16,1 0-9 0,0-3 0 0,2 0 0 15,1-2-10-15,-1-2 10 0,2 0-10 0,-1-1 10 16,-1-1-8-16,4-2 8 0,-3 1-9 0,0-3 9 15,1 0-10-15,-2-2 10 0,3 1-8 0,-2-2 8 16,-3 1 0-16,2-1-9 0,-4 2 9 0,2-2 0 16,-2 1 0-16,-2 0 0 0,1 1 0 0,-3 1 0 15,2-1 0-15,-2 2 0 0,-1 1 10 0,0 0-2 0,0 1-8 16,0 0 12-16,0 3 0 0,-1-1-1 0,0 2 0 0,-1 0 0 16,1 0-3-16,1 2 0 0,0-1 0 0,-2 2 0 15,1 2-8-15,0 1 0 16,0 0 0-16,1 1 0 0,0 1 0 0,1 0 0 0,-1 1-9 0,2 1 9 15,-1-1 0-15,0 1 0 0,0 1 0 0,1-2 0 16,0 3 0-16,-2-3 0 0,3 0 0 16,-1-1 0-16,-1-2-12 0,2 0 12 0,-2 0-12 0,1-2 12 15,0-2-33-15,-1-1 0 0,1 1 0 0,0-2 0 16,-1-1-10-16,1 0-1 0,-1-2-1 0,0 0 0 16,1-1-26-16,-1-2-5 0,0-1 0 0,0-2-513 15</inkml:trace>
  <inkml:trace contextRef="#ctx0" brushRef="#br0" timeOffset="55595.52">6703 8011 316 0,'4'9'0'0,"0"-1"14"0,1-1-4 0,-3 0-1 0,1-1-9 0,-2-3 0 0,0 4 0 0,3 4 0 0,2 7 116 0,1 5 20 0,0 1 5 0,1-1 1 0,-4-2-23 0,1-4-5 0,-3-3-1 0,1-4 0 15,-1-2-33-15,-2-2-8 16,0-2 0-16,-1-2-1 0,1 0-27 0,-1-3-6 16,2 1-1-16,-2-2 0 0,1 0 52 0,-2-1 11 0,1-2 1 0,0-2 1 15,1-1-26-15,0 0-4 0,0-2-2 0,1-3 0 16,0 2-58-16,2-1-12 0,-1-1 0 0,1-2 0 16,0 2-25-16,0 0 0 0,2 0 0 0,-1 1 0 0,1-1-24 0,-1 1-5 31,1 1-1-31,-1 1 0 0,1 2 21 0,-3 0 4 15,3 3 1-15,-3-1 0 0,2 3 9 0,-1 1 3 0,1 2 0 0,-1 0 0 0,2 1 1 0,0 0 0 16,1 2 0-16,-1 1 0 16,1 2 7-16,0-1 9 0,0 1-13 0,0 0 5 15,-2 5-5-15,2-1-1 0,-1 1 0 0,-1 0 0 0,0 0 32 0,0 1 6 16,-1 1 2-16,1-1 0 0,-2 0-11 0,1-1-3 16,0 0 0-16,-1-2 0 15,3 0-12-15,-2-2 0 0,-2 0 0 0,2-2 0 0,-1 0 0 0,1-2 0 16,-1-1 0-16,-1-2 0 0,1 0 0 0,0-1-10 15,-2 0 2-15,0-2 0 0,0 0-22 0,0-2-4 16,2-1-1-16,-2-2 0 16,2 0-53-16,-1-2-10 0</inkml:trace>
  <inkml:trace contextRef="#ctx0" brushRef="#br0" timeOffset="55943.61">7054 7666 1440 0,'0'1'64'0,"0"1"12"0,1 1-60 0,-1 1-16 0,3 1 0 0,-1 0 0 0,-1 3 28 0,2 5 2 0,3 9 1 0,2 10 0 0,-2 6 8 0,3 1 1 0,-2-2 1 0,1 0 0 15,-3-1-41-15,2-1-24 16,-1-1 4-16,-2-3 0 0,1-2 20 0,-1-3 0 0,-1-2 8 16,-1-3-8-16,2 0 0 0,-1-3 0 0,2-2-12 0,-2-4 12 15,-1 0 11-15,1-4 9 0,-1-1 3 0,1-2 0 16,-1 0 12-16,1-2 2 0,-2-2 1 0,1 1 0 16,0-2-26-16,-1-2-4 0,3 0-8 0,0-3 11 15,-1-1-27-15,0-1-4 0,2-2-2 0,0 0 0 16,0-2-103-1,0-1-21-15,0-1-4 0,-1 0-491 0</inkml:trace>
  <inkml:trace contextRef="#ctx0" brushRef="#br0" timeOffset="56275.83">7375 7833 806 0,'-12'3'36'0,"2"0"7"0,3 0-35 0,0 1-8 16,2-1 0-16,2 0 0 0,-4 2 35 0,-2 2 5 0,-6 7 0 0,-5 3 1 15,-1 3 3-15,0 0 0 0,5 0 0 0,-2 0 0 16,5 1-44-16,0-1-16 0,3-2 1 0,-1 1 0 16,2-1-18-16,2-2-4 0,1 0-1 0,1-3 0 15,2-1 22-15,2-3 5 16,1 1 1-16,1-4 0 0,2 1 41 0,1-3 8 15,1 1 1-15,1-1 1 0,4 0-4 0,-1-2-1 0,2 0 0 0,2-2 0 16,1 0 9-16,1-1 2 16,1-1 0-16,2 0 0 0,0-2-28 0,0 1-6 0,2 0-1 0,-1 0 0 15,-1 2-12-15,1-1 0 0,-2 0 0 0,-1 0-10 16,-2 1-1-16,-1 0 0 0,-1 2 0 0,-2-1 0 16,-1 0-55-16,0 0-11 0,-3 2-3 0,-1-1-427 15</inkml:trace>
  <inkml:trace contextRef="#ctx0" brushRef="#br0" timeOffset="57400.67">5917 8815 403 0,'-2'-2'36'0,"2"0"-36"0,-1 0 0 0,1 1 0 0,0 1 88 0,0-1 10 0,0 1 2 0,-1-2 1 0,2-1 12 0,-1 2 3 15,1 0 0-15,2 1 0 0,-2 2-75 0,3 1-14 16,-1 1-3-16,0 2-1 0,2 1-13 0,-2 0-2 0,2 4-8 16,0 1 12-16,0 1 14 0,1 2 2 0,-1 0 1 0,-1 1 0 15,4 3 5-15,-2-1 1 0,0 0 0 0,-1-1 0 16,2-1-13-16,-1-1-2 0,0 1-1 0,0-2 0 16,0 0 1-16,0-1 0 0,-1-1 0 0,1 0 0 15,1-1 7-15,-3 0 1 0,2 2 1 0,-1-2 0 16,-3-1-20-16,2 0-9 0,-1-2 8 0,-1 0-8 15,-1-2 0-15,-1 0 0 0,2-1 0 0,-4-3 0 16,2 1 0-16,0-1 0 0,-1 0 0 0,0-2 0 16,-2 0 27-16,3-1 0 0,-2 0 0 0,-2-2 0 15,3-1 21-15,-3-2 4 0,0-2 0 0,-1-2 1 0,3-2-29 0,0-1-7 16,-1-2-1-16,1-1 0 16,-1-1-16-16,1-3 0 0,-1 0-8 0,1-3 8 0,-2 2-32 0,4-3 0 15,-1 2 0-15,0-2 0 0,0-1 0 0,-1-1 0 16,1 3 0-16,1-1 0 0,1 3 2 0,1 1 0 15,1 2 0-15,0 1 0 0,1 1-1 0,2 0 0 16,0 3 0-16,2 0 0 0,0 1 14 0,-2 3 2 16,3 1 1-16,0 2 0 0,1 1-8 0,-3 2-2 15,3 3 0-15,0 0 0 0,1 3-18 0,-1 0-4 16,0 1-1-16,0 0 0 0,0 2 23 0,-1 1 4 0,1 2 0 16,-1-1 1-16,-2 2 8 0,0-1 2 15,-1 3 0-15,-3-1 0 0,0 1 9 0,-3 0 12 0,0 1-2 0,-2 0-1 16,0-1 26-16,-1-1 5 15,-2 2 0-15,-2-2 1 0,2 0 8 0,-4-1 2 16,2 2 0-16,-1-2 0 0,-1 0 7 0,-1-1 2 0,3-1 0 0,-2-1 0 16,1 1-43-16,-1-4-8 0,1 0-1 0,0-1-8 15,-1-1-20-15,0-1-10 0,2-2-2 0,-1-1-1 32,1 0-51-32,-1-2-11 0,3-1-1 0,0 0-1 0,0-1-42 0,2 0-8 0,0-1-1 15,1 0-321-15</inkml:trace>
  <inkml:trace contextRef="#ctx0" brushRef="#br0" timeOffset="58225.05">6376 8701 1036 0,'-1'-1'92'0,"-2"0"-73"0,2 1-19 0,1 0 0 0,0 0 74 0,0 0 11 0,-1 0 3 0,-2 1 0 16,1 2-11-16,-2 1-1 0,-1 2-1 0,1 2 0 16,0 1-89-16,-1 1-18 15,0 1-3-15,1 0-1 0,-1 2-3 0,2 1-1 0,0-1 0 0,1 1 0 16,2-1 30-16,0-1 10 0,1 1 0 0,2-2-9 16,0-1 22-16,3 0 5 15,-2-3 1-15,5-1 0 0,-2 0 26 0,1-2 6 0,-1-2 1 0,1-1 0 16,1-1 0-16,1-2 0 15,-1-1 0-15,1-1 0 0,0-2-10 0,-1-2-2 16,1 1 0-16,1-2 0 0,0-1-13 0,0-1-3 0,-1 0-1 0,0-2 0 0,0 1-23 16,-2-1 0-16,1 0 0 0,-3-1 0 0,-1 0 0 0,2-1 0 15,-2 0 0-15,-2-1 0 0,2-1 0 0,0-1 0 16,-3 0 0-16,0-1 0 0,0-1 0 0,-1-1 0 16,0 0 0-16,-1-1 0 15,1 0 0-15,-1 2 0 0,-1 1 0 0,1 1-12 0,-1 2 12 0,1 1 0 16,0 2 0-16,0 1-8 0,0 2 8 0,0 1 0 15,1 3 0-15,0 0 0 0,-1 4 0 0,2 1 0 16,-1 1 0-16,1 1 0 0,0 0 0 0,-1 2-13 16,3 4 5-16,-2 2 8 0,3 3-24 0,-2 2 2 15,0 4 1-15,1 2 0 16,0 4 21-16,1 0 0 0,-1 4 0 0,1 2 0 16,0 0 16-16,0-2-3 0,0-3 0 0,0 0 0 0,1-1-13 0,-2-2 0 15,3-1 0-15,-2-2 0 0,0-2 8 0,-1-2-8 16,1-1 0-16,-2-3 9 15,1-1 12-15,-1 0 3 0,0-3 0 0,0-2 0 0,-1 0-4 0,-1-2 0 16,0-2 0-16,1 0 0 0,-2-1 0 0,2-2 0 0,-1 1 0 0,-1-3 0 16,1-2 9-16,-1-1 2 15,1-2 0-15,1 0 0 0,1-2-20 0,-1-1-11 16,0-1 12-16,3 0-12 0,1 0 0 0,0 0 0 0,1 1 0 0,1 0 0 0,-2 2 0 0,2 0-19 31,-2 3 4-31,0 0 1 0,0 0-2 0,0 4 0 16,0-1 0-16,-2 2 0 0,1 0-8 0,-1 2-3 15,1-1 0-15,-3 3 0 0,2 2-6 0,-2 1-2 16,1 1 0-16,-1 2 0 0,1 1 1 0,-1 0 0 16,-2 2 0-16,0-2 0 0,1 1 22 0,-1-2 12 15,0 1-12-15,0-2 12 0,0 0-10 0,0 0 10 0,-1 0-8 16,1 0 8-16,-1-1 16 0,0 1 8 16,-2-1 1-16,1 1 1 0,-2-1 6 0,-1 2 2 0,3-1 0 0,-5-1 0 15,2 1-14-15,1-2-4 0,-2 0 0 0,-1 0 0 16,1-1-16-16,-1-2-16 0,1-1 4 0,-2-1 0 15,0 0-24-15,1-3-5 0,-1 1-1 0,3-2 0 16,-2-2-33 0,2-1-6-16,0-1-2 0,0 0 0 0,0-2-64 15,3 2-13-15</inkml:trace>
  <inkml:trace contextRef="#ctx0" brushRef="#br0" timeOffset="58667.5">6866 8399 1324 0,'-4'-3'59'0,"0"1"12"0,2 1-57 0,1 1-14 0,-1 1 0 0,2 1 0 0,-1 3-16 0,1 0-7 0,0 6-1 0,0 3 0 0,0 3-2 0,0 3-1 0,1 0 0 0,4 1 0 16,-1 0-21-16,1 0-5 0,0 2-1 0,0-1 0 15,2-1 43-15,-2-2 11 0,1 0 0 0,-1-1 0 16,-1-2 55-16,1 0 13 0,1-1 2 0,-2-2 1 16,0 1 27-16,0-2 6 0,-1 0 0 0,0-1 1 15,1 0-18-15,-2-1-4 0,1-1-1 0,-1 0 0 16,-1-3-22-16,2 1-5 0,-2-1-1 0,-1-2 0 0,0 1-33 0,0 1-6 15,0-2-2-15,0 0 0 16,0-1-13-16,0-1-16 0,0 0 3 0,0 0 1 16,-1-2-56-16,-2 0-12 0,3 0-1 0,-2-1-1 15,-2-1-49-15,2-1-9 0,-2-1-3 0,1 1 0 16,-2-1-64-16,3-1-13 0,-2 0-2 0,2 0-1 0,1-1 176 0,-1 0 35 16,-1-1 12-16,2-2 0 15,-3 0-8-15,2-3 8 0</inkml:trace>
  <inkml:trace contextRef="#ctx0" brushRef="#br0" timeOffset="58919.71">7063 8678 1209 0,'0'4'108'0,"0"0"-87"16,0 0-21-16,0 0 0 0,-1-1-17 0,0 3-8 0,0 5-2 0,1 6 0 15,-1 6 94-15,-1 2 18 0,0 1 4 0,1-4 1 16,0-2-77-16,0-3-13 16,1-4 0-16,0-2-12 0,0-2-57 0,-2-3-12 15,2-4-3-15,0-1 0 0,-1-1 14 0,0-2 2 0,0-2 1 0,-1-4 0 16,2 1 83-16,-2-5 17 16,0 0 3-16,1-3 1 0,-1 0-61 0,0-1-13 0,1-3-3 0,0-1 0 15,1 1-64-15,0-4-12 0,1 1-4 0,0-2 0 0</inkml:trace>
  <inkml:trace contextRef="#ctx0" brushRef="#br0" timeOffset="59083.18">7060 8485 403 0,'4'-16'17'0,"-2"12"5"0,-1 2-22 0,-1 2 0 16,0 0 0-16,0-1 0 0,1 0-18 0,1 1-8 15,2 1-2-15,0 1 0 0,1 3 12 0,-1 3 3 0,1 0 0 0,-2 3 0 16,0-1 13 0,0 1 0-16,-1-1 0 0,1-1 0 0,-1 1 0 0,1-3 14 0,-1 2-1 0,2-2 1 15,-1 2-6-15,0-2-8 16,1 0 11-16,1-1-3 0,-2-3 0 0,-1 0-8 0,1-3 12 0,-1-1-2 31</inkml:trace>
  <inkml:trace contextRef="#ctx0" brushRef="#br0" timeOffset="59411.37">7269 8628 401 0,'-2'2'36'0,"-1"-2"-36"0,0 1 0 0,1 0 0 0,0-1 88 0,1 1 12 16,0 1 1-16,-3 2 2 0,-1 2 142 0,-3 3 29 16,0 2 6-16,0 2 1 0,0 1-205 0,1 0-42 15,2 1-8-15,-3 0-2 0,4 1-48 0,2 0-11 16,-1-1-1-16,2-2-1 0,1-2-5 0,1-1-1 16,1-2 0-16,0-2 0 0,1 0 24 0,-1-3 5 15,3 0 1-15,-1-1 0 0,0 0 39 0,1-1 8 31,1 0 2-31,-1-2 0 0,2 0 18 0,0-1 4 0,1 0 1 16,0 0 0-16,0 1-25 0,-2-2-5 0,2 2-1 0,-2-1 0 16,0 1-28-16,0-1 0 0,0 1 0 0,-2 0-10 15,-2 1-13-15,2-1-2 0,-1 1-1 0,-2 0 0 16,0 0-32-16,0-1-6 0,-1 1-2 0,0 0 0 16,0-1-15-1,-1-1-3-15,0 2-1 0,0-3-554 0</inkml:trace>
  <inkml:trace contextRef="#ctx0" brushRef="#br0" timeOffset="59903.12">7681 8343 518 0,'2'2'46'0,"-1"0"-37"0,0 1-9 0,-1-1 0 0,1 1 88 0,2 0 16 0,-2 5 4 0,3 3 0 15,1 6 20-15,1 4 4 0,-2 2 0 0,1 2 1 0,0 1-31 0,-2 3-6 16,-2 3-2-16,0 0 0 0,1 0-58 16,-2-1-11-16,0-2-2 0,-3-4-1 0,3 0-22 0,-1-6 8 15,0-2-8-15,-1-2 0 0,2-1 0 0,-1-3 0 16,1-2 0-16,0 0 0 15,0-3 8-15,0-2-8 0,0 0 8 0,0-2-8 16,0 0 8-16,0-1-8 0,0-1 10 0,0 0-10 0,0-1 0 0,1 0 0 16,-1 0 0-16,0-3-10 15,2-1-63-15,-1-2-13 0,1-3-2 0,2 1-1 16,0-1-112-16,1-2-23 0,0 2-4 0,1-3 0 0,2-2 181 0,2-1 37 16,-2-2 10-16,0-2 0 0</inkml:trace>
  <inkml:trace contextRef="#ctx0" brushRef="#br0" timeOffset="60959.78">7968 8409 403 0,'-2'0'36'0,"0"0"-36"0,1 1 0 0,0-1 0 16,-1 1 57-16,0 1 5 0,-2 0 1 0,-4 3 0 0,0 2 22 15,-4 2 5-15,1 1 1 0,0 1 0 0,-1 1-24 0,2 1-5 31,-4 1-1-31,4 1 0 0,0-1-38 0,0 3-8 0,0 0-2 0,0 1 0 0,2-1 5 0,-1 0 1 16,2 0 0-16,-1 0 0 16,1 0 19-16,-1 0 4 0,4 0 1 0,-1 0 0 15,0-2-13-15,3 0-2 0,0 1-1 0,2-3 0 16,1-1-16-16,1-2-3 0,1 1-8 0,0-2 12 0,4 1 28 0,-2-3 6 16,3 2 1-16,-2-2 0 0,2 0-47 15,-1-2-12-15,2 1 0 0,-2 0-1 0,2-2 21 0,-1-1 4 16,0 0 0-16,0-2 1 15,2-1-13-15,-1-1-13 0,2 0 2 0,-1-2 1 16,0-1 10-16,3 0 14 0,-2-3-3 0,0 1-1 0,1-2-10 0,-1 0 0 0,0 0 9 16,0 0-9-16,0 0 8 0,-2-1-8 0,0 2 10 0,-1-2-10 15,0 1 0-15,-1-1 8 16,0 0-8-16,-2 1 0 16,0 0 0-16,-1 1 8 0,1-2-8 0,-2 2 0 15,1 0 0-15,-2 0 0 0,-1 1 0 0,1-1 0 0,-2 2 0 0,-2-2 0 0,2 1 0 0,0 2 0 16,-2-1 0-16,-1 0 0 15,1 2 0-15,-1 0 0 0,-1-1 0 0,1 1 12 0,-2 0 0 0,1 0 0 16,0 2-12-16,-1 0 0 0,0 0 0 0,1 1 0 16,-1 0 0-16,0 0 0 15,1 0 0-15,0 1 0 0,-1 0 0 0,0 1 8 0,1 1-8 0,-2 0 12 0,1 1-2 0,1-1-1 32,1 0 0-32,-2 2 0 0,-2-1-1 0,3 0 0 0,1 0 0 0,-1 1 0 15,1 0 0-15,0-1-8 16,1 1 12-16,1 0-4 0,0 1-8 0,0 0 0 15,2 2 0-15,-1-1 8 0,2 2 0 0,0-1 0 0,1 0 0 0,1 0 0 0,1 1-8 16,-1 0 10-16,2-1-10 16,1 0 10-16,0-1-10 0,1 0 8 0,-1-1-8 0,2-2 8 0,-1 1-8 0,1-1 8 15,-2-1-8-15,2 0 8 16,-1-2 4-16,0 0 0 0,0-1 0 0,0 0 0 0,-1-1-1 0,-1-2 0 16,2 0 0-16,0-1 0 15,-1-1 0-15,0 0 0 0,0-1 0 0,-1-1 0 0,1 0-3 0,-2-1-8 16,2 1 12-16,-2-1-4 0,-1 0 6 0,0 0 1 0,0 0 0 0,-1-2 0 31,1 2-15-31,-2 0 8 0,0-1-8 0,-1 1 0 0,1 1 0 0,0 0 8 0,-1 2-8 0,-1-1 0 31,0 2 0-31,0 1 0 0,2 1 0 0,-2 1 0 16,0 1 0-16,0 0 0 0,1 0 0 0,-1 1 0 16,1 1 0-16,0 0 0 0,-1 3 0 0,2 1-10 0,0 0 10 15,1 1 0-15,1 1 8 0,-1 1-8 0,1-1 15 16,2 2-2-16,1-1 0 0,-1 2 0 0,0-1-1 0,2-1-1 15,1 2 0-15,-2-3 0 0,3 1-2 0,-2-2 0 16,2 1 0-16,-3-3 0 0,1 2 15 0,0-2 2 16,-1-2 1-16,1 0 0 0,-2-1-27 0,2-3-19 15,-3 0 3-15,1-1 1 0,-1 0 15 0,0-4 0 16,3 0 0-16,-2-2 10 0,2-1-2 0,-2 0 0 16,3-2 0-16,-2 0 0 0,-1 0-8 0,1 0 0 15,-2-1 0-15,0 1 0 0,-1 1-10 0,-2-1-1 16,1 2 0-16,-3 0 0 0,1 1 11 0,-1 1-10 15,0 4 10-15,-1 0-10 0,1 2 0 0,-3 2 0 0,2 1 0 16,-2 2 0-16,-2 5 10 0,-1 2 14 0,-10 24 7 16,5-12-13-16,-1 5 0 0,-2 3 0 0,-1 3 0 15,0 4 7-15,-3 4 1 0,3 1 0 0,-1-1 0 16,1-1 4-16,1-3 0 0,0-1 1 0,1-1 0 16,4-2-8-16,-2 0-1 0,2-4-1 0,0-1 0 15,-1-1-11-15,3-4 0 0,-1-3 0 0,2-3 0 16,-2-4-13-16,3-3-2 0,1-2 0 0,-1-1 0 15,2-3-58-15,1-3-12 0,1-1-3 16,1-1-936-16</inkml:trace>
  <inkml:trace contextRef="#ctx0" brushRef="#br0" timeOffset="62917.08">12509 10100 1267 0,'-15'-5'112'0,"3"0"-89"0,2 3-23 0,6 1 0 0,-1 1 22 0,-3 0 0 0,-10-2 0 0,-12 0 0 0,-6 2-13 0,-4 5-9 16,3 7 12-16,1 4-12 0,3 5-44 0,0 3-15 16,0 4-3-16,-1 1-1 0,0 2 3 0,1 2 1 15,0 4 0-15,1 2 0 0,1 3 40 0,2 0 8 16,1 0 2-16,0 0 0 0,3 0 25 0,3 1 4 0,3-2 2 0,2 0 0 15,2 4 27-15,4 2 6 0,4 3 1 0,2-4 0 16,2-6-31-16,4 1-5 16,4 0-2-16,1 0 0 0,6-1-18 0,0 1-12 0,3-1 1 0,3-4 1 15,0-6-35-15,2-5-7 0,3-6-2 0,1-5 0 16,3-3 22-16,0-6 5 0,1-1 1 0,3-5 0 16,2-2 12-16,5-5 2 0,2-3 1 0,-2-5 0 15,1-3 31-15,-2-4 5 0,0-4 2 0,-1-3 0 0,-2-3 5 16,2-1 2-16,-2-2 0 0,-2 0 0 0,3 2-3 0,-4-1-1 15,2-1 0-15,-3-4 0 0,-2-1-2 0,-3-3 0 16,-2-1 0-16,-3-1 0 16,-3 5 4-16,-1-2 0 0,-2 0 0 0,-3 2 0 15,0 0-12-15,-3 1-3 0,-3-1 0 0,0 4 0 16,-2 0-17-16,-4 3 8 0,1 3-8 0,-3 3 0 0,-1 2 0 0,-1 2 0 16,-1 1 0-16,0 1 0 0,1 2-39 0,-2 2-5 15,1 3 0-15,0 3-368 16,-2 3-74-16</inkml:trace>
  <inkml:trace contextRef="#ctx0" brushRef="#br0" timeOffset="63190.08">12712 9997 2246 0,'3'-6'100'0,"-1"2"20"0,-1 1-96 0,2 1-24 0,-1 1 0 0,1 0 0 0,-1 1-80 0,4-1-20 0,4-1-4 0,2 0 0 16,3 1 19-16,1 2 4 0,1 0 1 0,-2 1 0 31,-1 1-160-31,1-2-31 0,-1-1-6 0,0-4-2 0,-3-5 220 0</inkml:trace>
  <inkml:trace contextRef="#ctx0" brushRef="#br0" timeOffset="63364.68">13305 9742 401 0,'7'0'17'0,"-2"0"5"0,1 1-22 0,-3-1 0 15,0 1 0-15,0-1 0 0,1 0 0 0,1 0 0 16,5 0 0-16,1 0 0 0,4-1 0 0,-1-2 0 16,0-3 0-16,0-3 0 0,-3-3-9 0,2-3 9 15</inkml:trace>
  <inkml:trace contextRef="#ctx0" brushRef="#br0" timeOffset="63746.43">13766 9457 403 0,'13'-4'17'0,"-3"3"5"0,-2 0-22 0,-1 1 0 0,-3 0 0 0,0 1 0 16,1-1-15-16,4 2-7 0,6 1-2 0,2 2 0 16,4 0-20-16,-3-1-4 0,-2 1 0 0,-4-1-1 15,1 0 38-15,-1-4 11 0,-3 1 0 0,2-2 0 16,0-1 0-16,0-3 11 0,1-1-3 0,0-1 1 16,1-3-9-16,-1-1 8 0,2-1-8 0,1-2 8 15,-1 1 10-15,4-3 2 0,-2 1 0 0,0-1 1 16,1 2-2-16,1-1-1 0,0 0 0 0,2 1 0 15,0 2-9-15,3 0-1 0,-1 3-8 0,2 3 14 0,2 3-14 16,-4 1 0-16,2 0 0 0,-2 1 0 16,-1 2 0-16,1 2 0 0,-2 0 0 0,1 1 0 15,-2 2-64-15,1-1-13 0,0-1-3 0,-3 2 0 0,2 0 96 0,-4 0 18 16,2 0 4-16,-2 0 1 0,-1 0-39 0,-1-1-13 16,0-1 0-16,-3-1 0 15,1-2-11-15,-2-2-3 0,2 0 0 0,-1-1 0 0,-1-3 27 0,-1-2 0 16,2 0 0-16,2-3 0 0,-1 1 36 0,0-1 8 15,2 0 3-15,-1 1 0 16,0-1-37-16,2 1-10 0,-1-2 0 0,1 3 0 0,1 0 0 0,-1-2 0 16,2 0 0-16,0-1 0 0,-2 1 0 0,2 0 0 0</inkml:trace>
  <inkml:trace contextRef="#ctx0" brushRef="#br0" timeOffset="64126.28">15231 9158 57 0,'17'5'0'0,"-5"0"0"0,0 1 0 0,-5-3 0 16,-1-1 49-16,-3 0 5 0,3 0 1 0,4 3 0 15,6 1-40-15,3 1-15 0,1 1 11 0,-1-3-11 16,-4-1 15-16,-1-3-3 16,-2-1-1-16,1-3 0 0,-1-1-11 0,-1-2 0 0,4-1 0 0,-1-1 0 15,0-1 0-15,1 0 0 16,2 0 0-16,-1-1 0 0,0 2-28 0,1-2 0 0,-1 1-1 0,2-2 0 16,-1 1 37-16,1 0 8 0,1 0 2 0,0 1 2 15,1 0-4-15,-2 3-1 0,4 0 0 0,-1 3 0 0,-1 1-15 0,4 2 0 16,2 1 0-16,-1 1 0 0,-2 0 0 0,0 1 0 15,0 2 0-15,-4-2 0 16,1 3 8-16,-3 0 0 0,-1 1-8 0,-1 1 14 16,-1-1-38-16,1 1-8 0,-1 0-2 0,1 1 0 15,-3-1 72-15,0-1 14 0,-1-1 4 0,0-1 0 0,-2-1-56 0,1-1-10 16,-1-2-2-16,1-2-1 0,1-1-11 0,-1-3-3 0,2 0 0 16,1-2 0-16,0-1 27 0,1 0 0 0,0-2 0 0,0 1-8 15,1 1 8-15,1-2 14 0,1 2-3 0,0-2 0 31,1 2-11-31,0-1 0 0,1 2 0 0,1-1 0 0,0 2 12 0,0 0-4 0,0 2-8 0,-1 1 14 32,3 4-76-32,0 1-15 0,-1 3-3 0,1 0-1 0,2 0 81 0,-2 3 0 0,-1 1 17 0,-1 0-2 15,-1-2-7-15</inkml:trace>
  <inkml:trace contextRef="#ctx0" brushRef="#br0" timeOffset="65679.45">15463 8416 864 0,'1'0'76'0,"-1"0"-60"0,1 1-16 0,-1 1 0 0,0 0 22 0,0 0 2 0,2 2 0 0,0 2 0 0,1 4-8 0,2 4 0 15,0 6-1-15,1 4 0 0,0 1 16 0,0 1 3 16,0 4 1-16,-1-1 0 0,-3 1-24 0,3-2-11 16,-2-2 10-16,-1 0-10 0,0-2 8 0,-1-3-8 15,1-3 0-15,0-3 0 0,0-2 11 0,-2-4-11 16,3-3 12-16,-2-3-12 0,0-1 17 0,-1-2-3 16,0-1-1-16,0-1 0 0,0 0 31 0,0-2 5 15,-1-1 2-15,0-4 0 0,0 0 20 0,-1-2 4 16,2-3 1-16,0-1 0 0,-1-2-45 0,0 0-9 15,1-2-2-15,-2 0 0 0,2 0-20 0,0 0-16 0,-1-1 2 0,1 1 1 16,0-2 5-16,0-2 8 0,1 0-13 0,-1-2 5 16,3 3 8-16,0-1-13 0,2 2 5 0,0 0 8 15,0 2-24-15,2 0 2 0,2 2 1 0,1 0 0 16,0 3 2-16,0 0 1 0,4 4 0 0,-4 1 0 16,3 3 18-16,-3 0 0 0,4 2 0 0,-3 1 0 15,1 3 0-15,-1 0 0 0,0 3 0 0,0-1 0 16,-3 1-11-16,1 2 11 0,1 0-10 0,-1 3 10 0,-2-1 0 0,0 2-9 15,-1 0 9-15,-2 1 0 0,0-1-10 0,-2 0 10 16,-2 1-12-16,0-1 12 0,-1 1-13 0,-4-2 4 16,1 2 1-16,-2-1 0 0,-1 0 8 0,-1 0 11 15,0-2-3-15,-2 0 0 0,0 0 13 0,0-2 3 16,1 0 0-16,-1 0 0 0,-1-2-7 0,1 0-1 16,-1-1 0-16,1-2 0 0,2 0-62 0,-4-2-13 15,3 0-2-15,0-1-1 16,-1-1-42-16,3-2-8 0,-2 1-1 0,1-2-389 0</inkml:trace>
  <inkml:trace contextRef="#ctx0" brushRef="#br0" timeOffset="66069.47">15925 8306 864 0,'7'6'76'0,"-4"0"-60"0,1 0-16 0,-2-1 0 0,1-1 131 0,-1 0 23 0,-1 0 5 0,3 5 1 0,1 4-59 0,3 4-11 16,0 1-2-16,-1 0-1 0,-2-4-40 0,-1-1-8 15,-2-3-2-15,2-3 0 0,-4-2-27 0,1-1-10 16,0-3 0-16,-1-1 9 0,0 0-9 0,-1-1 0 16,1 0 0-16,-1-4 0 0,1-1 51 0,0-1 11 15,-1-4 2-15,0-1 1 16,1 0-33-16,0-2-8 0,1 0 0 0,0-1-1 0,0-1-11 0,1 1-3 15,0 2 0-15,0-1 0 0,1 2-9 0,0-1 0 16,-1 2 0-16,1 1-11 0,1 3 11 0,0 1-8 16,1-2 8-16,0 3-8 0,2-1-4 0,1 0 0 0,-1 2 0 15,1 0 0-15,-2 1-12 0,3 0-4 0,-3 1 0 0,2 1 0 16,-2 0-10-16,1 1-2 0,0-1-1 0,-2 1 0 16,2 0 1-16,-1-2 1 0,1 1 0 0,-2-1 0 15,2 0-28-15,0 0-5 0,0 0-2 0,0-1 0 31,-1 1-36-31,1-2-7 0,0 0-2 0,1 0-436 0</inkml:trace>
  <inkml:trace contextRef="#ctx0" brushRef="#br0" timeOffset="66788.45">16321 8180 864 0,'0'1'76'0,"0"-1"-60"0,0 1-16 0,0 1 0 0,0 0 149 0,2 1 27 0,-1 1 6 0,1 1 1 0,0 4-149 0,1 4-34 0,0 3 0 0,0 2 0 31,0 1-24-31,2-1-4 0,-1-1 0 0,-1 1-1 0,0 0-10 0,2 0-1 0,-1 0-1 0,-1-1 0 15,1-1 41-15,-1-3 0 0,2-1 0 0,-2-1 0 16,-2-3 15-16,0-2 8 16,1 0 1-16,-2-4 1 0,1 1 24 0,-1-2 5 0,0-1 1 0,-1-2 0 15,-2 1-26-15,3-3-5 0,-4-1 0 0,2-4-1 16,-1-2-23-16,0-2-20 0,-1-2 4 0,1-3 1 16,-1 0-155-1,-1-1-31-15,1-1-7 0,-1 1 0 0,0 0 32 0,1-1 8 0,-2 1 0 16,1-1 1-16,0 0 109 15,0-1 22-15,0 0 4 0,1 2 0 0,1 1 64 0,1 1 12 0,0 2 2 0,-1 1 1 0,2 5-5 0,0 1-1 16,1 0 0-16,-1 2 0 0,2 2 11 0,0 1 3 16,0 1 0-16,3 1 0 0,-1 1-6 0,2 0-1 31,1 2 0-31,-2 2 0 0,2 0-64 0,0 3-12 16,-2 0-4-16,1 0 0 0,1 1-24 0,-2 0-4 15,-2 1-2-15,1 0 0 0,1 2 74 0,0 2 14 16,0 2 3-16,0 1 1 0,1 1 30 0,0 0 7 15,0 0 1-15,1-1 0 0,1-1-32 0,-1-2-7 16,2-2-1-16,0-2 0 0,1 1-20 0,-2-2-8 0,3 1 0 16,1-2 9-16,-1 0 3 0,1-1 1 0,0-1 0 0,1 0 0 15,-1-1-13-15,4-2-8 0,-2-1 8 0,0-1-13 16,0-3 13-16,-2 1 0 0,-1-2 0 0,-3 1 0 16,1-1 0-16,-5 1 0 0,1-1 0 0,-1-2 0 15,-1 2 58-15,-2-3 18 0,2 1 3 0,-4 0 1 16,2-2 69-16,0 2 15 0,0-2 2 0,-1 1 1 15,1 1-56-15,0-1-11 0,-1 1-3 0,1-1 0 16,-1 0-72-16,1 0-14 0,-2-1-3 0,2 1-8 16,0 1-12-16,0-1-8 0,0 1-3 0,0 0 0 15,0-1-60-15,2 0-12 0,-1 2-2 0,0-1-1 16,0 1-22-16,2 1-5 0,1 0-1 0,-2 1 0 16,3 1-21-16,0 0-4 0,0 1-1 0,1 0 0 0</inkml:trace>
  <inkml:trace contextRef="#ctx0" brushRef="#br0" timeOffset="67168.83">16802 8182 403 0,'3'5'17'0,"-2"-2"5"0,-1 1-22 0,0-3 0 0,-1 1 0 0,0 0 0 0,-1 0 93 0,0 2 15 0,-2 2 2 0,-4 2 1 16,-1 2 33-16,-1 1 6 0,0-2 2 0,0 1 0 15,-1 0-68-15,2-2-14 0,0 1-2 0,0-1-1 16,2 0-24-16,0 0-5 0,1-1-1 0,2-1 0 15,2-3-25-15,-1 0-4 0,3-2-8 0,0-1 11 16,0 0-11-16,0-1 0 0,4-1 0 0,-1-1 8 16,-1-2 1-16,4-1 0 0,-1 0 0 0,2-1 0 15,0 0-9-15,1 0 0 0,0-2 0 0,0 3 0 16,0-1-15-16,-2 1-1 0,3 0-1 0,-3 1 0 16,0 2 17-16,-2 0 0 0,1 1 0 0,-1 1 0 0,3 0 0 0,-2 1 0 15,0 1 0-15,0 1 0 0,1 1 0 0,-2 0 9 16,1 2 1-16,1 1 0 0,-2-1-10 0,1 3 0 15,1 0 0-15,-2 2-11 0,0-1 19 0,1 2 3 16,-1-2 1-16,-1 0 0 0,0 0-12 0,0-3 0 16,0 2 0-16,1-4 8 0,-1 0-8 0,-1-1 0 15,1-1 0-15,-1-2 0 0,1-1-31 0,-1-2-1 16,2 0-1-16,-1-4 0 0,1-1-19 0,-1-1-4 0,1-2-1 16,-1-2 0-1,0-2-85-15,-1 1-17 16,0 1-3-16,-2 0-1 0</inkml:trace>
  <inkml:trace contextRef="#ctx0" brushRef="#br0" timeOffset="67475.77">16942 7755 1036 0,'0'0'92'0,"-1"1"-73"0,1 0-19 0,0 1 0 0,1 1 83 0,-1 2 13 0,3 4 2 0,-2 7 1 0,4 6-45 0,0 7-9 0,1 4-1 0,0-1-1 16,2 2-21-16,-2-1-4 0,1 1-1 0,-2-2 0 15,1 0-36-15,-1 0-7 0,-1-1-2 0,-2-3 0 16,1-1-7-16,-1-5-1 0,1-3-1 0,-1-4 0 16,-1-3 46-16,1-1 10 0,-2-5 1 0,2 1 1 15,-2-2 38-15,1-1 7 0,-2-2 2 0,1 0 0 16,0 1-24-16,-2-2-5 0,2 1-1 0,-2-2 0 15,-1 0-29-15,1-1-9 0,-2-1 0 0,0-1 0 16,-2-1-64-16,-2 0-19 16,2-1-4-16,-3-1-1 0,0 1-97 0,0-3-20 0,-2 2-4 0,2-3-116 15,-3 1-23-15</inkml:trace>
  <inkml:trace contextRef="#ctx0" brushRef="#br0" timeOffset="67902.16">16818 8166 172 0,'-1'2'8'0,"0"-1"1"0,0 1-9 0,1-1 0 16,1 0 0-16,0 0 0 0,1 1 14 0,1 1 1 15,6 3 0-15,1 1 0 0,6-1-6 0,1 0-1 16,1-1 0-16,2-2 0 0,0 0 13 0,3-2 3 16,-2-1 0-16,-2-1 0 0,2 0 23 0,-4-2 5 15,2-1 0-15,-4-2 1 0,2 0 34 0,-2-1 6 0,0-2 2 16,-1 0 0-16,-1 0-4 0,0-2-1 0,1 1 0 0,-1 0 0 16,-2-2-19-16,1 1-4 0,-3 2-1 0,-1-2 0 15,2 2-38-15,-4-1-7 16,1 1-1-16,-2 0-1 0,-2 2-19 0,-2 0 0 0,0 1 0 0,-2 1 0 15,0 0 0-15,-1 2-9 0,-1 0 9 0,-2 2 0 16,-1 0 0-16,-1 1 8 0,-1 3 0 0,-2 0 0 16,0 3-8-16,-3 2-12 0,0 2 4 0,-1 1 0 15,-1 2 8-15,-1 1-12 0,3 1 12 0,-1 1-12 16,2 0 12-16,-1 1 0 0,2 0 0 0,2 1-8 0,2 0 52 16,-1 0 10-16,4-1 2 0,1-1 1 0,0-1-8 0,3-1-1 15,2 1-1-15,1-4 0 16,2 0-11-16,0-1-1 0,4-2-1 0,-1-1 0 0,2-2-1 0,1-1 0 15,1 1 0-15,0-2 0 0,1-2 3 0,2 0 1 16,-1 0 0-16,1-2 0 0,-1 0-37 0,0 0 0 16,0-1 0-16,-2-1 0 0,3-1 0 0,-2 0 0 15,-3 1 0-15,2 0-12 16,-1-2-8-16,-1 0-3 0,0 1 0 0,-1-2 0 0,0 0-41 0,1 2-8 16,-1-1-1-16,-2-1-506 15,2 2-101-15</inkml:trace>
  <inkml:trace contextRef="#ctx0" brushRef="#br0" timeOffset="68412.95">17697 7838 2246 0,'-1'-5'200'0,"1"2"-160"0,0 2-32 0,0 2-8 0,1 0-19 0,0 1-5 0,3 1 0 0,0 1-1 15,2 6-12-15,3 4-3 0,0 5 0 0,0 2 0 0,-2 1-20 0,2 3-4 16,-1 1 0-16,-2 0-1 0,3 2-5 0,-4 0-1 15,3 2 0-15,-2 0 0 0,-2 2 52 0,-2 0 11 16,2-1 8-16,-1-2-12 0,-1-3 53 0,-1-3 11 16,1-3 1-16,-1-4 1 0,0-3 1 0,2-1 0 15,-1-4 0-15,-2-1 0 0,3-1-19 0,-2-2-3 16,0 1-1-16,0-2 0 0,1-1-32 0,-1-2 0 16,0 0 0-16,-1-1 0 0,0-1-57 0,2-2-9 15,0-2-2-15,-1 0-752 0</inkml:trace>
  <inkml:trace contextRef="#ctx0" brushRef="#br0" timeOffset="69362.28">18013 7926 1785 0,'-3'1'79'0,"2"-1"17"0,-3 1-77 0,2 0-19 0,-1 1 0 0,2 0 0 0,-1 1 9 0,-2 2-1 16,-4 6-8-16,-2 4 12 0,-4 3-12 0,0 3-8 16,3 1 8-16,-1 0-13 0,1 0 13 0,2 0 0 15,0 0 0-15,1 0 0 16,1 0-22-16,-2-2 2 0,3 1 0 0,2-2 0 0,1-2 20 0,1-4 0 16,1-1 0-16,2-2 8 0,1-2 14 0,1 0 2 15,0-2 1-15,1 1 0 0,1 0 11 0,0-1 3 16,1 1 0-16,2-3 0 15,-1 2-23-15,3-1-4 0,2-1 0 0,-1-3-1 16,2 1-11-16,0-1 10 0,1-2-10 0,0-1 10 0,1 1-30 0,1-4-7 16,-1 0-1-16,0-1 0 0,0 1-9 0,-2-2-3 15,1 1 0-15,-2-1 0 0,-2 0 25 0,1-1 5 16,-3 0 1-16,0 0 0 0,-1 0 9 0,-2 0 12 16,-1-1-2-16,1-2-1 0,0 1 8 0,-2-1 2 15,-1 0 0-15,0 0 0 0,0 1 0 0,-2 0 0 0,0 1 0 0,0 1 0 16,0 1-19-16,-2-1 0 15,0 2 0-15,-1 0 0 0,0-1 16 0,-1 3-4 0,-1-1-1 0,1 2 0 16,-1 1-11-16,0 1-9 0,0 1 9 0,-3 2-13 0,2 1-3 16,-4 1-1-16,3 0 0 0,-2 2 0 0,1 2 7 15,1-2 2 1,1 2 0-16,0-2 0 0,1 3 8 0,3-2 0 0,-1 3 0 0,5 0 0 16,-1 1 14-16,1 1 2 0,2 1 0 0,0-1 0 0,2 0 0 0,1 1 1 15,-1-2 0-15,3-1 0 16,0 0-17-16,1-1 0 0,0-1 0 0,0-2 0 0,2 0 12 0,-3-1-4 15,2-3 0-15,-2 0-8 0,0 0 9 0,1-2-9 16,-1-2 0-16,0-1 9 16,-4 1 10-16,4-3 1 0,-3-1 1 0,1 1 0 15,-1-2 3-15,-1-1 1 0,1 0 0 0,-2 0 0 16,0-1-1-16,-2 1-1 0,3 0 0 0,-2 0 0 16,-1-1-23-16,0 2 0 0,0-1 0 0,0 1 0 15,-1 2 0-15,-1 0 0 0,1 1 0 0,-2 2 0 0,0 1 0 0,-1 1 0 0,2 0 0 0,-1 0-8 31,0 1 8-31,1 1 0 0,-2 1 8 0,2 1-8 0,0-4 0 0,0 0-8 0,-3 19 0 0,4-12 0 16,0 1 8-16,0 0-8 16,2 1 8-16,1-2-8 0,0 1 8 0,1-2 0 0,1 1 0 0,0-1 0 15,3-2 0-15,0 0 0 16,0-1 0-16,2-1 11 0,-1-2-11 0,0-1 8 16,3-1-8-16,0-2 8 0,-1 0 4 0,2-3 0 15,0-1 0-15,0-1 0 0,0 0-12 0,-2 0 0 16,1-2 0-16,-2-1 0 0,-1 0 11 0,1 0-3 0,-3 0-8 0,1 0 12 15,-1 2-12-15,-2 2 0 16,0 0-12-16,0 2 12 0,-3 2 0 0,1 1 16 0,-1 3-2 0,-2 0 0 0,0 2-14 0,-1 2 8 31,0 1-8-31,0 4 0 0,-1 2 10 0,-2 5-10 0,-2 4 10 0,-2 3-10 16,-1 4 12-16,-1 2-3 0,-3 4-1 0,0 2 0 0,-2 3 13 0,-1 4 3 16,1 2 0-16,-2 3 0 15,2 2-15-15,0-3-9 0,0-4 12 0,3-3-12 16,-2-4 8-16,2-1-8 0,-2-1 0 0,3-2 0 15,-1-3 0-15,0-2 0 0,0-3 0 16,3-2 0-16,0-3-17 0,0-2-4 0,0-4-1 0,-1-3 0 31,-1 0-64-31,2-4-13 0,-1-1-2 0,0-1-1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15:51:52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4996 8548 288 0,'0'0'25'0,"2"0"-25"0,-1 0 0 0,0 0 0 0,0 1 138 0,-1 0 22 0,2-1 5 0,0 3 1 0,5 1-83 0,0 2-17 0,2 0-3 0,0 2-1 16,1-2-35-16,-1 0-7 0,0-1-2 0,2-1 0 16,0-1-18-16,-1 1 0 0,0-1-8 0,2 0 8 15,-1-1 0-15,-1-1 8 0,2 0 1 0,-1-1 0 16,2 1 48-16,-1-2 10 0,2 1 1 0,-1-1 1 16,1 1 11-16,0-2 3 0,1-1 0 0,0 1 0 15,0 1-20-15,1-1-4 0,1 2-1 0,0 0 0 0,1 0-22 0,2 0-4 16,1 2 0-16,1-1-1 0,0 1-13 0,2 0-2 15,0 0-1-15,1 0 0 0,0 0-15 0,0 0 0 16,-2-1 0-16,2 1 0 0,-1 1 0 0,0-1 0 16,-1 1 0-16,2-1 0 0,3 2 0 0,0-1 12 15,2 1-3-15,-1-1-1 0,4 0 13 0,-1-1 3 16,-1 1 0-16,2 0 0 0,-2 0-5 0,1 0-1 16,-2 2 0-16,2-1 0 0,-1 2 1 0,4 0 0 15,-1 1 0-15,1-1 0 0,0 1-6 0,0-2-1 16,-1-1 0-16,0 1 0 0,1 1-1 0,-2-1-1 0,2 1 0 0,-1 1 0 15,5 0-2-15,-1-1 0 0,5 0 0 0,-4-1 0 16,0-1-8-16,-1 0 12 0,2 0-12 0,-1 0 12 16,-1 1-4-16,2-1-8 0,0 0 12 0,3-1-4 15,-2 1-8-15,-1-1 12 0,-2-1-12 0,1 1 12 16,-1 0-12-16,2-1 8 0,-1 1-8 0,2-1 8 16,-1 1-8-16,3-2 0 0,-2 2 0 0,1-1 0 15,0 0 0-15,-2 0 8 0,2 0-8 0,-1-1 0 16,1 0 8-16,1 0-8 0,0 1 0 0,1-1 8 15,-2 2-8-15,0 0 0 0,-1-1 0 0,2 0 8 0,0-1-8 0,0 0 0 16,1 0 0-16,2 0 8 0,0 0-8 0,-3-1 0 16,0-1 0-16,0-1 0 0,1 0 0 0,1-2 8 15,1 1-8-15,2-1 0 0,-2 2 0 0,-1-2 8 16,1 1-8-16,-1-1 0 0,1 1 8 0,0-2-8 16,4 1 8-16,-4-1-8 0,1 2 8 0,-1-1-8 15,-1-1 8-15,0-1-8 16,1 1 0-16,0-2 0 0,5 1 8 0,-1-2-8 15,-2 1 0-15,3 0 0 0,-3-2 0 0,0 3 0 0,-1-1 0 0,-1 1 0 16,2 0 0-16,0 0 0 0,-4 1 0 0,0-1 0 16,-1 0 0-16,2 3 0 0,-1 2 0 0,3-2 0 15,2 1 0-15,0-1 0 0,0 0 0 0,-2 0 0 0,1 1 0 0,0 1 0 16,-1 0 0-16,2 1 0 0,1-1 0 0,1-1 0 16,-4-1 0-16,-1 0 0 0,1 1 0 0,1 1 0 15,3 1 0-15,0-2 0 0,2-1 0 0,-4 0 0 16,-1-1 0-16,-2 1 0 0,-1 2 0 0,1 0 0 15,1 2 0-15,-1-1 0 0,2-1 0 0,0-1 0 16,-4 0 0-16,-1 1 0 0,0 1 0 0,0 2 0 16,0 0 0-16,0-1 0 0,4 1 0 0,-3-2 0 0,-2 0 0 15,0 0 0-15,0 1 0 0,0 1 0 16,-1 2 0-16,2-1 0 0,0 1 0 0,1-2 0 0,-1-2-8 0,0 1 8 16,-1 1 0-16,0-1 0 0,0 2 0 0,1 0 0 15,2 0 0-15,-1-2 0 0,1-1 0 0,1-1 0 16,0-1 0-16,-1 1 0 0,-1 2 0 0,2-1 0 15,3 1 0-15,0-1 0 0,-1-2 0 0,-1 0 0 16,-1 0 0-16,-4 1 0 0,2 1 0 0,1 1 0 16,1 0 0-16,2-2 0 0,1 1 0 0,-1-2 0 15,-3 0 0-15,0 1 0 16,-1 0 0-16,1 1 0 0,1 0 0 0,2-2 0 16,-2 0 0-16,2-2 0 0,0 1 0 0,-2 0 0 15,-1 1 0-15,-1 0 0 0,4 0 0 0,0-1 0 0,0 0 0 0,-1-2 0 0,-2 2 0 16,-2-1 0-1,-1 1 0-15,2 0 0 0,-2 0 0 0,1 1 0 0,2-1 0 0,-3 0 0 16,-1-1 0-16,-1 1 0 0,-1 1-8 0,-4 0 8 0,3 0 0 0,-1 0 0 16,1 1 0-16,-1 0 0 0,2-1 0 0,-1 0 0 15,-1 0 0-15,0 1 0 0,1 0-9 0,1 0 9 16,1-1-8-16,0 0 8 0,3-1-12 0,1-1 12 16,-3 1-12-16,-2 0 12 0,-4 0-12 0,1 0 12 15,-2 1 0-15,0-1-8 0,1 0 8 16,0 1 0-16,2 0 0 0,0 0 0 0,1 1 0 0,-3 0 0 15,-2 1 0-15,1-1 0 16,-1 0 0-16,-2 0 0 0,-1 0 0 0,2-1 0 16,0-1 0-16,0 1 0 0,1 1 0 0,0 0 0 0,-1 0 0 0,-1 0 0 15,-2 0 0-15,0-2 0 0,0 1 0 0,-1 0 0 16,2 0 0-16,-2-1 0 0,0 1 0 0,0-1 0 16,1 2 0-16,1-1 0 0,-1 0 0 0,-1 1 0 0,-1 0 0 0,0 0 0 15,-3 1 0-15,-1-2 0 16,-2 2 0-16,1-1 0 15,-1 1 0-15,1 0 0 0,-2 0 0 0,1 0 0 0,0 0 0 0,-1 0 0 0,1 0 0 0,-2 0 0 0,0 0 0 16,-3 0 0-16,2 0 0 0,-4 0 0 0,0-1 0 16,-3 1 0-1,-1 0 0-15,-1 1 0 0,0-1 0 0,-3 1 0 16,2 0 0-16,-3-1 0 0,0 1 8 0,0-1-8 16,-2-1 0-16,-1 2 0 0,1-1 8 0,-2 0-8 0,0 1 0 0,-1-1 0 15,0 1 0-15,-1 0 0 0,0-1 0 0,0 0 0 0,-1 1 8 0,1-2-8 31,1 1 0-31,0 0 8 0,0 0-8 0,0 0 0 16,0 0 8-16,0 0-8 0,0 0 0 0,-17-3 9 16,15 2-9-16,-2 0 8 0,0 0-8 0,1-1 8 0,0 0-8 15,-3 0 0-15,0 0 0 0,0-1 8 0,1 1-8 0,-3-1 0 16,1-1 0-16,-1 0 0 0,0-1 0 0,-2 2 0 16,1-3 0-16,-1 1 0 0,-3-1 0 0,3 1 0 15,-3-1 0-15,1 0 0 0,-2 0 0 0,1 1 0 16,-2-1 0-16,1 1 0 0,3 0 0 0,-1 0 0 15,-1 1 0-15,0 0 0 0,2 0 0 0,-1 0 0 16,1 0 0-16,1 0 0 0,0 0 0 0,-2 1 0 16,2 0 0-16,0-1 0 0,1 1 0 0,0 0 0 15,1 0-9-15,1 0 9 0,1 0 0 0,0 1 0 16,2-1 0-16,1 1 0 0,0 2 0 0,1-2 0 0,1 1 0 16,-1-1 0-16,2 2 0 0,-2-1 0 0,2 1 0 0,0 0 0 15,2 0 0-15,0 0 0 0,-1 1 0 0,3 0 0 16,-1 0 0-16,1 0 0 0,3 0 0 0,0 0 0 15,1 0 0-15,2 1 0 0,2-1 0 16,0 1 0-16,0 0 0 0,0 0 0 0,2 0 0 0,1 0 0 16,0 0 0-16,1 0 0 0,1 1 0 0,-2-1 0 15,4 1 0-15,-4 0 0 0,2-1 0 0,-1 0 0 16,2 0-12-16,-1 0 4 0,1 0 8 0,0-1-13 16,2 1 4-16,-1-1 1 0,0 0 0 0,1 0 0 0,-1 0 8 0,1 0-8 15,-1 0 8-15,-1-1-8 0,-2 1 8 0,0 1 0 16,0 1-9-16,-3-1 9 0,1 1 0 0,-3 0 0 15,0 0 0-15,-2 0 0 16,-1 1 0-16,-1 0 0 0,-1 1 0 0,-2-1 0 0,1 2-20 0,-5-1 1 16,2 1 0-16,-4 1 0 0,-1-1 11 0,-3 3 8 15,0-1-12-15,-2 2 12 0,-1 0-9 0,-2 1 9 16,-1 2 0-16,-2-2-9 0,1 2 9 0,-2-1 8 16,1 2-8-16,-1 0 11 0,0-2-11 0,-3 1 8 15,1-1-8-15,-1 1 8 0,0-2 2 0,-1 1 0 0,2 0 0 16,0 1 0-16,1-2-10 0,-1 1 0 0,2-1 0 0,-1-1 0 15,2 0 0-15,0-1 0 0,0 0 0 0,0 0-11 16,2-2-9-16,0 0-1 16,-3-3-1-16,3 0 0 0,0 0-32 0,0-1-6 15,-2-1-2-15,0-1-946 0</inkml:trace>
  <inkml:trace contextRef="#ctx0" brushRef="#br0" timeOffset="4828.88">9079 8002 633 0,'0'-1'56'0,"0"0"-44"0,-1 1-12 0,1 0 0 0,0 0 56 0,0 0 8 0,-1 0 3 0,-1 0 0 0,1 0-45 0,0 1-9 16,-2-1-1-16,3 0-1 0,0 0 5 0,0 0 0 16,0 0 1-16,-19 1 0 0,14-1 27 0,0 0 4 15,-2 0 2-15,-1 0 0 0,0 1 10 0,-1 0 1 16,-3 1 1-16,-1 0 0 0,1 1-47 0,-2 0-15 0,1 1 8 16,-2-2-8-16,2 2 14 0,0-1-1 0,1 0 0 0,-1 0 0 15,2-1-5-15,0 1-8 0,2 0 11 0,-2 0-11 16,3 0 13-16,-1 0-4 0,2 0-1 0,0 0 0 15,2 0-8-15,3 0 0 0,0 1 0 0,1-2 0 16,2 1 0-16,1 1 0 0,0 0 0 0,2-1 8 16,2 1-8-16,0 1-11 15,1-1 3-15,1-1 0 0,2 2 8 0,-1 0 0 0,3 0 0 0,-2-1 0 16,-1 2 0-16,2-1 0 16,-2-1 10-16,2 2-10 0,1 0 0 0,-3 0 8 0,2 0-8 0,-3 0 0 15,0 0 0-15,-1 1 0 16,0 1-12-16,-3 1 12 0,1 0 0 0,2-1 0 0,-2 0 12 0,0-1-3 15,1-1-9-15,-2-1-9 0,1 0 9 0,-3-1-13 16,1 0 13-16,-2 0 0 0,-1 1 0 0,-2-2 0 16,-1 2 0-16,-2-1 0 0,-1 2 0 0,-2-2 0 0,-1 2 13 0,-3 0 9 15,2-1 2-15,-3 1 0 0,0 0-5 0,-1 0-1 16,0 0 0-16,-2 0 0 16,2 0-3-16,-2 0-1 0,0-1 0 0,0 0 0 15,0 0-14-15,1-2-16 0,0 0 3 0,1-1 1 0,2-3-32 0,1 0-7 16,2 0-1-16,1-1 0 15,2 0-77-15,1-1-16 0,1-1-3 0,1 1-1 0</inkml:trace>
  <inkml:trace contextRef="#ctx0" brushRef="#br0" timeOffset="5333.63">9134 8151 1152 0,'4'-2'102'0,"-1"0"-82"0,1 2-20 0,-2 0 0 0,1 0 61 0,1 0 8 0,4-1 2 0,6-1 0 16,3 0-49-16,0 0-10 0,2 0-1 0,-4 0-1 15,0 0-10-15,-1-1 0 0,-2 1 0 0,0-2 0 16,-3-1-28-16,0 0-2 0,-3 1 0 0,1-2 0 0,-3 0 30 15,-1 1 0-15,1-1 8 0,-3 0-8 0,-1 1 52 0,-1-1 3 16,-1 1 1-16,-1 1 0 0,0 0-13 0,-3 1-3 16,0 0 0-16,-1 2 0 15,0 1-28-15,-1 1-12 0,-2 1 8 0,-1 1-8 0,-1 1 0 0,-1 1 0 16,-1 1 0-16,0 2 0 0,-1-1-31 0,0 2 2 16,-1 0 0-16,1 1 0 0,0 2 21 0,1-1 8 15,2-1 0-15,0 2-9 0,3-1 9 0,-1 1 0 16,5 0 0-16,0 1 0 0,0-2 14 0,3-1 5 15,0 2 1-15,2-3 0 0,3 1 1 0,-2-1 1 16,4 0 0-16,0 0 0 0,2-1 6 0,1 1 2 0,0-1 0 16,2 0 0-16,0-1 2 0,2 0 0 0,2-1 0 0,0 0 0 15,2-1-7-15,-2-1-1 0,2-3 0 0,-2 1 0 16,0 0-12-16,0-2-4 0,-2-1 0 0,3 0 0 16,-2-1-8-16,-2-1 0 0,1 0 0 0,-1-2 0 15,-2 1-15-15,0-1-5 0,-2-1 0 0,2 0-1 16,-4-1-64-1,0 0-13-15,0 0-2 0,-1 0-686 0</inkml:trace>
  <inkml:trace contextRef="#ctx0" brushRef="#br0" timeOffset="5965.68">9549 8080 921 0,'1'-1'82'0,"-1"0"-66"0,1 1-16 0,-1 0 0 0,1 1 26 0,-1-1 2 0,0 1 0 0,2 0 0 0,-1 0-43 0,-1 2-8 16,-1 1-1-16,1-4-1 0,0 0-21 0,0 0-4 15,-12 16-1-15,8-10 0 0,-1-1 51 0,-1 1 0 16,1 0 9-16,-4 0-1 0,3 1 29 0,-2-1 6 16,1 1 1-16,-1 0 0 0,0 1 23 0,0 1 5 15,0 0 0-15,1 1 1 0,0 1-18 0,2-1-4 0,0 0-1 0,0 0 0 16,1-1-24-16,2 0-5 15,-1-1-1-15,3 1 0 0,0-3-20 0,3 1 8 0,-1-1-8 0,2 0 0 16,1 0 17-16,1 0-1 0,-2 2 0 0,4-2 0 16,-2 1 2-16,-1 0 0 0,4-1 0 0,-3 1 0 15,4-2-7-15,-3 0-2 0,2 0 0 0,-2-1 0 16,2-2-9-16,0 0 0 0,1 0 0 0,-2-2 0 16,0 0 0-16,-1-1-11 0,1 0 11 0,-2-1-12 15,1 0-22-15,-3-1-5 0,1 0-1 0,-1-2 0 16,0 2-78-16,-2-3-16 0,-1 1-3 15,2 0-1-15,-1-2 109 0,1 0 29 0,-1 0-9 0,1-1 9 0</inkml:trace>
  <inkml:trace contextRef="#ctx0" brushRef="#br0" timeOffset="6534.38">9682 8117 345 0,'0'0'31'0,"0"0"-31"0,0 0 0 0,0 0 0 0,0 0 102 0,0 0 14 0,0 1 4 0,0 0 0 0,0-1-61 0,0 2-12 15,0-1-3-15,0-1 0 0,0 0-29 0,0 0-7 16,0 0 0-16,0 0-8 0,12 10 0 0,-10-9-9 16,2 1-1-16,-1 0 0 0,0 1 70 0,0-1 13 15,-1 1 3-15,1-1 1 0,-1 3-16 0,-2 0-3 16,2 1-1-16,0 0 0 15,-2 2-21-15,2 0-4 0,0 2 0 0,-1 1-1 0,1-1-18 0,0 0-3 16,1 1-1-16,-1-2 0 0,2 1 4 0,0-2 1 16,2 0 0-16,0-2 0 0,1 1 2 0,0 0 0 15,1-2 0-15,-1-1 0 0,2 0 18 0,-1-1 4 16,1-1 1-16,0-1 0 0,-1 0-7 0,1-1-2 0,1-1 0 16,-2-2 0-16,2 1-5 0,-1-3-1 15,0 0 0-15,-1-1 0 0,1-1 7 0,0 0 1 0,-1 0 0 16,-1-2 0-16,-2 1-6 0,2-1-1 0,-1-1 0 0,-2 0 0 15,0 1-13-15,-1 0-2 0,0-1-1 0,-1 0 0 16,-1 0-9-16,1-1-9 0,-2 2 9 0,0-1-13 16,0 0-34-16,0 0-6 0,0 0-2 0,0 2 0 15,0-1-45-15,0 1-8 0,-2 0-3 0,2 0 0 16,-1 0-13-16,0 2-4 0,0-1 0 0,-2 2-272 16,2 0-54-16</inkml:trace>
  <inkml:trace contextRef="#ctx0" brushRef="#br0" timeOffset="7207.33">9932 8069 140 0,'2'5'0'0,"-1"0"0"0,-1-2 9 0,1-1-9 0,0 0 0 0,-1 3 0 16,3 2 0-16,0 5 0 0,3 4 54 0,1 0 6 16,-2-1 0-16,2-1 1 0,-1 0 11 0,-1-3 1 15,1 1 1-15,0-3 0 0,0 1 15 0,-1-2 3 16,1 0 1-16,-2-2 0 0,1 0 12 0,-1-1 3 15,-1-1 0-15,0-1 0 0,0 0-42 0,0-1-8 16,-1-1-2-16,1 0 0 0,-1-1-12 0,-1 0-4 0,1 0 0 16,1-2 0-16,-2 1-20 0,2-2-4 0,0 1 0 0,-1-1-1 15,0-1 1-15,1 1 1 0,-1-2 0 0,1 0 0 16,-1 0-2-16,1-2-1 0,-1 1 0 0,0 0 0 16,2-1-5-16,-1 1-1 0,0-1 0 0,-1 0 0 15,2 1-8-15,0-1 0 0,-2 1 0 0,3-1 0 16,-2 2 0-16,-2 0 0 15,3 0 0-15,-3 0 8 0,4 3-8 0,-2-2 0 0,-1 1-12 0,1 1 12 16,0 0 0-16,0 1 0 0,2-1 0 0,0 1 12 0,0 1-12 0,0 0 0 31,1-1-12-31,0 2 12 0,1-1-10 0,0 0 10 16,0 2 0-16,0-1-9 0,1 1 9 0,-1-1 0 16,0 1 0-16,2 0 0 0,0 0 0 0,-1-1 0 15,3 0 12-15,-1 0-4 0,0-1-8 0,1 0 0 16,2-1 0-16,0 0 8 0,-1 0 6 0,1-1 2 15,-2-1 0-15,-1 1 0 0,0-1-16 0,-1 0 0 16,0-1 0-16,-1 0 0 0,-1-1 22 0,-2 1 2 16,0 0 0-16,0-1 0 0,-3 0-14 0,0 0-2 0,0 0-8 15,-2 0 12-15,0 1-1 0,-2 0-1 16,1-1 0-16,-2 0 0 0,-2 2-10 0,0-3 0 0,0 3 9 0,-2 0-9 16,-1 1 0-16,2 2 0 0,-2 0 0 0,-1 1 0 15,-1 1-13-15,0 0 2 0,1 3 1 0,-2-1 0 16,2 1 10-16,-1 1 0 0,1 1 0 0,0 1 0 15,-1 0 0-15,4 1-13 0,-1 0 1 0,0 3 1 16,5-1 11-16,-1 0 0 0,2 2 0 0,1-1 8 16,2 0-8-16,2 1 0 0,0 1 0 0,2-1 0 0,3-1 12 15,1-1 4-15,0 0 0 0,3-1 1 0,1-2-1 0,1 0-1 16,-1-2 0-16,-2 0 0 0,2-2 6 0,0 0 2 16,1-2 0-16,-1 0 0 0,-1 0-23 0,1-2 8 15,-2-1-8-15,1 0 0 0,-3-2 0 0,0 2-8 16,-1-2 0-16,-1-1 0 15,-2 0-65-15,0 0-13 0,-1-1-2 0,-1-1-515 16,-3 1-102-16</inkml:trace>
  <inkml:trace contextRef="#ctx0" brushRef="#br0" timeOffset="8832.53">10980 8171 1324 0,'-5'0'118'0,"2"0"-94"0,1 0-24 0,1 0 0 15,1 0-76-15,-2 0-20 0,-3 0-4 0,0 0-1 0,-1 0 109 0,-3-1 23 0,4 0 4 0,0 0 1 0,1-1-25 0,1 0-11 0,2 0 10 0,1 0-10 16,-1 0 60-16,1-1 5 0,1 2 2 0,0-1 0 16,1 0 7-16,2 1 2 0,0 0 0 0,1 1 0 15,1 0-20-15,2-1-3 0,2 1-1 0,2 0 0 16,4 0-17-16,1-1-4 0,3 0-1 0,0-1 0 15,5 0 10-15,0-1 1 16,0 1 1-16,1-1 0 0,1 0-4 0,-2-2-1 0,4 0 0 0,-2-1 0 16,-1 2-37-16,3-2 0 15,2 1 0-15,1 0 0 0,-3-1 46 0,1 1 5 0,-3 1 1 0,0-1 0 16,-4 1-37-16,-1 0-7 16,1 0-8-16,-3 0 11 0,0 0-11 0,-3 0 0 0,0 0 0 0,-3 0 0 15,0 0 0-15,-1 0 8 0,-2 1 0 0,1-1 0 0,-2 1-53 0,-2-1-11 16,-2 1-3-16,0 0 0 15,-1-1-67-15,-1 0-14 0,-2 2-2 0,-2 1-701 16</inkml:trace>
  <inkml:trace contextRef="#ctx0" brushRef="#br0" timeOffset="10128.28">12231 7919 57 0,'0'-3'0'0,"0"0"0"0,0 1 0 0,-1 1 0 0,1 0 171 0,0 1 29 0,-1 0 5 0,1-1 2 0,-2-1-125 0,1 1-25 0,-1 1-5 0,-1-2 0 16,2 2-19-16,-2-1-3 0,2 0-1 0,-1 0 0 16,1 0-29-16,0-1 0 0,0 2 0 0,-2-1 0 15,2 1 43-15,-1 0 9 0,0 1 1 0,0-1 1 16,-1 2-13-16,1 1-2 0,-1 0-1 0,-2 1 0 16,0 1-13-16,1 2-2 0,-1-2-1 0,-2 2 0 15,2-1-22-15,-2 3-8 0,2-2 0 0,3 4 0 0,-2-1 8 16,0-1 8-16,2 2-8 0,-1-2 11 0,3 1-11 0,2-2-9 15,0 0 9-15,0-2-13 0,2 1 13 0,0-1 0 16,1 0 0-16,0-1 0 0,1-1 0 0,-2-1 0 16,4 1 0-16,-2-2 0 0,2-2 12 0,-1-1 1 15,1-1 1-15,-1-1 0 0,1 1 10 0,0-2 1 16,0-1 1-16,0 0 0 0,-2 0-14 0,2-2-4 16,-2 1 0-16,3-1 0 0,-3 0 1 0,2 0 0 15,-2-1 0-15,1 0 0 0,-1-1-1 0,0 1-8 16,-1-1 12-16,1 1-4 0,-2-1-8 0,1 1 0 15,0 0-10-15,-1 2 10 0,-1-1 0 0,-1 1 0 16,2 0 0-16,-1 1 10 0,-1 2-10 0,-1-1 0 0,-1 1-12 16,1 1 12-16,0 0-9 0,-2 0 9 0,1 2 0 0,-1-1 0 15,1 1-11-15,-1-1 11 16,0 1-10-16,-2 0 10 0,3 0 0 0,0 0 0 0,0 0 0 0,0 0 10 16,0 0-10-16,0 0 12 0,0 0-12 0,0 0 12 15,0 0-2-15,0 0 0 0,0 0 0 0,0 0 0 16,0 0-10-16,0 0 8 0,0 0-8 0,0 0 8 15,15 0 4-15,-11 0 0 0,-1-1 0 0,-1 1 0 16,1 0-4-16,1 0 0 0,-1 0 0 0,1 0 0 16,-2 0 4-16,1 1 0 0,0 0 0 0,-1 0 0 0,2 0-4 15,-2 1-8-15,2 0 12 0,-1 0-4 0,1 1 10 0,-1 1 2 16,1 1 0-16,1 0 0 16,0 1-20-16,-1 2 10 0,-1 0-10 0,1 1 8 15,-1 0 4-15,0 1 1 0,0-1 0 0,-1 1 0 16,0-1-5-16,0-1-8 0,0 1 11 0,-1-3-11 0,2-1 8 0,-2 0-8 15,0 0 0-15,2-2 0 0,-2 0 24 0,2-1-3 16,-1 0 0-16,0-1 0 0,1 0 11 0,-1-1 3 16,0 0 0-16,-1-1 0 0,2-1-8 0,-2-1-2 15,3 0 0-15,-2 0 0 0,2-2-8 0,-2 0-1 0,0-1-1 16,-1-1 0-16,2 0-15 0,-1-1-8 0,0 0 8 0,-1 1-13 16,1-1 13-16,1 1 0 0,-2-1 0 0,3 1 0 15,-1 0-9-15,0 1 9 0,0 0-8 0,-1-1 8 16,2 2-8-16,2 0 8 0,-1-1-8 0,-1 2 8 15,3 0-25-15,-1 0 0 0,-1 2 0 0,1 0 0 16,-1 1 25-16,0 0 0 16,3 1 0-16,-3 0-8 0,1 0 8 0,2 1-12 0,-2 1 12 0,0 0-12 15,1 2 12-15,0-1 0 0,0 1 0 0,-1 2 0 16,0 0 0-16,-2 1 0 0,1 0 0 0,0 1 0 16,-1 0 0-16,-2 0 9 0,2 1 0 0,-1-1 0 0,-1 1-9 0,0-2-9 15,0 1 9-15,-1-2-13 0,1 1 13 0,-2-1 8 16,2-2 0-16,0 0-8 0,0 0 0 0,-2 0 0 15,1-1-15-15,-1-2 5 0,0 1-10 0,0-1-3 16,0 0 0-16,2-2 0 0,-1 0-38 0,0-2-8 16,0 0-2-16,2-3 0 15,-2-1-40-15,0 0-8 0</inkml:trace>
  <inkml:trace contextRef="#ctx0" brushRef="#br0" timeOffset="10455.44">12833 7553 864 0,'3'4'76'0,"-1"-2"-60"0,0 0-16 0,-1 2 0 0,0 0 149 0,-1 0 27 0,3 2 6 0,0 4 1 0,2 6-128 0,2 7-26 16,0 4-5-16,0 1 0 15,0 1-3-15,-1 0 0 0,1-3 0 0,-1 1 0 0,-1 0-21 0,2-2 0 16,-1-2 0-16,-2-2 0 16,2-2 13-16,-1-3 8 0,0-1 2 0,0-2 0 0,0-1 25 0,1-3 6 15,-2 0 1-15,0-2 0 0,1 0-24 0,-2-2-5 16,0 0-1-16,2-1 0 0,-1-1-25 0,0-1 0 16,-3 0 0-16,4-2 0 0,-2 0-25 15,1 0 2 1,-1-2 1-16,-1-2 0 0,0-1-64 0,2 0-13 0,-1-1-2 0,-1-1-415 15,-1 0-82-15</inkml:trace>
  <inkml:trace contextRef="#ctx0" brushRef="#br0" timeOffset="10785.91">13038 7887 403 0,'4'0'17'0,"-1"1"5"0,0-1-22 0,-1 0 0 16,-1 1 0-16,0-1 0 16,1 2 0-16,2 1 0 0,2 3 0 0,3 0-12 0,0 4 71 0,2-1 13 0,-2 3 4 0,1-2 0 31,-1 1 16-31,0-1 4 0,0 0 1 0,-1-1 0 15,1 1-22-15,0-3-5 0,0 0-1 0,-1-1 0 16,1-1-13-16,-1-2-2 0,0 0-1 0,-2-3 0 16,3 0-13-16,-2-2-2 0,1 0-1 0,0-3 0 15,-1 0-37-15,1-2-8 0,0-2-2 0,0-1 0 16,-1-1-38-16,1-1-8 0,-1 0-2 0,0-1 0 16,-3 2-33-1,1-1-6-15,0 0-2 0,-1 3 0 0,-3 2 50 0,1 2 9 0,-1 1 3 0,-1 3 0 16,-1 2 37-16,-1 2 0 0,1 3 0 0,-3 4 0 0,1 2 31 15,-2 4 1-15,-1 2 0 0,1 3 0 0,-2 2 30 0,0 3 6 16,-1 2 2-16,0 3 0 0,-1 3 3 0,3 2 1 16,-2 1 0-16,3-1 0 0,-1-1-13 0,1-3-2 15,1-3-1-15,0-4 0 0,2-4-46 0,1-3-12 16,1-4 0-16,0-3 0 0,2-6-30 0,-1-3-11 16,3-1-3-16,1-4 0 15,0 0-28-15,2-5-5 0</inkml:trace>
  <inkml:trace contextRef="#ctx0" brushRef="#br0" timeOffset="11492.9">13971 7437 57 0,'5'-2'0'0,"-3"1"0"0,-2 1 0 0,1 0 0 0,1 0 216 0,-1 0 37 0,0 1 8 0,0 1 2 0,0 1-189 0,1 3-38 15,-1 2-7-15,1 0-1 0,-2 0-12 0,0 1-3 16,-2 0 0-16,2 0 0 0,-2 0-13 0,0 1 8 16,0 0-8-16,-2 1 0 0,2 3 45 0,-1 1 3 15,0 2 1-15,1 2 0 0,1 0-11 0,0 1-2 16,2 0-1-16,0-2 0 0,4 2-8 0,0-2-2 15,5-1 0-15,0-1 0 0,3 0-25 0,-2-3 8 0,3-1-8 0,0-4 0 16,1 0 16-16,2-5-1 16,-1-1-1-16,-1-4 0 0,3-1 16 0,0-3 3 0,-1-1 1 0,2-2 0 15,-1-1 16-15,-2-4 3 0,2 1 1 0,-2-2 0 16,1-1-18-16,-2-1-3 0,0 0-1 0,-3 0 0 16,0 0-8-16,-1 1-1 0,-2 0-1 0,1 0 0 15,-3 1-2-15,-1-1 0 0,-1 1 0 0,0-1 0 16,-1 2-11-16,0-2-9 0,-3 0 12 0,0 0-12 15,-1 1-11-15,-1 0-9 0,1 2-1 0,-3 1-1 0,0 3-30 0,-1 1-7 16,0 3-1-16,0 0 0 31,-1 1-54-31,0 2-11 0,1 0-3 0,-1 0-596 16</inkml:trace>
  <inkml:trace contextRef="#ctx0" brushRef="#br0" timeOffset="11904.09">14500 7300 403 0,'-2'2'36'0,"0"-2"-36"0,-1 1 0 0,0 0 0 16,1 0 53-16,0 0 4 0,-1 0 1 0,-1 1 0 16,-2 2-2-16,-3 2-1 0,-2 0 0 0,1 1 0 15,1 1-27-15,0-2-6 0,3 0-1 0,-2 0 0 16,3 0-21-16,2-1 0 0,1 0 0 0,-2 1-12 15,4 0 12-15,2-1 0 0,1 2 0 0,1 0 0 16,3 0 0-16,0 0 0 0,2 0 0 0,0 2 0 16,3-1 0-16,-3 1-12 0,4-1 12 0,-2 2-12 15,1-2 12-15,-1 0-8 0,0 2 8 0,-1-2-8 16,-1 2-4-16,1-3 0 0,-2 2 0 0,-1-2 0 0,1 1-6 16,-2-2-2-16,1 1 0 0,-2-1 0 0,0 0 9 15,-3 0 2-15,-1 1 0 0,0-1 0 0,-2 1 85 0,0 0 16 16,-4 0 4-16,0 0 1 0,0 2 16 0,-4-1 3 15,2 2 1-15,-5-2 0 0,2 2-27 0,0-3-6 16,0 2 0-16,0-3-1 0,-1 1-45 0,1-1-9 16,1-1-1-16,-3 0-1 0,5-1-18 0,-3-2-9 15,2 0 10-15,-1-2-10 0,3 0-11 0,-2-1-8 16,3 0-1-16,0-1-1 0,0 0-43 0,2-3-9 16,1 0-2-16,0 0-411 15,0-1-82-15</inkml:trace>
  <inkml:trace contextRef="#ctx0" brushRef="#br0" timeOffset="12693.84">14894 7243 691 0,'7'-2'61'0,"-3"1"-49"0,0 0-12 0,-1 1 0 0,1 1 130 0,-3 1 23 0,3 1 5 0,1 2 1 0,4 3-133 0,4 3-26 16,-1 4 0-16,1 3-12 0,-3 3 22 0,1-1 4 16,-3 4 1-16,0-2 0 0,-2 4-33 0,-1-3-6 15,0 0-2-15,-4-2 0 0,2-2 35 0,-2-2 7 16,-1-4 2-16,0-3 0 16,0-1 57-16,0-4 11 0,0-1 2 0,1-1 1 0,-1-2-21 15,0-1-4-15,0 1 0 0,0-3-1 0,0 0-11 16,0-2-3-16,0 0 0 0,0 0 0 0,-1-3-9 0,1-1-3 0,0-1 0 0,-1-1 0 15,1-2-9-15,-2-2-3 0,1-2 0 0,1-1 0 16,0 0-6-16,1-1-2 16,1-1 0-16,-2-2 0 0,2 1-17 0,2-1 10 0,0 0-10 0,-2-1 8 15,3 1-8-15,-1-2 0 0,1 0 0 16,3 2-11-16,1 0-21 0,1 1-4 16,2 2 0-16,0 1-1 0,0 2 1 0,2 2 1 0,-1 1 0 0,0 3 0 15,2 1 19-15,-3 1 3 16,2 4 1-16,1 1 0 0,-1 1 0 0,0 3 0 0,-1 0 0 0,-2 2 0 15,-1 1-23-15,-1 3-4 0,-1-1-1 0,-1 2 0 16,-3-1 0-16,-1 0 0 0,-1 1 0 0,-3 1 0 0,-2 0 7 16,1-1 1-16,0 0 0 0,-4-1 0 0,-1 2 32 0,0 0 0 15,-3-1 12-15,1 1-3 16,-2-2 8-16,-1 1 2 16,1 0 0-16,0-1 0 0,1 0 7 0,-1-1 2 0,0-1 0 0,1-1 0 15,3 0-20-15,-1-1-8 0,1-1 0 0,0 0 8 16,2-1-8-16,-1-1 0 0,2 1 0 0,0-2 0 0,2 1-14 0,0-1 2 15,1 0 0-15,1-1 0 16,1 1-8-16,2 0-2 0,1 1 0 0,2-1 0 0,1 0-26 0,1 1-4 16,4-1-2-16,0 0 0 0,2 0 24 0,0 0 5 15,2 1 1-15,-2-1 0 16,1 2-16-16,2 0-2 0,-1 1-1 0,-1 0 0 0,-1 0 31 0,-1 1 12 16,0 0-11-16,0 1 11 15,-2 0-11-15,-2-1 11 0,-1 2-12 0,-2 0 12 0,-2-1 0 0,0 2 16 0,-3-1-2 0,-1 1 0 16,-1 2 26-16,-3-1 4 15,0 0 2-15,-2 1 0 0,-1-1 16 0,-1 0 3 16,-2 0 1-16,0 0 0 0,-1 0-16 0,-2 1-3 0,-2-2-1 0,1 0 0 16,0 2-3-16,0-4-1 0,0 1 0 0,0-2 0 15,3-1-19-15,-2 0-4 0,1 0-1 0,0-1 0 16,2-2-18-16,0 0 0 0,1 0 0 0,-1-1 0 16,4-1-44-16,-2-1-7 0,3 1-1 0,1-1 0 31,1 0-32-31,0-2-6 0,3 0-2 0,0 1-601 0</inkml:trace>
  <inkml:trace contextRef="#ctx0" brushRef="#br0" timeOffset="13316.44">15712 7266 403 0,'-2'3'36'0,"0"-2"-36"0,0 1 0 0,0-1 0 0,1 0 138 0,-1 0 21 15,0 0 4-15,-1 1 1 0,-2 2-91 0,-2 0-17 0,-2 1-4 0,0-1-1 0,0-1-19 0,0 0-4 16,3-2-1-16,-3 0 0 0,3-1-5 0,-2-1-1 16,2 1 0-16,-2-1 0 0,1 1 34 0,-2-1 6 15,-1 2 2-15,-1-1 0 0,-1 2-37 0,1 0-7 16,-2 1-2-16,1-1 0 0,0 2-17 0,1 1 0 16,0 1 0-16,0 0 0 0,1 2 0 0,3 0 8 15,-1 2-8-15,3 2 10 0,1-3-10 0,2 1 0 16,2-2-10-16,1 1 10 0,2-2-12 0,0-1 12 15,3-2-13-15,1 1 5 0,-1-1-5 0,2-2-1 16,-1-1 0-16,1-1 0 0,1 0 14 0,0-2 0 16,0-1 12-16,1-1-12 0,0 0 21 0,1-1-2 0,-2-1-1 15,0 1 0-15,0 0 6 0,-2-1 2 0,1 0 0 0,-2 0 0 16,0-1-26-16,1 0 0 0,-2 0 0 0,0 1 0 16,-1-1 0-16,-1 0 10 0,-1 2-10 0,0-1 10 15,1 1-10-15,-2 1 0 0,0 1 0 0,-1 0 0 16,0 0 0-16,0 2 0 0,0 1 0 0,0 0 0 15,0 0 0-15,0 0-12 0,0 2 2 0,0 0 1 16,2 1 9-16,-2-3 0 0,0 0 0 0,0 0 0 16,6 19 0-16,-5-13 0 0,2 1-8 0,0 0 8 15,0 0 0-15,1 1 0 0,-1-1 0 0,-1 0 8 16,2-1-8-16,-1 0 0 0,0 0-8 0,-1-2 8 0,1-1-8 0,1 0 8 16,0-2-8-16,-1-1 8 0,0 0-44 0,-2-3-3 15,2 0-1-15,-1-1 0 16,1-2-51-16,-2-1-10 0,1-1-3 0,-2-1-452 15</inkml:trace>
  <inkml:trace contextRef="#ctx0" brushRef="#br0" timeOffset="13737.87">15772 7229 864 0,'5'8'38'0,"-2"-2"8"0,0-1-37 0,-1 0-9 0,-1-1 0 0,-1-1 0 0,1 3 37 0,-1 4 6 0,4 6 1 0,-1 2 0 0,-1 3 62 0,-1 1 13 0,2-3 2 0,-2-3 1 16,0-3-54-16,-1-3-12 0,2-1-1 0,-1-4-1 16,0 1 9-16,2-3 1 0,-1-1 1 0,0-2 0 15,1-1-3-15,-2-1-1 0,3-2 0 0,-1-1 0 16,2 0-13-16,-1-3-2 0,0 1-1 0,1-2 0 16,0 0-26-16,0-1-6 0,-1 1-1 0,0-1 0 15,1 1-12-15,-1 0 0 0,1 1 0 0,0 1-10 16,0-1-8-16,-2 1-2 15,0 2 0-15,0-1 0 0,0 1 0 0,-1 2-1 0,0 1 0 0,0 0 0 0,1 1 9 0,-1 1 1 16,1-1 1-16,-1 3 0 0,-1 2 10 0,2-1 0 16,-2 1 0-16,3 2 0 0,-1 0 0 0,0 1 0 15,2 1 0-15,-1 0 0 0,1 0 0 0,0 0 0 16,-1 1 0-16,1 0 8 0,0 1-8 0,-1 2 0 16,2-2 0-16,-1-1-8 0,0 2 8 0,-1-2 0 15,1 2 0-15,0-2 8 0,-2 0-8 0,1 0 0 16,-1-2 0-16,1-1 0 0,-1-2 0 0,-1-1 0 15,0-2 0-15,1 0 0 0,-1-2-43 0,0-1-3 16,1-2-1-16,-1-4 0 16,-1 0-70-16,0-3-15 0,-1-3-2 0,1-1-598 0</inkml:trace>
  <inkml:trace contextRef="#ctx0" brushRef="#br0" timeOffset="14054.31">16142 6860 403 0,'4'1'36'0,"-2"0"-36"0,1 0 0 0,-1 0 0 0,1 1 204 0,-2 1 35 0,2 1 6 0,1 3 2 0,2 3-172 0,1 6-35 16,3 6-6-16,-1 2-2 0,1 2-17 0,-5 2-4 15,3 2-1-15,-2 3 0 16,-1-1 3-16,0-1 1 0,-1 1 0 0,0-3 0 0,-1-1 33 0,-1 0 6 15,-1-1 2-15,1 0 0 16,-1-3-7-16,0-1 0 0,0-3-1 0,-1-1 0 0,0-4-22 0,0-1-4 16,2-3-1-16,-1-1 0 0,1 0 2 0,-2-1 0 0,4-1 0 15,-3-3 0-15,2 0-14 0,-1-2-8 16,-1-1 8-16,0 0-8 0,1-2-20 0,-2-2-9 16,2-1-2-16,-1-3 0 15,-1 0-77-15,-1-4-16 0,1-1-4 0,-2-1-595 0</inkml:trace>
  <inkml:trace contextRef="#ctx0" brushRef="#br0" timeOffset="14371.39">16401 7029 401 0,'-7'4'36'0,"2"-2"-36"0,-1-1 0 0,2 2 0 0,-1-1 68 0,3 1 6 15,-2 2 2-15,-4 2 0 0,-3 5 89 0,-4 5 18 32,-3 3 3-32,-1 2 2 0,5-2-140 0,0-2-28 15,4 0-6-15,2-1-1 0,1-1-13 0,4-1 0 16,0-1 0-16,3 1 0 0,0-3 0 0,1-1 8 16,4-1-8-16,2 0 0 0,1-1 30 0,2-2 0 15,3-1 0-15,0 0 0 0,3-2 26 0,-1 0 4 16,4-2 2-16,-1-1 0 0,-2 0-34 0,2-1-6 0,-2 0-2 0,2-1 0 15,-2 0-20-15,0-1-8 0,-1 0 0 0,-1 0 0 16,0-1-31-16,-2-1-5 0,2 1-2 0,-3 0 0 16,1-1-14-16,-3-1-2 0,2 1-1 0,-3-1 0 31,0 0-55-31,-4 0-11 0</inkml:trace>
  <inkml:trace contextRef="#ctx0" brushRef="#br0" timeOffset="15035.55">17365 7060 1152 0,'0'-1'102'0,"-1"0"-82"0,0 1-20 0,-1 0 0 0,2 0 33 0,0 0 3 0,-2 0 0 0,-2 0 0 0,-2 0-8 0,-2 1 0 16,0 1-1-16,-1 0 0 0,-2 0-27 0,0 0 0 16,0 1 8-16,-1 0-8 0,0 0 8 0,-2 0-8 0,0 1 12 0,0-1-4 15,0 1 23 1,0 0 4-16,0 0 1 0,1 0 0 0,-1 1-4 0,2 0-1 16,3 1 0-16,-2 1 0 0,2 1-6 0,2 2-1 15,0 0 0-15,-1 2 0 0,2 1-15 0,1 0-9 16,3 0 10-16,1 0-10 0,3-1 0 0,2 1 0 15,2-1 0-15,3-1 0 0,1 0 0 0,2-1 14 16,1-1-2-16,0 0-1 0,1-1-11 0,0-1 8 0,-1-1-8 0,0-3 8 16,1 0-8-16,-1-2 8 0,1-1-8 0,-1-1 8 15,0-2-20-15,1-1-4 0,0-1 0 0,-1-2-1 16,1 1-55-16,-2-2-12 0,2 2-1 0,-1-2-607 16</inkml:trace>
  <inkml:trace contextRef="#ctx0" brushRef="#br0" timeOffset="15572.55">17633 7081 1209 0,'1'1'108'0,"-2"-1"-87"0,0 0-21 0,-1 1 0 0,2-1 138 0,0 1 23 16,0 1 5-16,-2 1 1 0,-1 2-147 0,-1 0-28 0,-2 1-7 0,-2 1-1 15,1-2 16-15,-2 0 0 0,0 0 0 0,0-1 0 16,-2 0 0-16,1 0-12 16,-1-1 12-16,-3 0-12 0,1 0 27 0,-1 0 5 0,0 1 2 0,2 0 0 15,-1 1 5-15,1-1 1 0,1 2 0 0,1 0 0 16,0 1-7-16,1 1-1 0,2 0 0 0,0 1 0 0,1-1-20 0,1 0 0 15,3 1 0-15,1-2-12 0,1 1 12 16,2 0 0-16,1-2-9 0,0 0 9 16,1-1-11-16,0 0 3 0,1-1 0 0,0-1 0 0,1-1 8 0,-2-1 0 15,2 0 0-15,-1-1 0 0,2-1 16 0,1 1 6 16,-1-1 1-16,2-2 0 0,-2 1 6 0,3-1 2 31,0-1 0-31,-1 1 0 0,1-1-22 0,-2-1-9 0,-1 2 8 0,1-1-8 16,-2 3 10-16,1-2-10 15,-3 2 12-15,2 0-12 0,-1 1 11 0,-1 1-11 0,1 0 10 16,-2 0-10-16,2 2 12 0,-1-1-4 0,0 1-8 0,-1 0 12 16,0 1-12-16,0 0 0 0,0-1 0 0,0-1 0 15,0 0 0-15,-1 0-8 0,2 1-1 0,-3 0 0 16,3-2-7-16,-3 1-2 0,2-1 0 0,-1 0 0 16,0 0 0-16,0-1 0 0,-1 0 0 0,0 0 0 15,1-1-43-15,-1 0-9 0,-1 0-2 0,3-1 0 31,-1-1-25-31,-2-1-6 0,3 0-1 0,-2-1 0 0,0 1-36 16,-1-3-7-16,2 2-1 0,-2-2-1 0</inkml:trace>
  <inkml:trace contextRef="#ctx0" brushRef="#br0" timeOffset="16044.8">17707 7023 864 0,'2'3'76'0,"-1"0"-60"0,0 0-16 0,0 0 0 0,-1 1 112 0,2 2 19 0,0 5 4 0,1 6 1 0,-1 7-73 0,3 5-15 15,-1 1-2-15,-1-1-1 0,-1-2-5 0,2-1 0 16,0-4-1-16,-1-2 0 0,2-3-15 0,-1-2-2 16,3-2-1-16,-2-2 0 0,-1-3 15 0,1-1 2 0,-2-2 1 0,1-3 0 15,2-1 22-15,-2-1 5 16,1-1 1-16,-2 0 0 0,1-2-23 0,-1-1-4 0,2-2 0 0,-2 1-1 15,0-3-21-15,0 0-4 0,-1-1-1 0,0-1 0 16,-1 0-13-16,0-1-18 0,2-1 4 0,-2 1 1 16,-1-1 1-16,3 0 1 0,-1 0 0 0,0-1 0 15,1 0-9-15,0 0-3 0,1-2 0 0,0 1 0 16,1 1-14-16,-2 1-3 0,1 0-1 0,1 4 0 16,-1 1 2-16,0 2 1 0,-2 1 0 0,3 2 0 15,0 1 38-15,-1 0 15 0,0 2-1 0,1 2 0 16,1 0-6-16,-2 1 0 0,2 2-8 0,1 1 12 15,-2 1-2-15,1 0-1 0,0 2 0 0,1 0 0 16,0 1-9-16,-2-1 0 0,2 2-12 0,-1 0 12 0,-1 0 9 0,0-2 10 16,-1 1 1-16,0-1 1 15,-2 0-4-15,1-1-1 0,-1-2 0 0,-1 0 0 0,1-1-7 0,-1-1-1 16,0-2-8-16,-1 0 12 0,0-2-28 0,-1-1-5 16,1 0-2-16,-3-2 0 15,2-1-70-15,0-1-15 0,-1-1-2 0,0-1-672 0</inkml:trace>
  <inkml:trace contextRef="#ctx0" brushRef="#br0" timeOffset="16993.95">18504 7098 979 0,'2'1'87'0,"-2"0"-70"0,2 1-17 0,-1 0 0 0,0 0 22 0,1 1 1 0,1 2 0 0,4 2 0 0,0 3 30 0,2 3 7 0,-1 1 0 0,2-1 1 15,-3 0-21-15,2 0-4 0,-3 1 0 0,2-1-1 16,-2-2-22-16,-1 0-4 0,2 1-1 0,-3-3 0 16,1 0 32-16,-2-1 7 0,1-2 1 0,-1-2 0 15,0 1-14-15,-1-2-2 0,1 0-1 0,-1-2 0 16,0 0-5-16,-1-2-1 0,0 0 0 0,0 0 0 16,0-1-13-16,0-1-4 0,-1-1 0 0,0 1 0 0,0 0 7 0,0-2 1 15,0 0 0-15,0-1 0 0,0 0-7 0,-1-1-1 16,1-1 0-16,0 0 0 0,0 1 7 15,0-1 1-15,1-1 0 0,-1 1 0 0,2 0-16 0,0 0 0 16,1 1 0-16,0 0 0 0,0 1 8 0,1-1 0 16,1 1-8-16,1 1 12 15,0 0-12-15,-1 1-15 0,3 2 3 0,0 0 1 16,-1 0 11-16,2 1 0 0,0 0 8 0,0 1-8 0,0 1 0 0,0-1 0 16,2 2-12-16,-2-1 4 15,2 1 8-15,0-1 0 0,-1 1 10 0,3 0-10 0,-2 1 0 0,3-1 0 16,-2 0 0-16,1-1-10 0,-1 0 10 0,0 1 0 0,0-1 0 0,0-1 0 15,1 0 0-15,-2 0 0 0,0-1 0 0,0 0-8 16,-1 0 8-16,-1-1 11 16,0 0-3-16,-2 0 0 0,1 0-8 0,-1 0 0 15,-3 0 0-15,2 0 0 0,-2 0 0 0,-1-1 10 0,-1 0 1 0,1 0 0 16,-2 0-11-16,-1 1 10 16,0-1-10-16,-1-1 10 0,0 0 2 0,-1 0 0 15,0 1 0-15,-2-1 0 0,1 0-12 0,-3-1 0 0,1 2-12 0,-2-1 12 16,0 1-9-16,-2 0 9 15,2 1 0-15,-2 0 0 0,0 2-19 0,-2 0 3 16,1 0 1-16,-1 1 0 0,0 2 15 0,2 1 0 16,-2 1 0-16,3 0 0 0,0 2-8 0,1 0 8 0,0 1 0 0,2 1-9 0,-2 1 9 0,2 1 16 15,3 2-4-15,-2 0-1 16,1 1-11-16,3-1 10 0,0 1-10 0,2 0 10 16,1-1 1-16,1 0 0 0,3 0 0 0,0-4 0 15,0 1 1-15,2-1 1 0,3-1 0 0,-1 1 0 16,1-2-1-16,1-2-1 15,1 0 0-15,-1-1 0 0,0-2-11 0,-1-2 0 0,2 0 0 0,-1 0 8 0,-1-2-17 0,1-1-4 32,-1-2-1-32,0 0 0 15,-1 0-62-15,-2-2-13 0,3 0-3 0,-3-1-479 0,0 1-96 16</inkml:trace>
  <inkml:trace contextRef="#ctx0" brushRef="#br0" timeOffset="17594.04">19406 7164 921 0,'3'1'40'0,"-3"-1"10"0,0 0-40 0,0 0-10 0,-1 0 0 0,-1 0 0 0,2 1 52 0,-1-1 9 0,-3 1 2 0,0 0 0 0,-2 0-48 0,-2 0-15 0,-1 1 8 0,-3 0-8 16,2 0 30-16,-2 1 2 0,0 0 1 16,-3 1 0-16,1 2-14 0,-2-1-3 0,1 2-1 0,-2 0 0 15,1 0 35-15,0 2 7 0,0-1 2 0,-1 1 0 16,2 1-5-16,-1 0-1 0,2 1 0 0,4-2 0 15,-1 0-38-15,3 0-15 16,2-2 11-16,2 1-11 0,0 0 0 0,3-2 0 0,1 0 0 0,1-2 0 16,2 1 0-16,-1-2 0 0,2 0-8 0,3-2 8 15,-1 0-12-15,3-2 12 0,0-2-12 0,3 0 12 16,0-1 0-16,0 0 12 0,3-2 0 0,-1 0 0 16,2 0-12-16,-1-1 0 0,-1 1 0 0,2-2 0 15,-2 1 0-15,-2 0 0 0,2-1 0 0,-4 0 0 0,3 0 0 16,-4 0 8-16,0-1-8 0,-2 3 0 0,-1-1 10 0,0 2-10 15,-1 0 10-15,-2 1-10 16,1 2 0-16,-3 1 0 0,0 0 0 0,0 2 0 0,-1 0 0 0,0 1 0 16,-1 2 0-16,0 1 0 15,1-2 0-15,-2 3 0 0,-1 1 0 0,1-1 0 0,-1 3 12 0,0-1-3 16,0 2-1-16,0-1 0 0,1-1-8 0,-2 1 0 16,3-1-10-16,-1 0 10 0,0-1-15 0,2-1 3 15,-1 0 1-15,1-2 0 0,-1-1-40 0,1 0-8 16,1-1-1-16,0-2-1 0,2 1-8 0,-1-2-2 15,2-1 0-15,0-1 0 16,0 0-72-16,2-1-14 0,0-1-3 0,-1 0-1 0</inkml:trace>
  <inkml:trace contextRef="#ctx0" brushRef="#br0" timeOffset="18101.62">19615 7186 288 0,'2'-3'25'0,"-2"0"-25"0,2 3 0 0,-4 0 0 0,2 0 112 0,0-1 16 0,0 0 4 0,-1-2 1 0,-1 0 33 0,-3 0 6 16,-1 2 2-16,-4-1 0 0,1 2-82 0,-3 0-17 16,-1 2-3-16,-1 1-1 15,-1 0-43-15,1 1-9 0,0 1-2 0,-1 1 0 0,1 1-9 0,-1-1-8 16,0 3 12-16,1 1-12 0,3 1 48 0,1 1 4 16,0 0 0-16,3 0 0 15,1 0-27-15,2 0-5 0,3-1 0 0,2-1-1 0,3 0 11 0,2-2 2 16,2-1 1-16,3-2 0 15,4 0-24-15,-1-3-9 0,3-2 0 0,1-3 9 16,3-3-9-16,0-1 0 0,3-2-10 0,0-2 10 0,-1-1-31 0,-1-1 0 16,-1-1 0-16,-1-1 0 0,-2-2 31 0,-2-2 0 15,0 0-8-15,-2-1 8 0,-1 0 0 0,-3 0 0 0,1 0 0 0,-2-4 0 16,0 2 25-16,-1-3 5 0,-2 2 1 0,1-1 0 31,-2 3-11-31,-1-2-3 0,-1-1 0 0,-2 2 0 0,-1 1 5 0,0 2 1 0,0 1 0 16,-2 2 0-16,0 2-7 0,-1 4-2 0,-2 1 0 0,0 3 0 15,2 1 19-15,-1 1 4 0,1 3 1 0,-1 2 0 16,1 3-29-16,-1 0-9 0,1 3 0 0,-4 3 0 16,4 2 8-16,-1 3-8 0,-1 2 0 0,-1 3 0 15,2 3 0-15,-3 3 0 0,2 1-15 0,2 2 5 0,1 1 10 16,-2 2 12-16,3-1-2 0,1-3-1 0,0 0-9 0,1-1 10 16,1 2-10-16,0-3 10 15,-1-2-10-15,0 0 0 0,0-1 9 0,0-3-9 0,0-1 0 0,-1-3 0 16,0-2 0-16,0-2 0 0,0-3-12 0,0-1 2 15,-1-4 1-15,1 0 0 16,-1-3-74-16,0-2-14 0,0-1-3 0,-2-2-560 16,-1 0-111-16</inkml:trace>
  <inkml:trace contextRef="#ctx0" brushRef="#br0" timeOffset="19049.07">17596 7156 57 0,'0'-1'0'0,"0"1"0"0,0 0 0 16,0-1 0-16,0 1 17 0,-1-1-1 0,1 1-1 0,-1-2 2 0,0-1-9 0,-1 1-8 0,1-1 9 0,1-1-9 15,0 0 0-15,-1 0 0 16,2 0 0-16,-1 0 0 0,0 0 0 0,1 0 0 0,1 2 0 0,-1-1 0 16,1 1 30-16,-2 1 0 0,3 0 0 15,-2 0 2-15,0 0 7 0,-1 1 1 0,2 0 0 0,0 0 1 16,-1 0 4-16,1 1 1 0,0 0 0 0,2 0 2 16,-2 1 5-16,1 0 2 0,-1 1 0 0,1-1 2 0,0 1 5 0,-2 2 1 15,1 0 0-15,-2-1 1 0,0 2-34 0,0 0-7 16,-1 0-2-16,0 0 3 15,0 0 0-15,-1 0 1 0,2 2 0 0,0-1 2 0,2 1 1 0,-2-1 0 16,2 2 0-16,-2-1 1 0,1 2 33 0,-1-3 6 16,0 2 2-16,0-1 2 0,0 0-58 0,0-1-14 15,2 2 0-15,-1-3 0 0,1 1 11 16,-2-2 0-16,3 0 0 0,-3-1 2 0,0-1-43 0,1 0-9 16,-1-1-1-16,0-2 0 15,-1 1-83-15,0 0-17 0,-1-1-3 0,-1 1-338 0</inkml:trace>
  <inkml:trace contextRef="#ctx0" brushRef="#br0" timeOffset="22578.66">16759 9655 921 0,'0'1'82'0,"-2"-1"-66"0,1 1-16 0,-1-1 0 0,2 1 59 0,-1 0 8 0,-2 1 1 0,-3-1 1 0,-2 3-58 0,-1 1-11 15,-2-1 0-15,0-1 0 0,0 1 0 0,-1-1 16 0,2 0 0 0,-2-1-1 16,0 0 38-16,-2 0 8 0,2-1 2 16,-4 0 0-16,1 0-4 0,-1 0-1 0,-1 0 0 0,1-1 0 15,-2 0 22-15,2 0 5 0,-2 0 1 0,-2 0 0 16,1 1-40-16,-1-1-8 0,-1 1-2 0,-1 0 0 15,-1 0-5-15,-3 1-2 0,-1 1 0 0,0-1 0 16,-4-1 2-16,0 2 0 0,-1-1 0 0,3 0 0 16,0 0-5-16,-2 0-1 0,-1 0 0 0,-1 0 0 15,0 0-1-15,-1 1-1 0,-1 0 0 0,0 0 0 16,-2 0-7-16,0-1-2 0,2-1 0 0,0-1 0 16,1 0-2-16,-2 0-1 0,0 0 0 0,-2 0 0 0,1 1-11 15,-3-1 8-15,-1 0-8 0,2-1 8 0,1-1-8 0,-1-1 0 16,1 0 9-16,2 1-9 0,-3 0 8 0,-2 1-8 15,2-1 10-15,-3 0-10 16,2 1 12-16,-2-2-4 0,2 0-8 0,1-1 12 16,-2 1-4-16,2 1-8 0,-2 0 11 0,-1-2-11 0,-1 0 8 0,0-1-8 15,1 1 0-15,2-2 0 0,1 1 0 0,1 0 0 16,0-1 0-16,0 0 0 0,-1 0 10 0,-1-1-10 16,-1 1 8-16,1-1-8 0,0 2 0 0,0 0 0 15,0 0 0-15,-1-1 0 0,1 1 9 0,0 0 0 0,-3-1 0 16,1 2 0-16,1 0-9 0,0-1 0 0,1 1 0 0,2 1 0 15,-2-1 0-15,0-1 0 0,0 0 0 0,-2 1 0 16,1 0 0-16,0-1 0 0,0 2 0 0,0 0 8 16,1-1-8-16,1 0 12 0,-1 0-12 0,0 1 12 15,-1 0-12-15,-1 0 0 0,1 0 0 0,-1-1 0 16,2 0 0-16,1 0 13 0,0 0-3 0,1 0-1 16,-1 1-9-16,0 0-9 0,-4 0 9 0,2-1-13 15,0 0 13-15,2 1 8 0,0-2 0 0,0 1-8 16,2 0 0-16,-3 2 0 0,1 1 0 0,-2 0 0 15,1-2 0-15,-1 0 0 0,2 0 0 0,1-1 0 0,2 2 8 16,-2-1-8-16,-1 0 0 0,-2 2 0 0,1 0 8 0,-2 0-8 16,1 0 0-16,0-2 0 15,1 1 8-15,1 0-8 0,-2-1 0 0,1 1 0 16,0 2 8-16,-1-1-8 0,-2 1 0 0,-1-2 0 0,2 0 0 0,-1-2 0 16,3 1 0-16,0 0 0 15,-1 0 8-15,3 1-8 0,-2 0 0 0,-2 1 0 0,-2 0 0 0,3 0 0 16,0-2 8-16,-2 0-8 15,1 0 0-15,0 1 0 0,0 3 0 0,-1-1 0 0,-2 1 0 0,0-2 0 16,4 0 0-16,-1-1 0 16,2 0 0-16,-1 1 0 0,2 1 0 0,-4 0 0 0,3 0 0 0,-4 1 0 0,-1-1 0 15,1-1 0-15,4 1 0 0,-2-1 0 16,1 0 0-16,-1 1 0 0,0 2 0 0,-1-1 0 16,1 0 0-16,-1-1 0 0,1 0 0 0,0-1 0 15,2 0 0-15,-2 2 0 0,5 0 8 0,-4 0-8 16,0 1 0-16,-3-1 0 0,3-1 0 0,-1-1-14 0,0 0 1 0,3 0 0 15,-1 1 26-15,1 0 6 16,-2 0 1-16,0 1 0 0,-1-1-20 0,0 0 10 16,1-1-10-16,1-1 8 0,0 1-8 0,0 1 10 0,1 0-10 0,-1 1 10 15,1-1-2-15,-2 0 0 0,-2 0 0 16,2 0 0-16,2-1-8 0,2 1 0 0,0-1 0 0,-1 1 8 0,2 1-8 16,-1-1 0-16,-1 2 0 0,0-1 0 15,0-1 0-15,-1 0 0 0,3-1 0 0,0 1 0 16,2 0 0-16,-3 1 0 0,2 1 0 0,-1 1 0 0,1-1 0 0,-3 1 0 15,2-1 0-15,-1-1 8 16,2 0-8-16,-1 1 12 0,2-1-12 0,-1 2 12 16,2 0-12-16,-2 1 0 0,-1 0 0 0,0-1 8 15,-1 1-8-15,1-2 12 0,0 1-12 0,1-1 12 16,1-1-12-16,0 2 0 0,1 0-12 0,-1 1 12 0,-2 1 0 0,1-1 0 16,0 1 0-16,-2-2 12 15,2 1-12-15,-1-1 0 0,2 2-10 0,-1-1 10 16,0 1 0-16,-1 1 0 0,2 1 0 0,-1-3 10 0,1 2-10 0,-3-1 0 0,2 0-10 15,1 1 10 1,1-2 0-16,0 0 0 0,0 1 0 0,-1 1 10 0,1 0-10 0,-1-1 0 16,3 0-10-16,-2 0 10 0,0-1 0 0,0 1 0 15,-1 0 0-15,1-1 10 0,1 1-10 0,-1 0 0 0,0 0-10 0,0 0 10 16,0 1 0-16,1-1 0 16,-1-1 0-16,-2 1 10 0,0 1-10 0,0 0 0 15,2 1-12-15,-1-2 12 0,0 1 0 0,1 0 0 16,0-1 0-16,1 0 12 0,0 0-12 0,-2 0-12 0,-1 1 2 0,0 0 1 15,1-1 9-15,1 1 0 16,3-1 0-16,0-1 0 0,0 2 0 0,2-1 0 16,1 0 0-16,-1-1-8 0,2 1 8 0,-1-1 0 0,1 0 0 0,0-1 8 0,1 0-8 0,0 0-13 31,1-1 3-31,-1-1 1 0,2 1 9 0,-1-1 12 0,1 2-2 0,1-1-1 0,-1 2-9 0,4-1-14 16,-4 1 3-16,3-1 1 0,0 1 10 0,0-1 14 15,-2 0-3-15,2-1-1 0,-1 0-20 0,1 1-4 16,-1-1-1-16,1 0 0 15,2-1 15-15,-2 1 0 0,1 0 0 0,-1-1-9 0,0 1 9 0,1-1 0 16,0 1 0-16,0 1 0 0,0-1 0 0,0 1 0 16,2 0 0-16,0-1 0 15,-1 0 0-15,0 0 0 0,1-1 0 0,1 0-8 16,-1 0 8-16,3-2 0 0,0 1 0 0,0 0 0 0,3 0 0 0,0-1 0 0,0 0 0 0,1 1 0 16,2-1 0-1,0 0 0-15,2 0 0 0,-2 1 0 0,3-1 0 0,2-1 0 0,0 1 0 0,1-1 0 16,0 1 0-16,1 0 0 0,0-1 0 0,1-1 0 31,0 1 0-31,0 0 0 0,1-1 0 0,0-1 8 0,1 1-8 0,1-1 0 16,-1 1 0-16,1-1 0 15,2-1 0-15,0 0 0 0,1 0 0 0,2-1 0 16,1 0 0-16,2-1 0 0,3-1 0 0,4 0 0 0,1-3 0 16,3-2 0-16,3 0 0 0,0-3-8 0,0 1 8 0,2-1 0 15,1 1-9-15,-2 1 9 0,-1 0 0 0,2 1 0 16,-1-2-9-16,2 1 9 0,-3 2 0 0,1 0 0 15,-1 1 0-15,0 1 0 0,0 1 0 0,-2-1 0 16,-1 2 0-16,-4 0 0 0,0 2-16 0,-4 0 0 16,-1 0 0-16,-3 2 0 0,0 1 25 0,-3 0 6 15,-3 1 1-15,1 1 0 0,-2 1-28 0,-2 0-4 16,-1 1-2-16,-2 1 0 0,-1 0 18 0,-3 1 14 16,-1 2-2-16,-3-1-1 0,-4 3-11 0,-1 0-16 0,-4 4 4 15,-2-3 1-15,-1 2 11 0,-2 0 0 0,-6 1 10 16,0 2-10-16,-2 1 0 0,-2 1 0 15,1 1 0-15,1 0 0 0,-1 1 0 0,-3 1 0 0,2-1 0 0,-2 3-10 16,-1-1 10-16,2-1 0 0,-1 0-9 0,2-2 9 16,1-1 0-16,3 1-9 0,1-1 9 0,0 1 0 15,4-1 0-15,1-1 0 0,2 0 0 0,3-1 0 16,4-1-9-16,1-2 9 0,2 1 0 0,1-1-9 16,4 0 9-16,1-1 0 0,2-1 0 0,2 1 0 0,2 0-8 15,2 0 8-15,3 1-8 0,1-1 8 16,3 1-8-16,3-1 8 0,2 1-8 0,3-2 8 15,3 0 0-15,3 1 0 0,1-2 0 0,1-1 0 16,2 2 0-16,-1-2 0 0,5 0 0 0,0-1 8 0,1 0-8 0,0-1 0 16,2 1 0-16,0-1 0 0,-2-1 0 0,-2 1 9 15,0-1-9-15,-3 0 0 0,-1 0 0 0,1-1 0 16,-3 2 0-16,3-1 0 0,-3 1 0 0,0-1 0 16,1 1 0-16,-1-1 0 0,-2 2 0 0,0-3 0 15,-2 0 0-15,0 0 0 0,-2 0 0 0,-1-1-9 16,-1 0 9-16,-1-1-12 0,1 1-19 0,0-1-4 0,0 0-1 15,3 0-748-15,1 0-149 16</inkml:trace>
  <inkml:trace contextRef="#ctx0" brushRef="#br0" timeOffset="23832.98">13504 9087 2707 0,'-2'-1'240'0,"2"0"-192"0,2 1-38 0,-1 1-10 0,1 1-95 0,0 0-21 0,1 2-4 0,2 1 0 0,2 4 72 0,2 1 16 16,2 3 2-16,2 1 1 0,1 1 29 0,1 0 0 16,4 1 0-16,1 1 0 0,1 1 21 0,0 0 4 0,1 2 1 15,-1 0 0-15,1 3 7 0,0-2 2 16,-1 1 0-16,1 0 0 0,1 1-17 0,-1 1-3 0,1 0-1 0,-1 1 0 15,2-1-14-15,-1 1 0 16,-1-1 0-16,0 1 0 0,1 2 12 0,0 1 10 0,-1-1 2 0,-3 1 0 16,0 0-36-16,0-2-6 0,-1-2-2 15,-2-2 0-15,0 0 20 0,-3-1 8 16,0-1-8-16,-2-1 12 0,-2 0-12 0,0-1 0 0,-3 1 0 0,1-2 0 16,-2-2 0-16,-3-1 0 0,3 0 0 0,-2-2 0 15,-1-1 0-15,0-3-8 0,0 1 8 0,-2-4-13 0,0-1-36 0,0-1-7 31,0-2-2-31,0 0 0 0,1-2-78 0,-1-2-15 0,0-1-3 0,0-2-686 16</inkml:trace>
  <inkml:trace contextRef="#ctx0" brushRef="#br0" timeOffset="24165.93">14182 9185 979 0,'-12'8'87'0,"-1"-2"-70"0,4 1-17 0,3-2 0 16,1 2 189-16,-7 5 35 0,-11 11 6 0,-14 12 2 15,-10 9-180-15,-3 6-36 0,1-2-8 0,2-4 0 0,7-1 0 16,2-4 0-1,3-2 0-15,2-4 0 0,1-1 32 16,2-3 6-16,1-1 2 0,2-4 0 0,1-3 36 0,3-4 8 16,2-2 2-16,3-2 0 0,2-3-48 0,1-2-10 15,3 1-1-15,-1-2-1 0,2-1-34 0,2-1 0 16,0-1 0-16,2-2-9 0,0-1-20 0,2-1-4 16,-1-1-1-16,3-2-682 15,0-1-136-15</inkml:trace>
  <inkml:trace contextRef="#ctx0" brushRef="#br0" timeOffset="26270.07">7563 9803 1036 0,'4'-1'92'0,"-2"0"-73"0,-1 0-19 0,1 0 0 0,-1 1 140 0,0 1 25 0,0 0 5 0,1 1 1 0,3 1-126 0,0 0-25 16,1 4-4-16,0 0-2 0,1 1-14 0,-3 0 0 16,2 2-12-16,-1 0 12 0,-1 2-11 0,1-1 11 15,0 2-10-15,0 0 10 0,-1 1 10 0,-1-1 8 16,2 0 2-16,1-1 0 0,-1-1 17 0,-2 1 4 15,2-2 1-15,-1-1 0 16,2 0-6-16,-2-3-2 0,1 2 0 0,-1-4 0 0,0-1-16 0,0 0-3 16,-1-2-1-16,-2 0 0 0,2-1-4 0,-1 0-1 0,-1 0 0 0,0-1 0 15,-1-1 11-15,0 0 1 0,1-2 1 0,1-3 0 16,0 1 6-16,-1-3 0 0,2-1 1 0,-3-1 0 16,1 0-29-16,0-1 0 15,2 1 0-15,-2-2 0 0,2 2-19 0,-1 0 0 0,1-1 0 0,-1 0 0 16,3 0 2-16,0-1 0 0,2 1 0 0,0-2 0 15,1 2-18-15,1 1-3 0,0-1-1 0,1 1 0 16,1 1-4-16,0 1-1 16,2 2 0-16,-2 0 0 0,2 2 29 0,-2 0 6 0,2 2 1 0,-2 3 0 15,1-1 8-15,-1 2 0 0,0 1 0 0,0 1 0 0,-1 1 0 16,1 1 0-16,-1 2 8 0,0 0-8 16,-1 3 13-16,-1-2-1 0,0 3-1 0,0-1 0 0,-2 1 5 0,2-1 0 15,-3 1 1-15,0-1 0 0,0 1 13 0,-1-2 2 16,-2-1 1-16,3-1 0 0,-2 0-9 0,-1-1-3 15,1 1 0-15,-2-2 0 0,-1 0-8 0,3-1-1 16,-2 0-1-16,-1-1 0 0,0-1-11 0,0-1-16 16,-1 0 4-16,1 0 1 0,-1-1-47 0,-1-1-10 15,2-1-1-15,0 0-1 16,-2-2-74-16,0 0-14 0,1-1-3 0,0 1-1 0</inkml:trace>
  <inkml:trace contextRef="#ctx0" brushRef="#br0" timeOffset="26680.82">8238 9774 1303 0,'2'0'28'0,"-1"0"7"0,-1 0 1 0,0 0 0 0,0 1-28 0,-1-1-8 0,1 2 0 0,-2 0 0 0,1 3 63 0,-2 1 11 0,0 1 2 0,-4 3 1 0,3-1-77 0,-3 1 0 16,-2 2-13-16,2-1 1 0,-2 1-39 0,0-1-7 31,0 1-2-31,-2 0 0 0,2-1 60 0,0-1 17 0,3 0 1 0,-1-1 0 0,3 0 63 0,2-2 13 16,1 0 2-16,2-1 1 0,1-1-71 0,2 1-14 31,1-2-4-31,2-1 0 0,2-2 4 0,1-1 1 16,2 0 0-16,0-4 0 0,0-1 3 0,1-2 0 15,1 0 0-15,1-2 0 0,-2-1 6 0,0 0 2 0,1-2 0 16,-2 1 0-16,0 1-12 0,-3-2-1 0,-2 3-1 0,0 0 0 16,-1-1 29-16,-3 1 5 0,0 1 2 0,-1 0 0 15,-2 1 16-15,0 2 3 0,-2-1 1 0,-1 0 0 16,-1 2-29-16,-2 0-5 0,-1 0-2 0,0 0 0 16,-1 1-73-16,0 1-14 0,-1 0-3 0,0 0-1 15,0 0-63-15,0-1-12 16,0 0-2-16,1 0-738 0</inkml:trace>
  <inkml:trace contextRef="#ctx0" brushRef="#br0" timeOffset="26988.7">8361 9515 979 0,'3'-1'87'0,"0"0"-70"16,0 1-17-16,-2 0 0 0,1 1 110 0,1 0 18 0,3 1 4 0,2 0 1 15,3 3-56-15,0 3-11 0,1 1-2 0,-3 1-1 16,2 3-10-16,-3 0-1 16,2 3-1-16,-3 1 0 0,3 2-34 0,0 0-6 0,-1 2-2 0,-1 1 0 15,1-2 29-15,-1-1 6 0,1-1 0 0,1-1 1 16,-2-1-3-16,1-1-1 0,-2-1 0 0,2 0 0 16,-1 0-13-16,-1-3-2 0,-1 1-1 0,1-2 0 15,-2 0-14-15,0-1-3 0,0 1-8 0,-1-2 12 16,-3 1-12-16,3-3 0 0,-3 0 0 0,1 0 0 15,-1-4-34-15,-1-1-13 0,0 0-2 0,-1-1-1 16,-1-1-42-16,-3-1-8 0,1-1-1 16,-4-1-1-16,1-2-63 0,-3 1-13 0,1-2-2 15,-1-1-432-15</inkml:trace>
  <inkml:trace contextRef="#ctx0" brushRef="#br0" timeOffset="27255.49">8188 9758 1742 0,'2'0'38'0,"2"1"8"0,0 0 2 0,0-1 1 0,-2 1-39 0,4 0-10 0,6 1 0 0,4 1 0 16,9 1 88-16,5-1 15 16,2 1 3-16,2 0 1 0,0-2-60 0,0-1-12 0,-1-2-3 0,-4-1 0 15,0-1-6-15,-3-1-2 0,-1 0 0 0,-4-1 0 16,0 0-8-16,-4 1-3 0,1 0 0 0,-3 0 0 15,-1-1 5-15,-2 2 1 0,0-2 0 0,-3 1 0 16,0 0-19-16,-3 1 0 0,2-2-8 0,-4 0 8 16,2 0-28-16,-3 1 1 0,1-2 0 0,-3 1 0 15,2 1-110-15,-3-1-23 0,0 2-4 0,0 0 0 0</inkml:trace>
  <inkml:trace contextRef="#ctx0" brushRef="#br0" timeOffset="27889.52">9333 9667 1555 0,'0'0'138'0,"0"0"-110"0,0 0-28 0,0 0 0 0,0 1 49 0,-1 0 5 0,0 2 1 0,-2 0 0 0,-1 2-31 0,-4 1-7 0,3 2-1 16,-5-1 0-16,3 0-16 0,-3-1-11 0,-1 2 2 0,1-2 0 15,-1 1-31-15,-2-1-5 0,3-1-2 0,-1 1 0 16,0-2 25-16,0-1 5 0,4 1 1 0,0-2 0 15,2 0 16-15,0 1 0 0,4 0 0 0,0-1 0 16,1 1 0-16,0 0 0 0,2 2 0 0,2-1 0 16,2 2-39-16,1 0-4 0,3 0-1 0,0 0 0 15,1 0 0-15,2-2 0 0,-2 2 0 0,1 0 0 16,0 0 1-16,-2 0 0 0,1 1 0 0,-1 0 0 16,-2 1 27-16,1-2 6 0,-1 1 1 0,-2-2 0 0,-1 1-4 15,0 0-1-15,-1-1 0 0,0 1 0 0,-3-1 22 0,0-2 5 16,-1 1 1-16,0 0 0 0,-1 0 42 0,-2-1 8 15,1-1 1-15,-3 2 1 0,-1-1 13 0,-1 0 2 16,1 0 1-16,-2-1 0 0,0 0-43 0,-1-1-9 16,0 0-2-16,0-2 0 0,-1 0-28 0,0 0 0 15,1-2 0-15,-1-1-10 16,1-1-71-16,-1 1-15 0,1-2-2 0,2 0-542 0</inkml:trace>
  <inkml:trace contextRef="#ctx0" brushRef="#br0" timeOffset="28339.88">9344 9803 975 0,'9'1'21'0,"-2"-1"5"0,-1 0 1 0,-3 1 1 0,2 0-28 0,0-1 0 0,8 1 0 0,6 0 0 16,4 1 97-16,3 0 15 0,-1 0 2 0,-3-2 1 16,-4-1-35-16,-1-1-8 0,-2-1 0 0,-1-1-1 15,-2-1-27-15,-1-1-4 16,-1 0-2-16,-1-1 0 0,-1 0 15 0,-1-2 3 0,1 1 1 0,-4-2 0 15,1 2-8-15,-2-2-1 16,0 2-1-16,-1-1 0 0,-2 2-30 0,0-2-5 0,-1 1-2 0,-2 0 0 0,1 1-10 0,-3-1-14 16,1 3 3-16,-2 0 1 0,-2 1 10 0,2 1-13 15,-4 2 5-15,0 1 8 16,-2 2-10-16,-1 2 10 0,0 3 0 0,-1 0-9 0,-1 4-1 16,0 0 0-16,1 0 0 0,-1 1 0 0,1 2 10 0,1-2 0 15,1-1 8-15,1 0-8 16,2 2 0-16,2-2 0 0,0 1 0 0,1 0-8 0,1 1 16 0,3-2 3 15,-1 1 1-15,1 0 0 0,3 0 0 0,0-1 1 16,2 0 0-16,2-1 0 0,1 0 11 0,-1 0 3 0,5-2 0 0,0 1 0 16,2-3-1-16,-1 0 0 0,5-2 0 0,0 0 0 15,1-2 0-15,-1-1 0 0,1-1 0 0,2-1 0 16,0 0-12-16,-1-3-2 0,-1 2-1 0,0-3 0 16,-1 0-11-16,-1 0 0 15,-1-2 0-15,-2 0 0 0,-1 1-17 0,-1-2-9 16,-2 1-2-16,1-1 0 0,-2 2-44 15,-2-2-10-15,0 0-2 0,-2 1 0 16,0-1-61-16,-1 1-13 0,0-1-2 0,-2 1-612 16</inkml:trace>
  <inkml:trace contextRef="#ctx0" brushRef="#br0" timeOffset="28873.06">9932 9660 864 0,'2'-1'76'0,"-2"0"-60"0,-2 1-16 0,2 0 0 0,0 0 0 0,0 0 0 0,-1-1 0 0,-1 0 0 0,0 0 90 0,-3 1 15 16,0 0 3-16,-1 0 1 0,1 0-42 0,-3 0-9 15,3 1-2-15,-2 0 0 0,0 0-5 0,-2 1-2 16,2 0 0-16,-2 0 0 0,1 2-3 0,-2 1-1 15,1 0 0-15,-2 1 0 0,2 2-9 0,1-1-1 16,-1 2-1-16,1-1 0 0,1 1-16 0,0 0-3 16,2 0-1-16,1 1 0 0,2-1 11 0,-1 2 3 15,5-2 0-15,0 0 0 0,1 1-15 0,0-1-2 16,1-1-1-16,3 0 0 0,-1 1 0 0,-1-2 0 16,2 2 0-16,-1-1 0 0,2-1-10 0,-1 0 8 0,0 0-8 15,2-1 8-15,-3 0-8 0,4-1 8 0,-1 0-8 0,-1-2 8 16,2 0-8-16,0-1 0 15,0 0 0-15,-1-2-11 0,0 0 11 0,0 1 0 0,-2-1 0 0,2-1 0 16,-3-1-25-16,0 0 0 0,0 0 0 0,-1-1 0 31,-1 2-71-31,-1-3-15 0,2-1-2 0,-2 1-690 0</inkml:trace>
  <inkml:trace contextRef="#ctx0" brushRef="#br0" timeOffset="29941.2">10062 9681 914 0,'0'-1'20'16,"0"0"4"-16,2 1 0 0,-2 0 3 0,1 0-27 0,-1 0 0 0,0 1 0 0,0 0 0 0,1 0 35 0,-1 1 1 0,-1 1 1 0,1-3 0 0,0 0-48 0,0 0-9 0,-6 14-3 0,3-10 0 15,2 1 53-15,-2 0 10 16,1 1 3-16,-1-1 0 0,1 1 37 0,0 0 8 0,1-1 2 0,1 2 0 16,0 0-6-16,1-1-2 0,1 3 0 0,0-2 0 15,-1 1-64-15,4 1-18 16,-2 1 0-16,1 0 8 0,1-1 44 0,0 2 8 15,0-1 1-15,1-1 1 0,0 1-62 0,2-1-20 16,1 0 0-16,-1-2 0 0,1 1 20 0,0-3 16 0,0-1-4 0,1-1 0 0,1-1 4 0,-1-3 1 16,1-2 0-16,0-1 0 0,-2 1 24 0,4-3 5 15,-2 0 1-15,-1-1 0 0,3-1-11 0,-3 1-3 16,1-2 0-16,-1 0 0 0,-1-1-6 0,0 0-2 16,-1 0 0-16,-1-2 0 0,1 1-4 0,-1 0-1 15,-1 0 0-15,0 0 0 0,-1 0-11 0,-2 0-9 16,0 0 12-16,0 0-12 0,0 0 0 0,-3 0-22 15,2 2 3-15,-1-1 1 0,-1 3-10 0,0-2-1 0,0 3-1 16,-1 1 0-16,1 0 6 16,-2 1 2-16,2 1 0 0,0 2 0 0,0 0 6 0,0 1 2 0,0 0 0 0,2 0 0 15,-1 1 3-15,0 1 1 16,0 1 0-16,2 0 0 16,0 2-6-16,2 1-2 0,-2 1 0 0,1 2 0 0,3 1-10 0,-2 1-1 0,0 1-1 0,0-1 0 15,1 1 30-15,-1 0 0 0,1-1 8 0,-1 1-8 16,-1-1 12-16,0 0-4 0,1-2 0 0,-3-1-8 15,2-1 28-15,-1-1 0 0,-1 0-1 0,1-4 0 16,-1 1 5-16,0-1 0 0,-1 0 1 0,0-1 0 16,0 0 19-16,-1-2 4 0,0 1 1 0,0-2 0 0,0 0-36 15,0-2-7-15,-1 0-2 0,1 4 0 0,0 0 10 16,-4-17 2-16,2 10 0 0,1 0 0 0,-1 0-24 0,1-1 8 16,0 1-8-16,0 0 0 0,1 1 25 0,-2 0 1 31,2 0 0-31,0 3 0 0,0-2-45 0,0 0-9 0,2 2-1 0,0-1-1 0,-1 1 19 0,2 0 11 15,-1 1-12-15,2 0 12 0,0 0-21 0,2 2 2 32,-1 0 1-32,2 0 0 0,1 0 10 0,1 0 8 15,1 0-12-15,-1 0 12 0,1 0-18 0,3 0 3 16,-2 0 1-16,2 0 0 0,1 0 14 0,-1 0 0 0,2 0 0 16,-2-1 0-16,1 0 0 0,0-1 0 0,-1 1 0 15,0-1 0-15,-2 0 8 0,-1-1-8 0,0 0 12 0,-1 1-12 16,-3-1 15-16,2-1-4 0,-2 0-1 0,-2 0 0 15,1 0 2-15,-2 0 0 0,0-1 0 0,-2 1 0 16,1-1-4-16,-2 0-8 0,-2 0 12 0,1 1-4 16,-4-1 11-16,2 0 1 0,-3 2 1 0,0 0 0 15,-3 0-37-15,0 2-8 0,-1 0-2 0,-1 2 0 16,-2 1 4-16,1 1 1 0,0 0 0 0,-1 3 0 0,1 1 1 0,-1 1 0 16,3 2 0-16,-1 1 0 0,3 1 20 0,0 2 0 15,1 1 0-15,2 0 0 0,2-1-20 0,1 1 3 16,1 0 1-16,1-1 0 0,3 0 25 0,0 0 6 15,3 0 1-15,2 0 0 0,0-1 4 0,2 1 2 16,0-2 0-16,2-3 0 0,1 2 3 0,-1-2 1 16,1-1 0-16,1-2 0 0,2 0-14 0,-1-2-4 0,-2-2 0 15,-1-2 0-15,-1 0 16 0,2 0 4 0,-2-3 0 16,-2 0 0-16,1-1-41 0,-3-1-8 0,0 0-2 0,-1-1 0 16,-1-1 8-16,-1 1 2 0,0-2 0 0,-2 0 0 31,-1-2-61-31,0 0-12 0,0 1-2 0,-2-2-948 0</inkml:trace>
  <inkml:trace contextRef="#ctx0" brushRef="#br0" timeOffset="30176.41">10928 9783 1382 0,'13'7'123'0,"-5"-3"-99"0,-1-1-24 0,-2 0 0 0,0-1 236 0,1 0 41 0,1 0 9 0,4 1 2 0,9 3-212 0,6 2-43 16,1-1-8-16,1 1-1 0,-1-3-24 0,-3-1 0 15,-2-2 0-15,-1 0 0 0,0-2-49 0,-2-1-15 16,-3 0-2-16,0-2-1 0,-4 0 24 0,1-1 5 16,-1 0 1-16,-3-2 0 0,1 1-27 0,0 1-6 15,-1-1-1-15,-1 0-517 0,-2 2-103 0</inkml:trace>
  <inkml:trace contextRef="#ctx0" brushRef="#br0" timeOffset="31349.53">11843 9847 576 0,'0'0'51'0,"-1"-1"-41"0,0 0-10 0,0 0 0 0,1 1 171 0,-2-1 32 0,1 1 6 0,0-2 2 0,-3 1-116 0,1-1-23 15,-3 0-5-15,1-1-1 0,0 1-45 0,0 0-9 16,-2 0-1-16,1-1-1 15,0 2-26-15,-1 0-4 0,0 0-2 0,-3 0 0 16,3 0 35-16,-4 2 7 0,0-1 2 0,1 1 0 0,-3 1 18 0,1 0 4 16,-1 1 1-16,1 0 0 0,0 2-11 0,-1 0-2 15,2 1-1-15,-1 1 0 0,0 1-31 0,2 1-16 16,0 1 1-16,0 1 1 0,1 0 0 0,2 2 0 16,0 1 0-16,2-1 0 0,0 2 14 0,5-1 0 0,0 0 9 0,0 0-9 15,5-2 24-15,0-2 0 16,2 0-1-16,0-1 0 0,3-2-11 0,0 0-3 15,-1-1 0-15,3-3 0 0,0-1 14 0,-2-2 2 0,4 0 1 0,-2-2 0 16,1-2 1-16,1-1 0 0,0-2 0 0,1 1 0 16,-1-2 2-16,0 1 1 0,0-3 0 0,-1 2 0 15,-1-1-11-15,-2 0-3 0,2-1 0 0,-2-1 0 16,-1 1-6-16,-1 1-2 0,0-1 0 0,0 1 0 0,-3-1-8 0,0 2 0 16,-1-1 0-16,-1 2-11 0,0 0 11 0,-2 1-10 15,-1 1 10-15,2 1-10 0,-2 1-6 0,0 1-2 16,-2 0 0-16,2 2 0 0,0 0 18 0,-1 1-12 15,1 0 12-15,-1 2-10 16,-1 1 10-16,2 0-8 0,0 1 8 0,0 2-8 0,2 2 8 0,0 0 0 16,-2 1 8-16,0 0-8 0,3 0 0 0,-1 0 0 15,1 3 0-15,0-1-8 0,-1 2 8 16,0-1 0-16,-1 0 8 0,0 0-8 0,0 0 0 0,0-3 8 0,0 1-8 16,-1-3 0-16,0 0 9 0,2-3-9 15,-1 0 12-15,0-2-12 0,0-1-11 0,-1-1-9 16,0-1-1-16,0-2-1 0,0-1-40 0,0-1-8 0,0-2-2 0,0-3 0 31,0-1-96-31,0-2-19 0,0 0-4 0,2-3-1 0</inkml:trace>
  <inkml:trace contextRef="#ctx0" brushRef="#br0" timeOffset="31777.77">11940 9843 1612 0,'1'10'72'0,"-1"-4"14"0,0 2-69 0,0-3-17 0,0 0 0 0,0 0 0 0,1 1 81 0,0 5 13 0,-1 7 2 0,3 3 1 0,-2 4-59 0,0-2-12 16,2-2-2-16,-1-5-1 0,1-2 1 0,-2-3 1 15,3-4 0-15,-1 0 0 0,0-4-5 0,2-1 0 16,-1-2-1-16,0-1 0 16,1-1 35-16,-2 0 7 0,3-3 2 0,-1-2 0 0,0 0-39 0,1-2-7 31,-1 1-1-31,2-2-1 0,0-2-15 0,-1 1 0 0,1 1 0 15,0-2 0-15,0 1-36 0,0 0-1 0,-2 1 0 0,3 0 0 16,-1 0 14-16,0 1 3 0,0 1 1 0,-2 0 0 16,2 2 8-16,-1 3 2 0,-2 0 0 0,1 1 0 15,0 2 9-15,-1-2 0 0,-2 3 0 0,3 0 0 16,0 1 0-16,-1 1 0 0,0 0 0 0,0 3 0 16,1 0 0-16,-2-1 12 0,1 3-4 0,1-1 0 15,2 2-8-15,-2-1 0 0,1 2 8 0,-1-2-8 16,1 3 22-16,-1-1 0 0,0 1 0 0,1 0 0 15,0 0-3-15,-1 1-1 0,1-1 0 0,-1 1 0 0,-1-2-3 16,1 0-1-16,0-1 0 0,0-2 0 0,-2-1-14 0,-1-2 0 16,3 1 0-16,-1-4 0 0,-2 0 0 0,1-2-21 15,0-1 3-15,-1-2 1 0,1-2-35 0,-2-2-6 16,1-2-2-16,-2-2 0 16,0-1-102-16,0 1-21 0</inkml:trace>
  <inkml:trace contextRef="#ctx0" brushRef="#br0" timeOffset="32142.6">12298 9872 460 0,'6'1'20'0,"-1"0"5"0,-2 2-25 0,1-1 0 0,-2 0 0 0,1 0 0 16,0 1 107-16,1 1 16 0,5 5 3 0,1 2 1 15,1 2 28-15,1 0 5 0,-2 0 2 0,-1-2 0 16,-1-1-74-16,0-2-14 0,-3-1-3 0,3-1-1 16,-3-2-55-16,1-3-15 15,-1-1 0-15,1-3 0 0,1-1 17 0,-1-1-1 0,-1-2-1 0,3-2 0 16,-2 2 4-16,3-2 1 0,-3 1 0 0,1-1 0 15,0 1-8-15,-2 0-2 0,0 0 0 0,-1 2 0 16,0 1-22-16,-3 0-5 0,3 2-1 0,-3 1 0 16,2 2-2-16,-3 0 0 0,1 3 0 0,-1 1 0 0,-2 1 20 15,-1 2 0-15,-1 3 0 0,0 3 9 16,-3 0 14-16,0 3 2 0,-3 4 1 0,2 0 0 16,-4 5 26-16,1-1 4 0,-1 4 2 0,0-1 0 15,-1 0 5-15,1 1 1 0,2-2 0 0,-2-2 0 0,5 0-20 0,-2-2-3 16,2-2-1-16,1-2 0 0,1 0-19 0,0-2-4 15,-1-2-1-15,2-1 0 16,0-4-24-16,0-2-6 0,2-2-1 0,-1-3 0 0,3-1 2 0,-1-2 0 16,0-3 0-16,1 0 0 0,0-2-46 0,1-3-9 0,0-1-1 15,2-1-1 1,-1-1-93-16,2 0-18 0</inkml:trace>
  <inkml:trace contextRef="#ctx0" brushRef="#br0" timeOffset="33217.32">12718 9956 979 0,'0'-2'43'0,"0"0"9"0,0 1-41 0,2-1-11 0,-2 1 0 0,0 1 0 0,0-1 56 0,-2-1 8 0,2-1 3 0,-3-1 0 0,0 1-1 0,-1-2 0 15,2 1 0-15,-3 1 0 0,0 1-40 0,-2 0-8 0,2 2-2 16,-4 0 0-16,1 0 16 0,-1 1 4 0,-1 2 0 0,-2 1 0 15,2 1-5-15,-2-1-1 16,-1 2 0-16,0 0 0 0,2 0-3 0,-2 2-1 0,1 1 0 0,0 1 0 16,4-1 9-16,0 1 1 0,3 0 1 0,1-1 0 15,0 2-17-15,3-1-4 16,1 0-1-16,1 0 0 0,3-2-15 0,1 0 0 16,2-2 8-16,1-1-8 0,2 0-13 0,-1-3-6 0,4 0-1 0,-1-2 0 15,1-2 20-15,1-1 11 0,-1-1-2 0,1-2 0 16,1 0 3-16,-1-2 1 0,-1 1 0 0,1-2 0 15,-3 1 11-15,1-2 1 16,-2 2 1-16,0-1 0 0,0-1-26 0,-1 1 0 16,0-2 0-16,-3 1 0 0,4 0 0 0,-3-1 12 0,0 2-4 0,0-1 0 15,-1 3-8-15,-2 0 0 0,-2 3 0 16,2 0-11-16,-3 1 11 0,1 1 0 0,-1 2 0 0,0 0-8 16,0 1 8-16,-1 1 0 15,2 2 0-15,-2 0 0 0,1 2 8 0,0 3 8 0,-1 1 0 0,0 1 1 16,0 1-29-16,0 3-7 15,1-1-1-15,-1 0 0 0,2 2 32 0,0-1 7 0,0 1 1 0,0 0 0 0,-1-1-29 0,1-1-6 16,-1-2-1-16,1 0 0 0,-2-4 26 0,2 1 5 16,-1-2 1-16,0-1 0 15,2-2 8-15,-1-2 1 0,-1 0 1 0,3-2 0 16,-3 0 10-16,3-2 1 0,-2 0 1 0,1 0 0 16,0-3-29-16,-1-2-9 0,3 1 0 0,-1-3 0 0,1 0 28 15,0-3-2-15,0-2 0 0,0 0 0 16,3-2-37-16,-3-1-7 0,3 1-2 0,-2-1 0 15,0 3 10-15,0 0 2 0,-2 2 0 0,1 1 0 16,-1 1-28-16,0 3-6 0,-1 0-1 0,0 1 0 0,2 0 34 0,-2 2 9 0,1 0 0 0,-2 1 0 16,2 2-17-16,0 0 1 0,-1 1 0 0,1 2 0 31,0 1-20-31,0 2-3 0,0 3-1 0,-1-1 0 0,1 3 8 16,1 0 0-16,0 0 1 0,-1 2 0 0,2-1 43 15,2 1 9-15,-2-2 2 0,1 2 0 0,0-2 11 0,1-1 2 16,-1 1 1-16,0-3 0 0,-1 0-1 0,2-1-1 15,-1-2 0-15,1-1 0 0,0-1-12 0,-1-2-3 16,0-1 0-16,1-1 0 0,1-1 16 0,-3-1 4 16,3-1 0-16,-1-3 0 0,0 0-40 0,-1-2-10 15,0-1-1-15,-1 0 0 0,1 0 21 0,-1-2 4 16,-1 0 1-16,0 0 0 0,-1 0-15 0,0 0-15 16,-3 1 3-16,1 1 1 0,-1 2 11 0,-2-1 16 0,-1 4-4 15,0-1-1-15,-2 2-35 0,-1 2-8 0,0 1 0 0,-2 1-1 16,-1 1 21-16,0 1 4 15,-1 0 8-15,-1 2-13 0,0 1 0 0,-2 3 0 0,1 1 0 0,-1 2 0 16,1 1 13-16,-2 2 0 0,3 1 0 0,-1 1 0 16,4 1 0-16,0 0 0 0,1 1 0 0,1 0 0 15,4-1 32-15,-1 0 2 0,1-1 1 0,2 0 0 16,1-1-18-16,1-2-3 0,1-1-1 0,2 0 0 16,1-2 21-16,2-2 4 0,-1 1 1 0,1-1 0 15,2-3-39-15,0-1-18 0,1 1 2 0,1-3 0 0,-3-1 25 16,2-1 6-16,-1-2 1 0,1 0 0 0,-4-1-40 0,2-2-7 15,-1-1-1-15,0 0-1 16,-1-2-51-16,0 0-9 0,-1-1-3 0,-1 2-937 16</inkml:trace>
  <inkml:trace contextRef="#ctx0" brushRef="#br0" timeOffset="34015.56">13880 10085 979 0,'0'0'87'0,"-1"-1"-70"0,1 1-17 0,-2-1 0 0,2 1 163 0,0 0 29 0,-1-1 5 0,-3 0 2 0,2 1-131 0,-5 0-27 16,0 0-5-16,-1 1 0 15,-2 1-36-15,-1 1-11 0,-1 1 0 0,2 1 0 0,-2 0-26 0,0 1-6 16,0 0-1-16,-1 0 0 16,0 1 61-16,2-2 12 0,0 3 3 0,1-1 0 0,2 1-3 0,1-1 0 15,1 0 0-15,1 1 0 16,3 0 1-16,-1 1 0 0,2 0 0 0,1 0 0 15,1 2-22-15,4-1-8 0,0 1 0 0,1 0 0 0,2-1 11 0,0 0-11 16,2 0 12-16,-1 0-12 16,2-1 15-16,-1-2-4 0,-1 0-1 0,2-2 0 0,-2-2-28 0,2 0-6 0,1-2 0 0,-1 0-1 15,0-2-35-15,0-2-8 0,0-1 0 0,-1-1-461 32,2-1-92-32</inkml:trace>
  <inkml:trace contextRef="#ctx0" brushRef="#br0" timeOffset="34657.11">14161 10165 766 0,'0'-4'16'0,"0"2"4"0,0 0 1 16,-1 0 2-16,1 1-23 0,-1 0 0 0,1-1 0 0,-3 0 0 0,1-1 118 0,-3-1 19 0,1 0 4 0,-4-1 1 0,3 2-123 0,-2 1-19 0,0 0-16 0,0 1 4 15,-2 0 12-15,1 2 16 0,-3 0-3 0,2 2-1 16,-2-1-12-16,-2 3 0 0,4 0 0 0,-3 0 0 16,1 2 56-16,0 0 6 0,2 0 1 0,-2 2 0 15,1-1-7-15,1 1-2 0,0 1 0 0,2-1 0 0,0 3-16 0,1-1-3 16,2 1-1-16,2-1 0 16,1 1-18-16,-1-2-3 0,4 0-1 0,1-2 0 15,-1 0-4-15,4 0-8 0,0-2 11 0,1-2-11 0,1 0 0 0,0-2 0 16,2-1-12-16,-1-1 3 0,0-2 28 0,2-1 5 15,-1-1 2-15,2-1 0 0,0-1-9 0,-2 0-1 16,2-2-1-16,-1 0 0 0,0-2-5 0,-2 1-1 16,1-1 0-16,-2 0 0 0,1 0-9 0,-2-2-11 15,1 2 3-15,-2 0 0 0,1-1-1 0,-3 3 0 16,0-1 0-16,1 2 0 0,-1 0-3 0,-1 2-1 0,-1 2 0 16,-1 0 0-16,-1 2 13 0,1 2-12 0,-1 0 12 0,0 1-12 15,0 1 12-15,-1 1-11 0,2 1 11 0,-1 1-10 16,1 1 25-16,0 2 5 15,0-1 0-15,-1 2 1 0,2 2-21 0,-1 0 0 0,0 0 0 0,0 0 0 16,2-2 9-16,-1-1 4 0,0 3 1 0,-1-3 0 16,2 0-6-16,0-1-8 0,0-1 11 0,-1-1-11 15,-1-1 0-15,2-1-16 16,-2-2 2-16,2 0 0 0,-1-1-45 0,1-1-9 0,-1-2-1 0,2 0-1 31,-1-3-42-31,-1 0-8 0</inkml:trace>
  <inkml:trace contextRef="#ctx0" brushRef="#br0" timeOffset="35103.08">14335 10182 401 0,'2'15'36'0,"-2"-4"-36"0,-2-2 0 0,2-2 0 0,0-3 104 0,0 1 13 0,0 2 3 0,0 4 3 0,2 6 165 0,-2 5 32 15,1 0 8-15,0-1 0 0,2-4-232 0,-1-4-48 16,2-4-8-16,0-3-3 0,0-1-37 0,0-4 0 0,1 0 0 0,-2-3 0 16,1-2 28-16,2-2 5 15,-1 0 1-15,-1-4 0 0,1-1 8 0,2 0 2 0,-1-2 0 0,0-2 0 16,0 1-14-16,1-2-2 0,0 1-1 0,0 0 0 16,0-1-65-16,0 0-13 15,0 0-2-15,1 1-1 0,-1 1 2 0,1 2 1 0,0-1 0 0,0 1 0 0,-1 4 10 0,0 0 1 31,0 2 1-31,0 1 0 0,-2 1 39 0,3 1 0 0,-1 1 14 0,-2 2-4 16,2 0-2-16,-1 0 0 0,-1 3 0 0,1 1 0 0,-1 1-8 16,1 1 0-16,0 1 0 0,-2 0 0 0,2 4 0 0,-1-1 0 15,0 2 0-15,-1 3 0 0,1-2 8 0,0 2 0 16,-1 1 0-16,1 0 0 0,0-1 20 0,-2 0 4 16,1-1 1-16,1-2 0 0,0 1 21 0,-2-2 4 15,2 0 1-15,-1-1 0 16,0-1-59-16,-1-1-17 0,0-2-1 0,-1 0 0 0,2-2 6 0,-1-2 2 15,-1 0 0-15,0-1 0 16,0-1-63-16,-1-2-13 0,1 0-2 0,0-1-1 31,-1-3-40-31,2 1-8 0</inkml:trace>
  <inkml:trace contextRef="#ctx0" brushRef="#br0" timeOffset="36002">15138 10229 1152 0,'6'3'51'0,"-3"-1"10"0,0 1-49 0,-1-1-12 0,-2 0 0 0,2-1 0 0,0 2 60 0,-1 2 8 0,2 3 3 0,2 5 0 15,0 1-44-15,-1 2-9 0,-2 0-2 0,1-1 0 16,-1 0-8-16,0 0-8 0,0-1 12 0,-1-1-12 15,-1 0 0-15,2-3 0 0,-1-1 0 0,0-1 0 16,0-1 53-16,-1 0 11 0,0-3 1 0,1 0 1 16,0-2-14-16,0-1-4 0,0 1 0 0,-1-2 0 15,3 0-17-15,-1-2-4 0,0 1-1 0,0-1 0 0,0-1 3 16,0-2 1-16,0 0 0 0,2-1 0 0,-3-2 3 0,3 0 1 16,-1-2 0-16,-1 1 0 0,0-1-19 0,0-1-4 15,1 0-1-15,-1 0 0 16,-1 0 3-16,2 0 1 0,-1-1 0 0,-2 0 0 0,1 0-14 0,1-1 0 15,-1 1-12-15,-1 0 12 0,3 1-15 0,-2 0 4 16,1 0 1-16,2 1 0 0,-1 2-10 0,-1-1-3 16,3 2 0-16,-2 1 0 0,1 0 5 0,-2 3 1 15,3-1 0-15,-1 1 0 0,0 2 7 0,0 1 2 16,1 1 0-16,1 2 0 0,0 0 0 0,1 1 0 16,0 2 0-16,2 0 0 0,0 0-7 0,0 1-1 15,1 0 0-15,0 1 0 0,1-1 16 0,1 1 0 16,-1-1 0-16,2 0 0 0,0-1 0 0,0-2 0 0,0-1 9 0,1 1-9 15,0-1 40-15,2-1 1 0,-1-1 1 0,1-1 0 16,-2 0-6-16,0-2 0 0,1-1-1 0,-2-1 0 16,0 0-7-16,-1 1-2 0,-2-1 0 0,-1-2 0 15,1 1-17-15,-2-1-9 0,-1 0 10 0,-1 0-10 16,-1-1 12-16,0 1-4 0,-2-1-8 0,-1-1 12 16,0 2-12-16,-2-1-15 0,0 2 3 0,-2-1 1 15,0 2 11-15,-1-1-10 0,-1 3 10 0,-3 0-10 0,2 0-6 16,-5 1-2-16,4 3 0 0,-5-1 0 0,1 2 10 15,-2 1 8-15,0 2-12 0,-2 0 12 0,1 2-12 0,-1 1 12 16,0 2-12-16,2-1 12 0,0 1 0 0,1 0 16 16,2 0-2-16,0 0 0 15,4 1-5-15,-1-1-1 0,2 1 0 0,0 0 0 0,3-1 4 0,-1-1 0 16,2 1 0-16,0 0 0 0,2-1-12 0,1 0 0 16,2-3 0-16,0 1 0 0,1-2 0 0,2 0 13 15,-1-1-3-15,3-3-1 0,0 1-9 0,2-1-14 16,-1 0 3-16,0-1 1 0,3-1-19 0,-1-1-4 15,2 0-1-15,-1-2 0 16,0 0-62-16,0 0-12 0,-2-2-2 0,2-1-1 16,-2 2-91-16,0 0-18 0,1 0-4 0,-2-2-1 0,1-3 176 0,-4-2 35 0</inkml:trace>
  <inkml:trace contextRef="#ctx0" brushRef="#br0" timeOffset="36542.42">15878 10259 1785 0,'-1'0'79'0,"0"-1"17"0,1 1-77 0,-2-1-19 0,2 0 0 0,0 1 0 0,-1-1-57 0,0 0-15 0,-2-1-4 0,1 0 0 0,-3-1 38 0,0 1 7 16,0 0 2-16,-2 1 0 0,1 0 3 0,-2 0 1 15,1 1 0-15,-2 1 0 0,-2 0 25 0,-1 2 0 16,2 2 0-16,-4 0 11 0,0 0 11 0,-1 2 2 0,2 2 1 16,-1 1 0-16,2 0 2 0,1 1 0 15,1 1 0-15,3-1 0 0,2-2 0 0,2 1 0 0,1-1 0 16,5 0 0-16,1-1-18 0,1-1-9 0,0 0 10 0,2-2-10 16,2 1-20-16,1-3-11 15,-1-1-1-15,0-1-1 0,3-2 33 0,0 1 0 0,-1-2 0 0,2-2 9 16,1-1 6-16,-3 0 1 15,2 0 0-15,-1-3 0 16,1 2 11-16,-2-2 2 0,0 1 1 0,0-1 0 0,-2 1-17 0,0 0-3 0,-1 0-1 0,-3 1 0 16,0 0 10-16,0 0 1 15,0 1 1-15,-2 0 0 0,0 1-21 0,-1 1 8 0,-1 1-8 0,-1 1 0 0,-1 1 0 16,1 0 0-16,0-1 0 0,0 3-8 0,-1-1 8 0,-2 2 0 31,2 2 0-31,0 0 0 0,-2 1 21 0,1 1 0 16,-1 1 0-16,-1 2 0 0,2-1-1 0,1 1 0 15,-1-1 0-15,2 0 0 0,-1 1 3 0,1-2 0 0,1 0 0 16,-1 0 0-16,2 0-23 0,-1-2-8 16,0 0 0-16,0 0 0 0,2-2-40 0,-1-1-8 15,3 1-2-15,-2-2 0 16,1-1-47-16,1-1-10 0,1-1-1 0,-1-2-1 16,0 0-69-16,2 0-14 0,1 1-2 0,1-3-1 0,1-2 164 0,2-1 39 0,-2-2 0 15</inkml:trace>
  <inkml:trace contextRef="#ctx0" brushRef="#br0" timeOffset="37189.47">16161 10286 1324 0,'-2'1'59'0,"0"-2"12"0,0 0-57 0,0 0-14 0,0 1 0 0,1-1 0 0,-1 1 98 0,-3 0 17 0,0 0 3 0,-4 0 1 0,-1 1-64 0,-1 1-13 16,-2 1-2-16,2-1-1 0,-2 2-50 0,3 1-9 15,-2-1-3-15,0 0 0 0,1 2-18 16,-2-1-4-16,4 0-1 0,-1 1 0 0,0-1 46 0,1 0 23 16,2 0-3-16,2 1 0 0,-2-1 28 0,2 2 4 15,2 0 2-15,0 0 0 0,1 1-40 0,0 0-14 16,2 1 9-16,0 0-9 0,3 0-13 0,1 1-8 16,1-1-2-16,2-1 0 0,1-2 11 0,2 1 3 15,0-1 0-15,0-3 0 0,1 0 9 0,0 0 0 16,0-1 8-16,1-2-8 0,2 0 33 0,-2-2 3 15,-1 0 0-15,2-1 0 0,-2 0 0 0,-1 0 0 0,1-3 0 16,1-1 0-16,-1 0-16 0,-2-2-4 16,2-3 0-16,0 1 0 0,-1-1-3 0,-1-1-1 15,-1-1 0-15,0 0 0 0,-1 1 3 0,0-1 0 0,-1 1 0 0,-2 0 0 16,-1-1-5-16,0 1-1 0,-1 0 0 0,0-3 0 16,-1 1-1-16,1-1 0 0,-1 0 0 0,-1-1 0 15,0 2-8-15,-1-2 0 0,1 1-10 0,-2-1 10 16,2 0-8-16,-1 0 8 0,0 0 0 0,1 1-9 15,0 2 9-15,0 1 0 0,0 0 0 0,0 1 0 16,0 3 0-16,1 0 9 0,-1 3 0 0,0-1 0 0,0 3-1 16,0-1 0-16,0 3 0 0,1 0 0 0,-1 0 0 15,0 2 0-15,0 1 0 0,0 1 0 0,0 1-8 0,0 2-17 16,0 0 4-16,2 2 1 0,-1 1 0 0,1 2 0 16,-2 2 0-16,3 1 0 0,-1 2 12 0,0 1 0 15,1 2 0-15,-1 0 0 16,0 1 0-16,-1-1 10 0,0 1-2 0,1 0 0 0,-1 0-8 0,3 1 0 15,0 0 0-15,-2-1-11 0,-2-1 25 0,2 0 5 16,-1 1 1-16,-2-1 0 16,1 0-2-16,-2-1 0 0,1 1 0 0,0 0 0 0,-2-1 0 0,2 1 0 15,0-1 0-15,-2-1 0 0,3-2-7 0,-2-2-2 16,0-2 0-16,1-1 0 0,-1-4-9 0,-1 1 0 16,1-1 9-16,0-2-9 0,0 0 0 0,-1-2-16 15,1 0 2-15,-1-3 1 0,-2 0-37 0,0-2-7 0,1-1-2 0,-1-3-641 31,2 1-129-31</inkml:trace>
  <inkml:trace contextRef="#ctx0" brushRef="#br0" timeOffset="37971.33">16460 9913 748 0,'1'-1'67'0,"-1"0"-54"0,2 1-13 0,-2-1 0 16,0 1 124-16,1 0 21 0,0 0 5 0,1 0 1 0,1 0-107 0,-2 1-20 0,2 1-5 0,-2 0-1 16,-1 1 10-16,0 0 1 0,0 1 1 0,0 1 0 15,0 1-15-15,0-1-3 0,0 2-1 0,0 0 0 16,0 1 51-16,0-1 10 0,3 2 3 0,-2-1 0 15,0 1-10-15,3 0-1 0,0 2-1 0,0-1 0 16,-1 1-29-16,1 3-6 0,0 0 0 0,-1 1-1 0,0 1-12 16,0-1-3-16,-2 0 0 0,2 0 0 0,-1 1 20 0,2-1 3 15,-2 2 1-15,1-2 0 0,-2-1-4 0,1 0 0 16,-1-2 0-16,-1 1 0 0,1-2-14 0,-1-1-3 16,0 0-1-16,0-1 0 0,0-1-14 0,0-2 0 15,0 0 0-15,0-2 0 0,-1-2 0 0,1 0 0 16,0 0 0-16,0-2 0 0,-1 1-24 0,1-1-2 15,0-1 0-15,0 0 0 0,-2 0-32 0,2-1-6 0,0 2-2 16,0 0-906-16</inkml:trace>
  <inkml:trace contextRef="#ctx0" brushRef="#br0" timeOffset="38664.87">16589 10550 864 0,'1'0'76'0,"0"0"-60"0,-1 0-16 0,0 0 0 0,0 0 101 0,0 0 18 0,0 1 3 0,-1 0 1 15,-1 0-90-15,0 1-17 0,-3-1-4 0,5-1-1 16,0 0-11-16,-14 3-9 0,7-2 9 0,1 1-13 16,-1 0 13-16,1-1 13 15,-2 1-2-15,1 0-1 0,-1 1 54 0,1 1 10 0,-2-1 2 0,2-1 1 0,0 2-16 16,-1-1-3-16,6 0-1 0,-3 0 0 0,2 0-20 0,1 0-4 16,-1 1-1-16,3-1 0 0,0 0-21 0,2-1-11 15,-1 0 10-15,1 0-10 0,3 0 15 0,-1 0-3 16,1-1-1-16,1 0 0 0,-1 0 13 0,1-1 2 15,1 0 1 1,-2-1 0-16,0 0 0 0,1 0 0 0,-2 0 0 0,3-1 0 0,-1 0-8 0,-2 0-2 16,2 1 0-16,0-1 0 0,-2-1 7 0,1 0 0 15,0 1 1-15,-1-1 0 0,-3 1-13 0,3 1-2 16,-3 0-1-16,1 0 0 0,-1 0 4 0,-1 0 1 0,-1 1 0 16,-1-1 0-16,-3 1-3 0,1-1-1 0,-1 1 0 0,-1 0 0 15,0 0-10-15,-3 1 0 0,1-1 0 0,-2 1 0 31,-1 0 0-31,1 1 0 0,0-1-11 0,0 0 11 0,2 1 0 0,-2 0 0 16,2 0 0-16,0 0 8 0,2-1-8 0,-1 1 11 0,2 0-11 0,1-1 12 16,0 0-2-16,1-1 0 0,1 0 0 0,1 0 0 15,0-1-21-15,0 0-4 0,1-1-1 0,-2-1 0 32,2 0-38-32,0-1-8 0,-2 1-2 0,0-2-971 0</inkml:trace>
  <inkml:trace contextRef="#ctx0" brushRef="#br0" timeOffset="46187.1">8142 7947 979 0,'0'0'87'0,"0"0"-70"0,0 1-17 0,0-1 0 0,0 1 28 0,2 0 1 0,-1 0 1 0,0 1 0 0,2 1-2 0,-1 2-1 16,2-1 0-16,-3 0 0 0,3 1-4 0,-2-1-1 16,2 0 0-16,0-1 0 0,-2 0 19 0,1 0 4 15,0 1 1-15,0 0 0 0,-1 1 23 0,0-1 5 16,-1 2 1-16,1-1 0 0,-2 2-8 0,1 1-2 16,0-1 0-16,-1 2 0 0,0 0-28 0,2 0-5 15,0 1-2-15,-1 0 0 0,2 0-15 0,-1 2-3 16,0-1-1-16,-1 0 0 0,0 3 1 0,0-2 1 15,2 1 0-15,-2 0 0 0,0 1-13 0,3 0 11 0,-3 1-11 0,1-3 10 16,0-1-10-16,-2 0 0 0,1 0 9 0,-1-1-9 16,0-1 0-16,0 0 0 0,0-1 0 0,0 0 0 15,0 0 0-15,0 0 0 0,0 0 0 0,0-3 0 16,0 1 0-16,0-1 0 0,1 0 0 0,0-1 0 16,0 0-14-16,0-1-4 0,1-1-1 0,-1 0 0 15,0-1-57-15,0 0-12 0,1-1-3 16,-1-1 0-16,1 0-33 0,-2-1-8 0</inkml:trace>
  <inkml:trace contextRef="#ctx0" brushRef="#br0" timeOffset="47166.48">8231 7722 576 0,'1'-3'51'0,"-1"1"-41"0,0 1-10 0,0 0 0 0,0 1 52 0,1-1 9 0,0-1 2 0,-1 0 0 0,3-2-4 0,-3-1-1 0,1 1 0 0,-1 1 0 15,2-1 13-15,-4 0 2 0,2-1 1 0,-1 2 0 32,1-1-51-32,-3-1-11 0,0 0-1 0,-1 1-1 0,0-1 38 0,-1 0 8 0,0 1 2 0,-3 0 0 15,3 1-6-15,-5 1-2 0,1 1 0 0,0 0 0 16,-2 2-11-16,-1 1-3 15,-1 0 0-15,0 2 0 0,-2 0-18 16,0 1-4-16,1 1-1 0,-1 0 0 0,0 2 4 0,0 0 1 16,0 1 0-16,-1 0 0 0,1 2-18 0,-1 0 0 0,-1 0 8 0,0 1-8 15,-1 2 0-15,-1-1 0 16,1 0 0-16,-1 1 0 0,1 1 14 0,-3 1-4 16,0 1-1-16,-1 0 0 0,2 0 5 0,0-1 1 15,1-1 0-15,2-1 0 0,3-1 7 0,0 2 2 0,2-1 0 0,1 0 0 0,1 1-24 0,2 0 0 16,2 0 0-16,1 0 0 15,4 2 0-15,-1-1 0 0,2 1 0 0,2-1 0 0,3 0 0 0,0 1-13 16,1 0 3-16,4 0 1 16,-1 0 0-16,2 1 0 0,3-1 0 15,0-1 0-15,1 0 9 0,-1-1 0 0,3 1-9 0,-1-1 9 0,0 0-15 16,1 0 2-16,-1 0 0 0,2 0 0 0,0 0 0 0,0 0 0 16,2 1 0-16,1-1 0 15,-1-1-6-15,0 0-1 0,2 0 0 0,0-2 0 16,1 0 12-16,1-1 8 0,0 1-12 0,1-2 12 15,0-1-12-15,-2 0 4 0,0-1 8 0,2-3-13 16,-2 1 13-16,0-3 10 0,1-1-2 0,-3-2 0 16,2-2-8-16,-2-1 0 0,2-3 0 0,0-1 0 15,-2-2 12-15,2 0 4 0,-3-2 1 0,0-2 0 16,0-1-1-16,-2-1-1 0,0-1 0 0,-2 0 0 16,0-2 7-16,-2-2 2 0,-1 1 0 0,1-3 0 15,0 0 3-15,-4 0 1 0,0-1 0 0,0 0 0 16,-3-2 0-16,-2 0 1 0,-3-1 0 0,1-1 0 0,-2 0-10 15,-2-1-3-15,0 1 0 0,-1-1 0 0,-1 1 1 16,-1 0 0-16,-1 0 0 0,-2-2 0 0,-2 4-17 0,0 0 8 16,0-1-8-16,-3 1 0 0,1-1 11 0,-2 0-11 15,-1 1 10-15,-1 2-10 0,0 2 0 0,-3 2 0 16,2 2 0-16,-3 1 0 0,1 3-24 0,-2 1-5 16,2 3-1-16,-2 0 0 15,0 3-59-15,-1 1-12 0,0 2-3 0,0 1-814 0</inkml:trace>
  <inkml:trace contextRef="#ctx0" brushRef="#br0" timeOffset="50050.12">6808 9816 691 0,'0'-1'61'0,"0"0"-49"0,1 1-12 0,-1 0 0 0,1 0 36 0,1 0 4 0,0 0 0 0,-1-1 1 0,4 1 6 0,1 0 1 15,1 0 0-15,0 1 0 0,1-1 1 0,1-1 1 16,1 1 0-16,0 0 0 0,-1-1-2 0,2 0-1 15,2 0 0-15,-1 0 0 16,0-1 3-16,3 2 1 0,-3-1 0 0,0 0 0 16,2 1-3-16,-2-2 0 0,1 1 0 0,0 0 0 0,0 1-26 0,-1-1-6 15,0 1 0-15,0 0-1 0,0 0-15 0,-3 1 0 16,2 0 0-16,-4 1 0 0,2 0 0 0,-4-1 0 16,2 2 0-16,-2 0 0 0,-2 0 0 0,-1 1 9 15,0-1-9-15,-2 1 12 0,0 1-12 0,0 0 12 0,-2 0-12 16,0 1 12-16,-1 0-12 0,-2 0 0 15,-2 2 0-15,0-2 0 0,-2 2-12 0,1-1 1 0,-1 2 1 0,-2-1 0 16,1 2-11-16,-2-2-3 16,1 1 0-16,0-1 0 0,1-1 3 0,-1 0 0 0,0 2 0 0,1-2 0 15,3 1 3-15,-1 0 1 16,3 0 0-16,0-2 0 0,1 2 17 0,3-1-8 0,0 0 8 0,1 0 0 16,2 0 0-16,0 2 0 0,0-1 0 0,2 0 0 15,1-1 0-15,1 0 0 0,0-2 0 0,3 1 0 16,0 0 0-16,0-1 0 0,1-1 0 0,1-1 0 0,1 0 23 15,-1 0 1-15,3-1 1 0,0-2 0 0,-1 1 15 0,0 0 4 16,1 0 0-16,-1-1 0 0,0 1-2 0,0 0 0 16,-1-1 0-16,-1 0 0 15,-1 1-21-15,0 0-4 0,1-1-1 0,-1 0 0 16,-3-1-16-16,3 0 0 0,-3-1 0 0,0 0 0 16,-2 1-27-16,0-2-2 0,0 0-1 0,0 0 0 15,-3-1-70-15,0 1-13 0,1-1-3 0,-2-1-606 0</inkml:trace>
  <inkml:trace contextRef="#ctx0" brushRef="#br0" timeOffset="50808.18">7247 9586 1324 0,'-3'-2'118'0,"0"0"-94"0,1 1-24 0,1 1 0 0,0-1 0 0,-1 0 0 0,-2-1 0 0,-4-2-8 0,-1-1 44 0,-1 1 8 0,-1 0 3 16,1-1 0-1,0 1-47-15,-3 1-18 0,4-2 1 0,-2 0 0 0,-2 1 17 0,3 0 0 16,-1 1 0-16,-1 0 0 0,-1 1 20 0,1-1 4 16,-2 2 0-16,0 0 1 15,0 2 8-15,-1 1 2 0,-1 1 0 0,-2 1 0 16,-1 2-35-16,0 2 0 0,-1 1 0 0,1 2 0 0,2 1-30 0,-2 0 0 15,1 3 0-15,0 0 0 16,1 1 13-16,2 1 2 0,1 1 1 0,1-1 0 16,1 1 14-16,1-1 16 0,2 0-3 0,-1-1-1 15,5-1-12-15,-2 0-10 0,1 1 2 0,3-1 0 16,0-1 8-16,1 1 11 0,2 0-3 0,0 0 0 0,2 0-8 16,1 1 0-16,2 0 0 0,1 0 0 0,-1-1 0 0,3 1 0 15,1 3 11-15,1-3-11 0,0 2 0 16,2-1-18-16,-1 2 2 0,1 0 1 0,2 0-17 0,-1 0-4 15,1 0-1-15,2 0 0 16,0-1-32-16,1-1-7 0,1-2 0 0,1-4-1 0,1 0 21 0,1-5 5 16,-1-1 1-16,4-2 0 0,-1 0 50 0,0-2 0 15,-1-1 0-15,1-1 9 0,2 0 26 0,-3-3 5 16,2-1 0-16,-2 0 1 0,1-2 11 0,1-1 3 16,0-1 0-16,0-2 0 0,0 0-2 0,1-3 0 15,-2 0 0-15,1-1 0 0,-3 1-25 0,-3-3-4 16,0-1-2-16,-3-1 0 0,0-1 32 0,-3-1 6 15,-1 1 2-15,-3-1 0 0,0-1-26 0,-2 0-6 0,-1 1-1 16,-2-1 0-16,-1 0 15 0,-2 1 2 0,-2-1 1 0,0 1 0 16,-2 0-14-16,-1 2-2 0,-4-1-1 0,0 2 0 15,-1 0-10-15,-2 1-1 0,0 0-1 0,-2 0 0 16,-1 1-7-16,-1 1-2 0,-1 0 0 0,0 1 0 16,-1 2-9-16,0 1 0 0,-18-10 0 15,17 12-44-15,0 2-7 0,1 0-1 0,-1 3-1 31,0 0-82-31,2 1-16 0</inkml:trace>
  <inkml:trace contextRef="#ctx0" brushRef="#br0" timeOffset="51519.88">5785 9268 1785 0,'0'-6'159'0,"0"3"-127"0,0 1-32 0,0 1 0 0,0 1-31 0,0-1-12 0,2-2-2 0,0-1-1 16,0-1 34-16,1 3 12 16,4 1 0-16,-2 3-9 0,2 0 9 0,1 3-8 15,1 1 8-15,0 2-8 0,2 4 8 0,0 0 0 0,1 2 0 0,1 2 0 16,2 1 8-16,-1 0-8 0,2 1 8 0,0 0-8 16,0-1 24-16,3 3 1 0,-1 1 0 15,-1-1 0-15,0-1-17 0,1 1-8 0,-1 1 0 0,2 2 8 16,0-1 8-16,-1 2 2 0,0 0 0 0,-1 0 0 0,-1 2-18 15,1-2 10-15,0-1-10 0,-2-1 8 0,-2-4-8 0,0-1 0 16,-1-1 0-16,-2-2 0 16,-1-2-12-16,-1-1-5 0,0-1-1 0,-1-3 0 15,-3 0-51-15,1-3-11 0,0-2-1 0,-3-1-383 16,-1-2-76-16</inkml:trace>
  <inkml:trace contextRef="#ctx0" brushRef="#br0" timeOffset="51797.11">6323 9188 1785 0,'-4'8'79'0,"-1"-1"17"0,-1 0-77 0,1-1-19 0,1 1 0 0,0 0 0 16,-1 5-16-16,-6 6-6 15,-7 14-2-15,-5 12 0 0,-5 6 40 0,0-1 8 0,1-1 2 0,0-3 0 16,1 0 27-16,3-3 6 0,0 1 1 0,1-5 0 16,3-2-9-16,0-5-2 15,1-4 0-15,3-4 0 0,1-3-27 0,1-4-6 16,3-3 0-16,2-3-1 0,0-1-31 0,1-3-5 0,4-2-2 0,-1 0 0 16,2-2-82-1,-1-1-17-15,2-1-3 0,1 1-1 0</inkml:trace>
  <inkml:trace contextRef="#ctx0" brushRef="#br0" timeOffset="55126.25">5047 11812 1555 0,'2'0'138'0,"1"-1"-110"0,0 1-28 0,-1 0 0 0,0 1 12 0,3-1-4 0,3 0 0 0,5 1 0 15,3-1 18-15,4 1 3 0,-1-1 1 0,0 0 0 16,0-1-15-16,0 0-3 0,1-1-1 0,3 0 0 16,-3 0-11-16,4-1 12 0,-2 0-12 0,0 0 12 15,1 1 22-15,-1-1 5 0,3 1 1 0,-1 1 0 16,2-1 4-16,1 0 2 0,-1 1 0 0,2-1 0 15,-1 0-22-15,-1 1-4 0,3 0 0 0,0-1-1 0,0 0 0 16,3 1 0-16,-1 0 0 0,3-1 0 0,1 1-8 0,1 0-2 16,1 0 0-16,-1 0 0 0,-5 1 2 0,3-1 0 15,2 0 0-15,0 0 0 0,2 1-11 0,1-1 8 16,-3 1-8-16,5-2 8 0,-1 1 7 0,-1-1 1 16,0 2 0-16,-1-1 0 0,1 0-7 0,-1-1-1 15,1 1 0-15,2 0 0 0,-1 0-8 0,2 0 0 16,1 0 0-16,-3-1 0 0,-1 1 0 0,1-1 0 15,2 1 0-15,1 1 0 0,2 0 0 0,0 0 0 16,-1 2 0-16,0-2 0 0,-1 1 0 0,1 0 8 16,-1 1-8-16,0-1 8 0,1 1 4 0,-1 0 0 0,4 0 0 0,-3 0 0 15,-2-2-12-15,1 0-17 0,1 1 4 0,0 0 1 16,0 0 12-16,3 0 16 0,-2 0-3 0,2 0-1 16,-1 0-12-16,-1 0-16 0,-1 1 3 0,0-1 1 15,-1 1 12-15,3-1 16 0,0 1-3 0,1-2-1 16,-1 2-12-16,-2 0 0 0,0 1-9 0,0 0 9 15,0 0 0-15,-1 0 8 0,1-2 1 0,-1 1 0 16,2 1-9-16,-4-1 0 0,3 0 0 0,-3-1 0 16,-1 0 0-16,-1-2 0 0,4 0 0 0,-2 0 0 0,1 0 0 0,-1 0 0 15,2 1 0-15,-3-1 0 0,-2 2 0 16,1-2 0-16,-2 1 0 0,0-1 0 0,2 0 0 0,0 0 0 16,2 0 0-16,0 0 0 0,-4 1 0 0,2 0 12 15,0 0-4-15,1-1 0 0,-3 1-8 0,1 0 0 16,-1 0 0-16,1 0 0 0,0 0 0 0,1 1 0 15,-3-1 12-15,0-1-4 0,-2 1-8 0,2-3 0 16,0 0-12-16,-1 0 12 0,2 0 0 0,2 0 0 16,-1 0 0-16,0 0 12 0,-2 1-12 0,-2-1 0 0,0 1-10 15,-3 0 10-15,0 0 0 0,0 2 8 0,-1-1 1 0,2 0 0 16,0 1-9-16,0-1 0 0,2 0 0 0,1 0 0 16,-3 0 0-16,2-1 0 15,0 1 0-15,-2-1 0 0,2 1 0 0,0-1 0 0,0 1 0 0,0 0-11 16,3 1 19-16,-3-1 3 0,0 0 1 15,-1 0 0-15,1-1-20 0,0 0-4 16,-1 0-1-16,1 0 0 0,1 1 21 0,0 0 4 0,1 1 0 0,-2-1 1 16,4 0-13-16,-1 0-16 0,-2 1 3 0,-1-1 1 15,0 2 12-15,2 0 0 0,1 1 0 0,0 0 10 0,0 1-10 16,2-2 0-16,-1 1 0 0,0-2 0 0,-1 1 0 0,0-1 0 16,1 1 0-16,-2 0 0 15,2 0 0-15,-1-1 0 0,2 0 0 0,0-1 0 0,3 1 0 0,-2-1 0 16,-1 0 0-16,-1-1 0 15,4 1 0-15,-3-1 0 0,3 1 0 0,-2-1 0 16,4 0 0-16,-2 1 13 0,1-1-3 0,-1 0-1 16,-1 0-9-16,0 0 0 0,-1 1-10 0,2-1 10 0,-1 1 0 0,2-1 0 15,0 0 0-15,-2 0 10 0,0-1-10 0,-2 0 0 16,3 2-10-16,-2 0 10 16,2 1 0-16,2-1 0 0,-2 0 0 0,0 0 10 0,1-2-10 0,-2 1 0 0,1 2 0 15,-2-2 8 1,1 2-8-16,-1-1 0 0,2-1 0 0,-1 0 8 0,0 0-8 0,0 0 0 0,-3-1 0 0,-1 1 0 15,0 2 0-15,0-1 8 0,0 1-8 0,2-1 8 16,0 0-8-16,0-1 0 16,2 0 0-16,-5 1 0 0,2 0 27 0,-4 1 0 15,0 0 0-15,0 1 0 0,2 0-39 0,1 0-7 0,0 0-1 0,0-2-1 16,0 0 21-16,-2 0 0 0,0 0 0 0,-1 0 0 16,0 0 0-16,0 1 0 0,-1 0 0 0,3 1 0 15,-1-1 0-15,0-1 0 0,3 0 0 0,-4-1 0 0,3 1 0 16,-2 1 0-16,2 0 0 0,-2 1 0 0,2 1 12 0,-1-1 8 31,2 1 0-31,2-1 1 0,-3-1-33 0,-1 0-8 16,-2 1 0-16,0 0-1 0,0 0 33 0,-1 1 8 0,0 1 0 0,1-1 1 0,1 1-36 0,0-1-7 15,0-1-2-15,1-1 0 16,-2 1 24-16,-1-1 0 0,0 0 0 0,-2 1 8 16,1 1-8-16,0 0-12 15,0 0 2-15,2 2 1 0,0-1 9 0,0 0 0 0,2-1 10 0,-5 0-10 16,2 0 0-16,-2 0 0 0,0 1-13 0,-1 1 4 15,-1 1 9-15,-1-2 0 0,1 2 8 0,0-1-8 0,-1 0 0 0,-1-1 0 16,0-2 0-16,-3 0-8 0,2 2 8 0,-2-1 0 0,0 0 8 16,0 0-8-1,-2 0 0-15,-1 1 0 0,1-2-10 0,-2 1 10 16,2 0 0-16,-1 0 0 0,-1 0 8 0,1 0-8 16,-2 0 0-16,0-1 0 0,0 1-11 0,-1-2 11 15,-1 1-8-15,-2 0 8 0,-1 1 0 0,-1-1 0 0,-1 1-12 0,-1-1 3 16,-2 0 0-16,0-1 0 15,-2 1 9-15,0-1 12 0,-2 0-2 0,1 0-1 16,1 0-9-16,-2 0 0 0,2 0 0 0,-2 0-11 16,-2 0 11-16,1 0 0 0,0 0 8 0,-1 0-8 15,1 0 0-15,-3 0 0 0,2-1 0 0,-2 1 0 0,0-1 0 0,1 1 0 16,0-1 0-16,-1 1 0 0,1-1 0 0,-1 1 0 16,0-1 0-16,0 1 0 0,1-1 0 0,0 1 0 15,0-1 0-15,0 0 0 0,1 1 0 0,-1-1 0 16,1 0 0-16,-1 1 0 0,1 0 0 0,0 0 0 15,1-1 0-15,-1 1 0 0,-1 0 0 0,3-1 0 16,-1 1 0-16,0 0 0 0,-1 0 0 0,0 0 0 16,2 0 0-16,-2 0 0 0,-1 0 0 0,1 0 0 15,1 0 0-15,-2 0 0 0,2 0 0 0,-2 0 0 16,2 0 0-16,-1 1 0 0,1-1 0 0,-1 0 0 0,2 0 0 16,-1 0 0-16,0 0 12 0,0 1 0 0,-1-1 1 15,0 0 0-15,2 0-13 0,-2 0-13 0,0 0 2 16,0 0 1-16,0 0 10 0,0 0 8 0,0 0-8 0,-1 0 11 15,1 0-11-15,-1 0-9 0,0-1 9 0,0 1-13 16,0 0 13-16,0 0 8 0,-1-1 0 0,-1 1-8 16,0-1 0-16,0 1 0 0,0-1 0 0,0 1-12 15,0-1 12-15,0 1 0 0,0 0 12 0,0 0-12 16,0 0 11-16,0 0-11 0,0 0 10 0,-15-10-10 16,9 9 24-16,-1-1 0 0,-1-1-1 0,-1 1 0 15,-1-1-34-15,0 0-6 0,-2 0-2 0,1 1 0 0,-2 1 19 0,-1-2 8 16,2 1-8-16,-2-2 12 0,1 1-12 0,-2-1 0 15,1 0 0-15,-1 0 0 16,0 0 0-16,-3 1 0 0,3 0 0 0,-2-1 0 0,1 0 0 0,1 1 0 16,0 1 0-16,1-2 0 0,0 1 11 0,2 0-11 15,-1 0 12-15,2 1-12 0,2 0 0 0,0 0 0 16,1 2 0-16,2-2-12 0,1 1 12 0,1 0 0 16,0 0 0-16,3 0 0 0,0 1 0 0,0 0 0 15,1 0 0-15,0-1 0 0,0 1 0 0,1 0 0 16,0 0 0-16,0 0 0 0,3 0-14 0,-4 0 3 15,0 0 1-15,0 0 0 0,20-1 10 0,-15 2 0 16,4-1 0-16,-2 1 0 0,1-1 0 0,1 1 0 0,0 1-10 16,0-1 10-16,1 1 0 0,1 0 0 0,1 0 8 0,0 0-8 15,0 1 0-15,2 0-12 16,-2 0 1-16,0 0 0 0,0-1 11 0,-2 2-10 0,2 0 10 0,-2 0-10 16,0 0-1-16,-1 0 0 0,-1 0 0 0,0 1 0 15,0-1 11-15,-2-1-10 0,0 1 10 0,1-2-10 16,-1 1-8-16,0-1-2 0,-1 0 0 0,0 0 0 15,0-1 7-15,0 1 1 0,1-1 0 0,-3 1 0 16,2 1-2-16,-1-2 0 0,0 2 0 0,0-1 0 16,-2 0 14-16,-1 1 0 0,2 0 0 0,-3 0-9 15,1-1 9-15,-1 0-10 0,-1 1 10 0,-2-1-10 0,0 1 10 16,-1 0 0-16,-1 1 10 0,0-1-10 0,-3 1 8 0,1 0-8 16,-2 0 0-16,0-1 9 0,-2 2 3 0,-1 0 1 15,0 0 0-15,0 2 0 0,-2 0-5 0,1-1-8 16,-3 3 11-16,1-3-11 0,-2 3 18 0,0-3-3 15,-1 3-1-15,-2-2 0 0,1 1-4 0,-1-1-1 16,1 3 0-16,1-3 0 16,3 0-9-16,-1 0 0 0,2-3 9 0,0 0-9 0,0-1-24 0,0-1-8 15,3-2-3-15,-3 0 0 16,2-3-60-16,-4-1-12 0</inkml:trace>
  <inkml:trace contextRef="#ctx0" brushRef="#br0" timeOffset="56726.78">6855 11193 979 0,'2'0'87'0,"-1"-1"-70"0,-1 0-17 0,3 1 0 0,-2-1 124 0,0 1 20 0,2 0 5 0,0-1 1 0,3 0-100 0,3 0-20 0,2 0-4 0,0 0-1 16,1 1-25-16,2-2-19 0,-1 1 3 0,1-1 1 15,0 0-13-15,-1 0-2 16,0 1-1-16,-1-1 0 0,0 1 23 0,-4 0 8 16,4 1 0-16,-5 0-9 0,1 1 9 0,-3 0 0 0,1 1 0 0,-2-1 8 15,0 3-8-15,-3-1 0 0,0 0 0 0,1 0 0 0,-2 1 0 0,-2 0 0 31,2 3-11-31,-4-2 11 0,1 3 0 0,-3-1 13 0,0 0-1 0,-1 1 0 0,-1 1 9 0,-1 0 2 16,-1 1 0-16,0-1 0 0,1 1-23 0,-1-3 8 31,1 2-8-31,1-3 0 0,0 0 14 0,1 0-2 0,1-2 0 0,1 0 0 0,0 0-12 0,4-1-13 16,-2 0 2-16,1-2 1 0,1 2 19 0,1 0 4 16,0-1 1-16,1 1 0 0,1-1-31 0,2 0-7 15,1 0 0-15,0-1-1 16,3 1-11-16,2 0-3 0,-1 0 0 0,2 0 0 0,1 0 13 0,-2 0 2 15,1 0 1-15,2 1 0 0,-2 2-1 0,1 0-1 16,0 1 0-16,-2 0 0 0,-1 0-11 0,0-1-3 16,0 3 0-16,1-1 0 0,-3 0 13 0,0-1 2 0,-2 0 1 0,-1 1 0 15,-1-2 23-15,1 0 0 0,-3 1 0 0,0-3 8 16,-1 1 38-16,0 0 7 0,-1 0 2 0,0-1 0 16,-3-1 30-16,-1 2 7 0,1 0 0 0,-2-1 1 15,-3 1-13-15,2-3-2 16,-3 2-1-16,0 0 0 0,-1-1-53 0,0-1-10 0,0-1-2 0,-1-1-1 15,0-1-111-15,-1 0-21 0,2 0-5 0,-1 0-571 16</inkml:trace>
  <inkml:trace contextRef="#ctx0" brushRef="#br0" timeOffset="57806.43">7130 10973 57 0,'-1'-4'0'0,"-1"2"0"0,1 0 0 0,-2 1 0 0,3 0 132 0,-1 0 20 0,-1 0 5 0,-1-1 1 15,-2 0-46-15,0-1-8 0,-2 0-3 0,-1 2 0 0,-1-2-42 16,0 0-9-16,1 1-2 0,0 0 0 0,-2 0-12 0,1 0-4 16,-1 0 0-16,1-1 0 15,0 1 29-15,-2-1 6 0,-1 0 1 0,1 0 0 16,-2 2 3-16,0-1 1 0,-1 1 0 0,-1 0 0 0,1 1-22 0,-1 1-4 15,-1 0-1-15,1 1 0 0,0 0-29 0,0 1-5 16,0 2-2-16,-2 1 0 0,3-1-9 0,-1 2 0 16,0 1 0-16,-1 3 0 0,-1-1 0 0,2 1 0 15,1 1 0-15,-2 0 0 16,1 2 0-16,-2-1 0 0,2 2 0 0,1 0 8 0,-2 0-8 0,1 2 0 16,-2 1 0-16,1 1-11 0,1 1 11 0,1 0 16 15,2 0-4-15,0-1-1 0,3-1-11 0,0-1 0 16,0 1 9-16,4 0-9 0,1-1 10 0,1 0-2 0,1 0-8 15,1 0 12-15,4 0-12 0,-1 0-8 0,1 0 8 0,-1 0-13 16,3 0 2-16,0 2 1 16,1 0 0-16,2 1 0 0,0 1-28 0,3 0-6 0,-1 1 0 0,4-2-1 15,1 1-6-15,3-2-1 16,1 0 0-16,2-3 0 0,-1 0 13 0,2-3 3 16,-2 0 0-16,2-2 0 0,2 1 36 0,-2-3 0 0,1-1 0 0,2-1 8 15,-1 1 0-15,3-3 0 16,1 1 0-16,0-2 0 0,-1-1 16 0,2-2 4 0,0 0 0 0,-1-1 0 15,-3 0-5-15,3-2-1 0,-3-1 0 0,-1-2 0 16,-3-1 0-16,-1 0 0 0,1-4 0 0,-1-1 0 16,-2 0 0-16,-1-2 0 0,-1-2 0 0,0-1 0 15,-2 0 2-15,2-1 1 0,-2-3 0 0,-2 0 0 0,-1-1 5 0,-1-1 1 16,0-2 0-16,-3 1 0 0,-1 0 9 0,-1 0 1 16,-1 1 1-16,-3-2 0 0,-1 4-3 0,0-2-1 15,-1 0 0-15,-2 1 0 0,0-1-10 0,-2-2-3 16,-1 0 0-16,-1-1 0 0,-1 0-11 0,-3 0-2 15,1-2-1-15,-2 2 0 0,-1 1-11 0,1 3 12 16,2 1-12-16,-3-1 12 0,1 4-12 0,-1-1 0 16,1 1 0-16,0 1 0 15,-1 1 0-15,1 1 0 0,-1 1 0 0,2 1 0 0,-1 1-30 0,-1 2-8 0,0 1-2 0,-1 1 0 32,2 1-44-32,-1 2-10 0,-2 0-2 0,1 3 0 15,0 0-113-15,-2 4-23 0,-2 1-5 0,-1 2-1 16,2-1 186-16</inkml:trace>
  <inkml:trace contextRef="#ctx0" brushRef="#br0" timeOffset="62107.02">7916 11293 748 0,'0'-2'67'0,"0"1"-54"0,0 0-13 0,0 1 0 0,0 0 69 0,0 0 11 0,0-1 3 0,0-1 0 0,0-1 8 0,-1 0 1 0,-2 1 1 0,2-1 0 15,-3 1-24-15,1 1-5 0,-1-1 0 0,0 1-1 16,0 0-12-16,-2 0-3 0,1 1 0 0,-3 0 0 16,1 0 7-16,-2 2 1 0,1 0 0 0,-2 1 0 15,1 2-31-15,-2 0-5 0,0 2-2 0,-1 1 0 16,2 1-18-16,-2 1 0 0,0 0 0 0,2 1 0 15,-4 3-25-15,3-1-3 0,0 0 0 0,0-1 0 16,1 2 12-16,3-1 3 0,0 1 0 0,1-2 0 16,4 1 13-16,0-1 0 0,2 1 0 0,0-2 0 0,3 1 11 15,0-1 5-15,3 1 0 0,0-2 1 0,2 0-1 16,0-1 0-16,4-3 0 0,-1 1 0 0,1-1 13 0,1-1 3 16,1-1 0-16,-1-1 0 0,1 0-19 0,0-2-3 15,-2 1-1-15,2-1 0 0,-1-1-1 0,-2 0-8 16,2 0 12-16,-1 1-4 0,0-2-8 0,-2 1-12 15,0 0 2-15,-1-1 1 0,-1 0-25 0,0-1-5 16,-1 0-1-16,1-1 0 16,-1-1-68-16,-2 1-13 0,-1-3-3 0,-1 0-644 0</inkml:trace>
  <inkml:trace contextRef="#ctx0" brushRef="#br0" timeOffset="62533.99">8030 10965 1094 0,'-1'2'97'0,"0"0"-77"0,0 0-20 0,1 0 0 0,0 1 105 0,0 1 18 0,0 2 3 0,-2 7 1 0,1 2-67 0,-1 3-12 15,1 2-4-15,1 1 0 0,1 2-12 0,-1-1-4 16,0 1 0-16,2 0 0 0,1 2-17 0,-3-3-11 16,2 1 12-16,0-2-12 0,-1 0 47 0,1-1 2 15,0 1 1-15,1-2 0 0,-1-2-2 0,-1-1 0 16,1-1 0-16,0 0 0 0,2-1-6 0,-1 0-2 0,0 1 0 15,1-2 0-15,-2 1-23 0,1 0-5 0,1-2 0 0,-1 0-1 16,0-1 3-16,-1 2 1 0,0-2 0 0,-1-2 0 16,1 1-25-16,-2-3-5 0,1-1-1 0,-1-1 0 15,0-3-11-15,0 1-2 16,0-2-1-16,-1-1 0 16,-1 0-48-16,1-2-10 0,1-1-1 0,-3-1-1 15,2-1-77-15,-2-2-15 0</inkml:trace>
  <inkml:trace contextRef="#ctx0" brushRef="#br0" timeOffset="62836.03">8214 11249 1882 0,'3'7'41'0,"-2"-5"9"0,0 0 2 0,0 1 1 0,-1 0-42 0,0-1-11 0,1 2 0 0,1 1 0 15,1 6 30-15,0 3 4 16,2 2 1-16,-2 1 0 0,2 0-24 0,-1-2-11 0,1 1 10 0,-3-1-10 16,3 0 0-1,0-1-15-15,0 0 2 0,-1-2 0 0,3 2 0 0,-4-3 0 0,0-2 0 0,1 0 0 16,-2-3 13-16,2-1 13 0,-2-1-2 0,2-1-1 16,-4-2-36-16,3 0-7 0,-1-1-2 0,0-1 0 31,0-1-79-31,-1-2-16 0,-1-1-3 0,3-1-1 0,-2-2-93 15,0-4-18-15,-1-4-4 0,-1-3-1 0</inkml:trace>
  <inkml:trace contextRef="#ctx0" brushRef="#br0" timeOffset="62993.25">8303 11080 1483 0,'2'-1'32'0,"-1"0"8"0,-1 0 0 0,0 0 2 0,2 1-34 0,-1-1-8 31,1 0 0-31,3 0 0 0,1 0-60 0,1 0-15 0,-2 2-2 0,3 2-1 32,-3 1-128-32,-1 0-26 0,1 3-4 0,-2-2-2 0,2 0 194 0,-3 0 44 15,-1 0 0-15,-1-2 0 0</inkml:trace>
  <inkml:trace contextRef="#ctx0" brushRef="#br0" timeOffset="63729.5">8515 11324 1785 0,'7'1'79'0,"-3"-2"17"0,-1 1-77 0,-1-1-19 0,-1 0 0 0,2 1 0 15,-1-1-32-15,2-1-9 0,1-2-3 0,2-2 0 16,0-1 83-16,-1 0 16 0,1 0 3 0,-5-2 1 16,3 2-50-16,-3-3-9 0,-1 2 0 0,-1-2 0 0,0 3 0 0,-1-1 0 15,-1 2 0-15,-1-1 0 0,0 1 17 0,-1 2-1 16,-1-1 0-16,0 2 0 15,0 0-16-15,-1 2 0 0,-1 1 0 0,0 1 0 0,-2 1-12 0,1 2-7 16,0 2-1-16,0 1 0 0,-1 2 0 0,-1 1 0 16,0 1 0-16,-1 2 0 0,2 1 20 0,0 1-10 15,-1-1 10-15,2 1-8 0,1 1 8 0,2-1 14 16,1 0-3-16,1-1-1 0,2 0 16 0,1-1 3 16,3 0 1-16,0-3 0 0,3 0-2 0,0-2 0 15,1 0 0-15,2-1 0 0,-1-1-12 0,2-3-2 16,0 0-1-16,0-2 0 0,1-2 11 0,2-2 3 0,-3-1 0 15,4-2 0-15,-3-1 0 0,1-1 0 16,-1 0 0-16,2-2 0 0,-3 1-5 0,0-2-1 0,1 1 0 0,-1-1 0 16,-1 0-13-16,-1 2-8 0,0-1 8 0,-1 0-8 15,-1 2-21-15,-2-1-9 0,0 2-2 0,-2 0 0 16,1 2 48-16,-1 2 10 0,0 0 2 0,-1 1 0 16,-1 1-28-16,0 0 0 0,0 2 0 0,0 0 0 15,0 2 0-15,0 0 0 0,0 2-9 0,0 2 9 16,0 1-8-16,0 3 8 0,-1 0 0 0,-1 1 0 15,2-1 0-15,0 2 0 0,-1-1 0 0,1-1 0 0,0 0 31 0,1-2 9 16,-1 0 3-16,3-1 0 0,-2-1-43 0,3 0-22 16,-1-2 2-16,0 0 1 15,0-3 31-15,-1 1 5 0,0-3 2 0,1-1 0 0,1-1-19 0,1-1 0 16,-1-2-11-16,1-2 11 0,1 0 0 0,-1-3 0 16,2 1 0-16,-1-1 0 0,-1-1 0 0,1-1 0 15,-1 3 0-15,-1-2-10 16,3 3 10-16,-2-1 0 0,-1-1 0 0,1 0 0 15,-1 1 0-15,1 2-8 0,-1-1 8 0,1 2 0 0,0 2-20 0,-2 0 2 16,1 1 0-16,-2 1 0 0,3 2 0 0,-1 0 0 0,-2 1 0 16,1 1 0-16,1 1 10 0,-2 1 8 15,3 1-12-15,-2 2 12 0,0 1-12 0,0 1 4 0,-1 0 8 0,1 2-13 16,-1 0 13-16,-1 1 0 0,0-1-10 0,2 3 10 16,-1-1-8-16,-2 0 8 15,3-1-10-15,-1 0 10 0,0 0-13 0,0-2 3 0,0-1 1 0,0-1 0 16,0 0-26-16,-2-3-5 0,3-1 0 0,-2-2-1 15,0-2-27-15,1-2-6 0,-1-1-1 0,0-3 0 16,0-2-57 0,-1-3-12-16,2-2-3 0,0-3 0 0</inkml:trace>
  <inkml:trace contextRef="#ctx0" brushRef="#br0" timeOffset="64036.67">8997 10774 2016 0,'2'2'89'0,"-2"-1"19"0,2 1-87 0,-2 0-21 0,1 0 0 0,0 1 0 0,2 1 43 0,0 3 4 0,0 4 1 0,3 5 0 0,-1 6-25 0,2 1-5 16,0 1-1-16,0 2 0 0,1 0 2 0,-1-1 0 16,2 3 0-16,-2-2 0 0,3-1-11 0,-2 2-8 15,1-1 12-15,-2 0-12 0,3 0 24 0,-3-1-1 16,1 1-1-16,-2-3 0 0,1-2-8 0,-1-1-2 0,-2-2 0 0,3 0 0 15,-3-3-12-15,-1-1 0 0,2-1 0 0,-2-2 0 16,0 1-17-16,-1-3 0 0,-1 0 0 0,-1-1 0 16,0-1-31-16,-3 0-7 15,2-2-1-15,-3-2 0 16,1 0-34-16,-3-2-7 0,0 0-2 0,-1-3 0 16,-1 0-44-16,-1 0-9 0,-2-2-1 0,-2-3-509 0</inkml:trace>
  <inkml:trace contextRef="#ctx0" brushRef="#br0" timeOffset="64274.71">8866 11149 705 0,'0'-7'15'0,"0"2"3"0,0 1 1 0,0 1 2 0,1 2-21 0,-1 0 0 0,2 1 0 0,0 0 0 16,3-2 170-16,0 0 30 16,4 0 5-16,1 2 2 0,1 1-79 0,0 0-15 0,1 1-3 0,1 0-1 0,1 1-29 0,0-1-5 15,2 1-2-15,0-1 0 0,0 0-8 0,1 0-1 16,0-1-1-16,0 0 0 0,-1-1-15 0,1 0-2 15,-1 0-1-15,2 0 0 0,-2-1-25 0,1 1-4 16,-1-1-2-16,-2 1 0 0,0-1-14 0,-2-1 0 0,-1 0 0 0,-1 0 0 16,0 0-30-16,-3-1-2 15,3 1-1-15,-4-1 0 16,2 1-65-16,-3-1-13 0,2 0-2 0,-4 0-848 0</inkml:trace>
  <inkml:trace contextRef="#ctx0" brushRef="#br0" timeOffset="65005.3">9879 11235 979 0,'0'0'87'0,"-1"0"-70"0,0 0-17 0,1 0 0 0,-2 0 104 0,2 0 18 0,-2 0 3 0,-2 0 1 0,1 2-53 0,-3-1-10 0,0 2-3 0,-1-2 0 16,0 2-21-16,-2 0-5 16,1 0-1-16,-1 0 0 0,-1 0-23 0,-1-1-10 0,1 1 8 0,2 1-8 15,-1 0 12-15,-1-1-4 0,1 2 0 0,-1 1 0 16,1-1 2-16,0 2 0 0,1 0 0 0,0 0 0 16,1 1 16-16,2-1 3 0,0 2 1 0,0-3 0 15,1 3-14-15,1 0-4 0,0 2 0 0,2 0 0 16,1 2-12-16,0 0-18 0,0 0 4 0,1 1 1 0,2-1-3 15,0 0 0-15,1-1 0 0,0 0 0 0,0-1-21 16,-1-2-5-16,4 0-1 0,-3-2 0 0,1 1 6 0,-2-4 1 16,2 1 0-16,-1-3 0 15,3 0-45-15,-2-2-9 0,0-2-2 0,1-2-531 16</inkml:trace>
  <inkml:trace contextRef="#ctx0" brushRef="#br0" timeOffset="65454.59">10038 11289 1670 0,'2'1'74'0,"-4"0"15"0,2 1-71 0,0-1-18 0,0 0 0 0,0 0 0 15,-1 0 32-15,0 1 2 0,-2 2 1 0,1-1 0 16,-2 2-35-16,0 0 0 16,-1 0 0-16,-1-1-9 0,1 0-5 0,-3-1-1 0,1 2 0 0,-1-2 0 0,-1 3 3 0,0-1 1 15,0 0 0-15,0 1 0 16,1 0 24-16,-1-1 5 0,1 2 1 0,0-1 0 0,1 1 9 0,2 0 3 16,-1 1 0-16,2-1 0 0,0 0-13 0,1 1-2 15,3-1-1-15,0 1 0 16,2-2-15-16,1 1-18 15,0-1 4-15,4-3 1 0,0 1 1 0,0-2 1 0,0 0 0 0,0-2 0 16,0 0 26-16,0-2 5 0,1-1 0 0,0 0 1 0,-1 0 19 0,0-2 4 16,-2 1 1-16,1-1 0 0,-1 0-5 0,-1 0-2 15,0-1 0-15,-1 1 0 16,1-1 3-16,-1 1 1 0,-1 0 0 0,0-2 0 0,0 2-14 0,-1-3-4 16,-1 1 0-16,0 1 0 0,2-2-24 0,-2 1 0 15,1-2-14-15,-1 0 5 16,1 0-88-16,-1-2-18 0,0 2-3 0,1-1-1 15,-1 2-91-15,0 0-18 0</inkml:trace>
  <inkml:trace contextRef="#ctx0" brushRef="#br0" timeOffset="65760.16">10119 11309 518 0,'3'9'46'0,"-1"-3"-37"0,-2 0-9 0,2-1 0 0,-1-2 206 0,0 0 39 0,0 1 8 0,-1 3 2 0,4 3-112 0,-2 5-23 15,1 1-4-15,1-2 0 0,-2-1-51 0,3-2-9 32,-2-3-3-32,1 0 0 0,1-3-41 0,-1-1-12 15,1-1 0-15,1-2 0 0,0 0 20 0,-1-2-1 16,5-2 0-16,-3-2 0 0,2 1 20 0,-1-3 4 16,2 1 1-16,1-1 0 0,-2-1-10 0,1 0-2 15,-2 1 0-15,2 0 0 0,-1-1-13 0,0 0-3 16,1 0-1-16,-3 1 0 0,1 0 8 0,0 1 1 15,0-1 1-15,-1 0 0 0,-2 2-9 0,0-2-3 0,-1 1 0 16,-2 0 0-16,1 1-5 0,-2-1 0 0,2 1-8 0,-2-1 12 16,0 0-49-16,-1-1-11 0,0-1-1 0,0 1-1 31,0-2-71-31,-1-1-15 0,0 0-2 0,0-1-800 0</inkml:trace>
  <inkml:trace contextRef="#ctx0" brushRef="#br0" timeOffset="66046.73">10425 10986 2246 0,'1'3'100'0,"0"-2"20"0,-1 1-96 0,2-1-24 15,-1 1 0-15,0 0 0 0,0 0 16 0,2 4 0 16,0 3-1-16,1 2 0 0,4 4-15 0,-1 2-12 15,-1 1 3-15,0 2 0 0,-1-2-5 0,1 3-1 16,0-1 0-16,-1-1 0 0,-1 0-5 0,1-2 0 16,0-1-1-16,-1 0 0 0,0-1 21 0,-1-3 0 15,0 0 0-15,0-2 0 0,-2 0-28 0,0-3 3 0,1 1 0 0,0-1 0 16,-1-2-39-16,-1 0-7 0,3-1-1 0,-2-2-1 31,0 1-55-31,2-1-10 0,-1-2-2 0,-1 0-512 0</inkml:trace>
  <inkml:trace contextRef="#ctx0" brushRef="#br0" timeOffset="66533.98">10614 11167 691 0,'-3'2'61'0,"2"0"-49"16,0 0-12-16,0-1 0 0,0 1 136 0,-1 1 25 15,0 3 5-15,-3 4 1 0,-2 4-109 0,2 2-22 16,-2 1-4-16,0 2 0 0,5 0-3 0,-1-1 0 15,1 1 0-15,3-3 0 16,0 0-29-16,3-3-13 0,2-3 1 0,1-2 0 16,0-1 48-16,1-3 9 0,1 0 3 0,1-3 0 0,0-2 0 0,-1-3 0 15,3-1 0-15,-2-2 0 0,3-2 0 0,-2-2 0 16,1-1 0-16,-2-2 0 16,1-1-48-16,-2-2 0 0,0-1 0 0,-1-1 0 0,-1 0 0 0,-1 1 0 15,-1 0 0-15,-1-2 9 0,1 0 3 0,-2-1 1 16,-1 1 0-16,1-2 0 0,-3 2 8 0,-3 0 2 15,3 2 0-15,-3 1 0 0,-1 1-13 0,1 0-2 0,-2 1-8 0,0 2 12 16,-1 1-12-16,1 0 0 0,0 1 0 0,-1 2 0 16,2 2 10-16,-1 1-10 15,1 1 10-15,1 0-10 0,-1 3 12 0,3 1-4 0,-1 0-8 0,0 2 12 16,2 0-21-16,0 1-5 0,0 2-1 0,0 3 0 16,0-1 4-16,0 4 1 0,0 2 0 0,3 2 0 15,-1 3 10-15,2 1 0 0,0 1-9 0,1 1 9 16,1 0 15-16,-2 2 7 15,3 1 2-15,-1 2 0 0,0-1 2 0,-1 2 1 0,0-1 0 0,0 0 0 16,2-2-8-16,-2-2-2 0,1-2 0 0,0-2 0 0,-2-2-7 0,1-2-2 16,-1-2 0-16,0 0 0 0,0-2-8 0,-1-1 0 15,0-3 0-15,-1-1 0 16,2 0-28-16,-1-3-7 0,-2 0-1 0,0-2-1 16,3-1-56-16,-2-2-11 0,2-1-3 0,-3 1-775 0</inkml:trace>
  <inkml:trace contextRef="#ctx0" brushRef="#br0" timeOffset="67467.89">11130 10999 1785 0,'4'-1'79'0,"-3"-1"17"0,1 0-77 0,0 1-19 0,-2 0 0 0,1 0 0 0,2 0 49 0,-1-1 7 0,3-1 0 0,-1 1 1 0,1 0-57 0,0 2 0 15,1 1 0-15,-1 1 0 0,-1 2-43 0,0 3-1 31,1 0 0-31,-1 5 0 0,1 2 20 0,-2 1 3 0,1 3 1 0,-1 1 0 16,1 3 88-16,-1 0 17 0,-2-1 4 0,0 1 1 0,1-1-26 0,-2-1-6 16,1-3-1-16,-2 0 0 0,-1-1-29 0,1-1-5 15,0-3-2-15,-1-1 0 0,0-2 3 0,-1 1 0 16,1-3 0-16,-1-1 0 0,3-1-10 0,-2-1-2 0,1-3 0 16,0 1 0-16,1-2-3 0,0-1-1 15,0 1 0-15,0-1 0 0,0-1-8 0,1 0 0 0,1-3 0 0,-1 0 0 31,4 0 0-31,-1-3 13 0,1 1-3 0,0-1-1 16,3 0-9-16,-1-1-11 0,1 1 3 0,0 1 0 0,0 1-7 0,-1 2-1 0,1 2 0 0,-1 0 0 31,0 2-23-31,1 0-5 0,-2 1 0 0,2 1-1 16,-3 1 17-16,0-1 4 0,0 2 1 0,-2-1 0 16,0 1-14-16,0-1-3 0,-2 0-1 0,-1 0 0 15,-1 2 24-15,-2-2 5 0,1 0 0 0,-1 2 1 0,-2-1-3 0,-1 1-1 16,0 0 0-16,-2 0 0 0,0 1 30 0,0-2 5 15,0 1 2-15,-1 1 0 0,2-2 12 0,-1 0 2 16,0 1 1-16,1-1 0 0,-1-1-7 0,3-1-2 16,0 1 0-16,0 0 0 0,4-1-28 0,-3 0 0 15,2-1 0-15,0 0 0 0,1 0 10 0,0-1-1 16,1 0 0-16,0 0 0 0,0 0-9 0,2-1 0 16,0 2 0-16,1-1 0 0,1 0 0 0,3-1-12 15,0 0 4-15,1-1 8 0,1 0-12 0,3 0 12 16,-1-2-10-16,3 1 10 0,-1 0 0 0,2-1 0 0,-1 0 0 15,0-1 10-15,1 1 4 0,0-1 1 16,0-1 0-16,0 0 0 0,2-1 9 0,-3 0 1 16,1 1 1-16,-2-2 0 0,0 1-13 0,-1-1-2 0,-2 2-1 0,-1-1 0 15,-2 1 9-15,1 0 1 0,-3 0 1 0,0 1 0 16,-1 0-9-16,-2 0-1 0,-2 1-1 0,1-1 0 16,-1 1 13-16,-1 0 2 0,1 1 1 0,-4 0 0 15,1 0-34-15,-2 1-8 0,1 1 0 0,-4 1-1 16,2 1 27-16,-3 2 6 0,0 1 0 0,-1 0 1 15,-1 3-45-15,-1 0-8 0,1 0-3 0,2 0 0 16,1 0 39-16,1 1 0 0,2-1 0 0,0 2 0 0,4-1 0 0,-1 0 0 16,1 0 0-16,2 0-11 0,1-1 22 0,0 1 4 15,2-2 1-15,1 1 0 0,1 0-16 16,0-2 0-16,2 1 0 0,-1-1 0 0,1-2 20 0,1 0 4 16,0-1 0-16,0-1 1 0,0 1-38 0,-2-3-8 15,2 1-2-15,0-2 0 0,-1 0 8 0,-1-1 2 16,1 0 0-16,-1-1 0 15,0-1-69-15,-1 0-14 0,0 1-2 0,0-2-1 16,0 1-53-16,0 1-10 0</inkml:trace>
  <inkml:trace contextRef="#ctx0" brushRef="#br0" timeOffset="68762.82">12246 11226 889 0,'2'-2'19'0,"-1"0"4"0,-1 2 1 0,0 0 2 0,0 0-26 0,1-1 0 0,0-1 0 0,-1 0 0 0,2-1 114 0,0 0 18 0,-1 1 3 0,-1 1 1 0,0 0-60 0,0 0-11 15,-1 0-2-15,-1 0-1 0,0 0-3 0,1 0-1 16,-1 0 0-16,-1 0 0 0,0 0 6 0,0 0 2 16,-1 0 0-16,-2 0 0 0,1 0-10 0,-2 1-1 15,0 0-1-15,-2 0 0 0,-1 2-37 0,-2 0-7 0,0 2-2 0,0 0 0 16,0 1-8-16,-1 1-14 0,1 1 3 0,1-1 1 16,1 2-2-16,-2-1 0 0,3 2 0 0,0-1 0 15,0 2 12-15,0 1 0 0,1 0 0 0,2-1 0 16,0 2 0-16,1-2 0 0,1 1 0 0,3 0 0 15,0-1 0-15,2 0-16 0,0-2 4 0,1-2 0 16,1 0-13-16,2 0-3 0,1 0-1 0,2-2 0 16,0 0 13-16,-2-2 4 0,4 0 0 0,-1-2 0 15,1-2 12-15,0-2 16 0,2 0-3 0,-1 0-1 0,2-3 14 16,-2 1 2-16,0-3 1 0,2 1 0 16,-2 0-14-16,1 0-3 0,-1-1-1 0,-1 1 0 0,-1-1-11 0,-1 1 0 15,0-1 9-15,-1 1-9 0,-1 0 0 0,0 1 0 16,-1-1 0-16,-1 2-8 0,0 0 8 0,-1 1 0 15,0 0 8-15,-2 2-8 0,1 1 0 0,-1-1-8 16,0 3 0-16,-1-1 0 0,0 1 8 0,0 0 0 16,0 2 0-16,0-1 0 0,2 2-11 0,-2 0 0 15,0-3 0-15,0 0 0 0,0 0 11 0,2 16 0 16,-2-9 10-16,0-1-10 0,1 0 15 0,-1 1-3 16,0 0-1-16,0 2 0 0,0-1 0 0,0 1 0 0,2 0 0 15,-1 0 0-15,0 1-11 0,0-1 0 0,1-2 0 16,0 1 8-16,-2-1-8 0,2 0 12 15,0-1-12-15,-1-1 12 0,-1-1-30 0,2 0-6 0,-1-2 0 0,0 0-1 16,0 0-17-16,-1-1-3 16,0-1-1-16,0-1 0 0,0 0-2 0,2-1 0 0,-1 0 0 15,-1-3 0 1,1 0-82-16,0-1-17 0,-1 0-3 0,-1-1-515 0</inkml:trace>
  <inkml:trace contextRef="#ctx0" brushRef="#br0" timeOffset="69231.32">12335 11202 1422 0,'2'2'31'0,"-1"-1"6"0,2 0 2 0,-2 0 1 0,-1 0-32 0,2 0-8 0,1 3 0 0,2 2 0 0,3 1 72 0,-1 3 13 0,0 0 3 0,0 1 0 0,-2 0-68 0,1-1-12 15,-3 1-8-15,2 1 8 0,-1-1-8 0,-2-1 0 16,2 1 0-16,-2-1 0 15,0 0 35-15,-1-3 5 0,1 1 2 0,-2-1 0 16,1 0 29-16,-1-2 5 0,0 1 2 0,-1-2 0 0,1 0-42 0,0-3-9 16,0 1-2-16,1-1 0 0,0-1-14 0,0 0-3 0,-1-1-8 0,2 0 12 15,-1 0-12-15,2-2 11 0,0-1-11 0,0 0 10 16,1-1 1-16,-1 0 0 16,1-2 0-16,0 2 0 0,0-2-11 0,0 0 0 15,-1 1 0-15,2-2 0 0,0 2 8 0,-2-2-8 0,2 1 0 0,-1-1 8 16,1 0-8-16,-1-1 0 15,1 0 0-15,0 0 0 0,0 2-28 0,0 0 3 16,0 0 0-16,0 0 0 0,0 3-3 0,0 1 0 0,0 1 0 0,-2 1 0 16,2 0 13-16,-2 1 3 0,2 1 0 0,-1 0 0 15,0 0 12-15,0 2 0 0,1 1 0 0,-2 2 0 16,2-1 0-16,-2 2 0 16,2 1 0-16,0 2 0 0,0-1 0 0,0 2 0 0,1 0 12 0,-1-1-12 0,0 1 26 0,0-2-2 15,1 1 0-15,-1-1 0 16,0-1-16-16,0-1-8 0,0 0 0 0,-2-3 8 0,1 0-8 0,-1-1-12 15,2-1 2-15,-1-3 1 16,0-1-48-16,-2-2-10 0,3-1-1 0,-2-2-1 31,-1-1-47-31,1 0-8 0</inkml:trace>
  <inkml:trace contextRef="#ctx0" brushRef="#br0" timeOffset="69620.45">12751 11244 979 0,'4'7'87'0,"-3"-2"-70"0,-1-2-17 0,0-1 0 0,1 1 227 0,1 1 41 0,-1 3 9 0,3 6 2 0,1 2-162 0,1 1-32 31,-1-2-6-31,0-3-2 0,0-3-53 0,-1-3-10 16,0 0-2-16,0-3-1 0,1-1-11 0,-1-3 0 0,1-2-10 0,0-1 10 0,0 0 0 0,1-4 0 16,0 1 0-16,-2-2 10 15,2-1-10-15,1 0 0 16,-3 0-10-16,1-1 10 0,0 2-41 0,-2 0-3 15,1 1 0-15,-1 2 0 0,-1-1-14 0,1 2-3 16,-1 3-1-16,-1 1 0 0,1 1 15 0,-2 2 3 16,0 1 1-16,0 2 0 0,0 3 23 0,-2 1 5 15,1 4 1-15,-4 1 0 0,0 3 30 0,1 0 7 16,-3 2 1-16,-1 1 0 0,2-1 1 0,-3 3 1 0,0-1 0 16,1 2 0-16,0 1 26 0,0 1 4 0,-2 0 2 0,3 2 0 15,-1 0 5-15,0-1 1 0,2 0 0 0,0-2 0 16,2-2-17-16,-1-1-3 0,1-1-1 0,1-1 0 15,0-2-32-15,0-1-11 0,2-3 0 0,-1-2 9 16,0 0-18-16,1-4-4 0,0-2-1 0,0-2 0 16,1-2-69-1,0-3-13-15,0-2-4 0,1-1-560 0,0-2-112 0</inkml:trace>
  <inkml:trace contextRef="#ctx0" brushRef="#br0" timeOffset="71130.48">13116 11241 403 0,'1'0'36'0,"-1"0"-36"0,0 0 0 0,0 0 0 0,0 0 24 0,0 0-1 0,0-1-1 0,-1 1 0 0,1-1 44 0,0 0 9 16,-1 0 1-16,1 1 1 16,0 0-39-16,0 0-8 0,0 0-2 0,0 0 0 15,0 0 42-15,-15-6 8 0,12 5 2 0,-2 1 0 0,0 0 4 0,0 0 2 16,-1 0 0-16,-1 0 0 0,1 0-6 0,-3 1-2 16,4-1 0-16,-2 1 0 0,-1 0-46 0,0 1-10 15,1 0-2-15,-1 0 0 16,2 0 20-16,-2 1 3 0,2 2 1 0,0 1 0 15,-1-1-32-15,1 1-12 0,1 1 11 0,-1 0-11 0,0 0 24 0,0 0 0 16,1 1-1-16,0 0 0 16,1 0-23-16,-1-1 0 0,2 1 0 0,0-1 0 0,1 1 8 0,1-2 4 15,1 1 1-15,1-1 0 16,1-2-13-16,0 1 0 0,1 0 0 0,2-1 0 16,-1 0 0-16,1-1 0 0,1 0 0 0,1-2 0 0,0 0-12 0,1-1 4 15,1-3 8-15,0-1-13 16,1 0 13-16,-1-2 0 0,-1 0 0 0,2-1-9 0,-1-1-7 0,0 0-2 15,-2 0 0-15,1 0 0 0,-1-1 18 0,-1 1 0 0,0-1 0 0,-1 0 0 16,0 0 0-16,2 0 0 16,-3 0 0-16,0 0-10 0,1 0 18 0,0 0 4 15,-2 2 1-15,1 0 0 0,0 1-13 0,-1 2-8 16,-1-1 8-16,0 2-13 0,0 0 13 0,0 1 8 16,-1 2 0-16,2 0-8 0,-1 0 0 0,0 0 0 15,1 2 0-15,-2 1 0 0,2 1 0 0,0 1-9 16,-1 0 1-16,-1 2 0 0,2 0-2 0,-1 2 0 0,-2 1 0 0,2 1 0 15,-1 0 10-15,-1-1 16 16,1 2-4-16,-1-1-1 0,2 1 9 0,-1-2 1 16,0 2 1-16,0-3 0 0,-1-1 3 0,0-1 1 15,0 0 0-15,0-2 0 0,2-2-7 0,-2 1-2 16,0-1 0-16,1-2 0 0,-1 1 5 0,1-2 1 16,-1 0 0-16,0-1 0 0,1-1 5 0,1-1 0 15,-1-1 1-15,-1 4 0 0,0 0-1 0,6-18-1 16,-3 12 0-16,-1-2 0 0,3 1-27 0,-2-2 0 15,1 3 0-15,1-3 0 0,0 1 0 0,-3-1 0 0,5 1 0 0,-4 0 0 16,1 2 0-16,1-1 0 0,0 1-14 16,0 2 5-16,-2 0-6 0,-1 1-1 0,2 2 0 0,-3-1 0 15,2 2-5-15,-1 1-2 0,0-1 0 0,0 1 0 16,2 1 11-16,1 0 3 0,-1 1 0 0,2 0 0 16,0 0-4-16,3 2-1 0,0-1 0 0,-1 1 0 15,1-2 14-15,-1 0 0 0,3 1 9 0,-1-2-9 16,0 1 16-16,1-2-4 0,-1 0 0 0,0-1 0 0,0 0 14 15,-1-1 2-15,2 0 1 0,-2-2 0 16,2-1-9-16,-1-1-3 0,-2 1 0 0,2-2 0 0,-1 0-8 16,0 0-1-16,0-2-8 0,-1 2 12 0,0-2-12 0,0 0 9 15,-2 0-9-15,1 0 8 0,-1 0 20 0,-1 0 3 16,0-1 1-16,-2 1 0 0,0 0-45 0,-1 0-9 16,0 0-2-16,-1 1 0 0,-1 2 24 0,0 0 8 15,0 1 0-15,-1 2 0 0,0 0-23 0,-2 1-5 16,-2 1 0-16,1 0-1 0,-2 2 5 0,0 1 0 15,0 2 1-15,-3 3 0 0,1 0-4 0,-1 1-1 0,2 2 0 16,-1 0 0-16,2-1 20 0,0 0 0 0,0 0 0 0,3 1 9 16,-1-1-9-16,1 0 8 0,1 1-8 0,-1-2 8 15,2 1 4-15,1 0 0 0,3 0 0 0,-1 0 0 16,2-1-4-16,0 0-8 0,1-1 12 0,1 0-4 16,0-2 11-16,2 0 1 0,-1-1 1 0,2-3 0 15,0 3-21-15,0-2 9 0,1 0-9 0,0-2 0 16,0 0 24-16,0-1-3 0,1 0 0 0,-1-1 0 15,0 0-21-15,-3-1-18 0,3-1 3 0,-1-1 1 16,-1 2 14-16,1-2 0 0,-2-1 0 0,2-2-9 16,-2 1-63-16,1-2-13 0,0 1-3 15,-3-2-630-15,1 2-126 0</inkml:trace>
  <inkml:trace contextRef="#ctx0" brushRef="#br0" timeOffset="82639.36">13847 10783 288 0,'0'1'25'0,"-1"-1"-25"0,0-1 0 0,1 1 0 0,0-1 113 0,0 1 18 0,0 0 3 0,0-1 1 0,0 1-35 0,0-1-8 16,0 0 0-16,0 1-1 0,0 0-18 0,0 0-3 15,0 0-1-15,0 0 0 0,0 0-13 0,0 0-2 16,0 0-1-16,0 0 0 0,0 0 24 0,0 0 5 15,0 0 1-15,0 0 0 0,0 0-24 0,0 0-5 16,0 0-1-16,-7 16 0 0,5-9-17 0,0 0-4 0,0 2-1 0,-1-2 0 16,3 2-3-16,0-1-1 15,0 2 0-15,0 1 0 0,0 0 21 0,0 1 4 0,0 3 0 0,2 0 1 16,-2-1-43-16,1 1-10 0,0 1 0 0,-1-2 0 16,1 1 16-16,-1-1 4 15,2 1 1-15,-1-1 0 0,0 0-13 0,0-2-8 0,-1 1 10 0,0-1-10 16,1 0 8-16,-1 0-8 0,0-2 0 0,0-1 9 15,1-1-9-15,0 0 0 16,-1 0 0-16,1-1 0 0,-1-2 0 0,0 0 0 0,0-1 0 0,0-1 0 16,2-2-31-16,-1 0-8 0,0-1-1 0,0-1-1 15,2 1-56-15,-1-2-11 16,-1-1-3-16,2-1-529 0,-2 1-105 0</inkml:trace>
  <inkml:trace contextRef="#ctx0" brushRef="#br0" timeOffset="82891.86">13848 11338 2246 0,'3'7'100'0,"-2"-3"20"15,1 0-96-15,-2-2-24 0,2 0 0 0,-1-1 0 0,0 1-23 0,2 2-9 0,1 2-1 0,1 1-1 0,0 2 34 0,0-3 8 0,-1 1 0 0,-1-3 1 16,0 0-49-16,-1-2-11 0,1 0-1 0,-1-2-1 16,1 0-11-16,-1-1-3 0,-2 0 0 0,2-2 0 15,-2 0 4-15,1 0 1 16,0-2 0-16,2-1-642 0</inkml:trace>
  <inkml:trace contextRef="#ctx0" brushRef="#br0" timeOffset="83388.88">14289 11055 1843 0,'0'-1'81'0,"0"0"18"0,1-1-79 0,-1 2-20 15,1 0 0-15,2 0 0 0,-1 1 20 0,3 1 1 32,2 3 0-32,5 1 0 0,2 4-21 0,1 2 0 15,1 3 0-15,1 1-8 0,0 4 24 0,1 1 4 16,0 1 2-16,4 0 0 0,-1 0 14 0,-1-1 4 16,3 1 0-16,-1-1 0 0,0 0 6 0,0 2 2 15,0 0 0-15,-2 2 0 0,2-1-25 0,0 1-5 16,-1 0-1-16,1 2 0 0,-1-2-17 0,-1-1 8 15,0 0-8-15,-1-2 0 0,-1-4 0 0,-2 0 0 16,2 0 0-16,-3-4-9 0,-2 0-18 0,-2-3-3 0,2-1-1 16,-4 0 0-16,-1-4-32 0,-2 0-6 0,0 0-2 0,-1-5 0 31,-2-1-40-31,0-1-8 0,1-3-1 0,0-3-643 0</inkml:trace>
  <inkml:trace contextRef="#ctx0" brushRef="#br0" timeOffset="83670.32">14981 11137 1958 0,'-13'17'87'0,"2"-5"17"0,-1 1-83 0,1-3-21 15,3-3 0-15,2 1 0 0,-5 3 68 0,-9 10 8 16,-11 13 3-16,-11 9 0 0,-2 5-21 0,-2 1-4 15,4-2-1-15,4-5 0 0,5-3-17 0,4-6-4 16,5-5-1-16,2-4 0 0,3-3-23 0,2-4-8 16,1 0 0-16,2-4 0 0,1-3 8 0,2-3-8 15,1-1 0-15,2-3 0 0,-1 0 0 0,4-3 0 16,0 0 0-16,0-2 0 0,2 1-19 0,1-2-3 16,0 0-1-16,0-1 0 15,4 1-113-15,1-3-22 0,1 1-5 0,4-1-770 0</inkml:trace>
  <inkml:trace contextRef="#ctx0" brushRef="#br0" timeOffset="87213.8">16729 12794 691 0,'0'0'61'0,"-1"-1"-49"0,0 1-12 0,-1-1 0 0,2 1 60 0,0-1 8 0,-2 0 3 0,0 0 0 0,-1 0-35 0,-1-1-8 16,0-1 0-16,0 0-1 0,2 0-12 0,-1 0-3 15,-1 1 0-15,3 1 0 0,-1-1 30 0,-1 0 6 16,1 1 0-16,0 0 1 15,0 1 24-15,-1 0 5 0,0 0 1 0,0 1 0 0,0 0-2 0,-2 1 0 16,0 0 0-16,-1 0 0 0,0 1-22 0,-2-1-5 16,2 2-1-16,-2-2 0 0,-1 1-19 0,1-1-4 15,0 1-1-15,-2 0 0 0,1 0 1 0,-1 0 0 16,0 0 0-16,0-2 0 0,0 1 1 0,0 0 0 16,-1-1 0-16,0 0 0 0,2 0-3 0,-1-1 0 0,-2 1 0 0,0-1 0 15,1 0-6-15,-1 0-2 16,-3 1 0-16,2-1 0 0,0 0-5 0,-2 0-2 15,-2 1 0-15,2 0 0 0,-4 0 2 0,0 0 0 0,0 0 0 0,0 0 0 16,-1 0-3-16,-4 0-8 0,3 0 12 0,-2 0-4 16,1 0-8-16,-3 0 8 0,1 0-8 0,0 0 8 0,0 0-8 15,-1 0 8-15,0 1-8 0,-2-1 8 0,2 1-8 0,-2-1 10 16,1 0-10-16,-2 1 10 0,2 1-10 0,-3-2 0 16,2 1 9-16,-1-1-9 0,3 1 0 0,-1-1 0 15,0 1 0-15,-1-1 8 16,1 0-8-16,0 1 0 0,-1 0 8 0,2 0-8 0,-4-2 0 0,3 1 9 15,-1 0-9-15,-1 0 0 0,2 0 8 0,-1 0-8 16,3-1 0-16,0 0 0 16,-1 0 8-16,2 0-8 0,-2-1 0 0,1 0 0 15,-1 0 0-15,1 0 0 0,0-1 0 0,-1 2 0 16,-1-1 0-16,-4 0 0 0,4-1 0 0,-2 1 0 0,0-1 0 0,3-1 0 16,0 1 0-16,-3 0 0 15,1 1 0-15,-2 1 0 0,0 0 0 0,-2 0 0 0,-1 1 0 0,2 1 0 16,-3-1 0-16,0 0 0 15,1-1 0-15,-1 1 0 0,0 1 0 0,-1 0 0 0,1-1 0 0,0 1 0 0,-1 0 0 0,0-1 0 16,-3 1 0-16,3-1 0 0,0 1 0 0,0-1 0 16,-1 1 0-16,1-1 0 0,-1 0 0 0,1-1 0 15,0 0 0-15,0 0 0 16,1 1 0-16,-2-1 0 0,-2 0 0 0,3 0 0 16,0 0 0-16,-1 0 0 0,1 1 0 0,-2-1 0 0,1 0 0 0,-1 1 0 0,-1-1 0 15,0 1 0-15,-1 0 0 0,-1-2 0 0,3 1 0 16,-3 0 0-1,1-1 0-15,1 1 0 0,-1-1 0 0,0 1 0 16,-1-1 0-16,-1 0 0 0,-1 1 0 0,1 0 0 16,1-1 0-16,0 1 0 0,0 0 0 0,-2 0 0 0,3 0 0 0,-3 1 0 0,1-1 0 15,-1 0 0 1,0 0 0-16,1 0 0 0,3 0 0 0,-2 0 0 0,0 0 0 0,0 0 0 16,-2-1 0-16,1 1 0 0,-1-1 0 0,1 0 0 15,-1 1 0-15,2-2 0 0,1 0 0 0,1 1 0 16,-1-1 0-16,-1 0 0 0,0 1 0 0,-4-1 0 15,4 1 0-15,-3-1 0 0,4 0 0 0,-3-1 0 16,3 1 0-16,-1 0 0 0,0 1 0 0,-2 0 0 16,2 1 8-16,1-1-8 0,-1-1 0 0,1 1 0 0,0-2 0 0,2 0 0 15,-1 1 0-15,-1-1 0 0,1 2 0 0,-2 0 0 0,0 1 0 0,0-1 0 16,1 0 0-16,-2 0 0 0,3-1 0 0,-2 0 0 16,0 1 0-16,0 1 0 15,-1 0 0-15,-1 0 0 0,0 1 9 0,0-1-9 16,-1-1 0-16,2-1 9 0,0 1-9 0,-1 0 0 15,3 1 0-15,-3 1 0 16,0-1 0-16,0 0 0 0,2 0 0 0,-2-2 0 0,-1 0 0 16,1 0 0-16,0 1 0 0,0 0 0 0,-1 1 0 0,0 0 0 15,-2 0 0-15,3 0 0 0,0 0 0 0,-2-2 0 16,0 1 0-16,-1 1 0 0,1 1 0 0,0 0 0 16,-2 1 0-16,-2-1 0 0,2 0 0 0,-1-1 0 15,1 0 0-15,-1-1 0 0,2 2 0 0,-2-1 10 16,0 2-2-16,1-1-8 0,-1 0 0 0,0-2 0 15,1 1-10-15,0-1 10 0,0 2 0 0,-1 0 0 16,-1 1 9-16,-1-2-1 0,0 0-8 0,0-2-10 16,2 1 10-16,0 0-13 0,-1 2 13 0,1 0 8 15,-1 1 0-15,0-1-8 0,4-1 0 0,-1 0 0 0,-2-1 0 16,0 0-12-16,3 2 12 0,0-1 0 0,-3 1 12 0,2-1-12 16,2 0 0-16,-1-2 0 0,-2-1 0 0,0-1-9 15,1 3 9-15,0-2 0 0,-1 2 10 0,0-2-10 16,2 0 0-16,0-2 0 0,1 1 0 0,0-1-10 15,0 0 10-15,-1 1 0 0,0 0 10 0,-1 0-10 16,0 1 0-16,0-1 0 0,1 0 0 0,-1-1 0 16,2-1 0-16,0 2 0 0,1 0 0 0,0 1 0 15,-2 0 0-15,0 0-8 0,0-2 8 0,-1 0 0 0,4 0 0 16,-2 1 0-16,3 0 0 0,-2 1 0 16,1 1 0-16,-1 0 0 0,0 0 0 0,0 0 0 0,-1 0 0 0,0 1 0 15,3 1 0-15,1-1 0 0,-1 1 0 0,0 1 0 16,2-1 0-16,-2 1 0 15,-1-1 0-15,1 0 0 0,0-1 0 0,3 0 0 0,0 0 0 0,2 1 0 16,1 0 0-16,0 0 0 16,1 0 0-16,0 0 0 0,1 0 0 0,1 0 0 0,2-1 0 0,-2 0 0 15,2 1 0-15,2-1 0 0,0 1 0 0,2 0 0 16,1 0 8-16,0 1-8 0,0 1 0 0,1-1-12 16,1-1 1-16,0 1 0 0,1 1 11 0,0-2 14 15,1 0-3-15,2 0-1 0,-1 0-10 0,-1 0-16 0,4-1 4 0,0 0 1 16,0 1 11-16,1-1 0 0,1 1 10 0,-1 0-10 15,-1 0 0-15,4-1 0 16,-1 1 0-16,1 0 0 0,-1-1 0 0,0 1 11 16,2 0 0-16,-1 0 0 0,1 0-22 0,-1-1-4 0,0 1-1 0,1 0 0 15,0 0 26-15,-1-1 5 0,2 1 1 0,-3 0 0 16,1 0-27-16,0 0-5 0,0 0 0 0,0 1-1 16,1-1 17-16,0 0 0 0,-1 0 0 0,2 1 0 15,-1-1-8-15,2 1 8 0,-1-1 0 0,-1 1 0 16,1-1-11-16,1 1 11 0,1 0-10 15,-2 0 10-15,3-1 0 0,-3 1 0 0,3 0 0 0,-2 0 10 0,1 0-10 0,0 0 0 16,2 1 0-16,-1-1 0 0,-1-1 0 0,0 1 0 16,2 0 8-16,-2 0-8 15,1 0 0-15,-1 0 0 0,0 0 0 0,1-1 0 16,0 2 0-16,0-1 0 0,-1 0 0 0,1-1 0 0,0 1 0 0,-2 0 0 16,3 0 0-16,-1 0 0 0,-2 1 0 0,3-1 0 15,-1 0 0-15,-1 0 0 0,1 0 0 0,0 0 0 0,0 0 8 16,-1-1-8-16,1 1 0 0,0-1 0 0,-2 0 0 15,4 0 0-15,-4 1 8 0,1-1-8 16,3 0 8-16,-1 0-8 0,0 0 0 0,0 0 8 0,0 0-8 0,1 0 0 16,1-1 0-16,1 0 0 0,-1 0-12 0,0 0 12 15,1 0 0-15,0 0 8 0,1 0 2 0,0-1 0 16,1 1-10-16,0-1 0 16,1 1 0-16,0 0 8 0,2-1-8 0,1-1 8 15,0 0-8-15,2-1 8 0,0 1 10 0,0 0 2 16,3 0 0-16,-1-1 0 0,2 0-33 0,-3 0-7 0,3 0 0 0,-1-1-1 0,0 0 33 0,1 0 8 15,0 0 0-15,2-1 1 16,-2 2-33-16,0-2-6 16,2 2-2-16,-3 0 0 0,3-1 20 0,-1 0 0 0,-1 1 0 0,0-1 9 0,-1 1-9 0,0 0-9 15,1 0 9-15,-1 1-13 0,-1 0 13 0,0-1 8 16,1 0 0-16,0 2-8 16,-3-1 0-16,3 0 0 0,-3 1-10 0,0 1 10 0,-1 0-10 0,0 0 10 15,-1 1 0-15,-1 0-9 0,2 1 9 0,-2-2-10 16,-1 1 10-16,0 0-10 0,-1 0 10 0,0 1 0 15,-1-1 0-15,-1 0-8 16,1 0 8-16,-3 1 0 0,3-1 0 0,-4 1 0 16,-1 0 0-16,5-1 0 0,0 0 0 0,-20 6 8 0,14-5-8 0,-4 1 0 15,1 1 8-15,-1 0-8 16,0 0 0-16,0 0 0 0,-2 0 0 0,1 0 0 0,0 1 0 0,-1-1 0 16,-1 0 0-16,2 0 8 15,-1 0-17-15,-1 2-3 0,-1-1-1 0,2-1 0 0,-1 1 13 0,0 1 16 0,1 0-3 0,-1-1-1 16,0 3-12-16,3-2-10 15,0 0 2-15,0 1 0 0,1 0 8 0,-1-2 11 0,3 0-3 0,-2 1 0 16,2-1-8-16,1-1-11 0,0 1 3 0,1 0 0 16,1-1 8-16,0-1 11 15,0 2-3-15,2 0 0 0,-1-1-8 0,2 1-11 0,0-2 3 0,1 1 0 0,1 0 8 16,0 1 11 0,1 0-3-16,1-1 0 0,1 2-8 15,1-1-12-15,3 1 2 0,1 0 1 0,0 0 9 0,3 0 0 16,-2 0 10-16,4 0-10 0,-1 0 0 0,1-1 0 15,1 1 0-15,-1-1 0 0,-1 0 0 0,4-1 8 16,1 2-8-16,0-1 0 0,2 0 0 0,0-1-12 16,0 1 3-16,1 0 0 0,-2-1 21 0,2 1 5 15,1-2 1-15,-3 2 0 0,4-1-10 0,-3 0-8 16,-1-1 9-16,-1 1-9 0,-1-2 9 0,1 1-9 16,-1-1 8-16,-2 0-8 0,0 0 8 0,-3 0-8 15,2 1 8-15,-4 0-8 0,1 0 0 0,0 0 0 16,-2-1 0-16,-1 0 0 0,1 0 0 0,-1 0-11 0,-3 0 11 15,1 0-12-15,-1 0-17 0,-2-1-4 0,1 1-1 0,-1-2-738 16,0 1-148-16</inkml:trace>
  <inkml:trace contextRef="#ctx0" brushRef="#br0" timeOffset="88700.52">5745 11205 1209 0,'4'2'108'0,"-2"0"-87"0,2-1-21 0,-2 1 0 0,1 0 40 0,1 2 4 0,3 3 1 0,4 2 0 0,3 5 4 0,2 3 1 16,-1 0 0-16,-1 1 0 0,-1 0-38 0,-1 0-12 15,-2-1 0-15,0-1 0 0,0-2 0 0,-1 1 0 16,1-1 0-16,-1 0 0 0,1 0 0 0,-2-1 0 0,1 1 0 16,0 0 0-16,-2-1 0 0,3-2 0 0,-2 0 0 0,-1 0 0 15,2-1-19-15,0-1-4 0,-2-1-1 0,0-1 0 31,0-3-77-31,-1 0-16 0,1-2-3 0,-2-3-411 0</inkml:trace>
  <inkml:trace contextRef="#ctx0" brushRef="#br0" timeOffset="88953.27">6085 11238 1382 0,'-3'1'123'0,"0"1"-99"16,1 0-24-16,-1 0 0 0,3 1 88 0,-3 1 12 16,-2 3 2-16,-3 6 1 0,-3 4-46 0,-1 4-9 15,0 1-1-15,-1 1-1 0,0 0-9 0,-1 1-1 16,1-2-1-16,0 0 0 0,0-1-16 0,1-2-3 16,-1-1-1-16,3-2 0 0,2-3-15 0,-2-1 0 15,4-3-9-15,-1-2 9 0,2-1-28 0,1-3 1 16,0 1 0-16,1-2 0 15,0 1-65-15,1-2-12 0,1 1-4 0,1 0-665 0</inkml:trace>
  <inkml:trace contextRef="#ctx0" brushRef="#br0" timeOffset="90030.16">6972 12207 1267 0,'0'-2'112'0,"0"0"-89"0,0 1-23 0,0 1 0 0,0 0 100 0,0 0 15 0,1-1 3 0,-1 1 1 0,2 0-70 0,-1 2-13 15,1 1-4-15,-2-3 0 0,0 0-32 0,4 17 0 16,-4-10-12-16,3 2 3 0,-2 0-13 0,0 0-2 0,-1 3-1 16,0-1 0-16,0 0 25 0,0 0 0 0,1-1 0 0,-1 0 0 15,0 0 17-15,0-1 6 0,2-1 1 0,0-1 0 16,1 0 4-16,1-1 2 0,-1 0 0 0,2 1 0 16,1-2-18-16,1 0-4 0,0 0-8 0,1 0 12 15,2 0 12-15,-1-1 3 0,1 1 0 0,0-2 0 16,2 1 4-16,-2 0 1 0,2-1 0 0,-3 0 0 15,3-2-13-15,0 1-3 0,-2 0 0 0,3 0 0 16,-3-1-16-16,1-1 0 0,0-1 0 0,0 0 0 0,0-1 0 0,-1 0 13 16,0 0-2-16,-1-2-1 0,-1 0-39 0,1-1-8 15,-2 0-2-15,1-2 0 16,-1 0-72-16,-2 0-14 0,3-2-3 0,-4 0-1 16,2 0-75-16,-1-2-16 0,-2 1-2 0,-3 0-1 0,0-4 174 0</inkml:trace>
  <inkml:trace contextRef="#ctx0" brushRef="#br0" timeOffset="90272.18">7280 12185 1612 0,'-1'4'72'0,"-2"-1"14"0,3-1-69 0,-1 0-17 0,0 0 0 0,1 0 0 16,0 1 48-16,-1 2 7 0,-1 5 1 0,0 3 0 16,-1 3 30-16,-1 3 6 0,1 2 2 0,-1-2 0 15,0 2-59-15,-1 1-12 0,1 1-3 0,0 0 0 16,-1 0-12-16,2 2-8 15,-1-2 10-15,0 2-10 0,1-1 12 0,0 1-3 0,1-3-1 0,0-1 0 16,1 0 0-16,-1-1 0 0,2-1 0 0,0-3 0 16,0 0-8-16,0-2 0 0,0-3-10 0,2-2 10 15,-2-2-15-15,1-2 3 0,1-2 1 16,-2-3 0-16,3 0-70 0,-1-1-15 0,1-3-2 0,-2-1-800 16</inkml:trace>
  <inkml:trace contextRef="#ctx0" brushRef="#br0" timeOffset="91012.43">7247 12120 288 0,'0'-5'25'0,"0"1"-25"0,-1 0 0 0,0 0 0 0,0 1 123 0,1 1 19 0,0-1 4 0,-2-1 1 0,0-3-42 0,-1-2-8 0,-2-2-1 0,0 1-1 0,0 2-31 0,0-1-5 15,-3 2-2-15,3-1 0 0,-1 1-20 0,-2 1-4 16,0-1-1-16,-1 0 0 0,-1 1 32 0,-2 0 7 16,2 3 1-16,-4-2 0 15,3 2-9-15,-2-1-2 16,-1 2 0-16,0 1 0 0,0 1-12 0,0-1-2 0,-2 2-1 0,1 0 0 0,1 4-20 0,-3 0-4 16,0 1-1-16,-2 3 0 0,2 1-13 0,-2 1-8 15,1 1 8-15,0 0-8 0,2 1 0 0,-2 3 0 0,1 3-12 16,-1 2 4-16,2 1 8 0,0 3 0 0,1 1 0 0,1 3 0 15,2 0 0-15,0 1-10 0,1 0 10 0,2-2 0 16,2 0 0-16,1-2-8 0,4 1 8 0,1 0 0 16,2-1-16-16,1 0 0 0,2 2 0 0,1-1 0 31,3 0 16-31,2 2-10 0,1 0 10 0,1-1-8 16,3-1-5-16,1-2-1 0,1-3 0 0,-1-3 0 0,4-1 14 0,2-1 0 0,2-2 0 0,2-2-9 31,2-1 9-31,0-3-12 0,1-2 12 0,0-3-12 15,-1 0 34-15,-2-4 6 0,4 0 2 0,-3-1 0 0,2-3 1 16,-4 0 0-16,3-2 0 0,-3-2 0 0,2 0-5 0,-1-2-1 16,-2-2 0-16,0-1 0 0,-2 0-9 0,-2-3-1 15,-2-2-1-15,-4-1 0 0,0-1 0 0,-2-1 0 16,-3-2 0-16,-2 1 0 0,-3-1 8 0,0 0 2 16,-3 0 0-16,-1-2 0 0,0 1 12 0,-5-1 4 15,1 0 0-15,-3 0 0 0,0-1-40 0,-4 0-13 16,1 1 0-16,-3-1 0 0,0 1 21 0,-1-3 4 15,-3 2 0-15,2-1 1 0,-1 4-26 0,-1 1-6 16,2 3-1-16,-1 0 0 0,1 3 10 0,1-1 2 0,0 3 0 16,0-1 0-16,1 1-33 0,1 1-7 0,0 1 0 0,3 1-1 31,-2 0-53-31,4 3-10 0,-1 0-3 0,0 3-829 0</inkml:trace>
  <inkml:trace contextRef="#ctx0" brushRef="#br0" timeOffset="99024.14">7844 12392 671 0,'2'-2'0'0,"-1"0"0"0,0 1 0 0,-1 1 0 0,0 0 0 0,1-1 0 0,-1 0 0 0,2-2 0 15,0 0-8-15,1-1 8 0,-1 1 24 0,-1 0 8 16,1 1 3-16,-1 1 0 0,0-2-9 0,0 1-2 15,-1 1 0-15,0-1 3 0,0 0 3 0,0 1 1 16,0-1 0-16,0 1 0 0,-1 0 21 0,1 0 4 16,-1 0 0-16,1-1 4 0,-1 1 14 0,1 1 3 15,-2-1 1-15,2 0 0 0,0 1-18 0,0-1-3 16,0 0-1-16,2 1 3 0,-2 0-43 0,0 0-8 16,0 0-8-16,0 0 14 0,0 0-14 0,0 0 8 15,0 0-8-15,0 0 0 0,0 0 16 0,0 0-4 16,0 0 0-16,0 0 3 0,15 7 7 0,-13-4 2 0,0-1 0 0,0 2 0 15,0 1-8-15,0 0 0 0,-1 1-1 0,-1 1 2 16,3-1-17-16,-1 2 0 0,-2 0-8 0,2 2 8 16,-1-1 0-16,0 2 15 15,0 0-2-15,-1 0 0 0,2 2-13 0,-2-1 11 0,0-1-11 16,0-1 10-16,0 2-10 0,0-3 0 16,1-1 0-16,0 1 0 0,-1-2 0 0,1-2 0 0,2 1 0 0,-1-2 0 15,0-1 0-15,0-1 0 0,-1 1 0 0,2-2 0 16,0 0 12-16,0-1 1 0,0 0 0 0,-1-1 0 15,3-1 8-15,-3-1 2 0,2 1 0 0,-1-1 0 0,0-1-3 16,0-1 0-16,0 1 0 0,0-1 0 0,0-1-12 0,0 0-8 16,-1-1 8-16,1 0-8 0,0 0 20 15,-1-2 0-15,1 2 0 0,-1-1 0 16,-1 2-8-16,1-2-1 0,0 2-1 0,-1-2 0 0,1 1-10 0,-1 1 12 16,0 0-12-16,-1 1 12 15,3-1-12-15,-2 1 0 0,0 1 0 0,0 1 8 0,1 0-8 0,-1 0 0 16,0 1 0-16,0 1 0 0,0 1 0 0,0 0 0 15,0 2 0-15,0 0 0 0,2 2 0 16,-1-1 0-16,0 3-11 0,1 0 11 16,-1 1-11-16,0 1 11 0,1 1-13 0,-1 1 5 0,1-1 8 0,-1 1-10 0,3 1 10 0,-3-1-10 15,1 1 10-15,2-2-8 0,-1-2 8 0,0 1-8 16,2 0 8-16,2-3 0 0,-2 2 0 0,2-3 0 16,-2 0 0-16,2 0 0 15,-1 0 0-15,1-2 8 0,-2 0 8 0,3-2 1 0,-2 0 1 0,1-2 0 16,0 1 6-16,-2-2 2 15,2 0 0-15,-2-1 0 0,0 1-2 0,0-2-1 0,0 1 0 0,-1-1 0 16,0 2-5-16,-3-2-1 0,2 0 0 0,-1 0 0 16,0 0-8-16,-3-1-1 0,3 1-8 0,-2 1 12 15,-1-1-12-15,0-1 0 0,1 3 8 0,1-2-8 0,-1 0 0 0,0 1 0 16,0 2-12-16,2-2 12 0,-1 0-14 0,0-1 4 16,1 2 1-16,-1-1 0 0,2 0 9 15,1 0-8-15,0 1 8 0,0 0-8 0,1 0-2 0,0-1 0 31,-1 1 0-31,2 1 0 0,-1-1 1 0,0 0 0 0,2 0 0 16,-2 1 0-16,2-1 9 0,-2 0 0 0,3 0 0 0,-3-1 0 0,3 0 0 0,-2-1 0 16,1 2 0-16,-1 0 0 0,1-2 0 0,-1 1 9 15,-2 0-1-15,1-1-8 16,-1 1 16-16,-2 0-3 0,0 0-1 0,1 0 0 16,-1 1-3-16,-1 0-1 0,-1 1 0 0,-1 0 0 0,1-1-8 0,-1 1 10 0,0-1-10 15,-1 1 10 1,1 1-10-16,-2 0 0 0,-1 0 0 0,1 1 8 0,-1 1-8 0,-3 1 0 0,2 0-12 0,-1 1 12 15,-1 1-20-15,1 0 4 0,-1 2 1 0,-1 0 0 16,1 1-1-16,0 1 0 16,1 0 0-16,-2 2 0 0,2 0 16 0,3 0-11 15,0 2 11-15,0-1-10 0,1-1 10 0,1 1 0 0,1-1 0 0,1 0-8 16,1 2 8-16,2-2 0 0,1 1 0 0,0 0 0 16,3-2 11-16,0 0 4 0,3-2 1 0,0 1 0 15,3-1 7 1,1 0 1-16,1-2 1 0,1 0 0 0,0 0-3 0,-2-2-1 0,3 0 0 0,-1-2 0 0,-1 0-7 0,1-2-2 15,0 0 0-15,-1-1 0 0,-2-1-12 16,3-1 9-16,-3-1-9 0,0 0 8 0,-1-1-8 0,0 0 0 31,-2 1 0-31,0-2 0 0,-2 1-36 0,0 0 1 16,-2-2 0-16,-1 1-715 0,0-3-143 0</inkml:trace>
  <inkml:trace contextRef="#ctx0" brushRef="#br0" timeOffset="99660.47">9011 12256 979 0,'1'-1'87'0,"0"1"-70"0,-1 0-17 0,0 0 0 0,2 0 102 0,-1 0 17 0,1 1 3 0,1-1 1 15,2 2-44-15,-1 2-9 0,0 1-2 0,0 1 0 0,0 1-40 16,0 1-9-16,0 0-2 0,0 1 0 16,-1 0-1-16,0 1-1 0,1 2 0 0,0-1 0 0,2 1 33 0,-2 2 8 15,-1 1 0-15,2 0 1 0,-1 2-6 0,1 0-2 16,0 0 0-16,0 1 0 0,-1 1-20 0,1 0-4 15,0 0-1-15,0-1 0 0,2 1-16 0,-1-1-8 16,-2-1 8-16,1-1-8 0,0-2 0 0,-1 0 0 16,0-1 0-16,-1-3 0 0,1 0 0 0,0-3 0 15,-3-1 0-15,3-3 0 0,-2 0-24 0,1-2 0 16,-1-1 0-16,0-3 0 16,0-1-53-16,0-2-11 0,0-4-3 0,-1-3-781 0</inkml:trace>
  <inkml:trace contextRef="#ctx0" brushRef="#br0" timeOffset="100086.26">9426 12248 1324 0,'0'4'118'0,"-1"-2"-94"15,0 0-24-15,-1-2 0 16,1 2 186-16,-3 1 33 0,2 2 6 0,-5 3 2 0,-1 6-153 0,-3 1-30 15,1 0-7-15,-2 1-1 16,-1-1-36-16,1-1 0 0,0 0-12 0,-2 0 4 16,2-2-20-16,0 1-4 0,1-3-1 0,-2-1 0 0,2 1 15 0,1-3 3 15,0 0 1-15,2-1 0 0,2-2 14 0,1-1 0 16,2 0 0-16,-1 0 0 0,3-1 0 0,0 0 0 16,1-2 0-16,0 2 0 15,1 2-8-15,3-1 8 0,0 1-13 0,1-1 5 0,1 3 8 0,0-1 0 16,2 0 8-16,0 1-8 0,3 1 19 0,-2-2-1 0,3 2 0 0,-3-1 0 15,3-1 2-15,-1 1 0 0,0-1 0 0,0 0 0 16,0-1-3-16,1-1 0 16,-3 0 0-16,1-2 0 0,-1 0-5 0,0-1 0 0,-1-1-1 0,-1-2 0 15,0 1-11-15,-1-2 0 0,-1 0 0 0,0-1 0 16,0-1-14-16,-1-1-8 16,0-1-2-16,-1-1 0 0,2-3-87 15,-1 1-17-15,-2-1-4 0,1-2-1 16,1 0-101-16,-1-1-20 0,-1 1-4 0,-1 0-1 0,0 0 204 0,-1 1 41 15,0 0 14-15,0 0-8 0</inkml:trace>
  <inkml:trace contextRef="#ctx0" brushRef="#br0" timeOffset="100449.77">9509 12322 748 0,'9'8'33'0,"-6"-6"7"0,-2-1-32 0,0 0-8 16,-1-1 0-16,1 2 0 0,1 1 107 0,3 6 19 0,2 3 4 0,-1 4 1 0,0 1 5 0,0 1 2 16,-3 1 0-16,0-1 0 15,1-1-34-15,-1 0-8 16,-1-1 0-16,0-1-1 0,0-1-27 0,-1-2-4 15,3 0-2-15,-3-1 0 0,3-3-23 0,-3 0-5 16,2-2-1-16,-2-1 0 0,3-1-8 0,-1-2-1 16,0 0-1-16,0-2 0 0,-1 0-6 0,1-2-1 0,1 1 0 15,-1-3 0-15,1 0-8 0,0-2-8 0,0 0 12 0,1-3-12 16,0 2 8-16,-2-2-8 0,2-1 0 0,-1 0 0 16,0-1 0-16,1 0 0 0,0 0 0 15,-1 0-9-15,-1 2-2 0,1 0 0 0,-1 1 0 16,2 0 0-16,-2 2 11 0,-2 0 0 0,3 1 0 0,-2 2-8 15,1 0 8-15,-2 2 0 0,3 0 0 0,-2 1 0 16,-1 0 0-16,2 2 0 0,-1 1 0 0,0 0 0 16,1 2 0-16,0 0 0 0,-1 1 0 0,0 0 0 15,3 3 0-15,-2-2-10 0,-1 3 10 0,2-2 0 0,-1 1-10 16,-1 1 10-16,1-2-8 0,0 1 8 0,-1-1-11 0,1 0 11 16,-1-1-13-16,0-1 5 0,1 1-13 0,-1-3-3 15,0 0 0-15,0-1 0 0,-1 0-33 0,1-2-7 16,-2-2-2-16,1-1-595 15,0-1-119-15</inkml:trace>
  <inkml:trace contextRef="#ctx0" brushRef="#br0" timeOffset="100961.23">9910 12378 921 0,'-2'6'40'0,"1"-4"10"0,-1 1-40 0,0-1-10 0,2-1 0 0,0 0 0 0,0 0 76 0,-1 0 12 0,-1 1 4 0,0 0 0 0,0 0-54 0,0 0-10 15,2-1-3-15,-1-1 0 0,0-1-37 0,1 0-8 16,0 0-2-16,-1-2 0 0,1 1 37 0,-2-1 7 15,1 0 2-15,-1-1 0 0,0 3 16 0,-1-1 4 16,0 0 1-16,-2 2 0 0,1-1 15 0,-1 2 2 16,1 1 1-16,-2 0 0 0,0 1-38 0,1 2-7 15,-2 1-2-15,2 0 0 16,-1 2-16-16,0-1 10 0,1 1-10 0,-2 0 8 0,2 3-8 16,1-1 0-16,-1 2 0 0,0 1 0 0,0 0 0 0,2 1 12 15,0 0-2-15,-1 0 0 0,4-1 4 0,0-2 1 16,0-1 0-16,4-1 0 0,-1 0 8 0,-1-2 1 15,3-1 1-15,0-2 0 0,1-2-17 0,0-1-8 0,2-1 0 16,-1-1 8-16,3-2 11 0,-1-2 1 0,1-1 1 0,1-3 0 16,-1 2 5-16,0-2 1 0,0 0 0 0,-1 0 0 15,1 1 8-15,-2-2 1 16,-1 2 1-16,-1-1 0 0,0 1-9 0,-1 0-1 0,-2 2-1 0,0-1 0 16,0 2 10-16,-2 0 1 0,0-1 1 0,-1 1 0 15,-1-1-38-15,-1-1-12 0,0 1 0 0,-1-1 0 16,1 1-32-16,-2 0-6 0,2-2-2 0,-2 2 0 15,0-1-56-15,0 1-12 16,-1-1-3-16,2 0-777 0</inkml:trace>
  <inkml:trace contextRef="#ctx0" brushRef="#br0" timeOffset="101492.63">10033 12349 403 0,'5'6'36'0,"-2"-1"-36"0,-1 0 0 0,1-2 0 0,-2-2 304 0,0 1 53 0,1 2 11 0,0 1 3 0,1 4-207 0,-1 3-40 0,3 2-9 0,-1 2-2 16,-1-1-69-16,0 0-13 0,-1-1-3 0,0 0-1 15,1-1-27-15,-1-1 0 16,0 0 0-16,1-2 0 0,-1 0 0 0,0-2 0 0,2 0 0 0,-2-4 0 16,3 0 0-16,-2-1 0 0,0-1 0 0,0-2 0 15,0 0 0-15,1-1 15 0,-1-1-4 0,1-1-1 16,1 0-10-16,-1-1 10 15,0 0-10-15,1-1 10 0,2-1-28 0,-3 0-6 16,1 0 0-16,0 0-1 0,1-2 42 0,0 1 9 0,0 0 2 0,-2-1 0 16,1 2 6-16,-1 0 2 0,-1 1 0 0,1 0 0 15,-2 1-45-15,0 0-9 0,-1 1-2 0,1 1 0 16,-1 1 32-16,-1 0 7 16,1 1 1-16,-1 1 0 0,1 1-37 0,-1 1-7 0,2 1-2 0,0 1 0 15,-1 0 6-15,2 2 2 0,1 1 0 0,-1-1 0 0,4 1 0 0,0-2 0 16,2 1 0-16,4-2 0 0,-1 0 7 0,2-2 2 31,3-1 0-31,-1-1 0 0,-1-2 1 0,3 0 0 16,0-1 0-16,-1-2 0 0,1 1 21 0,-2-3 5 0,2-1 1 0,-2 0 0 15,1-1-3-15,-2 1 0 0,-1-1 0 16,-1 2 0-16,-2-1 20 0,0 0 3 0,-3 2 1 0,-1-1 0 0,0 2-2 0,-2 0 0 16,0 0 0-16,-3 0 0 15,1 1-6-15,-1 0-2 0,0 1 0 0,-2-3 0 16,0 1-30-16,0-1-8 0,-2 1-1 0,1-3 0 15,-1 1-5-15,-1-2-1 0,0 0 0 0,0 1 0 32,-1-2-72-32,-2 1-14 0,1 0-3 0,-3-2-1 0</inkml:trace>
  <inkml:trace contextRef="#ctx0" brushRef="#br0" timeOffset="103186.36">11254 12397 1728 0,'-1'0'38'0,"0"-1"8"15,-1 1 2-15,2 0 0 0,-1 0-39 0,0 0-9 0,-1-1 0 0,-3 1 0 0,0-1 52 0,-1 1 9 0,-3 0 2 0,0 1 0 0,-2-1-33 0,1 1-6 0,-2 1-2 0,0 0 0 0,-1 0-22 0,-1 1 0 16,2 1-10-16,-2 0 10 0,1 0 0 0,-2 1 0 16,3 2 0-16,0-2 0 0,-1 1 0 0,2 1 0 15,2-2 0-15,2 2 0 16,-1-1-9-16,1 0 9 0,3 1 0 0,-1-2-9 0,2-1 9 0,2 2 0 15,0-1 0-15,2 1 8 0,0 0-24 0,4-1-5 16,0 1-1-16,3 0 0 0,1-2 7 0,1 1 2 16,1 1 0-16,3-2 0 0,0 0 13 0,0 0 0 15,0-1-10-15,0 1 10 16,0 0 0-16,-2 0 0 0,1 0 0 0,-1-1 0 0,0 0-16 16,-2 0-3-16,0 0 0 0,-4 0 0 0,3 1 19 0,-4-2 9 0,0 0-1 0,0 1 0 15,-1-1-8-15,-3 1 0 0,-1-1-10 0,0 0 10 16,0 1 27-16,-2-2 11 0,-1 1 2 0,-2 1 1 15,0 0-29-15,-2 0-12 16,-2 1 8-16,0-2-8 0,-1 2 31 0,-3 0 1 0,3 1 0 0,-3-2 0 16,2 1-16-16,-3 0-4 0,2 0 0 0,0-2 0 15,1 1 7-15,0 0 1 0,0-2 0 0,2 1 0 16,1 0-8-16,0-1 0 0,2 0-1 0,0 0 0 16,2-1 1-16,0 0 0 15,1-1 0-15,1 0 0 0,2 1-12 0,0-2 8 0,1 1-8 0,2 0 8 16,0-1 4-16,3 0 1 0,2 0 0 0,0 0 0 0,3 1-13 0,1-2 0 15,0 1-9-15,2 0 9 0,1 0-8 0,1-1 8 32,0 0 0-32,0 1-9 0,1-1 9 0,-1 0-10 15,1-1 10-15,0 0-10 0,1 0 10 0,-2-2 0 0,3 0-9 0,-2 0 9 16,0-1 0-16,1 0 0 0,0-1 0 0,-2 1 0 0,0-1 8 0,-2 0 7 16,1 1 1-16,-2 0 0 0,-3 2-3 0,2-1 0 15,-4 0 0-15,1 0 0 0,-2-1 5 0,-2 1 1 0,-1-1 0 16,-1 1 0-1,1-1-7-15,-3 1 0 0,-1 2-1 0,0-2 0 0,-1 1 11 0,-1 0 2 0,-2 0 1 0,1 0 0 32,-3 1-25-32,0 0-14 0,0 0 2 0,-2 0 0 15,1 1 12-15,-3 1 16 0,1 1-3 0,-1 0-1 0,3 0-22 0,-2 2-5 0,0 1-1 0,1-1 0 16,-2 3 16-16,4 0-9 16,-1 2 9-16,-1-1-8 0,2 3-2 0,-1-1 0 0,3 2 0 0,-2 1 0 15,1 1-3-15,0 1-1 16,3 2 0-16,-1-1 0 15,1 0 2-15,2 0 1 0,1 0 0 0,1-1 0 16,2-1 11-16,-1-1 0 0,2-2 0 0,1 1 8 0,0-2-8 0,2 0 0 16,-2-1 0-16,3 0 0 0,0-2 0 15,0-1 0-15,0-1 10 0,-1-3-10 0,1 0 18 0,1 0-2 16,0-3-1-16,-1-2 0 0,1 1-2 0,-3-2 0 16,1-1 0-16,0 1 0 0,0-1-13 0,-2 0 0 15,0-1 0-15,2 0 0 0,-3-1 0 0,1-2 0 16,-1 3 0-16,-1-1 0 0,0 1 0 0,0 0 9 15,-1-1-9-15,1 1 8 0,-1 0-8 0,-1 3 8 16,-1-1-8-16,2 3 8 0,-2 2-8 0,-1 0 0 16,1 1-12-16,-1 2 12 0,2 0-16 0,-2 1 5 15,0 0 1-15,1 2 0 0,0 2-4 0,-1 1-1 16,3 3 0-16,-1 0 0 0,1 1 15 0,-1 1-11 0,-2-1 11 0,3 1-10 16,-2 0 0-16,1 1 0 0,0-1 0 0,-1-1 0 15,1 1 10-15,-1-4 14 0,1 0-3 0,-2-1-1 16,3 0-10-16,-1-3 0 0,-1-1-12 0,0 0 12 15,1-2 0-15,-2 0 8 0,3 0 2 0,-1-2 0 16,-1 0 2-16,2-2 1 0,-1-1 0 0,1-1 0 16,0-1 8-16,0-1 2 0,0 0 0 0,1-2 0 15,-2 0-23-15,3-1 0 0,0-1 0 0,1-1 8 16,0-1 12-16,0 0 2 0,0 0 1 0,-1-1 0 16,2 2-41-16,-1 0-8 0,0 2-2 0,-1 1 0 0,0 2 10 15,0 2 2-15,0 0 0 0,-2 1 0 16,1 2 2-16,-2 0 1 0,2 2 0 0,0 0 0 0,-2 1 13 0,1 0 0 15,1 3 9-15,-2 0-9 0,2 1 0 0,-1 0-18 16,0 4 2-16,0-1 1 0,1 3 6 0,-1-1 1 16,0 1 0-16,0 2 0 0,0 0 8 0,2-1 0 15,0 0 8-15,-2 0-8 0,1-1 16 0,-1-1 0 16,2 0-1-16,-3-3 0 0,2 1-15 0,-1-3 0 16,0 0 0-16,-1-1 0 0,1-1-12 0,-2-2-4 15,2 0-2-15,-1-2 0 0,-2 0-35 0,3-4-7 16,-2 0-2-16,0-1 0 15,1-3-66-15,-1 0-12 0</inkml:trace>
  <inkml:trace contextRef="#ctx0" brushRef="#br0" timeOffset="104576.45">11982 12502 345 0,'4'3'0'0,"-3"-2"14"0,0-1-4 0,0 0 2 0,0-1-12 0,-1 1 0 0,1-1 0 0,-1 0 0 0,3-1 59 0,-2-1 9 0,2 1 3 0,-2-1 0 0,0-1 8 0,0 1 1 15,-1 0 1-15,-1 1 0 0,0-1 21 0,-2 0 4 0,2 0 1 0,-3 1 0 16,2 0-15 0,-1 0-2-16,-2 2-1 0,-1-1 0 0,1 1-17 0,-3 0-4 0,1 1-1 15,-3 0 0-15,1 2-47 0,-3 1-8 0,2 1-3 0,0 1 0 16,-3 3-9-16,1-1 0 16,1 3 0-16,-1-1 0 0,1 1 12 0,0 1 0 15,2-1 0-15,-3 0 0 0,5 1 21 0,-1 1 5 0,1-1 1 0,0 1 0 16,2 0-26-16,4 0-5 0,-2 1 0 0,3-3-8 15,0 0 0-15,3-2 0 0,-2-3 0 0,6-1 0 16,1-1 0-16,2-2-11 16,4-2 11-16,0-2-10 0,3-1 18 0,0-3 4 15,2 2 1-15,0-5 0 0,0 1 15 0,-1-3 4 0,1 1 0 0,0-2 0 16,1-2 22-16,-3 1 5 0,2-2 1 0,-1-1 0 16,-1 0-60-16,-2 0-25 0,0 1 1 0,-1-1 1 0,-2-1 32 0,0 1 7 15,-2 2 0-15,-3-1 1 0,1 0 6 0,-3-1 1 16,1 0 0-16,-3 0 0 15,-1-1-5-15,0 0-1 0,-1 2 0 0,-1-2 0 0,-1 0-10 0,-1-1-8 16,0 0 12-16,-1-1-12 0,0 4 24 16,-2 1-1-16,2 1-1 0,-2 2 0 15,0-1-33-15,1 3-6 0,-1 2-2 0,0 0 0 0,1 1 19 0,0 3 14 16,2 1-2-16,-1 1-1 16,0 1-11-16,-1 1-14 0,2 1 3 0,-1 2 1 15,-1 1 10-15,0 1 0 0,0 2 0 0,2 2 0 0,-1 3-8 0,0 0-7 16,0 3-1-16,-1 0 0 0,3 3 16 0,-1-1-9 0,2 2 9 0,-1-1-8 15,2 0-4-15,-1 1-1 16,1-1 0-16,1 2 0 0,0 1 13 0,1-1 0 0,0-1-10 0,-1 1 10 16,2 2 0-16,0-3 0 0,0 1 0 0,1-2 0 15,0 0 0-15,0-3 12 16,1-1-12-16,-1-1 12 0,1-1-12 0,2 0 0 0,-2 0 0 0,4-1 8 16,-2-2-8-16,0-1 12 15,2-2-12-15,0 0 12 0,0-3-12 0,0-1 0 0,0-1-10 0,3-2 10 16,-2-2 0-16,1-1 0 0,1-1 0 0,1-1 10 15,-1-1-2-15,1 0 0 16,0-2 0-16,0-1 0 0,1 0 16 0,0-1 4 16,-1-1 0-16,-1-1 0 0,0 1-43 0,-1-1-8 15,-1-1-1-15,-1-1-1 0,-1 1 40 0,-2-1 8 0,1 0 1 0,-2 0 1 16,-1 2-39-16,-1-1-8 0,0 2-2 0,-3 1 0 0,0 1 24 0,-1 0 8 16,-1 0 0-16,-1 1 0 15,-1 0-8-15,0 1 0 0,0 1 0 0,-3 0 0 0,-1 0 0 0,3 0 10 16,-3 1 1-16,0 0 0 0,1 2-11 15,-2-1 0-15,2 2-12 0,-2 1 12 16,1 1 0-16,0 1 15 0,0 0-1 16,-1 1 0-16,1 2-26 0,0 1-4 0,-1 0-2 0,0 2 0 15,1 2 29-15,-1-1 5 0,2 3 2 0,0 1 0 16,-1-2-38-16,2 2-7 0,1 3-1 0,-1 0-1 16,3-1 29-16,-2 1 0 0,2 1 0 0,1 0 0 15,1 0-11-15,1-2 1 0,1-1 0 0,3-1 0 16,0 0 10-16,0-1-12 0,2-1 12 0,0-1-12 15,3-2 12-15,-2 0-8 0,2-2 8 0,-2-1-8 16,2-2 16-16,-3 0 3 0,3-2 1 0,0-2 0 16,-1 0-2-16,1-3 0 0,-1 1 0 0,2-2 0 0,-2-2-10 0,0 1 12 15,-1-2-12-15,-1-2 12 0,1 0-12 0,-1-1 10 16,-1-1-10-16,0 0 10 0,-1-1 0 0,0 0 0 16,0 2 0-16,-1-1 0 0,-2 4-10 0,0 0 0 15,0 0-10-15,-2 2 10 0,1-1 0 0,1 2 0 16,-1 3 8-16,0 0-8 0,0 1 0 0,-1 1-11 15,2 1 0-15,-1 2 0 0,1 1 11 0,-1 1 0 16,2 4 0-16,2 0 0 0,0 4-28 0,-2 0-1 16,3 0 0-16,-1 1 0 0,0 2 13 0,0-1 2 15,3 0 1-15,-2-2 0 0,2 1 13 0,-2-1 0 16,2 0 0-16,-1-2-9 0,0 0 9 0,-1-4 0 0,-2 1 0 16,1-4 0-16,0 0 0 0,-3-1 9 0,2 0 0 0,-1-2 0 15,-1-1 12-15,-1 0 3 0,1-1 0 0,0-1 0 16,-1-1-10-16,-1-1-2 0,2-1 0 0,-2 0 0 15,1-3 7-15,-1 1 1 0,1-2 0 0,0 1 0 16,1-1-9-16,0-1-2 0,1 0 0 0,-1 0 0 16,3-1-1-16,-1-1-8 0,1 2 12 0,0 0-4 15,-1 1-8-15,4 1 0 0,-1 0-10 0,-2 0 10 16,4 0-8-16,-4 2 8 0,4-1 0 0,-3 0-9 16,4 0-7-16,-3 1 0 0,2-1-1 0,-2 1 0 15,1 0-24-15,-1 2-5 0,-2 0-1 0,3 0 0 16,-3 1-107-16,1 1-22 0,-1 0-4 0,-2 2 0 15</inkml:trace>
  <inkml:trace contextRef="#ctx0" brushRef="#br0" timeOffset="105166.85">13291 12468 1324 0,'0'1'118'0,"0"-1"-94"0,0 0-24 0,0 0 0 0,1 0 32 0,-1 1 1 0,1 0 1 0,0 1 0 15,2 1 39-15,0 1 8 0,2 0 2 0,-2 2 0 16,2 0-27-16,1 0-6 15,-1 2-1-15,-1 0 0 0,1 2-26 0,1 1-6 0,-2 1-1 0,1 1 0 16,-1 3 5-16,0 1 1 0,-1 0 0 0,0 1 0 16,-1-1 10-16,1 0 3 0,-3-1 0 0,3-2 0 15,-1 0-15-15,-2-1-4 16,2-4 0-16,-1-1 0 0,1-1-16 0,-2-2 0 16,2-1 0-16,-1-3 0 0,0-1-52 0,-1-1-7 0,0-3-1 0,0-4-566 31,-1 0-113-31</inkml:trace>
  <inkml:trace contextRef="#ctx0" brushRef="#br0" timeOffset="105352.18">13381 12299 806 0,'0'0'72'0,"0"0"-58"16,0 0-14-16,0 0 0 15,0 0 181-15,0 0 34 0,0 0 6 0,0 0 2 0,0 1-159 0,-1 1-31 0,1 1-6 0,0-3-2 31,0 0-115-31,0 0-23 0,0 0-5 0,0 0-1 16,0 0-110-16,0 0-23 0,0 0-4 0,0 0 0 0,10 11 203 0</inkml:trace>
  <inkml:trace contextRef="#ctx0" brushRef="#br0" timeOffset="105888.9">13656 12438 518 0,'4'6'46'0,"-3"-3"-37"0,-1 0-9 0,0-2 0 16,0 0 193-16,0 0 37 0,0 0 7 0,0 1 2 0,1 1-169 0,-2 1-34 15,1-1-6-15,-3-1-2 0,0-1-44 0,-2-1-10 31,1-2-2-31,-2 1 0 0,-2-2-2 0,3-1-1 16,-3 1 0-16,1 0 0 0,-2 1 101 0,0 0 20 0,-2-1 4 16,2 2 1-16,0 0-41 0,-1 0-8 0,3 2-2 15,-2 0 0-15,1 1-28 0,2 1-7 0,-1-1-1 0,1 2 0 16,1 0-8-16,0 1 0 0,4-1 0 0,-3 1 0 16,3 1-15-16,0-2 5 0,0 1 1 0,1 0 0 15,1 0-13-15,1 2-2 0,1-1-1 0,-2-1 0 16,4 1 8-16,0 1 1 0,1-2 1 0,0 1 0 15,2-1 3-15,0-1 0 0,2 1 0 0,0 0 0 16,2-1 12-16,-1 0 16 0,3 1-3 0,-2-1-1 16,1-1-27-16,-2 2-5 0,3 0-2 0,-2 0 0 15,-2 0 35-15,0-1 7 0,0 1 2 0,-4-2 0 0,2 2-47 0,-2 0-10 16,-2 0-1-16,0-1-1 0,-2 1 37 0,-2 0 0 16,1-1 14-16,-2 3-4 0,1-2-20 0,-3-1-4 15,-1 0-1-15,-1 1 0 0,-2 0 72 0,0 0 15 16,-2 0 2-16,-1 1 1 0,-2-1-8 0,0 1-2 15,-1 0 0-15,-1 0 0 0,2 0-6 0,-1-2-2 16,-1 0 0-16,3 0 0 0,-1-2-26 0,0-1-6 16,-1-1-1-16,1-1 0 0,1-1-24 0,0-2-17 15,0 0 2-15,-1-1 1 16,3-1-150-16,1 0-31 0,0 0-5 0,-1-2-2 0</inkml:trace>
  <inkml:trace contextRef="#ctx0" brushRef="#br0" timeOffset="106997.56">14144 12305 1267 0,'0'0'112'0,"0"-1"-89"0,0 1-23 0,0 0 0 0,0 0 74 0,0 1 10 0,0-1 3 0,0 1 0 0,-2 0-47 0,2 1-10 0,0 1-2 0,0-3 0 0,0 0-9 0,0 0-3 15,0 0 0-15,0 16 0 0,-1-11-25 0,1 0-6 16,-1 0-1-16,1 1 0 16,-1-1 36-16,1 2 6 0,0 1 2 0,0-1 0 0,1 2 20 0,0 0 5 15,0 2 1-15,2 1 0 0,-2 2-30 0,2 1-5 16,-1 2-2-16,2-1 0 0,0 0-9 0,-2 1-8 16,5 0 9-16,-1-1-9 15,0-1 16-15,-1-1-4 0,3 0 0 16,-2-2 0-16,2-1-12 0,-2-2 0 0,0-1 0 0,1-1 0 15,0-2 20-15,0-2 2 0,-1 0 0 0,1-3 0 16,-1-1-2-16,2-1 0 0,-1-1 0 0,0-2 0 16,1-1 8-16,-2-1 2 0,2-1 0 0,-1-1 0 15,2-1-16-15,-4-1-3 0,3 0-1 0,-2-1 0 16,0-1 3-16,-1 1 1 0,1 1 0 0,-3-1 0 16,2-1 3-16,0 1 1 0,-2 1 0 0,-1 0 0 0,2-1-3 15,-3 0-1-15,1 1 0 0,-1-2 0 0,0 2-14 0,-1 0 0 16,0 0 0-16,-1-1 0 0,1 1 0 15,-3 2 0-15,3-1 0 0,-3 2 0 0,0-1-17 0,1 2-7 16,0 0 0-16,-1 1-1 0,1 2-11 0,-1 0-3 16,1 0 0-16,0 1 0 15,0 1-34-15,0-1-7 0,-1 1-2 0,2 0-559 16,-1 1-112-16</inkml:trace>
  <inkml:trace contextRef="#ctx0" brushRef="#br0" timeOffset="107692.06">14725 12241 1785 0,'2'5'79'0,"-2"-2"17"0,0 0-77 0,-1-1-19 0,0-1 0 0,0 0 0 0,1 0 0 0,-5 1 0 0,0 2 0 0,-4 2 0 0,-3-1 15 0,-2 1-4 0,-1-1-1 0,0-2 0 15,0 0-21-15,-1-1-4 16,0 0-1-16,0 0 0 0,2 0 16 0,0 1 0 0,1 0 0 0,1-2 10 16,1 2 22-16,2-2 5 15,2 1 1-15,0-1 0 0,1 1-10 0,1 0-1 0,0 1-1 0,4-1 0 16,-2 1-36-16,3 0-7 0,0 0-2 0,0 1 0 15,3-1-14-15,-2 2-3 0,4 1-1 0,0-1 0 16,0 3-4-16,0-2-1 0,3 0 0 0,-2 0 0 16,4-1 26-16,-2 0 4 0,2-1 2 0,0 1 0 15,0-2 10-15,2 1 0 0,0 1 10 0,0 0-10 16,0-1 0-16,1 1 0 0,-2 0 0 0,-1-1-10 0,0 1-6 0,-1 0-2 16,-1 0 0-16,-2-1 0 15,0 2-23-15,-1 0-5 0,-2-1-1 0,0 1 0 0,-2 0 55 0,-1-1 10 16,-1 2 2-1,-2 0 1-15,-1 1 15 0,-3-1 4 0,0 2 0 0,-1-2 0 0,-3 1 3 0,1-1 1 16,-2 1 0-16,-1-1 0 0,-1 2 4 0,0-1 0 16,-1 1 1-16,0-2 0 0,-1 1-10 0,1-1-3 15,3-2 0-15,-1 0 0 0,3-1-5 0,0-1-2 16,3-1 0-16,-2 0 0 0,2-1-5 0,0-1-2 16,1 0 0-16,1 0 0 0,-2-2-22 0,4 0 0 0,0 0 0 15,0-2-12-15,2 0-48 0,0-2-11 16,1 1-1-16,2-3-548 0,1 0-108 15</inkml:trace>
  <inkml:trace contextRef="#ctx0" brushRef="#br0" timeOffset="108703.4">15013 12318 1958 0,'1'0'174'0,"0"1"-139"0,0 0-35 0,0 0 0 0,-1 1-12 0,2 0-8 0,0 3-3 0,2 2 0 0,-1 3-9 0,1 3-1 0,1 3-1 0,0 1 0 0,-1 2-5 0,-2 2-1 31,1 1 0-31,-1 2 0 0,-1-1 13 0,0 0 3 0,-2-1 0 0,1-1 0 0,-1-1 50 0,-1-4 10 32,2-1 3-32,0-2 0 0,0-1-3 0,0-2 0 15,-1-2 0-15,-1-2 0 0,1-2 8 0,0-1 0 16,0-3 1-16,-2 0 0 0,3-2 8 0,-2-2 2 15,1-1 0-15,-1-1 0 0,1-2-11 0,-1-2-3 16,0-3 0-16,1-1 0 0,0-1-12 0,-1-2-2 16,1-1-1-16,1 0 0 0,0-3-14 0,1 0-2 15,1-1-1-15,-1-2 0 0,4 0-9 0,0-3 0 16,1-1 0-16,1-1 0 0,2 0-24 0,-1-1-3 0,3 2-1 16,2 3 0-16,0 3-25 0,1 2-6 0,1 6-1 0,0 3 0 15,2 2-2-15,-1 4-1 0,-1 0 0 0,0 2 0 16,-1 2 35-16,0 2 8 0,-1 2 0 0,-1 1 1 15,1 1-25-15,-3 2-6 0,3 2-1 0,-4 0 0 16,0 1 14-16,-2 2 2 0,-1-1 1 0,-2 0 0 16,0 0 11-16,-2-2 3 0,0 0 0 0,-4 1 0 15,0-2 56-15,-2 1 11 0,-2-1 2 0,-3 3 1 16,-1-2 14-16,-3-1 4 0,-2 2 0 0,-3-2 0 0,1 1-10 16,-1-2-2-16,-1 2 0 0,0-3 0 0,0 1-10 0,3-2-2 15,0-2-1-15,0-1 0 0,1 0-33 0,1-2-10 16,2 1 0-16,0-1 0 0,1-1 0 0,2-1 0 15,1 1 0-15,2 0 0 0,2 0-27 0,-1 0 1 16,3 0 0-16,2 1 0 0,-2 0-9 0,4 1-1 16,-2 0-1-16,4 1 0 15,1 2-43-15,2 2-8 0,2 0-1 0,1 2-1 16,3 0-34-16,1 1-8 0,1-1 0 0,0 1-1 16,1-2 33-16,-2 1 8 0,3-1 0 0,-2-1 1 0,0 1 55 0,-1 0 12 15,0 1 1-15,-1 0 1 0,1 2 30 0,-3-1 5 0,-2 0 2 16,-1-1 0-16,1 0 29 0,-3-1 7 0,-1 0 1 15,-1-2 0-15,-1 1 0 0,-2 0 0 16,-1-2 0-16,-2 2 0 0,-1-1-1 0,-2 0 0 0,-3 0 0 0,0 0 0 16,-4-1 32-16,0 0 6 0,-1 0 2 0,-1 0 0 15,-2-1-12-15,-1-1-3 0,-2 1 0 0,-1 0 0 16,0-1-32-16,-3 0-6 0,3 0-2 0,0-1 0 16,2-1-25-16,0-1-11 15,2 0 8-15,0 0-8 0,2-1-39 0,0-1-13 0,3 0-2 0,2 0-1 16,0-1-33-16,2-1-8 0,0-1 0 15,2 2-665-15</inkml:trace>
  <inkml:trace contextRef="#ctx0" brushRef="#br0" timeOffset="109557.2">15584 12432 288 0,'-1'1'25'0,"0"-1"-25"0,-1 0 0 16,2 0 0-16,0 0 95 0,0 0 13 0,-1 1 4 0,0-1 0 0,-1 0-40 0,-1 0-7 16,0-1-1-16,-1-1-1 0,2 0-30 0,0 0-5 0,-1 0-2 0,0-1 0 15,-1 0 6-15,1 1 2 16,0-1 0-16,-1 1 0 0,-1-1 32 0,2 1 6 0,-1-1 2 0,-1 1 0 15,-2 1-1-15,2 1 0 0,-1-1 0 0,-1 1 0 32,0 0-25-32,-2 1-6 0,0 1-1 0,-1 2 0 0,-1 1-23 0,-2 0-5 0,2 2-1 0,-2 1 0 15,1 0-12-15,-1 2 0 0,0 1 0 0,3-1 0 16,-1 1 0 0,3 0 0-16,-2 0 8 0,5 0-8 0,0-1 38 0,0 0 2 15,2 0 0-15,1-2 0 0,2 0-31 0,0-2-9 16,3 1 0-16,-1-2 0 0,3-1 0 0,0 0 0 0,0 0-15 0,0-2 5 0,2-2 2 0,0-1 0 15,3-2 0-15,-2-1 0 0,1-2-8 0,1 0 0 16,0-1-1-16,1-1 0 16,-1 0 17-16,1-1 14 15,1 0-2-15,0 0-1 0,-1 0-26 0,-1-2-5 16,0 2 0-16,-2-1-1 0,0 2 21 0,1-1 8 16,-2 1 0-16,-1 0 0 0,0 2-8 0,-1-1 0 15,-1 3 9-15,0-1-9 0,0 1 23 0,-2 2 0 16,-1 1 0-16,2 2 0 0,-2 0-5 0,0 1-1 15,-1 2 0-15,1 0 0 0,1 1-17 0,-1 1 0 0,1 1 0 16,0 2 0-16,-1 0 17 0,2 2-3 0,-2 1-1 0,0-1 0 16,1 3-13-16,-1-1 0 0,0 0 0 0,2-1 0 15,-1-1 13-15,0 0 3 0,0-3 1 0,-1 1 0 16,2-3-17-16,-2 0 8 0,0-2-8 0,1 1 0 16,-1-2-11-16,0-1-9 0,-1-1-1 0,0-2-1 15,1-1-40-15,-1-1-8 0,2-2-2 0,-2-1-501 16,0-3-101-16</inkml:trace>
  <inkml:trace contextRef="#ctx0" brushRef="#br0" timeOffset="110001.47">15671 12394 806 0,'1'13'72'0,"-1"-3"-58"0,0-2-14 0,0-1 0 0,0-3 238 0,0 0 45 0,0 2 9 0,0 5 1 0,0 6-161 0,0 6-32 0,0 1-6 0,-1 1-2 16,1-4-69-16,1-3-15 0,-1-4-8 15,0-3 10-15,3-4-10 0,0-2 8 0,0-1-8 0,0-3 8 16,-1 0 4-16,1-2 0 0,-2 0 0 0,-1-2 0 16,1-3 12-16,2 0 2 0,-1-3 1 0,0-1 0 15,1-2-18-15,-1 1-9 0,0-2 10 0,-1 1-10 16,1 0-12-16,0 0-8 0,1 0-1 0,-1 1-1 15,3 0-3-15,-2 2-1 0,0-1 0 0,0 3 0 16,1-1 2-16,0 1 0 0,0 1 0 0,-1 1 0 16,2 2 6-16,-1 0 2 0,-1 2 0 0,-1 0 0 0,2 1-4 15,0 0 0-15,-2 1 0 0,1 1 0 16,-1 0 20-16,1 1-10 0,-1 0 10 0,2 1-8 16,0 0 8-16,-3 1 0 0,3 1 0 0,0 2 0 15,-2-1 0-15,2 2 0 0,-2 0 0 0,0 0 0 0,1 3 0 0,0-1 0 16,2 1 0-16,-2 0 0 15,-1 0 0-15,1 0 0 0,-1-1 0 0,1 0 0 0,-2-2 0 0,0-1 0 16,-1-2 0-16,0-1 0 0,2 0 0 0,-2-2 0 16,0-3 0-16,0 0 0 0,0 0-56 0,0-1-5 15,-2-1-2-15,2-3 0 16,0-1-42-16,0-1-9 0</inkml:trace>
  <inkml:trace contextRef="#ctx0" brushRef="#br0" timeOffset="110355.55">15946 12103 1785 0,'3'4'159'0,"-2"-1"-127"0,0-2-32 0,-1 1 0 0,2 1 100 0,0 2 15 0,1 4 2 0,2 5 1 0,0 5-90 0,2 5-17 15,-1 0-11-15,0 3 12 16,-1 0-12-16,-2-1 0 0,1 0-10 0,1-1 10 0,-2 0-14 0,1-3 3 16,-2 2 1-16,2-3 0 0,-1 0 22 0,0-1 5 15,0-1 1-15,0-2 0 0,0 1 12 0,-2-1 2 16,3 0 1-16,-3-1 0 0,2 1-14 0,-3-2-3 16,1 1-1-16,-2-3 0 15,0 0-15-15,-2-2-10 0,2 0 2 0,-2-2 0 0,1-2-13 0,-2-1-3 16,0 0 0-16,1-2 0 15,0-1-21-15,-1-1-5 0,0-1-1 0,-1 0 0 0,0-1-11 0,0-2-2 0,-1-1-1 0,-1-1-523 32,0-3-105-32</inkml:trace>
  <inkml:trace contextRef="#ctx0" brushRef="#br0" timeOffset="110760.32">16278 12205 1900 0,'-2'4'42'0,"-2"0"9"0,1-1 1 0,1-1 1 0,-1 1-42 0,-2 1-11 16,-3 5 0-16,-6 4 0 15,-5 6 0-15,-3 2 0 0,1-2-10 0,1-2 10 0,1-2-11 0,1-2 11 16,0-1-12-16,3-3 12 0,1 1-52 0,3-3-3 0,-2 1-1 0,3-2 0 31,3 0 56-31,0 0 13 0,2-1 2 16,0 0 0-16,4-1-7 0,1 0-8 0,1 0 11 15,3 0-11-15,1 2 37 0,1-1 1 0,3 2 0 0,0 0 0 16,5 2-26-16,1-2-4 0,1 2-8 0,2-1 11 16,1 2 0-16,1-2 0 0,2 2 0 0,-2-1 0 15,0-1-2-15,-1 0 0 0,-1 1 0 0,-3-2 0 16,0 1 28-16,-2-1 6 0,-1 0 1 0,0-1 0 15,-3 0-30-15,-1-1-6 0,-1-1 0 0,0-1-8 16,-2 1 15-16,-1-1-4 0,-1-1-1 0,-1 0 0 16,-1 0-25-16,1-1-5 0,-1 0 0 0,-1 0-1 15,-1 1-57-15,-1-1-11 0,0 0-3 16,-2-1-753-16</inkml:trace>
  <inkml:trace contextRef="#ctx0" brushRef="#br0" timeOffset="113938.1">7271 7518 806 0,'0'-1'72'0,"-1"0"-58"0,0-1-14 0,-1 1 0 0,2 1 118 0,0 0 21 0,0 0 4 0,0 0 1 0,2 0-73 0,0 0-15 16,-2 1-2-16,0-1-1 0,0 0-16 0,0 0-3 16,18 7-1-16,-13-4 0 0,1 0 11 0,-3 1 1 0,2-1 1 15,0 0 0-15,-1 1 8 0,-2 1 2 16,3-1 0-16,-1 2 0 0,0 1-22 0,-1-1-4 0,1 2-1 0,1-1 0 16,0 1-13-16,1-1-4 0,0 2 0 0,-1-1 0 15,1 1-12-15,-1-1 0 0,1 1 0 0,1-1 0 16,0 1 9-16,-3-1-9 0,3 0 8 0,-1-1-8 15,0 1 12-15,-1-2-2 0,1 1-1 0,-2-2 0 16,1 0 11-16,2-1 1 0,-3 0 1 0,2-2 0 16,-1 1 1-16,0-2 0 0,1 0 0 0,0-2 0 15,-2 1 3-15,4-3 1 0,-2 0 0 0,2-2 0 0,-1-1-7 16,1-3 0-16,-1 0-1 0,2-4 0 0,-1-2-7 0,2-1 0 16,1-1-1-16,1-2 0 0,0-1-11 0,3-2 10 15,-1 0-10-15,3-2 10 0,0-1-10 0,2-4 10 16,0-1-10-16,0-1 10 0,3-1-10 0,-1 1 8 15,-1 0-8-15,4 0 8 16,-2 1-8-16,2 0 0 0,0 2 9 0,-1-1-9 0,-1 3 0 0,0 0 0 16,0 0 0-16,0 1 8 0,-1-1-8 0,0 3 0 15,0 2 0-15,-1 1 0 0,-3 3 0 0,-2 2 0 16,1 2 0-16,-5 0 0 0,3 2 0 0,-3 1-12 16,-1 3 4-16,-3-1 0 0,3 2-26 0,-2 2-5 0,-1-1-1 15,0 1 0 1,0 1-69-16,0 2-15 0,0 0-2 0,1 1-840 0</inkml:trace>
  <inkml:trace contextRef="#ctx0" brushRef="#br0" timeOffset="115621.82">6165 12236 1094 0,'0'1'97'0,"0"-1"-77"0,0 1-20 0,0 0 0 0,0 0 36 0,2 0 4 0,0 2 1 0,1 2 0 0,0 1 0 0,0 1 0 16,1 1 0-16,0-1 0 0,-1 0-27 0,1-1-6 16,0 2 0-16,1-1-8 0,-1 1 12 0,-2 0-4 15,5 1 0-15,-4-2-8 16,2 2 30-16,-1-2-1 0,1 2 0 0,-1-2 0 15,0 2 13-15,-2-2 2 0,3 0 1 0,-1 1 0 0,1-1-5 0,-2 1-2 0,1-1 0 0,-1 0 0 16,2-1-3-16,-1 0-1 0,1 0 0 0,0-1 0 16,-1 0-18-16,0-1-3 0,0 1-1 0,-1-3 0 15,2 0 0-15,-1 0 0 0,0-2 0 0,1 0 0 16,-1-1 4-16,1-2 1 0,0 0 0 0,0-2 0 16,0-1 12-16,1-1 3 0,-1-1 0 0,1-1 0 15,1-1-9-15,-2-2-2 16,4 1 0-16,-3-2 0 0,2-2-9 0,0 1-3 0,0-1 0 0,1-1 0 15,1 0-9-15,0-2 0 0,1 0 0 0,2-2 8 0,0 1-8 0,1 0 0 16,0-2 9-16,1 3-9 0,-1 1 10 0,1 0-2 31,0 1-8-31,0 0 12 0,0 2-12 0,-2 0 11 0,0 1-11 0,-2 1 10 0,0 1-10 0,-1-1 0 16,-1 3 0-16,1-1 0 0,-1 0 0 0,-1 1 8 31,-2 1-8-31,0 1 0 0,2 1 0 0,-3-1 0 0,1 2 0 0,-1 0 0 0,0 1 0 0,-1 1-12 31,0 1 4-31,0-1 8 0,-2 1-34 0,1 1 1 16,-1 0 0-16,1 1 0 0,-1 0-26 0,1-1-5 0,-2 2 0 16,-1-1-1-1,3 1-72-15,-2 0-15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4607 0 0,'0'-15'9920'0'0,"6"57"-9638"0"0,-5-31 596 0 0,2-1-608 0 0,9 33-113 0 0,-9-32 148 0 0,2 1-189 0 0,13 37 4 0 0,-13-37 191 0 0,0-1-246 0 0,16 33-1 0 0,-16-33 2076 0 0,0-1-2056 0 0,15 31-512 0 0,-14-28-1107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747 116 8287 0 0,'-4'-3'651'0'0,"-1"0"0"0"0,1 0 0 0 0,-8-7 0 0 0,-14-10 577 0 0,0 4-642 0 0,-1 2 0 0 0,-53-20 0 0 0,71 31-456 0 0,0 1 0 0 0,0 0 0 0 0,0 0 0 0 0,0 0 0 0 0,0 1 0 0 0,-1 1 0 0 0,1 0 0 0 0,0 0 0 0 0,0 1 0 0 0,-1 0 0 0 0,1 0 0 0 0,0 1 0 0 0,-16 5 0 0 0,-13 11-100 0 0,-1 1 0 0 0,2 2 0 0 0,1 2 0 0 0,-59 48 0 0 0,84-63-21 0 0,6-5 31 0 0,1 1-1 0 0,-1 0 1 0 0,1 0 0 0 0,0 0-1 0 0,-6 9 1 0 0,-23 28 192 0 0,26-32-186 0 0,3-4-3 0 0,0-1 1 0 0,0 1-1 0 0,1 1 0 0 0,0-1 0 0 0,-4 8 0 0 0,1-3 10 0 0,2-4-5 0 0,0 0 0 0 0,1 0 0 0 0,0 0 0 0 0,-4 13 1 0 0,-9 29-23 0 0,10-29-20 0 0,-2 23-1 0 0,1 26 54 0 0,6 3 30 0 0,4 3-1 0 0,7-1-20 0 0,-6-55-61 0 0,12 35-1 0 0,14 19-18 0 0,-24-57-50 0 0,3-2-24 0 0,27 38-2 0 0,-33-47 73 0 0,-1-1 0 0 0,0 0 1 0 0,1 0-1 0 0,-1 0 0 0 0,4 2 0 0 0,29 28-80 0 0,-15-17-1 0 0,26 15 0 0 0,-43-29 83 0 0,1 0 0 0 0,-1 0-1 0 0,0 0 1 0 0,1-1 0 0 0,4 2-1 0 0,3 2 7 0 0,20 7 45 0 0,32 9-1 0 0,-35-15 66 0 0,0-1 0 0 0,1-1 0 0 0,0-1 0 0 0,-1-2 0 0 0,1 0 0 0 0,0-2 0 0 0,-1-2 0 0 0,1 0 0 0 0,-1-2 0 0 0,39-11 0 0 0,-38 7 111 0 0,0-2 1 0 0,-1 0-1 0 0,0-2 0 0 0,-1-1 1 0 0,0-1-1 0 0,-2-2 0 0 0,0 0 1 0 0,0-2-1 0 0,37-36 0 0 0,-50 41-116 0 0,0 0 1 0 0,0-1-1 0 0,-1 0 0 0 0,-1-1 0 0 0,-1 0 0 0 0,0-1 1 0 0,-1 0-1 0 0,-1 0 0 0 0,-1-1 0 0 0,0 0 0 0 0,-1 0 0 0 0,5-36 1 0 0,-8 29-11 0 0,-1 0 1 0 0,-1 0 0 0 0,-1 0 0 0 0,-1 0-1 0 0,-1 1 1 0 0,-1-1 0 0 0,-1 1 0 0 0,-2-1-1 0 0,-11-29 1 0 0,0 8-25 0 0,-2 1 0 0 0,-27-44 0 0 0,40 76-151 0 0,-1 0 0 0 0,-1 1 0 0 0,0 0 0 0 0,-1 1 0 0 0,0 0 0 0 0,-1 0 0 0 0,0 1 0 0 0,0 0 0 0 0,-1 1 0 0 0,0 1 0 0 0,-17-9 0 0 0,25 15-106 0 0,0 0 0 0 0,0 1-1 0 0,0-1 1 0 0,0 1 0 0 0,0 0 0 0 0,0 0-1 0 0,-8 0 1 0 0,9 1-624 0 0,0 0 1 0 0,0 1-1 0 0,0-1 0 0 0,0 1 1 0 0,1-1-1 0 0,-1 1 0 0 0,-5 2 0 0 0,-3 2-4863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31 455 0 0,'-1'0'-32'0'0,"-4"-5"1071"0"0,-1 1 0 0 0,-1-1 0 0 0,-9-4 0 0 0,13 7-669 0 0,0 1-1 0 0,-1 0 1 0 0,1 0 0 0 0,0 0 0 0 0,-1 1-1 0 0,1-1 1 0 0,-1 1 0 0 0,1 0 0 0 0,-1 0-1 0 0,-3 0 1 0 0,-2 2-310 0 0,1-1-1 0 0,0 1 1 0 0,0 0 0 0 0,-1 1 0 0 0,1 0-1 0 0,1 0 1 0 0,-1 1 0 0 0,-9 5 0 0 0,0 2 46 0 0,-1 1 1 0 0,-15 15-1 0 0,32-26-78 0 0,0 0-1 0 0,-1 0 0 0 0,1 0 0 0 0,1 0 0 0 0,-1 1 1 0 0,0-1-1 0 0,0 0 0 0 0,0 0 0 0 0,0 3 0 0 0,0-4 4 0 0,1 1 0 0 0,0 0-1 0 0,-1-1 1 0 0,1 1 0 0 0,-1-1-1 0 0,1 1 1 0 0,0 0 0 0 0,-1-1-1 0 0,1 1 1 0 0,-1-1 0 0 0,1 1-1 0 0,-1-1 1 0 0,0 0 0 0 0,1 1-1 0 0,-1-1 1 0 0,0 1 0 0 0,0-1-1 0 0,-3 10 186 0 0,-11 29-16 0 0,11-29-68 0 0,2 1-32 0 0,-1 0-63 0 0,2-5 19 0 0,0-1-1 0 0,0 1 1 0 0,0-1 0 0 0,0 1-1 0 0,1 7 1 0 0,2 0 133 0 0,8 42 3 0 0,-7-41 434 0 0,5-3-156 0 0,23 35 12 0 0,-23-35 6 0 0,2-5 6 0 0,27 18 2 0 0,-21-15 0 0 0,-7-5-335 0 0,-5-2-64 0 0,0 0 1 0 0,1 0 0 0 0,-1-1-1 0 0,1 1 1 0 0,-1-1 0 0 0,6 0-1 0 0,35 9 555 0 0,-37-8-545 0 0,-4-1-25 0 0,0 0 0 0 0,0-1 0 0 0,0 1 0 0 0,0-1 1 0 0,1 0-1 0 0,5 0 0 0 0,-10 0-82 0 0,61-3 933 0 0,-52 3-841 0 0,0-2 1 0 0,-1 1 0 0 0,1-1 0 0 0,-1-1 0 0 0,0 1-1 0 0,12-6 1 0 0,-16 5-138 0 0,0 0 1 0 0,0 1-1 0 0,0-1 0 0 0,0-1 0 0 0,0 1 1 0 0,-1-1-1 0 0,1 1 0 0 0,-1-1 1 0 0,0 0-1 0 0,0 0 0 0 0,4-9 0 0 0,-5 8-538 0 0,1 0 0 0 0,-1 0 1 0 0,-1-1-1 0 0,1 1 0 0 0,-1-1 0 0 0,1-6 0 0 0,-1-4-4792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0,'0'0'3952'0'0,"1"14"-3328"0"0,6 44-72 0 0,-5-43-9 0 0,0 0-28 0 0,6 49-97 0 0,-4-37-39 0 0,3 46 425 0 0,3 4-747 0 0,1-9 167 0 0,-9-55 60 0 0,0-2 4 0 0,8 34 26 0 0,-8-34 574 0 0,2 3-410 0 0,9 42-42 0 0,-10-42-16 0 0,0 0-261 0 0,10 57-31 0 0,2 9-103 0 0,-5-18-79 0 0,-8-50-228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0,'0'0'6410'0'0,"7"8"-5582"0"0,30 33 1268 0 0,-31-29-1638 0 0,18 34-11 0 0,-18-35-59 0 0,-2 0-220 0 0,14 34-68 0 0,-14-34 132 0 0,-1 1-127 0 0,9 34 2 0 0,-9-35 285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71 7367 0 0,'1'-1'177'0'0,"0"0"0"0"0,-1 0 0 0 0,1 0 0 0 0,0 0 0 0 0,-1 0 0 0 0,1 0 0 0 0,0 0-1 0 0,-1 0 1 0 0,1 0 0 0 0,-1 0 0 0 0,0-1 0 0 0,1 1 0 0 0,-1 0 0 0 0,0 0 0 0 0,0-1 0 0 0,0 1-1 0 0,1 0 1 0 0,-2-1 0 0 0,1 1 0 0 0,0 0 0 0 0,0 0 0 0 0,0-1 0 0 0,0 1 0 0 0,-1 0 0 0 0,1 0-1 0 0,-1 0 1 0 0,1-1 0 0 0,-1 1 0 0 0,1 0 0 0 0,-1 0 0 0 0,0 0 0 0 0,1 0 0 0 0,-1 0-1 0 0,0 0 1 0 0,-1-1 0 0 0,-1-1-64 0 0,1 0-1 0 0,-1 1 1 0 0,0 0-1 0 0,0-1 0 0 0,1 1 1 0 0,-1 0-1 0 0,-1 1 1 0 0,1-1-1 0 0,0 0 1 0 0,0 1-1 0 0,-7-2 1 0 0,2 2-49 0 0,0 0 0 0 0,0 1 0 0 0,-1 0 0 0 0,1 0 0 0 0,0 1 0 0 0,0 0 0 0 0,0 1 0 0 0,0 0 1 0 0,0 0-1 0 0,0 0 0 0 0,-11 6 0 0 0,0 2-47 0 0,-9 9-6 0 0,-2 8 42 0 0,17-11 1 0 0,-12 25-22 0 0,24-39-18 0 0,-1 0 1 0 0,1 0-1 0 0,0 1 0 0 0,0-1 1 0 0,0 1-1 0 0,-1 3 1 0 0,-12 36 86 0 0,11-32 182 0 0,2 2 282 0 0,-2 33 161 0 0,2-33 646 0 0,3 1-1428 0 0,6 38-288 0 0,-6-38-59 0 0,2-3 70 0 0,15 30 327 0 0,-14-29 190 0 0,1-5-108 0 0,19 22-4 0 0,-19-22 0 0 0,-1-3-12 0 0,-1-1-45 0 0,0 0-40 0 0,-1 0 1 0 0,1 0 0 0 0,0-1 0 0 0,0 1-1 0 0,1-1 1 0 0,-1 0 0 0 0,0 0 0 0 0,0 0-1 0 0,6 0 1 0 0,-4-2-337 0 0,1 1-1 0 0,-1-1 1 0 0,1 0-1 0 0,0 0 1 0 0,-1 0 0 0 0,0-1-1 0 0,1 0 1 0 0,-1-1-1 0 0,0 1 1 0 0,11-7-1 0 0,-12 4-710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5063 0 0,'0'-2'100'0'0,"0"1"-90"0"0,0 1-1 0 0,-1 0 1 0 0,1 0-1 0 0,0-1 0 0 0,0 1 1 0 0,0 0-1 0 0,0-1 1 0 0,0 1-1 0 0,0 0 0 0 0,0-1 1 0 0,0 1-1 0 0,0 0 1 0 0,0-1-1 0 0,0 1 1 0 0,0 0-1 0 0,0 0 0 0 0,0-1 1 0 0,1 1-1 0 0,-1 0 1 0 0,0-1-1 0 0,0 1 0 0 0,0 0 1 0 0,0 0-1 0 0,0-1 1 0 0,1 1-1 0 0,-1 0 0 0 0,0 0 1 0 0,0-1-1 0 0,1 1 1 0 0,-1 0-1 0 0,0 0 1 0 0,0 0-1 0 0,1-1 0 0 0,-1 1-135 0 0,5 11-229 0 0,13 30 331 0 0,-13-30-40 0 0,-3-1 8 0 0,1 3 45 0 0,-2-7-24 0 0,0 0 1 0 0,0 0-1 0 0,0 0 1 0 0,0 12-1 0 0,6-7-34 0 0,21 31 39 0 0,-20-31-50 0 0,-1-4-13 0 0,25 21 8 0 0,-15-16 7 0 0,19 8 48 0 0,-27-15-40 0 0,-7-5 61 0 0,-1 0-1 0 0,1 0 1 0 0,-1 0-1 0 0,1 0 1 0 0,0 0-1 0 0,-1 1 1 0 0,1-1-1 0 0,-1 1 1 0 0,1-1-1 0 0,-1 1 1 0 0,3 1-1 0 0,-2-1 87 0 0,0-1 0 0 0,0 1 0 0 0,0 0 0 0 0,0-1-1 0 0,0 1 1 0 0,0-1 0 0 0,0 1 0 0 0,0-1 0 0 0,0 0 0 0 0,0 0 0 0 0,3 0-1 0 0,1 0 315 0 0,1-1-1 0 0,-1 1 0 0 0,0-1 0 0 0,0 0 0 0 0,1-1 0 0 0,-1 0 0 0 0,-1 0 0 0 0,12-5 0 0 0,-15 6-285 0 0,1 0 0 0 0,-1 0 0 0 0,-1-1-1 0 0,1 1 1 0 0,0 0 0 0 0,0-1-1 0 0,0 0 1 0 0,-1 1 0 0 0,1-1 0 0 0,-1 0-1 0 0,1 0 1 0 0,-1 0 0 0 0,0 0-1 0 0,0 0 1 0 0,0 0 0 0 0,0 0 0 0 0,0 0-1 0 0,0 0 1 0 0,0-1 0 0 0,-1 1 0 0 0,1 0-1 0 0,-1 0 1 0 0,0-1 0 0 0,0 1-1 0 0,1 0 1 0 0,-2-1 0 0 0,1 1 0 0 0,-1-5-1 0 0,0 2-117 0 0,0 0 0 0 0,0 0 0 0 0,-1 0-1 0 0,0 0 1 0 0,0 0 0 0 0,0 0 0 0 0,-1 1 0 0 0,1-1-1 0 0,-1 1 1 0 0,-6-7 0 0 0,7 9 5 0 0,0 0 1 0 0,0 0-1 0 0,0 0 0 0 0,0 0 1 0 0,-1 0-1 0 0,1 1 0 0 0,-1-1 1 0 0,1 1-1 0 0,-1 0 0 0 0,1 0 0 0 0,-1 0 1 0 0,0 0-1 0 0,0 0 0 0 0,0 0 1 0 0,1 1-1 0 0,-1-1 0 0 0,0 1 1 0 0,0 0-1 0 0,0 0 0 0 0,-4 1 1 0 0,0 0-34 0 0,1 0 0 0 0,0 0 0 0 0,1 1 0 0 0,-1 0-1 0 0,0 0 1 0 0,0 1 0 0 0,1-1 0 0 0,-8 6 0 0 0,5-2-74 0 0,-1 0-1 0 0,1 1 0 0 0,0 0 0 0 0,-13 17 1 0 0,-5 9 8 0 0,17-22 118 0 0,4-5 31 0 0,1 1 1 0 0,-1 0-1 0 0,-3 10 0 0 0,-8 11 110 0 0,12-21 181 0 0,2 3 78 0 0,-8 31 21 0 0,8-31 321 0 0,4 36-274 0 0,0-31-384 0 0,-1-3 719 0 0,6-3-547 0 0,21 27 18 0 0,-21-27 38 0 0,-1-7 18 0 0,0 0-229 0 0,1-1 0 0 0,-1 0 0 0 0,0-1 0 0 0,0 1 0 0 0,0-1 0 0 0,0 0 0 0 0,1-1 0 0 0,-1 1 0 0 0,0-1 0 0 0,12-4 0 0 0,-2-1 27 0 0,0-1-1 0 0,-1-1 0 0 0,1 0 1 0 0,-1-1-1 0 0,-1-1 1 0 0,0-1-1 0 0,0 1 0 0 0,17-20 1 0 0,-1-2-96 0 0,-1-2 1 0 0,27-41-1 0 0,-54 71-45 0 0,7-8 7 0 0,-9 11-6 0 0,0 1 0 0 0,0 0 0 0 0,0-1 1 0 0,0 1-1 0 0,1 0 0 0 0,-1 0 0 0 0,0 0 0 0 0,0-1 0 0 0,0 1 1 0 0,1 0-1 0 0,-1 0 0 0 0,0 0 0 0 0,0-1 0 0 0,0 1 1 0 0,1 0-1 0 0,-1 0 0 0 0,0 0 0 0 0,1 0 0 0 0,-1 0 1 0 0,0-1-1 0 0,0 1 0 0 0,1 0 0 0 0,-1 0 0 0 0,0 0 0 0 0,1 0 1 0 0,-1 0-1 0 0,0 0 0 0 0,0 0 0 0 0,1 0 0 0 0,-1 0 1 0 0,0 0-1 0 0,1 0 0 0 0,-1 0 0 0 0,0 0 0 0 0,1 1 1 0 0,-1-1-132 0 0,3 31-568 0 0,-2-23 594 0 0,0 1 0 0 0,-1-1 0 0 0,0 18 0 0 0,-1 25 90 0 0,2-27 69 0 0,3 22-29 0 0,-4-44-19 0 0,0 0 1 0 0,0 0-1 0 0,1 0 0 0 0,-1-1 1 0 0,0 1-1 0 0,1 0 0 0 0,0 0 1 0 0,-1-1-1 0 0,3 4 0 0 0,16 34 49 0 0,-19-38-42 0 0,0-1 1 0 0,0 1 0 0 0,0-1 0 0 0,0 0 0 0 0,0 1 0 0 0,0-1-1 0 0,0 0 1 0 0,1 0 0 0 0,-1 1 0 0 0,0-1 0 0 0,0 0 0 0 0,0 1 0 0 0,1-1-1 0 0,-1 0 1 0 0,0 0 0 0 0,0 1 0 0 0,1-1 0 0 0,-1 0 0 0 0,0 0-1 0 0,0 0 1 0 0,1 1 0 0 0,-1-1 0 0 0,0 0 0 0 0,1 0 0 0 0,-1 0 0 0 0,0 0-1 0 0,1 0 1 0 0,-1 0 0 0 0,0 1 0 0 0,1-1 0 0 0,-1 0 0 0 0,0 0-1 0 0,1 0 1 0 0,-1 0 0 0 0,0 0 0 0 0,1 0 0 0 0,-1 0 0 0 0,1-1-1 0 0,-1 1 1 0 0,0 0 0 0 0,1 0 0 0 0,-1 0 0 0 0,0 0 0 0 0,0 0 0 0 0,1 0-1 0 0,-1-1 1 0 0,0 1 0 0 0,1 0 0 0 0,-1 0 0 0 0,0-1 0 0 0,0 1-1 0 0,1 0 1 0 0,-1 0 0 0 0,0-1 0 0 0,1 1 0 0 0,6-13 532 0 0,-7 13-533 0 0,17-60 1047 0 0,5-11-1650 0 0,-19 65 362 0 0,0-1 0 0 0,0 0 0 0 0,0 0 1 0 0,1 1-1 0 0,0 0 0 0 0,1 0 0 0 0,6-8 0 0 0,-10 14 216 0 0,-1-1-3 0 0,1 0-1 0 0,0 0 1 0 0,0 0 0 0 0,0 0-1 0 0,0 0 1 0 0,0 0-1 0 0,0 0 1 0 0,0 0 0 0 0,0 1-1 0 0,0-1 1 0 0,0 0-1 0 0,0 1 1 0 0,1-1-1 0 0,-1 1 1 0 0,0-1 0 0 0,0 1-1 0 0,1 0 1 0 0,-1-1-1 0 0,0 1 1 0 0,1 0-1 0 0,-1 0 1 0 0,0 0 0 0 0,0 0-1 0 0,1 0 1 0 0,-1 0-1 0 0,0 0 1 0 0,1 1-1 0 0,-1-1 1 0 0,2 1 0 0 0,3 11-27 0 0,14 32 44 0 0,-16-32 69 0 0,-1-1 48 0 0,5 34 12 0 0,-5-34 164 0 0,-1 1-134 0 0,6 36 0 0 0,-5-36 70 0 0,-2 0-156 0 0,6 37-80 0 0,-6-36-106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6911 0 0,'0'0'4668'0'0,"2"11"-3924"0"0,8 32-110 0 0,-7-32-24 0 0,-1 5-23 0 0,8 46-91 0 0,-6-34-44 0 0,1 22-11 0 0,-3-24-51 0 0,-1-9-312 0 0,1 47 108 0 0,-2-47-163 0 0,1 47 103 0 0,1-11 34 0 0,-2-40 31 0 0,2 2 7 0 0,3 45-15 0 0,-4-45-72 0 0,1-3-30 0 0,0 2-56 0 0,5 43 83 0 0,-2-9-85 0 0,-3-24 20 0 0,3 38-33 0 0,1 9-10 0 0,0-11-46 0 0,-5-47-186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9671 0 0,'1'-1'76'0'0,"0"1"-1"0"0,0-1 0 0 0,1 1 0 0 0,-1-1 0 0 0,1 1 0 0 0,-1-1 1 0 0,1 1-1 0 0,-1 0 0 0 0,0 0 0 0 0,1 0 0 0 0,-1-1 0 0 0,1 1 1 0 0,-1 1-1 0 0,1-1 0 0 0,3 1 883 0 0,0-1 218 0 0,292 11 5737 0 0,-278-11-6869 0 0,-1 0 1 0 0,1-1 0 0 0,-1-1-1 0 0,1-1 1 0 0,-1 0-1 0 0,0-2 1 0 0,0 0 0 0 0,24-10-1 0 0,-5-8-2221 0 0,-31 20 790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60 8287 0 0,'-1'-2'260'0'0,"0"-1"0"0"0,-1 1 0 0 0,1 0 0 0 0,-1 0 0 0 0,1 0-1 0 0,-1 0 1 0 0,1 0 0 0 0,-1 0 0 0 0,0 1 0 0 0,0-1 0 0 0,0 0-1 0 0,0 1 1 0 0,0 0 0 0 0,0-1 0 0 0,-3 0 0 0 0,2 1-232 0 0,-1 0 1 0 0,1 0-1 0 0,-1 1 0 0 0,1-1 1 0 0,-1 1-1 0 0,1 0 0 0 0,-1 0 1 0 0,1 0-1 0 0,-1 0 0 0 0,-5 1 1 0 0,-3 2-197 0 0,-1 1 0 0 0,1 0 1 0 0,1 0-1 0 0,-1 1 0 0 0,0 0 1 0 0,1 1-1 0 0,-19 14 0 0 0,12-6 168 0 0,-7 10 14 0 0,4 1 50 0 0,12-11-8 0 0,9-14-56 0 0,-4 9 3 0 0,0 1 1 0 0,-4 13-1 0 0,-2 30 25 0 0,10-52-19 0 0,0 1 0 0 0,0-1-1 0 0,0 0 1 0 0,0 1 0 0 0,0-1-1 0 0,0 0 1 0 0,0 1 0 0 0,0-1-1 0 0,0 0 1 0 0,0 1 0 0 0,1-1-1 0 0,-1 0 1 0 0,1 0 0 0 0,-1 1-1 0 0,2 1 1 0 0,18 44 152 0 0,-15-35 162 0 0,2-7-150 0 0,21 14 3 0 0,-27-18-164 0 0,-1 0 0 0 0,1-1 0 0 0,0 1-1 0 0,-1-1 1 0 0,1 0 0 0 0,0 1-1 0 0,-1-1 1 0 0,1 0 0 0 0,0 1 0 0 0,0-1-1 0 0,-1 0 1 0 0,1 0 0 0 0,0 1 0 0 0,1-1-1 0 0,3 1 49 0 0,-4 0-31 0 0,1-1 0 0 0,0 1 0 0 0,-1-1-1 0 0,1 0 1 0 0,0 0 0 0 0,-1 0-1 0 0,1 0 1 0 0,0 0 0 0 0,0 0-1 0 0,-1 0 1 0 0,1 0 0 0 0,1-1 0 0 0,11-2 100 0 0,-1-1 1 0 0,0 0 0 0 0,0 0-1 0 0,0-1 1 0 0,-1-1 0 0 0,0 0-1 0 0,0-1 1 0 0,-1 0 0 0 0,1-1-1 0 0,-1 0 1 0 0,11-11 0 0 0,-6 3-48 0 0,-1 1 1 0 0,0-2 0 0 0,-1 0 0 0 0,-1-1 0 0 0,-1 0 0 0 0,15-29 0 0 0,-23 30 242 0 0,-3 13-80 0 0,-1 7-6 0 0,0-3-146 0 0,-1 12-262 0 0,-2 34 50 0 0,4-24 19 0 0,4 24 94 0 0,-1-22 59 0 0,4 27-28 0 0,-1-23 23 0 0,12 45-24 0 0,2-4 24 0 0,0 9 51 0 0,-6-22-16 0 0,-10-29 5 0 0,4 25 12 0 0,-7-39 222 0 0,-14 39 44 0 0,12-52-349 0 0,0 1 0 0 0,0 0 0 0 0,0 0 0 0 0,0-1 0 0 0,-1 1 1 0 0,1 0-1 0 0,0 0 0 0 0,0-1 0 0 0,0 1 0 0 0,-1 0 1 0 0,1-1-1 0 0,-1 1 0 0 0,1 0 0 0 0,0-1 0 0 0,-1 1 0 0 0,0 0 1 0 0,-3 2 66 0 0,-1 1 0 0 0,0-1 1 0 0,1-1-1 0 0,-1 1 0 0 0,0-1 1 0 0,0 0-1 0 0,-1 0 0 0 0,1 0 0 0 0,0-1 1 0 0,-1 0-1 0 0,1 0 0 0 0,0 0 1 0 0,-1-1-1 0 0,1 1 0 0 0,-1-1 1 0 0,0-1-1 0 0,1 1 0 0 0,0-1 1 0 0,-1 0-1 0 0,1 0 0 0 0,-1 0 1 0 0,1-1-1 0 0,0 0 0 0 0,0 0 1 0 0,0-1-1 0 0,0 1 0 0 0,0-1 1 0 0,1 0-1 0 0,-1 0 0 0 0,1 0 1 0 0,-1-1-1 0 0,-5-6 0 0 0,4 3-84 0 0,0 0 0 0 0,1 0-1 0 0,0-1 1 0 0,0 0 0 0 0,0 0-1 0 0,1 0 1 0 0,0 0 0 0 0,1-1 0 0 0,-1 0-1 0 0,2 1 1 0 0,-1-1 0 0 0,2 0-1 0 0,-1-1 1 0 0,1 1 0 0 0,0 0 0 0 0,1 0-1 0 0,0 0 1 0 0,0-1 0 0 0,1 1-1 0 0,0 0 1 0 0,1 0 0 0 0,0 0 0 0 0,1 0-1 0 0,0 0 1 0 0,0 1 0 0 0,0-1-1 0 0,9-13 1 0 0,0 3-69 0 0,1 1 0 0 0,1 0 0 0 0,1 0 0 0 0,23-20-1 0 0,75-57-370 0 0,-58 51 362 0 0,26-19 78 0 0,8-6 0 0 0,-85 66 42 0 0,-1 0 0 0 0,1-1 0 0 0,-1 0 0 0 0,4-6 0 0 0,-6 9-24 0 0,0-1 1 0 0,0 1 0 0 0,0-1 0 0 0,0 0-1 0 0,0 1 1 0 0,-1-1 0 0 0,1 0 0 0 0,-1 0-1 0 0,1 0 1 0 0,-1 1 0 0 0,0-1 0 0 0,1 0-1 0 0,-1 0 1 0 0,0-4 0 0 0,-1 5 5 0 0,1 1 0 0 0,-1-1 0 0 0,1 0 0 0 0,-1 0 0 0 0,1 0 0 0 0,-1 1 0 0 0,1-1 1 0 0,-1 0-1 0 0,1 0 0 0 0,-1 1 0 0 0,0-1 0 0 0,1 1 0 0 0,-1-1 0 0 0,0 1 0 0 0,0-1 0 0 0,0 1 0 0 0,1-1 0 0 0,-1 1 1 0 0,0-1-1 0 0,0 1 0 0 0,0 0 0 0 0,0 0 0 0 0,0-1 0 0 0,0 1 0 0 0,0 0 0 0 0,0 0 0 0 0,1 0 0 0 0,-1 0 1 0 0,0 0-1 0 0,0 0 0 0 0,-1 1 0 0 0,-4-1-21 0 0,1 1 0 0 0,0-1-1 0 0,0 1 1 0 0,-7 3 0 0 0,-1 1-89 0 0,0 0 0 0 0,0 1 0 0 0,1 1 0 0 0,0 0 0 0 0,-13 10 0 0 0,7-1 70 0 0,10-10 9 0 0,5-4 1 0 0,1 1 1 0 0,-1-1-1 0 0,0 1 0 0 0,1 0 0 0 0,0 0 0 0 0,0 0 1 0 0,-3 4-1 0 0,-14 25-5 0 0,14-21 11 0 0,0 0 0 0 0,-6 22 0 0 0,9-24 0 0 0,0-1 0 0 0,1 1 0 0 0,0-1 0 0 0,0 1 0 0 0,1 16 0 0 0,1-19 2 0 0,0 0 1 0 0,0-1-1 0 0,0 1 0 0 0,1 0 1 0 0,-1-1-1 0 0,2 0 0 0 0,-1 1 0 0 0,0-1 1 0 0,5 8-1 0 0,-4-10 9 0 0,-1 0 0 0 0,1 0 0 0 0,0-1 1 0 0,0 1-1 0 0,0-1 0 0 0,0 1 0 0 0,0-1 0 0 0,1 0 1 0 0,3 2-1 0 0,-7-4-11 0 0,0 0 8 0 0,1 1 1 0 0,0-1 0 0 0,0 0-1 0 0,-1 1 1 0 0,1-1 0 0 0,0 0-1 0 0,0 1 1 0 0,-1-1-1 0 0,1 0 1 0 0,0 0 0 0 0,0 0-1 0 0,0 0 1 0 0,0 1 0 0 0,0-2-1 0 0,14 1 28 0 0,-1-2 0 0 0,0 0 0 0 0,0-1 0 0 0,0 0 0 0 0,0-1 0 0 0,0-1 0 0 0,-1 0 0 0 0,0-1 0 0 0,0 0 0 0 0,0-1 0 0 0,-1-1 0 0 0,14-10 0 0 0,-7 4 15 0 0,-1-1-1 0 0,-1-1 1 0 0,0-1-1 0 0,-2 0 1 0 0,1-1-1 0 0,-2-1 1 0 0,12-20-1 0 0,-16 21-50 0 0,0-1 0 0 0,11-34 0 0 0,-19 50-158 0 0,1 5 37 0 0,2 10 40 0 0,11 32-7 0 0,-12-34 0 0 0,-3 3 28 0 0,7 39 110 0 0,-5-28 16 0 0,0 25 0 0 0,-2-37 972 0 0,-1-12-1029 0 0,-1 0 1 0 0,1-1-1 0 0,0 1 0 0 0,0 0 1 0 0,-1 0-1 0 0,1 0 0 0 0,0 0 0 0 0,0 0 1 0 0,-1 0-1 0 0,1 0 0 0 0,0 0 0 0 0,0 0 1 0 0,-1-1-1 0 0,1 1 0 0 0,0 0 0 0 0,0 0 1 0 0,-1 0-1 0 0,1 0 0 0 0,0-1 1 0 0,0 1-1 0 0,0 0 0 0 0,0 0 0 0 0,-1-1 1 0 0,1 1-1 0 0,0 0 0 0 0,0 0 0 0 0,0-1 1 0 0,0 1-1 0 0,0 0 0 0 0,0 0 1 0 0,0-1-1 0 0,0 1 0 0 0,0 0 0 0 0,0 0 1 0 0,0-1-1 0 0,0 1 0 0 0,0-1 0 0 0,-1-10 44 0 0,7-26-207 0 0,2 1 0 0 0,1 0-1 0 0,2 1 1 0 0,16-38 0 0 0,-24 66 122 0 0,0 0 0 0 0,1 1 1 0 0,0 0-1 0 0,0 0 0 0 0,8-10 1 0 0,-10 14 13 0 0,0 0 0 0 0,0-1 0 0 0,0 1 0 0 0,1 0 0 0 0,-1 1 0 0 0,1-1 0 0 0,-1 0 0 0 0,1 1 0 0 0,0-1 0 0 0,-1 1 0 0 0,1 0 0 0 0,0 0 0 0 0,0 0 0 0 0,0 0 0 0 0,0 0 0 0 0,0 1 0 0 0,4-1 0 0 0,-6 1-64 0 0,6 8-213 0 0,21 26 184 0 0,-20-25-1 0 0,-4 2-168 0 0,20 57 134 0 0,-4-9 132 0 0,4-5 25 0 0,-19-43 42 0 0,2-3 11 0 0,25 26 16 0 0,-24-25 242 0 0,-1-6-140 0 0,20 13-4 0 0,-20-12-29 0 0,-2-4-12 0 0,0 0-89 0 0,0 0 0 0 0,0 0 0 0 0,0 0 0 0 0,0-1 0 0 0,0 0 0 0 0,0 0 0 0 0,0 0 0 0 0,0-1-1 0 0,-1 1 1 0 0,1-1 0 0 0,-1 0 0 0 0,1-1 0 0 0,-1 1 0 0 0,0-1 0 0 0,5-3 0 0 0,-2-1-25 0 0,-1 1 0 0 0,-1-1 0 0 0,1 0 1 0 0,-1-1-1 0 0,0 1 0 0 0,-1-1 0 0 0,0 0 0 0 0,0 0 1 0 0,-1 0-1 0 0,0-1 0 0 0,3-10 0 0 0,-4 13-17 0 0,-1 0 1 0 0,0 0-1 0 0,0 0 1 0 0,-1-1-1 0 0,1 1 0 0 0,-1 0 1 0 0,-1 0-1 0 0,1 0 1 0 0,-1 0-1 0 0,0 0 0 0 0,0 0 1 0 0,-1 0-1 0 0,0 0 1 0 0,0 0-1 0 0,0 0 0 0 0,-1 1 1 0 0,-3-7-1 0 0,3 9-20 0 0,1 0 0 0 0,0 0 0 0 0,-1 1-1 0 0,0-1 1 0 0,0 1 0 0 0,1 0 0 0 0,-1 0 0 0 0,-1 0 0 0 0,1 0-1 0 0,0 0 1 0 0,0 1 0 0 0,-1-1 0 0 0,1 1 0 0 0,0 0 0 0 0,-1 0-1 0 0,0 0 1 0 0,1 1 0 0 0,-1-1 0 0 0,1 1 0 0 0,-1 0 0 0 0,0 0-1 0 0,1 0 1 0 0,-1 0 0 0 0,0 1 0 0 0,1-1 0 0 0,-1 1 0 0 0,1 0-1 0 0,-1 0 1 0 0,1 0 0 0 0,0 1 0 0 0,-1-1 0 0 0,1 1 0 0 0,0 0-1 0 0,-4 2 1 0 0,-5 6-14 0 0,5-1-20 0 0,-11 13 24 0 0,10-5-24 0 0,-10 24 23 0 0,14-31-39 0 0,3 1 8 0 0,-4 30 32 0 0,5-39 21 0 0,0-1-1 0 0,0 0 1 0 0,0 0 0 0 0,0 1-1 0 0,0-1 1 0 0,0 0 0 0 0,0 1-1 0 0,0-1 1 0 0,0 0 0 0 0,1 0-1 0 0,-1 1 1 0 0,0-1 0 0 0,1 0-1 0 0,-1 0 1 0 0,2 2 0 0 0,18 43 1 0 0,-15-34 64 0 0,31 0 96 0 0,-33-11-137 0 0,0 0 0 0 0,0-1 0 0 0,0 1 0 0 0,0-1-1 0 0,-1 0 1 0 0,1 1 0 0 0,0-1 0 0 0,0 0 0 0 0,0-1 0 0 0,0 1 0 0 0,0 0-1 0 0,0-1 1 0 0,-1 0 0 0 0,1 0 0 0 0,0 0 0 0 0,0 0 0 0 0,-1 0 0 0 0,4-2-1 0 0,0-1 32 0 0,0 0-1 0 0,0-1 0 0 0,-1 0 0 0 0,10-10 0 0 0,-12 12-52 0 0,9-12 40 0 0,0 0 0 0 0,17-31 0 0 0,-18 27-39 0 0,21-27 0 0 0,-30 45-47 0 0,-2 0 24 0 0,0 1 0 0 0,1-1-1 0 0,-1 1 1 0 0,0-1 0 0 0,1 1 0 0 0,-1-1-1 0 0,1 1 1 0 0,-1-1 0 0 0,1 1 0 0 0,-1 0-1 0 0,1-1 1 0 0,-1 1 0 0 0,1 0 0 0 0,0 0-1 0 0,-1-1 1 0 0,1 1 0 0 0,-1 0 0 0 0,1 0-1 0 0,-1 0 1 0 0,1 0 0 0 0,0 0 0 0 0,-1 0-1 0 0,1 0 1 0 0,0 0 0 0 0,-1 0 0 0 0,2 0 0 0 0,2 11-167 0 0,11 34-2 0 0,-11-34 20 0 0,-2 1 92 0 0,8 33 58 0 0,-4-22-21 0 0,6 19 54 0 0,-9-31 1047 0 0,-3-11-1040 0 0,0-1-1 0 0,0 1 1 0 0,1 0-1 0 0,-1 0 0 0 0,0 0 1 0 0,0-1-1 0 0,0 1 1 0 0,1 0-1 0 0,-1 0 1 0 0,0-1-1 0 0,0 1 1 0 0,0 0-1 0 0,0-1 1 0 0,0 1-1 0 0,0 0 0 0 0,0 0 1 0 0,1-1-1 0 0,-1 1 1 0 0,0 0-1 0 0,0-1 1 0 0,0 1-1 0 0,0 0 1 0 0,0-1-1 0 0,0 1 1 0 0,0 0-1 0 0,-1 0 0 0 0,1-1 1 0 0,0 1-1 0 0,-1-14 227 0 0,0 11-117 0 0,-1-18-35 0 0,2 1-1 0 0,0 0 0 0 0,1 0 0 0 0,1-1 0 0 0,5-21 0 0 0,-5 34-208 0 0,0 1-1 0 0,1-1 1 0 0,0 0-1 0 0,0 1 0 0 0,1 0 1 0 0,0-1-1 0 0,0 2 1 0 0,0-1-1 0 0,1 0 1 0 0,0 1-1 0 0,1 0 1 0 0,7-7-1 0 0,-11 11-149 0 0,0 1 0 0 0,0 0 0 0 0,1-1 0 0 0,-1 1 1 0 0,0 0-1 0 0,1 0 0 0 0,0 0 0 0 0,-1 1 0 0 0,5-2 0 0 0,23 1-7422 0 0,-25 1 6055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83 6583 0 0,'2'-4'192'0'0,"0"0"-1"0"0,-1 0 1 0 0,1 0-1 0 0,-1 0 0 0 0,0 0 1 0 0,0 0-1 0 0,0 0 1 0 0,0-1-1 0 0,-1 1 1 0 0,0-6-1 0 0,0 9-94 0 0,0-1 0 0 0,0 1 1 0 0,-1 0-1 0 0,1-1 0 0 0,-1 1 0 0 0,1-1 1 0 0,-1 1-1 0 0,1 0 0 0 0,-1-1 0 0 0,0 1 1 0 0,0 0-1 0 0,1 0 0 0 0,-1-1 0 0 0,0 1 1 0 0,0 0-1 0 0,0 0 0 0 0,0 0 0 0 0,-1 0 1 0 0,1 0-1 0 0,0 1 0 0 0,0-1 0 0 0,-1 0 0 0 0,1 0 1 0 0,0 1-1 0 0,-1-1 0 0 0,1 1 0 0 0,0-1 1 0 0,-1 1-1 0 0,1 0 0 0 0,-1-1 0 0 0,-1 1 1 0 0,-5 0 171 0 0,0 0 1 0 0,0 0 0 0 0,0 0-1 0 0,0 1 1 0 0,0 1 0 0 0,0-1-1 0 0,0 1 1 0 0,1 1 0 0 0,-1-1-1 0 0,0 1 1 0 0,-10 6 0 0 0,-4 3-166 0 0,-11 11-94 0 0,1 7-10 0 0,8-2 14 0 0,14-13 63 0 0,-11 22 59 0 0,16-28 189 0 0,2 1-123 0 0,-8 32 12 0 0,9-32 708 0 0,7 0-764 0 0,17 30-32 0 0,-17-31-20 0 0,0-8 0 0 0,1 1-71 0 0,-4-1-21 0 0,-1 0 0 0 0,1-1 0 0 0,0 1 1 0 0,0-1-1 0 0,0 1 0 0 0,0-1 1 0 0,0 0-1 0 0,0 0 0 0 0,0 0 1 0 0,0 0-1 0 0,3 0 0 0 0,5-2 17 0 0,1 0 0 0 0,0 0 0 0 0,-1-1 0 0 0,0 0 0 0 0,1-1 0 0 0,-1 0 0 0 0,-1-1 0 0 0,1 0 0 0 0,-1 0 0 0 0,12-10 0 0 0,-6 4 24 0 0,0 0 0 0 0,-1-2-1 0 0,-1 1 1 0 0,0-2 0 0 0,17-22 0 0 0,-29 34-51 0 0,13-16 5 0 0,-13 17-9 0 0,-1 1-1 0 0,1-1 1 0 0,0 0 0 0 0,0 0 0 0 0,0 0 0 0 0,0 1 0 0 0,0-1-1 0 0,0 0 1 0 0,0 1 0 0 0,0-1 0 0 0,0 1 0 0 0,0-1 0 0 0,0 1-1 0 0,2-1 1 0 0,4 4 608 0 0,-4 9-441 0 0,8 38-508 0 0,-9-38-218 0 0,1-2-584 0 0,8 32 918 0 0,4 6 45 0 0,-11-37 145 0 0,-1-1-55 0 0,2 0-794 0 0,12 31 486 0 0,-12-31-20 0 0,-2-10-1730 0 0,10-1 1326 0 0,-12 1 778 0 0,-1 0 0 0 0,1-1 0 0 0,-1 1 0 0 0,0 0 0 0 0,1 0 0 0 0,-1 0 0 0 0,0-1 0 0 0,1 1 0 0 0,-1 0 0 0 0,0 0 0 0 0,0 0 0 0 0,1-1 0 0 0,-1 1 0 0 0,0 0 0 0 0,0-1 0 0 0,1 1 0 0 0,-1 0 0 0 0,0-1 0 0 0,0 1 0 0 0,0-1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0,'0'8'411'0'0,"0"-1"0"0"0,1 0 0 0 0,-1 1 0 0 0,1-1 0 0 0,4 12 1 0 0,-1-3-100 0 0,-2-4 416 0 0,0 4 21 0 0,9 75 391 0 0,-5-20-481 0 0,-1 5 132 0 0,1 5 219 0 0,-4-65-840 0 0,1 33 570 0 0,-4-39-546 0 0,2 0 1 0 0,2 19 0 0 0,2 13 346 0 0,-4-30-374 0 0,0-1-1 0 0,3 14 1 0 0,-1-10-71 0 0,-1-2 185 0 0,0-1-29 0 0,6 36-117 0 0,-6-36 22 0 0,0 2-97 0 0,6 55-48 0 0,-3-3-40 0 0,-4-53-121 0 0,-2-5-116 0 0,0 0 215 0 0,1 0 0 0 0,0 10 0 0 0,0 9-3388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5983 0 0,'4'-2'299'0'0,"0"1"0"0"0,0-1 0 0 0,0 1 0 0 0,0 1 0 0 0,0-1 0 0 0,1 1 0 0 0,-1-1 0 0 0,0 1 0 0 0,0 0 0 0 0,5 1 0 0 0,9-1 335 0 0,102 3 1504 0 0,28-1-1266 0 0,-130-4-621 0 0,0 0 0 0 0,-1-1 0 0 0,1 0 0 0 0,-1-2 0 0 0,0 0 0 0 0,22-10 0 0 0,-25 9 200 0 0,0-2 1 0 0,-1 1 0 0 0,24-19 0 0 0,-31 21-402 0 0,-1 1 0 0 0,0-1 0 0 0,0 0 0 0 0,-1 0 0 0 0,0 0-1 0 0,0-1 1 0 0,0 0 0 0 0,0 0 0 0 0,-1 0 0 0 0,0 0 0 0 0,3-9 0 0 0,-5 14-35 0 0,-1 0 0 0 0,0 0 0 0 0,1 0 0 0 0,-1 0 0 0 0,1 0 0 0 0,-1-1 0 0 0,0 1 0 0 0,0 0 0 0 0,0 0 0 0 0,0 0 0 0 0,0-1 0 0 0,0 1 0 0 0,0 0 0 0 0,0 0 0 0 0,0 0 0 0 0,-1 0 0 0 0,1-1 0 0 0,0 1 0 0 0,-1 0 0 0 0,1 0 0 0 0,-1 0 0 0 0,1 0 0 0 0,-1 0 0 0 0,1 0 0 0 0,-1 0 0 0 0,0 0 0 0 0,0 0 1 0 0,1 0-1 0 0,-1 0 0 0 0,0 1 0 0 0,0-1 0 0 0,0 0 0 0 0,0 0 0 0 0,0 1 0 0 0,0-1 0 0 0,0 1 0 0 0,0-1 0 0 0,0 1 0 0 0,0-1 0 0 0,-1 1 0 0 0,0-1 0 0 0,-2 1 17 0 0,-1-1-1 0 0,1 1 1 0 0,0 0 0 0 0,-1 0 0 0 0,1 0 0 0 0,0 0 0 0 0,-1 1 0 0 0,1 0 0 0 0,0 0 0 0 0,-5 1 0 0 0,8-1-27 0 0,-10 2-71 0 0,1 0 0 0 0,0 1-1 0 0,0 1 1 0 0,0 0 0 0 0,1 0 0 0 0,0 1 0 0 0,-13 9 0 0 0,15-10 38 0 0,3-2 6 0 0,0 0-1 0 0,1 0 1 0 0,-1 0 0 0 0,1 0 0 0 0,-5 5-1 0 0,-14 18-43 0 0,-2 6 68 0 0,19-26 206 0 0,3 6-78 0 0,-7 37 19 0 0,7-37 556 0 0,6-1-467 0 0,15 35-46 0 0,-14-35 146 0 0,1-4-171 0 0,20 22-7 0 0,-19-22 145 0 0,0-2-155 0 0,20 13-12 0 0,-20-13 134 0 0,0-3-138 0 0,0 0-70 0 0,0 0 0 0 0,0 0 0 0 0,0-1 0 0 0,1 0 0 0 0,-1 0 0 0 0,1-1 0 0 0,-1 0 0 0 0,15-1 0 0 0,-18 0-73 0 0,0 0 1 0 0,1-1 0 0 0,-1 1 0 0 0,0-1 0 0 0,0 0 0 0 0,0 0 0 0 0,4-3 0 0 0,-6 4-259 0 0,-1 0-1 0 0,1 0 0 0 0,-1 0 0 0 0,0-1 0 0 0,1 1 0 0 0,-1 0 0 0 0,0-1 0 0 0,0 1 1 0 0,0-1-1 0 0,0 1 0 0 0,0-1 0 0 0,0 1 0 0 0,0-1 0 0 0,-1 0 0 0 0,1 1 1 0 0,-1-1-1 0 0,1 0 0 0 0,-1 0 0 0 0,1 1 0 0 0,-1-3 0 0 0,0 0-1152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42 4143 0 0,'-2'-2'249'0'0,"1"-1"0"0"0,0 1 0 0 0,-1-1 0 0 0,1 1 0 0 0,-1 0 0 0 0,0 0-1 0 0,0 0 1 0 0,0 0 0 0 0,0 0 0 0 0,0 0 0 0 0,-1 0 0 0 0,1 1 0 0 0,-4-3-1 0 0,2 2-133 0 0,1 1 0 0 0,0-1 0 0 0,0 1 0 0 0,-1 0 0 0 0,1 0 0 0 0,-1 0 0 0 0,1 1-1 0 0,-1-1 1 0 0,0 1 0 0 0,1 0 0 0 0,-7 0 0 0 0,4 1-183 0 0,0 0 0 0 0,0 0 0 0 0,0 1 1 0 0,0-1-1 0 0,0 1 0 0 0,1 1 0 0 0,-10 4 0 0 0,9-4-3 0 0,-20 12-290 0 0,-4 8-23 0 0,6-6 408 0 0,18-13 92 0 0,7 8-190 0 0,6 32-50 0 0,-6-32 16 0 0,5-9 10 0 0,24 12 18 0 0,-17-8 69 0 0,-7-3 0 0 0,0-1 0 0 0,0-1 0 0 0,12 5 1 0 0,15 4 282 0 0,1 1 74 0 0,-11-2-262 0 0,9 6-15 0 0,-24-12-54 0 0,-1 0 189 0 0,0 1-100 0 0,21 14 20 0 0,-21-14 3292 0 0,-8 54-2652 0 0,0-48-577 0 0,-2-8-11 0 0,-45 23 701 0 0,19-13-536 0 0,0-1 0 0 0,-37 9 0 0 0,49-16-621 0 0,-1-2 0 0 0,1 0 0 0 0,-1-1 0 0 0,0-1 0 0 0,-22-1 0 0 0,26-1-815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26 1375 0 0,'0'-1'219'0'0,"0"0"-1"0"0,1 1 0 0 0,-1-1 1 0 0,0 1-1 0 0,0-1 0 0 0,0 0 1 0 0,0 1-1 0 0,0-1 0 0 0,0 0 1 0 0,0 1-1 0 0,0-1 1 0 0,0 0-1 0 0,0 1 0 0 0,0-1 1 0 0,0 0-1 0 0,0 1 0 0 0,0-1 1 0 0,-1 0-1 0 0,1 1 0 0 0,0-1 1 0 0,-1 1-1 0 0,1-1 0 0 0,0 0 1 0 0,-1 1-1 0 0,1-1 0 0 0,0 1 1 0 0,-2-1-1 0 0,1 0 87 0 0,0 0 0 0 0,-1 0 0 0 0,1 1 1 0 0,0-1-1 0 0,-1 0 0 0 0,1 1 0 0 0,-1-1 1 0 0,1 1-1 0 0,-1 0 0 0 0,1 0 0 0 0,-3-1 0 0 0,-3 1-168 0 0,0 0 0 0 0,-1 0 1 0 0,1 1-1 0 0,-8 2 0 0 0,-33 10-784 0 0,2 2 0 0 0,-49 23 1 0 0,94-37 780 0 0,-4 2-7 0 0,-12 9-40 0 0,12-9 43 0 0,3 7-62 0 0,-9 30 16 0 0,8-30 278 0 0,10-1-260 0 0,21 25 2 0 0,-20-26 146 0 0,0-4-100 0 0,27 12 2 0 0,-21-10-25 0 0,26 6-96 0 0,-33-11-33 0 0,23 2-2 0 0,-7 0-13 0 0,-18-2-63 0 0,1 1 20 0 0,18 5 39 0 0,-18-5-33 0 0,1 3 1 0 0,21 14 64 0 0,-21-15 1255 0 0,-11 4-1058 0 0,-13 22 0 0 0,15-28-186 0 0,1 0 0 0 0,-1 0-1 0 0,0-1 1 0 0,0 1 0 0 0,0 0-1 0 0,0-1 1 0 0,0 1-1 0 0,0-1 1 0 0,0 0 0 0 0,-1 0-1 0 0,1 0 1 0 0,0 0 0 0 0,-1 0-1 0 0,1 0 1 0 0,-1 0 0 0 0,1-1-1 0 0,-1 0 1 0 0,1 1 0 0 0,-1-1-1 0 0,1 0 1 0 0,-5 0 0 0 0,-2 0-164 0 0,-27 1-2167 0 0,29-2 1387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11055 0 0,'0'0'6436'0'0,"5"10"-5857"0"0,17 33-304 0 0,-16-32-62 0 0,-1-2-45 0 0,16 31-149 0 0,-21-39-26 0 0,1 1 0 0 0,0 0 0 0 0,0-1 0 0 0,0 1 0 0 0,0-1 0 0 0,0 1 0 0 0,0-1 0 0 0,1 0 0 0 0,1 2 0 0 0,28 25-61 0 0,-31-28 65 0 0,1 1 0 0 0,0-1-1 0 0,-1 1 1 0 0,1-1 0 0 0,-1 1 0 0 0,1-1-1 0 0,0 1 1 0 0,-1-1 0 0 0,1 0-1 0 0,0 1 1 0 0,0-1 0 0 0,-1 0 0 0 0,1 0-1 0 0,0 1 1 0 0,0-1 0 0 0,0 0 0 0 0,-1 0-1 0 0,1 0 1 0 0,0 0 0 0 0,0 0-1 0 0,-1 0 1 0 0,1 0 0 0 0,0 0 0 0 0,0-1-1 0 0,0 1 1 0 0,-1 0 0 0 0,1 0 0 0 0,0-1-1 0 0,-1 1 1 0 0,1 0 0 0 0,0-1-1 0 0,0 1 1 0 0,0-1 0 0 0,1-1 16 0 0,-1 0-1 0 0,1 1 1 0 0,-1-1 0 0 0,1 0 0 0 0,-1 0 0 0 0,0 0 0 0 0,2-4-1 0 0,-2 3 7 0 0,18-31-1209 0 0,-2-2 0 0 0,-1 0 0 0 0,-2-1 0 0 0,15-57 0 0 0,-29 94 1196 0 0,1-11-383 0 0,-1 10 384 0 0,1 1 0 0 0,-1 0 0 0 0,0 0-1 0 0,0 0 1 0 0,0-1 0 0 0,0 1 0 0 0,0 0-1 0 0,0 0 1 0 0,0-1 0 0 0,0 1 0 0 0,-1 0-1 0 0,1 0 1 0 0,0-1 0 0 0,0 1 0 0 0,0 0-1 0 0,0 0 1 0 0,0 0 0 0 0,0-1 0 0 0,0 1-1 0 0,0 0 1 0 0,-1 0 0 0 0,1 0 0 0 0,0-1-1 0 0,0 1 1 0 0,0 0 0 0 0,0 0 0 0 0,-1 0-1 0 0,1 0 1 0 0,0-1 0 0 0,0 1 0 0 0,0 0-1 0 0,-1 0 1 0 0,1 0 0 0 0,-1 0 1090 0 0,-4 7-841 0 0,-1 0-176 0 0,3-3-44 0 0,0-1 1 0 0,0 1-1 0 0,0 0 0 0 0,1 0 0 0 0,0 1 0 0 0,-4 8 1 0 0,-16 37 63 0 0,2 3 133 0 0,11-27 30 0 0,-1 8-79 0 0,-1 12 221 0 0,-4 11-49 0 0,8-29 27 0 0,-7 30 7 0 0,8-28-22 0 0,-5 34-101 0 0,6-31-47 0 0,-4 37-11 0 0,5-36-23 0 0,-5 43-90 0 0,-1 3-31 0 0,0-6 2 0 0,3-35-46 0 0,6-29 6 0 0,-2-10-559 0 0,2 1 501 0 0,1-1 0 0 0,-1 0 0 0 0,0 0 0 0 0,1 0 0 0 0,-1 0 0 0 0,1 0 0 0 0,-1 0 0 0 0,0 0 0 0 0,1-1 0 0 0,-1 1 1 0 0,1 0-1 0 0,-1 0 0 0 0,0 0 0 0 0,1-1 0 0 0,-1 1 0 0 0,1 0 0 0 0,-1 0 0 0 0,1-1 0 0 0,-1 1 0 0 0,1 0 1 0 0,-1-1-1 0 0,1 1 0 0 0,0-1 0 0 0,-1 1 0 0 0,1-1 0 0 0,-1 1 0 0 0,1-1 0 0 0,0 1 0 0 0,-1-1 0 0 0,1 0 0 0 0,-1-2-240 0 0,0 0-1 0 0,0-1 1 0 0,1 1-1 0 0,-1 0 0 0 0,1-6 1 0 0,0-7-895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47 6447 0 0,'0'-1'108'0'0,"3"-1"550"0"0,0-1 0 0 0,0 0 0 0 0,0 0 0 0 0,-1 0 0 0 0,0 0 0 0 0,4-6 0 0 0,-6 8-580 0 0,0 1 1 0 0,0 0-1 0 0,0-1 1 0 0,1 1-1 0 0,-1-1 1 0 0,0 1-1 0 0,0-1 1 0 0,0 1-1 0 0,0 0 1 0 0,0-1-1 0 0,0 1 1 0 0,0-1-1 0 0,0 1 1 0 0,-1-1-1 0 0,1 1 1 0 0,0 0-1 0 0,0-1 1 0 0,0 1-1 0 0,0-1 0 0 0,0 1 1 0 0,-1 0-1 0 0,1-1 1 0 0,0 1-1 0 0,-1-1 1 0 0,0 0 19 0 0,0 0 0 0 0,0 0 0 0 0,0 1 1 0 0,-1-1-1 0 0,1 1 0 0 0,0-1 0 0 0,0 1 0 0 0,-1-1 1 0 0,1 1-1 0 0,0-1 0 0 0,-1 1 0 0 0,0 0 0 0 0,-6-1 6 0 0,0 0-1 0 0,0 1 0 0 0,0 0 0 0 0,0 1 0 0 0,0 0 1 0 0,0 0-1 0 0,0 0 0 0 0,-9 4 0 0 0,-9 4-146 0 0,-25 13-1 0 0,48-21 46 0 0,-23 11-14 0 0,-14 14 12 0 0,7-1 16 0 0,26-20 60 0 0,0 3 10 0 0,-19 20 35 0 0,20-21 20 0 0,0 1 3 0 0,-16 26 15 0 0,17-25 314 0 0,2 1-217 0 0,-8 30-2 0 0,8-30 468 0 0,8 1-522 0 0,-1-1-186 0 0,0-1-1 0 0,8 13 0 0 0,-11-21 1 0 0,0 0-1 0 0,0 1 0 0 0,0-1 1 0 0,1 0-1 0 0,-1 0 0 0 0,0 0 1 0 0,1 0-1 0 0,-1 0 0 0 0,1 0 1 0 0,-1-1-1 0 0,1 1 0 0 0,0-1 1 0 0,-1 1-1 0 0,1-1 0 0 0,0 1 1 0 0,-1-1-1 0 0,1 0 0 0 0,0 1 1 0 0,0-1-1 0 0,-1 0 0 0 0,1-1 1 0 0,0 1-1 0 0,2 0 0 0 0,4-2 99 0 0,0 0 1 0 0,-1 0-1 0 0,12-4 0 0 0,-17 5-95 0 0,21-8 288 0 0,0-1 0 0 0,-2-2 0 0 0,1 0 1 0 0,27-20-1 0 0,-37 23-169 0 0,-1-1 0 0 0,0 0 0 0 0,0 0 0 0 0,-1-1 0 0 0,0 0 0 0 0,-1-1 0 0 0,-1 0 0 0 0,12-20 0 0 0,-19 30-152 0 0,0-1-1 0 0,0 0 1 0 0,-1 0-1 0 0,1 1 0 0 0,0-1 1 0 0,-1 0-1 0 0,0 0 1 0 0,1 0-1 0 0,-1 0 1 0 0,0 1-1 0 0,-1-5 1 0 0,0 2-570 0 0,0 0 0 0 0,0 0 0 0 0,-1 0 0 0 0,1 0 1 0 0,-4-7-1 0 0,3 7-605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11519 0 0,'0'0'1772'0'0,"4"11"-1196"0"0,9 36 28 0 0,-10-35-4 0 0,0 3-33 0 0,10 47-14 0 0,-9-47-1 0 0,-2-1-57 0 0,9 42-242 0 0,-8-43 22 0 0,-2-1-174 0 0,1 37-70 0 0,-2-37 1512 0 0,9-29-663 0 0,31-118-947 0 0,-32 116-102 0 0,0 1 0 0 0,0 0-1 0 0,2 0 1 0 0,0 1 0 0 0,14-17 0 0 0,-23 33 156 0 0,0-1 1 0 0,1 1-1 0 0,-1-1 0 0 0,1 1 0 0 0,-1 0 1 0 0,1 0-1 0 0,0 0 0 0 0,-1 0 0 0 0,1 0 1 0 0,0 0-1 0 0,0 0 0 0 0,0 0 0 0 0,3 0 1 0 0,-4 1 11 0 0,-1 0 0 0 0,1 0 1 0 0,-1 0-1 0 0,1 0 1 0 0,-1 0-1 0 0,1 0 1 0 0,0 0-1 0 0,-1 0 1 0 0,1 0-1 0 0,-1 1 0 0 0,1-1 1 0 0,-1 0-1 0 0,1 0 1 0 0,-1 1-1 0 0,1-1 1 0 0,-1 0-1 0 0,1 1 1 0 0,-1-1-1 0 0,1 0 0 0 0,-1 1 1 0 0,1-1-1 0 0,-1 1 1 0 0,1 0-1 0 0,29 28-9 0 0,-29-28 6 0 0,0 0 1 0 0,0 0 0 0 0,0 0 0 0 0,0 0 0 0 0,0 0 0 0 0,0 0 0 0 0,0 1 0 0 0,-1-1 0 0 0,1 0 0 0 0,0 0 0 0 0,-1 1 0 0 0,1-1 0 0 0,0 3 0 0 0,14 40 3 0 0,-9-21 53 0 0,4 20 11 0 0,-8-32 1751 0 0,5-10-1630 0 0,20 2-21 0 0,-25-4-159 0 0,-1 1 0 0 0,0-1 1 0 0,0 0-1 0 0,1 0 0 0 0,-1 1 0 0 0,0-1 0 0 0,0 0 0 0 0,0 0 0 0 0,0 0 0 0 0,0 0 0 0 0,0 0 1 0 0,0 0-1 0 0,0-1 0 0 0,-1 1 0 0 0,1 0 0 0 0,0 0 0 0 0,-1-1 0 0 0,1 1 0 0 0,-1 0 0 0 0,1-1 1 0 0,0-2-1 0 0,2-3 33 0 0,27-57-54 0 0,-22 45-276 0 0,1-1 0 0 0,0 2 1 0 0,2-1-1 0 0,20-26 0 0 0,-30 44 272 0 0,0 0-3 0 0,0 0-1 0 0,0-1 1 0 0,0 1 0 0 0,0 0-1 0 0,1 0 1 0 0,-1 0-1 0 0,0 0 1 0 0,0 1-1 0 0,1-1 1 0 0,-1 0 0 0 0,1 0-1 0 0,-1 1 1 0 0,1-1-1 0 0,-1 1 1 0 0,3-1 0 0 0,2 9-33 0 0,17 25-22 0 0,-17-25-2 0 0,-5 3-66 0 0,5 31 119 0 0,-5-31-40 0 0,-1 1 1 0 0,-3 46 36 0 0,-5 1-50 0 0,6-47-46 0 0,-1-3-1165 0 0,-10 27 580 0 0,9-27-138 0 0,-3-6-4267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7367 0 0,'0'0'2100'0'0,"3"13"-1376"0"0,1 3-481 0 0,7 47 954 0 0,-1 6 227 0 0,-2 4 54 0 0,-6-56-1277 0 0,0 7-57 0 0,1 2 4736 0 0,1-27-4647 0 0,-3 0-219 0 0,0 1 0 0 0,0-1 0 0 0,1 1 0 0 0,-1-1 0 0 0,0 0 0 0 0,0 0 1 0 0,0 0-1 0 0,0 0 0 0 0,0 0 0 0 0,0 0 0 0 0,0 0 0 0 0,0 0 0 0 0,0 0 0 0 0,0 0 0 0 0,0-2 0 0 0,8-24 48 0 0,-6 15-53 0 0,10-34-614 0 0,2 1 0 0 0,42-87-1 0 0,-52 124 407 0 0,0 0 1 0 0,11-13-1 0 0,-14 18 128 0 0,0 0 0 0 0,1 1 0 0 0,0-1 1 0 0,-1 1-1 0 0,1 0 0 0 0,0-1 0 0 0,0 1 1 0 0,1 1-1 0 0,5-4 0 0 0,-8 5-49 0 0,5 8-632 0 0,20 22 691 0 0,-19-22 105 0 0,-4 5 121 0 0,10 42 411 0 0,-9-41 908 0 0,-4-3-850 0 0,4 35-549 0 0,-3-34-292 0 0,-2 0-147 0 0,-1 36 551 0 0,1-36 2816 0 0,2-13-3000 0 0,1 1 0 0 0,-1 0 0 0 0,0-1 0 0 0,0 1 0 0 0,0-1 0 0 0,0 0 0 0 0,0 1 0 0 0,1-1 0 0 0,-1 0 0 0 0,0 0 0 0 0,-1 1 0 0 0,1-1 0 0 0,0 0 1 0 0,0 0-1 0 0,0 0 0 0 0,0 0 0 0 0,-1 0 0 0 0,1 0 0 0 0,0 0 0 0 0,-1 0 0 0 0,1-1 0 0 0,-1 1 0 0 0,1-2 0 0 0,12-37-51 0 0,-8 23-36 0 0,3-7-324 0 0,16-31 0 0 0,-20 48 217 0 0,0 0-1 0 0,0 0 1 0 0,0 1 0 0 0,1-1 0 0 0,0 1-1 0 0,0 0 1 0 0,1 1 0 0 0,9-9 0 0 0,-3 9 39 0 0,-2 5 89 0 0,11 6 32 0 0,-16-4-34 0 0,2 7-4 0 0,18 27 71 0 0,-19-27 227 0 0,-3 2-123 0 0,8 33 11 0 0,-9-33 269 0 0,-1 0-315 0 0,4 35-10 0 0,-4-35-7 0 0,0 1-108 0 0,3 32-55 0 0,-3-32-12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86 271 455 0 0,'0'0'3754'0'0,"5"2"-2402"0"0,1-1-895 0 0,13 5 3300 0 0,-12-3-2457 0 0,21 9-488 0 0,-25-11-708 0 0,1 0 0 0 0,-1 0 0 0 0,0 0 0 0 0,1 0 0 0 0,-1-1 0 0 0,1 1 0 0 0,-1-1 0 0 0,0 0 0 0 0,1 0 0 0 0,-1 0 1 0 0,1 0-1 0 0,-1-1 0 0 0,1 1 0 0 0,-1-1 0 0 0,0 0 0 0 0,5-2 0 0 0,-1 0 17 0 0,0 0 1 0 0,0-1-1 0 0,0-1 1 0 0,-1 1-1 0 0,7-6 1 0 0,0-2 375 0 0,0 0-1 0 0,-1-1 1 0 0,-1 0 0 0 0,0-1 0 0 0,0 0 0 0 0,-2-1 0 0 0,0 0 0 0 0,0 0 0 0 0,11-32 0 0 0,-18 42-502 0 0,-1 0-1 0 0,0 0 1 0 0,0 0 0 0 0,0 0 0 0 0,0 0-1 0 0,-1 0 1 0 0,1 0 0 0 0,-1 0-1 0 0,-1 0 1 0 0,0-8 0 0 0,0 11-25 0 0,1 0 1 0 0,-1 1-1 0 0,1-1 0 0 0,-1 0 1 0 0,0 1-1 0 0,0-1 0 0 0,1 1 1 0 0,-1-1-1 0 0,0 1 0 0 0,0 0 1 0 0,-1-1-1 0 0,1 1 0 0 0,0 0 1 0 0,0-1-1 0 0,-1 1 0 0 0,1 0 1 0 0,0 0-1 0 0,-1 0 0 0 0,1 0 1 0 0,-1 1-1 0 0,0-1 0 0 0,1 0 1 0 0,-1 1-1 0 0,0-1 0 0 0,1 1 1 0 0,-1-1-1 0 0,0 1 0 0 0,1 0 1 0 0,-1 0-1 0 0,0 0 0 0 0,0 0 1 0 0,0 0-1 0 0,-2 0 0 0 0,-8 2-49 0 0,1 0 0 0 0,0 1-1 0 0,-1 0 1 0 0,1 1 0 0 0,1 0 0 0 0,-1 1-1 0 0,1 0 1 0 0,0 1 0 0 0,0 0 0 0 0,-18 14-1 0 0,-10 11-4 0 0,-9 15 16 0 0,3 8 15 0 0,34-39 48 0 0,-14 27-1 0 0,4 5 54 0 0,16-37 202 0 0,2 1 86 0 0,-7 36 14 0 0,7-35 372 0 0,5 2-348 0 0,8 39 2 0 0,-9-40-12 0 0,5-4-50 0 0,19 25-24 0 0,-19-26-2 0 0,2-2 0 0 0,28 17 0 0 0,-35-22-256 0 0,-1 0 0 0 0,1 0 0 0 0,-1 0 0 0 0,1 0 0 0 0,-1-1 0 0 0,1 1 0 0 0,0 0 0 0 0,2 0 0 0 0,12 2 102 0 0,0 0 0 0 0,1-1-1 0 0,0-1 1 0 0,-1 0 0 0 0,1-1-1 0 0,17-3 1 0 0,-8-1-242 0 0,0-2 0 0 0,-1-1 0 0 0,0-1 0 0 0,0-1 0 0 0,-1-1 0 0 0,0-2 0 0 0,-1 0 0 0 0,0-1 0 0 0,-1-1 0 0 0,0-2 0 0 0,28-25 0 0 0,-44 35-523 0 0,-1 0 0 0 0,1 0 0 0 0,-1 0 0 0 0,0-1-1 0 0,-1 0 1 0 0,0 0 0 0 0,6-14 0 0 0,-4 7-5448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8751 0 0,'0'-2'45'0'0,"8"10"4356"0"0,14 23-4185 0 0,-16-24-31 0 0,-1 4 8 0 0,15 32 66 0 0,-15-33 28 0 0,-1 4 7 0 0,14 43-3 0 0,-14-43-23 0 0,-1 2-11 0 0,15 60 266 0 0,8 27 434 0 0,-15-61-642 0 0,-8-31-58 0 0,1 3-29 0 0,12 43-4 0 0,-12-43-18 0 0,0 0-80 0 0,13 57 46 0 0,-14-56-105 0 0,9 57-54 0 0,-3 8-13 0 0,-6-8 0 0 0,-7-13-21 0 0,3-47-83 0 0,-5-5-2579 0 0,-20 21-1253 0 0,26-27 3733 0 0,0-1-1 0 0,-1 1 1 0 0,1-1-1 0 0,0 0 1 0 0,-1 1-1 0 0,1-1 1 0 0,-1 0-1 0 0,1 1 1 0 0,-1-1-1 0 0,1 0 1 0 0,-1 1-1 0 0,1-1 1 0 0,-1 0-1 0 0,1 0 1 0 0,-1 0-1 0 0,1 1 1 0 0,-1-1-1 0 0,1 0 0 0 0,-1 0 1 0 0,1 0-1 0 0,-1 0 1 0 0,1 0-1 0 0,-1 0 1 0 0,-1 0-1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6911 0 0,'83'4'4940'0'0,"-57"-2"-4147"0"0,0 0 1 0 0,0-2 0 0 0,0-1 0 0 0,31-5-1 0 0,22-9 2013 0 0,127-29-1193 0 0,-201 43-1554 0 0,-1 0 1 0 0,0-1-1 0 0,0 1 1 0 0,6-5 0 0 0,-9 6-106 0 0,0-1 0 0 0,0 0 1 0 0,0 1-1 0 0,0-1 0 0 0,0 0 1 0 0,0 0-1 0 0,0 1 0 0 0,0-1 1 0 0,0 0-1 0 0,0 0 0 0 0,-1 0 1 0 0,1 0-1 0 0,0 0 0 0 0,-1 0 1 0 0,1 0-1 0 0,-1 0 0 0 0,1 0 1 0 0,-1-1-1 0 0,0 1 0 0 0,1-2 1 0 0,-2 1-649 0 0,-2-3-597 0 0,4 20-916 0 0,12 54 2140 0 0,0 3 132 0 0,-8-44 118 0 0,4 25 18 0 0,-7-39-1 0 0,0-2 6 0 0,7 39 22 0 0,-7-39 250 0 0,1 0-226 0 0,7 35 50 0 0,-8-35 3160 0 0,-1-13-3429 0 0,0 1 1 0 0,0 0-1 0 0,-1 0 0 0 0,1 0 1 0 0,0 0-1 0 0,0-1 0 0 0,-1 1 0 0 0,1 0 1 0 0,0-1-1 0 0,-1 1 0 0 0,1-1 0 0 0,0 1 1 0 0,-1-1-1 0 0,1 1 0 0 0,0-1 0 0 0,-1 1 1 0 0,1-1-1 0 0,-1 0 0 0 0,1 1 0 0 0,-1-1 1 0 0,1 0-1 0 0,-1 1 0 0 0,0-1 1 0 0,1 0-1 0 0,-1 0 0 0 0,0 1 0 0 0,1-1 1 0 0,-1 0-1 0 0,0 0 0 0 0,0 1 0 0 0,0-2 1 0 0,2-33 489 0 0,-1 18-283 0 0,1-2-166 0 0,2-1-1 0 0,0 1 1 0 0,1-1-1 0 0,1 1 1 0 0,1 1 0 0 0,0-1-1 0 0,2 1 1 0 0,11-19-1 0 0,-14 28-278 0 0,0 0 0 0 0,0 1 0 0 0,1 0 0 0 0,0 0-1 0 0,1 1 1 0 0,-1 0 0 0 0,1 0 0 0 0,1 1 0 0 0,-1 0 0 0 0,1 0 0 0 0,0 1-1 0 0,0 0 1 0 0,1 1 0 0 0,-1 0 0 0 0,1 0 0 0 0,0 1 0 0 0,14-2 0 0 0,-10 2-1158 0 0,0 0-256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66 188 3223 0 0,'0'0'242'0'0,"-2"11"-69"0"0,-5 35 332 0 0,5-35 146 0 0,0 3 28 0 0,-11 64 813 0 0,1-13 166 0 0,1-1 32 0 0,1 2 858 0 0,5-15-1907 0 0,4-38 1618 0 0,3-13-3792 0 0,-2 0 1480 0 0,1-1 0 0 0,0 1-1 0 0,-1 0 1 0 0,1 0-1 0 0,0 0 1 0 0,-1-1-1 0 0,1 1 1 0 0,-1 0 0 0 0,1-1-1 0 0,0 1 1 0 0,-1-1-1 0 0,1 1 1 0 0,-1-1-1 0 0,1 1 1 0 0,-1-1 0 0 0,1 1-1 0 0,-1-1 1 0 0,0 1-1 0 0,1-1 1 0 0,0-1 0 0 0,4-15-1244 0 0,-3-8-3050 0 0</inkml:trace>
  <inkml:trace contextRef="#ctx0" brushRef="#br0" timeOffset="1">45 378 2215 0 0,'21'-142'15'0'0,"-12"68"190"0"0,-8 53-54 0 0,5-26 1113 0 0,1-42 3076 0 0,-7 85-3573 0 0,-1 4-633 0 0,-3 10-1242 0 0,-14 39 1092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 11975 0 0,'-7'-6'1704'0'0,"2"9"-1608"0"0,-28 15-320 0 0,0 0-125 0 0,-5 4-247 0 0,30-17 490 0 0,-26 17-347 0 0,25-16 475 0 0,4-3 60 0 0,0 0 1 0 0,1 0-1 0 0,-1 1 1 0 0,1 0-1 0 0,-6 6 0 0 0,-16 15 300 0 0,14-12 28 0 0,-9 16 88 0 0,16-22 40 0 0,1 2 6 0 0,-11 29-6 0 0,11-28 468 0 0,9 1-510 0 0,13 31-34 0 0,-13-31-145 0 0,4-6-58 0 0,27 14-17 0 0,-35-18-214 0 0,1 0 1 0 0,-1 0-1 0 0,1 0 0 0 0,-1-1 0 0 0,1 1 0 0 0,-1-1 0 0 0,1 1 0 0 0,2 0 1 0 0,19 1 348 0 0,-1-1 1 0 0,1-1 0 0 0,41-5-1 0 0,-28 0-224 0 0,-1-3 0 0 0,-1-1 0 0 0,59-23 0 0 0,-77 24-1154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11055 0 0,'0'-1'400'0'0,"3"-3"163"0"0,-2 4-512 0 0,0 0 1 0 0,-1 0 0 0 0,1 0-1 0 0,0 1 1 0 0,-1-1-1 0 0,1 0 1 0 0,0 0-1 0 0,-1 1 1 0 0,1-1 0 0 0,-1 1-1 0 0,1-1 1 0 0,-1 0-1 0 0,1 1 1 0 0,-1-1 0 0 0,1 1-1 0 0,-1-1 1 0 0,1 1-1 0 0,0 0 1 0 0,26 29 3 0 0,-26-29-49 0 0,0 0 0 0 0,0 0 0 0 0,0 0 1 0 0,-1 0-1 0 0,1 0 0 0 0,0 0 1 0 0,0 1-1 0 0,-1-1 0 0 0,1 0 0 0 0,-1 0 1 0 0,1 1-1 0 0,-1-1 0 0 0,0 0 0 0 0,1 1 1 0 0,-1-1-1 0 0,0 2 0 0 0,13 57 121 0 0,-10-45 44 0 0,0 1 206 0 0,7 46 95 0 0,-5-34 21 0 0,10 47 533 0 0,1 4 44 0 0,0-2-204 0 0,-2-2-276 0 0,-2-6-130 0 0,-3-26-305 0 0,-7-33-10 0 0,0 5-13 0 0,6 43-49 0 0,-7-44-12 0 0,2-2 3 0 0,5 36-82 0 0,-5-36-120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 10591 0 0,'2'-6'552'0'0,"-3"5"-119"0"0,-6 4 81 0 0,5-2-429 0 0,-4 4-255 0 0,-29 27-229 0 0,30-27 312 0 0,2-2 1 0 0,0 0 1 0 0,-1 0-1 0 0,1-1 1 0 0,-1 1-1 0 0,-4 2 1 0 0,-29 18-515 0 0,-2 2 643 0 0,30-20-9 0 0,-22 16 177 0 0,8-3 94 0 0,17-14 71 0 0,0 2 10 0 0,-17 17-17 0 0,18-17 388 0 0,2 4-515 0 0,-5 34 39 0 0,5-33 324 0 0,7 0-299 0 0,10 31 4 0 0,-10-31 2 0 0,1-3 0 0 0,17 26 12 0 0,-16-25 52 0 0,1-1 28 0 0,22 23 4 0 0,-21-23-25 0 0,1 0-106 0 0,1 1-197 0 0,-1-1 47 0 0,1 0 0 0 0,12 8-1 0 0,3 1 85 0 0,-18-12-56 0 0,1-1-26 0 0,24 15-8 0 0,-18-12-21 0 0,15 1-69 0 0,3-1 12 0 0,-27-6-161 0 0,0-1 1 0 0,-1 0 0 0 0,1 0 0 0 0,0 0-1 0 0,0 0 1 0 0,0-1 0 0 0,0 1 0 0 0,0-1 0 0 0,-1-1-1 0 0,1 1 1 0 0,0-1 0 0 0,-1 1 0 0 0,1-1-1 0 0,-1-1 1 0 0,1 1 0 0 0,-1 0 0 0 0,0-1 0 0 0,0 0-1 0 0,0 0 1 0 0,-1 0 0 0 0,1-1 0 0 0,-1 1-1 0 0,5-8 1 0 0,1 0-1179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4143 0 0,'0'0'3907'0'0,"6"6"-3092"0"0,18 17 7 0 0,-18-17 472 0 0,-5-5-1231 0 0,1 0 1 0 0,-1 1 0 0 0,1-1 0 0 0,-1 0 0 0 0,1 0-1 0 0,0 0 1 0 0,0 0 0 0 0,-1-1 0 0 0,1 1 0 0 0,2 0-1 0 0,2 1 69 0 0,-1 1 268 0 0,-1-2-7 0 0,2-1-145 0 0,0 0-1 0 0,0 0 0 0 0,0-1 1 0 0,0 0-1 0 0,-1 0 1 0 0,1 0-1 0 0,0 0 0 0 0,-1-1 1 0 0,1 0-1 0 0,-1 0 0 0 0,1-1 1 0 0,6-4-1 0 0,-6 3-118 0 0,0 0 0 0 0,0-1-1 0 0,-1 0 1 0 0,1 0-1 0 0,-1 0 1 0 0,-1-1 0 0 0,1 0-1 0 0,6-11 1 0 0,-9 14-60 0 0,0 0 1 0 0,-1 0 0 0 0,1 0-1 0 0,-1-1 1 0 0,0 1 0 0 0,0 0-1 0 0,0 0 1 0 0,0-1 0 0 0,0 1-1 0 0,-1-1 1 0 0,0 1-1 0 0,0-1 1 0 0,0 1 0 0 0,0-1-1 0 0,0 1 1 0 0,-1 0 0 0 0,1-1-1 0 0,-1 1 1 0 0,0-1 0 0 0,-2-4-1 0 0,2 6-51 0 0,0 1 0 0 0,0 0 0 0 0,0-1 0 0 0,0 1 0 0 0,0 0 0 0 0,0 0 0 0 0,0 0 1 0 0,0 0-1 0 0,0 0 0 0 0,-1 0 0 0 0,1 0 0 0 0,0 0 0 0 0,-1 1 0 0 0,1-1 0 0 0,0 0 0 0 0,-1 1 0 0 0,1-1 0 0 0,-1 1 0 0 0,1-1 0 0 0,-1 1 0 0 0,0 0 0 0 0,1 0 0 0 0,-1 0 0 0 0,1 0 0 0 0,-2 0 0 0 0,-1 0-37 0 0,0 1-1 0 0,0-1 0 0 0,1 1 0 0 0,-1 0 1 0 0,1 0-1 0 0,-1 0 0 0 0,1 1 0 0 0,-1-1 0 0 0,1 1 1 0 0,-1 0-1 0 0,-2 2 0 0 0,-16 11-48 0 0,21-14 65 0 0,0-1 0 0 0,1 1-1 0 0,-1 0 1 0 0,0-1 0 0 0,0 1-1 0 0,1 0 1 0 0,-1-1 0 0 0,1 1-1 0 0,-1 0 1 0 0,0 0 0 0 0,1 0-1 0 0,0 0 1 0 0,-1 0 0 0 0,1-1-1 0 0,-1 3 1 0 0,-18 36 14 0 0,15-29 233 0 0,5 3-102 0 0,3 40 14 0 0,-3-40 274 0 0,6-4-200 0 0,22 28-3 0 0,-22-28-23 0 0,1-3-11 0 0,26 16-1 0 0,-32-21-165 0 0,1 1-1 0 0,-1 0 1 0 0,0-1-1 0 0,1 1 1 0 0,-1-1-1 0 0,1 0 1 0 0,-1 0-1 0 0,1 0 1 0 0,-1 0 0 0 0,6 1-1 0 0,-1-1 24 0 0,-3 1-14 0 0,1 0 1 0 0,0-1-1 0 0,0 0 1 0 0,-1 0-1 0 0,1 0 1 0 0,0 0-1 0 0,0-1 1 0 0,8 0 0 0 0,-3 0 35 0 0,1-1-39 0 0,0 0 1 0 0,0 0-1 0 0,0-1 0 0 0,0-1 1 0 0,0 0-1 0 0,-1 0 0 0 0,1-1 1 0 0,-1 0-1 0 0,0-1 0 0 0,18-12 1 0 0,-17 10-29 0 0,0-1 1 0 0,0-1-1 0 0,-1 1 1 0 0,-1-2 0 0 0,1 1-1 0 0,-2-1 1 0 0,1-1 0 0 0,11-19-1 0 0,-17 25-65 0 0,0-1-1 0 0,0 1 0 0 0,-1-1 1 0 0,1 0-1 0 0,-1 0 1 0 0,-1 0-1 0 0,1 0 1 0 0,-1 0-1 0 0,0 0 0 0 0,-1 0 1 0 0,1 0-1 0 0,-1-1 1 0 0,-1 1-1 0 0,1 0 1 0 0,-1 0-1 0 0,0 0 0 0 0,0 0 1 0 0,-1 0-1 0 0,1 0 1 0 0,-5-9-1 0 0,6 15 13 0 0,-9-9 51 0 0,9 9-11 0 0,0 0 1 0 0,0 0-1 0 0,-1-1 0 0 0,1 1 0 0 0,0 0 0 0 0,0 0 0 0 0,-1 0 0 0 0,1 0 1 0 0,0 0-1 0 0,0 0 0 0 0,-1 0 0 0 0,1 0 0 0 0,0 0 0 0 0,0 0 0 0 0,0 0 1 0 0,-1 0-1 0 0,1 0 0 0 0,0 0 0 0 0,0 0 0 0 0,-1 0 0 0 0,1 0 1 0 0,0 1-1 0 0,0-1 0 0 0,-1 0 0 0 0,1 0 0 0 0,0 0 0 0 0,-6 12-815 0 0,-3 32 823 0 0,6-32 75 0 0,7-1-6 0 0,10 32 3 0 0,-11-32 288 0 0,4-6-233 0 0,19 13-6 0 0,-19-13-1 0 0,-3-4 0 0 0,18 2-9 0 0,-18-3-145 0 0,0 0 0 0 0,0 0 0 0 0,1-1 0 0 0,-1 1-1 0 0,0-1 1 0 0,0 0 0 0 0,0 0 0 0 0,0 0 0 0 0,0-1 0 0 0,0 1 0 0 0,0-1 0 0 0,0 0 0 0 0,-1 0 0 0 0,1-1 0 0 0,-1 1-1 0 0,0-1 1 0 0,1 1 0 0 0,-1-1 0 0 0,0 0 0 0 0,0 0 0 0 0,-1-1 0 0 0,5-6 0 0 0,-7 10-39 0 0,0 0 0 0 0,0 0 0 0 0,0-1 0 0 0,0 1 0 0 0,0 0 0 0 0,0 0 0 0 0,0-1-1 0 0,0 1 1 0 0,0 0 0 0 0,0 0 0 0 0,0-1 0 0 0,-1 1 0 0 0,1 0 0 0 0,0 0 0 0 0,0-1 0 0 0,0 1 0 0 0,0 0 0 0 0,-1 0 0 0 0,1 0 0 0 0,0 0 0 0 0,0-1 0 0 0,0 1 0 0 0,-1 0 0 0 0,1 0 0 0 0,0 0 0 0 0,0 0-1 0 0,0 0 1 0 0,-1 0 0 0 0,1-1 0 0 0,0 1 0 0 0,0 0 0 0 0,-1 0 0 0 0,1 0 0 0 0,0 0 0 0 0,-1 0 0 0 0,1 0 0 0 0,0 0 0 0 0,0 0 0 0 0,-1 0 0 0 0,1 0 0 0 0,0 0 0 0 0,-1 0 0 0 0,-14 0-1890 0 0,2 1 828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0,'0'0'1214'0'0,"6"9"-640"0"0,20 23 30 0 0,-19-23 38 0 0,-2 1 140 0 0,17 33 68 0 0,-16-33 12 0 0,0 2-48 0 0,16 37-213 0 0,-16-37-90 0 0,-4-9-401 0 0,0 1 1 0 0,0 0 0 0 0,0 0 0 0 0,-1 0-1 0 0,2 5 1 0 0,11 34 1467 0 0,12 21 78 0 0,-10-28-1424 0 0,-12-27 1944 0 0,-1-9-1944 0 0,-2-1-209 0 0,0 1 0 0 0,0 0 0 0 0,0 0 0 0 0,0 0 0 0 0,0 0 0 0 0,0-1 0 0 0,0 1 0 0 0,-1 0 0 0 0,1-1 0 0 0,0 1 0 0 0,0-1 0 0 0,0 1 0 0 0,-1-1 0 0 0,1 1 0 0 0,0-1 0 0 0,-1 0 0 0 0,1 1 0 0 0,0-1 0 0 0,0-1 0 0 0,8-19 622 0 0,-6 14-546 0 0,1-5 24 0 0,39-99 178 0 0,-35 92-584 0 0,2 0 0 0 0,0 0 0 0 0,19-25 0 0 0,-26 40 181 0 0,0 0 0 0 0,1 1 0 0 0,-1-1 0 0 0,1 1 0 0 0,0 0 0 0 0,0 0 0 0 0,0 0 0 0 0,0 0 0 0 0,0 1 0 0 0,1-1 0 0 0,-1 1 0 0 0,1 0 0 0 0,-1 1 0 0 0,1-1 0 0 0,7-1 0 0 0,-6 7-3 0 0,16 10 28 0 0,-17-10 11 0 0,0 6-51 0 0,16 30 117 0 0,-16-30 171 0 0,-1 2-65 0 0,10 32-2 0 0,-10-32 152 0 0,-2-2-182 0 0,8 34-46 0 0,-8-33 1598 0 0,2-11-1468 0 0,-3 0-144 0 0,0 0 0 0 0,0 0 1 0 0,0 0-1 0 0,0 0 0 0 0,0 0 1 0 0,0-1-1 0 0,0 1 1 0 0,0 0-1 0 0,0-1 0 0 0,0 1 1 0 0,0-1-1 0 0,0 1 0 0 0,0-1 1 0 0,0 1-1 0 0,0-1 1 0 0,1-1-1 0 0,13-19 296 0 0,-4-1-392 0 0,-2 5-340 0 0,18-29 1 0 0,-24 42 375 0 0,0 0-1 0 0,0 0 1 0 0,1 0 0 0 0,-1 0-1 0 0,1 1 1 0 0,0 0-1 0 0,0 0 1 0 0,0 0 0 0 0,0 0-1 0 0,0 1 1 0 0,1-1 0 0 0,4-1-1 0 0,12 2-6 0 0,-10 5 42 0 0,12 8 33 0 0,-11-2 82 0 0,12 17 9 0 0,-18-19 314 0 0,-1 1-261 0 0,17 25 0 0 0,-17-25 276 0 0,0 2-309 0 0,11 29-45 0 0,-12-29 43 0 0,-1 1-78 0 0,10 34-106 0 0,-8-23-268 0 0,0 20-71 0 0,-3-31-7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6447 0 0,'2'-1'120'0'0,"-1"0"0"0"0,0-1 0 0 0,1 1-1 0 0,-1 0 1 0 0,1 1 0 0 0,-1-1-1 0 0,1 0 1 0 0,-1 0 0 0 0,1 1-1 0 0,0-1 1 0 0,-1 1 0 0 0,1-1 0 0 0,0 1-1 0 0,-1 0 1 0 0,1-1 0 0 0,0 1-1 0 0,2 0 1 0 0,0 0 41 0 0,54-1 2329 0 0,-57 1-2288 0 0,2 1 72 0 0,0-2 110 0 0,3 2-808 0 0,8 8 5654 0 0,13 14-4467 0 0,-20-17 377 0 0,0 3-619 0 0,22 26-37 0 0,-22-26-152 0 0,0-3-68 0 0,23 20-9 0 0,-23-19-22 0 0,1-2-69 0 0,22 14-32 0 0,-22-14-4 0 0,-1-1-10 0 0,22 11-42 0 0,-17-9-18 0 0,9 3-35 0 0,-13-6 20 0 0,15 0-32 0 0,-20-5-12 0 0,-1 0 1 0 0,-1 2-51 0 0,0 0 0 0 0,-1-1-1 0 0,1 1 1 0 0,0 0 0 0 0,-1-1-1 0 0,1 1 1 0 0,-1-1 0 0 0,1 1-1 0 0,0-1 1 0 0,-1 0 0 0 0,1 1-1 0 0,-1-1 1 0 0,0 1 0 0 0,1-1-1 0 0,-1 0 1 0 0,1 1 0 0 0,-1-1-1 0 0,0 0 1 0 0,0 0 0 0 0,1 1-1 0 0,-1-1 1 0 0,0 0 0 0 0,0 0-1 0 0,0 1 1 0 0,0-1 0 0 0,0-1 0 0 0,-5-20-4020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 7367 0 0,'-2'-1'462'0'0,"2"1"-467"0"0,0 0-1 0 0,0 0 1 0 0,0 0 0 0 0,0 0-1 0 0,-1 0 1 0 0,1 0 0 0 0,0 0-1 0 0,0 0 1 0 0,0 0 0 0 0,0-1-1 0 0,0 1 1 0 0,0 0 0 0 0,0 0-1 0 0,0 0 1 0 0,0 0 0 0 0,0 0-1 0 0,-1 0 1 0 0,1 0 0 0 0,0 0-1 0 0,0 0 1 0 0,0 0 0 0 0,0 0-1 0 0,0 0 1 0 0,0 0 0 0 0,0 0-1 0 0,-1 0 1 0 0,1 0 0 0 0,0 0-1 0 0,0 0 1 0 0,0 0 0 0 0,0 0-1 0 0,0 0 1 0 0,0 0 0 0 0,0 0-1 0 0,0 0 1 0 0,0 1 0 0 0,-1-1-1 0 0,1 0 1 0 0,0 0 0 0 0,0 0-1 0 0,0 0 1 0 0,0 0 0 0 0,-10 16 4287 0 0,-25 52-1914 0 0,9-10-13 0 0,-5 9-1197 0 0,-1 9-279 0 0,1 0 22 0 0,0-2-11 0 0,13-32-552 0 0,13-31-39 0 0,0 1-10 0 0,-16 35-33 0 0,16-36-60 0 0,1 0-126 0 0,-14 30-45 0 0,14-30 4 0 0,-1-7-507 0 0,-17 15-9 0 0,22-19 412 0 0,0 1 1 0 0,-1-1-1 0 0,1 1 1 0 0,0-1-1 0 0,-1 0 1 0 0,1 1-1 0 0,-1-1 1 0 0,1 0-1 0 0,0 1 1 0 0,-1-1-1 0 0,1 0 1 0 0,-1 0-1 0 0,1 0 1 0 0,-1 1-1 0 0,1-1 1 0 0,-1 0-1 0 0,1 0 1 0 0,-1 0-1 0 0,1 0 1 0 0,-1 0-1 0 0,1 0 1 0 0,-1 0-1 0 0,1 0 1 0 0,-1 0-1 0 0,1 0 1 0 0,-1 0-1 0 0,1 0 1 0 0,-1 0-1 0 0,1 0 1 0 0,-1 0-1 0 0,1-1 1 0 0,-1 1-1 0 0,1 0 1 0 0,-1 0-1 0 0,1-1 1 0 0,-1 1-1 0 0,1 0 1 0 0,0 0-1 0 0,-1-1 1 0 0,0 0-1 0 0,1 1-119 0 0,-2-3-1248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27 6447 0 0,'6'-2'198'0'0,"0"0"-1"0"0,0 0 0 0 0,1 1 0 0 0,-1 0 1 0 0,13 0-1 0 0,1-1 13 0 0,90-8 112 0 0,-61 5 1674 0 0,-49 16-1882 0 0,0 0-103 0 0,0 0 1 0 0,-4 16-1 0 0,4-23-4 0 0,-6 12 9 0 0,-10 4 75 0 0,-63 60 239 0 0,6-12 60 0 0,-60 64 698 0 0,126-126-1079 0 0,5-4-3 0 0,-1 0 1 0 0,1 0-1 0 0,0 1 1 0 0,0-1-1 0 0,0 1 1 0 0,0 0 0 0 0,0-1-1 0 0,0 1 1 0 0,-1 3-1 0 0,-12 20 58 0 0,11-19 352 0 0,7 4-240 0 0,8 31 20 0 0,-8-31 402 0 0,5-8-272 0 0,26 12 0 0 0,-26-12-13 0 0,1-1-8 0 0,0 1-205 0 0,-3-1-19 0 0,-1-1-1 0 0,1 1 0 0 0,-1-1 0 0 0,1-1 0 0 0,5 1 1 0 0,25 2 200 0 0,-29-2-246 0 0,22-1 133 0 0,78-12 44 0 0,-92 9-366 0 0,33-8 235 0 0,-45 10-427 0 0,1 0 0 0 0,-1 0 0 0 0,1-1-1 0 0,-1 0 1 0 0,0 1 0 0 0,0-1 0 0 0,0 0 0 0 0,0 0 0 0 0,0-1 0 0 0,4-3 0 0 0,-2 0-4260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123 5983 0 0,'-5'-7'234'0'0,"0"0"-1"0"0,0 0 1 0 0,-1 1-1 0 0,0 0 0 0 0,0 0 1 0 0,0 1-1 0 0,-1-1 1 0 0,1 1-1 0 0,-1 1 0 0 0,0-1 1 0 0,-11-4-1 0 0,1 1 454 0 0,-1 1 0 0 0,0 1 0 0 0,-36-8-1 0 0,22 8-290 0 0,0 2-1 0 0,0 1 1 0 0,0 2-1 0 0,-34 2 1 0 0,46 2-100 0 0,1 0 0 0 0,0 1 0 0 0,0 1 0 0 0,1 1 0 0 0,-1 0 0 0 0,1 1 0 0 0,1 2 0 0 0,-1-1 0 0 0,1 2 0 0 0,-20 15 0 0 0,-1 4-115 0 0,0 2 0 0 0,-64 70-1 0 0,80-74-174 0 0,-34 48 0 0 0,30-33-6 0 0,-10 25 11 0 0,5-1 48 0 0,20-38 31 0 0,-11 31 6 0 0,13-29 0 0 0,-10 46 0 0 0,4 15 0 0 0,10-4 0 0 0,10-3 0 0 0,6-17-2 0 0,-5-42-12 0 0,9 18-2 0 0,-5-22 0 0 0,22 29-34 0 0,4-5-134 0 0,-19-29-12 0 0,18 16 10 0 0,-16-17 2 0 0,22 12 0 0 0,-19-14 0 0 0,2-2 70 0 0,0-1-1 0 0,1-1 0 0 0,43 10 1 0 0,-46-16 55 0 0,-1-1 1 0 0,1-1-1 0 0,0-1 1 0 0,-1-1-1 0 0,1-1 1 0 0,0-1 0 0 0,-1-1-1 0 0,0 0 1 0 0,0-2-1 0 0,21-8 1 0 0,-2-2 238 0 0,-1-3 0 0 0,-1 0 1 0 0,-1-3-1 0 0,39-28 0 0 0,-56 35-185 0 0,0 0 1 0 0,-1-1-1 0 0,-1-1 0 0 0,0-1 0 0 0,-2 0 0 0 0,0-1 0 0 0,-1-1 1 0 0,-1-1-1 0 0,-1 0 0 0 0,0-1 0 0 0,-2 0 0 0 0,10-27 1 0 0,-11 21 51 0 0,-1-1 1 0 0,-2 0-1 0 0,0-1 1 0 0,-2 0-1 0 0,-2 0 1 0 0,0 0 0 0 0,-3-44-1 0 0,-2 48-103 0 0,-1-1 1 0 0,-2 1-1 0 0,0 0 0 0 0,-2 0 0 0 0,0 1 1 0 0,-2 0-1 0 0,-1 0 0 0 0,-22-40 0 0 0,15 36 100 0 0,-1 0-1 0 0,-39-47 0 0 0,49 68-384 0 0,1 0-1 0 0,-1 0 0 0 0,-1 0 1 0 0,0 1-1 0 0,0 1 1 0 0,0-1-1 0 0,0 2 1 0 0,-1-1-1 0 0,0 1 0 0 0,0 1 1 0 0,-1-1-1 0 0,-15-3 1 0 0,21 7-359 0 0,1 1 1 0 0,0-1 0 0 0,-1 1 0 0 0,1 0 0 0 0,-1 0 0 0 0,1 1-1 0 0,-6 0 1 0 0,0 2-4933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162 195 5063 0 0,'-2'0'71'0'0,"4"5"1275"0"0,2 4 2240 0 0,16 34-3538 0 0,-15-33 525 0 0,2-8-326 0 0,7 2 255 0 0,0-1 0 0 0,18 1-1 0 0,-19-5-159 0 0,-1 0-1 0 0,0 0 1 0 0,0-1 0 0 0,0-1-1 0 0,12-4 1 0 0,55-25 543 0 0,-73 29-837 0 0,1-1 1 0 0,-1 1-1 0 0,0-1 1 0 0,0 0-1 0 0,0-1 1 0 0,-1 1 0 0 0,1-1-1 0 0,-1-1 1 0 0,8-9-1 0 0,-12 13 1 0 0,1-1 0 0 0,-1 1 0 0 0,1 0 0 0 0,-1-1 0 0 0,0 0 0 0 0,0 1 0 0 0,0-1 0 0 0,0 0 0 0 0,-1 1 0 0 0,1-1 0 0 0,-1 0 0 0 0,0 0 0 0 0,1 0 0 0 0,-1 1 0 0 0,0-1 0 0 0,-1 0 0 0 0,1 0 0 0 0,0 0 0 0 0,-1 1 0 0 0,0-1 0 0 0,1 0 0 0 0,-1 1 0 0 0,0-1 0 0 0,-1 0 0 0 0,1 1 0 0 0,0-1 0 0 0,-4-3 0 0 0,2 1 25 0 0,-1 0 0 0 0,0 0 1 0 0,0 1-1 0 0,-1 0 0 0 0,1 0 0 0 0,-1 0 0 0 0,0 0 0 0 0,0 1 0 0 0,0 0 0 0 0,-1 0 0 0 0,-7-3 1 0 0,5 3-71 0 0,0 0 1 0 0,-1 1 0 0 0,1 0 0 0 0,-1 0 0 0 0,1 1-1 0 0,-1 1 1 0 0,-12-1 0 0 0,4 3-106 0 0,0 0 0 0 0,1 0 1 0 0,-1 2-1 0 0,0 0 0 0 0,1 1 0 0 0,0 0 0 0 0,-26 14 1 0 0,26-11 56 0 0,0 1 1 0 0,1 1-1 0 0,0 1 1 0 0,-18 16-1 0 0,13-8 44 0 0,-6 13 0 0 0,20-24 0 0 0,1-1 0 0 0,-8 15 0 0 0,10-14 4 0 0,0-1 0 0 0,0 1-1 0 0,0-1 1 0 0,-2 16 0 0 0,3-7 41 0 0,1 23 1 0 0,1-27 151 0 0,6 0-88 0 0,17 38 3 0 0,-18-38 0 0 0,3-6 8 0 0,24 18 35 0 0,-18-16 18 0 0,-7-4-115 0 0,-4-3-28 0 0,0 0 0 0 0,0 0 0 0 0,-1 0 0 0 0,1 0 0 0 0,0 0 0 0 0,0 0 0 0 0,0-1 0 0 0,0 1 0 0 0,5-1 0 0 0,11 1 137 0 0,-1 0 0 0 0,1-1 0 0 0,0-1 0 0 0,19-4 1 0 0,-19 1-134 0 0,0-1 1 0 0,-1-1 0 0 0,0-1 0 0 0,0 0 0 0 0,-1-1 0 0 0,0-1-1 0 0,0-1 1 0 0,-1 0 0 0 0,0-1 0 0 0,-1-1 0 0 0,0 0 0 0 0,-1-1 0 0 0,-1-1-1 0 0,0 0 1 0 0,0 0 0 0 0,-2-2 0 0 0,0 1 0 0 0,0-2 0 0 0,-2 1 0 0 0,0-1-1 0 0,12-33 1 0 0,-14 30-35 0 0,-1 4 0 0 0,0 0 0 0 0,3-20 0 0 0,-8 31 8 0 0,2 5-21 0 0,2 8-75 0 0,12 40 88 0 0,-12-36 57 0 0,-2 2 13 0 0,10 39-44 0 0,-8-28 22 0 0,3 20-24 0 0,-4-21 40 0 0,2 26 32 0 0,-4-38 1268 0 0,-2-12-1349 0 0,1 0 0 0 0,-1 0 0 0 0,1 0 0 0 0,-1-1 0 0 0,1 1 0 0 0,-1 0 0 0 0,1 0 0 0 0,-1-1 0 0 0,1 1 0 0 0,-1 0 0 0 0,1-1 0 0 0,-1 1 0 0 0,0-1 0 0 0,1 1 0 0 0,-1 0 0 0 0,0-1 0 0 0,1 1 0 0 0,-1-1 0 0 0,0 1 0 0 0,1-1 0 0 0,-1 1 0 0 0,0-1 0 0 0,0 1 0 0 0,1-2 0 0 0,2-13 65 0 0,3-32-183 0 0,14-59 0 0 0,-14 82-80 0 0,2 0-1 0 0,0 0 0 0 0,1 1 1 0 0,16-26-1 0 0,-22 43 167 0 0,1 0 1 0 0,0 0-1 0 0,0 1 0 0 0,1-1 1 0 0,5-5-1 0 0,-8 10-12 0 0,0-1 0 0 0,0 0 0 0 0,1 0 0 0 0,-1 1 0 0 0,0-1 0 0 0,1 1 0 0 0,-1 0 1 0 0,1 0-1 0 0,-1 0 0 0 0,1 0 0 0 0,0 0 0 0 0,-1 1 0 0 0,1-1 0 0 0,0 1 0 0 0,2-1 0 0 0,-3 1-59 0 0,5 5-80 0 0,22 16 91 0 0,-21-16 10 0 0,-2 7-114 0 0,18 34 160 0 0,-15-23-22 0 0,6 22 43 0 0,-9-20 43 0 0,8 25-22 0 0,-8-27 22 0 0,6 21-22 0 0,-8-22 32 0 0,2 23-19 0 0,-5-34-120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34 4143 0 0,'0'-2'296'0'0,"-1"0"0"0"0,0 0 0 0 0,1 1 0 0 0,-1-1-1 0 0,0 0 1 0 0,0 0 0 0 0,0 1 0 0 0,-1-1 0 0 0,1 1-1 0 0,0-1 1 0 0,0 1 0 0 0,-1-1 0 0 0,1 1 0 0 0,-1 0-1 0 0,0 0 1 0 0,1 0 0 0 0,-1 0 0 0 0,0 0 0 0 0,-1-1-1 0 0,-1 1-138 0 0,1 0 0 0 0,0 0-1 0 0,-1 1 1 0 0,1 0-1 0 0,0-1 1 0 0,-1 1 0 0 0,1 0-1 0 0,0 0 1 0 0,-1 1-1 0 0,-4 0 1 0 0,-4 2-274 0 0,1 1-1 0 0,-1 0 1 0 0,1 0 0 0 0,0 1-1 0 0,-15 9 1 0 0,15-7 365 0 0,0 1-1 0 0,0 0 1 0 0,1 0 0 0 0,0 1-1 0 0,0 1 1 0 0,1-1 0 0 0,0 1-1 0 0,1 1 1 0 0,0 0 0 0 0,1 0-1 0 0,-8 14 1 0 0,-1 11-45 0 0,12-27-178 0 0,1-1 40 0 0,1 3 11 0 0,-8 33 51 0 0,7-34 22 0 0,4 2 3 0 0,4 32 28 0 0,-4-32 464 0 0,5-1-290 0 0,17 34 3 0 0,-18-34 340 0 0,4-5-353 0 0,27 21-14 0 0,-27-21-61 0 0,0-4-21 0 0,26 4-7 0 0,-32-5-213 0 0,-1 0 1 0 0,1-1-1 0 0,-1 1 0 0 0,1-1 0 0 0,-1 0 0 0 0,1 0 0 0 0,0 0 1 0 0,-1 0-1 0 0,1 0 0 0 0,-1 0 0 0 0,4-1 0 0 0,2-1 22 0 0,3 0 1 0 0,-1-1-1 0 0,1 0 0 0 0,0 0 1 0 0,-1-1-1 0 0,0-1 1 0 0,0 0-1 0 0,0 0 0 0 0,-1 0 1 0 0,0-2-1 0 0,0 1 1 0 0,0-1-1 0 0,-1 0 0 0 0,0-1 1 0 0,11-12-1 0 0,-13 12-72 0 0,-1-1 0 0 0,1 0 0 0 0,-1 0 0 0 0,-1 0 0 0 0,0-1 0 0 0,0 0 0 0 0,2-9 0 0 0,13-74-1195 0 0,-16 78 852 0 0,-1-9-25 0 0,-1 19 252 0 0,-1 0 0 0 0,1-1 0 0 0,-1 1-1 0 0,1 0 1 0 0,1 0 0 0 0,-1 0 0 0 0,1 0 0 0 0,0 0 0 0 0,0 1-1 0 0,5-9 1 0 0,-5 10 50 0 0,4-3 26 0 0,-1 18 238 0 0,15 37 42 0 0,-15-37 486 0 0,-2 1-446 0 0,10 39 4 0 0,-9-39 249 0 0,-1-2-406 0 0,9 31 6 0 0,-9-31 3770 0 0,-4-11-3859 0 0,0-1-1 0 0,1 1 1 0 0,-1-1-1 0 0,0 0 1 0 0,1 1-1 0 0,-1-1 1 0 0,1 0-1 0 0,-1 1 1 0 0,1-1-1 0 0,-1 0 1 0 0,1 0-1 0 0,0 1 1 0 0,-1-1-1 0 0,1-2 1 0 0,-5-16-53 0 0,1 0 0 0 0,2-1 0 0 0,-2-29 0 0 0,4 43-43 0 0,0 0 1 0 0,1 0-1 0 0,-1 0 0 0 0,1 0 0 0 0,1 0 1 0 0,-1 0-1 0 0,1 1 0 0 0,0-1 0 0 0,0 0 0 0 0,0 1 1 0 0,1-1-1 0 0,0 1 0 0 0,0 0 0 0 0,0 0 1 0 0,8-9-1 0 0,-8 12 38 0 0,-1 0 1 0 0,1 0-1 0 0,0 0 0 0 0,-1 1 1 0 0,1-1-1 0 0,0 1 0 0 0,1-1 1 0 0,-1 1-1 0 0,0 0 0 0 0,0 0 1 0 0,0 0-1 0 0,1 1 0 0 0,-1-1 1 0 0,0 1-1 0 0,7 0 0 0 0,-8 0-41 0 0,5 3 21 0 0,22 9 35 0 0,-28-12 16 0 0,0 1 1 0 0,1-1 0 0 0,-1 1-1 0 0,0 0 1 0 0,1 0 0 0 0,-1-1 0 0 0,0 1-1 0 0,0 0 1 0 0,2 2 0 0 0,34 33-7 0 0,-21-17 12 0 0,22 21-55 0 0,4-3 43 0 0,-32-30 17 0 0,22 11-1 0 0,-31-17 4 0 0,0-1 0 0 0,0 1 0 0 0,1 0 0 0 0,-1 0 0 0 0,0-1 0 0 0,1 1 0 0 0,-1-1 0 0 0,0 1 0 0 0,1-1 0 0 0,-1 0 0 0 0,1 1 0 0 0,-1-1 0 0 0,1 0 0 0 0,-1 0 0 0 0,4 0 0 0 0,0-1 32 0 0,0 2-2 0 0,-1-1-1 0 0,1-1 0 0 0,-1 1 1 0 0,1-1-1 0 0,-1 0 0 0 0,1 0 1 0 0,-1 0-1 0 0,0 0 0 0 0,0-1 1 0 0,1 0-1 0 0,-1 1 1 0 0,0-2-1 0 0,0 1 0 0 0,-1 0 1 0 0,1-1-1 0 0,0 0 0 0 0,-1 0 1 0 0,6-6-1 0 0,-3 3 35 0 0,0-1 1 0 0,-1 0-1 0 0,0-1 0 0 0,0 1 0 0 0,-1-1 1 0 0,0 0-1 0 0,0 0 0 0 0,3-11 0 0 0,-5 12-73 0 0,0 1 0 0 0,-1-1 0 0 0,1 1 0 0 0,-1-9 0 0 0,-3 13 108 0 0,1 3-98 0 0,0 0-1 0 0,1-1 0 0 0,-1 1 1 0 0,1 0-1 0 0,-1 0 1 0 0,0 0-1 0 0,1 0 1 0 0,-1 0-1 0 0,1 0 0 0 0,0 0 1 0 0,-1 0-1 0 0,1 0 1 0 0,0 2-1 0 0,-12 37-8 0 0,6-16-73 0 0,-5 42 4 0 0,0 1 43 0 0,8-38-23 0 0,-7 50 36 0 0,0 19 12 0 0,2-2 0 0 0,2-10 0 0 0,2 3 54 0 0,2-31-44 0 0,-2 6-47 0 0,4-51-151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77 115 9671 0 0,'0'0'2150'0'0,"2"12"-909"0"0,6 35 58 0 0,-6-35-63 0 0,1 6-311 0 0,11 54-130 0 0,-6-34-26 0 0,6 44-70 0 0,-8-43-266 0 0,5 37-118 0 0,-7-43-25 0 0,3 35-50 0 0,-3 1-192 0 0,-5 1 215 0 0,-7-80 68 0 0,4-15-41 0 0,-8-46 60 0 0,-6-130 0 0 0,17 125-285 0 0,0 3-329 0 0,2-1-1 0 0,13-76 1 0 0,-13 144 245 0 0,1-1-1 0 0,-1 1 1 0 0,1-1-1 0 0,0 1 0 0 0,1 0 1 0 0,0 0-1 0 0,0 0 1 0 0,6-9-1 0 0,-8 14 12 0 0,0 1 0 0 0,0-1-1 0 0,0 0 1 0 0,-1 1 0 0 0,1-1 0 0 0,0 1-1 0 0,0 0 1 0 0,0-1 0 0 0,0 1-1 0 0,0 0 1 0 0,0-1 0 0 0,0 1 0 0 0,0 0-1 0 0,0 0 1 0 0,0 0 0 0 0,1 0-1 0 0,-1 0 1 0 0,1 0 0 0 0,0 0-27 0 0,-1 0-169 0 0,5 2-296 0 0,19 5 244 0 0,-18-6-1 0 0,1 4-516 0 0,26 15 601 0 0,-26-15 38 0 0,0 2-114 0 0,24 21 163 0 0,-24-21 1164 0 0,-6 5-757 0 0,7 36-418 0 0,-7-36-184 0 0,-6-4-266 0 0,-10 23 726 0 0,11-24 185 0 0,-3 0 34 0 0,0 1-269 0 0,3-4-50 0 0,0 0 0 0 0,0-1 0 0 0,0 1-1 0 0,0-1 1 0 0,-1 1 0 0 0,-5 3 0 0 0,4-2 9 0 0,-19 14 339 0 0,18-15-348 0 0,4-2-43 0 0,-1 0-1 0 0,1 0 0 0 0,0 0 1 0 0,-1 0-1 0 0,0-1 0 0 0,1 1 1 0 0,-6 1-1 0 0,-2 1 12 0 0,0-1 0 0 0,1 0-1 0 0,-1-1 1 0 0,-1 0 0 0 0,1 0 0 0 0,0-1 0 0 0,0 0 0 0 0,-11-1-1 0 0,16 0-298 0 0,-1 0-1 0 0,1-1 0 0 0,0 1 1 0 0,0-1-1 0 0,0 0 0 0 0,0-1 1 0 0,0 1-1 0 0,0-1 0 0 0,1 0 1 0 0,-1 0-1 0 0,0 0 0 0 0,1-1 1 0 0,0 0-1 0 0,-1 0 1 0 0,1 0-1 0 0,0 0 0 0 0,0-1 1 0 0,1 1-1 0 0,-5-6 0 0 0,3 0-3890 0 0,0 0-1140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12439 0 0,'-1'-3'754'0'0,"-1"24"-18"0"0,3 43-251 0 0,0-34 142 0 0,2 22 21 0 0,0-24-18 0 0,5 32-99 0 0,-4-28-47 0 0,6 36-11 0 0,-5-34-38 0 0,3 33-158 0 0,-3-34-70 0 0,3 29-14 0 0,-4-33-18 0 0,-2-12-135 0 0,8 47 79 0 0,-1-16-93 0 0,-7-36 49 0 0,1 1-16 0 0,0 3-50 0 0,0 2 37 0 0,7 25 0 0 0,1-2 50 0 0,-8-31 45 0 0,-27-7-5945 0 0,23-3 5690 0 0,0-1-1 0 0,-1 1 0 0 0,1-1 0 0 0,0 1 0 0 0,0-1 1 0 0,0 1-1 0 0,0-1 0 0 0,0 0 0 0 0,0 0 1 0 0,0 1-1 0 0,0-1 0 0 0,-1-2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5063 0 0,'2'-1'232'0'0,"8"0"-13"0"0,1 0 5 0 0,16-1 2462 0 0,48 2 0 0 0,-27 1-771 0 0,138-5 3582 0 0,-1-14-3800 0 0,-166 14-1825 0 0,28-9 0 0 0,-28 7-1372 0 0,24-5 0 0 0,-28 8 24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0,'2'4'10939'0'0,"27"39"-10892"0"0,-22-32 119 0 0,-4 0 34 0 0,10 32 0 0 0,-9-32 504 0 0,-2 2-448 0 0,9 40-21 0 0,-8-40 130 0 0,1-1-278 0 0,11 37-58 0 0,-11-36 367 0 0,3-5-252 0 0,20 25 8 0 0,-20-25 226 0 0,-4-9-338 0 0,0 1 1 0 0,-1-1 0 0 0,1 1-1 0 0,0-1 1 0 0,0 0 0 0 0,-1 0-1 0 0,1-1 1 0 0,0 1 0 0 0,-1 0 0 0 0,1-1-1 0 0,-1 0 1 0 0,0 1 0 0 0,1-1-1 0 0,-1 0 1 0 0,0 0 0 0 0,0-1-1 0 0,0 1 1 0 0,-1 0 0 0 0,1 0 0 0 0,2-4-1 0 0,1-4 24 0 0,1 0 0 0 0,-1 0 0 0 0,7-20 0 0 0,-8 16-61 0 0,0-1 1 0 0,-1 1-1 0 0,-1 0 0 0 0,2-28 0 0 0,-5 37-4 0 0,0 3-1 0 0,1 1 1 0 0,0 0-1 0 0,-1 0 1 0 0,1-1-1 0 0,0 1 1 0 0,0 0-1 0 0,0-1 1 0 0,0 1-1 0 0,0 0 1 0 0,0 0-1 0 0,0-1 1 0 0,1 1-1 0 0,-1 0 1 0 0,0 0-1 0 0,1-2 1 0 0,0 3-122 0 0,4 11-229 0 0,18 35 320 0 0,-22-44 28 0 0,0-1-1 0 0,-1 1 1 0 0,1 0 0 0 0,0-1-1 0 0,0 1 1 0 0,0-1 0 0 0,1 1-1 0 0,-1-1 1 0 0,0 0 0 0 0,3 3-1 0 0,29 25 5 0 0,-25-21 59 0 0,1-4-4 0 0,24 14-18 0 0,-24-14 91 0 0,0-1 5 0 0,27 8-5 0 0,-34-10-111 0 0,0-1-1 0 0,1 1 0 0 0,-1 0 1 0 0,0 0-1 0 0,1-1 1 0 0,-1 0-1 0 0,1 1 0 0 0,-1-1 1 0 0,1 0-1 0 0,-1 0 1 0 0,4-1-1 0 0,2 0 18 0 0,0 1 26 0 0,-1 0 0 0 0,0-1 0 0 0,0 0 1 0 0,1-1-1 0 0,-1 0 0 0 0,0 0 0 0 0,0 0 0 0 0,-1-1 1 0 0,1 0-1 0 0,0 0 0 0 0,-1-1 0 0 0,0 1 0 0 0,0-2 1 0 0,0 1-1 0 0,0-1 0 0 0,-1 1 0 0 0,1-1 0 0 0,-1-1 1 0 0,-1 1-1 0 0,1-1 0 0 0,-1 0 0 0 0,0 0 0 0 0,0 0 1 0 0,0-1-1 0 0,-1 1 0 0 0,4-12 0 0 0,-7 14-20 0 0,1 1 0 0 0,-1-1-1 0 0,0 0 1 0 0,1 1 0 0 0,-2-1 0 0 0,1 1 0 0 0,0-1-1 0 0,-1 1 1 0 0,0-1 0 0 0,-1-5 0 0 0,0 3-248 0 0,0 1 0 0 0,0-1 0 0 0,-1 1 0 0 0,0 0 1 0 0,-5-8-1 0 0,2 8-600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13309 610 2303 0 0,'-1'-4'5527'0'0,"-3"4"-5021"0"0,1 0 1 0 0,0-1-1 0 0,0 1 1 0 0,0-1-1 0 0,-5-2 0 0 0,6 2-151 0 0,-1 0 0 0 0,1 1 0 0 0,0-1-1 0 0,-1 0 1 0 0,1 1 0 0 0,-1 0-1 0 0,1-1 1 0 0,-1 1 0 0 0,-2 0-1 0 0,3 1 97 0 0,-9-1 388 0 0,1 1-1 0 0,-20 3 1 0 0,20-2-293 0 0,0 0-1 0 0,-19 0 1 0 0,2-3-99 0 0,0-2-1 0 0,-39-9 1 0 0,-4 0-111 0 0,0 3-69 0 0,-284-26 333 0 0,70 11-410 0 0,27 0-56 0 0,215 23-79 0 0,-304-28 368 0 0,-111-26-413 0 0,260 35 44 0 0,-272-13-43 0 0,-394-13-11 0 0,738 38 0 0 0,-419-19 0 0 0,336 18 0 0 0,-313-9 0 0 0,311 8 0 0 0,-42-1 0 0 0,37 12-17 0 0,-202-1-51 0 0,18 0-162 0 0,150 3 233 0 0,95-3-3 0 0,-235-2 0 0 0,35 1 0 0 0,1 1 0 0 0,135-3 0 0 0,-272-13 0 0 0,-37-17 121 0 0,58 5-114 0 0,7 0-6 0 0,0 26-13 0 0,200 8-233 0 0,16 4-33 0 0,-100 5 92 0 0,15 6 96 0 0,-67 26-1116 0 0,380-43 1209 0 0,-54 9-95 0 0,-82 26 0 0 0,25-4-188 0 0,46-14 12 0 0,13-4 815 0 0,-136 16-1 0 0,199-32-484 0 0,1-1 0 0 0,-1 0-1 0 0,1 0 1 0 0,-1 0 0 0 0,1-1-1 0 0,-1 0 1 0 0,-6-2 0 0 0,13 3-49 0 0,0-1 0 0 0,0 1 1 0 0,-1 0-1 0 0,1 0 1 0 0,0 0-1 0 0,0 0 1 0 0,0 0-1 0 0,0 0 0 0 0,0 0 1 0 0,0 0-1 0 0,0 0 1 0 0,0 0-1 0 0,0 0 1 0 0,0 0-1 0 0,0 0 0 0 0,0 0 1 0 0,0-1-1 0 0,-1 1 1 0 0,1 0-1 0 0,0 0 1 0 0,0 0-1 0 0,0 0 0 0 0,0 0 1 0 0,0 0-1 0 0,0 0 1 0 0,0 0-1 0 0,0-1 1 0 0,0 1-1 0 0,0 0 1 0 0,0 0-1 0 0,0 0 0 0 0,0 0 1 0 0,0 0-1 0 0,0 0 1 0 0,0 0-1 0 0,0 0 1 0 0,0 0-1 0 0,1-1 0 0 0,-1 1 1 0 0,0 0-1 0 0,0 0 1 0 0,0 0-1 0 0,0 0 1 0 0,0 0-1 0 0,0 0 0 0 0,0 0 1 0 0,0 0-1 0 0,0 0 1 0 0,0 0-1 0 0,0 0 1 0 0,0 0-1 0 0,1-1 1 0 0,7-6 251 0 0,15-8-243 0 0,-18 12 54 0 0,434-241 186 0 0,-396 222-257 0 0,-7 3-5 0 0,1 1 0 0 0,59-18 0 0 0,-261 84-8 0 0,-190 43-56 0 0,275-72 64 0 0,-170 33 0 0 0,213-43 0 0 0,22-4 0 0 0,0 2-15 0 0,12-5-57 0 0,5 10-402 0 0,5 35 402 0 0,-7-46 69 0 0,1 0 0 0 0,-1 0 0 0 0,0 0-1 0 0,0 0 1 0 0,0 0 0 0 0,1 1 0 0 0,-1-1 0 0 0,1 0 0 0 0,-1 0 0 0 0,1 0 0 0 0,-1 0 0 0 0,1 0 0 0 0,-1 0 0 0 0,1 0 0 0 0,0 0-1 0 0,0 0 1 0 0,0-1 0 0 0,0 2 0 0 0,38 39-9 0 0,-26-29 12 0 0,19 15 0 0 0,-18-17 2 0 0,-7-5 9 0 0,0 0-1 0 0,0 0 0 0 0,0-1 0 0 0,11 5 1 0 0,21 10-1 0 0,12 6-10 0 0,6 3 11 0 0,2-1 32 0 0,3-3-33 0 0,2-3-10 0 0,-4-4 0 0 0,-18-7 0 0 0,16 4 11 0 0,4 0 32 0 0,-3 1-19 0 0,-5 1 42 0 0,-14-3 17 0 0,-32-11-48 0 0,0 0 0 0 0,0 1 0 0 0,11 6 0 0 0,-9-4-11 0 0,-1-1 41 0 0,-2-1-12 0 0,20 11-29 0 0,-20-11 43 0 0,0 1 0 0 0,22 11-122 0 0,-22-11-297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4247 0 0,'15'-7'510'0'0,"-14"6"583"0"0,4 1-456 0 0,1-1-340 0 0,5-1-136 0 0,-2 3 2845 0 0,0 4-2294 0 0,23 15 0 0 0,-23-15 1539 0 0,-6 6-1412 0 0,9 32 10 0 0,-9-32 603 0 0,-1 0-901 0 0,5 31-21 0 0,-5-31 526 0 0,0 0-936 0 0,7 34-109 0 0,-7-34-90 0 0,-5-23-1673 0 0,1-1 59 0 0,1-1-3978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 2759 0 0,'0'-1'68'0'0,"-2"-33"-134"0"0,2 32 467 0 0,-1 0 0 0 0,1-1 0 0 0,-1 1 0 0 0,1 0 0 0 0,-1-1 0 0 0,0 1 1 0 0,0 0-1 0 0,0 0 0 0 0,0 0 0 0 0,0 0 0 0 0,-1 0 0 0 0,-1-2 0 0 0,3 4-517 0 0,-2 0 52 0 0,-7 3 76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11055 0 0,'0'0'1738'0'0,"7"13"-1452"0"0,24 41 20 0 0,-18-30 72 0 0,6 21 36 0 0,-9-20 8 0 0,11 44-68 0 0,0 15-294 0 0,0 10-242 0 0,-4-14-82 0 0,-1-16 151 0 0,4 7 73 0 0,-14-45-41 0 0,-3-13 43 0 0,0-1-150 0 0,0 1 1 0 0,0 16 0 0 0,0-16 19 0 0,-2-5-283 0 0,0 0 0 0 0,0 0 0 0 0,0 12 0 0 0,-6-12 169 0 0,-15 22 8 0 0,19-29 239 0 0,-1 0-1 0 0,1 0 1 0 0,-1 1 0 0 0,1-1 0 0 0,-1 0 0 0 0,0-1 0 0 0,0 1 0 0 0,1 0-1 0 0,-1 0 1 0 0,0-1 0 0 0,0 1 0 0 0,0-1 0 0 0,0 1 0 0 0,1-1 0 0 0,-1 0-1 0 0,0 0 1 0 0,0 0 0 0 0,0 0 0 0 0,0 0 0 0 0,0 0 0 0 0,0-1 0 0 0,0 1-1 0 0,0-1 1 0 0,-2 0 0 0 0,-1 0-96 0 0,-2-1-95 0 0,0 0 0 0 0,1 0 0 0 0,-1 0 0 0 0,0-1 0 0 0,1 0 0 0 0,0 0 0 0 0,0-1 0 0 0,-7-4 0 0 0,-43-39-800 0 0,44 36 928 0 0,2 2 180 0 0,0-1 1 0 0,0 0 0 0 0,1 0 0 0 0,1-1 0 0 0,0-1-1 0 0,0 1 1 0 0,-9-21 0 0 0,13 23 41 0 0,1 0 1 0 0,0 0-1 0 0,0 0 1 0 0,1 0 0 0 0,0-1-1 0 0,1 1 1 0 0,0 0-1 0 0,0-1 1 0 0,1 1-1 0 0,1-1 1 0 0,-1 1-1 0 0,3-11 1 0 0,4-13-151 0 0,1 0 0 0 0,2 1 0 0 0,18-43 0 0 0,-19 54 127 0 0,1 1 0 0 0,1 0 0 0 0,1 1 0 0 0,1 0-1 0 0,29-33 1 0 0,-36 46 201 0 0,0 0-1 0 0,0 1 1 0 0,0-1-1 0 0,1 1 0 0 0,0 0 1 0 0,0 1-1 0 0,0 0 1 0 0,1 0-1 0 0,-1 0 0 0 0,1 1 1 0 0,0 0-1 0 0,0 1 1 0 0,0 0-1 0 0,0 0 1 0 0,14-1-1 0 0,-20 3-180 0 0,1 0 0 0 0,0 0 0 0 0,-1 0-1 0 0,1 1 1 0 0,0-1 0 0 0,-1 1 0 0 0,5 1 0 0 0,-1 0 68 0 0,0-1 324 0 0,1 4-235 0 0,21 14-101 0 0,-21-14-17 0 0,0 7 3 0 0,21 35 38 0 0,-22-35 20 0 0,-1 4 3 0 0,12 49 19 0 0,-10-36 78 0 0,8 47 403 0 0,-3 1-86 0 0,-2-3-132 0 0,-2-29-276 0 0,-6-34-78 0 0,0 1-31 0 0,5 39-8 0 0,-5-39 1126 0 0,5-10-1094 0 0,18 4-1 0 0,-24-6-137 0 0,0 0-1 0 0,-1-1 1 0 0,1 1 0 0 0,0 0-1 0 0,-1 0 1 0 0,1 0 0 0 0,-1-1-1 0 0,1 1 1 0 0,-1 0 0 0 0,1-1-1 0 0,0 1 1 0 0,-1-1 0 0 0,1 1-1 0 0,-1 0 1 0 0,0-1 0 0 0,1 1-1 0 0,-1-1 1 0 0,1 1 0 0 0,-1-1-1 0 0,0 0 1 0 0,1 1 0 0 0,-1-1-1 0 0,7-17 48 0 0,-3 10-41 0 0,-1 0-7 0 0,1 1 0 0 0,1 0 0 0 0,-1 0 0 0 0,1 0 0 0 0,1 0 0 0 0,-1 1 0 0 0,1 0 0 0 0,0 0 0 0 0,13-9 0 0 0,-8 11-6 0 0,-8 3 0 0 0,0 1 0 0 0,-1 0 0 0 0,1 0 0 0 0,0 0 0 0 0,-1 0 0 0 0,1 0 0 0 0,4 2 0 0 0,-1 0 0 0 0,0 0 0 0 0,0 0 0 0 0,0 1 0 0 0,10 6 0 0 0,24 19-11 0 0,-32-22-45 0 0,0 2-8 0 0,33 30 24 0 0,-4 0-90 0 0,-30-30-17 0 0,-1 1-1431 0 0,20 27 95 0 0,-20-27-3284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 9215 0 0,'0'-2'87'0'0,"0"2"55"0"0,-1 0 1 0 0,1 0-1 0 0,0 0 0 0 0,0 0 1 0 0,-1 0-1 0 0,1 1 1 0 0,0-1-1 0 0,0 0 0 0 0,-1 0 1 0 0,1 0-1 0 0,0 0 1 0 0,0 0-1 0 0,-1 0 0 0 0,1 1 1 0 0,0-1-1 0 0,0 0 1 0 0,-1 0-1 0 0,1 0 0 0 0,0 1 1 0 0,0-1-1 0 0,0 0 1 0 0,0 0-1 0 0,-1 1 0 0 0,1-1 1 0 0,0 0-1 0 0,0 0 0 0 0,0 1 1 0 0,0-1-1 0 0,-16 28-102 0 0,0 4-28 0 0,13-25 39 0 0,0 0 0 0 0,1-1-1 0 0,-1 1 1 0 0,-1 10-1 0 0,1-5 39 0 0,0-2 199 0 0,2 2 6 0 0,-7 33 12 0 0,6-33 36 0 0,2 59 370 0 0,0-57-356 0 0,2 0-17 0 0,7 43-10 0 0,-7-43-1 0 0,2-3-9 0 0,14 33-40 0 0,-14-33 235 0 0,4 0-266 0 0,25 31-34 0 0,-25-31 172 0 0,2-8-204 0 0,28 10-48 0 0,-37-12-127 0 0,0-1 1 0 0,0 0-1 0 0,0 1 0 0 0,0-1 0 0 0,0 0 0 0 0,0 1 1 0 0,0-1-1 0 0,0 0 0 0 0,0 0 0 0 0,0 0 0 0 0,0 0 1 0 0,0 0-1 0 0,0 0 0 0 0,1-1 0 0 0,12-2 67 0 0,0 0 1 0 0,0-2-1 0 0,-1 0 0 0 0,1 0 1 0 0,-1-1-1 0 0,18-12 0 0 0,-9 1 145 0 0,0-1-1 0 0,-1-1 0 0 0,-1 0 1 0 0,-1-2-1 0 0,-1 0 1 0 0,-1-2-1 0 0,-1 0 1 0 0,-1 0-1 0 0,0-2 0 0 0,20-49 1 0 0,-32 66-244 0 0,0 0 0 0 0,-1 0 1 0 0,0 0-1 0 0,0 0 0 0 0,-1 0 1 0 0,0-1-1 0 0,0 1 0 0 0,-1-1 1 0 0,0 1-1 0 0,0-1 0 0 0,-2-8 1 0 0,1 11-1361 0 0,-1 0 0 0 0,0 0 0 0 0,0 0 0 0 0,0 1 0 0 0,-5-10 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12895 0 0,'-7'9'2388'0'0,"-6"9"-2470"0"0,10-14-129 0 0,0 2-21 0 0,-13 18-49 0 0,13-18-181 0 0,-2 0-76 0 0,-11 18-20 0 0,12-18 44 0 0,0 0-44 0 0,-10 18 336 0 0,11-18 28 0 0,4 6 20 0 0,6 34 99 0 0,-7-45 69 0 0,0 1 0 0 0,0-1 1 0 0,1 1-1 0 0,-1-1 0 0 0,1 1 0 0 0,-1-1 0 0 0,1 1 1 0 0,-1-1-1 0 0,1 1 0 0 0,0-1 0 0 0,0 1 0 0 0,-1-1 0 0 0,3 3 1 0 0,29 41-95 0 0,-24-33-26 0 0,0-1 12 0 0,2 2 78 0 0,30 35-120 0 0,-10-14 176 0 0,-23-25 718 0 0,0-2-414 0 0,22 21 187 0 0,-22-21 4466 0 0,-21 40-3869 0 0,11-38-604 0 0,0-7-201 0 0,-30 22 254 0 0,27-20-741 0 0,-1 0-1 0 0,1-1 0 0 0,-1 0 1 0 0,0 0-1 0 0,-8 2 0 0 0,-20 2-5833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5983 0 0,'0'0'6428'0'0,"6"13"-5505"0"0,19 41-230 0 0,-15-31-42 0 0,-5-11-444 0 0,-2-3-11 0 0,0 0 0 0 0,0 0 1 0 0,2 14-1 0 0,-2-9-89 0 0,8 38 387 0 0,-1 11-152 0 0,-4-17-318 0 0,-4-34 44 0 0,-1 1 18 0 0,2 36 2 0 0,-2-37 2300 0 0,-2-12-2353 0 0,1 1 1 0 0,0-1-1 0 0,-1 0 0 0 0,1 1 0 0 0,0-1 0 0 0,-1 0 1 0 0,1 1-1 0 0,0-1 0 0 0,-1 0 0 0 0,1 0 0 0 0,0 1 0 0 0,-1-1 1 0 0,1 0-1 0 0,-1 0 0 0 0,1 0 0 0 0,-1 0 0 0 0,1 0 1 0 0,-1 1-1 0 0,1-1 0 0 0,0 0 0 0 0,-1 0 0 0 0,0 0 1 0 0,1 0 64 0 0,-1-1-52 0 0,0 0 1 0 0,0 0 0 0 0,1 0 0 0 0,-1 0 0 0 0,1 0 0 0 0,-1 1 0 0 0,1-1 0 0 0,-1 0 0 0 0,1 0 0 0 0,0 0 0 0 0,-1 0 0 0 0,1 0 0 0 0,0-1 0 0 0,0 0 0 0 0,-4-20 425 0 0,4 19-426 0 0,-22-182 964 0 0,19 135-1001 0 0,6-85-1 0 0,-2 125-86 0 0,1 1 1 0 0,0 0-1 0 0,1-1 1 0 0,0 1-1 0 0,0 0 1 0 0,1 0-1 0 0,0 1 1 0 0,1-1-1 0 0,0 1 1 0 0,0 0-1 0 0,1 0 1 0 0,0 1-1 0 0,0-1 1 0 0,13-11-1 0 0,-6 8-159 0 0,0 1 0 0 0,0 0-1 0 0,1 1 1 0 0,0 1 0 0 0,0 0 0 0 0,1 0-1 0 0,29-9 1 0 0,-34 14-84 0 0,0 1 0 0 0,0 0 0 0 0,0 0-1 0 0,19 1 1 0 0,-20 5 50 0 0,25 15 77 0 0,-26-15 31 0 0,-7 8-241 0 0,0 32 308 0 0,-1-32 4 0 0,-4-4 17 0 0,-10 26 70 0 0,11-26 62 0 0,-2 0-4 0 0,0 2-44 0 0,3-4 25 0 0,-1-1 0 0 0,-1 1 0 0 0,1-1-1 0 0,-7 8 1 0 0,-11 14 288 0 0,0-3-38 0 0,-11 7 44 0 0,29-28-258 0 0,0 1-2 0 0,-13 13-12 0 0,13-13-126 0 0,12 1-893 0 0,35 16 934 0 0,1-9 27 0 0,-8-3-28 0 0,-30-7-113 0 0,2 2-34 0 0,29 11-1 0 0,-29-11-4 0 0,-1 1-224 0 0,23 17 196 0 0,-23-17 15 0 0,-2 5-214 0 0,16 30 435 0 0,-22-40-20 0 0,0 1-1 0 0,1-1 1 0 0,-1 0-1 0 0,1 1 1 0 0,-1-1-1 0 0,0 1 1 0 0,1 0-1 0 0,-1-1 0 0 0,0 1 1 0 0,0-1-1 0 0,0 1 1 0 0,1-1-1 0 0,-1 1 1 0 0,0 0-1 0 0,0-1 1 0 0,0 1-1 0 0,0-1 1 0 0,0 1-1 0 0,0 0 1 0 0,0-1-1 0 0,0 1 1 0 0,0 0-1 0 0,0-1 0 0 0,-1 1 1 0 0,1-1-1 0 0,0 1 1 0 0,0-1-1 0 0,0 1 1 0 0,-1 0-1 0 0,-12 31 279 0 0,6-21 8 0 0,-4-2 22 0 0,0 0 0 0 0,-1-1-1 0 0,0-1 1 0 0,-1 0 0 0 0,1-1-1 0 0,-1 0 1 0 0,-1 0 0 0 0,-19 4 0 0 0,9-4 120 0 0,0-1 1 0 0,0-1-1 0 0,-1-1 1 0 0,-30 0-1 0 0,46-3-500 0 0,1-1 0 0 0,0 1-1 0 0,0-1 1 0 0,-1-1 0 0 0,-7-2-1 0 0,13 3-290 0 0,0 0-1 0 0,0 0 1 0 0,0 0 0 0 0,1 0-1 0 0,-1-1 1 0 0,0 1-1 0 0,1-1 1 0 0,-1 0 0 0 0,1 0-1 0 0,-1 0 1 0 0,1 0-1 0 0,0 0 1 0 0,0-1 0 0 0,0 1-1 0 0,0-1 1 0 0,-2-4-1 0 0,1 1-5016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201 153 5063 0 0,'0'0'390'0'0,"-2"-2"-172"0"0,2 0 12 0 0,0 0 0 0 0,0 0 0 0 0,-1 0 0 0 0,1 1 0 0 0,0-1 0 0 0,0 0 0 0 0,1 0 0 0 0,-1 0 0 0 0,0 1 0 0 0,2-4 0 0 0,-1-8 384 0 0,-1 10-429 0 0,1-9 242 0 0,-2 1 0 0 0,0-1 0 0 0,-3-17 1 0 0,4 27-303 0 0,-1-1 1 0 0,0 1-1 0 0,1-1 1 0 0,-1 1 0 0 0,0-1-1 0 0,0 1 1 0 0,-1-1-1 0 0,1 1 1 0 0,0 0-1 0 0,-1 0 1 0 0,1 0 0 0 0,-1 0-1 0 0,0 0 1 0 0,0 0-1 0 0,0 0 1 0 0,0 0-1 0 0,0 1 1 0 0,0-1 0 0 0,0 1-1 0 0,0 0 1 0 0,-5-3-1 0 0,4 4-30 0 0,1 0 0 0 0,0-1 0 0 0,0 1 0 0 0,0 0 0 0 0,-1 1 0 0 0,1-1 0 0 0,0 0 0 0 0,0 0 0 0 0,0 1-1 0 0,0 0 1 0 0,-1-1 0 0 0,1 1 0 0 0,0 0 0 0 0,0 0 0 0 0,0 0 0 0 0,-2 2 0 0 0,-2 0 11 0 0,0 2 0 0 0,0-1 0 0 0,1 0 0 0 0,-9 9 0 0 0,-5 10-26 0 0,-3 13-48 0 0,14-18 54 0 0,-9 22 36 0 0,13-29 6 0 0,2-2 14 0 0,-7 28 55 0 0,7-28 478 0 0,4 2-498 0 0,5 34-17 0 0,-5-34 211 0 0,7-6-286 0 0,23 15 59 0 0,-31-20-138 0 0,-1 1 0 0 0,0-1 0 0 0,1 0 0 0 0,-1 1 0 0 0,0-1 0 0 0,1 0 0 0 0,-1 1 1 0 0,1-1-1 0 0,-1 0 0 0 0,1 0 0 0 0,-1 0 0 0 0,0 1 0 0 0,1-1 0 0 0,-1 0 0 0 0,1 0 0 0 0,-1 0 0 0 0,1 0 0 0 0,-1 0 0 0 0,1 0 0 0 0,-1 0 1 0 0,1 0-1 0 0,-1 0 0 0 0,1 0 0 0 0,0 0 0 0 0,8-3 97 0 0,0-1 1 0 0,0 0-1 0 0,0 0 1 0 0,-1-1 0 0 0,0 0-1 0 0,0-1 1 0 0,0 0-1 0 0,-1 0 1 0 0,1 0-1 0 0,-1-1 1 0 0,-1 0-1 0 0,8-10 1 0 0,-4 2-66 0 0,0-1 1 0 0,0 0-1 0 0,-1 0 1 0 0,-2-1 0 0 0,11-28-1 0 0,-11 21-51 0 0,-6 23-51 0 0,-1 12-120 0 0,2 31 184 0 0,-1-31 197 0 0,0-1-137 0 0,2 33-64 0 0,-2-32-108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2759 0 0,'0'0'5776'0'0,"4"12"-4414"0"0,12 32 12 0 0,-12-32 973 0 0,-3-1-1431 0 0,1 35-20 0 0,-1-35 1863 0 0,0 0-2450 0 0,1 1-196 0 0,-1-4 378 0 0,0 0 1 0 0,0 16 0 0 0,11-38 405 0 0,61-150 399 0 0,-70 158-1343 0 0,0 1 1 0 0,0 0-1 0 0,0 0 1 0 0,9-8-1 0 0,-11 12-33 0 0,3 0-64 0 0,11-3 119 0 0,-11 4-31 0 0,3 7-124 0 0,24 23 54 0 0,-23-23 12 0 0,-3 4-90 0 0,16 34 128 0 0,-12-24 21 0 0,12 31 44 0 0,0 4-5 0 0,-16-44-85 0 0,-1-2-359 0 0,12 30 197 0 0,-12-30-43 0 0,-9-22-5736 0 0,4 6 910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14743 0 0,'0'0'1626'0'0,"0"11"-1334"0"0,2 54 398 0 0,1 5 49 0 0,-1-7-342 0 0,-1-32 3 0 0,0 56 210 0 0,-1-9-260 0 0,-1-12-79 0 0,1-27-175 0 0,0-29-7 0 0,-1 1-1 0 0,1 4-55 0 0,0-2 69 0 0,0 0-1 0 0,-4 16 1 0 0,-1 16-118 0 0,3-34-146 0 0,0-2-64 0 0,-9 25-20 0 0,8-26 9 0 0,1-8-1419 0 0,2 0 1575 0 0,-1 0 0 0 0,1 0 0 0 0,-1 0 0 0 0,1 0 0 0 0,-1 0 0 0 0,1 0 0 0 0,-1 0 0 0 0,1-1 0 0 0,-1 1 0 0 0,1 0 0 0 0,0 0 0 0 0,-1-1 0 0 0,1 1 0 0 0,-1 0 0 0 0,0-1 0 0 0,1-2-954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13359 0 0,'-2'0'612'0'0,"-16"4"314"0"0,17-3-468 0 0,-3 1 142 0 0,-22 16 622 0 0,-59 46-71 0 0,-83 56-2824 0 0,158-113 1353 0 0,-20 15 54 0 0,4-3 250 0 0,17-10 202 0 0,-7 14 40 0 0,11-17 628 0 0,11 5-731 0 0,16 32 12 0 0,-17-32 7 0 0,3-7 2 0 0,0 1-88 0 0,-4-2 6 0 0,-1-1 0 0 0,1 0 0 0 0,-1 0 0 0 0,1 0 0 0 0,0-1 0 0 0,0 0 0 0 0,7 2 0 0 0,-4 0 83 0 0,26 5 614 0 0,9 0 77 0 0,-35-6-716 0 0,-2-1-2 0 0,-1 0-1 0 0,1 0 1 0 0,0-1 0 0 0,8 1-1 0 0,23 0 346 0 0,-2 1-336 0 0,-2-1-117 0 0,-5-2-34 0 0,-22 1-105 0 0,-1-1-278 0 0,10-4 87 0 0,-10 4-437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7367 0 0,'0'0'2851'0'0,"8"5"-2340"0"0,24 13 7 0 0,-24-13 312 0 0,-2 4-724 0 0,25 38-19 0 0,0 4-59 0 0,-25-40 91 0 0,-1-2-25 0 0,14 30 102 0 0,-14-30 520 0 0,1 1-552 0 0,18 28-32 0 0,-18-29 806 0 0,0 0-681 0 0,18 23 30 0 0,-18-23 1351 0 0,-4-15-1329 0 0,-1 1 0 0 0,0 0 0 0 0,-1-1 0 0 0,1 1 0 0 0,-1-1 0 0 0,0 1-1 0 0,-1-1 1 0 0,1 1 0 0 0,-2-7 0 0 0,0-5 18 0 0,0-16-305 0 0,1-1-1 0 0,6-61 0 0 0,-4 91-31 0 0,0-1 0 0 0,1 1 0 0 0,-1-1 0 0 0,1 1 0 0 0,-1 0 0 0 0,1 0 0 0 0,1 0 0 0 0,-1 0 0 0 0,0 0 0 0 0,1 0 0 0 0,0 1 0 0 0,0-1 0 0 0,0 1 0 0 0,0 0 0 0 0,1 0 0 0 0,-1 0 0 0 0,1 0 0 0 0,-1 1 0 0 0,1-1 0 0 0,0 1 0 0 0,0 0 0 0 0,1 0 0 0 0,6-2 0 0 0,4 1 10 0 0,17 3 0 0 0,10 6 0 0 0,-29-4-9 0 0,21 6-35 0 0,2 3 33 0 0,6-2 11 0 0,1-1 0 0 0,-2-2 16 0 0,-7-4 62 0 0,-27-2 3 0 0,-1 0 0 0 0,0 0-42 0 0,-3 0 2 0 0,0 0 0 0 0,0 0 0 0 0,0 0 0 0 0,0 0 1 0 0,0 0-1 0 0,0-1 0 0 0,3-1 0 0 0,44-12 533 0 0,-48 13-554 0 0,0 0 1 0 0,0 0 0 0 0,0 0 0 0 0,0 0 0 0 0,-1-1 0 0 0,1 1 0 0 0,-1 0 0 0 0,1-1 0 0 0,-1 1 0 0 0,1-1 0 0 0,-1 0 0 0 0,0 1 0 0 0,0-1 0 0 0,0 0 0 0 0,0 0 0 0 0,0 0 0 0 0,0 1-1 0 0,0-1 1 0 0,0 0 0 0 0,-1 0 0 0 0,1 0 0 0 0,-1 0 0 0 0,0-1 0 0 0,0 1 0 0 0,1 0 0 0 0,-1 0 0 0 0,0 0 0 0 0,-1 0 0 0 0,1 0 0 0 0,0 0 0 0 0,-1-3 0 0 0,0 3-49 0 0,1 0 1 0 0,0 1 0 0 0,-1-1 0 0 0,1 0 0 0 0,-1 0-1 0 0,0 1 1 0 0,0-1 0 0 0,1 0 0 0 0,-1 1 0 0 0,0-1-1 0 0,0 1 1 0 0,0-1 0 0 0,-1 1 0 0 0,1 0 0 0 0,0-1-1 0 0,0 1 1 0 0,-1 0 0 0 0,1 0 0 0 0,-1 0 0 0 0,1 0-1 0 0,-1 0 1 0 0,0 0 0 0 0,1 0 0 0 0,-1 1-1 0 0,0-1 1 0 0,1 1 0 0 0,-1-1 0 0 0,0 1 0 0 0,0-1-1 0 0,1 1 1 0 0,-1 0 0 0 0,0 0 0 0 0,0 0 0 0 0,0 0-1 0 0,-1 1 1 0 0,-26 7-637 0 0,27-7 512 0 0,-3 3 6 0 0,-11 9 22 0 0,12-10 10 0 0,0 2 2 0 0,-10 15 6 0 0,11-15 22 0 0,-1 2 10 0 0,-10 21 2 0 0,8-12 12 0 0,-3 22 38 0 0,9-37 18 0 0,0 0 0 0 0,-1 1 1 0 0,1-1-1 0 0,0 1 1 0 0,0-1-1 0 0,0 1 1 0 0,0-1-1 0 0,0 0 1 0 0,0 1-1 0 0,0-1 0 0 0,1 3 1 0 0,5 36 12 0 0,-4-30 93 0 0,3 1 26 0 0,13 30 6 0 0,-13-30 197 0 0,2-1-126 0 0,21 32 3 0 0,-20-32 11 0 0,-1-4 45 0 0,24 19 21 0 0,-24-18 3 0 0,2-3-10 0 0,23 14-46 0 0,-23-14-22 0 0,-1-1-2 0 0,26 8-20 0 0,-26-9-84 0 0,1-1-47 0 0,0 1-47 0 0,30 2 71 0 0,-5-4-65 0 0,0-4-16 0 0,-8-2-13 0 0,-23 5-57 0 0,-1 0-1 0 0,1 0 1 0 0,-1 0 0 0 0,1 0 0 0 0,-1 0-1 0 0,1 0 1 0 0,-1-1 0 0 0,0 0 0 0 0,0 1-1 0 0,1-1 1 0 0,-1 0 0 0 0,0 0 0 0 0,-1 0-1 0 0,4-4 1 0 0,-3 2-498 0 0,0 1 1 0 0,-1 0-1 0 0,0-1 0 0 0,1 1 0 0 0,-1-1 1 0 0,1-5-1 0 0,-1-1-5903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8751 0 0,'-3'-3'5348'0'0,"3"15"-5097"0"0,0 37-35 0 0,2-23-101 0 0,6 25 6 0 0,4 27 356 0 0,-9-65-229 0 0,-1-1 18 0 0,8 35 71 0 0,-8-35 404 0 0,2 0-390 0 0,9 39-106 0 0,-10-39 2475 0 0,-2-22-1916 0 0,-3-12-439 0 0,-1-24 55 0 0,5-82-1 0 0,36-117-1015 0 0,-37 240 510 0 0,0 0 0 0 0,0 0-1 0 0,1 0 1 0 0,-1 0 0 0 0,1 1-1 0 0,0-1 1 0 0,1 1 0 0 0,-1-1-1 0 0,1 1 1 0 0,0 0 0 0 0,0 0-1 0 0,0 0 1 0 0,0 0 0 0 0,1 0-1 0 0,-1 1 1 0 0,1 0 0 0 0,0 0-1 0 0,0 0 1 0 0,8-4 0 0 0,-9 5-142 0 0,3 2-18 0 0,18-3-2 0 0,-18 3-17 0 0,1 1-72 0 0,19 5-30 0 0,-20-5-8 0 0,2 4-153 0 0,24 16 410 0 0,-24-16 12 0 0,-3 4 30 0 0,17 25 112 0 0,-16-26 59 0 0,-4 2 121 0 0,7 29 25 0 0,-7-29 235 0 0,-4 0-257 0 0,-6 29-10 0 0,6-29-1 0 0,-2-3-9 0 0,-11 20-40 0 0,11-20-21 0 0,0-2-2 0 0,-15 17-9 0 0,14-16-40 0 0,1-2-21 0 0,-15 14-2 0 0,15-14-34 0 0,0-2-148 0 0,1 0 68 0 0,1 0-53 0 0,-1-1-1 0 0,0 1 1 0 0,1-1-1 0 0,-1 1 1 0 0,0-1-1 0 0,0 0 1 0 0,0 0 0 0 0,0 0-1 0 0,0 0 1 0 0,-6 0-1 0 0,7-1-195 0 0,0 0 1 0 0,-1 0-1 0 0,1 0 0 0 0,-1-1 0 0 0,1 1 1 0 0,0-1-1 0 0,-1 1 0 0 0,1-1 0 0 0,0 0 0 0 0,-5-2 1 0 0,2-2-1012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3679 0 0,'0'0'4180'0'0,"2"9"-2069"0"0,1 3-1381 0 0,2 6 101 0 0,0 14 2697 0 0,4 18-2125 0 0,-7-37-138 0 0,2 0-538 0 0,12 38-235 0 0,-13-38 352 0 0,3-4-585 0 0,16 26-61 0 0,-17-27 674 0 0,1-9-616 0 0,-2 0-190 0 0,-3 1-50 0 0,0 0 0 0 0,1-1-1 0 0,-1 1 1 0 0,1 0 0 0 0,-1-1 0 0 0,0 1 0 0 0,1-1-1 0 0,-1 1 1 0 0,0-1 0 0 0,0 0 0 0 0,1 1 0 0 0,-1-1 0 0 0,0 0-1 0 0,0 0 1 0 0,0 0 0 0 0,0 0 0 0 0,0 0 0 0 0,0 0-1 0 0,0 0 1 0 0,0 0 0 0 0,0 0 0 0 0,-1-1 0 0 0,2-1 0 0 0,6-24 62 0 0,0-1 0 0 0,-2-1 0 0 0,-1 1 0 0 0,1-31 0 0 0,-3-118 340 0 0,-3 125-384 0 0,-3-8-34 0 0,2 34 0 0 0,2-49 0 0 0,0 67-15 0 0,-1 8-54 0 0,3 14-423 0 0,7 44 300 0 0,-8-43 19 0 0,-1-1 88 0 0,0 4 73 0 0,5 49-87 0 0,1-13 60 0 0,6 20 230 0 0,-5-32-103 0 0,-6-29-61 0 0,0 0 1 0 0,6 13 0 0 0,-5-15-7 0 0,0 1 1 0 0,2 18 0 0 0,2 10 2 0 0,-6-30 741 0 0,-7-14-516 0 0,5 2-228 0 0,1 1-1 0 0,0-1 1 0 0,-1 0-1 0 0,1 1 1 0 0,0-1-1 0 0,0 0 0 0 0,0 1 1 0 0,0-1-1 0 0,1 1 1 0 0,-1-1-1 0 0,0 0 0 0 0,1 1 1 0 0,0-3-1 0 0,10-22 95 0 0,-10 24-101 0 0,1-4-8 0 0,-1 4-11 0 0,-1 0-1 0 0,1 0 0 0 0,0 1 0 0 0,0-1 1 0 0,1 0-1 0 0,-1 0 0 0 0,0 1 0 0 0,0-1 1 0 0,1 1-1 0 0,-1-1 0 0 0,1 1 0 0 0,-1 0 1 0 0,1-1-1 0 0,3-1 0 0 0,18-10-450 0 0,-21 12 287 0 0,3 1-431 0 0,17-2 265 0 0,-16 2-25 0 0,1 2-1112 0 0,23 6 1010 0 0,-23-6 206 0 0,-2 6-378 0 0,16 26 554 0 0,-16-26 84 0 0,-7 2 64 0 0,-6 28 30 0 0,7-28 438 0 0,-4-3-226 0 0,-15 21 6 0 0,15-21 18 0 0,0-2 8 0 0,-13 14 2 0 0,13-15-14 0 0,0 0-64 0 0,-1 1-186 0 0,3-2-16 0 0,0-1 1 0 0,0 0 0 0 0,-1 0 0 0 0,1 0-1 0 0,-7 3 1 0 0,3-1 10 0 0,-34 16 304 0 0,38-19-361 0 0,-1 0-1 0 0,1 0 0 0 0,0 0 1 0 0,-1 0-1 0 0,1-1 1 0 0,0 1-1 0 0,-1-1 0 0 0,1 0 1 0 0,-1 0-1 0 0,1 0 0 0 0,0-1 1 0 0,-6 0-1 0 0,6 0-163 0 0,-1-1 0 0 0,1 0-1 0 0,-1 1 1 0 0,1-1 0 0 0,0-1 0 0 0,0 1-1 0 0,0 0 1 0 0,0-1 0 0 0,0 1 0 0 0,0-1-1 0 0,-2-4 1 0 0,0 1-620 0 0,0-1-1 0 0,1 0 0 0 0,0 0 1 0 0,-3-10-1 0 0,3 7-5493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0,'0'0'3746'0'0,"0"15"-2780"0"0,0 45-164 0 0,1-33-70 0 0,-1-13-494 0 0,0-2 141 0 0,1 1-1 0 0,4 19 1 0 0,6 44 407 0 0,1-3-176 0 0,3 0-356 0 0,-2-4-74 0 0,-6-25-11 0 0,-5-33 30 0 0,1 3 7 0 0,6 40 12 0 0,-6-40 39 0 0,-1-3 20 0 0,4 31 3 0 0,-4-31 87 0 0,-1-1-299 0 0,5 30-44 0 0,-5-29-56 0 0,-4-13-1901 0 0,-7-4 806 0 0,5-3-224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64 9215 0 0,'0'0'2475'0'0,"3"13"-1660"0"0,10 38 25 0 0,-9-38 73 0 0,-2-2 30 0 0,5 31 7 0 0,-5-31 929 0 0,-1 0-1471 0 0,1 42 687 0 0,-10-57-531 0 0,5 0-450 0 0,1 0 1 0 0,0 1-1 0 0,0-1 1 0 0,1 0 0 0 0,-1 0-1 0 0,1 0 1 0 0,0 0 0 0 0,0 0-1 0 0,-1-6 1 0 0,0-2 97 0 0,-6-16-280 0 0,-11-48-1924 0 0,5 0-3721 0 0,14 61 2176 0 0,0 2-857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9215 0 0,'0'0'4224'0'0,"-4"10"-2429"0"0,1 2-1213 0 0,0-2 133 0 0,0 1 1 0 0,-8 14-1 0 0,-12 30 818 0 0,-4 3-623 0 0,2-5-758 0 0,11-23-167 0 0,-13 35-461 0 0,26-56 407 0 0,-5 29 77 0 0,5-29 421 0 0,8-7-280 0 0,20 7 3 0 0,-20-7-14 0 0,-2-2-70 0 0,2 0-40 0 0,8-1 62 0 0,27-14-38 0 0,-37 12-168 0 0,26-10-1663 0 0,-29 12 1637 0 0,0 0 0 0 0,0 0-1 0 0,0-1 1 0 0,-1 1 0 0 0,1 0 0 0 0,0-1-1 0 0,0 1 1 0 0,-1-1 0 0 0,1 0 0 0 0,-1 1 0 0 0,0-1-1 0 0,2-3 1 0 0,0-2-1002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8751 0 0,'0'0'5796'0'0,"3"13"-5336"0"0,8 40-26 0 0,-8-40-96 0 0,-1 1-39 0 0,7 43-10 0 0,-7-43 7 0 0,0 2 34 0 0,8 73 356 0 0,-9-75-568 0 0,5 41 562 0 0,5 14 274 0 0,0-1-192 0 0,1-1-268 0 0,1 0-138 0 0,-6-23-257 0 0,-5-33-10 0 0,0 3-15 0 0,4 42-49 0 0,-4-32 28 0 0,-2 16-15 0 0,0-30-113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7831 0 0,'0'0'5598'0'0,"-4"6"-4982"0"0,-13 16-243 0 0,12-17-49 0 0,0 4-63 0 0,-21 35-209 0 0,-1 6-41 0 0,21-40 53 0 0,2 2 53 0 0,-14 35 13 0 0,14-35 34 0 0,2 1 124 0 0,-8 38 52 0 0,7-38 10 0 0,2 59 900 0 0,4-62-788 0 0,9 30-26 0 0,-9-30-117 0 0,2-1-51 0 0,16 25-11 0 0,-16-26 123 0 0,3 0-273 0 0,23 25-10 0 0,-23-25 1 0 0,-1-4 4 0 0,19 9 2 0 0,-19-10 0 0 0,25-3 104 0 0,-20-2-104 0 0,-2-2-84 0 0,0-1-1 0 0,0 0 0 0 0,0 0 1 0 0,-1-1-1 0 0,0 0 0 0 0,0-1 1 0 0,-1 0-1 0 0,1 0 0 0 0,-1-1 1 0 0,-1 0-1 0 0,0 0 0 0 0,0-1 1 0 0,0 0-1 0 0,-1 0 0 0 0,-1-1 1 0 0,1 0-1 0 0,-2 0 0 0 0,1 0 1 0 0,-1 0-1 0 0,-1-1 0 0 0,0 0 1 0 0,-1 1-1 0 0,0-1 0 0 0,0 0 1 0 0,0-14-1 0 0,-2 13 54 0 0,-1 1 1 0 0,-3-22 0 0 0,3 28-103 0 0,0 1 1 0 0,0 0-1 0 0,-1 0 1 0 0,1 0 0 0 0,-1 0-1 0 0,0 0 1 0 0,0 0-1 0 0,0 1 1 0 0,-1-1 0 0 0,1 0-1 0 0,-4-2 1 0 0,6 6 21 0 0,-1-2-14 0 0,-1 1 0 0 0,1 0 0 0 0,-1-1 0 0 0,1 1-1 0 0,-1 0 1 0 0,1 0 0 0 0,-1 0 0 0 0,0 0 0 0 0,0 0 0 0 0,0 0-1 0 0,1 1 1 0 0,-1-1 0 0 0,0 1 0 0 0,-3-1 0 0 0,-1 1 0 0 0,0 6-22 0 0,-12 20 22 0 0,18-25 19 0 0,-1 0 0 0 0,1 0 1 0 0,-1 0-1 0 0,1 0 1 0 0,-1 0-1 0 0,1 0 1 0 0,-1 0-1 0 0,1 0 0 0 0,0 0 1 0 0,0 0-1 0 0,-1 0 1 0 0,1 0-1 0 0,0 0 1 0 0,0 0-1 0 0,0 0 0 0 0,0 2 1 0 0,-2 45 77 0 0,2-36 205 0 0,15 45 15 0 0,-12-45-8 0 0,4-2-146 0 0,20 33-13 0 0,-20-32-8 0 0,0-5-1 0 0,23 18-8 0 0,-23-18-33 0 0,1-2-14 0 0,22 14-1 0 0,-15-12 0 0 0,13 4 0 0 0,-15-6-11 0 0,14-1-42 0 0,-24-3-11 0 0,0 0 0 0 0,0 0 0 0 0,0 0 0 0 0,0-1 0 0 0,0 1 0 0 0,4-2 0 0 0,-3 1-1 0 0,-3 1 0 0 0,0-1 0 0 0,0 1 0 0 0,0 0 0 0 0,-1-1 0 0 0,1 1 0 0 0,0-1 0 0 0,0 1 0 0 0,0-1 0 0 0,0 1 0 0 0,-1-1 0 0 0,1 0 0 0 0,0 1 0 0 0,0-1 0 0 0,-1 0 1 0 0,1 0-1 0 0,0 0 0 0 0,-1 1 0 0 0,1-1 0 0 0,-1 0 0 0 0,1-1 0 0 0,1-1-38 0 0,-1 1 0 0 0,1-1 0 0 0,-1 0 0 0 0,0 0 1 0 0,0 1-1 0 0,0-1 0 0 0,0 0 0 0 0,0 0 0 0 0,-1 0 0 0 0,1 0 1 0 0,-1 0-1 0 0,0-4 0 0 0,0 0-324 0 0,-1 0 0 0 0,1-1 1 0 0,-5-13-1 0 0,5 20 298 0 0,-1-1 1 0 0,0 1 0 0 0,0 0-1 0 0,1-1 1 0 0,-1 1-1 0 0,0 0 1 0 0,0-1 0 0 0,-1 1-1 0 0,1 0 1 0 0,0 0-1 0 0,0 0 1 0 0,0 0-1 0 0,-1 0 1 0 0,1 0 0 0 0,-2-1-1 0 0,1 2 895 0 0,9 2-1684 0 0,19 6 790 0 0,-26-8 63 0 0,1 0-1 0 0,-1 0 0 0 0,1 0 1 0 0,-1 0-1 0 0,1 0 0 0 0,0 0 1 0 0,-1 0-1 0 0,1 0 0 0 0,-1 0 1 0 0,1 0-1 0 0,-1 0 1 0 0,1-1-1 0 0,-1 1 0 0 0,1 0 1 0 0,-1 0-1 0 0,1 0 0 0 0,-1-1 1 0 0,0 1-1 0 0,1 0 0 0 0,-1 0 1 0 0,1-1-1 0 0,-1 1 0 0 0,1-1 1 0 0,-1 1-1 0 0,1-1 1 0 0,-1 1 1 0 0,81-89 712 0 0,-80 88-494 0 0,5-4-264 0 0,-6 6 99 0 0,1-1 0 0 0,-1 0 0 0 0,1 0 0 0 0,-1 1-1 0 0,1-1 1 0 0,-1 0 0 0 0,1 1 0 0 0,-1-1 0 0 0,0 0-1 0 0,1 1 1 0 0,-1-1 0 0 0,0 1 0 0 0,1-1-1 0 0,-1 0 1 0 0,0 1 0 0 0,0-1 0 0 0,1 1 0 0 0,-1-1-1 0 0,0 1 1 0 0,0-1 0 0 0,0 1 0 0 0,0-1-1 0 0,0 1 1 0 0,0 0 0 0 0,1 0 0 0 0,13 47 43 0 0,-11-36-7 0 0,-4 3-4 0 0,-3 45-10 0 0,1-32-3 0 0,-7 51 72 0 0,0 5 0 0 0,4-30-72 0 0,4-27 3 0 0,1-12-48 0 0,-1 44 119 0 0,2-45-117 0 0,1 39 114 0 0,1-14-75 0 0,-2-29-4 0 0,2 2 0 0 0,3 38-29 0 0,-4-43-63 0 0,0 1-1 0 0,0 0 1 0 0,-1-1 0 0 0,-1 12 0 0 0,0-7-1 0 0,1-2-76 0 0,-4-4-963 0 0,-13 18 250 0 0,12-18-200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8287 0 0,'0'0'639'0'0,"0"0"-415"0"0,33 1 4228 0 0,-24-1-4131 0 0,0 1 0 0 0,-1-2-1 0 0,1 1 1 0 0,0-1 0 0 0,0 0 0 0 0,8-3-1 0 0,-9 2 80 0 0,1 1 1 0 0,-1 0-1 0 0,11 0 0 0 0,1-1 135 0 0,-1 1 65 0 0,3 2-41 0 0,448-28 2439 0 0,-389 24-2850 0 0,139 12-1 0 0,-129-3-103 0 0,62-8 27 0 0,-21-2-14 0 0,-129 4-57 0 0,277 16 132 0 0,-190-9 1 0 0,127-8-1 0 0,-78-1-46 0 0,19 9-7 0 0,-42 0-41 0 0,-51-8 63 0 0,86-12 1 0 0,38-1 303 0 0,-30 20 499 0 0,83-3-2088 0 0,315-26 1248 0 0,-424 22-53 0 0,242 7 42 0 0,-275 0-53 0 0,42-4 22 0 0,-25-2 9 0 0,206 12 108 0 0,-289-11-139 0 0,0 1 0 0 0,-2-1 0 0 0,-3-2 0 0 0,1-1 0 0 0,-1 0 0 0 0,52-5 21 0 0,70-2 22 0 0,-127 9-43 0 0,10 1 27 0 0,-28 0-2 0 0,48 2-13 0 0,-33-3-12 0 0,29-2 0 0 0,-43 2 0 0 0,20-3 28 0 0,13 3 8 0 0,2 3 28 0 0,3 2 64 0 0,-33-4-64 0 0,-6 0-11 0 0,6 0-31 0 0,-6-1 20 0 0,6 0-20 0 0,-9 0 31 0 0,-2 0 11 0 0,3-2 0 0 0,-3 1 64 0 0,0 1-122 0 0,-1 0 0 0 0,0 0-1 0 0,0 0 1 0 0,0 0 0 0 0,1-1 0 0 0,-1 1-1 0 0,0 0 1 0 0,0 0 0 0 0,0 0 0 0 0,0 0-1 0 0,0-1 1 0 0,1 1 0 0 0,-1 0 0 0 0,0 0-1 0 0,0 0 1 0 0,0-1 0 0 0,0 1 0 0 0,0 0-1 0 0,0 0 1 0 0,0-1 0 0 0,0 1 0 0 0,0 0-1 0 0,0 0 1 0 0,0 0 0 0 0,0-1 0 0 0,0 1-1 0 0,0 0 1 0 0,0 0 0 0 0,0-1 0 0 0,0 1-1 0 0,0 0 1 0 0,0 0 0 0 0,0 0 0 0 0,0-1-1 0 0,-2-6 114 0 0,1 4-102 0 0,0 0 1 0 0,-1 1-1 0 0,1-1 1 0 0,-1 0-1 0 0,0 1 0 0 0,1-1 1 0 0,-1 1-1 0 0,0 0 0 0 0,-1 0 1 0 0,1 0-1 0 0,0 0 0 0 0,-1 0 1 0 0,1 0-1 0 0,-5-2 0 0 0,-4-2 14 0 0,-12-10 1 0 0,-2 1 0 0 0,0 1 0 0 0,-33-13 1 0 0,-84-26-54 0 0,112 43 30 0 0,1 0-9 0 0,-1 1 0 0 0,0 2 0 0 0,-1 0 0 0 0,0 3 0 0 0,-50-3 0 0 0,60 8 0 0 0,-8 2 0 0 0,2 2 0 0 0,5 0-15 0 0,18-4-54 0 0,10 6-255 0 0,19 21 260 0 0,-24-27 61 0 0,-1 0-1 0 0,1 0 1 0 0,-1-1 0 0 0,1 1-1 0 0,0 0 1 0 0,0-1 0 0 0,-1 1-1 0 0,1 0 1 0 0,0-1 0 0 0,0 1-1 0 0,0-1 1 0 0,-1 1 0 0 0,1-1-1 0 0,0 0 1 0 0,1 1 0 0 0,31 11-8 0 0,2 0 11 0 0,3-1 11 0 0,4 1 31 0 0,96 17-104 0 0,-23-6-142 0 0,-79-15 182 0 0,3 2-20 0 0,-3 0 31 0 0,-3 1 11 0 0,-3-1-11 0 0,-3-1-47 0 0,0 0-28 0 0,-22-7 17 0 0,0 0-48 0 0,16 7 94 0 0,-16-7-38 0 0,-5 9-78 0 0,0-11 139 0 0,1 7-2 0 0,-1 0 0 0 0,-1 0 0 0 0,1 0 0 0 0,-1 0 0 0 0,-3 11 0 0 0,2-13 3 0 0,-1 0 1 0 0,1 0-1 0 0,-1 0 0 0 0,-1 0 0 0 0,1 0 0 0 0,-1 0 0 0 0,1-1 1 0 0,-6 5-1 0 0,-27 26 55 0 0,-28 21 101 0 0,24-18-77 0 0,2 0 0 0 0,2-2-1 0 0,7-7-7 0 0,17-18-18 0 0,-22 19-43 0 0,-5 0-26 0 0,9-12-57 0 0,25-15-9 0 0,3-3 60 0 0,0 0 0 0 0,0 0 0 0 0,0 0 0 0 0,0 1 0 0 0,1-1 0 0 0,-1 0 0 0 0,0 1 0 0 0,0 0 0 0 0,-2 0 0 0 0,-21 7-449 0 0,-6-2-234 0 0,12-3 85 0 0,15-3-98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 5527 0 0,'0'0'423'0'0,"-1"0"-176"0"0,0 0 0 0 0,0 0 0 0 0,0 0 0 0 0,0 0 0 0 0,1 0 1 0 0,-1-1-1 0 0,0 1 0 0 0,0 0 0 0 0,0-1 0 0 0,1 1 0 0 0,-1 0 0 0 0,0-1 0 0 0,1 1 0 0 0,-1-1 0 0 0,0 1 0 0 0,1-1 0 0 0,-1 1 0 0 0,0-1 0 0 0,1 0 1 0 0,-1 1-1 0 0,1-1 0 0 0,-1 0 0 0 0,0-1 0 0 0,1 2-201 0 0,0 0 1 0 0,0-1-1 0 0,0 1 1 0 0,0-1-1 0 0,0 1 1 0 0,-1-1-1 0 0,1 1 1 0 0,0-1-1 0 0,0 1 1 0 0,0-1-1 0 0,1 1 0 0 0,-1-1 1 0 0,0 1-1 0 0,0-1 1 0 0,0 1-1 0 0,0-1 1 0 0,0 1-1 0 0,0 0 1 0 0,1-1-1 0 0,-1 1 1 0 0,0-1-1 0 0,0 1 1 0 0,1-1-1 0 0,-1 1 1 0 0,0 0-1 0 0,1-1 0 0 0,-1 1 1 0 0,0 0-1 0 0,1-1 1 0 0,-1 1-1 0 0,1 0 1 0 0,-1 0-1 0 0,0-1 1 0 0,1 1-1 0 0,-1 0 1 0 0,1 0-1 0 0,-1 0 1 0 0,1 0-1 0 0,-1-1 1 0 0,1 1-1 0 0,-1 0 0 0 0,1 0 1 0 0,26-6 495 0 0,1 2 1 0 0,0 0-1 0 0,0 2 1 0 0,36 2-1 0 0,-62 0-522 0 0,8 1 23 0 0,26 9-33 0 0,4 7-31 0 0,-31-12-79 0 0,-6 5 7 0 0,12 34 9 0 0,-12-33-11 0 0,-7-5-8 0 0,-11 18-1 0 0,7-14 18 0 0,-107 76 628 0 0,89-71-445 0 0,-17 13-26 0 0,28-17-87 0 0,12-9-64 0 0,11 8-728 0 0,25 28 704 0 0,-25-29 2 0 0,-1-6 6 0 0,21 8 6 0 0,-21-8 2 0 0,2-1 15 0 0,40 15-6 0 0,-9-1 15 0 0,3 1 22 0 0,-34-14 1894 0 0,-7 9-1414 0 0,7 33-7 0 0,-9-44-398 0 0,0 0-1 0 0,0 0 1 0 0,0-1 0 0 0,0 1 0 0 0,-1 0-1 0 0,1 0 1 0 0,0 0 0 0 0,0 0-1 0 0,-1 0 1 0 0,1-1 0 0 0,0 1 0 0 0,-1 0-1 0 0,1 0 1 0 0,-1-1 0 0 0,1 1 0 0 0,-1 0-1 0 0,1 0 1 0 0,-1-1 0 0 0,1 1 0 0 0,-1-1-1 0 0,0 1 1 0 0,1 0 0 0 0,-1-1-1 0 0,0 1 1 0 0,0-1 0 0 0,1 0 0 0 0,-1 1-1 0 0,0-1 1 0 0,0 0 0 0 0,0 1 0 0 0,1-1-1 0 0,-1 0 1 0 0,0 0 0 0 0,0 0-1 0 0,0 0 1 0 0,0 1 0 0 0,0-1 0 0 0,-1-1-1 0 0,0 2 185 0 0,-3 0-204 0 0,0 0 0 0 0,0 0 0 0 0,0 0 0 0 0,0-1 0 0 0,0 1 0 0 0,0-1 0 0 0,0 0 0 0 0,-8-2-1 0 0,10 1-323 0 0,0 0-1 0 0,-1 0 1 0 0,1 0-1 0 0,0 0 1 0 0,0-1-1 0 0,0 0 1 0 0,0 0-1 0 0,1 0 1 0 0,-1 0-1 0 0,0 0 1 0 0,1 0-1 0 0,-1-1 0 0 0,-2-3 1 0 0,0 0-1016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692 108 5527 0 0,'-6'-9'507'0'0,"0"0"0"0"0,0 1-1 0 0,0 0 1 0 0,-1 0 0 0 0,-1 0-1 0 0,1 0 1 0 0,-1 1-1 0 0,0 1 1 0 0,-14-9 0 0 0,17 12-344 0 0,-1 0 0 0 0,0 0 0 0 0,-1 0 0 0 0,1 1 0 0 0,0 0 1 0 0,-1 1-1 0 0,1-1 0 0 0,-1 1 0 0 0,1 0 0 0 0,-1 1 0 0 0,0 0 1 0 0,1 0-1 0 0,-1 0 0 0 0,1 1 0 0 0,-1 0 0 0 0,-7 2 0 0 0,-10 4 45 0 0,2 1-1 0 0,-1 1 1 0 0,1 1-1 0 0,0 1 0 0 0,1 1 1 0 0,0 0-1 0 0,-22 20 1 0 0,15-10-3 0 0,0 2 0 0 0,2 2 0 0 0,-45 54 0 0 0,53-57-56 0 0,1 3-85 0 0,5-6 27 0 0,-12 19-3 0 0,13-18 12 0 0,-10 23 52 0 0,12-23 28 0 0,-5 22 4 0 0,9-21-4 0 0,-3 21-17 0 0,6-32-10 0 0,5 79 287 0 0,2-75-304 0 0,12 44 0 0 0,-12-44-1 0 0,3-1-6 0 0,25 41-1 0 0,-18-31 0 0 0,15 15-2 0 0,-15-21-13 0 0,17 14-8 0 0,-15-17-1 0 0,20 12-1 0 0,-16-14-7 0 0,18 5 35 0 0,66 23-1 0 0,-75-33-83 0 0,0-1 1 0 0,1-1-1 0 0,0-2 0 0 0,0-1 0 0 0,52-2 1 0 0,-59-2-7 0 0,0-2 1 0 0,0-1 0 0 0,0-1 0 0 0,-1-1-1 0 0,1-1 1 0 0,-2 0 0 0 0,42-22 0 0 0,-44 19 26 0 0,0-2 0 0 0,-1 0 1 0 0,0-1-1 0 0,-1-1 0 0 0,27-27 1 0 0,-36 32-25 0 0,-1 0 1 0 0,-1-1 0 0 0,0 0 0 0 0,0 0 0 0 0,-1-1 0 0 0,0 0 0 0 0,-1 0 0 0 0,0 0 0 0 0,-1-1 0 0 0,0 1 0 0 0,-1-1 0 0 0,2-14 0 0 0,-3 6 89 0 0,0 1 0 0 0,-2-1 0 0 0,0 1 1 0 0,-2-1-1 0 0,-4-24 0 0 0,0 14 6 0 0,-1 1 1 0 0,-19-48 0 0 0,11 42-170 0 0,-2 2 1 0 0,0 0-1 0 0,-3 1 0 0 0,0 1 0 0 0,-2 0 1 0 0,-2 2-1 0 0,-46-46 1 0 0,69 74-30 0 0,-36-30-1347 0 0,33 28 648 0 0,0 0 1 0 0,-1 1-1 0 0,0-1 1 0 0,-5-1-1 0 0,1 0-5467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15 295 3679 0 0,'-4'-4'5053'0'0,"4"4"-4933"0"0,0 0 1 0 0,0-1-1 0 0,0 1 1 0 0,-1-1-1 0 0,1 1 0 0 0,0 0 1 0 0,-1-1-1 0 0,1 1 1 0 0,0 0-1 0 0,-1-1 1 0 0,1 1-1 0 0,-1 0 1 0 0,1 0-1 0 0,0-1 0 0 0,-1 1 1 0 0,1 0-1 0 0,-1 0 1 0 0,1 0-1 0 0,-1-1 1 0 0,1 1-1 0 0,-1 0 1 0 0,1 0-1 0 0,-1 0 0 0 0,1 0 1 0 0,-1 0-1 0 0,40 5 3016 0 0,5-3-234 0 0,12 1-2444 0 0,-34-2-250 0 0,-1-2 0 0 0,42-5 0 0 0,-61 5-202 0 0,-1 1-1 0 0,1 0 0 0 0,0 0 1 0 0,0 0-1 0 0,0 0 1 0 0,0 0-1 0 0,0 0 0 0 0,0 0 1 0 0,-1 0-1 0 0,1 1 0 0 0,2 0 1 0 0,-1 0 0 0 0,0 0 1 0 0,0-1 0 0 0,0 1-1 0 0,0-1 1 0 0,0 1-1 0 0,0-1 1 0 0,3 0 0 0 0,26-1 69 0 0,4 0 66 0 0,82-7 278 0 0,-41 3-336 0 0,-32 0-30 0 0,16 2-44 0 0,-19 3 44 0 0,-12 0-44 0 0,6 0-10 0 0,0 1 0 0 0,9 1 54 0 0,-10 1-44 0 0,5-1-10 0 0,5 1 60 0 0,-7-1 31 0 0,1 0 54 0 0,0-1-13 0 0,-5 1-120 0 0,12 0 42 0 0,-12-1-44 0 0,7-1-10 0 0,9 0 80 0 0,101 0 179 0 0,-124 0-246 0 0,16 3-13 0 0,2-1 0 0 0,0 3 0 0 0,0 0 0 0 0,0 1 0 0 0,0-3 0 0 0,0-1 0 0 0,55-3 0 0 0,-56 1 0 0 0,7 2 16 0 0,147 12 472 0 0,-184-13-428 0 0,33 3-36 0 0,5 2 24 0 0,-15-4-36 0 0,68 0 42 0 0,-63-1-44 0 0,-6 0-10 0 0,6 1 0 0 0,-8-1 0 0 0,16 1 0 0 0,3 2 0 0 0,0 2 0 0 0,-3 1 0 0 0,-2 0 0 0 0,0 1 0 0 0,-2 3 0 0 0,-2-4 0 0 0,1-1 0 0 0,0-1 0 0 0,1-3 0 0 0,1 1 0 0 0,-2-1 0 0 0,2 0 0 0 0,0 0 0 0 0,0 1 0 0 0,1 1 0 0 0,-1 2 0 0 0,-3 0 0 0 0,-1-1 0 0 0,2 1 0 0 0,0 0 0 0 0,1-2 0 0 0,71-2 64 0 0,18-11-64 0 0,-45 1 0 0 0,88 4 193 0 0,-79 3-58 0 0,105-15 1 0 0,-144 8-112 0 0,308-37 152 0 0,-114 15-176 0 0,4-2 0 0 0,289-7 64 0 0,-326 31-29 0 0,42-4 182 0 0,117-10-85 0 0,223-10-29 0 0,-497 24-89 0 0,329-8 61 0 0,177-7-75 0 0,-268 8 0 0 0,-150 5 0 0 0,-97 6 0 0 0,250-8 0 0 0,0 22 0 0 0,-19 4 0 0 0,16 1 0 0 0,-257-7 13 0 0,134 10 38 0 0,-60-6-51 0 0,-132-10 0 0 0,237 12 0 0 0,-252-14 0 0 0,13 1 0 0 0,13 2 0 0 0,5 2 0 0 0,0 1 0 0 0,0 0 0 0 0,0 1 0 0 0,-1 0 0 0 0,0-1 0 0 0,-1-1 0 0 0,4 1 53 0 0,208 8-39 0 0,-62-6-17 0 0,-130-7 24 0 0,-1-2 0 0 0,78-12-1 0 0,77-3 42 0 0,-193 16-50 0 0,5 0-1 0 0,17-2 42 0 0,-19 0-53 0 0,1 1 0 0 0,1-1 0 0 0,-4 0 0 0 0,-4 1 0 0 0,-1-1 0 0 0,0 0 0 0 0,-3 1 0 0 0,-1-1 0 0 0,1 0 0 0 0,-3 0 0 0 0,-5 0 12 0 0,-7 2 120 0 0,-1-1-60 0 0,1-2-1 0 0,-2 1-17 0 0,-5-2-43 0 0,-3-1-11 0 0,-3 0 0 0 0,-2-2 0 0 0,12 5 0 0 0,-2-1 0 0 0,-23-9 0 0 0,-75-34 190 0 0,51 22-124 0 0,-11-9-66 0 0,40 20 0 0 0,-32-14 0 0 0,25 14 0 0 0,14 6 0 0 0,-27-9 0 0 0,30 13 0 0 0,3 0-11 0 0,6 2-42 0 0,8 4-512 0 0,14 8 542 0 0,-9-6-25 0 0,17 5 36 0 0,6 1-48 0 0,4 2 50 0 0,-37-13 12 0 0,57 13-81 0 0,-14-4 37 0 0,-1 0 20 0 0,-2-1-20 0 0,-3 0 31 0 0,-3 1 11 0 0,-1 2-11 0 0,-3 0-31 0 0,-1 1 31 0 0,4 5 11 0 0,-4 1-11 0 0,-24-14-42 0 0,-3 6 0 0 0,-2-6 52 0 0,1 0-1 0 0,-1 1 1 0 0,-1-1 0 0 0,1 0 0 0 0,-1 0 0 0 0,0 1 0 0 0,0-1-1 0 0,-1 8 1 0 0,0-9 1 0 0,0 1 0 0 0,-1-1 0 0 0,0 1 0 0 0,0-1 0 0 0,0 0 0 0 0,0 1 0 0 0,0-1 0 0 0,-1 0 0 0 0,1-1 0 0 0,-1 1 0 0 0,-4 3 0 0 0,-29 26 0 0 0,-4 4 0 0 0,-4 5 0 0 0,2-1 0 0 0,4-2 0 0 0,0 3 0 0 0,1 2 0 0 0,9-8-13 0 0,22-28-82 0 0,1-2-1103 0 0,-18 17 272 0 0,17-16-223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7367 0 0,'0'0'5455'0'0,"5"-1"-4588"0"0,0 0-583 0 0,14-2 2245 0 0,-12 10-2338 0 0,22 22 21 0 0,-22-22 473 0 0,-4 3-385 0 0,10 33 27 0 0,-10-32 330 0 0,0-1-392 0 0,9 33-29 0 0,-9-32 223 0 0,1 2-255 0 0,12 39-11 0 0,-13-39-1 0 0,1 0 8 0 0,11 36 34 0 0,-11-37 12 0 0,0 1 2 0 0,10 37-14 0 0,-10-38-64 0 0,0 2-30 0 0,12 39-4 0 0,-12-39-12 0 0,1-2-59 0 0,20 60 6 0 0,-8-17-59 0 0,0 1-41 0 0,-14-45-123 0 0,0-2-52 0 0,5 29-11 0 0,-6-29-43 0 0,-11-12-6438 0 0,7 3 5442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8751 0 0,'0'-1'105'0'0,"-3"-1"1219"0"0,-6 14 345 0 0,-9 20-1784 0 0,14-24-12 0 0,1 2 177 0 0,-9 28 167 0 0,9-29 20 0 0,1 3 41 0 0,-7 32 156 0 0,7-32 70 0 0,2-8-395 0 0,0 1 0 0 0,0 0 0 0 0,-1 0 0 0 0,1 0 0 0 0,-1 0 0 0 0,-2 6 0 0 0,2-5 5 0 0,-1 1 0 0 0,1-1 0 0 0,0 1 0 0 0,1 0 0 0 0,0-1-1 0 0,0 12 1 0 0,0-5 62 0 0,0-3 44 0 0,0 0 0 0 0,0 0 0 0 0,3 13 0 0 0,-2-9-47 0 0,0 0 194 0 0,6 27 0 0 0,2 5-11 0 0,-7-34-11 0 0,3 1-34 0 0,17 43-140 0 0,-16-42-62 0 0,1-4-12 0 0,24 31-1 0 0,-23-31 0 0 0,0-5 0 0 0,27 18 0 0 0,-34-22-88 0 0,0 0-1 0 0,0-1 1 0 0,0 1 0 0 0,0 0-1 0 0,0-1 1 0 0,0 1 0 0 0,0-1-1 0 0,0 0 1 0 0,0 1-1 0 0,0-1 1 0 0,0 0 0 0 0,0 1-1 0 0,2-1 1 0 0,8 1 81 0 0,1-1 1 0 0,-1 0-1 0 0,0 0 1 0 0,0-2-1 0 0,1 1 1 0 0,-1-1-1 0 0,0-1 1 0 0,0 0-1 0 0,11-5 1 0 0,-8 2 20 0 0,-1-1 0 0 0,1 0 1 0 0,-1-1-1 0 0,-1-1 1 0 0,1 0-1 0 0,-2-1 0 0 0,1 0 1 0 0,-1-1-1 0 0,-1 0 1 0 0,0 0-1 0 0,-1-1 0 0 0,0-1 1 0 0,0 0-1 0 0,-1 0 1 0 0,-1 0-1 0 0,-1-1 1 0 0,0 0-1 0 0,0 0 0 0 0,-2-1 1 0 0,7-28-1 0 0,-8 19-64 0 0,0 0 0 0 0,-2-1 0 0 0,-1 1 0 0 0,0 0 0 0 0,-2-1 0 0 0,-1 1 0 0 0,-1 0 0 0 0,-1 0 0 0 0,-10-28 0 0 0,14 48-228 0 0,-1-1 0 0 0,0 1 0 0 0,0 0 0 0 0,-5-6 0 0 0,7 9-73 0 0,-1 0 1 0 0,1 0-1 0 0,-1 0 0 0 0,0 1 1 0 0,1-1-1 0 0,-1 0 0 0 0,1 0 1 0 0,-1 1-1 0 0,0-1 1 0 0,0 1-1 0 0,1-1 0 0 0,-1 0 1 0 0,0 1-1 0 0,0-1 0 0 0,0 1 1 0 0,0 0-1 0 0,0-1 1 0 0,0 1-1 0 0,1 0 0 0 0,-1-1 1 0 0,0 1-1 0 0,0 0 0 0 0,0 0 1 0 0,0 0-1 0 0,0 0 1 0 0,0 0-1 0 0,-2 0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22 1839 0 0,'-1'-1'251'0'0,"0"-1"-1"0"0,0 1 0 0 0,0-1 1 0 0,0 1-1 0 0,0 0 1 0 0,0-1-1 0 0,0 1 0 0 0,0 0 1 0 0,-1 0-1 0 0,1 0 0 0 0,0 0 1 0 0,-1 0-1 0 0,1 0 0 0 0,-1 0 1 0 0,1 1-1 0 0,-1-1 0 0 0,1 0 1 0 0,-1 1-1 0 0,1-1 0 0 0,-1 1 1 0 0,0 0-1 0 0,1 0 0 0 0,-1-1 1 0 0,0 1-1 0 0,1 0 0 0 0,-1 0 1 0 0,0 0-1 0 0,1 1 0 0 0,-3-1 1 0 0,-4 2-117 0 0,1 0 0 0 0,-1 0 1 0 0,1 1-1 0 0,-1 0 0 0 0,-12 8 0 0 0,11-6 190 0 0,0 1 0 0 0,-9 7-1 0 0,15-11-311 0 0,-1 1 1103 0 0,0 2-889 0 0,-12 13-2 0 0,12-13 2551 0 0,10 4-2702 0 0,18 27-2 0 0,-18-27 5585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13359 0 0,'-1'-1'163'0'0,"0"-1"-1"0"0,-1 0 1 0 0,1 1-1 0 0,0-1 1 0 0,-1 1-1 0 0,1-1 1 0 0,-1 1-1 0 0,0 0 1 0 0,1-1-1 0 0,-1 1 0 0 0,0 0 1 0 0,0 0-1 0 0,1 0 1 0 0,-1 1-1 0 0,0-1 1 0 0,-4-1-1 0 0,-33-4-1512 0 0,32 5 1078 0 0,-13-1-152 0 0,1 0 0 0 0,-1 2-1 0 0,-34 3 1 0 0,42-1 655 0 0,1 0 0 0 0,1 0-1 0 0,-1 2 1 0 0,0-1 0 0 0,1 1 0 0 0,0 0 0 0 0,-1 1-1 0 0,-9 7 1 0 0,3 0 157 0 0,11-8-395 0 0,1 0 0 0 0,-1 1 0 0 0,1-1 0 0 0,-7 10-1 0 0,8-8-17 0 0,-1-2-87 0 0,2 3-296 0 0,-11 23 249 0 0,10-23-1 0 0,4 4 16 0 0,0-11 144 0 0,0 8-11 0 0,0 0-1 0 0,1-1 1 0 0,0 1-1 0 0,0 0 1 0 0,3 7-1 0 0,-2-8 8 0 0,1-1 1 0 0,1 1-1 0 0,-1-1 1 0 0,1 1-1 0 0,6 6 1 0 0,-10-13 3 0 0,1 2-4 0 0,0-1 0 0 0,0 0 0 0 0,0 1 0 0 0,0-1 0 0 0,0 0 0 0 0,1 0 0 0 0,-1 0 1 0 0,0 0-1 0 0,1 0 0 0 0,1 2 0 0 0,8 4-5 0 0,32 19-53 0 0,10 4-10 0 0,-7-6 50 0 0,0-2-32 0 0,4 2-26 0 0,-42-21 3 0 0,0 3-78 0 0,24 16 79 0 0,-25-17 39 0 0,-4 6 182 0 0,6 35-1 0 0,-9-45-120 0 0,0 0-1 0 0,0-1 1 0 0,0 1-1 0 0,0 0 1 0 0,0 0 0 0 0,0 0-1 0 0,0 0 1 0 0,0 0-1 0 0,0-1 1 0 0,-1 1-1 0 0,1 0 1 0 0,0 0-1 0 0,0 0 1 0 0,-1-1-1 0 0,1 1 1 0 0,0 0-1 0 0,-1 0 1 0 0,1-1 0 0 0,-1 1-1 0 0,1 0 1 0 0,-1-1-1 0 0,0 1 1 0 0,1 0-1 0 0,-1-1 1 0 0,1 1-1 0 0,-1-1 1 0 0,0 1-1 0 0,0-1 1 0 0,1 1-1 0 0,-1-1 1 0 0,0 0-1 0 0,0 1 1 0 0,1-1 0 0 0,-1 0-1 0 0,-1 0 1 0 0,-1 2 0 0 0,-17 8 628 0 0,0-1-1 0 0,-1-1 1 0 0,0-1-1 0 0,0 0 1 0 0,-32 4 0 0 0,49-10-537 0 0,-36 5 903 0 0,37-5-984 0 0,0-1 1 0 0,0 0-1 0 0,0 0 0 0 0,-1-1 0 0 0,1 1 1 0 0,0 0-1 0 0,0-1 0 0 0,0 0 0 0 0,-6-2 1 0 0,9 3-85 0 0,0 0 0 0 0,0 0 0 0 0,-1 0 0 0 0,1 0 0 0 0,0-1-1 0 0,0 1 1 0 0,-1 0 0 0 0,1 0 0 0 0,0 0 0 0 0,0 0 0 0 0,0-1 0 0 0,-1 1 0 0 0,1 0 0 0 0,0 0 0 0 0,0-1 0 0 0,0 1 0 0 0,0 0 0 0 0,-1 0 0 0 0,1-1 0 0 0,0 1 0 0 0,0 0 0 0 0,0 0 0 0 0,0-1 0 0 0,0 1 0 0 0,0 0 0 0 0,0 0 0 0 0,0-1 0 0 0,0 1 0 0 0,0 0 0 0 0,0-1 0 0 0,0 1 0 0 0,0 0 0 0 0,0 0 0 0 0,0-1 0 0 0,0 1 0 0 0,0 0 0 0 0,0 0 0 0 0,1-1 0 0 0,-1 1 0 0 0,0 0 0 0 0,8-10-2746 0 0,-8 10 2697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30 152 7367 0 0,'-3'-6'171'0'0,"1"5"819"0"0,1 9 4911 0 0,1 37-6043 0 0,0-34-2 0 0,0 1 0 0 0,1 34 0 0 0,-1-35 0 0 0,-1 25 35 0 0,0-24 207 0 0,1 0-1 0 0,0 1 1 0 0,4 15 0 0 0,1 28 110 0 0,-4-42 173 0 0,1-3 71 0 0,6 36 17 0 0,-6-35 310 0 0,0 1-495 0 0,5 40-11 0 0,-5-40 3463 0 0,-5-12-3440 0 0,2-1-280 0 0,0 0-1 0 0,1 0 1 0 0,-1 0 0 0 0,0 1-1 0 0,1-1 1 0 0,-1 0-1 0 0,0 0 1 0 0,0 0-1 0 0,1 0 1 0 0,-1 0 0 0 0,0 0-1 0 0,1-1 1 0 0,-1 1-1 0 0,0 0 1 0 0,1 0-1 0 0,-1 0 1 0 0,0-1 0 0 0,1 1-1 0 0,-1 0 1 0 0,0-1-1 0 0,1 1 1 0 0,-1 0 0 0 0,0-1-1 0 0,1 1 1 0 0,-2-2-1 0 0,1 0 38 0 0,0 0-1 0 0,0-1 1 0 0,0 1-1 0 0,0-1 1 0 0,0 1-1 0 0,0-1 1 0 0,-1-4 0 0 0,-6-34 207 0 0,1 0 0 0 0,-3-80 0 0 0,10 97-338 0 0,1 0 0 0 0,1 0 0 0 0,1-1 1 0 0,1 1-1 0 0,2 1 0 0 0,10-33 0 0 0,-12 46-44 0 0,1 1 0 0 0,0-1-1 0 0,1 1 1 0 0,0 0-1 0 0,0 0 1 0 0,1 0 0 0 0,0 1-1 0 0,15-13 1 0 0,-11 12-87 0 0,1 0 0 0 0,-1 0-1 0 0,1 1 1 0 0,1 1 0 0 0,0 0 0 0 0,14-6 0 0 0,-20 11 107 0 0,0 0-1 0 0,0 0 1 0 0,0 0-1 0 0,1 1 1 0 0,-1 0-1 0 0,1 0 1 0 0,-1 1-1 0 0,13 1 1 0 0,-18-1-29 0 0,6 5-216 0 0,24 13 195 0 0,-24-13-9 0 0,-7 6-414 0 0,6 34 463 0 0,-7-44 107 0 0,0 0 0 0 0,1 0 1 0 0,-1 0-1 0 0,0 0 0 0 0,0 0 0 0 0,0 0 0 0 0,0 0 0 0 0,0-1 0 0 0,0 1 0 0 0,0 0 0 0 0,0 0 0 0 0,0 0 0 0 0,-1 0 0 0 0,1 0 1 0 0,0 0-1 0 0,-1 0 0 0 0,1 0 0 0 0,-1 1 0 0 0,-19 35 12 0 0,13-25 25 0 0,4-7 3 0 0,0 0 1 0 0,0 0-1 0 0,0 0 0 0 0,-1-1 0 0 0,0 0 0 0 0,-6 6 0 0 0,5-4 16 0 0,-18 16 192 0 0,-8 3-73 0 0,2-4-38 0 0,-12 4-186 0 0,15-14-392 0 0,24-9 321 0 0,6-2-1071 0 0,16-1 832 0 0,34-1-587 0 0,-34 3 865 0 0,-16-1 72 0 0,1 0 1 0 0,-1 1-1 0 0,1-1 1 0 0,-1 1-1 0 0,6 2 1 0 0,-2-1 0 0 0,-5-2-2 0 0,1 1 1 0 0,-1-1-1 0 0,0 1 0 0 0,0 0 0 0 0,0 0 0 0 0,0 0 0 0 0,0 0 1 0 0,0 1-1 0 0,2 1 0 0 0,2 1-14 0 0,0-1-42 0 0,0 2-57 0 0,20 16 64 0 0,-20-16-1 0 0,-2 5-226 0 0,17 32 199 0 0,-17-32-4 0 0,-6 1-69 0 0,-7 34 256 0 0,8-44-72 0 0,0 0 1 0 0,0 0 0 0 0,0 0 0 0 0,0 0-1 0 0,-1 0 1 0 0,1 0 0 0 0,0 0 0 0 0,0-1 0 0 0,-1 1-1 0 0,1 0 1 0 0,0 0 0 0 0,-1 0 0 0 0,1 0-1 0 0,-1-1 1 0 0,0 1 0 0 0,0 1 0 0 0,-3 3 115 0 0,-14 15 572 0 0,8-12-308 0 0,0 0-1 0 0,0-1 1 0 0,0 0-1 0 0,-1 0 1 0 0,0-1-1 0 0,-20 7 1 0 0,23-10-190 0 0,0 0 0 0 0,0-1 0 0 0,-1 0 1 0 0,1 0-1 0 0,-1-1 0 0 0,0 0 0 0 0,1-1 0 0 0,-1 1 1 0 0,0-2-1 0 0,1 1 0 0 0,-11-3 0 0 0,16 2-235 0 0,-1 0-1 0 0,1 0 1 0 0,-1 0-1 0 0,1-1 1 0 0,-1 1-1 0 0,1-1 1 0 0,0 0 0 0 0,-5-3-1 0 0,7 4-163 0 0,-1 0-1 0 0,1 0 1 0 0,0 0 0 0 0,0 0 0 0 0,0 0-1 0 0,1-1 1 0 0,-1 1 0 0 0,0 0-1 0 0,0 0 1 0 0,1-1 0 0 0,-1 1-1 0 0,1 0 1 0 0,-1-1 0 0 0,1 1-1 0 0,-1-1 1 0 0,1 1 0 0 0,0-1-1 0 0,0 1 1 0 0,-1-1 0 0 0,1 1 0 0 0,0 0-1 0 0,1-1 1 0 0,-1 1 0 0 0,0-3-1 0 0,2-4-5297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305 144 2303 0 0,'-5'-8'1310'0'0,"1"0"-1"0"0,0 0 0 0 0,-5-16 0 0 0,8 17-1131 0 0,-2 1 1 0 0,1-1-1 0 0,-1 1 0 0 0,0-1 0 0 0,-1 1 0 0 0,1 0 0 0 0,-1 0 0 0 0,-7-8 0 0 0,8 11-73 0 0,0 0-1 0 0,0 1 0 0 0,1-1 1 0 0,-1 1-1 0 0,-1 0 0 0 0,1 0 1 0 0,0 0-1 0 0,-1 0 0 0 0,1 0 0 0 0,0 1 1 0 0,-1-1-1 0 0,0 1 0 0 0,1 0 1 0 0,-1 0-1 0 0,0 1 0 0 0,0-1 1 0 0,1 1-1 0 0,-1 0 0 0 0,0 0 1 0 0,0 0-1 0 0,0 0 0 0 0,0 1 0 0 0,1-1 1 0 0,-1 1-1 0 0,0 0 0 0 0,1 0 1 0 0,-1 0-1 0 0,0 1 0 0 0,-6 3 1 0 0,-27 21 588 0 0,33-24-675 0 0,1 0 0 0 0,0 1-1 0 0,0 0 1 0 0,0-1 0 0 0,-3 6 0 0 0,1-3-6 0 0,2-2 7 0 0,0 0 1 0 0,-1 1 0 0 0,1-1 0 0 0,1 1 0 0 0,-1-1 0 0 0,1 1 0 0 0,-3 4-1 0 0,0 1 23 0 0,0-1 79 0 0,0 0-8 0 0,-12 25 22 0 0,12-25 364 0 0,4 2-221 0 0,-7 29-4 0 0,6-29 860 0 0,7 1-943 0 0,13 31-6 0 0,-13-31 367 0 0,20-7-249 0 0,-22-3-269 0 0,-1 0 0 0 0,1-1 1 0 0,-1 1-1 0 0,1-1 0 0 0,-1 1 1 0 0,0-1-1 0 0,1 0 0 0 0,-1 0 1 0 0,1 0-1 0 0,-1-1 0 0 0,1 1 1 0 0,-1 0-1 0 0,1-1 0 0 0,2-1 1 0 0,4-1 133 0 0,0-1 0 0 0,-1 0 0 0 0,0-1 1 0 0,0 1-1 0 0,0-2 0 0 0,9-7 0 0 0,37-41 533 0 0,-24 22-581 0 0,-26 29-121 0 0,-3 1 0 0 0,0 1 0 0 0,1-1 0 0 0,-1 1 0 0 0,1-1 0 0 0,-1 1 0 0 0,1 0 0 0 0,0 0 0 0 0,-1 0 0 0 0,1 0 0 0 0,0 0 0 0 0,3 0 0 0 0,-5 0-63 0 0,6 11-56 0 0,14 30 96 0 0,-15-31-43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2759 0 0,'10'-6'6520'0'0,"-5"18"-5302"0"0,15 37-66 0 0,-16-37 421 0 0,-3 0-877 0 0,0 35-24 0 0,-1-35 1057 0 0,1-1-1181 0 0,5 36-49 0 0,-5-35 4214 0 0,5-12-4626 0 0,-4 0-73 0 0,0 1 0 0 0,-1-1 1 0 0,1 0-1 0 0,0-1 1 0 0,-1 1-1 0 0,1 0 0 0 0,0 0 1 0 0,-1-1-1 0 0,1 1 1 0 0,2-1-1 0 0,-3 0-8 0 0,0 0-1 0 0,0 0 1 0 0,0 0 0 0 0,0-1-1 0 0,-1 1 1 0 0,1 0-1 0 0,0 0 1 0 0,0 0 0 0 0,-1-1-1 0 0,1 1 1 0 0,-1 0 0 0 0,1-1-1 0 0,-1 1 1 0 0,1-3-1 0 0,7-21-80 0 0,2 1-1 0 0,0 0 0 0 0,1 0 1 0 0,22-32-1 0 0,-31 52 29 0 0,10-12-137 0 0,-11 15 176 0 0,0 1 0 0 0,0-1 0 0 0,-1 0 0 0 0,1 1 0 0 0,0-1 0 0 0,0 0 0 0 0,0 1 0 0 0,0-1 0 0 0,0 1 1 0 0,0 0-1 0 0,0-1 0 0 0,0 1 0 0 0,0 0 0 0 0,0-1 0 0 0,0 1 0 0 0,0 0 0 0 0,0 0 0 0 0,0 0 0 0 0,1 0 1 0 0,15 2-65 0 0,-12-1 1 0 0,2 7-21 0 0,23 25-5 0 0,-23-25 21 0 0,-1 2-43 0 0,18 33 120 0 0,-12-22 58 0 0,9 19 13 0 0,-15-30 161 0 0,-1 1-179 0 0,13 30-65 0 0,-13-30-101 0 0,-11-12-5060 0 0,6 1 5010 0 0,-1 0 0 0 0,1 0 0 0 0,-1-1-973 0 0,1 0 973 0 0,0 1 0 0 0,0 0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11975 0 0,'0'-1'980'0'0,"7"16"2144"0"0,13 26-2757 0 0,-15-30-14 0 0,-2 2-38 0 0,10 38-159 0 0,-10-38-76 0 0,-1 1-15 0 0,3 44 3 0 0,-4-43 16 0 0,-1 0 4 0 0,0 45 0 0 0,0-45 46 0 0,0 0 190 0 0,-2 46 85 0 0,1-46 20 0 0,1-1 9 0 0,-3 42 22 0 0,3-42 10 0 0,-1-1 2 0 0,1 2-317 0 0,-3 44 538 0 0,2-46-640 0 0,1-2 5 0 0,-1-1 1 0 0,-1 0-1 0 0,-2 13 1 0 0,-8 32-71 0 0,-2-9-173 0 0,11-37-33 0 0,3-9 203 0 0,0 0-1 0 0,0 0 0 0 0,0 0 1 0 0,-1 0-1 0 0,1 1 0 0 0,0-1 1 0 0,0 0-1 0 0,0 0 0 0 0,0 0 1 0 0,0 0-1 0 0,0 0 0 0 0,0 0 1 0 0,-1 0-1 0 0,1 0 0 0 0,0 0 1 0 0,0 0-1 0 0,0 0 0 0 0,0 0 1 0 0,0 1-1 0 0,-1-1 1 0 0,1 0-1 0 0,0 0 0 0 0,0 0 1 0 0,0 0-1 0 0,0 0 0 0 0,-1 0 1 0 0,1 0-1 0 0,0-1 0 0 0,0 1 1 0 0,0 0-1 0 0,0 0 0 0 0,0 0 1 0 0,-1 0-1 0 0,1 0 0 0 0,0 0 1 0 0,0 0-1 0 0,0 0 0 0 0,0 0 1 0 0,0 0-1 0 0,0 0 1 0 0,0 0-1 0 0,-1-1 0 0 0,1 1 1 0 0,0 0-1 0 0,0 0 0 0 0,0 0 1 0 0,0 0-1 0 0,-7-7-882 0 0,-1-31-3406 0 0,6 22-1487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3679 0 0,'0'0'284'0'0,"-4"2"-186"0"0,-16 11 3868 0 0,15-9-1759 0 0,-24 24 817 0 0,-7 9-1901 0 0,26-27-967 0 0,0 0-22 0 0,1 0 0 0 0,-9 12 0 0 0,-15 22-122 0 0,22-29-27 0 0,6-9-13 0 0,1 0 0 0 0,0 0 0 0 0,0 1 1 0 0,-6 12-1 0 0,-10 24-226 0 0,16-32 178 0 0,-10 35 184 0 0,10-34 543 0 0,6 0-179 0 0,6 40 96 0 0,-6-39 609 0 0,5-7-606 0 0,21 20-10 0 0,-21-19-1 0 0,1-4-49 0 0,-1 1-394 0 0,-4-3-67 0 0,0 1 1 0 0,0-1-1 0 0,1 0 0 0 0,-1 1 0 0 0,0-1 0 0 0,1-1 0 0 0,6 2 1 0 0,-5-1 13 0 0,18 2 226 0 0,-10-2-243 0 0,1-1-1 0 0,0-1 1 0 0,18-3-1 0 0,-25 3-401 0 0,0-1 0 0 0,0 1 0 0 0,0-2-1 0 0,0 1 1 0 0,-1-1 0 0 0,1 0-1 0 0,-1 0 1 0 0,0-1 0 0 0,7-4 0 0 0,-5 1-5895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225 329 4143 0 0,'-2'-2'439'0'0,"1"1"0"0"0,-1 0 0 0 0,1-1-1 0 0,-1 1 1 0 0,0 0 0 0 0,1 0 0 0 0,-1 0-1 0 0,0 0 1 0 0,0 1 0 0 0,0-1-1 0 0,0 0 1 0 0,0 1 0 0 0,0-1 0 0 0,0 1-1 0 0,0 0 1 0 0,0 0 0 0 0,0-1 0 0 0,-3 2-1 0 0,-1-1-471 0 0,1 1 0 0 0,-1 1 0 0 0,0-1 1 0 0,1 1-1 0 0,-1 0 0 0 0,1 0 0 0 0,0 0 0 0 0,-1 1 0 0 0,1 0 0 0 0,0 0 0 0 0,1 0 0 0 0,-1 1 0 0 0,-5 5 0 0 0,-11 9-83 0 0,-3 7 63 0 0,5-2 177 0 0,15-19 98 0 0,0 4 30 0 0,-13 22 10 0 0,13-22 20 0 0,2 1 8 0 0,-8 29 4 0 0,7-29 182 0 0,4 2-313 0 0,1 32-10 0 0,-1-32 143 0 0,5-2-152 0 0,1 0-96 0 0,-3-5-7 0 0,0 1 1 0 0,-1-1-1 0 0,0 1 0 0 0,0 0 0 0 0,3 5 179 0 0,2-6-30 0 0,27 11 2 0 0,-34-14-179 0 0,0-1 0 0 0,0 1 0 0 0,0-1 0 0 0,0 0 0 0 0,-1 1 0 0 0,1-1 0 0 0,0 0 0 0 0,0 0 0 0 0,0 1 0 0 0,0-1 0 0 0,0 0 0 0 0,0 0 0 0 0,1 0 0 0 0,6-1 10 0 0,0 0 1 0 0,-1 0 0 0 0,1-1 0 0 0,-1 0 0 0 0,1-1-1 0 0,-1 1 1 0 0,12-7 0 0 0,-6 2 260 0 0,-1-1 0 0 0,-1 0 0 0 0,20-17 0 0 0,-11 6 47 0 0,-1-1 0 0 0,-1-1 0 0 0,-1-1 0 0 0,15-24 0 0 0,-11 10-390 0 0,-1-1-1 0 0,-1 0 1 0 0,-2-2 0 0 0,-2 0-1 0 0,-1 0 1 0 0,-3-2 0 0 0,9-48-1 0 0,-18 80 114 0 0,-1-1-1 0 0,0 1 0 0 0,0-1 1 0 0,-1 1-1 0 0,0-1 0 0 0,-1 1 1 0 0,0-1-1 0 0,-4-16 0 0 0,5 25-45 0 0,0 1 0 0 0,0 0-1 0 0,0-1 1 0 0,-1 1-1 0 0,1 0 1 0 0,0-1 0 0 0,0 1-1 0 0,0 0 1 0 0,0 0 0 0 0,-1-1-1 0 0,1 1 1 0 0,0 0 0 0 0,0 0-1 0 0,0-1 1 0 0,-1 1 0 0 0,1 0-1 0 0,0 0 1 0 0,-1 0 0 0 0,1-1-1 0 0,0 1 1 0 0,0 0 0 0 0,-1 0-1 0 0,1 0 1 0 0,0 0 0 0 0,-1 0-1 0 0,1 0 1 0 0,0 0 0 0 0,-1-1-1 0 0,1 1 1 0 0,0 0-1 0 0,-1 0 1 0 0,-10 6-23 0 0,-2 8-101 0 0,9-10 10 0 0,0 2 2 0 0,-2 0 70 0 0,3-3 9 0 0,1 0 0 0 0,-1 0 0 0 0,1 0 1 0 0,-1 1-1 0 0,1-1 0 0 0,-3 8 0 0 0,-14 25-61 0 0,-2 13 56 0 0,0 7-18 0 0,7 4 79 0 0,11-36 184 0 0,3 23 49 0 0,0-35 6 0 0,2-1-12 0 0,7 33-64 0 0,-7-33 130 0 0,4 1-169 0 0,17 36-22 0 0,-17-36 115 0 0,2-5-126 0 0,26 23 6 0 0,-26-23 6 0 0,0-4 2 0 0,23 8-5 0 0,-18-9-23 0 0,0-2-47 0 0,-1-2-1 0 0,0 0 1 0 0,1 0 0 0 0,-1-1 0 0 0,0-1-1 0 0,15-6 1 0 0,-6 0-35 0 0,0-1 0 0 0,-1 0 0 0 0,0-2-1 0 0,-1-1 1 0 0,-1 0 0 0 0,0-1 0 0 0,-1-1-1 0 0,0-1 1 0 0,-2 0 0 0 0,0-1 0 0 0,23-37-1 0 0,-34 47-23 0 0,0 0 0 0 0,0 0 0 0 0,-1 0 0 0 0,0-1 0 0 0,0 1 0 0 0,1-12-1 0 0,-3 17-1 0 0,-1 0 0 0 0,0 0-1 0 0,0 0 1 0 0,0 0 0 0 0,0 0-1 0 0,0 0 1 0 0,-1 0 0 0 0,1 0-1 0 0,-1 0 1 0 0,-1-3 0 0 0,1 5-1 0 0,1-1 0 0 0,-1 1 0 0 0,0-1 1 0 0,0 1-1 0 0,0-1 0 0 0,0 1 0 0 0,0 0 1 0 0,-1-1-1 0 0,1 1 0 0 0,0 0 0 0 0,-1 0 0 0 0,1 0 1 0 0,0 0-1 0 0,-1 0 0 0 0,0 0 0 0 0,1 1 1 0 0,-1-1-1 0 0,-2 0 0 0 0,1 0-27 0 0,0 0-1 0 0,0 1 0 0 0,0 0 1 0 0,-1 0-1 0 0,1 0 1 0 0,0 0-1 0 0,-1 0 1 0 0,1 1-1 0 0,0-1 0 0 0,0 1 1 0 0,0 0-1 0 0,0 0 1 0 0,0 0-1 0 0,0 0 1 0 0,-4 3-1 0 0,1-1-12 0 0,0 0 0 0 0,0 1 0 0 0,0 0 0 0 0,0 1 0 0 0,1-1 0 0 0,-6 6 0 0 0,-8 11-12 0 0,0 0 32 0 0,11-8-22 0 0,-11 32 32 0 0,5 7 27 0 0,12-41 135 0 0,4 1-51 0 0,5 36 17 0 0,-5-36 118 0 0,4-2-143 0 0,18 28-11 0 0,-18-28 78 0 0,2-4-86 0 0,24 20-1 0 0,-24-19 0 0 0,-1-4 0 0 0,21 10 0 0 0,-21-9 0 0 0,-5-5-61 0 0,0 1 0 0 0,0 0 0 0 0,0 1 0 0 0,0-1 0 0 0,0 0-1 0 0,0 0 1 0 0,0 1 0 0 0,0-1 0 0 0,2 2 0 0 0,-1-1 0 0 0,0 0 0 0 0,-1 0 0 0 0,1-1 0 0 0,1 1 0 0 0,-1 0 0 0 0,0-1 0 0 0,4 0 0 0 0,-1 1-1 0 0,-3-1 3 0 0,-1 1 0 0 0,1-1 0 0 0,0 0 1 0 0,0 0-1 0 0,0 0 0 0 0,5-1 0 0 0,-2 1 10 0 0,27-6 23 0 0,-24 3-28 0 0,-1 1-1 0 0,1-1 0 0 0,-1 0 1 0 0,16-9-1 0 0,-20 10-127 0 0,0-1 0 0 0,0 1 0 0 0,0-1 0 0 0,-1 0 0 0 0,1-1 0 0 0,-1 1 0 0 0,0-1 0 0 0,1 1 0 0 0,-2-1 0 0 0,1 0 0 0 0,3-5 0 0 0,0-3-1273 0 0,-4 4 231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182 118 1375 0 0,'15'-29'2693'0'0,"-13"26"-2286"0"0,0-1 0 0 0,0 1 0 0 0,0-1 0 0 0,-1 0 1 0 0,1 1-1 0 0,0-5 0 0 0,-1 6-209 0 0,-1 0 1 0 0,0 1-1 0 0,0-1 1 0 0,0 1-1 0 0,0-1 1 0 0,-1 0-1 0 0,1 1 1 0 0,0-1-1 0 0,-1 0 1 0 0,1 1-1 0 0,-1-1 1 0 0,1 1-1 0 0,-1-1 0 0 0,0 1 1 0 0,0 0-1 0 0,1-1 1 0 0,-1 1-1 0 0,0 0 1 0 0,-2-2-1 0 0,1 0-8 0 0,0 1 0 0 0,0 0 0 0 0,0 0 0 0 0,0 0 0 0 0,-1 0 0 0 0,1 0-1 0 0,-1 0 1 0 0,0 0 0 0 0,1 1 0 0 0,-1 0 0 0 0,0-1 0 0 0,0 1 0 0 0,0 0-1 0 0,0 0 1 0 0,0 1 0 0 0,0-1 0 0 0,0 1 0 0 0,0-1 0 0 0,0 1 0 0 0,0 0-1 0 0,0 0 1 0 0,0 0 0 0 0,0 1 0 0 0,0-1 0 0 0,0 1 0 0 0,0 0 0 0 0,0-1 0 0 0,0 1-1 0 0,-5 3 1 0 0,-17 5 224 0 0,19-4-340 0 0,1 1-61 0 0,-15 17 61 0 0,4-4 10 0 0,13-14 267 0 0,-1 3-153 0 0,-11 24 17 0 0,11-24 356 0 0,2 1-269 0 0,-7 28-14 0 0,7-28 312 0 0,3 3-425 0 0,7 32-40 0 0,-6-32 203 0 0,5-2-226 0 0,19 30 0 0 0,-20-30 107 0 0,2-3-135 0 0,23 18-11 0 0,-24-19 71 0 0,1-3-72 0 0,24 8 0 0 0,-21-9 0 0 0,-3-4-54 0 0,-1 1 1 0 0,0-1-1 0 0,0-1 0 0 0,1 1 0 0 0,-2-1 0 0 0,1-1 1 0 0,0 1-1 0 0,-1-1 0 0 0,12-8 0 0 0,-8 3 7 0 0,-1 0-1 0 0,1 0 0 0 0,-1-1 1 0 0,-1 0-1 0 0,8-12 0 0 0,-1-3-186 0 0,0 0-1 0 0,13-35 1 0 0,-19 40 124 0 0,9-18 27 0 0,-18 37 6 0 0,4-4 22 0 0,-3 6-24 0 0,-1-1 1 0 0,1 0-1 0 0,-1 1 0 0 0,1-1 0 0 0,-1 1 0 0 0,1-1 0 0 0,-1 1 0 0 0,0 0 1 0 0,1-1-1 0 0,-1 1 0 0 0,0-1 0 0 0,0 1 0 0 0,1-1 0 0 0,-1 1 0 0 0,0 0 1 0 0,0-1-1 0 0,0 1 0 0 0,0 0 0 0 0,0-1 0 0 0,0 2 0 0 0,12 51-5 0 0,-3 1 23 0 0,-7-44 210 0 0,0 1-125 0 0,9 31 0 0 0,-8-31 995 0 0,1-12-1014 0 0,-3 1-74 0 0,0 0-1 0 0,0 0 1 0 0,0 0-1 0 0,-1 0 1 0 0,1-1-1 0 0,0 1 1 0 0,0 0 0 0 0,0-1-1 0 0,0 1 1 0 0,0-1-1 0 0,0 1 1 0 0,-1-1-1 0 0,1 1 1 0 0,0-1-1 0 0,0 1 1 0 0,-1-1 0 0 0,1 0-1 0 0,0 1 1 0 0,-1-1-1 0 0,1 0 1 0 0,-1 0-1 0 0,1 0 1 0 0,-1 1-1 0 0,1-1 1 0 0,-1 0 0 0 0,0 0-1 0 0,1 0 1 0 0,-1 0-1 0 0,0 0 1 0 0,0 0-1 0 0,0 0 1 0 0,1 0-1 0 0,-1 1 1 0 0,0-1 0 0 0,0-1-1 0 0,2-16 33 0 0,0 0-31 0 0,0 1 0 0 0,2-1 1 0 0,0 1-1 0 0,1 0 0 0 0,10-24 0 0 0,-9 26-53 0 0,-5 11 45 0 0,1 0-1 0 0,0 0 1 0 0,-1 0-1 0 0,1 0 1 0 0,4-5-1 0 0,-5 8-10 0 0,0 0 0 0 0,0-1 0 0 0,1 1 0 0 0,-1 0 0 0 0,0 0-1 0 0,0 0 1 0 0,1 1 0 0 0,-1-1 0 0 0,1 0 0 0 0,-1 0 0 0 0,1 1 0 0 0,-1-1-1 0 0,1 1 1 0 0,-1-1 0 0 0,1 1 0 0 0,-1 0 0 0 0,1 0 0 0 0,0-1 0 0 0,2 1 0 0 0,3 5-55 0 0,24 12 5 0 0,-16-6 6 0 0,22 18 47 0 0,14 3 12 0 0,-2-7 11 0 0,-14-13 42 0 0,-32-12-37 0 0,0 1 1 0 0,-1-1-1 0 0,1 0 0 0 0,0 0 0 0 0,0 0 1 0 0,-1-1-1 0 0,1 1 0 0 0,0-1 0 0 0,-1 1 1 0 0,1-1-1 0 0,-1 0 0 0 0,1 0 1 0 0,-1 0-1 0 0,1 0 0 0 0,-1-1 0 0 0,1 1 1 0 0,-1 0-1 0 0,0-1 0 0 0,0 0 0 0 0,0 0 1 0 0,3-3-1 0 0,-2 3 7 0 0,-1-1-1 0 0,0 0 1 0 0,0 0 0 0 0,0 0-1 0 0,0-1 1 0 0,0 1 0 0 0,-1 0 0 0 0,1-1-1 0 0,-1 1 1 0 0,0-1 0 0 0,0 1 0 0 0,0-1-1 0 0,-1 0 1 0 0,1-5 0 0 0,-1 8-91 0 0,-2 13-4 0 0,-13 55-10 0 0,4-9 69 0 0,3 8 13 0 0,0 8 0 0 0,2 4 0 0 0,3 0 0 0 0,3-1 0 0 0,5-8 12 0 0,-3-43 36 0 0,5 19-24 0 0,-6-34 5 0 0,-5-15-1812 0 0,4 4 1735 0 0,-1 0 0 0 0,1-1 0 0 0,0 1 0 0 0,-1 0 0 0 0,1-1 0 0 0,-1 1 1 0 0,1-1-1 0 0,0 1 0 0 0,-1 0 0 0 0,1-1 0 0 0,0 1 0 0 0,0-1 0 0 0,0 1 0 0 0,-1-1 0 0 0,1 1 1 0 0,0-1-1 0 0,0 1 0 0 0,0-1 0 0 0,0 1 0 0 0,0-2 0 0 0,-3-12-2042 0 0,1-1-4512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5527 0 0,'0'0'8047'0'0,"8"7"-7726"0"0,25 22-1 0 0,-25-22 38 0 0,-1-8 156 0 0,29-2 670 0 0,-6-2 24 0 0,3 0 8 0 0,-1 0-140 0 0,0 0-184 0 0,-26 5-748 0 0,20-3 492 0 0,8-4 8 0 0,2 1-169 0 0,0 1-215 0 0,1 0-43 0 0,-3 0-25 0 0,-8 3-100 0 0,-1 0-17 0 0,-15 1-21 0 0,36-4-3 0 0,-39 4-354 0 0,-2 1 130 0 0,8-4-311 0 0,-11 3 163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13359 0 0,'0'0'1740'0'0,"3"14"-1430"0"0,12 65 310 0 0,-3-8-203 0 0,3 10-78 0 0,-4-20-309 0 0,-2-6-10 0 0,4 19 184 0 0,-11-62 366 0 0,1-1-170 0 0,9 32 14 0 0,-9-33 1698 0 0,-3-12-1997 0 0,0 0 0 0 0,0 0 0 0 0,-1 0 0 0 0,1 1-1 0 0,0-1 1 0 0,-1 0 0 0 0,0 0 0 0 0,0-2 0 0 0,0 4-94 0 0,-13-40 88 0 0,1 0 1 0 0,2-1-1 0 0,1 0 1 0 0,3-1-1 0 0,1 0 1 0 0,2 0-1 0 0,2-1 1 0 0,4-42-1 0 0,-2 76-148 0 0,1 1 0 0 0,1 0 0 0 0,-1 0 0 0 0,1-1-1 0 0,1 1 1 0 0,-1 0 0 0 0,1 0 0 0 0,1 1 0 0 0,0-1 0 0 0,0 1 0 0 0,0 0-1 0 0,7-8 1 0 0,-7 10-45 0 0,0 0 0 0 0,1 1 0 0 0,-1-1 0 0 0,1 1-1 0 0,0 0 1 0 0,0 1 0 0 0,1-1 0 0 0,-1 1 0 0 0,1 0-1 0 0,0 0 1 0 0,0 1 0 0 0,0 0 0 0 0,0 0 0 0 0,0 0 0 0 0,0 1-1 0 0,8-1 1 0 0,7 1-362 0 0,-8 1 62 0 0,-7 3 248 0 0,19 5 52 0 0,-19-5 10 0 0,1 5-64 0 0,22 26 111 0 0,-22-26-38 0 0,-4 5 3 0 0,8 36 73 0 0,-9-37 305 0 0,-4-2-103 0 0,-8 31 11 0 0,8-31 312 0 0,-4-2-256 0 0,-16 25-13 0 0,17-25 137 0 0,0-3-219 0 0,-16 13-15 0 0,20-17-160 0 0,0 0 0 0 0,0 0 1 0 0,0 1-1 0 0,0-1 0 0 0,0-1 1 0 0,0 1-1 0 0,0 0 0 0 0,-1 0 1 0 0,1 0-1 0 0,0-1 0 0 0,-1 1 1 0 0,1 0-1 0 0,0-1 0 0 0,-1 1 1 0 0,-1-1-1 0 0,-6 2 79 0 0,7-1-110 0 0,-1 0 1 0 0,0-1-1 0 0,1 0 0 0 0,-1 1 0 0 0,1-1 0 0 0,-1 0 1 0 0,0 0-1 0 0,1-1 0 0 0,-1 1 0 0 0,0-1 0 0 0,1 1 1 0 0,-1-1-1 0 0,1 0 0 0 0,-1 0 0 0 0,1 0 0 0 0,0 0 1 0 0,-1 0-1 0 0,1 0 0 0 0,0-1 0 0 0,0 1 0 0 0,0-1 1 0 0,0 0-1 0 0,0 1 0 0 0,0-1 0 0 0,0 0 0 0 0,0 0 1 0 0,1 0-1 0 0,-1 0 0 0 0,-1-4 0 0 0,0 0-364 0 0,0 0 0 0 0,1 0-1 0 0,0-1 1 0 0,-2-9 0 0 0,0-12-5669 0 0,4 12 242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11519 0 0,'4'-4'2922'0'0,"3"13"-2517"0"0,18 23-12 0 0,-19-23 366 0 0,-3 3-499 0 0,11 36-48 0 0,-11-36-11 0 0,-2-1 30 0 0,9 58 956 0 0,-5-15-779 0 0,-3-41-60 0 0,-1 1-27 0 0,2 42-8 0 0,-2-42-6 0 0,-1-1-23 0 0,0 41-11 0 0,0-41 257 0 0,1 0-336 0 0,2 40-30 0 0,-2-40 380 0 0,0-3-440 0 0,5 32-28 0 0,-5-32-122 0 0,-4-10-747 0 0,0 0 473 0 0,0 0 0 0 0,0-1 0 0 0,0 1 0 0 0,1-1 0 0 0,-1 0 0 0 0,0 0 0 0 0,0 0 0 0 0,1 0-1 0 0,-1 0 1 0 0,-2-2 0 0 0,-3-2-1260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11807 0 0,'0'0'1180'0'0,"6"2"-984"0"0,1 2-55 0 0,-5-3-35 0 0,1 0 0 0 0,0 1 0 0 0,0-1 1 0 0,-1-1-1 0 0,1 1 0 0 0,0 0 0 0 0,0-1 1 0 0,0 1-1 0 0,3-1 0 0 0,36 5 991 0 0,50 0-1 0 0,-73-5-1042 0 0,-1-1 0 0 0,1-1 0 0 0,-1-1-1 0 0,0 0 1 0 0,30-10 0 0 0,-41 10-33 0 0,130-51 1438 0 0,-63 19-901 0 0,-42 20-2710 0 0,-11 6-1902 0 0,-10 4-1433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9671 0 0,'0'0'875'0'0,"-1"1"-719"0"0,-6 0-49 0 0,6-1 353 0 0,-3 0-53 0 0,0 0 0 0 0,0 1 0 0 0,0-1 0 0 0,0 1 0 0 0,-5 2 1 0 0,-8 0 423 0 0,-7 2-591 0 0,1 0-1 0 0,0 1 0 0 0,0 1 1 0 0,1 2-1 0 0,-29 14 0 0 0,41-18-260 0 0,7-4 1401 0 0,8 10-1684 0 0,16 35 273 0 0,-21-45 29 0 0,1 0-1 0 0,-1 0 1 0 0,0 0 0 0 0,1 0-1 0 0,-1 0 1 0 0,1 0-1 0 0,-1 0 1 0 0,1 0 0 0 0,-1-1-1 0 0,1 1 1 0 0,0 0-1 0 0,0 0 1 0 0,-1 0 0 0 0,1-1-1 0 0,0 1 1 0 0,0-1-1 0 0,0 1 1 0 0,-1 0 0 0 0,3 0-1 0 0,36 20 2 0 0,-3-5 54 0 0,-3-6 11 0 0,-6 0 67 0 0,10 5 789 0 0,-31-12 12 0 0,1 1-1111 0 0,22 12-254 0 0,-22-11 984 0 0,-4 5-167 0 0,10 31-28 0 0,-10-30 318 0 0,-8-7-356 0 0,1 2-234 0 0,2-4-47 0 0,0 0-1 0 0,0 0 1 0 0,0 0-1 0 0,0 0 1 0 0,0-1-1 0 0,-1 1 1 0 0,1-1-1 0 0,0 1 0 0 0,-4 1 1 0 0,-20 11 352 0 0,20-11-339 0 0,-18 7 144 0 0,15-7-153 0 0,3-1-4 0 0,0 0 1 0 0,-1 0-1 0 0,1 0 1 0 0,-1-1 0 0 0,0 0-1 0 0,1 0 1 0 0,-11-1 0 0 0,8 0-23 0 0,0 0 0 0 0,0-1 1 0 0,0 0-1 0 0,0 0 1 0 0,0-1-1 0 0,-11-3 1 0 0,16 3-276 0 0,0 1 0 0 0,-1-1 1 0 0,1 0-1 0 0,0 0 0 0 0,0 0 1 0 0,0-1-1 0 0,1 1 0 0 0,-1-1 1 0 0,1 0-1 0 0,-1 0 0 0 0,1 0 1 0 0,0-1-1 0 0,0 1 1 0 0,-4-8-1 0 0,3 3-815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11519 0 0,'0'0'32'0'0,"0"0"0"0"0,0 0 0 0 0,0 0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 0 0 0,0 0 0 0 0,0-1 0 0 0,-1 1 0 0 0,1 0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0,2 1 8 0 0,-1 0-1 0 0,0 0 1 0 0,1 0 0 0 0,-1 0-1 0 0,0 0 1 0 0,0 1 0 0 0,0-1-1 0 0,0 1 1 0 0,0-1 0 0 0,1 3-1 0 0,25 37 263 0 0,-20-31 1170 0 0,-4 2-1034 0 0,8 37-32 0 0,-8-37-146 0 0,-1-2-62 0 0,6 34-7 0 0,-5-33 0 0 0,-1 3 21 0 0,7 40 10 0 0,-7-40 2 0 0,-1 1-5 0 0,9 71 162 0 0,-5-45-197 0 0,-3-31-2 0 0,0 4-12 0 0,5 41-2 0 0,-5-42 0 0 0,1 0-10 0 0,8 40-45 0 0,-8-40-17 0 0,0-2-7 0 0,16 46-15 0 0,-12-34-63 0 0,-2-7 23 0 0,13 29-1 0 0,0-3 31 0 0,-13-31 0 0 0,1 1 2 0 0,19 35 4 0 0,-18-36 150 0 0,0-3-126 0 0,24 23 8 0 0,-23-24 100 0 0,0-3-132 0 0,27 11 0 0 0,-18-10 4 0 0,24 1-58 0 0,3-3-5 0 0,5-4 32 0 0,7-2-9 0 0,21-2 271 0 0,135-28 0 0 0,72-39-275 0 0,-92 18-30 0 0,280-42 0 0 0,40 42 53 0 0,-127 20-42 0 0,-263 26-7 0 0,157 12 0 0 0,-261-4-1 0 0,232 1 173 0 0,-31-2 40 0 0,-64 3-6 0 0,-108-2-146 0 0,-6-2 11 0 0,-11-1-6 0 0,8-3 75 0 0,1-2-40 0 0,-35 7-34 0 0,-3 2-65 0 0,-1-1 0 0 0,1 0 0 0 0,0 0 0 0 0,0 0 0 0 0,0 0-1 0 0,0 0 1 0 0,-1 0 0 0 0,1 0 0 0 0,0 0 0 0 0,0 0 0 0 0,0 0 0 0 0,0 0 0 0 0,-1-1 0 0 0,1 1 0 0 0,1-1 0 0 0,10-1 233 0 0,-12 2-174 0 0,0-1 5 0 0,-21-3 394 0 0,4-7-315 0 0,13 8-113 0 0,1 0 0 0 0,-1 1-1 0 0,0 0 1 0 0,-6-3-1 0 0,5 3-23 0 0,1 1-11 0 0,-1-1 0 0 0,3 0 0 0 0,-33-17 199 0 0,2-2-1 0 0,-42-32 1 0 0,49 32-149 0 0,-1 1 1 0 0,-2 2-1 0 0,-36-18 0 0 0,-28-6-18 0 0,-157-49 0 0 0,211 82-125 0 0,18 4-88 0 0,-29-10-1 0 0,56 18-10 0 0,-1 0 1 0 0,1 0-1 0 0,8 8 0 0 0,-3-3 138 0 0,-1-2-50 0 0,-1 0 17 0 0,26 15 57 0 0,-16-9-24 0 0,32 19 41 0 0,0-1 13 0 0,7 0-67 0 0,-18-9 42 0 0,10 5-35 0 0,12 5-15 0 0,-10-1-6 0 0,-42-24 57 0 0,-1-1 0 0 0,17 15 0 0 0,-16-12 11 0 0,-1-1-67 0 0,0 0 6 0 0,27 22-2 0 0,-33-27 66 0 0,-1 0 0 0 0,0 0 0 0 0,1 0 0 0 0,-1 1-1 0 0,3 3 1 0 0,-1 0 11 0 0,0-1-1 0 0,0 1 0 0 0,-1-1 1 0 0,0 1-1 0 0,0 0 0 0 0,4 10 1 0 0,-6-12 6 0 0,-1 1-1 0 0,1 0 1 0 0,-1 0 0 0 0,1-1 0 0 0,-1 1 0 0 0,-1 0-1 0 0,1-1 1 0 0,-1 1 0 0 0,0 0 0 0 0,-1 6-1 0 0,0-6 11 0 0,0 0-1 0 0,-1-1 0 0 0,1 1 1 0 0,-1-1-1 0 0,0 1 1 0 0,0-1-1 0 0,0 0 0 0 0,0 0 1 0 0,-1-1-1 0 0,-6 6 0 0 0,5-3-21 0 0,-31 26 84 0 0,-2-1 1 0 0,0-1-1 0 0,-47 26 0 0 0,25-17-39 0 0,53-34-29 0 0,-76 41 53 0 0,61-35-53 0 0,4-4 31 0 0,-11 1-35 0 0,25-8-16 0 0,1 1-59 0 0,-9-1-107 0 0,10-1 43 0 0,1 1 1 0 0,0 0-1 0 0,0-1 1 0 0,-1 1-1 0 0,1-1 0 0 0,0 0 1 0 0,0 1-1 0 0,0-1 0 0 0,0 0 1 0 0,0 0-1 0 0,0 1 0 0 0,0-1 1 0 0,0 0-1 0 0,0 0 0 0 0,0 0 1 0 0,0 0-1 0 0,-1-2 1 0 0,2 3 100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1177 11055 0 0,'-2'-1'81'0'0,"4"1"1315"0"0,4 2 2478 0 0,24 10-3549 0 0,-16-8-50 0 0,38-3 414 0 0,1-2 0 0 0,79-10 1 0 0,1-2 347 0 0,122 5 418 0 0,14-2-718 0 0,-30 6-557 0 0,63-4-64 0 0,181-27 356 0 0,-207 14-219 0 0,89-3 57 0 0,-278 23-180 0 0,-1-5 0 0 0,0-3 0 0 0,87-20 0 0 0,-168 28-118 0 0,1-1 8 0 0,7-4 14 0 0,-7 3 30 0 0,1 1-1 0 0,-1-2 1 0 0,0 1-1 0 0,0-1 1 0 0,8-6-1 0 0,-12 9-33 0 0,0-1 0 0 0,-1 0 0 0 0,1 0-1 0 0,-1-1 1 0 0,1 1 0 0 0,-1 0 0 0 0,1-1 0 0 0,-1 1-1 0 0,0 0 1 0 0,0-1 0 0 0,0 1 0 0 0,-1-1-1 0 0,1 0 1 0 0,0 1 0 0 0,-1-1 0 0 0,0 1 0 0 0,0-1-1 0 0,0-3 1 0 0,1-68 140 0 0,0-47 84 0 0,-25-144-254 0 0,20 233 0 0 0,-14-89 0 0 0,-3-25 0 0 0,18 114-32 0 0,-11-45 0 0 0,13 74 32 0 0,-2-1 1595 0 0,-2 15-1742 0 0,-11 29 75 0 0,12-30-67 0 0,-1 1-814 0 0,-13 33 389 0 0,13-33 68 0 0,0-3 311 0 0,1 3 168 0 0,0-3-1 0 0,0 0 0 0 0,0-1 0 0 0,-9 12-1 0 0,-11 17-5 0 0,11-19-18 0 0,-14 13 20 0 0,14-16-20 0 0,-18 16 31 0 0,-1-4 11 0 0,9-13 0 0 0,22-13 0 0 0,1 0 0 0 0,0 0 0 0 0,0 0 0 0 0,-1 0 0 0 0,1 0 0 0 0,0 0 0 0 0,0 0 0 0 0,-1 0 0 0 0,1 0 0 0 0,0 0 0 0 0,0 0 0 0 0,-1 0 0 0 0,1 0 0 0 0,0 0 0 0 0,0 0 0 0 0,-1 0 0 0 0,1 0 0 0 0,0 0 0 0 0,0 0 0 0 0,-1 0 0 0 0,1-1 0 0 0,0 1 0 0 0,0 0 0 0 0,-1 0 0 0 0,1 0 0 0 0,0 0 0 0 0,0 0 0 0 0,0-1 0 0 0,-1 1 0 0 0,1 0 0 0 0,0 0 0 0 0,0-1 0 0 0,0 1 0 0 0,0 0 0 0 0,0 0 0 0 0,-1 0 0 0 0,1-1 0 0 0,0 1 0 0 0,0 0 0 0 0,0 0-1 0 0,0-1 1 0 0,0 1 0 0 0,0 0 0 0 0,0 0 0 0 0,0-1 0 0 0,0 1 0 0 0,0-14 7 0 0,0 13-1 0 0,0-6 35 0 0,1 0 0 0 0,0 0 0 0 0,0 0-1 0 0,1 1 1 0 0,4-14 0 0 0,18-32 123 0 0,-21 46-156 0 0,18-37-224 0 0,30-43-1 0 0,-38 66 118 0 0,2 0 0 0 0,0 1 0 0 0,2 1 0 0 0,19-18 0 0 0,-31 32 99 0 0,-1 0-1 0 0,1 1 0 0 0,0 0 0 0 0,0 0 0 0 0,0 0 0 0 0,1 0 0 0 0,-1 1 0 0 0,1-1 0 0 0,-1 1 1 0 0,1 1-1 0 0,0-1 0 0 0,0 1 0 0 0,-1 0 0 0 0,8 0 0 0 0,4 2 1 0 0,-13 0 0 0 0,0 0 0 0 0,0 1 0 0 0,-1-1 0 0 0,1 1 0 0 0,5 2 0 0 0,2 3 0 0 0,18 14 0 0 0,11 17 11 0 0,-5 3 42 0 0,-20-23 0 0 0,24 28-42 0 0,3 8-11 0 0,-9-14-16 0 0,-27-32-80 0 0,1 0-289 0 0,20 24 170 0 0,-20-24-73 0 0,-1-2-1028 0 0,19 21-718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5269 8 12439 0 0,'0'0'100'0'0,"0"0"0"0"0,1 0 0 0 0,-1-1 0 0 0,0 1-1 0 0,1 0 1 0 0,-1 0 0 0 0,0-1 0 0 0,0 1 0 0 0,0 0 0 0 0,0-1-1 0 0,1 1 1 0 0,-1 0 0 0 0,0-1 0 0 0,0 1 0 0 0,0-1 0 0 0,0 1-1 0 0,0 0 1 0 0,0-1 0 0 0,0 1 0 0 0,0 0 0 0 0,0-1-1 0 0,0 0 1 0 0,15 1 1844 0 0,-10 3-1496 0 0,16 9-42 0 0,-16-9 83 0 0,-1 8-346 0 0,14 33 87 0 0,-14-33 40 0 0,-2-1 8 0 0,6 33 13 0 0,-6-32 44 0 0,0 3 17 0 0,5 43 6 0 0,-5-43-10 0 0,0 2-52 0 0,3 50-28 0 0,-2-38-4 0 0,3 45 158 0 0,1 3-140 0 0,3 7-69 0 0,-2-25-146 0 0,-4-29-3 0 0,5 42 3 0 0,2 14 10 0 0,-1 0 3 0 0,-3-1 0 0 0,-4 6-13 0 0,-5 4-54 0 0,-3 0-13 0 0,-1-18 11 0 0,3-48 31 0 0,-4 40-31 0 0,0 5-11 0 0,2-19 11 0 0,4-29 31 0 0,0 33-20 0 0,0-15 30 0 0,1-18-44 0 0,1 9 50 0 0,0 11 14 0 0,0-22 4 0 0,1 23-8 0 0,-1-24-9 0 0,-1 21-34 0 0,0-32 417 0 0,-3-2-360 0 0,-7 27 6 0 0,8-27 106 0 0,-2-9-118 0 0,-21-1 58 0 0,2-1-43 0 0,-61-2 5 0 0,-466-6 203 0 0,136 2-222 0 0,98 0-37 0 0,50 2-15 0 0,-91-1 14 0 0,-516-42-39 0 0,493-8 0 0 0,272 40 0 0 0,-831-108-227 0 0,779 102 169 0 0,79 9 61 0 0,-93-2-1 0 0,-131 22-166 0 0,281-4 99 0 0,-24-2-1 0 0,-54-10-2 0 0,102 10 68 0 0,-16-2-42 0 0,2-1 31 0 0,3 1 11 0 0,2 0 0 0 0,9 2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0,1 0 0 0 0,-1-1 0 0 0,0 1 0 0 0,0 0 0 0 0,0 0 0 0 0,0 0 0 0 0,0 0 0 0 0,0 0 0 0 0,0 0 0 0 0,0 0 0 0 0,0 0 0 0 0,0 0 0 0 0,0 0 0 0 0,0 0 0 0 0,1 0 0 0 0,14-7 16 0 0,0 0-1 0 0,29-7 1 0 0,-5 1 1 0 0,160-56-17 0 0,207-44 0 0 0,-335 100-64 0 0,-38 8 66 0 0,-29 6-15 0 0,-1-2-40 0 0,-10 5-143 0 0,-24 14 184 0 0,25-15 16 0 0,2-2 2 0 0,1 0 0 0 0,0 1 0 0 0,-1-1 1 0 0,1-1-1 0 0,0 1 0 0 0,-1 0 0 0 0,-5-1 0 0 0,-124 16 121 0 0,-258 44-107 0 0,298-44-46 0 0,-48 9-12 0 0,109-16 38 0 0,0 2 0 0 0,21-5-90 0 0,9-4 62 0 0,0-1 0 0 0,0 1 1 0 0,0-1-1 0 0,0 0 0 0 0,-1 0 1 0 0,1 0-1 0 0,-4 1 0 0 0,3 7-36 0 0,-12 31 0 0 0,12-31 0 0 0,9 2-53 0 0,18 32 95 0 0,-23-41 17 0 0,0 0 0 0 0,0 0-1 0 0,1 0 1 0 0,-1 0 0 0 0,1 0-1 0 0,-1 0 1 0 0,3 2 0 0 0,31 29-6 0 0,8 2 11 0 0,6-3 15 0 0,-34-23 4 0 0,-5-3 23 0 0,0 0 0 0 0,15 6 0 0 0,30 12 102 0 0,4 0 0 0 0,143 36 231 0 0,9-14 106 0 0,-196-43-417 0 0,17 2-11 0 0,2 2-42 0 0,-7 1-38 0 0,-22-6-111 0 0,-6-4-1422 0 0,1 1 1475 0 0,-1 1 0 0 0,1-1 0 0 0,-1 1 0 0 0,1-1 0 0 0,0 1 0 0 0,-1 0 0 0 0,1-1 0 0 0,-1 1 0 0 0,1 0 0 0 0,-1-1 0 0 0,1 1 0 0 0,-2-1-1 0 0,-13-4-731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4651 1602 5983 0 0,'0'0'7367'0'0,"-7"-2"-6315"0"0,-400 93 5799 0 0,-215-2-5766 0 0,-90-18-835 0 0,285-40-239 0 0,213-21-11 0 0,-83 1 0 0 0,12-3 0 0 0,86-2 0 0 0,50-9 0 0 0,-28 0 0 0 0,96 7 0 0 0,-171 15 0 0 0,104-2 46 0 0,131-16-39 0 0,-7 2 74 0 0,1-2-1 0 0,-1-1 0 0 0,1 0 1 0 0,-28-5-1 0 0,49 4-60 0 0,0 1 1 0 0,0-1-1 0 0,0 1 1 0 0,0-1-1 0 0,0 0 1 0 0,0 0-1 0 0,0 0 0 0 0,0 0 1 0 0,0 0-1 0 0,0 0 1 0 0,0 0-1 0 0,1-1 1 0 0,-1 1-1 0 0,1-1 1 0 0,-1 1-1 0 0,-2-4 1 0 0,3 2 25 0 0,-1-1 0 0 0,0 1-1 0 0,1-1 1 0 0,-1 0 0 0 0,1 0 0 0 0,0 0 0 0 0,0 0 0 0 0,0-4 0 0 0,-2-32 172 0 0,1 0 1 0 0,5-53-1 0 0,-1 44-116 0 0,0-346 1440 0 0,-25-329-2545 0 0,20 628 982 0 0,-4-221-110 0 0,7 311 131 0 0,0-7 0 0 0,0-1 0 0 0,0 0 0 0 0,-2 1 0 0 0,-4-23 0 0 0,6 36-4 0 0,0-1-1 0 0,0 1 1 0 0,0 0-1 0 0,0 0 1 0 0,0 0 0 0 0,-1-1-1 0 0,1 1 1 0 0,0 0-1 0 0,0 0 1 0 0,0-1 0 0 0,0 1-1 0 0,0 0 1 0 0,0 0-1 0 0,0 0 1 0 0,0-1 0 0 0,0 1-1 0 0,-1 0 1 0 0,1 0-1 0 0,0 0 1 0 0,0 0-1 0 0,0-1 1 0 0,0 1 0 0 0,-1 0-1 0 0,1 0 1 0 0,0 0-1 0 0,0 0 1 0 0,0 0 0 0 0,0 0-1 0 0,-1 0 1 0 0,1-1-1 0 0,0 1 1 0 0,0 0 0 0 0,-1 0-1 0 0,1 0 1 0 0,0 0-1 0 0,0 0 1 0 0,0 0-1 0 0,-1 0 1 0 0,1 0 0 0 0,0 0-1 0 0,0 0 1 0 0,-1 0-1 0 0,1 0 1 0 0,0 0 0 0 0,0 1-1 0 0,0-1 1 0 0,-1 0-1 0 0,1 0 1 0 0,0 0 0 0 0,0 0-1 0 0,0 0 1 0 0,-1 0-1 0 0,1 0 1 0 0,0 1-1 0 0,-12 13-371 0 0,7-7 307 0 0,-6 11-26 0 0,1 3 14 0 0,-4 5 65 0 0,-8 17-37 0 0,2-2 42 0 0,-39 63-16 0 0,-86 116 1 0 0,127-195 79 0 0,-7 5 0 0 0,8-12-31 0 0,12-13-11 0 0,0-1-1 0 0,0 1 1 0 0,0-1 0 0 0,-8 4 0 0 0,12-7-9 0 0,0-1 1 0 0,0 1 0 0 0,0-1 0 0 0,0 0-1 0 0,1 1 1 0 0,-1-1 0 0 0,0 0-1 0 0,0 0 1 0 0,0 1 0 0 0,0-1-1 0 0,0 0 1 0 0,0 0 0 0 0,0 0 0 0 0,0 0-1 0 0,0 0 1 0 0,0 0 0 0 0,1-1-1 0 0,-2 1 1 0 0,1-1 2 0 0,0 1 1 0 0,1-1-1 0 0,-1 1 1 0 0,0-1-1 0 0,1 0 0 0 0,-1 0 1 0 0,1 1-1 0 0,-1-1 1 0 0,1 0-1 0 0,-1 0 0 0 0,1 1 1 0 0,0-1-1 0 0,-1 0 1 0 0,1 0-1 0 0,0 0 0 0 0,0 0 1 0 0,0 0-1 0 0,0 0 0 0 0,-1 1 1 0 0,1-1-1 0 0,0 0 1 0 0,0 0-1 0 0,1-2 0 0 0,-1-10 28 0 0,2 0-1 0 0,-1 0 0 0 0,2-1 1 0 0,6-21-1 0 0,23-51-244 0 0,-19 52 129 0 0,56-131-319 0 0,-54 134 315 0 0,2 1-1 0 0,1 0 1 0 0,24-31-1 0 0,-36 53 84 0 0,1 1 0 0 0,-1 0-1 0 0,1 0 1 0 0,0 1 0 0 0,1 0 0 0 0,-1 0-1 0 0,1 0 1 0 0,1 1 0 0 0,-1 1-1 0 0,1-1 1 0 0,-1 1 0 0 0,1 1 0 0 0,1-1-1 0 0,14-2 1 0 0,-3 3 4 0 0,4 3-11 0 0,-9 2-31 0 0,34 9 31 0 0,4 6 0 0 0,-33-8-31 0 0,28 20 31 0 0,9 11 22 0 0,-3 4 43 0 0,-3 0 16 0 0,2-2-16 0 0,0-6-43 0 0,-11-9-35 0 0,-33-20-56 0 0,1-1 1 0 0,14 6-1 0 0,-12-6 22 0 0,-3-1-125 0 0,0 0-72 0 0,52 25-987 0 0,-29-15-745 0 0,-25-11-5105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52 455 0 0,'-5'-5'854'0'0,"1"0"-1"0"0,-1 0 1 0 0,0 1-1 0 0,0 0 1 0 0,0-1-1 0 0,-1 2 1 0 0,-6-5-1 0 0,8 6-327 0 0,1 0-1 0 0,-1 1 0 0 0,0-1 0 0 0,0 1 1 0 0,0 0-1 0 0,0 0 0 0 0,0 0 0 0 0,-1 0 0 0 0,1 1 1 0 0,0 0-1 0 0,0 0 0 0 0,-6 0 0 0 0,-10 4-562 0 0,15 0-89 0 0,2-2-40 0 0,1-1 110 0 0,1-1 0 0 0,-1 1 1 0 0,1 0-1 0 0,-1-1 0 0 0,1 1 1 0 0,-1 0-1 0 0,1 0 0 0 0,-1 0 0 0 0,1 1 1 0 0,0-1-1 0 0,-2 1 0 0 0,-8 11-518 0 0,-14 13 309 0 0,19-22 244 0 0,3-1 18 0 0,1-1-1 0 0,-1 1 0 0 0,1-1 0 0 0,-1 1 1 0 0,1 0-1 0 0,-3 6 0 0 0,-1-2 97 0 0,-12 23 717 0 0,12-22-625 0 0,3-3 5 0 0,0 0 0 0 0,0 1 0 0 0,1-1 0 0 0,-3 8 0 0 0,-6 15 427 0 0,8-22 20 0 0,1 4 3 0 0,-8 27-56 0 0,7-28 14 0 0,7 47 476 0 0,5-52-970 0 0,27 14 10 0 0,-27-14 36 0 0,-4-6 12 0 0,6-5-57 0 0,-1 1 0 0 0,1-2 1 0 0,-1 1-1 0 0,-1-1 0 0 0,1-1 1 0 0,-2 1-1 0 0,12-15 0 0 0,-6 2-53 0 0,-2 1 0 0 0,16-38 0 0 0,-9 19-20 0 0,-15 33-32 0 0,2-1-14 0 0,-5 5-56 0 0,6 10-155 0 0,-1-2 225 0 0,-1 1 0 0 0,1 0 0 0 0,6 13 0 0 0,-9-13 11 0 0,0 0-1 0 0,0 1 1 0 0,-1-1 0 0 0,2 10-1 0 0,-2-8 60 0 0,-1 2 15 0 0,5 33-14 0 0,-4-23-13 0 0,5 30-56 0 0,-3-4-92 0 0,-3-37-160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11519 0 0,'-7'-24'1831'0'0,"11"39"1747"0"0,10 48-2857 0 0,-6-17-491 0 0,-6-35 21 0 0,1 2 77 0 0,8 40 31 0 0,-8-40 7 0 0,-1 0-20 0 0,13 61 115 0 0,-2-15-76 0 0,-10-46-340 0 0,11 35 117 0 0,5 10-14 0 0,-4-13-124 0 0,-7-24 19 0 0,7 17-75 0 0,-11-29-179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4607 0 0,'0'0'9128'0'0,"0"11"-9005"0"0,6 52 580 0 0,-2-19-537 0 0,-3-32 178 0 0,2 0-168 0 0,6 37 0 0 0,-6-37 258 0 0,2 0-170 0 0,16 36 6 0 0,-16-36 381 0 0,3-3-260 0 0,26 28 7 0 0,-25-28 6 0 0,-2-7 18 0 0,23 9 8 0 0,-18-8 2 0 0,-6-3-292 0 0,18-1 478 0 0,-18 1-514 0 0,-4 0-40 0 0,1 0 1 0 0,0-1-1 0 0,-1 1 0 0 0,1-1 0 0 0,-1 1 1 0 0,1-1-1 0 0,4-2 0 0 0,6-1 79 0 0,-1-2-1 0 0,0 1 1 0 0,0-1-1 0 0,-1-1 1 0 0,0 0-1 0 0,0-1 1 0 0,-1 0-1 0 0,1 0 1 0 0,-2-1-1 0 0,1 0 1 0 0,-1-1-1 0 0,-1 0 1 0 0,0-1-1 0 0,10-16 0 0 0,-10 12-144 0 0,-1 0-1 0 0,0 0 0 0 0,-1-1 0 0 0,-1 1 0 0 0,5-27 0 0 0,-7 24-1299 0 0,0-1 0 0 0,-1-26 0 0 0,-2 38-785 0 0,1-1-4200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5063 0 0,'-5'-3'7268'0'0,"4"13"-6436"0"0,-6 33-37 0 0,5-33-18 0 0,3 3-33 0 0,4 61 720 0 0,1-16-346 0 0,2 2-452 0 0,0 9-142 0 0,-6-56-460 0 0,7 40 236 0 0,5 14 119 0 0,-1-7 90 0 0,-7-20-261 0 0,-4-30-33 0 0,0 3-14 0 0,7 39-1 0 0,-7-39-10 0 0,0-3-45 0 0,4 29-17 0 0,-4-29 305 0 0,0 0-337 0 0,8 31-5 0 0,-7-31-55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1036 11055 0 0,'0'0'852'0'0,"0"-10"794"0"0,0-10-182 0 0,-2 0 0 0 0,-1 0 0 0 0,-8-35 1 0 0,-26-60-515 0 0,20 63-245 0 0,-24-71-377 0 0,1 8 307 0 0,-31-152 0 0 0,68 250-662 0 0,0 1 0 0 0,2 0 1 0 0,-1 0-1 0 0,2-1 0 0 0,0 1 0 0 0,6-32 0 0 0,-5 43-48 0 0,0 1 0 0 0,1 0-1 0 0,-1 0 1 0 0,1 0 0 0 0,0 0-1 0 0,0 0 1 0 0,1 1 0 0 0,-1-1-1 0 0,1 0 1 0 0,0 1 0 0 0,0 0-1 0 0,0 0 1 0 0,0 0 0 0 0,1 0 0 0 0,-1 0-1 0 0,1 1 1 0 0,7-5 0 0 0,-2 3-237 0 0,0 0 0 0 0,0 0 0 0 0,1 0 0 0 0,-1 2 0 0 0,1-1 0 0 0,11-1 1 0 0,-16 3-83 0 0,3 2 2 0 0,32 0-816 0 0,-31 1 800 0 0,28 7-28 0 0,-28-7-118 0 0,0 4-1384 0 0,26 15 898 0 0,-26-15-144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11519 0 0,'0'0'1872'0'0,"10"-8"202"0"0,68-21-375 0 0,135-32 0 0 0,-176 53-811 0 0,-8 0-8 0 0,-18 5-685 0 0,6-1 130 0 0,1 1 1 0 0,23-2-1 0 0,-23 3-456 0 0,-13 2-70 0 0,0-1-3300 0 0,14 0-1027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14279 0 0,'0'0'3070'0'0,"0"9"-2933"0"0,-1 29-108 0 0,2-16 19 0 0,8 37-36 0 0,5 5-12 0 0,4-13 23 0 0,-15-40 318 0 0,4-2-97 0 0,18 28 20 0 0,-19-28 426 0 0,2-6-324 0 0,25 7-11 0 0,-32-10-338 0 0,-1 0 1 0 0,1 0-1 0 0,0 1 1 0 0,-1-1-1 0 0,1 0 1 0 0,0 0-1 0 0,-1 0 1 0 0,1 0-1 0 0,0 0 1 0 0,-1 1-1 0 0,1-1 1 0 0,0 0-1 0 0,-1-1 1 0 0,1 1-1 0 0,0 0 1 0 0,0 0-1 0 0,5-2 90 0 0,-1 0 0 0 0,1 0 0 0 0,-1-1-1 0 0,0 1 1 0 0,0-1 0 0 0,0 0 0 0 0,0-1 0 0 0,7-6-1 0 0,-3 2 61 0 0,-1-1-1 0 0,-1 0 0 0 0,1 0 0 0 0,5-10 0 0 0,-3 3-34 0 0,-2 0 0 0 0,1-1 1 0 0,-2 1-1 0 0,0-2 0 0 0,6-27 0 0 0,-11 37-113 0 0,0 0-1 0 0,-1 0 0 0 0,-1 0 1 0 0,1 0-1 0 0,-1 0 0 0 0,0 0 1 0 0,-1 0-1 0 0,0 0 0 0 0,0 0 1 0 0,-1 0-1 0 0,0 0 0 0 0,0 0 1 0 0,-1 1-1 0 0,0-1 0 0 0,-5-8 1 0 0,-17-28-1276 0 0,7 16-3191 0 0,13 18-2002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9671 0 0,'5'-5'4882'0'0,"3"14"-3901"0"0,33 36 956 0 0,-36-32-1063 0 0,15 38-398 0 0,-12-26-175 0 0,10 44 212 0 0,2 6-53 0 0,2 2-22 0 0,-4-8-117 0 0,-2 1-36 0 0,-1-4-49 0 0,0-5 108 0 0,-5-14-224 0 0,-8-36 0 0 0,9 39 87 0 0,-9-41-46 0 0,-1 1-94 0 0,5 30-78 0 0,-5-31-117 0 0,-14-7-2312 0 0,-2-2 618 0 0,4-7-2130 0 0,0-2-2106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11519 0 0,'0'0'1040'0'0,"3"-2"-853"0"0,10-3-68 0 0,-10 3 383 0 0,3 2 166 0 0,33-3 755 0 0,-28 1-1162 0 0,32 1 1117 0 0,141-2 1640 0 0,-132 3-2751 0 0,-8-1-58 0 0,-8 0 169 0 0,-3-1 260 0 0,-26 2-558 0 0,-4 1-8 0 0,0-1 0 0 0,0 0 0 0 0,0 0 0 0 0,0 0 0 0 0,0-1 0 0 0,0 1 0 0 0,6-2 0 0 0,10-3 68 0 0,-15 4 72 0 0,0 0-125 0 0,13-3-59 0 0,-13 2-7 0 0,1-6-4627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7831 0 0,'2'-2'356'0'0,"8"-8"239"0"0,-4 5 855 0 0,-6 5-1403 0 0,0 0 0 0 0,0 0 0 0 0,0 0 0 0 0,0 0 0 0 0,0 0 0 0 0,0 0 0 0 0,1 0-1 0 0,-1 0 1 0 0,0 0 0 0 0,0 0 0 0 0,0 0 0 0 0,0 0 0 0 0,0 0 0 0 0,0 0 0 0 0,0 0 0 0 0,0 0 0 0 0,0 0 0 0 0,0 0 0 0 0,0 0-1 0 0,0 0 1 0 0,0 0 0 0 0,1 0 0 0 0,-1 0 0 0 0,0 0 0 0 0,0 0 47 0 0,0 0-47 0 0,0 0 0 0 0,0 0 0 0 0,0 0-1 0 0,0 0 1 0 0,0 0 0 0 0,0 0 0 0 0,0 1 0 0 0,0-1 0 0 0,0 0 0 0 0,0 0 0 0 0,0 0 0 0 0,0 0 0 0 0,0 0 0 0 0,0 0-1 0 0,0 0 1 0 0,0 0 0 0 0,0 0 0 0 0,0 0 0 0 0,0 0 0 0 0,0 1 0 0 0,0-1 0 0 0,0 0 0 0 0,0 0 0 0 0,0 0 0 0 0,0 0 0 0 0,0 0-1 0 0,0 0 1 0 0,0 0 0 0 0,0 0 0 0 0,0 0 0 0 0,0 0 0 0 0,0 0 0 0 0,0 0 0 0 0,0 0 47 0 0,0 1-47 0 0,0-1-1 0 0,0 0 1 0 0,-1 0 0 0 0,-7 35 65 0 0,5-27 435 0 0,1 3-67 0 0,-8 29 21 0 0,8-30 631 0 0,2 2-486 0 0,0 33 8 0 0,0-33 452 0 0,3-2-684 0 0,10 30-7 0 0,-10-29 313 0 0,3-5-416 0 0,18 20-7 0 0,-18-19 155 0 0,1-5-321 0 0,18 5-10 0 0,-25-6-122 0 0,1-1-1 0 0,-1 0 0 0 0,0 0 1 0 0,1 0-1 0 0,-1 0 0 0 0,1 1 1 0 0,-1-1-1 0 0,1 0 0 0 0,-1 0 1 0 0,1 0-1 0 0,-1 0 0 0 0,1 0 1 0 0,-1 0-1 0 0,0 0 0 0 0,1 0 1 0 0,-1 0-1 0 0,1 0 0 0 0,-1-1 1 0 0,1 1-1 0 0,0 0 1 0 0,5-3 58 0 0,-1 1 1 0 0,1-1 0 0 0,-1-1 0 0 0,1 1 0 0 0,-1-1-1 0 0,0 0 1 0 0,0 0 0 0 0,-1 0 0 0 0,1-1 0 0 0,3-4-1 0 0,-1 0 21 0 0,-1 0 0 0 0,0-1 0 0 0,-1 1 0 0 0,0-1-1 0 0,6-14 1 0 0,-5 4-69 0 0,0 0 0 0 0,-1 0 0 0 0,-1-1 0 0 0,-1 1 0 0 0,0-41-1 0 0,1 33-1570 0 0,-2 16 106 0 0,-1 10 525 0 0,30 51-8573 0 0,-25-39 9984 0 0,-3 1-144 0 0,9 31 38 0 0,-9-31 390 0 0,1 0-435 0 0,10 33-17 0 0,-10-33 643 0 0,0-2-621 0 0,14 31 2 0 0,-14-30 5819 0 0,-3-10-6097 0 0,1 0 0 0 0,-1 0 0 0 0,1 0 0 0 0,-1-1 0 0 0,0 1 1 0 0,1 0-1 0 0,-1 0 0 0 0,1-1 0 0 0,-1 1 0 0 0,0-1 0 0 0,1 1 0 0 0,-1-1 0 0 0,0 0 0 0 0,0 0 1 0 0,0 1-1 0 0,1-1 0 0 0,-1 0 0 0 0,0 0 0 0 0,0 0 0 0 0,0 0 0 0 0,0 0 0 0 0,0 0 0 0 0,-1 0 1 0 0,2-2-1 0 0,0-2 74 0 0,0 0 1 0 0,0 0 0 0 0,-1 0 0 0 0,1-1 0 0 0,0-7-1 0 0,-1 7-73 0 0,3-15-47 0 0,0 2 1 0 0,2-1 0 0 0,14-34-1 0 0,-12 37-1330 0 0,1 1 1 0 0,15-21-1 0 0,-19 29 445 0 0,-3 6-276 0 0,0 1-126 0 0,6-7-203 0 0,3 1-4232 0 0,-4 14 5615 0 0,20 21 95 0 0,-20-21 470 0 0,-1 1-238 0 0,21 24 173 0 0,-21-24 572 0 0,2-1-453 0 0,24 24 119 0 0,-24-23 56 0 0,-1-6 11 0 0,21 9 4 0 0,-21-8 4 0 0,-5-3-606 0 0,1 0 0 0 0,-1 0 0 0 0,0 0-1 0 0,0 0 1 0 0,0 1 0 0 0,0-1 0 0 0,1 1 0 0 0,2 1-1 0 0,-3-2-29 0 0,0 1-1 0 0,1 0 1 0 0,-1-1-1 0 0,1 1 1 0 0,-1-1-1 0 0,1 0 1 0 0,-1 0-1 0 0,1 0 1 0 0,-1 0-1 0 0,1 0 1 0 0,2-1-1 0 0,2 1 110 0 0,20-4 665 0 0,-20 3-702 0 0,19-5 616 0 0,-16 2-616 0 0,0 0-1 0 0,0 0 1 0 0,0-1 0 0 0,-1-1-1 0 0,1 0 1 0 0,-1 0 0 0 0,13-12-1 0 0,-17 14-71 0 0,-1 0-1 0 0,0 0 0 0 0,0-1 1 0 0,0 1-1 0 0,-1-1 1 0 0,1 0-1 0 0,-1 0 0 0 0,-1 0 1 0 0,1 0-1 0 0,-1-1 1 0 0,1 1-1 0 0,-1-1 1 0 0,-1 1-1 0 0,1-1 0 0 0,-1 0 1 0 0,1-10-1 0 0,-3 12-17 0 0,-3-7-2 0 0,-4 1 4 0 0,6 8-101 0 0,0 1 0 0 0,-1 0 0 0 0,1-1 0 0 0,-1 1 0 0 0,1 0 0 0 0,-1 0 0 0 0,0 1 0 0 0,1-1 0 0 0,-1 0 0 0 0,0 1 0 0 0,1 0 0 0 0,-1-1 0 0 0,0 1 0 0 0,0 0 0 0 0,1 1 0 0 0,-1-1 0 0 0,-4 1 0 0 0,0 1-59 0 0,-1 0 1 0 0,1 0-1 0 0,0 0 0 0 0,-1 1 1 0 0,-10 6-1 0 0,12-7 50 0 0,3-1 19 0 0,1 0 1 0 0,0 0 0 0 0,-1 0-1 0 0,1 1 1 0 0,0-1 0 0 0,0 0 0 0 0,0 1-1 0 0,0 0 1 0 0,0-1 0 0 0,-3 4-1 0 0,-1 0-18 0 0,-20 20-138 0 0,0 4 87 0 0,4 2 56 0 0,14-14 4 0 0,-9 24 128 0 0,13-30 68 0 0,3-1 12 0 0,-2 1-110 0 0,1-6 43 0 0,1 1 0 0 0,0-1 0 0 0,0 0 0 0 0,1 1 0 0 0,-1 6 0 0 0,1-1 51 0 0,1-1 0 0 0,2 14 0 0 0,-1-10-77 0 0,-1-2 282 0 0,5-3-211 0 0,18 30-5 0 0,-18-30-25 0 0,1-3-15 0 0,20 16-3 0 0,-20-17 1 0 0,2-1 6 0 0,26 12 1 0 0,-20-10 0 0 0,-7-4-79 0 0,26 4 175 0 0,-25-5-168 0 0,26 2 191 0 0,-26-2-193 0 0,-4 0-16 0 0,0-1 0 0 0,1 0 1 0 0,-1 0-1 0 0,9-1 0 0 0,26-3 61 0 0,-8 0-75 0 0,2 0-16 0 0,-9 2-39 0 0,-21 2-154 0 0,2-1-39 0 0,16 0 0 0 0,-17 1-44 0 0,0-1-723 0 0,12-2-914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343 155 3679 0 0,'0'-4'503'0'0,"-1"0"-1"0"0,1-1 1 0 0,-1 1-1 0 0,0 0 0 0 0,0 0 1 0 0,0 0-1 0 0,-3-6 0 0 0,0-2 191 0 0,1 4-277 0 0,0 1-1 0 0,0-1 1 0 0,0 1-1 0 0,-1 0 0 0 0,0 0 1 0 0,0 0-1 0 0,0 1 0 0 0,-1 0 1 0 0,0 0-1 0 0,-1 0 1 0 0,1 0-1 0 0,-8-6 0 0 0,9 11-312 0 0,1-1 0 0 0,0 1 1 0 0,-1-1-1 0 0,1 1 0 0 0,-1 0 0 0 0,1 0 0 0 0,-1 0 0 0 0,0 1 0 0 0,1-1 0 0 0,-1 1 0 0 0,0 0 0 0 0,-6 1 0 0 0,4-1 77 0 0,4 0-135 0 0,1 0 0 0 0,-1 0-1 0 0,1 0 1 0 0,-1 0 0 0 0,0 0-1 0 0,1 1 1 0 0,-1-1 0 0 0,1 1-1 0 0,-1-1 1 0 0,0 1 0 0 0,-1 1 0 0 0,-1 0 57 0 0,1-2-44 0 0,1 1 0 0 0,-1 0 0 0 0,1 0 0 0 0,-1 0 0 0 0,1 0 0 0 0,-1 0 0 0 0,1 0 1 0 0,-3 3-1 0 0,-1 0 44 0 0,2-3-17 0 0,0 2 0 0 0,0-1 1 0 0,1 0-1 0 0,-1 1 0 0 0,-4 4 0 0 0,1-2-1 0 0,4-3-45 0 0,-1 1-1 0 0,1-1 1 0 0,-1 1 0 0 0,1 0 0 0 0,-5 5 0 0 0,3-2-4 0 0,1-3-8 0 0,0 1 0 0 0,1 0 0 0 0,-1 0 1 0 0,1 0-1 0 0,-3 4 0 0 0,0 0 9 0 0,2-2 86 0 0,-2 3 6 0 0,-16 30 0 0 0,17-30 27 0 0,2 2 113 0 0,-9 31 55 0 0,9-31 11 0 0,2 0-6 0 0,-2 42 536 0 0,7-42-598 0 0,9 35-61 0 0,-10-34 156 0 0,4-3-203 0 0,20 26-73 0 0,-26-34-80 0 0,0 0 1 0 0,0 0-1 0 0,0 1 0 0 0,0-1 1 0 0,0 0-1 0 0,1 0 0 0 0,-1 0 1 0 0,0 0-1 0 0,0 0 0 0 0,1 0 1 0 0,1 0-1 0 0,33 20-9 0 0,-27-16-81 0 0,-1-3-13 0 0,21 3-28 0 0,-22-3-129 0 0,0-2-53 0 0,2 1 201 0 0,-6-1 21 0 0,1 1-1 0 0,0-1 1 0 0,0 0 0 0 0,0 0 0 0 0,0 0-1 0 0,5-1 1 0 0,-4 0-153 0 0,19-1-2556 0 0,3 1-1455 0 0,-21 0-1178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45 17623 0 0,'-7'-12'1912'0'0,"-1"2"-1827"0"0,0-2-2 0 0,8 11-101 0 0,0 1 0 0 0,-1-1-1 0 0,1 0 1 0 0,0 1 0 0 0,-1-1-1 0 0,1 1 1 0 0,0-1 0 0 0,-1 1-1 0 0,1-1 1 0 0,-1 1 0 0 0,1-1-1 0 0,-1 1 1 0 0,1 0 0 0 0,-1-1-1 0 0,1 1 1 0 0,-1 0 0 0 0,1-1-1 0 0,-1 1 1 0 0,1 0 0 0 0,-1 0-1 0 0,0-1 1 0 0,1 1 0 0 0,-1 0-1 0 0,1 0 1 0 0,-1 0 0 0 0,0 0-1 0 0,1 0 1 0 0,-1 0 0 0 0,0 0-1 0 0,1 0 1 0 0,-1 0 0 0 0,0 0-1 0 0,1 0 1 0 0,-1 0 0 0 0,1 1-1 0 0,-2-1 1 0 0,1 0-1 0 0,-1 1-324 0 0,-3 3-154 0 0,-17 12 372 0 0,17-12 11 0 0,-1 2 45 0 0,-14 18 178 0 0,14-18 78 0 0,2 3 18 0 0,-16 27 34 0 0,15-27 129 0 0,2 3 59 0 0,-10 32 11 0 0,9-32-18 0 0,4-1-85 0 0,-3 46 516 0 0,7-46-661 0 0,13 29-35 0 0,-13-30 122 0 0,3-7-194 0 0,27 9-13 0 0,-31-11-59 0 0,0-1 0 0 0,1 0 0 0 0,-1 1 0 0 0,0-1 0 0 0,0 0-1 0 0,0 0 1 0 0,6-2 0 0 0,-3 1 3 0 0,0-1-1 0 0,0 0 1 0 0,0-1 0 0 0,0 1-1 0 0,-1-1 1 0 0,1 0-1 0 0,-1 0 1 0 0,0-1 0 0 0,0 0-1 0 0,0 0 1 0 0,0 0-1 0 0,0-1 1 0 0,-1 1 0 0 0,0-1-1 0 0,0 0 1 0 0,0 0-1 0 0,-1-1 1 0 0,0 1 0 0 0,4-10-1 0 0,-3 9 34 0 0,-2 0 0 0 0,1-1 0 0 0,-1 0 0 0 0,0 0 0 0 0,0 0 0 0 0,-1 0 0 0 0,0 0 0 0 0,0 0 1 0 0,0 0-1 0 0,-1 0 0 0 0,-1 0 0 0 0,1 0 0 0 0,-1 0 0 0 0,0 0 0 0 0,0 0 0 0 0,-1 0 0 0 0,-3-9 0 0 0,2 11-186 0 0,0-1 0 0 0,0 1 0 0 0,0 0 0 0 0,-8-8 0 0 0,0 1-6775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11519 0 0,'0'0'4626'0'0,"5"12"-3508"0"0,13 36-402 0 0,-13-36-178 0 0,-1 0-33 0 0,12 35-53 0 0,-12-35-191 0 0,0-3-79 0 0,10 29-20 0 0,-10-28 306 0 0,0-1-345 0 0,16 36 640 0 0,-21-50-583 0 0,0-1 0 0 0,0 1 1 0 0,0 0-1 0 0,0-1 1 0 0,1-5-1 0 0,-1-3 25 0 0,-1-3-142 0 0,1 0 0 0 0,1 1 0 0 0,0-1-1 0 0,4-21 1 0 0,-3 31-118 0 0,0-1 0 0 0,1 1 0 0 0,0 0-1 0 0,0 0 1 0 0,1 0 0 0 0,0 0 0 0 0,0 0 0 0 0,0 1 0 0 0,1-1 0 0 0,0 1 0 0 0,9-11-1 0 0,8 1-505 0 0,-19 15 432 0 0,3 1-82 0 0,14-2 113 0 0,-15 2 22 0 0,1 9-86 0 0,15 26 66 0 0,-15-26 0 0 0,-3 2 16 0 0,5 32 54 0 0,-5-32-2 0 0,0 0 96 0 0,3 30 48 0 0,-4-31 301 0 0,1 0-244 0 0,6 30 3 0 0,-6-31 820 0 0,8-16-840 0 0,-9 4-142 0 0,1-1 0 0 0,-1 1 0 0 0,0-1 0 0 0,1 0-1 0 0,-2 0 1 0 0,1 0 0 0 0,0 1 0 0 0,-1-6 0 0 0,2-5 8 0 0,3-11-189 0 0,1 0 0 0 0,10-29 1 0 0,-14 47 46 0 0,1 0 0 0 0,0 0 1 0 0,1 1-1 0 0,-1 0 0 0 0,1-1 1 0 0,1 1-1 0 0,-1 0 0 0 0,1 1 1 0 0,0-1-1 0 0,0 1 0 0 0,1 0 1 0 0,7-5-1 0 0,3 2-51 0 0,-7 7 105 0 0,21 4-13 0 0,-22 3 20 0 0,-1 0 56 0 0,0 0 0 0 0,-1 0 0 0 0,11 13 0 0 0,-10-9 7 0 0,0 1-1 0 0,8 19 1 0 0,-15-30-4 0 0,5 11 53 0 0,-2 0 1 0 0,9 33-33 0 0,-9-33-2 0 0,-1-1-137 0 0,4 31-66 0 0,-4-30-9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1839 0 0,'0'0'83'0'0,"2"11"93"0"0,9 33 349 0 0,-8-33 853 0 0,1 3-636 0 0,11 44 137 0 0,-11-44 60 0 0,0-1 11 0 0,14 39 29 0 0,-14-40 1252 0 0,2-2-1081 0 0,17 27-6 0 0,-17-28 4671 0 0,0-5-5151 0 0,22 11-49 0 0,-21-11-181 0 0,-7-6-76 0 0,3-6-184 0 0,-2-1 0 0 0,1 0 1 0 0,-1 1-1 0 0,-1-1 1 0 0,1 0-1 0 0,-1 0 0 0 0,-2-12 1 0 0,0-10 96 0 0,3 5-527 0 0,0 0-1 0 0,1 0 1 0 0,8-33-1 0 0,-6 45 101 0 0,0 0 1 0 0,0 1-1 0 0,1-1 0 0 0,1 1 0 0 0,1 0 1 0 0,0 0-1 0 0,13-18 0 0 0,-10 17-850 0 0,-1 0-3213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0,'0'0'2155'0'0,"3"11"-1371"0"0,9 33 31 0 0,-9-33-13 0 0,-1 0-80 0 0,9 60 1267 0 0,-1 1-954 0 0,-4-30-875 0 0,-4-32 794 0 0,-1-10-941 0 0,-1-1 0 0 0,1 0 0 0 0,-1 1 0 0 0,1-1-1 0 0,-1 0 1 0 0,0 0 0 0 0,1 1 0 0 0,-1-1 0 0 0,0 0 0 0 0,1 0 0 0 0,-1 0 0 0 0,0 1-1 0 0,0-1 1 0 0,0 0 0 0 0,0 0 0 0 0,0 0 0 0 0,0 0 0 0 0,0-1 0 0 0,0 2 6 0 0,2-24 138 0 0,10-41-1 0 0,-9 53-169 0 0,0 1 0 0 0,1-1 0 0 0,1 1 0 0 0,0 0 0 0 0,9-15 0 0 0,-12 23-58 0 0,1-1 1 0 0,0 1-1 0 0,0 0 1 0 0,0 0-1 0 0,1 0 1 0 0,5-3-1 0 0,-7 5-30 0 0,2 0-91 0 0,18-2-192 0 0,-14 8 304 0 0,21 13 51 0 0,-28-17 26 0 0,-1-1 1 0 0,1 1 0 0 0,0-1-1 0 0,-1 0 1 0 0,1 1-1 0 0,0-1 1 0 0,-1 1-1 0 0,1-1 1 0 0,-1 1 0 0 0,1 0-1 0 0,-1-1 1 0 0,1 1-1 0 0,-1 0 1 0 0,1-1-1 0 0,-1 1 1 0 0,0 0 0 0 0,1-1-1 0 0,-1 1 1 0 0,0 0-1 0 0,0 0 1 0 0,1 1-1 0 0,12 36 2 0 0,-9-17 60 0 0,2 23 11 0 0,-5-32 1006 0 0,2-12-1071 0 0,-1 0 0 0 0,0 0 0 0 0,0 0-1 0 0,1-1 1 0 0,-1 1 0 0 0,0 0 0 0 0,0-1-1 0 0,1 0 1 0 0,-1 1 0 0 0,0-1 0 0 0,0 0-1 0 0,0 0 1 0 0,0 0 0 0 0,0 0 0 0 0,0-1-1 0 0,2-1 1 0 0,0-1-16 0 0,-1 0 1 0 0,0-1-1 0 0,0 1 1 0 0,0-1-1 0 0,3-9 1 0 0,-1 5-17 0 0,1-4-69 0 0,2 1 0 0 0,-1 0 0 0 0,1 0 0 0 0,1 0 0 0 0,0 1 0 0 0,1 0 0 0 0,0 1 0 0 0,21-17 0 0 0,-26 24-64 0 0,14-4 27 0 0,2 3 118 0 0,-20 4 19 0 0,-1 0-1 0 0,1 0 1 0 0,0 0-1 0 0,-1 0 0 0 0,1 0 1 0 0,0 0-1 0 0,-1 1 1 0 0,1-1-1 0 0,0 0 1 0 0,-1 0-1 0 0,1 0 1 0 0,0 1-1 0 0,-1-1 0 0 0,1 0 1 0 0,0 0-1 0 0,0 1 1 0 0,30 14 61 0 0,-24-12 71 0 0,1 4-64 0 0,21 22 0 0 0,-22-22 1 0 0,-1 3-7 0 0,17 33-40 0 0,-17-32 44 0 0,-2 1 7 0 0,11 37-45 0 0,-11-37 43 0 0,-2-1-1 0 0,13 49 70 0 0,-7-22-149 0 0,-5-29-72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1375 0 0,'13'-62'14152'0'0,"-10"72"-13777"0"0,9 34 60 0 0,-9-33 439 0 0,-3-6-781 0 0,1 1-1 0 0,-1-1 1 0 0,1 0-1 0 0,0 1 1 0 0,2 6-1 0 0,0 0 12 0 0,-2-2 501 0 0,3 1-322 0 0,13 36-10 0 0,-13-35 258 0 0,3-3-327 0 0,24 29-20 0 0,-23-29 167 0 0,0-5-189 0 0,23 11-2 0 0,-23-11 0 0 0,-2-4-5 0 0,15 1-24 0 0,-12-2-17 0 0,-2-2-67 0 0,-1-1-1 0 0,-1 1 0 0 0,1-1 0 0 0,0-1 1 0 0,-1 1-1 0 0,0-1 0 0 0,0 1 1 0 0,0-1-1 0 0,6-10 0 0 0,-4 5-25 0 0,-1 1-1 0 0,-1-1 0 0 0,0 0 0 0 0,0-1 0 0 0,5-17 0 0 0,-5 8-33 0 0,14-38 41 0 0,-17 52-49 0 0,1 1 0 0 0,0-1 1 0 0,0 0-1 0 0,0 1 0 0 0,1-1 1 0 0,0 1-1 0 0,4-5 1 0 0,3 3-532 0 0,-4 15 461 0 0,1 3 61 0 0,13 21 0 0 0,-15-21 33 0 0,8 25 1 0 0,-14-36-4 0 0,3 10 237 0 0,2-1-172 0 0,16 29-1 0 0,-16-29 1044 0 0,-4-10-1098 0 0,1 1 0 0 0,-1-1 1 0 0,0 1-1 0 0,0-1 0 0 0,0 0 0 0 0,1 1 0 0 0,-1-1 0 0 0,0 0 1 0 0,0 0-1 0 0,0 0 0 0 0,0 0 0 0 0,-1 0 0 0 0,1 0 0 0 0,0 0 1 0 0,0 0-1 0 0,-1-1 0 0 0,1 1 0 0 0,0 0 0 0 0,-1 0 0 0 0,1 0 1 0 0,-1-1-1 0 0,1 0 0 0 0,1-6 84 0 0,-1 0 0 0 0,2-13 0 0 0,-2 7-54 0 0,0 8-90 0 0,0 0 0 0 0,0 0 0 0 0,1 0-1 0 0,-1 0 1 0 0,1 0 0 0 0,1 0 0 0 0,-1 0 0 0 0,5-6-1 0 0,-5 9 16 0 0,1-1 0 0 0,0 1 0 0 0,0-1-1 0 0,1 1 1 0 0,-1 0 0 0 0,1 0 0 0 0,-1 1-1 0 0,1-1 1 0 0,0 1 0 0 0,0 0 0 0 0,0 0-1 0 0,0 0 1 0 0,8-2 0 0 0,-5 2-25 0 0,12 1 49 0 0,11 2 11 0 0,-3 5 11 0 0,-13 0 21 0 0,18 12-76 0 0,-30-17 37 0 0,0 0 1 0 0,-1 0-1 0 0,1 0 1 0 0,-1 0-1 0 0,1 0 1 0 0,-1 1-1 0 0,1-1 1 0 0,0 2-1 0 0,31 34-5 0 0,3 17 12 0 0,-10-7-54 0 0,-21-38-229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0,'0'0'10619'0'0,"4"10"-7332"0"0,12 33-1807 0 0,-12-32-795 0 0,1 2-158 0 0,15 39-82 0 0,-15-39-226 0 0,-3-3-173 0 0,1-1 1 0 0,0 1-1 0 0,7 12 0 0 0,-4-7-13 0 0,-1-2 31 0 0,-1-4-136 0 0,12 30-65 0 0,-13-30-14 0 0,10-24-4153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45 919 0 0,'-5'-18'242'0'0,"5"16"595"0"0,-6-6 2634 0 0,-9-8 1983 0 0,13 27-7771 0 0,-8 45 1390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8751 0 0,'0'0'3394'0'0,"-3"-1"-2554"0"0,-8 0-160 0 0,9 1-68 0 0,-3 1-18 0 0,-31 10-25 0 0,31-8-571 0 0,-4 1-83 0 0,1 0-1 0 0,-1 1 1 0 0,1 1 0 0 0,-8 5 0 0 0,13-8 72 0 0,0-1-9 0 0,0 0 0 0 0,0 0-1 0 0,0 1 1 0 0,0-1 0 0 0,-4 6-1 0 0,2-2 43 0 0,1-2 286 0 0,-1 3 145 0 0,-13 22 28 0 0,13-22 1719 0 0,5 3-1660 0 0,-3 44 700 0 0,11-49-1032 0 0,26 18-29 0 0,-25-17-8 0 0,-2-4-15 0 0,2 1-118 0 0,-5-1-15 0 0,1 0 0 0 0,-1-1 1 0 0,1 1-1 0 0,0-1 0 0 0,7 0 1 0 0,-4 1 0 0 0,-4-1-30 0 0,0 0 1 0 0,0 0 0 0 0,0-1-1 0 0,0 1 1 0 0,0-1 0 0 0,4 0-1 0 0,2-1-366 0 0,0 0-1 0 0,-1 0 0 0 0,1 0 1 0 0,-1-1-1 0 0,0-1 0 0 0,1 0 1 0 0,10-5-1 0 0,8-5-3705 0 0,-11 3-1099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12895 0 0,'0'0'2402'0'0,"-4"0"-1270"0"0,-11 2 48 0 0,11-1-84 0 0,-2 1-396 0 0,-1-1-521 0 0,4-1-87 0 0,0 1 1 0 0,0-1-1 0 0,1 1 0 0 0,-1 0 1 0 0,0 0-1 0 0,1 0 1 0 0,-1 0-1 0 0,-3 2 0 0 0,-19 11 308 0 0,-1 4-338 0 0,21-14-153 0 0,-2 3-8 0 0,-19 22 3 0 0,20-21 0 0 0,1 0 0 0 0,-14 26 27 0 0,15-25 290 0 0,3 1-115 0 0,-4 30 38 0 0,4-30 350 0 0,7-6-326 0 0,17 13 0 0 0,-23-17-159 0 0,1 0 0 0 0,-1 1 0 0 0,0-1 0 0 0,1 0-1 0 0,-1 1 1 0 0,1-1 0 0 0,-1 0 0 0 0,1 1 0 0 0,-1-1 0 0 0,1 0-1 0 0,-1 0 1 0 0,1 0 0 0 0,-1 0 0 0 0,1 1 0 0 0,-1-1 0 0 0,1 0-1 0 0,-1 0 1 0 0,2 0 0 0 0,9-1 18 0 0,-1 0 0 0 0,1 0 0 0 0,-1-1 0 0 0,1 0 0 0 0,-1-1 0 0 0,1 0 0 0 0,-1-1 0 0 0,0 0 1 0 0,13-8-1 0 0,9-7-451 0 0,41-34 1 0 0,-57 42 351 0 0,-15 9 83 0 0,1 1 0 0 0,-1 0 0 0 0,1-1 0 0 0,0 1 0 0 0,0 0 0 0 0,-1 0 0 0 0,1 0 0 0 0,0 0-1 0 0,0 0 1 0 0,0 1 0 0 0,0-1 0 0 0,0 1 0 0 0,0-1 0 0 0,0 1 0 0 0,3-1 0 0 0,-2 1 34 0 0,0 0 433 0 0,3 8-420 0 0,17 26-56 0 0,-22-33-10 0 0,0 1 1 0 0,0 0 0 0 0,0-1 0 0 0,0 1 0 0 0,-1 0 0 0 0,1-1 0 0 0,0 1 0 0 0,0 3 0 0 0,10 32-105 0 0,-8-28 12 0 0,-1 1-80 0 0,8 28 77 0 0,-8-28-8 0 0,2-2-1218 0 0,10 27 849 0 0,-10-26-375 0 0,-3-24-5869 0 0,-1 5 1600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0,'0'0'4818'0'0,"4"10"-3556"0"0,17 48 285 0 0,-1 2-318 0 0,1 9-638 0 0,-16-55-516 0 0,13 43 266 0 0,0 8-262 0 0,6 29 10 0 0,-4-19 210 0 0,-3-4 35 0 0,-6-26-166 0 0,-8-34 0 0 0,1 2 0 0 0,11 38-6 0 0,-11-38-28 0 0,0-4-7 0 0,0 3-78 0 0,-1-4 83 0 0,1 0 0 0 0,0 0 0 0 0,6 12 0 0 0,10 14-50 0 0,-15-25-200 0 0,-7-10-1518 0 0,-19-13-100 0 0,11 6 536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17967 0 0,'0'0'1632'0'0,"5"2"-1306"0"0,29 6 132 0 0,4 2 25 0 0,10 1-135 0 0,0-1 1 0 0,67 5-1 0 0,-89-15-289 0 0,0-1-1 0 0,0-1 1 0 0,0-2 0 0 0,0 0-1 0 0,-1-2 1 0 0,45-15 0 0 0,-50 15 170 0 0,0 1-18 0 0,-10 1-174 0 0,6-1 48 0 0,41-1-81 0 0,-53 5-135 0 0,3 1 86 0 0,1 0-4704 0 0</inkml:trace>
  <inkml:trace contextRef="#ctx0" brushRef="#br0" timeOffset="1">705 1 16583 0 0,'0'0'1846'0'0,"3"11"-1433"0"0,6 34 88 0 0,-6-34 13 0 0,0 3-41 0 0,1 3-361 0 0,13 48 259 0 0,-3-21-193 0 0,-11-33-47 0 0,1 0-192 0 0,11 34-89 0 0,-11-34-11 0 0,3-28-3254 0 0,-7 11 3220 0 0,0-1-1 0 0,-1 1 0 0 0,0 0 1 0 0,0 0-1 0 0,-1 0 0 0 0,-4-11 1 0 0,1 1-270 0 0,-11-38-4403 0 0,6 26 274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1839 0 0,'-5'-27'2870'0'0,"4"21"-2538"0"0,1 4-118 0 0,4 8 408 0 0,16 35-612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192 121 6447 0 0,'0'0'298'0'0,"0"-2"-10"0"0,0-5-80 0 0,0 0 889 0 0,0-1 1 0 0,0 0-1 0 0,-1 0 1 0 0,-3-9-1 0 0,3 14-906 0 0,1 0 0 0 0,-1 1 0 0 0,-1-1 0 0 0,1 0 0 0 0,0 1 0 0 0,0-1 0 0 0,-1 1 1 0 0,0-1-1 0 0,1 1 0 0 0,-1 0 0 0 0,0 0 0 0 0,0 0 0 0 0,0 0 0 0 0,-1 0 0 0 0,-2-2 0 0 0,2 3 4 0 0,0 0 0 0 0,0 0 0 0 0,1 0 1 0 0,-1 0-1 0 0,-1 1 0 0 0,1-1 0 0 0,0 1 1 0 0,-3-1-1 0 0,2 1 589 0 0,-2 3-549 0 0,-16 9-62 0 0,16-9 147 0 0,-27 33-23 0 0,26-29-153 0 0,3 1 20 0 0,-13 24 84 0 0,12-25 38 0 0,2 3 8 0 0,-9 28-6 0 0,9-28 200 0 0,2 2-256 0 0,-3 36-22 0 0,3-36-21 0 0,4-2-124 0 0,9 30 0 0 0,-12-38-61 0 0,0-1 0 0 0,0 0-1 0 0,1 0 1 0 0,-1 0 0 0 0,0 0-1 0 0,1 0 1 0 0,-1 0 0 0 0,1 0-1 0 0,0 0 1 0 0,-1 0 0 0 0,1 0-1 0 0,-1-1 1 0 0,1 1 0 0 0,0 0-1 0 0,1 1 1 0 0,22 22 25 0 0,-18-18 57 0 0,0-5 10 0 0,16 3-7 0 0,-11-4-5 0 0,-3-2-55 0 0,-1-1 1 0 0,1 0-1 0 0,0 0 0 0 0,-1-1 0 0 0,0 0 1 0 0,1 0-1 0 0,10-9 0 0 0,-7 3-35 0 0,0 0-1 0 0,0-1 1 0 0,15-20 0 0 0,-3-2-123 0 0,-2-1 1 0 0,23-47-1 0 0,-30 48 120 0 0,-8 20 36 0 0,0 0 0 0 0,1 0 0 0 0,0 0-1 0 0,9-12 1 0 0,-14 24 2 0 0,4 4-21 0 0,19 14-73 0 0,-19-13-11 0 0,-3 7-68 0 0,9 35 95 0 0,-8-33 64 0 0,-1-1-1 0 0,2 21 1 0 0,-3-18-6 0 0,0-3 55 0 0,1-2 12 0 0,8 30-44 0 0,-8-31 283 0 0,0 0-231 0 0,13 26-11 0 0,-12-26 3 0 0,-3-10-52 0 0,0 0 0 0 0,0 0 0 0 0,0 0 0 0 0,0 0 0 0 0,1 0 0 0 0,-1 0 0 0 0,-1 0 0 0 0,1-1 0 0 0,0 1-1 0 0,0 0 1 0 0,0-1 0 0 0,-1 1 0 0 0,2-3 0 0 0,6-23 112 0 0,-4 14-67 0 0,3-7-24 0 0,0 0-1 0 0,18-31 1 0 0,-20 43-84 0 0,0 0 0 0 0,0 0 0 0 0,1 1 0 0 0,0-1 0 0 0,0 1 0 0 0,1 1 0 0 0,0-1 0 0 0,11-7 0 0 0,-14 11 5 0 0,-4 2 21 0 0,1 1 1 0 0,0-1 0 0 0,-1 1-1 0 0,1-1 1 0 0,0 1 0 0 0,0-1-1 0 0,-1 1 1 0 0,1-1 0 0 0,0 1-1 0 0,0 0 1 0 0,0-1 0 0 0,0 1-1 0 0,1 0 1 0 0,30-8-94 0 0,-27 8 95 0 0,4 1-43 0 0,20 11 41 0 0,-20-8 9 0 0,-5-1-5 0 0,0-1 0 0 0,0 1 0 0 0,0-1 0 0 0,0 1 0 0 0,0 1 0 0 0,5 4 0 0 0,-2-2-1 0 0,-2-3 0 0 0,-1 1-1 0 0,0-1 1 0 0,0 1-1 0 0,0 0 1 0 0,4 7-1 0 0,22 24 10 0 0,0 2 55 0 0,-24-30 17 0 0,0 1 1 0 0,18 23-1 0 0,-18-24-6 0 0,0 1-1 0 0,1 1-43 0 0,20 29 75 0 0,-3 0-125 0 0,-18-29-168 0 0,-1-1-1626 0 0,15 35 563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0,'0'0'2372'0'0,"6"9"-1502"0"0,17 27-6 0 0,-18-27 710 0 0,-2 4-806 0 0,8 37-84 0 0,-8-38-178 0 0,-3-1-361 0 0,2 32-41 0 0,-1-33 7 0 0,-3-4-42 0 0,1 0-1 0 0,0 0 1 0 0,1 0 0 0 0,-1 6 0 0 0,0-1 5 0 0,0-2 1918 0 0,2-13-1795 0 0,0 1-1 0 0,0-1 1 0 0,0 0-1 0 0,1 1 1 0 0,-1-1-1 0 0,1 1 1 0 0,4-6-1 0 0,-2 2 35 0 0,-2 3-200 0 0,6-12-286 0 0,1 0 0 0 0,0 1 1 0 0,1 0-1 0 0,19-21 0 0 0,-6 23-333 0 0,-16 18 626 0 0,22 15 32 0 0,-21-15 316 0 0,-2 4-220 0 0,16 28 0 0 0,-16-28 132 0 0,-1 0-154 0 0,13 26-9 0 0,-13-26 106 0 0,0 0-181 0 0,15 26-66 0 0,-15-27-84 0 0,-1 1-1144 0 0,15 25 410 0 0,-15-26-206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177 110 1839 0 0,'1'-4'134'0'0,"0"1"15"0"0,3-4 1801 0 0,-1 0-858 0 0,0 1 0 0 0,0-1-1 0 0,4-11 1 0 0,-7 16-957 0 0,0 0 0 0 0,1 0 0 0 0,-1 0 0 0 0,0 0 0 0 0,0 0 0 0 0,0 0 1 0 0,0 0-1 0 0,0 0 0 0 0,0 1 0 0 0,-1-1 0 0 0,1 0 0 0 0,-1 0 0 0 0,1 0 0 0 0,-1 0 1 0 0,0 1-1 0 0,1-1 0 0 0,-1 0 0 0 0,-2-3 0 0 0,1 4-35 0 0,1-1 1 0 0,0 1-1 0 0,-1-1 0 0 0,0 1 0 0 0,1 0 1 0 0,-1-1-1 0 0,0 1 0 0 0,0 0 0 0 0,1 0 1 0 0,-1 0-1 0 0,0 0 0 0 0,0 1 1 0 0,0-1-1 0 0,0 0 0 0 0,0 1 0 0 0,-1-1 1 0 0,1 1-1 0 0,0 0 0 0 0,0 0 0 0 0,0 0 1 0 0,0 0-1 0 0,-3 0 0 0 0,-1 1 51 0 0,0 0-1 0 0,0 1 1 0 0,0-1-1 0 0,0 1 1 0 0,-10 5-1 0 0,13-6-15 0 0,-19 15 34 0 0,18-12-97 0 0,-1 0-12 0 0,-12 15-34 0 0,13-14 40 0 0,-1 4 29 0 0,-14 27 62 0 0,15-27 223 0 0,1 2-197 0 0,-8 32-39 0 0,8-32 113 0 0,3 2-130 0 0,0 48 218 0 0,4-50-215 0 0,10 33 71 0 0,-10-33 268 0 0,3-3-238 0 0,21 24-40 0 0,-21-23-21 0 0,0-5-2 0 0,19 14-10 0 0,-19-14-45 0 0,-1-1-17 0 0,20 10-7 0 0,-25-12-85 0 0,0-1 0 0 0,0 1 0 0 0,0-1 0 0 0,0 0 0 0 0,-1 1 0 0 0,1-1 0 0 0,0 0-1 0 0,0 0 1 0 0,0 1 0 0 0,0-1 0 0 0,0 0 0 0 0,1 0 0 0 0,5 1-23 0 0,-5 0 0 0 0,1-1 1 0 0,-1 0 0 0 0,1 0 0 0 0,-1 1 0 0 0,1-1-1 0 0,-1-1 1 0 0,1 1 0 0 0,-1 0 0 0 0,5-2 0 0 0,1 1-398 0 0,0-2 0 0 0,0 1 0 0 0,0-1 0 0 0,0 0 0 0 0,0-1 1 0 0,-1 0-1 0 0,12-8 0 0 0,-11 4-859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78 11055 0 0,'0'0'2032'0'0,"7"2"-1582"0"0,1 0-273 0 0,27 5 1692 0 0,-27-5-1700 0 0,-4-1-77 0 0,-1 0-1 0 0,1-1 0 0 0,0 1 0 0 0,0-1 0 0 0,4 0 0 0 0,-4 0-12 0 0,0 0-1 0 0,1-1 0 0 0,-1 1 1 0 0,0-1-1 0 0,0 0 0 0 0,0-1 1 0 0,0 1-1 0 0,0-1 0 0 0,0 1 1 0 0,-1-1-1 0 0,7-4 0 0 0,-8 4 16 0 0,1 0 1 0 0,-1 0-1 0 0,1 0 0 0 0,-1 0 0 0 0,0 0 0 0 0,0-1 1 0 0,0 1-1 0 0,0-1 0 0 0,0 0 0 0 0,-1 1 0 0 0,1-1 1 0 0,-1 0-1 0 0,0 0 0 0 0,0 0 0 0 0,0 0 0 0 0,1-4 1 0 0,-2 7-48 0 0,1-1 0 0 0,-1 0 0 0 0,0 0 0 0 0,0 0 0 0 0,0 0 0 0 0,0 0 0 0 0,0 0 0 0 0,0 0 0 0 0,0 0 0 0 0,-1 0 0 0 0,1 0 0 0 0,0 0 0 0 0,0 0 0 0 0,-1 0 0 0 0,1 0 0 0 0,-1 0 0 0 0,1 0 0 0 0,-1 0 0 0 0,1 0 0 0 0,-1 1 0 0 0,1-1 0 0 0,-2-1 0 0 0,0 1-8 0 0,1 0 1 0 0,0 0 0 0 0,-1 0-1 0 0,1 1 1 0 0,-1-1 0 0 0,1 1-1 0 0,-1-1 1 0 0,0 1 0 0 0,1-1-1 0 0,-1 1 1 0 0,1 0 0 0 0,-1 0-1 0 0,-1 0 1 0 0,-4 0-36 0 0,1 0 1 0 0,-1 1-1 0 0,1 0 1 0 0,0 1 0 0 0,0-1-1 0 0,-12 5 1 0 0,-22 15-213 0 0,30-15 130 0 0,0 1 1 0 0,1 0 0 0 0,-12 11 0 0 0,19-15 71 0 0,-17 17-103 0 0,14-14 87 0 0,2-2-42 0 0,-2 5 11 0 0,-15 35 42 0 0,8 3 22 0 0,12-45-8 0 0,0-1 0 0 0,0 0 0 0 0,0 1 0 0 0,-1-1 0 0 0,1 0 0 0 0,0 1 0 0 0,1-1 0 0 0,-1 0 0 0 0,0 0 0 0 0,0 1 0 0 0,0-1 0 0 0,1 0 0 0 0,0 3 1 0 0,16 51 270 0 0,-10-46-186 0 0,24 27 3 0 0,-24-27 122 0 0,2-6-101 0 0,23 11 12 0 0,-23-10 50 0 0,8-2 107 0 0,-14-2-251 0 0,-1 1-1 0 0,1-1 1 0 0,-1 0-1 0 0,1 0 0 0 0,-1 0 1 0 0,1 0-1 0 0,-1-1 1 0 0,0 1-1 0 0,4-1 1 0 0,-1 0 15 0 0,-2 1-27 0 0,-1 0-1 0 0,0 0 1 0 0,0 0 0 0 0,0-1-1 0 0,0 1 1 0 0,0-1-1 0 0,0 1 1 0 0,0-1-1 0 0,1-1 1 0 0,22-8 145 0 0,7-5-146 0 0,-27 11-9 0 0,2-1-14 0 0,0-1 0 0 0,0 1 0 0 0,-1-1 0 0 0,0-1 1 0 0,0 1-1 0 0,0-1 0 0 0,-1 0 0 0 0,0 0 0 0 0,0-1 0 0 0,-1 1 1 0 0,0-1-1 0 0,0 0 0 0 0,4-13 0 0 0,0-1-219 0 0,-4 11 261 0 0,0-1 0 0 0,-1 1 0 0 0,-1-1 0 0 0,0 0 0 0 0,0 1 0 0 0,-1-18 0 0 0,4 39-112 0 0,14 33 50 0 0,-10-23-17 0 0,14 29 32 0 0,-2-2 27 0 0,-17-38 1072 0 0,-4-9-1078 0 0,0-1 0 0 0,1 0 0 0 0,-1 1 0 0 0,0-1-1 0 0,0 0 1 0 0,0 1 0 0 0,0-1 0 0 0,1 0 0 0 0,-1 1 0 0 0,0-1-1 0 0,0 0 1 0 0,0 0 0 0 0,0 1 0 0 0,-1-1 0 0 0,1 0 0 0 0,0 1-1 0 0,0-1 1 0 0,-1 0 0 0 0,1-6 67 0 0,0 2-76 0 0,0 0 0 0 0,1 0 0 0 0,0 0 0 0 0,0 0 0 0 0,0 0 0 0 0,0 1-1 0 0,1-1 1 0 0,0 0 0 0 0,0 1 0 0 0,0-1 0 0 0,0 1 0 0 0,1-1 0 0 0,0 1 0 0 0,0 0 0 0 0,0 0 0 0 0,0 0-1 0 0,1 1 1 0 0,6-6 0 0 0,3-5-2 0 0,-3 6-373 0 0,-1-1-1 0 0,2 2 0 0 0,-1 0 1 0 0,1 0-1 0 0,0 1 1 0 0,0 0-1 0 0,21-7 1 0 0,-24 9 238 0 0,-6 4-966 0 0,7-4-2377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14 919 0 0,'1'-2'67'0'0,"3"-2"90"0"0,-4 3 590 0 0,2 0 256 0 0,8-5 5069 0 0,-3 10-5219 0 0,20 12-48 0 0,-20-13 1333 0 0,-5 8-1622 0 0,5 30-18 0 0,-5-30 469 0 0,-2 0-709 0 0,1 1 0 0 0,2 13 0 0 0,-1-11-103 0 0,-1-1 293 0 0,1-2-66 0 0,5 34-29 0 0,-5-34-8 0 0,1 0-9 0 0,1 3-225 0 0,11 39 658 0 0,-1-9-491 0 0,-10-33-48 0 0,0 0-26 0 0,12 33-4 0 0,-12-34-10 0 0,0 0-45 0 0,10 27-17 0 0,-10-28-7 0 0,-1 1-21 0 0,9 28-133 0 0,-9-28-234 0 0,-3-1-54 0 0,1 31-6 0 0,-1-30-55 0 0,-3-10-1474 0 0,1 0 1504 0 0,0 0 0 0 0,0 0 1 0 0,0-1-1 0 0,0 1 0 0 0,0 0 0 0 0,1-1 0 0 0,-1 1 0 0 0,0-1 0 0 0,0 0 1 0 0,0 0-1 0 0,0 1 0 0 0,1-1 0 0 0,-1 0 0 0 0,-2-3 0 0 0,-9-5-4028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0,'6'1'464'0'0,"24"2"151"0"0,-11-1-502 0 0,-15-1 383 0 0,83 6 1906 0 0,-10 0-204 0 0,-73-6-2070 0 0,22-1 609 0 0,0 0 1 0 0,33-4-1 0 0,8-5 75 0 0,-64 9-596 0 0,2 0-1 0 0,0-1-130 0 0,16 2 821 0 0,-3 1-844 0 0,-14-1-148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0,'0'0'1040'0'0,"2"10"-853"0"0,8 28-59 0 0,-8-28 1160 0 0,1 3-521 0 0,0 4-510 0 0,11 47 986 0 0,-11-49-1004 0 0,12 42 948 0 0,-2-13-548 0 0,-9-33-308 0 0,0 1-137 0 0,13 35-30 0 0,-12-36-46 0 0,1-9-2358 0 0,-3-1 2104 0 0,15 2-345 0 0,-18-3 456 0 0,1 0-1 0 0,-1 0 1 0 0,1 0 0 0 0,-1-1 0 0 0,1 1 0 0 0,-1 0 0 0 0,1 0 0 0 0,-1-1 0 0 0,1 1 0 0 0,-1 0 0 0 0,1-1 0 0 0,-1 1 0 0 0,0 0 0 0 0,1-1 0 0 0,-1 1 0 0 0,1-1 0 0 0,-1 1 0 0 0,0 0 0 0 0,1-1 0 0 0,-1 1 0 0 0,0-1 0 0 0,0 1 0 0 0,1-1 0 0 0,-1 1 0 0 0,0-1 0 0 0,0 1 0 0 0,0-1 0 0 0,0 1 0 0 0,0-1-1 0 0,0 0 1 0 0,0 1 0 0 0,0-1 0 0 0,0 1 0 0 0,0-1 0 0 0,0-44-2097 0 0,0 20 684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0,'0'0'759'0'0,"2"9"1474"0"0,-1 2-2139 0 0,2 36-64 0 0,2 18 184 0 0,-4-54 296 0 0,1 1-258 0 0,7 35 32 0 0,-7-36 276 0 0,0 0-356 0 0,0 2-139 0 0,1-1 104 0 0,-2-1 0 0 0,2 20 0 0 0,0 30-158 0 0,-1-3-219 0 0,-2-46-75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2 145 5063 0 0,'0'-22'224'0'0,"0"6"48"0"0,0 3-272 0 0,-1 3 0 0 0,1 2 928 0 0,1-4 136 0 0,1 2 24 0 0,-1-4 8 0 0,1 2-168 0 0,1 2-40 0 0,-1 2 872 0 0,5-2-2216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175 867 8751 0 0,'0'0'1826'0'0,"1"-2"-846"0"0,2-3-429 0 0,-1 0 0 0 0,1-1 1 0 0,-1 1-1 0 0,0 0 1 0 0,-1-1-1 0 0,1 1 1 0 0,-1-1-1 0 0,0 0 0 0 0,-1 1 1 0 0,1-1-1 0 0,-2-11 1 0 0,0-10 390 0 0,-7-32 0 0 0,7 48-759 0 0,-12-55 563 0 0,-21-72 1 0 0,-31-61-200 0 0,35 111-463 0 0,-8-61-279 0 0,37 146 139 0 0,1-1-1 0 0,-1 1 1 0 0,1 0 0 0 0,0-1 0 0 0,0 1 0 0 0,0-1-1 0 0,0 1 1 0 0,1 0 0 0 0,-1 0 0 0 0,1-1-1 0 0,1-3 1 0 0,-1 6-128 0 0,2 0-12 0 0,6 0-55 0 0,1-1-1 0 0,0 1 0 0 0,1 1 1 0 0,-1-1-1 0 0,0 2 0 0 0,0-1 1 0 0,16 4-1 0 0,8 2-147 0 0,1 0 6 0 0,-1 3-102 0 0,-14-4 239 0 0,-14-4-44 0 0,0 2-185 0 0,22 8-84 0 0,-21-8-21 0 0,-1 1-950 0 0,22 12 542 0 0,-21-12-674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9815 0 0,'0'0'2240'0'0,"2"11"-890"0"0,7 32 52 0 0,-7-33-54 0 0,6-7-253 0 0,26 9-115 0 0,-30-10-784 0 0,0 0 0 0 0,0-1 0 0 0,0 0 0 0 0,0 0 0 0 0,0 0 0 0 0,0 0 0 0 0,8 0 0 0 0,-2-1 59 0 0,-4 1-140 0 0,-1 0 0 0 0,1 0 0 0 0,0 0 0 0 0,0-1 0 0 0,9-1 0 0 0,-1 1-13 0 0,23-2 141 0 0,1-2 0 0 0,0-1 1 0 0,57-16-1 0 0,-85 18-238 0 0,37-11-373 0 0,-1-2-1179 0 0,-14 3-3274 0 0</inkml:trace>
  <inkml:trace contextRef="#ctx0" brushRef="#br0" timeOffset="1">582 23 10591 0 0,'0'0'1668'0'0,"4"11"-1100"0"0,10 33 28 0 0,-10-33 12 0 0,0 1 35 0 0,19 61 682 0 0,-11-36-741 0 0,-9-28-336 0 0,1 3-148 0 0,20 59 22 0 0,-9-33-136 0 0,-12-28-108 0 0,4-6-1150 0 0,20 9 414 0 0,-27-12 816 0 0,1-1 0 0 0,-1 0 0 0 0,0 0 0 0 0,1 0 0 0 0,-1 0-1 0 0,0 0 1 0 0,1 0 0 0 0,-1 0 0 0 0,1 0 0 0 0,-1 0 0 0 0,0 0 0 0 0,1 0 0 0 0,-1 0-1 0 0,0 0 1 0 0,1 0 0 0 0,-1 0 0 0 0,0 0 0 0 0,1 0 0 0 0,-1 0 0 0 0,0 0-1 0 0,1-1 1 0 0,-1 1 0 0 0,0 0 0 0 0,1 0 0 0 0,-1 0 0 0 0,0 0 0 0 0,0-1 0 0 0,1 1-1 0 0,-1 0 1 0 0,0-1 0 0 0,0 1 0 0 0,1 0 0 0 0,-1 0 0 0 0,0-1 0 0 0,0 1 0 0 0,0 0-1 0 0,0-1 1 0 0,1 1 0 0 0,-1-1 0 0 0,5-14-4821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51 125 1375 0 0,'-3'-16'1286'0'0,"-1"0"0"0"0,0 0-1 0 0,-1 0 1 0 0,-1 1-1 0 0,-8-16 1 0 0,12 29-1066 0 0,1 0 1 0 0,0 1-1 0 0,-1-1 1 0 0,1 1-1 0 0,-1-1 1 0 0,1 1-1 0 0,-4-2 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66 3679 0 0,'0'0'284'0'0,"0"-1"-186"0"0,-2-3 768 0 0,-6-19 3717 0 0,7 21-4425 0 0,1 0 1 0 0,-1-1-1 0 0,0 1 1 0 0,-1 0-1 0 0,1 0 1 0 0,0-1-1 0 0,-1 1 0 0 0,1 0 1 0 0,-1 0-1 0 0,0 1 1 0 0,1-1-1 0 0,-1 0 1 0 0,0 1-1 0 0,0-1 0 0 0,0 1 1 0 0,-3-2-1 0 0,-5 0-114 0 0,-8 4-56 0 0,-2 4-56 0 0,16-3-45 0 0,-3 2-14 0 0,-20 12 9 0 0,13-5 48 0 0,-15 15 48 0 0,22-19-9 0 0,2 0 86 0 0,-18 25 45 0 0,17-24 166 0 0,2 3 74 0 0,-14 31 79 0 0,14-31 460 0 0,3 1-431 0 0,-1 2-288 0 0,0 30 1026 0 0,5-32-834 0 0,9 34-37 0 0,-9-35 281 0 0,3-3-363 0 0,18 24-29 0 0,-18-24 179 0 0,1-5-272 0 0,21 10-30 0 0,-20-10-8 0 0,-3-1-66 0 0,-1-2-6 0 0,1 2-173 0 0,0-1 1 0 0,0-1-1 0 0,0 1 1 0 0,0-1-1 0 0,1 0 1 0 0,-1 0-1 0 0,0 0 1 0 0,6-1-1 0 0,26-10-3137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23 10135 0 0,'0'0'4288'0'0,"-4"0"-3648"0"0,0-1-402 0 0,0 1 0 0 0,0 0-1 0 0,0-1 1 0 0,0 0 0 0 0,0 0 0 0 0,-5-2-1 0 0,3 1-93 0 0,0-1 0 0 0,0 1 0 0 0,0 0 0 0 0,0 1 0 0 0,0 0 0 0 0,-7-1 0 0 0,9 1-145 0 0,0 0-1 0 0,0 1 1 0 0,0-1 0 0 0,0 1-1 0 0,0 0 1 0 0,0 0 0 0 0,-5 1-1 0 0,3 1-19 0 0,3-2-11 0 0,0 0 0 0 0,0 0 0 0 0,1 0-1 0 0,-1 0 1 0 0,0 1 0 0 0,0 0 0 0 0,0 0-1 0 0,-4 1 1 0 0,0 1-30 0 0,3-2 17 0 0,0 0 0 0 0,0 0 0 0 0,0 0-1 0 0,1 1 1 0 0,-1-1 0 0 0,-6 5 0 0 0,3-2-11 0 0,3-3 31 0 0,0 1 0 0 0,1-1 0 0 0,-1 1 0 0 0,0 0 0 0 0,1 0 0 0 0,0 1 0 0 0,-5 3-1 0 0,1 0-9 0 0,-5 3-69 0 0,-16 17 18 0 0,3 0 140 0 0,15-12 325 0 0,-10 20 149 0 0,15-26 460 0 0,8 1-1971 0 0,6 27 590 0 0,-6-27 226 0 0,4-5 115 0 0,21 11 130 0 0,-21-11 66 0 0,-1-4 16 0 0,-2 0-146 0 0,2 0 117 0 0,-1 0 1 0 0,1-1-1 0 0,-1 1 1 0 0,1-1-1 0 0,-1-1 1 0 0,11-2-1 0 0,4-5 89 0 0,5-5-188 0 0,-25 14-32 0 0,15-10-55 0 0,0 1 0 0 0,0-2 0 0 0,16-16 0 0 0,-17 16 55 0 0,1 1 0 0 0,-14 9 0 0 0,1 0 0 0 0,-1 1 0 0 0,0-1 0 0 0,1 1 0 0 0,-1 0 0 0 0,1-1 0 0 0,-1 1 0 0 0,1 0 0 0 0,-1 0 0 0 0,0 0 0 0 0,1 0 0 0 0,2 0 0 0 0,23 8 11 0 0,-21-6 194 0 0,-3 8-125 0 0,9 29 14 0 0,-9-29 420 0 0,0 2-332 0 0,9 34-12 0 0,-9-34 166 0 0,-1-2-181 0 0,9 29-58 0 0,-8-29 35 0 0,1-1-78 0 0,10 27-102 0 0,-11-27-251 0 0,0-10-1824 0 0,-2 1 1992 0 0,-1-1-1 0 0,1 1 1 0 0,0 0 0 0 0,-1 0 0 0 0,1-1 0 0 0,0 1 0 0 0,-1 0-1 0 0,1-1 1 0 0,-1 1 0 0 0,1-1 0 0 0,-1 1 0 0 0,1 0-1 0 0,-1-1 1 0 0,1 1 0 0 0,-1-1 0 0 0,0 0 0 0 0,1 1 0 0 0,-1-1-1 0 0,1 0 1 0 0,0-10-5477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0,'0'0'1720'0'0,"3"9"-1302"0"0,13 26 83 0 0,-13-27 332 0 0,1 4 147 0 0,9 35 32 0 0,-10-35-60 0 0,-1 1-269 0 0,7 39-119 0 0,-7-38-20 0 0,1 1-37 0 0,7 49-131 0 0,-6-36-59 0 0,6 46 270 0 0,1 0-254 0 0,3 3-57 0 0,-1-4 25 0 0,-5-32-149 0 0,-5-30 28 0 0,0 1 119 0 0,9 36 56 0 0,-9-36 353 0 0,0-2-479 0 0,9 32-49 0 0,-9-32 198 0 0,-8-10-4221 0 0,-20-3 2621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6447 0 0,'0'0'3184'0'0,"8"3"-1798"0"0,2 2-932 0 0,31 12 1437 0 0,11 1-135 0 0,7 0-448 0 0,-13-8-876 0 0,0-2 1 0 0,51 2-1 0 0,-59-9-95 0 0,0-2-1 0 0,1-1 1 0 0,-1-2-1 0 0,-1-2 0 0 0,1-2 1 0 0,-1-1-1 0 0,0-1 1 0 0,40-19-1 0 0,-67 25-223 0 0,-1-1 0 0 0,1 1 0 0 0,-1-2 0 0 0,0 0 0 0 0,9-7 0 0 0,-17 12-83 0 0,1-1 0 0 0,-1 1 0 0 0,1 0 0 0 0,-1-1 0 0 0,0 1 0 0 0,0-1 0 0 0,0 1-1 0 0,0-1 1 0 0,0 1 0 0 0,0-1 0 0 0,0 0 0 0 0,0 0 0 0 0,-1 1 0 0 0,1-1-1 0 0,0 0 1 0 0,-1 0 0 0 0,0 0 0 0 0,1 0 0 0 0,-1 0 0 0 0,0 0 0 0 0,0 0-1 0 0,0 0 1 0 0,0 1 0 0 0,-1-1 0 0 0,1 0 0 0 0,0 0 0 0 0,-1 0 0 0 0,1 0-1 0 0,-1 0 1 0 0,0 1 0 0 0,0-1 0 0 0,0 0 0 0 0,1 0 0 0 0,-2 1 0 0 0,0-3-1 0 0,0 2-22 0 0,0 0 0 0 0,0 0 0 0 0,0 0 0 0 0,-1 0-1 0 0,1 0 1 0 0,0 0 0 0 0,-1 1 0 0 0,1 0-1 0 0,-1-1 1 0 0,1 1 0 0 0,-1 0 0 0 0,0 0-1 0 0,-3-1 1 0 0,5 1-7 0 0,-1 1 0 0 0,1-1 0 0 0,-1 0 0 0 0,0 1 1 0 0,0-1-1 0 0,1 1 0 0 0,-1-1 0 0 0,0 1 0 0 0,0 0 0 0 0,1 0 0 0 0,-1 0 0 0 0,-3 0 0 0 0,0 1-14 0 0,0-1-3 0 0,0 0 1 0 0,0 0-1 0 0,0 1 1 0 0,0 0-1 0 0,0 0 1 0 0,0 0-1 0 0,0 0 0 0 0,-5 3 1 0 0,6-2 15 0 0,-14 3-51 0 0,2 3 31 0 0,7-4-12 0 0,2-1 24 0 0,-18 12-46 0 0,19-11 46 0 0,2-2 0 0 0,1 0 0 0 0,0 0 1 0 0,-1 0-1 0 0,1 1 0 0 0,0-1 0 0 0,-3 5 0 0 0,-1-1-1 0 0,2-3-3 0 0,1 1-1 0 0,1-1 0 0 0,-1 1 0 0 0,-6 8 1 0 0,-11 13-13 0 0,10-8-22 0 0,-20 36 25 0 0,25-40 13 0 0,1-1-1 0 0,0 1 0 0 0,-4 18 1 0 0,7-22 10 0 0,1 0 0 0 0,0 0 0 0 0,0-1 0 0 0,1 1 0 0 0,1 15 0 0 0,1-13 20 0 0,0 0 1 0 0,6 17-1 0 0,-8-28-20 0 0,3 10 107 0 0,5 0 18 0 0,23 29 3 0 0,-17-23-8 0 0,-7-9-88 0 0,-1-1 0 0 0,-1-1 0 0 0,1 0 0 0 0,10 6 0 0 0,-7-4-8 0 0,-5-3-3 0 0,1 0 0 0 0,0 0 1 0 0,1-1-1 0 0,-1 0 0 0 0,8 4 0 0 0,-4-1 12 0 0,-4-3 5 0 0,1 1 1 0 0,0-1-1 0 0,0-1 1 0 0,11 5-1 0 0,17 6 82 0 0,-17-8-3 0 0,6-1-13 0 0,0-2 0 0 0,1 0 0 0 0,30-2 0 0 0,139-26 280 0 0,-174 21-373 0 0,26-6-216 0 0,-43 11 93 0 0,1-1-1 0 0,-1 0 1 0 0,0 0 0 0 0,1 0 0 0 0,-1 0 0 0 0,0 0-1 0 0,0 0 1 0 0,3-3 0 0 0,-2 1-58 0 0,-1 2-157 0 0,5-7-2617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81 150 5527 0 0,'-3'-4'455'0'0,"0"1"-1"0"0,0-1 0 0 0,0 1 0 0 0,0-1 0 0 0,1 0 0 0 0,-1 0 1 0 0,1 0-1 0 0,0-1 0 0 0,0 1 0 0 0,1 0 0 0 0,-2-7 1 0 0,2 9-252 0 0,1 0 0 0 0,0 0 0 0 0,0 0 0 0 0,0 0 0 0 0,0-1 0 0 0,0 1 0 0 0,0 0 0 0 0,0 0 1 0 0,1 0-1 0 0,-1-1 0 0 0,1 1 0 0 0,-1 0 0 0 0,1 0 0 0 0,0 0 0 0 0,0 0 0 0 0,0 0 0 0 0,0 0 0 0 0,0 0 1 0 0,1 1-1 0 0,-1-1 0 0 0,0 0 0 0 0,1 1 0 0 0,0-1 0 0 0,1-1 0 0 0,3-2-157 0 0,0 0-1 0 0,0 1 1 0 0,0 0-1 0 0,0 0 1 0 0,0 1-1 0 0,1-1 1 0 0,0 1-1 0 0,0 1 1 0 0,0-1-1 0 0,0 1 1 0 0,0 1-1 0 0,0-1 1 0 0,0 1-1 0 0,1 0 1 0 0,8 1-1 0 0,12-1-55 0 0,5 2-33 0 0,-4 3 22 0 0,-16-1-22 0 0,16 5 22 0 0,-14-1-22 0 0,-6-2 36 0 0,-1 0 0 0 0,15 11 0 0 0,-17-11-1 0 0,-1 0 0 0 0,0 1 1 0 0,0-1-1 0 0,0 1 0 0 0,-1 0 1 0 0,7 12-1 0 0,-6-6-14 0 0,0 0 1 0 0,6 20-1 0 0,-11-30 15 0 0,1 0 1 0 0,-1 0-1 0 0,1 0 1 0 0,-1 0-1 0 0,0 1 1 0 0,1-1-1 0 0,-1 0 1 0 0,-1 4-1 0 0,-1 41-17 0 0,2-45 19 0 0,0 0 0 0 0,0 0-1 0 0,0 1 1 0 0,-1-1 0 0 0,1 0-1 0 0,0 0 1 0 0,-1 0 0 0 0,-1 2-1 0 0,-11 32-19 0 0,12-32 13 0 0,0 0 0 0 0,0-1-1 0 0,-1 1 1 0 0,1-1 0 0 0,-1 1 0 0 0,0-1 0 0 0,0 0 0 0 0,-3 4-1 0 0,0 0-8 0 0,1-1-43 0 0,-2 0 0 0 0,0 2 43 0 0,3-4 5 0 0,0-1 0 0 0,0 1 0 0 0,-1-1 0 0 0,1 1 0 0 0,-8 4 0 0 0,5-2 9 0 0,-32 19-7 0 0,12-9-99 0 0,0-1 1 0 0,-28 12-1 0 0,41-22 98 0 0,0 0-1 0 0,0-1 1 0 0,-1 0 0 0 0,1-1-1 0 0,-1-1 1 0 0,-27 2-1 0 0,36-4 20 0 0,-1 0-1 0 0,1-1 1 0 0,0 0-1 0 0,-1 0 0 0 0,1-1 1 0 0,0 1-1 0 0,0-1 1 0 0,-9-4-1 0 0,12 5-14 0 0,1 0-1 0 0,-1 0 0 0 0,1 1 1 0 0,-1-1-1 0 0,1 0 1 0 0,0 0-1 0 0,-1 0 0 0 0,1-1 1 0 0,0 1-1 0 0,0 0 1 0 0,0 0-1 0 0,0-1 0 0 0,0 1 1 0 0,0 0-1 0 0,0-1 1 0 0,0 1-1 0 0,1-1 0 0 0,-1 1 1 0 0,0-1-1 0 0,1 0 0 0 0,0 1 1 0 0,-1-1-1 0 0,1 0 1 0 0,0 1-1 0 0,0-1 0 0 0,0 0 1 0 0,0 1-1 0 0,0-1 1 0 0,0 0-1 0 0,0 1 0 0 0,0-1 1 0 0,2-2-1 0 0,-1 0-36 0 0,1 0 0 0 0,0 0-1 0 0,1 1 1 0 0,-1-1 0 0 0,1 1 0 0 0,-1-1-1 0 0,1 1 1 0 0,0 0 0 0 0,0 0 0 0 0,0 0-1 0 0,1 0 1 0 0,4-2 0 0 0,1-1 46 0 0,-1 1 0 0 0,1 1 1 0 0,0-1-1 0 0,11-3 0 0 0,-16 6-24 0 0,19-2-8 0 0,4 2 88 0 0,-3 3-44 0 0,15 8-10 0 0,6 9 0 0 0,8 10 0 0 0,-9-1 20 0 0,-35-22 210 0 0,-1 2-96 0 0,27 18 17 0 0,-26-19 772 0 0,-2 2-839 0 0,20 24-102 0 0,-20-24-123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992 181 5527 0 0,'1'-19'1512'0'0,"0"13"-977"0"0,-1 0-1 0 0,0 0 0 0 0,0 0 1 0 0,-2-11-1 0 0,1 12-332 0 0,0 1 0 0 0,-1 0 0 0 0,1 0-1 0 0,-1 0 1 0 0,0 0 0 0 0,0 1 0 0 0,0-1-1 0 0,0 0 1 0 0,-1 1 0 0 0,0-1 0 0 0,0 1-1 0 0,-3-4 1 0 0,0 3 72 0 0,0-1 0 0 0,0 1 1 0 0,0 0-1 0 0,-1 0 0 0 0,1 0 0 0 0,-12-3 1 0 0,3 2 75 0 0,-1 0 1 0 0,1 1 0 0 0,-1 1-1 0 0,0 1 1 0 0,0 0 0 0 0,-16 1 0 0 0,8 2-237 0 0,1 1 1 0 0,0 1-1 0 0,0 1 1 0 0,0 2-1 0 0,0 0 0 0 0,1 1 1 0 0,-24 11-1 0 0,-144 81-147 0 0,151-76 178 0 0,2 2 0 0 0,0 1 0 0 0,-62 59 0 0 0,74-59-133 0 0,-10 22-12 0 0,0 7 0 0 0,6 0 0 0 0,7 2-12 0 0,6 2-36 0 0,8-7 26 0 0,7-31-21 0 0,1 38 18 0 0,7 13-47 0 0,7 4 4 0 0,8-3 44 0 0,-12-48-19 0 0,17 24 32 0 0,3-1-2 0 0,-16-29-40 0 0,26 29 39 0 0,16 9 14 0 0,-1-12 64 0 0,-31-28 270 0 0,28 15 119 0 0,-26-18 26 0 0,169 54-1346 0 0,-153-57 821 0 0,2-1-1 0 0,-1-3 1 0 0,1-1 0 0 0,45 0 0 0 0,-59-6 132 0 0,1-2 1 0 0,-1 0-1 0 0,0-3 1 0 0,0 0-1 0 0,0-2 1 0 0,49-17 0 0 0,-56 14 20 0 0,1 0 0 0 0,-2-2 0 0 0,0 0 0 0 0,0-2 0 0 0,27-21 0 0 0,-35 22-20 0 0,0 1 0 0 0,-1-2 0 0 0,0 0 0 0 0,-1-1 0 0 0,-1 0 0 0 0,0 0 0 0 0,16-32 0 0 0,-14 18 121 0 0,-2 0 0 0 0,-1 0 1 0 0,-1-1-1 0 0,-1-1 0 0 0,-2 1 0 0 0,-1-1 0 0 0,-2 0 0 0 0,0-45 0 0 0,-4 32-87 0 0,-2 1 0 0 0,-3 0-1 0 0,-1 0 1 0 0,-1 0 0 0 0,-23-62-1 0 0,11 49-42 0 0,-2 1 0 0 0,-45-80-1 0 0,52 110-70 0 0,-1 1-1 0 0,0 1 0 0 0,-2 0 0 0 0,-1 2 0 0 0,-1 0 1 0 0,0 1-1 0 0,-32-24 0 0 0,39 35 38 0 0,-1 0-1 0 0,0 2 0 0 0,0-1 1 0 0,-1 2-1 0 0,0 0 1 0 0,-27-7-1 0 0,30 10-497 0 0,-1 1 0 0 0,1 0 0 0 0,-21 0 1 0 0,25 3-651 0 0,0-1 1 0 0,-1 1-1 0 0,1 0 1 0 0,0 1-1 0 0,0 0 1 0 0,-8 3-1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88 919 0 0,'0'-3'273'0'0,"0"-1"0"0"0,0 1 0 0 0,0-1 0 0 0,-1 1-1 0 0,0-1 1 0 0,1 1 0 0 0,-1 0 0 0 0,0-1-1 0 0,-1 1 1 0 0,1 0 0 0 0,-1 0 0 0 0,1 0 0 0 0,-1 0-1 0 0,0 0 1 0 0,0 0 0 0 0,0 0 0 0 0,-4-3-1 0 0,3 4-67 0 0,-1-1 0 0 0,0 0-1 0 0,0 1 1 0 0,0-1 0 0 0,0 1-1 0 0,0 0 1 0 0,0 1 0 0 0,-1-1-1 0 0,1 1 1 0 0,-1-1 0 0 0,-7 0-1 0 0,1 1 54 0 0,-1 1 1 0 0,1-1-1 0 0,-1 2 0 0 0,1 0 0 0 0,-1 0 0 0 0,1 1 0 0 0,0 0 0 0 0,-1 1 0 0 0,-17 7 0 0 0,-1 5-124 0 0,0 1-1 0 0,1 1 1 0 0,1 2 0 0 0,0 1 0 0 0,2 1-1 0 0,-43 43 1 0 0,66-61-116 0 0,0 0-12 0 0,0-1 0 0 0,1 1 0 0 0,0-1 0 0 0,-1 1 0 0 0,-2 5-1 0 0,-8 13 90 0 0,7-14-65 0 0,-13 23 109 0 0,0 5-72 0 0,-1 12-54 0 0,0 16-13 0 0,5 8 0 0 0,6 2 11 0 0,8-7 42 0 0,2-39 13 0 0,4 29 4 0 0,-3-43 2 0 0,1 2 0 0 0,12 43 2 0 0,-6-31-9 0 0,14 26-38 0 0,-22-50-24 0 0,0-1 1 0 0,0 1 0 0 0,1 0 0 0 0,-1-1 0 0 0,1 1 0 0 0,-1-1-1 0 0,3 3 1 0 0,28 34-98 0 0,-24-29-14 0 0,2-3 26 0 0,41 22 66 0 0,-39-23 20 0 0,1-1 0 0 0,17 6 0 0 0,-14-6 14 0 0,-4-1 34 0 0,1-1 0 0 0,18 3 0 0 0,29 3 399 0 0,74 1 0 0 0,-100-10-64 0 0,0-2-1 0 0,0-1 0 0 0,0-1 1 0 0,-1-2-1 0 0,0-1 0 0 0,0-2 1 0 0,0-2-1 0 0,39-17 1 0 0,-70 27-369 0 0,52-25 520 0 0,75-47 1 0 0,-114 63-468 0 0,-1-1-1 0 0,1 0 1 0 0,-2-1 0 0 0,0-1 0 0 0,0 0-1 0 0,-1-1 1 0 0,-1 0 0 0 0,0 0-1 0 0,12-24 1 0 0,-16 23 47 0 0,0 0 0 0 0,-1-1-1 0 0,-1 0 1 0 0,-1 0-1 0 0,0 0 1 0 0,-1-1 0 0 0,0 1-1 0 0,-2-1 1 0 0,0 0 0 0 0,-1 1-1 0 0,0-1 1 0 0,-1 0 0 0 0,-1 1-1 0 0,-1-1 1 0 0,-1 1 0 0 0,0-1-1 0 0,-1 1 1 0 0,0 1 0 0 0,-1-1-1 0 0,-13-22 1 0 0,11 24-66 0 0,0-1 0 0 0,-1 1 0 0 0,-1 0 0 0 0,0 1 0 0 0,-1 0 0 0 0,0 1 0 0 0,-1 0 0 0 0,-1 1 0 0 0,1 0 0 0 0,-2 1 0 0 0,-19-11 0 0 0,30 19-76 0 0,-127-70-779 0 0,104 60-338 0 0,0 1 0 0 0,0 1 0 0 0,-35-7 0 0 0,56 15 471 0 0,-1 1-1 0 0,1 1 1 0 0,0-1 0 0 0,-9 1-1 0 0,-3 2-4297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0,'0'0'3420'0'0,"8"8"-3346"0"0,22 26-50 0 0,-22-26 165 0 0,-3 3-88 0 0,15 30-5 0 0,-15-30 295 0 0,-1-2-68 0 0,13 29 11 0 0,-12-28 338 0 0,-1 0-336 0 0,14 29 0 0 0,-14-29 375 0 0,1 0-542 0 0,13 32 1 0 0,-13-32 514 0 0,0 1-599 0 0,14 30-36 0 0,-14-30-195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10591 0 0,'-1'-1'724'0'0,"-2"1"-941"0"0,-5 8 5126 0 0,-9 15-4738 0 0,13-17-30 0 0,0 3-1693 0 0,-11 30 848 0 0,11-30-405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1839 0 0,'1'0'134'0'0,"1"-3"1616"0"0,-1 2-1629 0 0,-1 1 0 0 0,1 0-1 0 0,-1-1 1 0 0,0 1 0 0 0,0-1-1 0 0,1 1 1 0 0,-1-1 0 0 0,0 1-1 0 0,0-1 1 0 0,1 0-1 0 0,-1 1 1 0 0,0-1 0 0 0,0 1-1 0 0,0-1 1 0 0,0 1 0 0 0,0-1-1 0 0,0 0 1 0 0,0 1 0 0 0,0-1-1 0 0,0 1 1 0 0,0-1 0 0 0,0 1-1 0 0,-1-1 1 0 0,1 1-1 0 0,0-1 1 0 0,0 0 0 0 0,0 1-1 0 0,-1-1 1 0 0,1 1 0 0 0,0-1-1 0 0,-1 1 1 0 0,1 0 0 0 0,0-1-1 0 0,-1 1 1 0 0,1-1-1 0 0,0 1 1 0 0,-1 0 0 0 0,1-1-1 0 0,-1 1 1 0 0,1 0 0 0 0,-1-1-1 0 0,1 1 1 0 0,-1 0 0 0 0,0-1-1 0 0,-2-1 56 0 0,0 1 0 0 0,0-1 0 0 0,0 1 0 0 0,0-1 0 0 0,0 1-1 0 0,-5-1 1 0 0,-3 0 15 0 0,0 0-1 0 0,0 1 1 0 0,0 1 0 0 0,0-1-1 0 0,-1 2 1 0 0,1 0-1 0 0,0 0 1 0 0,0 1-1 0 0,0 0 1 0 0,-13 5-1 0 0,13-3-98 0 0,4 1-16 0 0,-11 12-72 0 0,14-13-68 0 0,7 6-12 0 0,-2-3 74 0 0,1 0-1 0 0,1 0 0 0 0,-1-1 1 0 0,1 1-1 0 0,5 8 0 0 0,-4-10 2 0 0,0 0-1 0 0,0-1 1 0 0,1 1-1 0 0,-1-1 1 0 0,1 0-1 0 0,6 4 1 0 0,5 1-42 0 0,22 7 32 0 0,2-1 11 0 0,0 0-10 0 0,-2 1-132 0 0,-29-11 100 0 0,-2-2-100 0 0,0 0-2 0 0,21 10 11 0 0,-22-10 45 0 0,2 2 32 0 0,21 15 64 0 0,-21-14 341 0 0,-10 4-157 0 0,0 1-62 0 0,0-5 51 0 0,1 1 1 0 0,0-1-1 0 0,1 0 0 0 0,-1 8 0 0 0,-4-9 423 0 0,-1 1-406 0 0,2-2-29 0 0,1 0 0 0 0,-1-1 0 0 0,0 1 0 0 0,-7 3 0 0 0,-14 9 794 0 0,-35 17-1 0 0,41-25-625 0 0,1 0-1 0 0,-1-2 0 0 0,-1 0 1 0 0,1-1-1 0 0,-1-1 1 0 0,-21 2-1 0 0,-6-5-3729 0 0,45-1 2279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 8751 0 0,'-1'-1'197'0'0,"0"0"-1"0"0,0-1 1 0 0,0 1-1 0 0,0 0 1 0 0,0 0-1 0 0,0 0 1 0 0,0 0-1 0 0,-1 0 1 0 0,1 0 0 0 0,0 1-1 0 0,-1-1 1 0 0,1 0-1 0 0,0 1 1 0 0,-1-1-1 0 0,1 1 1 0 0,-1-1-1 0 0,1 1 1 0 0,-2-1-1 0 0,0 1-142 0 0,0-1 1 0 0,0 1-1 0 0,0 0 1 0 0,0 0-1 0 0,0 0 0 0 0,0 0 1 0 0,0 1-1 0 0,0-1 1 0 0,1 1-1 0 0,-5 0 0 0 0,-8 5-42 0 0,-4 4-12 0 0,-3 5 0 0 0,17-10 0 0 0,0 0 0 0 0,1 0 0 0 0,-1 1 0 0 0,-5 9 0 0 0,-11 29-12 0 0,15-24-36 0 0,-4 23 24 0 0,6-22-24 0 0,-1 22 24 0 0,4-40 20 0 0,1-1-1 0 0,0 1 0 0 0,0 0 0 0 0,0 0 0 0 0,0 0 1 0 0,1 3-1 0 0,4 44 62 0 0,-3-37 75 0 0,3-3-78 0 0,18 30-33 0 0,-22-39-18 0 0,-1 0-1 0 0,1 0 1 0 0,-1 0 0 0 0,1 0-1 0 0,-1 0 1 0 0,1 0 0 0 0,0 0-1 0 0,-1 0 1 0 0,1 0 0 0 0,0-1-1 0 0,0 1 1 0 0,0 0 0 0 0,-1-1-1 0 0,1 1 1 0 0,2 1 0 0 0,24 14-7 0 0,-26-15-17 0 0,0-1 0 0 0,0 1 0 0 0,0 0 0 0 0,0 0 1 0 0,0-1-1 0 0,0 1 0 0 0,0-1 0 0 0,0 1 0 0 0,1-1 1 0 0,-1 0-1 0 0,0 1 0 0 0,0-1 0 0 0,0 0 1 0 0,1 0-1 0 0,-1 0 0 0 0,0 0 0 0 0,0 0 0 0 0,3 0 1 0 0,0-1-103 0 0,0 2-121 0 0,-1-1 0 0 0,1-1 0 0 0,-1 1 0 0 0,0 0 0 0 0,1-1 0 0 0,3-1 0 0 0,8-4-3788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4 210 2303 0 0,'2'-1'386'0'0,"0"-1"-1"0"0,1 1 0 0 0,-1 0 0 0 0,0 0 0 0 0,1 0 0 0 0,-1 0 0 0 0,1 0 0 0 0,-1 1 0 0 0,4-1 0 0 0,0 0-498 0 0,36-9 1740 0 0,-26 7-565 0 0,26-9-1 0 0,-35 9-750 0 0,1-1-1 0 0,-1 0 0 0 0,0 0 0 0 0,0 0 0 0 0,0-1 1 0 0,0 0-1 0 0,10-11 0 0 0,-14 13-173 0 0,-1 0 0 0 0,1 0 1 0 0,-1 0-1 0 0,1-1 0 0 0,-1 1 0 0 0,0-1 1 0 0,0 1-1 0 0,-1-1 0 0 0,1 0 0 0 0,-1 0 1 0 0,0 0-1 0 0,1 0 0 0 0,-2 0 0 0 0,1 0 1 0 0,-1 0-1 0 0,1 0 0 0 0,-1 0 0 0 0,0-5 1 0 0,-1 6-4 0 0,1 0 1 0 0,-1 0 0 0 0,1 0-1 0 0,-1 0 1 0 0,0 0 0 0 0,0 0-1 0 0,0 1 1 0 0,0-1 0 0 0,-1 0-1 0 0,1 1 1 0 0,-4-6 0 0 0,4 7-102 0 0,-1 0 1 0 0,1-1-1 0 0,-1 1 1 0 0,0 0 0 0 0,0 0-1 0 0,1-1 1 0 0,-1 1 0 0 0,0 1-1 0 0,0-1 1 0 0,0 0-1 0 0,0 0 1 0 0,0 1 0 0 0,0-1-1 0 0,0 1 1 0 0,0 0-1 0 0,0-1 1 0 0,0 1 0 0 0,-3 0-1 0 0,2 1-116 0 0,-1-1-1 0 0,0 1 1 0 0,1 0 0 0 0,-1 0-1 0 0,1 0 1 0 0,-1 0-1 0 0,1 1 1 0 0,-6 3-1 0 0,-21 14-477 0 0,28-17 545 0 0,-2 0-124 0 0,-2 5 32 0 0,-1-1 74 0 0,3-3 13 0 0,1 0-1 0 0,0 0 1 0 0,0 0-1 0 0,0 1 1 0 0,1-1 0 0 0,-1 1-1 0 0,-3 6 1 0 0,-15 23-68 0 0,12-15 21 0 0,-12 33 44 0 0,17-39 13 0 0,1 0 0 0 0,1 0 1 0 0,-2 18-1 0 0,3 33-10 0 0,0-61 17 0 0,1 0 0 0 0,0 0 1 0 0,1 0-1 0 0,-1 0 1 0 0,0-1-1 0 0,0 1 1 0 0,1 0-1 0 0,-1 0 1 0 0,1 0-1 0 0,0-1 0 0 0,0 3 1 0 0,17 37-18 0 0,-14-30-33 0 0,3-4 1 0 0,29 22 42 0 0,-32-27 38 0 0,0 0 0 0 0,1 0 0 0 0,-1 0 0 0 0,0-1 0 0 0,1 0 0 0 0,-1 0 0 0 0,1 0 0 0 0,-1 0 0 0 0,1 0 0 0 0,0-1 0 0 0,-1 0 0 0 0,1 0 0 0 0,0 0 0 0 0,-1-1 0 0 0,1 0 0 0 0,-1 0 0 0 0,1 0 0 0 0,6-2-1 0 0,3-3 150 0 0,0 0 0 0 0,0 0 0 0 0,-1-1 0 0 0,16-12 0 0 0,-7 3-96 0 0,-2-1-1 0 0,0 0 0 0 0,-1-2 0 0 0,0 0 1 0 0,-2-1-1 0 0,-1-1 0 0 0,0-1 0 0 0,-1 0 1 0 0,-2-1-1 0 0,22-49 0 0 0,-13 29 61 0 0,-21 42 176 0 0,3 12-358 0 0,14 36-34 0 0,-12-24 14 0 0,3 33 50 0 0,7 8 12 0 0,1-13 22 0 0,-13-41 2334 0 0,-5-11-2271 0 0,0-1 0 0 0,1 1 0 0 0,-1 0 0 0 0,0-1 0 0 0,1 1 0 0 0,-1-1 0 0 0,1 1 0 0 0,0 0 0 0 0,0-1 1 0 0,-1 1-1 0 0,1-1 0 0 0,0 1 0 0 0,1-4 0 0 0,-2 3 41 0 0,1-11 19 0 0,-1 1 1 0 0,1-1-1 0 0,1 1 0 0 0,4-22 1 0 0,-4 28-188 0 0,1 0 0 0 0,0 0 0 0 0,0 0 1 0 0,1 0-1 0 0,-1 0 0 0 0,1 0 0 0 0,0 1 0 0 0,1-1 1 0 0,-1 1-1 0 0,1 0 0 0 0,5-5 0 0 0,20-18-1707 0 0,44-31 0 0 0,-45 34-690 0 0,-20 16 1176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3223 0 0,'-6'-8'8948'0'0,"2"18"-8770"0"0,-10 31-137 0 0,13-39-28 0 0,0 0 1 0 0,1 1-1 0 0,-1-1 1 0 0,1 0-1 0 0,-1 1 1 0 0,1-1-1 0 0,0 1 1 0 0,0 2-1 0 0,-3 66 355 0 0,3-58-158 0 0,4 24 1 0 0,-2-21-98 0 0,-1-3 251 0 0,0 0 10 0 0,2 3-250 0 0,-2-5 52 0 0,1 0 0 0 0,-1 20 0 0 0,1-17 84 0 0,13 71 227 0 0,-8-41-363 0 0,-5-33-48 0 0,1 4-11 0 0,9 45 5 0 0,-6-32 4 0 0,10 48 33 0 0,-6-35-38 0 0,-5-20-5 0 0,3 22 0 0 0,-6-32-46 0 0,-6-3-1592 0 0,-13 25 661 0 0,17-32 872 0 0,-1-1 1 0 0,1 0-1 0 0,0 1 0 0 0,0-1 1 0 0,0 0-1 0 0,0 1 0 0 0,0-1 1 0 0,-1 0-1 0 0,1 1 0 0 0,0-1 1 0 0,0 0-1 0 0,0 0 1 0 0,-1 1-1 0 0,1-1 0 0 0,0 0 1 0 0,0 0-1 0 0,-1 0 0 0 0,1 1 1 0 0,0-1-1 0 0,-1 0 0 0 0,1 0 1 0 0,0 0-1 0 0,-1 0 0 0 0,1 0 1 0 0,0 0-1 0 0,-1 1 0 0 0,1-1 1 0 0,0 0-1 0 0,-1 0 0 0 0,1 0 1 0 0,0 0-1 0 0,-1 0 1 0 0,1 0-1 0 0,0 0 0 0 0,-1 0 1 0 0,1-1-1 0 0,0 1 0 0 0,-1 0 1 0 0,1 0-1 0 0,-1 0 0 0 0,-8-5-4479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3279 0 0,'9'-3'141'0'0,"0"-1"0"0"0,16-2 0 0 0,288-23 6030 0 0,-300 27-5690 0 0,-10 2-416 0 0,0 0-1 0 0,0-1 0 0 0,-1 1 0 0 0,1 1 1 0 0,0-1-1 0 0,-1 0 0 0 0,6 2 0 0 0,-6-2-13 0 0,17 4 269 0 0,-14-4 179 0 0,3 4-343 0 0,21 13-11 0 0,-21-13 319 0 0,-2 4-304 0 0,18 22 2 0 0,-18-22 356 0 0,-3 2-354 0 0,10 29-49 0 0,-10-29 129 0 0,-2 0-299 0 0,0 33-13 0 0,-1-32-54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2303 0 0,'0'0'5152'0'0,"1"13"-4578"0"0,0 3-386 0 0,5 45 904 0 0,-1-19-940 0 0,-3-32 66 0 0,0 2-452 0 0,7 36 60 0 0,-7-36 9 0 0,9 63 1906 0 0,-2-19 775 0 0,-6-45-2153 0 0,11 30-10 0 0,-10-30 1419 0 0,-2-13-3465 0 0,11-4 598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11055 0 0,'-1'-5'488'0'0,"-1"0"104"0"0,0 2-472 0 0,1 0-120 0 0,1 1 640 0 0,-2 0 96 0 0,1 1 32 0 0,-1-1 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268 964 14279 0 0,'0'0'1298'0'0,"3"-12"640"0"0,-9-23-762 0 0,-1-1-1 0 0,-23-64 1 0 0,-37-65-2305 0 0,4 10 385 0 0,53 129 660 0 0,-42-127 153 0 0,41 115-80 0 0,2 1 0 0 0,-4-44 0 0 0,11 72-116 0 0,2 1 0 0 0,-1-1 0 0 0,1 0 0 0 0,0 1 0 0 0,3-15 0 0 0,-2 20 111 0 0,-1 1 1 0 0,1 0-1 0 0,0-1 0 0 0,0 1 1 0 0,0 0-1 0 0,0-1 0 0 0,0 1 1 0 0,1 0-1 0 0,-1 0 0 0 0,0 0 1 0 0,1 0-1 0 0,0 0 0 0 0,-1 1 1 0 0,1-1-1 0 0,0 0 0 0 0,0 1 1 0 0,0-1-1 0 0,0 1 0 0 0,0 0 1 0 0,1 0-1 0 0,-1-1 0 0 0,0 1 1 0 0,1 1-1 0 0,1-2 0 0 0,23-3-194 0 0,-1 0 1 0 0,1 2-1 0 0,0 1 0 0 0,48 3 0 0 0,-29 0-35 0 0,-25 1-114 0 0,-1 2-36 0 0,-1-1 93 0 0,-14-2-130 0 0,1 1-59 0 0,18 7-12 0 0,-18-7-50 0 0,0 2-1064 0 0,17 10 129 0 0,-17-11-2446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 4607 0 0,'-1'-1'65'0'0,"-6"-9"706"0"0,3 8 1132 0 0,4 9 2126 0 0,7 37-3853 0 0,-6-33 308 0 0,2 2-158 0 0,8 41 8 0 0,-8-41-11 0 0,-1 0-58 0 0,9 40-29 0 0,-8-40-4 0 0,1 1-13 0 0,10 43-58 0 0,-11-43-29 0 0,1 2-4 0 0,11 46 4 0 0,-11-47 16 0 0,0 1 4 0 0,10 45 0 0 0,-10-46-6 0 0,-1-1-29 0 0,10 43-12 0 0,-10-43-1 0 0,0 0 7 0 0,6 38 28 0 0,-6-39 11 0 0,-1-2 2 0 0,6 31 4 0 0,-7-31 384 0 0,2 0-356 0 0,12 45 1454 0 0,-7-69-1180 0 0,-7 8-348 0 0,1-1 1 0 0,-1 1-1 0 0,0-1 0 0 0,0-9 0 0 0,2-9-85 0 0,-2 21-25 0 0,7-37-264 0 0,22-64 0 0 0,-26 93 217 0 0,1 0 1 0 0,0 0-1 0 0,0 1 1 0 0,1 0-1 0 0,0 0 1 0 0,1 0-1 0 0,0 1 1 0 0,1 0-1 0 0,0 0 1 0 0,14-12-1 0 0,-19 19 47 0 0,1-1-1 0 0,-1 1 0 0 0,0 0 1 0 0,1 0-1 0 0,-1 0 0 0 0,1 1 1 0 0,-1-1-1 0 0,1 1 1 0 0,0 0-1 0 0,-1 0 0 0 0,1 0 1 0 0,0 0-1 0 0,0 1 0 0 0,0-1 1 0 0,0 1-1 0 0,5 0 1 0 0,0 4-55 0 0,-9-4 55 0 0,8 4-20 0 0,0 0 1 0 0,14 10-1 0 0,-16-9 18 0 0,1 1 0 0 0,-1 0 0 0 0,0 0 0 0 0,-1 0 0 0 0,8 11 0 0 0,18 37 18 0 0,-31-54-16 0 0,6 12 214 0 0,-3 0-124 0 0,10 38 6 0 0,-9-38 91 0 0,-3-1-112 0 0,2 32 10 0 0,-2-32-41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1375 0 0,'5'1'436'0'0,"16"3"1294"0"0,-16-3 566 0 0,6-2 1422 0 0,6 2-1336 0 0,156-6 356 0 0,-143 2-2201 0 0,1-1 0 0 0,-1-1 0 0 0,55-17 0 0 0,-75 17-545 0 0,-4 2-8 0 0,0 1 1 0 0,0 0-1 0 0,1 0 0 0 0,9-2 1 0 0,4 2-569 0 0,-9 1-2654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15199 0 0,'0'0'1680'0'0,"3"11"-1353"0"0,9 34 60 0 0,-9-34 11 0 0,1 5-26 0 0,11 50-117 0 0,-8-37-51 0 0,11 46 139 0 0,-7-31-375 0 0,-9-33-86 0 0,0 1-11 0 0,7 36-60 0 0,-7-36-231 0 0</inkml:trace>
  <inkml:trace contextRef="#ctx0" brushRef="#br0" timeOffset="1">29 87 5063 0 0,'-5'-22'101'0'0,"-2"-11"1653"0"0,4 1 5242 0 0,4 32-6628 0 0,0 0-480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14743 0 0,'0'0'1623'0'0,"-7"7"-1344"0"0,-18 22 45 0 0,19-22 10 0 0,0 1-54 0 0,-25 32-224 0 0,6-2-77 0 0,19-30-36 0 0,1-1 1 0 0,0 2-1 0 0,-6 13 1 0 0,5-9-2 0 0,1-3-125 0 0,1 2-169 0 0,-10 32 184 0 0,11-32 0 0 0,3-4-12 0 0,0 1 154 0 0,1 0 1 0 0,2 11-1 0 0,-1-6 17 0 0,0-2-66 0 0,4-4-320 0 0,19 23 171 0 0,-19-23 3 0 0,1-4 10 0 0,21 10 3 0 0,-27-13 176 0 0,1 1-1 0 0,0-1 0 0 0,1 0 0 0 0,-1 0 1 0 0,0 0-1 0 0,0-1 0 0 0,0 1 1 0 0,0 0-1 0 0,1-1 0 0 0,2 1 0 0 0,1-1-57 0 0,-1 2-18 0 0,-1-1 1 0 0,0-1 0 0 0,0 1-1 0 0,1-1 1 0 0,-1 1 0 0 0,0-1-1 0 0,1 0 1 0 0,-1-1 0 0 0,7 0 0 0 0,-3 0-138 0 0,1-1-372 0 0,0 1-1 0 0,0-1 1 0 0,-1 0-1 0 0,1-1 1 0 0,16-7-1 0 0,-7 0-2925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0 919 0 0,'-3'1'67'0'0,"-10"0"8026"0"0,7 2-6583 0 0,-1 0-1081 0 0,4-2-134 0 0,-1 0-1 0 0,1 1 0 0 0,0 0 0 0 0,0-1 0 0 0,0 1 1 0 0,-5 5-1 0 0,-25 18 1263 0 0,-2 5-1146 0 0,8-2-270 0 0,-4 6-113 0 0,24-27-28 0 0,1 1 0 0 0,0 0 0 0 0,-5 11 0 0 0,6-9-3 0 0,1 0-1 0 0,-3 13 1 0 0,7-23 3 0 0,-3 9-55 0 0,9-6-4 0 0,21 8 47 0 0,-23-11-13 0 0,0 0-1 0 0,0 0 0 0 0,0 0 1 0 0,0-1-1 0 0,0 0 1 0 0,0 1-1 0 0,0-2 0 0 0,0 1 1 0 0,0 0-1 0 0,-1-1 1 0 0,1 1-1 0 0,5-4 0 0 0,2 0-34 0 0,14-8 43 0 0,-18 9 28 0 0,0 0 0 0 0,0 1 0 0 0,0 0 1 0 0,12-4-1 0 0,-3 4 11 0 0,-2 1 37 0 0,-5 5-4 0 0,25 20-45 0 0,1 10 4 0 0,-28-26 50 0 0,0 1-8 0 0,20 21-78 0 0,-20-21-142 0 0,-2-6-1772 0 0,17 4 1244 0 0,-21-6 668 0 0,-1 0-1 0 0,0 0 1 0 0,0 0-1 0 0,1 0 1 0 0,-1 0-1 0 0,0 0 0 0 0,1 0 1 0 0,-1 0-1 0 0,0 0 1 0 0,0 0-1 0 0,1 0 1 0 0,-1 0-1 0 0,0 0 1 0 0,1 0-1 0 0,-1-1 1 0 0,0 1-1 0 0,0 0 0 0 0,1 0 1 0 0,-1 0-1 0 0,0 0 1 0 0,0-1-1 0 0,0 1 1 0 0,1 0-1 0 0,-1 0 1 0 0,0 0-1 0 0,0-1 1 0 0,0 1-1 0 0,0 0 0 0 0,0 0 1 0 0,1-1-1 0 0,-1 1 1 0 0,0 0-1 0 0,0-1 1 0 0,0 1-1 0 0,0 0 1 0 0,0 0-1 0 0,0-1 1 0 0,0 1-1 0 0,0 0 0 0 0,0-1 1 0 0,0 1-1 0 0,0 0 1 0 0,0 0-1 0 0,0-1 1 0 0,0 1-1 0 0,0 0 1 0 0,0-1-1 0 0,-1 1 1 0 0,1-3-242 0 0,2-6-522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0,'1'4'3591'0'0,"3"41"-3164"0"0,-3-9 21 0 0,4 14 437 0 0,1 39-28 0 0,1-22 29 0 0,2 0-109 0 0,2 3-49 0 0,2 4-288 0 0,3 7-76 0 0,0-8-63 0 0,0-4-21 0 0,-2-2 8 0 0,-2-15-204 0 0,3 13-5 0 0,-12-55-26 0 0,-1 1 11 0 0,7 29-22 0 0,-7-30-97 0 0,-8-10-3764 0 0,-22 2 2587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33 118 3223 0 0,'-21'-7'392'0'0,"19"6"18"0"0,0 1 118 0 0,-3 0-565 0 0,2 2 690 0 0,6 3 2784 0 0,22 20-2900 0 0,-24-25-498 0 0,-1 1 0 0 0,1 0-1 0 0,-1-1 1 0 0,1 1 0 0 0,0-1-1 0 0,-1 1 1 0 0,1-1 0 0 0,-1 1-1 0 0,1-1 1 0 0,0 0 0 0 0,-1 1-1 0 0,1-1 1 0 0,0 0 0 0 0,0 1-1 0 0,1-1 1 0 0,30 8 1238 0 0,10 1 11 0 0,3-2-771 0 0,0-2 0 0 0,0-2 0 0 0,0-2 0 0 0,0-1 0 0 0,0-3 0 0 0,0-2-1 0 0,0-2 1 0 0,61-17 0 0 0,-104 24-501 0 0,93-33 499 0 0,-86 29-465 0 0,0-1 0 0 0,0 1 1 0 0,-1-2-1 0 0,1 1 0 0 0,-1-1 0 0 0,0 0 0 0 0,12-13 0 0 0,-19 18-26 0 0,0 0 0 0 0,0 0 0 0 0,0 0 0 0 0,0 0 0 0 0,-1 0 0 0 0,1 0 0 0 0,0 0 0 0 0,-1 0 0 0 0,1 0 0 0 0,-1 0 0 0 0,1 0 0 0 0,-1 0 0 0 0,1 0 0 0 0,-1-1 0 0 0,0 1 0 0 0,0 0 0 0 0,0 0 0 0 0,1 0 0 0 0,-1-1 0 0 0,0 1 0 0 0,-1 0 0 0 0,1 0 0 0 0,0 0 0 0 0,0-1 0 0 0,0 1 0 0 0,-1 0 0 0 0,1 0 0 0 0,0 0 0 0 0,-1-1 0 0 0,1 1 0 0 0,-1 0 0 0 0,0 0 0 0 0,0-1 0 0 0,-1 0 31 0 0,0 1-1 0 0,1-1 0 0 0,-1 1 1 0 0,0 0-1 0 0,0 0 0 0 0,1-1 1 0 0,-1 2-1 0 0,0-1 0 0 0,0 0 0 0 0,0 0 1 0 0,0 0-1 0 0,-1 1 0 0 0,1-1 1 0 0,0 1-1 0 0,0 0 0 0 0,0 0 1 0 0,0 0-1 0 0,-4 0 0 0 0,-3 0-77 0 0,1 1 0 0 0,-1 1-1 0 0,0 0 1 0 0,1 0 0 0 0,-1 0-1 0 0,1 1 1 0 0,0 1 0 0 0,0-1-1 0 0,0 1 1 0 0,0 1 0 0 0,-10 6-1 0 0,-6 9-36 0 0,-1 3 38 0 0,14-10-21 0 0,-18 30 32 0 0,22-30 11 0 0,-1-1 0 0 0,-6 20 0 0 0,0 17 12 0 0,14-48-8 0 0,-1 0-1 0 0,1 1 0 0 0,0-1 1 0 0,0 0-1 0 0,0 1 1 0 0,0-1-1 0 0,0 0 1 0 0,0 1-1 0 0,0-1 0 0 0,0 0 1 0 0,0 1-1 0 0,1-1 1 0 0,0 3-1 0 0,10 40 23 0 0,-9-32 62 0 0,4-5 102 0 0,17 24 40 0 0,-17-24 8 0 0,1 0-4 0 0,23 17-29 0 0,-23-18-12 0 0,1-2-1 0 0,24 12-14 0 0,-30-15-162 0 0,0 1 1 0 0,0-1 0 0 0,0 0 0 0 0,0 0-1 0 0,0 0 1 0 0,0 0 0 0 0,0-1 0 0 0,1 1-1 0 0,3 0 1 0 0,13 3 102 0 0,5 2-52 0 0,4-2-54 0 0,-5-3-579 0 0,31-1 0 0 0,-24-2-4533 0 0,-24 1 3374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78 10135 0 0,'0'-2'208'0'0,"0"-1"0"0"0,0 0-1 0 0,-1 1 1 0 0,1-1-1 0 0,-1 1 1 0 0,0-1 0 0 0,0 1-1 0 0,0-1 1 0 0,0 1-1 0 0,0 0 1 0 0,-1-1 0 0 0,1 1-1 0 0,-1 0 1 0 0,1 0-1 0 0,-1 0 1 0 0,0 0 0 0 0,0 0-1 0 0,0 0 1 0 0,0 1-1 0 0,0-1 1 0 0,-3-1 0 0 0,-2-1-23 0 0,0 0 0 0 0,0 1 1 0 0,0-1-1 0 0,0 2 1 0 0,-11-4-1 0 0,11 5-23 0 0,0 0 0 0 0,1 0-1 0 0,-1 0 1 0 0,0 1-1 0 0,0 0 1 0 0,1 0 0 0 0,-1 1-1 0 0,-10 2 1 0 0,1 1-7 0 0,-9 7-125 0 0,-4 5-54 0 0,-5 6-214 0 0,-7 6-28 0 0,37-26 194 0 0,0 2 12 0 0,-12 10 38 0 0,12-10-32 0 0,8 6-683 0 0,15 33 596 0 0,-14-33 11 0 0,3-3-203 0 0,25 18 266 0 0,-25-19 3 0 0,0-1-220 0 0,26 16 47 0 0,-25-16-10 0 0,-3-1-10 0 0,20 10-40 0 0,-19-10-21 0 0,0-1-311 0 0,23 13 365 0 0,-23-12 21 0 0,0 1-197 0 0,20 15 411 0 0,-20-14 3460 0 0,-10 1-3045 0 0,-12 23-39 0 0,12-23-10 0 0,-19-4 383 0 0,15-1-572 0 0,-1-1 0 0 0,1 0-1 0 0,0 0 1 0 0,-11-1 0 0 0,4 1-112 0 0,12 0-131 0 0,-4 0-1217 0 0,0 0 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0,'0'0'4851'0'0,"6"8"-4078"0"0,17 24-5 0 0,-17-24 380 0 0,-3 3-820 0 0,11 31-28 0 0,-10-31 202 0 0,-2 1-309 0 0,8 39-8 0 0,-7-39 127 0 0,-1-1-185 0 0,7 33-6 0 0,-7-33 139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3679 0 0,'-1'-8'328'0'0,"-1"0"-264"0"0,2 3-64 0 0,0 3 832 0 0,-2 1 144 0 0,2-2 32 0 0,-1-4 8 0 0,1-1-216 0 0,-2 1-32 0 0,2 2-16 0 0,0 2 0 0 0,0 1-1000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11055 0 0,'0'0'4118'0'0,"-5"6"-3821"0"0,-1 2-205 0 0,4-4-40 0 0,0-1 0 0 0,-1 0 0 0 0,1 1 0 0 0,-1-1 0 0 0,0 0 0 0 0,0-1 0 0 0,-5 5 0 0 0,2-2-25 0 0,4-2-37 0 0,-1 0-1 0 0,0-1 1 0 0,0 0-1 0 0,0 1 0 0 0,0-1 1 0 0,-4 2-1 0 0,-23 14-193 0 0,-4 4-60 0 0,27-18 221 0 0,-19 15-127 0 0,7-1 103 0 0,14-14 3 0 0,-1 2 11 0 0,-17 19 56 0 0,13-10 71 0 0,-6 19 41 0 0,12-26 274 0 0,5 3-293 0 0,5 32 0 0 0,-5-33 312 0 0,6-6-248 0 0,23 11-16 0 0,-28-14-137 0 0,0-1-1 0 0,0 1 0 0 0,0-1 0 0 0,-1 1 1 0 0,1-1-1 0 0,0 0 0 0 0,0 0 1 0 0,0 0-1 0 0,0 0 0 0 0,3-1 1 0 0,3-1-4 0 0,0 0 1 0 0,0 0-1 0 0,-1-1 1 0 0,1 0-1 0 0,-1 0 1 0 0,1-1-1 0 0,9-6 1 0 0,-4 1-77 0 0,0-1 1 0 0,20-20-1 0 0,-21 17 166 0 0,15-22 0 0 0,-16 21 94 0 0,17-19 0 0 0,-28 33-187 0 0,2 0 0 0 0,1 7 0 0 0,9 46 0 0 0,4 32 76 0 0,-6-36 16 0 0,-5-24-12 0 0,7 40-53 0 0,2 19 16 0 0,-4-15-33 0 0,-5-5-10 0 0,-5 0 26 0 0,-5-3 102 0 0,4-48 32 0 0,-1-3 6 0 0,-2 2-107 0 0,1-7 19 0 0,1 1 1 0 0,1 0-1 0 0,-1 0 1 0 0,0 10-1 0 0,-2-8 217 0 0,-11 23 7 0 0,11-23-15 0 0,-1-1-72 0 0,-13 22-30 0 0,13-22 150 0 0,-1-2-263 0 0,-17 17-51 0 0,18-16 10 0 0,1-6-90 0 0,-13 1-60 0 0,17-1 115 0 0,0 0-1 0 0,0 0 0 0 0,-1 0 1 0 0,1 0-1 0 0,0 0 0 0 0,0 0 1 0 0,-1 0-1 0 0,1 0 1 0 0,0 0-1 0 0,0 0 0 0 0,0 0 1 0 0,-1 0-1 0 0,1 0 1 0 0,0 0-1 0 0,0 0 0 0 0,-1 0 1 0 0,1 0-1 0 0,0 0 0 0 0,0 0 1 0 0,0 0-1 0 0,-1-1 1 0 0,1 1-1 0 0,0 0 0 0 0,0 0 1 0 0,0 0-1 0 0,0 0 0 0 0,-1-1 1 0 0,-2-2-207 0 0,0 0-1 0 0,1-1 1 0 0,-1 1 0 0 0,1-1-1 0 0,0 0 1 0 0,0 0 0 0 0,-2-5 0 0 0,-4-20-5255 0 0,6 11 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7367 0 0,'0'0'323'0'0,"1"-5"-601"0"0,2 12 5127 0 0,8 40-4435 0 0,-8-35 334 0 0,-2 0-394 0 0,4 39-64 0 0,-4-39-30 0 0,0 1-4 0 0,0 2-168 0 0,5 46 455 0 0,2-5-366 0 0,-6-42-11 0 0,-1 0-46 0 0,6 43-22 0 0,-5-43-2 0 0,0 1 0 0 0,8 44 0 0 0,-8-44 0 0 0,0-1 0 0 0,7 41 16 0 0,-7-41 68 0 0,0-3 32 0 0,6 30 4 0 0,-6-30-16 0 0,0 0-68 0 0,7 61 144 0 0,-2-22-277 0 0,-5-38-80 0 0,-4-1-84 0 0,1 0 0 0 0,0 14 0 0 0,1-8-355 0 0,0-16 405 0 0,-1-1 1 0 0,0 0-1 0 0,0 1 1 0 0,0-1-1 0 0,1 0 0 0 0,-1 0 1 0 0,0 0-1 0 0,0 0 1 0 0,0 1-1 0 0,0-1 0 0 0,1 0 1 0 0,-1-1-1 0 0,0 1 1 0 0,0 0-1 0 0,0 0 1 0 0,0 0-1 0 0,-9-9-2538 0 0,5 3-1793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5983 0 0,'0'0'5231'0'0,"6"6"-4456"0"0,19 22-167 0 0,-18-22-31 0 0,-3 6-28 0 0,12 32-83 0 0,-12-32-33 0 0,-2 1-8 0 0,4 41-13 0 0,-4-41-49 0 0,-3-2-19 0 0,0 3-221 0 0,-2 28 878 0 0,0-31-538 0 0,-12 30 7 0 0,12-31 906 0 0,-2-4-1101 0 0,-15 16-56 0 0,20-22-202 0 0,0 1 0 0 0,-1-1 0 0 0,1 0 0 0 0,-1 1 0 0 0,1-1 0 0 0,-1 1 0 0 0,1-1 0 0 0,-1 0 0 0 0,1 0 0 0 0,-1 1 0 0 0,1-1 0 0 0,-1 0 0 0 0,1 0 0 0 0,-1 1 0 0 0,1-1 0 0 0,-1 0 0 0 0,1 0 0 0 0,-1 0 1 0 0,0 0-1 0 0,1 0 0 0 0,-1 0 0 0 0,1 0 0 0 0,-1 0 0 0 0,1 0 0 0 0,-1 0 0 0 0,0 0 0 0 0,1 0 0 0 0,-1-1 0 0 0,1 1 0 0 0,-1 0 0 0 0,1 0 0 0 0,-1-1 0 0 0,1 1 0 0 0,-1 0 0 0 0,1 0 0 0 0,-1-1 0 0 0,1 1 1 0 0,-1-1-1 0 0,-10-13 408 0 0,8 8-325 0 0,1 0 0 0 0,1 0 0 0 0,-1 0 0 0 0,1 0 0 0 0,0-1 0 0 0,0 1 0 0 0,1 0 0 0 0,-1 0 0 0 0,1-1 0 0 0,2-10 0 0 0,1-5-6 0 0,11-35 0 0 0,-10 41-121 0 0,1 0-1 0 0,1 1 1 0 0,10-19-1 0 0,-13 29 11 0 0,0-1 1 0 0,0 1-1 0 0,1 0 0 0 0,-1 0 0 0 0,1 0 0 0 0,1 1 0 0 0,-1-1 1 0 0,1 1-1 0 0,-1 0 0 0 0,1 0 0 0 0,9-5 0 0 0,-4 5 17 0 0,5 1-11 0 0,-6 4-47 0 0,16 7-33 0 0,-18-6-2 0 0,0 6-70 0 0,23 25 83 0 0,-23-25 0 0 0,-1 2 14 0 0,34 49-14 0 0,-13-20 56 0 0,-12-22-19 0 0,-15-17 43 0 0,10 9-5 0 0,19 13-1 0 0,-24-20 6 0 0,0 1 0 0 0,-1-1 0 0 0,1 1 0 0 0,0-1 0 0 0,1-1 0 0 0,5 2 0 0 0,-7-2 7 0 0,0-1 1 0 0,-1 0-1 0 0,1 0 0 0 0,-1 0 0 0 0,1 0 0 0 0,-1 0 1 0 0,1-1-1 0 0,-1 0 0 0 0,1 0 0 0 0,-1 0 0 0 0,1 0 1 0 0,-1 0-1 0 0,0-1 0 0 0,0 1 0 0 0,1-1 0 0 0,-1 0 1 0 0,0 0-1 0 0,-1 0 0 0 0,5-4 0 0 0,-1 1 13 0 0,-1 0-1 0 0,0-1 1 0 0,-1 0-1 0 0,1 0 1 0 0,-1 0 0 0 0,0 0-1 0 0,-1-1 1 0 0,3-6-1 0 0,0 0 69 0 0,-2 0 0 0 0,1 0 1 0 0,2-21-1 0 0,-6 29-79 0 0,0 0 0 0 0,-1 0 1 0 0,0 0-1 0 0,0 0 0 0 0,0 0 1 0 0,0 0-1 0 0,-1 0 0 0 0,0 0 0 0 0,0 0 1 0 0,0 0-1 0 0,-1 0 0 0 0,0 0 1 0 0,-2-4-1 0 0,3 7 13 0 0,0 0-16 0 0,0 1-1 0 0,0-1 1 0 0,1 1-1 0 0,-2-1 0 0 0,1 1 1 0 0,0-1-1 0 0,0 1 1 0 0,0 0-1 0 0,0 0 0 0 0,-1-1 1 0 0,1 1-1 0 0,-1 0 1 0 0,1 0-1 0 0,-1 1 1 0 0,1-1-1 0 0,-1 0 0 0 0,0 0 1 0 0,-1 0-1 0 0,2 1-18 0 0,-1 0 0 0 0,1-1 0 0 0,0 1 0 0 0,-1 0 0 0 0,1 0-1 0 0,0 0 1 0 0,-1 1 0 0 0,1-1 0 0 0,0 0 0 0 0,-3 1 0 0 0,-7 1-67 0 0,5 4 27 0 0,-22 26 42 0 0,4 11 0 0 0,23-41 6 0 0,0 0 0 0 0,0 0-1 0 0,0 0 1 0 0,0 0 0 0 0,1 1-1 0 0,-1-1 1 0 0,0 4 0 0 0,-7 52-6 0 0,8-45 11 0 0,0 0 0 0 0,0 0 0 0 0,4 16 0 0 0,9 23 11 0 0,-4-32 31 0 0,-3-9-44 0 0,17 22-1 0 0,-17-26-23 0 0,1 0-1 0 0,15 11 0 0 0,-22-18 27 0 0,7 6-96 0 0,-1-5-128 0 0,15 3-37 0 0,-20-3 232 0 0,0-1 0 0 0,0 0 1 0 0,0 0-1 0 0,0 1 0 0 0,0-1 1 0 0,0 0-1 0 0,0 0 0 0 0,0 0 1 0 0,0 0-1 0 0,0 0 0 0 0,0-1 1 0 0,0 1-1 0 0,0 0 0 0 0,0 0 1 0 0,0-1-1 0 0,0 1 0 0 0,0 0 1 0 0,1-1-1 0 0,2-1-77 0 0,1 0-314 0 0,0 1 0 0 0,0-1-1 0 0,0 0 1 0 0,-1 0 0 0 0,9-6-1 0 0,7-8-5590 0 0,-10 6 752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83 652 1375 0 0,'4'-8'30'0'0,"7"-17"188"0"0,-7 13 1208 0 0,0-1-1 0 0,3-22 0 0 0,-6 31-889 0 0,0 0 0 0 0,-1 0-1 0 0,0 0 1 0 0,1-1 0 0 0,-2 1-1 0 0,1 0 1 0 0,0 0 0 0 0,-1 0-1 0 0,0-1 1 0 0,0 1 0 0 0,0 0 0 0 0,-3-5-1 0 0,4 8-335 0 0,-1 0-1 0 0,0 0 1 0 0,1 0-1 0 0,-1 0 1 0 0,0 0-1 0 0,0 0 1 0 0,0 0-1 0 0,0 0 1 0 0,1 0-1 0 0,-1 1 1 0 0,0-1-1 0 0,0 0 1 0 0,-1 1-1 0 0,1-1 1 0 0,0 1 0 0 0,0-1-1 0 0,0 1 1 0 0,0 0-1 0 0,0-1 1 0 0,0 1-1 0 0,-3 0 1 0 0,3 0 434 0 0,-4 3-380 0 0,0 1-242 0 0,1 0 1 0 0,-1 1 0 0 0,-5 7-1 0 0,-17 30-1 0 0,19-22 32 0 0,-4 20-9 0 0,9-29 222 0 0,2 1-120 0 0,-1 38 4 0 0,2-37 336 0 0,4-3-310 0 0,12 29 20 0 0,-12-29 206 0 0,2-9-198 0 0,15 5-28 0 0,-20-6-159 0 0,-1 0 1 0 0,1 0-1 0 0,-1 0 0 0 0,0 0 0 0 0,1 1 0 0 0,-1-1 1 0 0,1 0-1 0 0,-1 0 0 0 0,0 0 0 0 0,1 0 1 0 0,-1 0-1 0 0,1 0 0 0 0,-1 0 0 0 0,0 0 0 0 0,1 0 1 0 0,-1-1-1 0 0,1 1 0 0 0,-1 0 0 0 0,0 0 0 0 0,1 0 1 0 0,-1-1-1 0 0,7-2 57 0 0,-2-1 0 0 0,1 0 0 0 0,0 0 1 0 0,-1 0-1 0 0,0-1 0 0 0,0 0 0 0 0,0 0 0 0 0,0 0 1 0 0,-1-1-1 0 0,5-7 0 0 0,3-7 164 0 0,19-42-1 0 0,-21 35-178 0 0,-2-1 0 0 0,0 0 0 0 0,6-58 0 0 0,-6 38-29 0 0,0-6 7 0 0,-2 0-1 0 0,-2 0 1 0 0,-2 0 0 0 0,-3 0-1 0 0,-10-73 1 0 0,9 118 19 0 0,1 7-4 0 0,1 5 99 0 0,3 52-130 0 0,-1 18-11 0 0,3-5 0 0 0,3 1 0 0 0,5 1 0 0 0,1 5 0 0 0,3 7 11 0 0,2-3 42 0 0,-2-19 16 0 0,7 19 42 0 0,-20-66 76 0 0,0-2-106 0 0,12 33-2 0 0,-12-33 37 0 0,-28-15-11719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3223 0 0,'-2'-18'346'0'0,"-4"-8"5416"0"0,-2-10 2873 0 0,9 13-8795 0 0,1 20 377 0 0,-1 3-264 0 0,-1 0 0 0 0,1 0 1 0 0,0 1-1 0 0,-1-1 1 0 0,1 0-1 0 0,-1 1 0 0 0,1-1 1 0 0,-1 1-1 0 0,1-1 0 0 0,-1 1 1 0 0,1-1-1 0 0,-1 1 0 0 0,0-1 1 0 0,1 1-1 0 0,-1-1 0 0 0,0 1 1 0 0,1-1-1 0 0,-1 1 0 0 0,0 0 1 0 0,0-1-1 0 0,0 1 1 0 0,1 0-1 0 0,-1 0 0 0 0,23 56 15 0 0,-7 0 46 0 0,12 45 214 0 0,-6-19-154 0 0,-18-69-64 0 0,10 42 46 0 0,-11-42-48 0 0,8 42 61 0 0,-9-43-56 0 0,5 41 170 0 0,-2-4-110 0 0,-4-37 247 0 0,-2-3-192 0 0,0 33-4 0 0,1-32 360 0 0,-4-7-414 0 0,-11 12 23 0 0,14-16-86 0 0,1 0 1 0 0,0 0-1 0 0,0 1 0 0 0,-1-1 1 0 0,1 0-1 0 0,0 0 0 0 0,0 0 1 0 0,-1 0-1 0 0,1 1 0 0 0,0-1 1 0 0,0 0-1 0 0,-1 0 0 0 0,1 0 1 0 0,0 0-1 0 0,-1 0 1 0 0,1 0-1 0 0,0 0 0 0 0,0 0 1 0 0,-1 0-1 0 0,1 0 0 0 0,0 0 1 0 0,-1 0-1 0 0,1 0 0 0 0,0 0 1 0 0,0 0-1 0 0,-1 0 0 0 0,1-1 1 0 0,0 1-1 0 0,0 0 0 0 0,-1 0 1 0 0,1 0-1 0 0,0 0 1 0 0,0 0-1 0 0,-1-1 0 0 0,1 1 1 0 0,0 0-1 0 0,0 0 0 0 0,0 0 1 0 0,-1-1-1 0 0,1 1 0 0 0,0 0 1 0 0,0 0-1 0 0,0-1 0 0 0,0 1 1 0 0,0 0-1 0 0,-1-1 0 0 0,1 1 1 0 0,0 0-1 0 0,0 0 1 0 0,0-1-1 0 0,0 1 0 0 0,-3-13 240 0 0,3 7-261 0 0,0 0 0 0 0,1 1 0 0 0,-1-1 0 0 0,1 1-1 0 0,1-1 1 0 0,-1 1 0 0 0,1 0 0 0 0,0-1 0 0 0,0 1 0 0 0,1 0 0 0 0,4-8-1 0 0,-2 7-97 0 0,0-1-1 0 0,1 1 1 0 0,-1 0-1 0 0,1 0 1 0 0,0 1-1 0 0,1 0 1 0 0,8-6-1 0 0,0 2-146 0 0,1 1 0 0 0,-1 1 0 0 0,1 0 0 0 0,1 1 0 0 0,-1 1 1 0 0,31-6-1 0 0,-23 9 115 0 0,-18 2 122 0 0,0 0-42 0 0,0 1 11 0 0,1 2 42 0 0,-4-2-4 0 0,0 0 0 0 0,-1 0 0 0 0,1 0 0 0 0,-1-1 0 0 0,1 1 0 0 0,0-1 0 0 0,0 0 0 0 0,2 1 1 0 0,3 6-77 0 0,20 24 44 0 0,-21-24 191 0 0,-10 2-33 0 0,-9 27 94 0 0,9-26 41 0 0,-2-5 8 0 0,0 1-171 0 0,3-4-41 0 0,0 1-1 0 0,1-1 0 0 0,-1 0 1 0 0,-1 0-1 0 0,1 0 0 0 0,0 0 0 0 0,0 0 1 0 0,-1 0-1 0 0,-3 1 0 0 0,-20 13 439 0 0,21-12-398 0 0,-15 7 398 0 0,18-11-462 0 0,-8 5 238 0 0,-1 0-1 0 0,0-1 1 0 0,0 0 0 0 0,-1-1-1 0 0,1-1 1 0 0,-17 2 0 0 0,19-4-329 0 0,1 1 83 0 0,0-2 0 0 0,1 1 0 0 0,-11-2 0 0 0,16 1-260 0 0,0 1 1 0 0,0 0 0 0 0,0-1-1 0 0,1 0 1 0 0,-1 1 0 0 0,0-1-1 0 0,1 0 1 0 0,-1 0 0 0 0,0 0-1 0 0,1 0 1 0 0,-1 0 0 0 0,1 0-1 0 0,-1-1 1 0 0,1 1-1 0 0,0 0 1 0 0,0-1 0 0 0,-1 1-1 0 0,1-1 1 0 0,-1-1 0 0 0,-1-4-5421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9671 0 0,'0'0'875'0'0,"9"6"-719"0"0,23 16-5 0 0,-23-17 539 0 0,-2 0 234 0 0,39 21 1014 0 0,6 2-16 0 0,-1 1-103 0 0,-23-14-1387 0 0,-21-11-192 0 0,1-1-43 0 0,29 9-37 0 0,-33-11-154 0 0,1 0-1 0 0,-1 0 0 0 0,0-1 1 0 0,1 0-1 0 0,4 0 0 0 0,8-4-5 0 0,-15 2-46 0 0,1 1-1 0 0,-1-1 1 0 0,0 0-1 0 0,0 0 1 0 0,0 0-1 0 0,0 0 1 0 0,0 0 0 0 0,-1 0-1 0 0,1 0 1 0 0,-1-1-1 0 0,1 1 1 0 0,-1-1-1 0 0,0 1 1 0 0,0-1-1 0 0,0 1 1 0 0,0-1-1 0 0,0-5 1 0 0,2-6-386 0 0,-1 0 0 0 0,0-18 0 0 0,-2 22 275 0 0,2-116-4306 0 0,-7 147 7221 0 0,0-4-2685 0 0,2-7 236 0 0,0 2-42 0 0,-19 59 252 0 0,1-7 59 0 0,-4 3 37 0 0,1 0 252 0 0,1 3 38 0 0,4-2-237 0 0,3-5-91 0 0,0-10-297 0 0,-1-3-226 0 0,-4-10-56 0 0,17-32-59 0 0,3-8-154 0 0,1 0 143 0 0,-1 0-1 0 0,1 0 1 0 0,-1 0 0 0 0,0 0-1 0 0,1 0 1 0 0,-1 0 0 0 0,1 0-1 0 0,-1 0 1 0 0,0-1 0 0 0,1 1 0 0 0,-1 0-1 0 0,1 0 1 0 0,-1 0 0 0 0,1-1-1 0 0,-1 1 1 0 0,1 0 0 0 0,-1-1-1 0 0,1 1 1 0 0,-1-1 0 0 0,0 0-57 0 0,1 0 0 0 0,0 0 0 0 0,0 0 0 0 0,-1 0 1 0 0,1 0-1 0 0,0 0 0 0 0,0 0 0 0 0,0 0 0 0 0,0 0 0 0 0,0 0 1 0 0,1 0-1 0 0,-1-2 0 0 0,3-8-1078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13 9671 0 0,'-2'-1'748'0'0,"-3"-1"-362"0"0,-1 0 0 0 0,0 0 0 0 0,0 0 0 0 0,0 1-1 0 0,0 0 1 0 0,0 0 0 0 0,-1 1 0 0 0,1-1-1 0 0,0 1 1 0 0,0 1 0 0 0,0-1 0 0 0,-1 1 0 0 0,1 0-1 0 0,0 1 1 0 0,-7 1 0 0 0,3 0-203 0 0,3-1-253 0 0,0 0 1 0 0,0 1-1 0 0,0 0 0 0 0,0 1 0 0 0,-10 6 0 0 0,13-7 13 0 0,-7 3-7 0 0,-4 5 41 0 0,1 2-71 0 0,-10 12 55 0 0,2 2 130 0 0,17-21 9 0 0,0 3-7 0 0,-16 27 17 0 0,16-27 8 0 0,2 0 2 0 0,3-9-120 0 0,-3 8 25 0 0,1 1 0 0 0,0-1 0 0 0,-2 12 0 0 0,4-9-23 0 0,0 0 1 0 0,2 17-1 0 0,-2-27-4 0 0,0-1 1 0 0,-1 1-1 0 0,1 0 0 0 0,0-1 1 0 0,0 1-1 0 0,1-1 1 0 0,-1 1-1 0 0,0-1 0 0 0,0 1 1 0 0,0-1-1 0 0,0 1 1 0 0,0-1-1 0 0,0 1 0 0 0,1-1 1 0 0,-1 1-1 0 0,0-1 0 0 0,0 1 1 0 0,1-1-1 0 0,-1 1 1 0 0,0-1-1 0 0,1 0 0 0 0,-1 1 1 0 0,1-1-1 0 0,-1 1 1 0 0,0-1-1 0 0,1 0 0 0 0,-1 0 1 0 0,1 1-1 0 0,-1-1 0 0 0,1 0 1 0 0,-1 0-1 0 0,1 1 1 0 0,32 15-23 0 0,-31-15 21 0 0,0-1 1 0 0,0 1 0 0 0,0-1-1 0 0,0 0 1 0 0,0 0 0 0 0,0 0-1 0 0,0 0 1 0 0,0 0 0 0 0,0 0-1 0 0,1 0 1 0 0,-1-1 0 0 0,0 1-1 0 0,0-1 1 0 0,0 1 0 0 0,0-1-1 0 0,0 0 1 0 0,-1 0 0 0 0,1 0-1 0 0,0 0 1 0 0,0 0 0 0 0,2-2-1 0 0,2 0 1 0 0,12-10 35 0 0,0 0 0 0 0,-1 0 1 0 0,-1-2-1 0 0,0 0 0 0 0,24-30 0 0 0,-23 25 5 0 0,1 1 1 0 0,1 0-1 0 0,29-22 0 0 0,-43 37-38 0 0,24-12 16 0 0,-27 15 63 0 0,2 0 9 0 0,11 0-7 0 0,-11 1 934 0 0,3 7-854 0 0,22 23-1 0 0,-22-23 496 0 0,-3 5-400 0 0,12 35-1 0 0,-11-35 490 0 0,-1-1-521 0 0,13 35-100 0 0,-12-34 32 0 0,-1-1-96 0 0,11 34-66 0 0,-11-34-84 0 0,2-3-2876 0 0,19 23 1550 0 0,-19-23-2770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8751 0 0,'2'-4'304'0'0,"-1"1"0"0"0,1-1 0 0 0,-1 0-1 0 0,1 0 1 0 0,-1 0 0 0 0,-1 0 0 0 0,1 0-1 0 0,0 0 1 0 0,-1-1 0 0 0,0-4 0 0 0,0 3 138 0 0,1 0 0 0 0,0 0 1 0 0,2-12-1 0 0,-1 15-294 0 0,-2 0-14 0 0,1 0 0 0 0,0 1 0 0 0,0-1 0 0 0,1 1 1 0 0,-1-1-1 0 0,4-4 0 0 0,-5 7-30 0 0,5 8-158 0 0,16 25 54 0 0,-16-25 499 0 0,-1 6-36 0 0,13 40 17 0 0,-13-40 0 0 0,0 0-28 0 0,21 67 414 0 0,-5-20-192 0 0,-7-21-461 0 0,-10-30-12 0 0,2 4-3 0 0,14 41-13 0 0,-15-42-8 0 0,0 0-1 0 0,13 37 4 0 0,-13-37 18 0 0,-1-3 8 0 0,10 33 2 0 0,-9-33 142 0 0,-2 2-220 0 0,8 34-2 0 0,-8-35-8 0 0,-1 0-34 0 0,4 33-45 0 0,-4-33-105 0 0,-4-2-79 0 0,-6 28-203 0 0,6-27-94 0 0,2-11-749 0 0,-1 1 982 0 0,1 0 0 0 0,-1 0 0 0 0,1 0 1 0 0,0-1-1 0 0,-1 1 0 0 0,1-1 0 0 0,0 1 0 0 0,-1-1 0 0 0,1 0 0 0 0,0 1 0 0 0,0-1 0 0 0,-2-1 0 0 0,-4-5-4224 0 0,1 0-929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0,'0'0'2516'0'0,"7"6"-2125"0"0,20 17 22 0 0,-20-17 389 0 0,1-3-545 0 0,22 11-53 0 0,-22-10-11 0 0,-1-3 22 0 0,32 5 444 0 0,-34-5-541 0 0,18 1 484 0 0,7-2 132 0 0,1 0-19 0 0,1 0-185 0 0,9 0 322 0 0,63-7 1 0 0,-66 1-1065 0 0,-1-1 0 0 0,0-2 1 0 0,45-18-1 0 0,-78 26-229 0 0,9-3-4011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58 455 0 0,'0'0'3672'0'0,"6"7"-2870"0"0,21 20 4 0 0,-21-20 944 0 0,0 3-1324 0 0,17 30 22 0 0,-17-30 690 0 0,-3 0-540 0 0,11 28 21 0 0,-10-28 812 0 0,-2 1-689 0 0,8 35-15 0 0,-7-35 538 0 0,-3 1-657 0 0,4 32-41 0 0,-3-32 737 0 0,-2-2-1016 0 0,0 2-148 0 0,-1 26 2577 0 0,-1-38-2389 0 0,2 0-294 0 0,0 1 0 0 0,0-1-1 0 0,0 0 1 0 0,0 0 0 0 0,-1-1 0 0 0,1 1-1 0 0,0 0 1 0 0,0 0 0 0 0,0 0-1 0 0,0-1 1 0 0,0 1 0 0 0,0 0 0 0 0,0-1-1 0 0,0 1 1 0 0,1-1 0 0 0,-1 1 0 0 0,0-1-1 0 0,0 0 1 0 0,0 1 0 0 0,0-1 0 0 0,1 0-1 0 0,-1 1 1 0 0,0-1 0 0 0,1 0-1 0 0,-1 0 1 0 0,0 0 0 0 0,1 0 0 0 0,-1 0-1 0 0,1 0 1 0 0,0 0 0 0 0,-1 0 0 0 0,1 0-1 0 0,0 0 1 0 0,-1 0 0 0 0,1 0-1 0 0,0-2 1 0 0,-4-16 43 0 0,0 0-1 0 0,1-1 1 0 0,2 0 0 0 0,0 1-1 0 0,1-1 1 0 0,0 0 0 0 0,2 1-1 0 0,0-1 1 0 0,2 1 0 0 0,0-1-1 0 0,7-18 1 0 0,-6 26-291 0 0,0 1 0 0 0,0 0 0 0 0,2 0-1 0 0,-1 0 1 0 0,1 1 0 0 0,1 0 0 0 0,0 1 0 0 0,0-1 0 0 0,1 1-1 0 0,13-10 1 0 0,-19 16-748 0 0,1 1-1 0 0,0 0 0 0 0,0 0 1 0 0,6-2-1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4143 0 0,'0'0'539'0'0,"5"11"144"0"0,11 33 195 0 0,-12-33 40 0 0,-1-1-5 0 0,8 32-54 0 0,-9-32-25 0 0,1 1-2 0 0,7 31-50 0 0,-8-31-214 0 0,1-1-96 0 0,6 31-22 0 0,-6-31 297 0 0,2 1-471 0 0,15 32-11 0 0,-16-32 841 0 0,4-5-668 0 0,21 16 14 0 0,-21-17 50 0 0,-4-5 18 0 0,0 0-321 0 0,0-1 0 0 0,1 0 0 0 0,-1 0 1 0 0,0 0-1 0 0,0 0 0 0 0,0 0 1 0 0,0-1-1 0 0,0 0 0 0 0,0 0 0 0 0,0 0 1 0 0,0 0-1 0 0,5-5 0 0 0,1-2 159 0 0,-1 0 0 0 0,0-1-1 0 0,-1 0 1 0 0,1 0 0 0 0,-2-1 0 0 0,12-21 0 0 0,-14 22-249 0 0,0 0 0 0 0,-1 0 0 0 0,0 0 1 0 0,-1 0-1 0 0,0-1 0 0 0,-1 1 1 0 0,0-1-1 0 0,1-19 0 0 0,-1-28-300 0 0,0 2-5474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3887 0 0,'0'0'5786'0'0,"4"10"-5042"0"0,-1 1-516 0 0,-2-5-7 0 0,1 0 0 0 0,-1 0 1 0 0,1-1-1 0 0,5 10 1155 0 0,-12-11-900 0 0,-17 12-11 0 0,16-12 930 0 0,1 4-1282 0 0,-14 21-38 0 0,14-21-10 0 0,5 3-11 0 0,3 35-24 0 0,-4-45-25 0 0,1 0 1 0 0,0 0-1 0 0,0 0 0 0 0,0 0 0 0 0,1 0 0 0 0,-1 0 1 0 0,0 0-1 0 0,0 0 0 0 0,1 0 0 0 0,-1 0 0 0 0,0 0 1 0 0,1 0-1 0 0,-1 0 0 0 0,1 0 0 0 0,-1 0 0 0 0,1 0 1 0 0,-1 0-1 0 0,2 1 0 0 0,22 30 108 0 0,-18-23 70 0 0,1-2-118 0 0,19 25-1 0 0,-20-24 80 0 0,1-1-64 0 0,21 23 0 0 0,-22-23 80 0 0,1 1-93 0 0,19 21-40 0 0,-19-21 655 0 0,-7 2-388 0 0,1 34 55 0 0,-1-33 603 0 0,-4-3-756 0 0,-12 22-11 0 0,12-22 263 0 0,-2-2-381 0 0,-15 18-79 0 0,20-23 3 0 0,1-1 1 0 0,-1 1-1 0 0,1-1 0 0 0,-1 1 1 0 0,1-1-1 0 0,-1 1 0 0 0,1-1 1 0 0,-1 1-1 0 0,1-1 0 0 0,-1 1 1 0 0,0-1-1 0 0,1 0 0 0 0,-1 1 1 0 0,1-1-1 0 0,-2 0 0 0 0,-16 6-204 0 0,18-6 168 0 0,-1 0 0 0 0,0 0 0 0 0,0 0 1 0 0,1 0-1 0 0,-1 0 0 0 0,0 0 0 0 0,1 0 1 0 0,-1 0-1 0 0,0 0 0 0 0,0 0 0 0 0,1 0 0 0 0,-1 0 1 0 0,0-1-1 0 0,1 1 0 0 0,-1 0 0 0 0,0 0 0 0 0,1-1 1 0 0,-1 1-1 0 0,1 0 0 0 0,-1-1 0 0 0,0 1 0 0 0,1-1 1 0 0,-1 1-1 0 0,1-1 0 0 0,-1 1 0 0 0,0-2 1 0 0,-8-14-2336 0 0,9 15 2026 0 0,-5-11-5366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8751 0 0,'9'-3'347'0'0,"0"0"0"0"0,0 1 0 0 0,1 0 0 0 0,-1 1 0 0 0,1 0 0 0 0,10 0 0 0 0,61 5 1422 0 0,-48-2-1027 0 0,-5 0-378 0 0,84 3 1058 0 0,-93-5-882 0 0,-1-1 1 0 0,1-1 0 0 0,34-8-1 0 0,-41 6-303 0 0,1 0-1 0 0,-1-1 1 0 0,13-6 0 0 0,-20 8-332 0 0,-1 1 0 0 0,1-1 0 0 0,-1 0 1 0 0,0 0-1 0 0,0-1 0 0 0,0 1 0 0 0,0-1 1 0 0,-1 0-1 0 0,1 0 0 0 0,3-6 0 0 0,-7 9-106 0 0,0 1-1 0 0,1-1 1 0 0,-1 0-1 0 0,0 0 1 0 0,0 1-1 0 0,1-1 1 0 0,-1 0-1 0 0,0 1 1 0 0,0-1-1 0 0,0 0 1 0 0,0 0-1 0 0,0 1 1 0 0,0-1-1 0 0,0 0 1 0 0,-1-1-1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0,'0'0'5146'0'0,"3"13"-4461"0"0,8 40-158 0 0,-9-40-30 0 0,0-2-46 0 0,7 35-163 0 0,-7-34-68 0 0,0 0-18 0 0,7 51-35 0 0,-1 19-134 0 0,2 2-33 0 0,-2-25 19 0 0,-7-48 76 0 0,2 3 23 0 0,8 44 2 0 0,-9-43 24 0 0,1-3 102 0 0,5 39 46 0 0,-5-39 10 0 0,-1-1-2 0 0,8 33-17 0 0,-8-33 262 0 0,0-1-298 0 0,1 2-197 0 0,-2-7-55 0 0,1 1-1 0 0,-1-1 0 0 0,-1 1 0 0 0,1-1 1 0 0,-1 8-1 0 0,-2-3-201 0 0,-8 28-83 0 0,7-30 8 0 0,1-7-74 0 0,-19-8-2253 0 0,10 3-3254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9 152 8751 0 0,'0'0'399'0'0,"-1"0"-4"0"0,-6-3 2889 0 0,14 8-2930 0 0,23 13-2 0 0,-23-13 0 0 0,-4-4-280 0 0,0 0-1 0 0,0 1 0 0 0,0-1 1 0 0,0 0-1 0 0,0-1 0 0 0,1 1 1 0 0,4 0-1 0 0,0 0 37 0 0,-2 1 36 0 0,17 2 217 0 0,-1-4 103 0 0,22 1 272 0 0,-13-2-242 0 0,0-1-1 0 0,40-9 0 0 0,-26 0-93 0 0,0-2 0 0 0,0-2-1 0 0,-1-2 1 0 0,56-31 0 0 0,-89 42-210 0 0,-1-1 0 0 0,0 0-1 0 0,0 0 1 0 0,12-13 0 0 0,-21 19-185 0 0,-1 1 1 0 0,0-1-1 0 0,1 1 0 0 0,-1-1 0 0 0,0 1 0 0 0,1-1 0 0 0,-1 1 0 0 0,0-1 1 0 0,0 1-1 0 0,1-1 0 0 0,-1 0 0 0 0,0 1 0 0 0,0-1 0 0 0,0 1 1 0 0,0-1-1 0 0,0 0 0 0 0,0 1 0 0 0,0-1 0 0 0,0 1 0 0 0,0-1 1 0 0,0 0-1 0 0,0 1 0 0 0,0-1 0 0 0,0 1 0 0 0,0-1 0 0 0,-1 0 1 0 0,1 1-1 0 0,0-1 0 0 0,0 1 0 0 0,-1-1 0 0 0,1 1 0 0 0,0-1 0 0 0,-1 1 1 0 0,1-1-1 0 0,-1 1 0 0 0,1-1 0 0 0,-1 1 0 0 0,0-1 10 0 0,0 0 0 0 0,0 0 0 0 0,0 1 0 0 0,0-1 0 0 0,0 1 1 0 0,0-1-1 0 0,0 1 0 0 0,0 0 0 0 0,0-1 0 0 0,-1 1 0 0 0,1 0 0 0 0,0 0 0 0 0,0-1 0 0 0,0 1 0 0 0,0 0 0 0 0,-1 0 0 0 0,1 0 0 0 0,0 1 0 0 0,0-1 0 0 0,0 0 0 0 0,0 0 0 0 0,0 1 0 0 0,-1-1 0 0 0,0 1 0 0 0,-4 1-7 0 0,4-1-15 0 0,0-1-1 0 0,-1 1 0 0 0,1 0 1 0 0,0 0-1 0 0,0 0 0 0 0,0 1 0 0 0,0-1 1 0 0,-3 3-1 0 0,-25 18-60 0 0,24-16 53 0 0,0 0 1 0 0,0 0-1 0 0,-9 12 0 0 0,9-8 12 0 0,0-1 0 0 0,1 1 0 0 0,-7 14 0 0 0,9-14 3 0 0,0 0 0 0 0,0-1 0 0 0,1 1 0 0 0,-1 11 0 0 0,1 28 11 0 0,2-47-7 0 0,0 0 0 0 0,0-1-1 0 0,1 1 1 0 0,-1-1 0 0 0,0 1 0 0 0,0 0 0 0 0,1-1 0 0 0,-1 1 0 0 0,1-1 0 0 0,0 2 0 0 0,20 41 6 0 0,7-2-26 0 0,-21-34-84 0 0,0-4-100 0 0,22 12-37 0 0,-21-13-10 0 0,-2-3-144 0 0,33-2-756 0 0,-14-5-4249 0 0,-10 0-382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239 501 3223 0 0,'0'0'5091'0'0,"-5"1"-3454"0"0,0-1-1183 0 0,3 0-271 0 0,1 0-1 0 0,-1 0 0 0 0,0 0 1 0 0,0 1-1 0 0,0-1 0 0 0,1 1 1 0 0,-1-1-1 0 0,0 1 1 0 0,1 0-1 0 0,-4 1 0 0 0,-1 0 188 0 0,4-1-119 0 0,-1 0-1 0 0,0 0 0 0 0,0 0 0 0 0,0 1 0 0 0,1-1 0 0 0,-6 4 1 0 0,-25 18 475 0 0,25-18-657 0 0,2-2 8 0 0,1 1 0 0 0,0 0-1 0 0,-9 9 1 0 0,-17 16 17 0 0,2 2 19 0 0,21-23 36 0 0,1 0 0 0 0,-9 14-1 0 0,8-12-51 0 0,2-1 2044 0 0,9 0-1972 0 0,12 27 9 0 0,-14-35-168 0 0,-1-1 0 0 0,0 1 0 0 0,1-1 0 0 0,-1 1 0 0 0,1-1 0 0 0,-1 1 0 0 0,1-1 0 0 0,-1 0 0 0 0,1 1 1 0 0,-1-1-1 0 0,1 0 0 0 0,-1 0 0 0 0,1 1 0 0 0,0-1 0 0 0,-1 0 0 0 0,1 0 0 0 0,-1 0 0 0 0,1 0 0 0 0,0 0 1 0 0,-1 0-1 0 0,1 0 0 0 0,-1 0 0 0 0,1 0 0 0 0,0 0 0 0 0,-1 0 0 0 0,1 0 0 0 0,0 0 0 0 0,-1 0 0 0 0,1 0 1 0 0,-1-1-1 0 0,2 1 0 0 0,17-11 274 0 0,-16 9-221 0 0,16-11-12 0 0,-2-1-1 0 0,0-1 1 0 0,0 0-1 0 0,-1-1 1 0 0,-1-1-1 0 0,-1 0 1 0 0,-1-1-1 0 0,19-32 1 0 0,-9 7-81 0 0,-1-2 1 0 0,28-84-1 0 0,-31 61-125 0 0,16-94 0 0 0,-30 135 535 0 0,0-46 0 0 0,-5 68-92 0 0,-1 5-159 0 0,-1 7-368 0 0,-7 36 141 0 0,7-32 2 0 0,0 1 16 0 0,-7 53 52 0 0,4 21-20 0 0,7-16 47 0 0,-1-56 217 0 0,1-2-41 0 0,7 37 7 0 0,-6-30-54 0 0,4 15 22 0 0,6 4 68 0 0,8 29 76 0 0,-8-28-198 0 0,-9-30-22 0 0,0 1-2 0 0,17 42-12 0 0,0-2-101 0 0,-17-41-236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59 1839 0 0,'0'-1'339'0'0,"0"-1"0"0"0,0 1-1 0 0,1-1 1 0 0,-1 1 0 0 0,0-1-1 0 0,0 1 1 0 0,0-1 0 0 0,-1 1-1 0 0,1 0 1 0 0,0-1-1 0 0,0 1 1 0 0,-1-1 0 0 0,1 1-1 0 0,-1 0 1 0 0,1-1 0 0 0,-1 1-1 0 0,0 0 1 0 0,1-1-1 0 0,-1 1 1 0 0,0 0 0 0 0,0 0-1 0 0,0 0 1 0 0,-1-2 0 0 0,-1 1-11 0 0,1-1 1 0 0,0 0 0 0 0,-1 1 0 0 0,0 0 0 0 0,0-1 0 0 0,0 1-1 0 0,0 0 1 0 0,-5-2 0 0 0,4 3-269 0 0,1 1 0 0 0,-1 0 0 0 0,0 0 0 0 0,0 0 0 0 0,1 0 0 0 0,-1 0 1 0 0,0 1-1 0 0,0 0 0 0 0,1 0 0 0 0,-1 0 0 0 0,0 0 0 0 0,1 0 0 0 0,-1 1 0 0 0,1-1 0 0 0,-5 5 0 0 0,-16 6 31 0 0,-5 6-32 0 0,6-2-17 0 0,18-12 116 0 0,-1 2 20 0 0,-31 30 198 0 0,29-30-285 0 0,4-3 1 0 0,1 1 0 0 0,-1 0-1 0 0,0 0 1 0 0,1 0 0 0 0,-5 7 0 0 0,-21 31 612 0 0,23-34-586 0 0,2-4-31 0 0,1 0 0 0 0,1 1 0 0 0,-1-1 0 0 0,1 0 0 0 0,-1 1-1 0 0,-1 7 1 0 0,-12 23 281 0 0,13-27-28 0 0,-1 5-117 0 0,-11 37-51 0 0,11-37-11 0 0,2-1-17 0 0,-3 38-64 0 0,4-26-26 0 0,3 21-32 0 0,-2-42-16 0 0,0-1 0 0 0,1 0 0 0 0,-1 1 0 0 0,0-1 0 0 0,1 1 0 0 0,0-1 0 0 0,0 3 0 0 0,14 39 28 0 0,-15-43-26 0 0,0 1 1 0 0,1 0-1 0 0,-1-1 1 0 0,1 1-1 0 0,0-1 1 0 0,0 1-1 0 0,0-1 1 0 0,-1 1 0 0 0,1-1-1 0 0,0 0 1 0 0,2 2-1 0 0,24 30 99 0 0,-20-25-10 0 0,2-2 31 0 0,27 21 134 0 0,-20-18 52 0 0,-8-5-208 0 0,-3-1-18 0 0,0-1-1 0 0,-1 0 1 0 0,1 0-1 0 0,0 0 0 0 0,6 0 1 0 0,2 2 49 0 0,1-1 0 0 0,0-1 0 0 0,0 0 0 0 0,0-1 0 0 0,0-1 0 0 0,24-1 0 0 0,-19-3-75 0 0,0 0 0 0 0,-1-2 0 0 0,31-12 0 0 0,52-31 239 0 0,-58 27-256 0 0,-26 12-279 0 0,-15 9 206 0 0,-1 0-1 0 0,1 0 1 0 0,-1 0-1 0 0,0-1 1 0 0,1 1-1 0 0,-1 0 1 0 0,0-1-1 0 0,0 1 1 0 0,1-1-1 0 0,-1 1 1 0 0,1-4-1 0 0,-1 4-111 0 0,-1 1 1 0 0,0-1-1 0 0,0 0 0 0 0,0 0 0 0 0,0 0 0 0 0,0 0 0 0 0,0 1 1 0 0,0-1-1 0 0,0 0 0 0 0,0 0 0 0 0,0 0 0 0 0,0 0 1 0 0,0 1-1 0 0,-1-1 0 0 0,1 0 0 0 0,0 0 0 0 0,-1 0 0 0 0,1 1 1 0 0,0-1-1 0 0,-1 0 0 0 0,1 1 0 0 0,-1-1 0 0 0,1 0 1 0 0,-1 1-1 0 0,0-1 0 0 0,1 0 0 0 0,-1 1 0 0 0,1-1 0 0 0,-2 0 1 0 0,-8-6-1219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2 919 0 0,'9'-2'8776'0'0,"-4"5"-7920"0"0,17 9-65 0 0,-17-9 864 0 0,1 4-1261 0 0,14 22-32 0 0,-14-22 204 0 0,-4 4-384 0 0,8 35 87 0 0,-8-34 344 0 0,-1 20-216 0 0,-2 27 54 0 0,-1-10-276 0 0,1-37 28 0 0,0 2 11 0 0,-3 42 2 0 0,2-42 2 0 0,1 0 4 0 0,-7 44 2 0 0,6-44 0 0 0,0 1-16 0 0,-6 43-65 0 0,7-44-23 0 0,-2-2-7 0 0,-7 35 2 0 0,8-35 146 0 0,-1 0-125 0 0,-9 36 3 0 0,9-36 314 0 0,0-2-315 0 0,-7 32-54 0 0,8-32 6 0 0,-3-9-1540 0 0,3 0 1368 0 0,1-1 32 0 0,0 0 1 0 0,0 1 0 0 0,0-1 0 0 0,0 0 0 0 0,0 0 0 0 0,0 0 0 0 0,0 0-1 0 0,0 0 1 0 0,0 0 0 0 0,0 0 0 0 0,0 0 0 0 0,0 0 0 0 0,-1 0 0 0 0,1-1-60 0 0,0 0 0 0 0,1 1 0 0 0,-1-1 1 0 0,0 0-1 0 0,1 0 0 0 0,-1 1 1 0 0,1-1-1 0 0,-1 0 0 0 0,1 0 1 0 0,0 0-1 0 0,-1 1 0 0 0,1-1 1 0 0,0 0-1 0 0,0 0 0 0 0,-1 0 0 0 0,1 0 1 0 0,0 0-1 0 0,0 0 0 0 0,0 0 1 0 0,0 0-1 0 0,0-1 0 0 0,-1-10-3793 0 0,1-1-1032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0,'0'0'3362'0'0,"0"11"-2844"0"0,1 35 2 0 0,-1-34 1584 0 0,4-1-1748 0 0,11 34 18 0 0,-11-34 392 0 0,2-4-398 0 0,17 22-68 0 0,-17-22-32 0 0,0-1-4 0 0,18 22-12 0 0,-18-21-49 0 0,0 1-19 0 0,22 23-7 0 0,-21-23-9 0 0,-1 0-32 0 0,22 24-9 0 0,-22-24-6 0 0,1 0 6 0 0,18 25 26 0 0,-19-25 9 0 0,0 0 4 0 0,15 25-8 0 0,-15-25-45 0 0,-1 0-17 0 0,15 24-7 0 0,-16-25 71 0 0,2 4-88 0 0,14 29 0 0 0,-14-30 64 0 0,-2-1-72 0 0,12 24 0 0 0,-12-24 80 0 0,1 0-77 0 0,15 26-43 0 0,-10-19 19 0 0,9 16-70 0 0,-14-24-158 0 0,-8-15-1321 0 0,-1 0 216 0 0,0 0 0 0 0,-1 0 0 0 0,1 0 0 0 0,-9-7 0 0 0,8 9-148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4607 0 0,'0'0'2206'0'0,"3"0"-1805"0"0,9-3-17 0 0,-9 3 720 0 0,1 0-759 0 0,13 0-1 0 0,-12 0 10 0 0,-2 0 39 0 0,122-20 4692 0 0,-62 9-3079 0 0,23-6 107 0 0,-72 13-1626 0 0,23-1-1 0 0,3-1 168 0 0,-21 2-542 0 0,2 1-34 0 0,-3 0-86 0 0,-15 2-117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6447 0 0,'0'-5'227'0'0,"0"1"0"0"0,1 0 0 0 0,-1 0-1 0 0,1-1 1 0 0,0 1 0 0 0,0 0-1 0 0,0 0 1 0 0,1 0 0 0 0,0 0 0 0 0,-1 0-1 0 0,1 1 1 0 0,0-1 0 0 0,1 0-1 0 0,-1 1 1 0 0,1-1 0 0 0,0 1 0 0 0,-1 0-1 0 0,1 0 1 0 0,1 0 0 0 0,-1 1-1 0 0,0-1 1 0 0,1 0 0 0 0,-1 1-1 0 0,1 0 1 0 0,0 0 0 0 0,6-2 0 0 0,8-2 170 0 0,-1 0 0 0 0,1 2 1 0 0,0 0-1 0 0,31-2 1 0 0,-34 4-181 0 0,35-3 62 0 0,1 1 1 0 0,-1 3 0 0 0,53 5-1 0 0,-71-1-231 0 0,1 1-36 0 0,-25-3-9 0 0,18 6 58 0 0,-6 0 3 0 0,-8 1 0 0 0,12 14 0 0 0,-18-17 43 0 0,-10 5-312 0 0,-9 29 178 0 0,13-38 24 0 0,0 0 1 0 0,0 0 0 0 0,0-1-1 0 0,-1 1 1 0 0,1 0-1 0 0,0 0 1 0 0,0-1 0 0 0,-1 1-1 0 0,1 0 1 0 0,-1-1-1 0 0,1 1 1 0 0,0 0-1 0 0,-1-1 1 0 0,1 1 0 0 0,-1-1-1 0 0,0 1 1 0 0,1-1-1 0 0,-1 1 1 0 0,1-1-1 0 0,-1 1 1 0 0,-1 0 0 0 0,-6 4-9 0 0,3-1-3 0 0,0 0 0 0 0,0-1 0 0 0,-11 5 0 0 0,-9 4 14 0 0,-7 5 56 0 0,-9 2 75 0 0,33-16-122 0 0,-21 12 72 0 0,-7 7-11 0 0,13-8-48 0 0,-20 14 49 0 0,40-26-22 0 0,-1 1 0 0 0,0-1 0 0 0,1 1-1 0 0,-1 0 1 0 0,1 0 0 0 0,0 0 0 0 0,-5 5 0 0 0,2 0 104 0 0,-1-2 926 0 0,2 1-590 0 0,-18 22-257 0 0,17-22 71 0 0,1 1-209 0 0,-13 26 2 0 0,13-26 167 0 0,7 3-208 0 0,-1-4-58 0 0,0 0 0 0 0,1 0 1 0 0,0 0-1 0 0,4 10 0 0 0,-4-14-11 0 0,1 1-1 0 0,-1-1 1 0 0,0 1-1 0 0,1-1 1 0 0,0 0-1 0 0,0 0 1 0 0,5 4-1 0 0,-2-2-107 0 0,-1-3-3817 0 0,16 5-32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13359 0 0,'0'0'5243'0'0,"-3"1"-4820"0"0,-10 2 7 0 0,23-11 1428 0 0,-4 4-1636 0 0,-5 3-154 0 0,1-1 0 0 0,-1 1-1 0 0,0-1 1 0 0,0 1 0 0 0,0-1 0 0 0,0 1-1 0 0,0-1 1 0 0,1-2 0 0 0,-2 4 6 0 0,1-1 1 0 0,-1 0-1 0 0,0 1 1 0 0,0-1-1 0 0,0 1 1 0 0,0-1-1 0 0,0 0 1 0 0,0 1 0 0 0,0-1-1 0 0,0 1 1 0 0,0-1-1 0 0,0 0 1 0 0,0 1-1 0 0,0-1 1 0 0,-1 1-1 0 0,1-1 1 0 0,0 0-1 0 0,-1 0 1 0 0,-9-7-1006 0 0,-6 2-5498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8751 0 0,'0'0'5423'0'0,"8"6"-5622"0"0,-1-1 203 0 0,1-1 0 0 0,15 8 0 0 0,-21-10 12 0 0,1-2 0 0 0,-1 1 0 0 0,1 0 0 0 0,-1 0 0 0 0,1-1 0 0 0,-1 1 0 0 0,1-1-1 0 0,0 0 1 0 0,-1 0 0 0 0,5 0 0 0 0,6 0 192 0 0,20 0 308 0 0,2 0 85 0 0,8-2 27 0 0,8-2 48 0 0,136-16 1994 0 0,-179 19-2571 0 0,32-5 611 0 0,-1-2 0 0 0,52-16 0 0 0,-53 12-434 0 0,-5 0-44 0 0,-10 4-155 0 0,3 0-8 0 0,-4 1-69 0 0,-20 7-3 0 0,-1 0-1 0 0,0-1 0 0 0,0 1 1 0 0,1-1-1 0 0,-1 1 0 0 0,0-1 1 0 0,0 0-1 0 0,0 1 0 0 0,0-1 1 0 0,2-2-1 0 0,-2 3-46 0 0,-1 0 1 0 0,0-1-1 0 0,1 1 0 0 0,-1 0 1 0 0,0 0-1 0 0,1-1 1 0 0,-1 1-1 0 0,1 0 0 0 0,-1 0 1 0 0,0 0-1 0 0,1-1 0 0 0,-1 1 1 0 0,1 0-1 0 0,-1 0 1 0 0,1 0-1 0 0,-1 0 0 0 0,1 0 1 0 0,-1 0-1 0 0,0 0 0 0 0,2 0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0,'0'0'894'0'0,"7"3"-570"0"0,22 10 85 0 0,-22-9 20 0 0,1 1 71 0 0,25 18 287 0 0,-25-17 128 0 0,1 2 21 0 0,30 26-86 0 0,-30-25-383 0 0,-1 0-167 0 0,-1 3-208 0 0,-2-6 18 0 0,-1 1 0 0 0,1-1 0 0 0,0 0-1 0 0,5 5 1 0 0,-2 2-3 0 0,20 37-10 0 0,-21-38 153 0 0,-3 2-92 0 0,11 42 2 0 0,-11-42 211 0 0,-2 0-150 0 0,8 40 3 0 0,-7-40 116 0 0,-1-1-240 0 0,9 61 76 0 0,-5-14-188 0 0,-2-1-137 0 0,-3-47-68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7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75 9671 0 0,'0'0'1432'0'0,"-2"0"-998"0"0,-14 3 1045 0 0,16-3-1459 0 0,0 0 1 0 0,0 0 0 0 0,0 0-1 0 0,0 0 1 0 0,0 0-1 0 0,0 0 1 0 0,0 0-1 0 0,0 0 1 0 0,-1 0-1 0 0,1 0 1 0 0,0 0-1 0 0,0 0 1 0 0,0 0-1 0 0,0 0 1 0 0,0 0-1 0 0,0 0 1 0 0,0 0-1 0 0,0 0 1 0 0,0 0-1 0 0,0 0 1 0 0,0 0-1 0 0,0 0 1 0 0,-1 0 0 0 0,1 0-1 0 0,0 0 1 0 0,0 0-1 0 0,0 0 1 0 0,0 0-1 0 0,0 1 1 0 0,0-1-1 0 0,0 0 1 0 0,0 0-1 0 0,0 0 1 0 0,0 0-1 0 0,0 0 1 0 0,0 0-1 0 0,0 0 1 0 0,0 0-1 0 0,0 0 1 0 0,0 0-1 0 0,0 0 1 0 0,0 0 0 0 0,0 0-1 0 0,0 1 1 0 0,0-1-1 0 0,0 0 1 0 0,0 0-1 0 0,0 0 1 0 0,0 0-1 0 0,0 0 1 0 0,0 0-1 0 0,0 0 1 0 0,0 0-1 0 0,0 0 1 0 0,0 0-1 0 0,0 0 1 0 0,0 0-1 0 0,0 1 1 0 0,0-1-1 0 0,18 5 1213 0 0,-9-3-1448 0 0,-1 0 429 0 0,-2-1 2 0 0,1 1-139 0 0,26 2 494 0 0,-23-3-498 0 0,-3 0 20 0 0,0-1 0 0 0,0 1 0 0 0,11-2 1 0 0,83-2 964 0 0,92-4 416 0 0,-131 2-1119 0 0,68-14 0 0 0,-115 16-304 0 0,172-31 722 0 0,-163 30-629 0 0,-7 0-48 0 0,-12 4-74 0 0,27-11 58 0 0,-28 10-210 0 0,-10-6-5792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0,'0'0'5528'0'0,"6"8"-5405"0"0,21 25-24 0 0,-21-25 422 0 0,-1 1-214 0 0,12 30 11 0 0,-13-30 570 0 0,1 0-608 0 0,15 26-17 0 0,-15-26 89 0 0,0-2-199 0 0,16 24 7 0 0,-16-24 464 0 0,2 2-424 0 0,19 23-68 0 0,-20-23 64 0 0,1-3-116 0 0,19 22-77 0 0,-19-21-67 0 0,-3-11-2718 0 0,-3 3 2545 0 0,1 0 1 0 0,-1-1-1 0 0,0 1 1 0 0,0 0-1 0 0,1-1 1 0 0,-1 0-1 0 0,0 1 1 0 0,0-1-1 0 0,0 0 1 0 0,-1 1-1 0 0,1-1 1 0 0,0 0-1 0 0,0-2 1 0 0,4-11-962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0,'0'0'2592'0'0,"4"9"-2260"0"0,14 28 16 0 0,-14-27 4 0 0,0 2 0 0 0,11 37-44 0 0,-9-27-190 0 0,2 28-92 0 0,0 14 22 0 0,0 6-36 0 0,1 4-1 0 0,2 2 32 0 0,1-2-22 0 0,0 1 22 0 0,0 8 21 0 0,-6-31-43 0 0,0-4 48 0 0,-5-39 77 0 0,0 3 22 0 0,1 3-109 0 0,0 39 292 0 0,-2-19-323 0 0,0-26 16 0 0,-4-6-1857 0 0,2-1 1652 0 0,2-2 118 0 0,-1 1 0 0 0,1-1 0 0 0,0 1 0 0 0,-1-1 0 0 0,1 1 0 0 0,-1-1 0 0 0,1 1 0 0 0,-1-1 0 0 0,1 1 0 0 0,-1-1 0 0 0,1 0 0 0 0,-1 1 0 0 0,1-1 0 0 0,-1 0 0 0 0,1 0 0 0 0,-1 1 0 0 0,0-1 0 0 0,1 0 0 0 0,-1 0 0 0 0,1 0 0 0 0,-1 0 0 0 0,0 0 0 0 0,1 1 0 0 0,-1-1 0 0 0,0 0 0 0 0,1-1 0 0 0,-1 1 0 0 0,1 0 0 0 0,-1 0 0 0 0,0 0 0 0 0,1 0 0 0 0,-1 0 0 0 0,0-1 0 0 0,1 1 0 0 0,-1 0 0 0 0,1 0 1 0 0,-1-1-1 0 0,1 1 0 0 0,-1-1 0 0 0,1 1 0 0 0,-1 0 0 0 0,0-1 0 0 0,-7-10-1483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7831 0 0,'0'0'1884'0'0,"7"-1"-713"0"0,35 0 1264 0 0,3 1-334 0 0,11-2-168 0 0,-7 2-947 0 0,-41 1-858 0 0,27-2 470 0 0,-28 1-522 0 0,23-4 155 0 0,5-3-26 0 0,-27 5-176 0 0,21-6 98 0 0,-22 6-103 0 0,-4 1-12 0 0,0 1 0 0 0,0-1 0 0 0,0 0 0 0 0,-1 0 0 0 0,1-1 0 0 0,0 1 0 0 0,-1 0 0 0 0,3-3 0 0 0,15-8 0 0 0,0-3-30 0 0,-19 13 12 0 0,1 0 1 0 0,0 0 0 0 0,-1 0 0 0 0,1 0-1 0 0,-1 0 1 0 0,1 0 0 0 0,-1 0 0 0 0,0 0-1 0 0,0-1 1 0 0,0 1 0 0 0,0 0 0 0 0,-1-1-1 0 0,1 1 1 0 0,0-1 0 0 0,-1 1 0 0 0,0-1-1 0 0,1-2 1 0 0,-6-17-1545 0 0,-5 0-4051 0 0,5 13 153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16583 0 0,'-4'1'762'0'0,"-9"6"-18"0"0,10-6 961 0 0,0 2-938 0 0,-12 8-59 0 0,12-8 510 0 0,9-4-3228 0 0,19-1 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0,'0'0'3352'0'0,"2"12"-3298"0"0,9 44-44 0 0,-9 3-10 0 0,-2-54 0 0 0,-1 62 116 0 0,1-54-81 0 0,-1-3 19 0 0,1 1-1 0 0,2 17 1 0 0,-2-16-23 0 0,1-4 2 0 0,-1 0-1 0 0,1 0 0 0 0,3 14 0 0 0,2 13 38 0 0,0-16 4 0 0,13 29-40 0 0,5-8 48 0 0,-18-32 149 0 0,1-7-146 0 0,22 3 3 0 0,-21-2 0 0 0,-3-5-4 0 0,16-9-16 0 0,-20 11-60 0 0,1 0 0 0 0,0 0-1 0 0,-1 0 1 0 0,1 0 0 0 0,-1 0-1 0 0,1 0 1 0 0,-1-1 0 0 0,1 1-1 0 0,-1 0 1 0 0,0-1 0 0 0,0 1-1 0 0,0-1 1 0 0,1-1 0 0 0,2-3 12 0 0,7-8 49 0 0,-1-1 0 0 0,-1-1 0 0 0,0 1 1 0 0,-2-1-1 0 0,11-30 0 0 0,-7 19-22 0 0,16-31 1 0 0,-26 56-40 0 0,-1 0 1 0 0,1 1 0 0 0,0-1 0 0 0,0 1-1 0 0,1-1 1 0 0,-1 0 0 0 0,0 1 0 0 0,0 0 0 0 0,4-3-1 0 0,-4 0-935 0 0,5 13 479 0 0,21 27-22 0 0,-21-27 34 0 0,0-2 150 0 0,16 21 59 0 0,-17-21 16 0 0,3-1 38 0 0,3 1 156 0 0,20 9-1 0 0,-25-14 18 0 0,0 0 0 0 0,0 0 0 0 0,0 0 0 0 0,0-1 0 0 0,11 1 0 0 0,-6-1 4 0 0,-4-1 6 0 0,1 0 0 0 0,-1 0 0 0 0,0 0 0 0 0,8-2 0 0 0,-6 2-1 0 0,-5 0 1 0 0,0 0 1 0 0,1-1 0 0 0,-1 1-1 0 0,0-1 1 0 0,0 0 0 0 0,7-2 0 0 0,-2 1 0 0 0,-4 1 0 0 0,1 0 0 0 0,-1-1 1 0 0,1 1-1 0 0,5-4 1 0 0,-3 3-3 0 0,-4 0 4 0 0,0 1 0 0 0,0-1 1 0 0,0 1-1 0 0,0-1 1 0 0,5-3-1 0 0,-2 2 28 0 0,18-13 217 0 0,-20 13-203 0 0,-2 2-17 0 0,0-1-1 0 0,-1 1 1 0 0,0-1 0 0 0,1 0 0 0 0,-1 0-1 0 0,0 0 1 0 0,2-2 0 0 0,2-3 301 0 0,0 1 1 0 0,0-1 0 0 0,-1 0-1 0 0,0 0 1 0 0,-1 0 0 0 0,8-15-1 0 0,-12 20-272 0 0,0 0 1 0 0,0 0-1 0 0,0 0 0 0 0,0 0 0 0 0,0 0 0 0 0,-1 1 1 0 0,1-1-1 0 0,0 0 0 0 0,-1 0 0 0 0,0 0 0 0 0,1 1 1 0 0,-1-1-1 0 0,0 0 0 0 0,0 1 0 0 0,0-1 1 0 0,0 1-1 0 0,0-1 0 0 0,0 1 0 0 0,0-1 0 0 0,-1 1 1 0 0,-1-2-1 0 0,-36-38-862 0 0,34 35-433 0 0,0 2-1598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77 6447 0 0,'0'0'2156'0'0,"-4"0"-1350"0"0,-13 1-22 0 0,16-1-731 0 0,0 0 1 0 0,0 0 0 0 0,0 0-1 0 0,0 0 1 0 0,0 0 0 0 0,1 0-1 0 0,-1 0 1 0 0,0 0 0 0 0,0 0-1 0 0,0 0 1 0 0,0-1 0 0 0,0 1-1 0 0,1 0 1 0 0,-1-1 0 0 0,0 1-1 0 0,0-1 1 0 0,1 1 0 0 0,-1 0-1 0 0,-1-2 1 0 0,0 0 126 0 0,-9-3 79 0 0,0-1 0 0 0,-13-11-1 0 0,16 12-111 0 0,0-1-1 0 0,-1 1 0 0 0,-16-8 0 0 0,21 11-150 0 0,0-1 5 0 0,-17-1 24 0 0,15 2 1 0 0,4 1-11 0 0,1 1 0 0 0,-1-1-1 0 0,0 1 1 0 0,0 0 0 0 0,1 0-1 0 0,-1-1 1 0 0,0 1 0 0 0,0 0-1 0 0,0 1 1 0 0,1-1 0 0 0,-1 0-1 0 0,-3 1 1 0 0,0-1 21 0 0,3 0-18 0 0,0 0 0 0 0,0 1 0 0 0,0-1 0 0 0,0 0 0 0 0,0 1 0 0 0,0-1 0 0 0,1 1 0 0 0,-1-1 0 0 0,0 1 1 0 0,-2 1-1 0 0,-2 0 25 0 0,4-2-22 0 0,0 1-1 0 0,-1 0 1 0 0,1-1 0 0 0,0 1-1 0 0,0 0 1 0 0,0 0 0 0 0,0 1-1 0 0,0-1 1 0 0,1 0 0 0 0,-4 3-1 0 0,-21 16 94 0 0,19-13-99 0 0,2-3-3 0 0,1 0 0 0 0,-1 1 1 0 0,1-1-1 0 0,-3 6 0 0 0,1-4-3 0 0,3-3 3 0 0,1-1 0 0 0,-1 1 0 0 0,1 0-1 0 0,0 0 1 0 0,0 1 0 0 0,0-1 0 0 0,-2 4 0 0 0,-1 1 16 0 0,2-3-1 0 0,0 0 0 0 0,0 0 0 0 0,0 0-1 0 0,-2 9 1 0 0,-9 18 96 0 0,11-24 178 0 0,0 3 78 0 0,-7 33 18 0 0,7-34 421 0 0,4 1-396 0 0,2 33 2 0 0,-2-33 208 0 0,4-4-457 0 0,17 19-14 0 0,-16-20-10 0 0,0-4-39 0 0,1 0-80 0 0,-5-1-13 0 0,1 0 0 0 0,-1-1 1 0 0,1 1-1 0 0,-1 0 0 0 0,1-1 0 0 0,0 0 0 0 0,3 1 0 0 0,19-4 71 0 0,-17 1-81 0 0,-6 2-5 0 0,-1 0 0 0 0,1 0 0 0 0,0 0 0 0 0,-1 0 0 0 0,1-1 0 0 0,0 1 0 0 0,-1 0-1 0 0,1-1 1 0 0,-1 0 0 0 0,1 1 0 0 0,-1-1 0 0 0,1 0 0 0 0,1-1 0 0 0,1-1 5 0 0,5-1 34 0 0,11-8-33 0 0,3-4-10 0 0,-3-1 0 0 0,-3 1 0 0 0,-3 0 0 0 0,-2 0 0 0 0,-1 1 0 0 0,-1 2 0 0 0,-1 2-10 0 0,-7 9-46 0 0,1 13-198 0 0,9 33 149 0 0,-9-33-14 0 0,0-2-101 0 0,12 35 200 0 0,1-2 0 0 0,-12-34-84 0 0,2-1-37 0 0,17 23-10 0 0,-18-23-69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16583 0 0,'0'0'1506'0'0,"-5"2"-1241"0"0,-12 8-161 0 0,12-7 781 0 0,0 0-371 0 0,-27 17 111 0 0,3-2-550 0 0,11-8-142 0 0,14-7-340 0 0,-1 0-161 0 0,-16 13-37 0 0,16-12-46 0 0,0 0-1889 0 0,-15 12 1684 0 0,15-12 102 0 0,10 5-2266 0 0,13 29 2802 0 0,-13-29 238 0 0,1-4 107 0 0,20 17 22 0 0,-20-16-10 0 0,1-1-55 0 0,24 17-13 0 0,-15-11 3 0 0,24 16-58 0 0,3 3-16 0 0,-11-4 19 0 0,-26-21 769 0 0,-3 5-183 0 0,6 29 31 0 0,-6-29 752 0 0,-8-4-622 0 0,-13 16 8 0 0,13-16-54 0 0,0-2-236 0 0,-17 11-106 0 0,16-11-24 0 0,0-1-11 0 0,0 1-239 0 0,3-2-35 0 0,0 0 1 0 0,-1 0 0 0 0,1-1 0 0 0,0 1-1 0 0,0-1 1 0 0,-6 2 0 0 0,-36 9 614 0 0,-18 2-600 0 0,57-12-203 0 0,1-2-71 0 0,-16 2-300 0 0,16-1-135 0 0,1-1-732 0 0,-12-1-2986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64 919 0 0,'-2'-8'3736'0'0,"-13"-15"1942"0"0,10 19-5198 0 0,1 0 0 0 0,-1 1 1 0 0,1-1-1 0 0,-8-3 0 0 0,8 5-172 0 0,-1 0 1 0 0,1 1-1 0 0,-1-1 0 0 0,0 1 0 0 0,1 0 1 0 0,-1 0-1 0 0,0 1 0 0 0,1-1 0 0 0,-7 1 1 0 0,3 0 1 0 0,3 1-38 0 0,0-1 0 0 0,0 1-1 0 0,0 0 1 0 0,0 0-1 0 0,0 1 1 0 0,0 0 0 0 0,0 0-1 0 0,0 0 1 0 0,-7 4 0 0 0,11-5-253 0 0,-3 1 247 0 0,-1 2-61 0 0,-2 1-141 0 0,4-3-23 0 0,-1 0 0 0 0,1 1 1 0 0,0-1-1 0 0,0 1 0 0 0,0 0 1 0 0,-3 4-1 0 0,-17 17 2 0 0,13-10 0 0 0,-14 29-33 0 0,4 4-22 0 0,14-26-36 0 0,-3 21 24 0 0,7-22-24 0 0,2 17 24 0 0,0-35 21 0 0,0-1-1 0 0,0 0 1 0 0,0 0-1 0 0,0 1 1 0 0,0-1 0 0 0,1 0-1 0 0,-1 1 1 0 0,0-1-1 0 0,1 0 1 0 0,-1 0-1 0 0,1 1 1 0 0,-1-1 0 0 0,2 2-1 0 0,18 37 4 0 0,-20-39 5 0 0,1 1 0 0 0,-1-1 0 0 0,1 0 0 0 0,0 0 0 0 0,-1 1 0 0 0,1-1 0 0 0,0 0 0 0 0,0 0 0 0 0,0 0 0 0 0,0 0 0 0 0,0 0 0 0 0,0 0 0 0 0,2 1 0 0 0,30 24 116 0 0,-25-19 175 0 0,0-5-96 0 0,27 6 21 0 0,-26-5 3 0 0,-3-4-20 0 0,-2 1-180 0 0,1 0 11 0 0,-1 0 0 0 0,0-1 0 0 0,1 1 1 0 0,-1-1-1 0 0,1 0 0 0 0,-1 0 0 0 0,0-1 1 0 0,0 1-1 0 0,8-5 0 0 0,-9 4-28 0 0,1 0 48 0 0,0-1 0 0 0,0 0-1 0 0,0 0 1 0 0,0 0 0 0 0,0 0 0 0 0,0-1 0 0 0,-1 0-1 0 0,4-4 1 0 0,6-12 11 0 0,-11 15 3 0 0,3-13-44 0 0,-1-4-1201 0 0,0-1 1 0 0,-2 1-1 0 0,0-1 0 0 0,-3-38 1 0 0,1 23-585 0 0,0 19-3658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2303 0 0,'0'-33'368'0'0,"0"31"379"0"0,-1-9 8568 0 0,4 21-8505 0 0,11 30-30 0 0,-10-30-117 0 0,0 2-50 0 0,16 56 543 0 0,-3-10-594 0 0,1 2-158 0 0,-6-21-274 0 0,-9-30-30 0 0,2 3-4 0 0,14 36 19 0 0,-14-36 77 0 0,0-2 31 0 0,12 31 7 0 0,-13-31 636 0 0,1-1-540 0 0,15 26-7 0 0,-15-27 1679 0 0,-4-8-1990 0 0,1 0 0 0 0,-1 0 0 0 0,0 0-1 0 0,0 0 1 0 0,1-1 0 0 0,-1 1 0 0 0,0-1-1 0 0,0 1 1 0 0,0-1 0 0 0,0 1 0 0 0,2-2-1 0 0,0 1 7 0 0,2-3 50 0 0,3-9-48 0 0,3-1-16 0 0,-6 11-22 0 0,-1-1 0 0 0,1 1 0 0 0,0 0 0 0 0,0 1 0 0 0,0-1 0 0 0,8-2 0 0 0,-13 5 21 0 0,5-2-92 0 0,2 2-3 0 0,19-1 0 0 0,-20 1-9 0 0,1 1-39 0 0,21 3-16 0 0,-22-3-7 0 0,2 2-218 0 0,21 9 162 0 0,-21-9-1 0 0,-2 1-360 0 0,20 14 408 0 0,-19-14 103 0 0,-10 3 262 0 0,-10 22 31 0 0,9-22 4 0 0,-1-4-10 0 0,-4 2-154 0 0,-8 4 126 0 0,-33 8 240 0 0,27-10-341 0 0,1-1-26 0 0,1 0-49 0 0,6-2-20 0 0,-1-1 24 0 0,6-4-148 0 0,-1 1-142 0 0,9 0-63 0 0,-2 0-12 0 0,-9 0-59 0 0,10 0-249 0 0,-5-3-805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48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82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218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D795D-1424-F50A-5854-E0F46238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A3131-742B-08B2-A78B-8ABB5C63B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7374D-619D-5AFC-BA1F-417B47968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8F95008-FB3D-6590-4CD6-10E3DF0DB6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80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9326-E9CA-33BF-6815-212EE874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4B1D4-630E-599D-085B-C1FD932A1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3EFB9-12EA-0C29-5419-29868E348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05A0A9D-E7A2-8AD8-5D14-2B2D82C6B8D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706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A3D9-1A28-E3D1-701B-2827E8DD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20BCB2-70B2-EC4C-2E36-C00ECFA1E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3BBFC-3816-026B-A7F1-CFBE68DC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6894B87-68DC-3DB8-129E-4A2791172DA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0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23A83-41DE-AE49-F64B-D2ADEFE31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0BC54-AA55-A3E9-932C-5C2634A7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9C24F7-24CF-CEC9-7522-5DFAFA991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A730E00-D46A-9F11-8B17-7F4636B122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009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62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781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SSL = secure sockets layer (deprecated)</a:t>
            </a:r>
          </a:p>
          <a:p>
            <a:r>
              <a:rPr lang="en-US" dirty="0"/>
              <a:t>TLS = transport layer security (new std)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6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44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8859-70BB-48AE-3A53-D388C0F1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CC0F1-F9EF-FCBE-2FC7-CEE5133B5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EF67F-6BE6-4073-DB6A-ADB40FE8C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22A3084-C385-5A34-2A8D-3F1E0DF2D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54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701B-8933-A7D5-4320-5F67185F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89B49-76BF-D9FC-7800-2E4FF7DB6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B9AE9-396E-EF45-6CF2-C937E7B57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25C7DC1-1378-E777-5F08-3C560F1FCC0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97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701B-8933-A7D5-4320-5F67185F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89B49-76BF-D9FC-7800-2E4FF7DB6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B9AE9-396E-EF45-6CF2-C937E7B57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25C7DC1-1378-E777-5F08-3C560F1FCC0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46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6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 omitting some details, but this is the overall idea. Take a security class for more details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On Windows, run "</a:t>
            </a:r>
            <a:r>
              <a:rPr lang="en-US" dirty="0" err="1">
                <a:sym typeface="Wingdings" panose="05000000000000000000" pitchFamily="2" charset="2"/>
              </a:rPr>
              <a:t>CertMgr</a:t>
            </a:r>
            <a:r>
              <a:rPr lang="en-US" dirty="0">
                <a:sym typeface="Wingdings" panose="05000000000000000000" pitchFamily="2" charset="2"/>
              </a:rPr>
              <a:t>" to view local certificate storage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9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 omitting some details, but this is the overall idea. Take a security class for more details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.png"/><Relationship Id="rId7" Type="http://schemas.openxmlformats.org/officeDocument/2006/relationships/customXml" Target="../ink/ink24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0.png"/><Relationship Id="rId3" Type="http://schemas.openxmlformats.org/officeDocument/2006/relationships/image" Target="../media/image2.png"/><Relationship Id="rId7" Type="http://schemas.openxmlformats.org/officeDocument/2006/relationships/customXml" Target="../ink/ink24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0.xml"/><Relationship Id="rId21" Type="http://schemas.openxmlformats.org/officeDocument/2006/relationships/customXml" Target="../ink/ink252.xml"/><Relationship Id="rId42" Type="http://schemas.openxmlformats.org/officeDocument/2006/relationships/image" Target="../media/image309.png"/><Relationship Id="rId63" Type="http://schemas.openxmlformats.org/officeDocument/2006/relationships/customXml" Target="../ink/ink273.xml"/><Relationship Id="rId84" Type="http://schemas.openxmlformats.org/officeDocument/2006/relationships/image" Target="../media/image330.png"/><Relationship Id="rId138" Type="http://schemas.openxmlformats.org/officeDocument/2006/relationships/image" Target="../media/image357.png"/><Relationship Id="rId159" Type="http://schemas.openxmlformats.org/officeDocument/2006/relationships/customXml" Target="../ink/ink321.xml"/><Relationship Id="rId170" Type="http://schemas.openxmlformats.org/officeDocument/2006/relationships/image" Target="../media/image373.png"/><Relationship Id="rId191" Type="http://schemas.openxmlformats.org/officeDocument/2006/relationships/customXml" Target="../ink/ink337.xml"/><Relationship Id="rId107" Type="http://schemas.openxmlformats.org/officeDocument/2006/relationships/customXml" Target="../ink/ink295.xml"/><Relationship Id="rId11" Type="http://schemas.openxmlformats.org/officeDocument/2006/relationships/customXml" Target="../ink/ink247.xml"/><Relationship Id="rId32" Type="http://schemas.openxmlformats.org/officeDocument/2006/relationships/image" Target="../media/image304.png"/><Relationship Id="rId53" Type="http://schemas.openxmlformats.org/officeDocument/2006/relationships/customXml" Target="../ink/ink268.xml"/><Relationship Id="rId74" Type="http://schemas.openxmlformats.org/officeDocument/2006/relationships/image" Target="../media/image325.png"/><Relationship Id="rId128" Type="http://schemas.openxmlformats.org/officeDocument/2006/relationships/image" Target="../media/image352.png"/><Relationship Id="rId149" Type="http://schemas.openxmlformats.org/officeDocument/2006/relationships/customXml" Target="../ink/ink316.xml"/><Relationship Id="rId5" Type="http://schemas.openxmlformats.org/officeDocument/2006/relationships/image" Target="../media/image4.png"/><Relationship Id="rId95" Type="http://schemas.openxmlformats.org/officeDocument/2006/relationships/customXml" Target="../ink/ink289.xml"/><Relationship Id="rId160" Type="http://schemas.openxmlformats.org/officeDocument/2006/relationships/image" Target="../media/image368.png"/><Relationship Id="rId181" Type="http://schemas.openxmlformats.org/officeDocument/2006/relationships/customXml" Target="../ink/ink332.xml"/><Relationship Id="rId22" Type="http://schemas.openxmlformats.org/officeDocument/2006/relationships/image" Target="../media/image299.png"/><Relationship Id="rId43" Type="http://schemas.openxmlformats.org/officeDocument/2006/relationships/customXml" Target="../ink/ink263.xml"/><Relationship Id="rId64" Type="http://schemas.openxmlformats.org/officeDocument/2006/relationships/image" Target="../media/image320.png"/><Relationship Id="rId118" Type="http://schemas.openxmlformats.org/officeDocument/2006/relationships/image" Target="../media/image347.png"/><Relationship Id="rId139" Type="http://schemas.openxmlformats.org/officeDocument/2006/relationships/customXml" Target="../ink/ink311.xml"/><Relationship Id="rId85" Type="http://schemas.openxmlformats.org/officeDocument/2006/relationships/customXml" Target="../ink/ink284.xml"/><Relationship Id="rId150" Type="http://schemas.openxmlformats.org/officeDocument/2006/relationships/image" Target="../media/image363.png"/><Relationship Id="rId171" Type="http://schemas.openxmlformats.org/officeDocument/2006/relationships/customXml" Target="../ink/ink327.xml"/><Relationship Id="rId192" Type="http://schemas.openxmlformats.org/officeDocument/2006/relationships/image" Target="../media/image384.png"/><Relationship Id="rId12" Type="http://schemas.openxmlformats.org/officeDocument/2006/relationships/image" Target="../media/image294.png"/><Relationship Id="rId33" Type="http://schemas.openxmlformats.org/officeDocument/2006/relationships/customXml" Target="../ink/ink258.xml"/><Relationship Id="rId108" Type="http://schemas.openxmlformats.org/officeDocument/2006/relationships/image" Target="../media/image342.png"/><Relationship Id="rId129" Type="http://schemas.openxmlformats.org/officeDocument/2006/relationships/customXml" Target="../ink/ink306.xml"/><Relationship Id="rId54" Type="http://schemas.openxmlformats.org/officeDocument/2006/relationships/image" Target="../media/image315.png"/><Relationship Id="rId75" Type="http://schemas.openxmlformats.org/officeDocument/2006/relationships/customXml" Target="../ink/ink279.xml"/><Relationship Id="rId96" Type="http://schemas.openxmlformats.org/officeDocument/2006/relationships/image" Target="../media/image336.png"/><Relationship Id="rId140" Type="http://schemas.openxmlformats.org/officeDocument/2006/relationships/image" Target="../media/image358.png"/><Relationship Id="rId161" Type="http://schemas.openxmlformats.org/officeDocument/2006/relationships/customXml" Target="../ink/ink322.xml"/><Relationship Id="rId182" Type="http://schemas.openxmlformats.org/officeDocument/2006/relationships/image" Target="../media/image379.png"/><Relationship Id="rId6" Type="http://schemas.openxmlformats.org/officeDocument/2006/relationships/image" Target="../media/image250.png"/><Relationship Id="rId23" Type="http://schemas.openxmlformats.org/officeDocument/2006/relationships/customXml" Target="../ink/ink253.xml"/><Relationship Id="rId119" Type="http://schemas.openxmlformats.org/officeDocument/2006/relationships/customXml" Target="../ink/ink301.xml"/><Relationship Id="rId44" Type="http://schemas.openxmlformats.org/officeDocument/2006/relationships/image" Target="../media/image310.png"/><Relationship Id="rId65" Type="http://schemas.openxmlformats.org/officeDocument/2006/relationships/customXml" Target="../ink/ink274.xml"/><Relationship Id="rId86" Type="http://schemas.openxmlformats.org/officeDocument/2006/relationships/image" Target="../media/image331.png"/><Relationship Id="rId130" Type="http://schemas.openxmlformats.org/officeDocument/2006/relationships/image" Target="../media/image353.png"/><Relationship Id="rId151" Type="http://schemas.openxmlformats.org/officeDocument/2006/relationships/customXml" Target="../ink/ink317.xml"/><Relationship Id="rId172" Type="http://schemas.openxmlformats.org/officeDocument/2006/relationships/image" Target="../media/image374.png"/><Relationship Id="rId193" Type="http://schemas.openxmlformats.org/officeDocument/2006/relationships/customXml" Target="../ink/ink338.xml"/><Relationship Id="rId13" Type="http://schemas.openxmlformats.org/officeDocument/2006/relationships/customXml" Target="../ink/ink248.xml"/><Relationship Id="rId109" Type="http://schemas.openxmlformats.org/officeDocument/2006/relationships/customXml" Target="../ink/ink296.xml"/><Relationship Id="rId34" Type="http://schemas.openxmlformats.org/officeDocument/2006/relationships/image" Target="../media/image305.png"/><Relationship Id="rId50" Type="http://schemas.openxmlformats.org/officeDocument/2006/relationships/image" Target="../media/image313.png"/><Relationship Id="rId55" Type="http://schemas.openxmlformats.org/officeDocument/2006/relationships/customXml" Target="../ink/ink269.xml"/><Relationship Id="rId76" Type="http://schemas.openxmlformats.org/officeDocument/2006/relationships/image" Target="../media/image326.png"/><Relationship Id="rId97" Type="http://schemas.openxmlformats.org/officeDocument/2006/relationships/customXml" Target="../ink/ink290.xml"/><Relationship Id="rId104" Type="http://schemas.openxmlformats.org/officeDocument/2006/relationships/image" Target="../media/image340.png"/><Relationship Id="rId120" Type="http://schemas.openxmlformats.org/officeDocument/2006/relationships/image" Target="../media/image348.png"/><Relationship Id="rId125" Type="http://schemas.openxmlformats.org/officeDocument/2006/relationships/customXml" Target="../ink/ink304.xml"/><Relationship Id="rId141" Type="http://schemas.openxmlformats.org/officeDocument/2006/relationships/customXml" Target="../ink/ink312.xml"/><Relationship Id="rId146" Type="http://schemas.openxmlformats.org/officeDocument/2006/relationships/image" Target="../media/image361.png"/><Relationship Id="rId167" Type="http://schemas.openxmlformats.org/officeDocument/2006/relationships/customXml" Target="../ink/ink325.xml"/><Relationship Id="rId188" Type="http://schemas.openxmlformats.org/officeDocument/2006/relationships/image" Target="../media/image382.png"/><Relationship Id="rId7" Type="http://schemas.openxmlformats.org/officeDocument/2006/relationships/customXml" Target="../ink/ink245.xml"/><Relationship Id="rId71" Type="http://schemas.openxmlformats.org/officeDocument/2006/relationships/customXml" Target="../ink/ink277.xml"/><Relationship Id="rId92" Type="http://schemas.openxmlformats.org/officeDocument/2006/relationships/image" Target="../media/image334.png"/><Relationship Id="rId162" Type="http://schemas.openxmlformats.org/officeDocument/2006/relationships/image" Target="../media/image369.png"/><Relationship Id="rId183" Type="http://schemas.openxmlformats.org/officeDocument/2006/relationships/customXml" Target="../ink/ink333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256.xml"/><Relationship Id="rId24" Type="http://schemas.openxmlformats.org/officeDocument/2006/relationships/image" Target="../media/image300.png"/><Relationship Id="rId40" Type="http://schemas.openxmlformats.org/officeDocument/2006/relationships/image" Target="../media/image308.png"/><Relationship Id="rId45" Type="http://schemas.openxmlformats.org/officeDocument/2006/relationships/customXml" Target="../ink/ink264.xml"/><Relationship Id="rId66" Type="http://schemas.openxmlformats.org/officeDocument/2006/relationships/image" Target="../media/image321.png"/><Relationship Id="rId87" Type="http://schemas.openxmlformats.org/officeDocument/2006/relationships/customXml" Target="../ink/ink285.xml"/><Relationship Id="rId110" Type="http://schemas.openxmlformats.org/officeDocument/2006/relationships/image" Target="../media/image343.png"/><Relationship Id="rId115" Type="http://schemas.openxmlformats.org/officeDocument/2006/relationships/customXml" Target="../ink/ink299.xml"/><Relationship Id="rId131" Type="http://schemas.openxmlformats.org/officeDocument/2006/relationships/customXml" Target="../ink/ink307.xml"/><Relationship Id="rId136" Type="http://schemas.openxmlformats.org/officeDocument/2006/relationships/image" Target="../media/image356.png"/><Relationship Id="rId157" Type="http://schemas.openxmlformats.org/officeDocument/2006/relationships/customXml" Target="../ink/ink320.xml"/><Relationship Id="rId178" Type="http://schemas.openxmlformats.org/officeDocument/2006/relationships/image" Target="../media/image377.png"/><Relationship Id="rId61" Type="http://schemas.openxmlformats.org/officeDocument/2006/relationships/customXml" Target="../ink/ink272.xml"/><Relationship Id="rId82" Type="http://schemas.openxmlformats.org/officeDocument/2006/relationships/image" Target="../media/image329.png"/><Relationship Id="rId152" Type="http://schemas.openxmlformats.org/officeDocument/2006/relationships/image" Target="../media/image364.png"/><Relationship Id="rId173" Type="http://schemas.openxmlformats.org/officeDocument/2006/relationships/customXml" Target="../ink/ink328.xml"/><Relationship Id="rId194" Type="http://schemas.openxmlformats.org/officeDocument/2006/relationships/image" Target="../media/image385.png"/><Relationship Id="rId19" Type="http://schemas.openxmlformats.org/officeDocument/2006/relationships/customXml" Target="../ink/ink251.xml"/><Relationship Id="rId14" Type="http://schemas.openxmlformats.org/officeDocument/2006/relationships/image" Target="../media/image295.png"/><Relationship Id="rId30" Type="http://schemas.openxmlformats.org/officeDocument/2006/relationships/image" Target="../media/image303.png"/><Relationship Id="rId35" Type="http://schemas.openxmlformats.org/officeDocument/2006/relationships/customXml" Target="../ink/ink259.xml"/><Relationship Id="rId56" Type="http://schemas.openxmlformats.org/officeDocument/2006/relationships/image" Target="../media/image316.png"/><Relationship Id="rId77" Type="http://schemas.openxmlformats.org/officeDocument/2006/relationships/customXml" Target="../ink/ink280.xml"/><Relationship Id="rId100" Type="http://schemas.openxmlformats.org/officeDocument/2006/relationships/image" Target="../media/image338.png"/><Relationship Id="rId105" Type="http://schemas.openxmlformats.org/officeDocument/2006/relationships/customXml" Target="../ink/ink294.xml"/><Relationship Id="rId126" Type="http://schemas.openxmlformats.org/officeDocument/2006/relationships/image" Target="../media/image351.png"/><Relationship Id="rId147" Type="http://schemas.openxmlformats.org/officeDocument/2006/relationships/customXml" Target="../ink/ink315.xml"/><Relationship Id="rId168" Type="http://schemas.openxmlformats.org/officeDocument/2006/relationships/image" Target="../media/image372.png"/><Relationship Id="rId8" Type="http://schemas.openxmlformats.org/officeDocument/2006/relationships/image" Target="../media/image292.png"/><Relationship Id="rId51" Type="http://schemas.openxmlformats.org/officeDocument/2006/relationships/customXml" Target="../ink/ink267.xml"/><Relationship Id="rId72" Type="http://schemas.openxmlformats.org/officeDocument/2006/relationships/image" Target="../media/image324.png"/><Relationship Id="rId93" Type="http://schemas.openxmlformats.org/officeDocument/2006/relationships/customXml" Target="../ink/ink288.xml"/><Relationship Id="rId98" Type="http://schemas.openxmlformats.org/officeDocument/2006/relationships/image" Target="../media/image337.png"/><Relationship Id="rId121" Type="http://schemas.openxmlformats.org/officeDocument/2006/relationships/customXml" Target="../ink/ink302.xml"/><Relationship Id="rId142" Type="http://schemas.openxmlformats.org/officeDocument/2006/relationships/image" Target="../media/image359.png"/><Relationship Id="rId163" Type="http://schemas.openxmlformats.org/officeDocument/2006/relationships/customXml" Target="../ink/ink323.xml"/><Relationship Id="rId184" Type="http://schemas.openxmlformats.org/officeDocument/2006/relationships/image" Target="../media/image380.png"/><Relationship Id="rId189" Type="http://schemas.openxmlformats.org/officeDocument/2006/relationships/customXml" Target="../ink/ink336.xml"/><Relationship Id="rId3" Type="http://schemas.openxmlformats.org/officeDocument/2006/relationships/image" Target="../media/image2.png"/><Relationship Id="rId25" Type="http://schemas.openxmlformats.org/officeDocument/2006/relationships/customXml" Target="../ink/ink254.xml"/><Relationship Id="rId46" Type="http://schemas.openxmlformats.org/officeDocument/2006/relationships/image" Target="../media/image311.png"/><Relationship Id="rId67" Type="http://schemas.openxmlformats.org/officeDocument/2006/relationships/customXml" Target="../ink/ink275.xml"/><Relationship Id="rId116" Type="http://schemas.openxmlformats.org/officeDocument/2006/relationships/image" Target="../media/image346.png"/><Relationship Id="rId137" Type="http://schemas.openxmlformats.org/officeDocument/2006/relationships/customXml" Target="../ink/ink310.xml"/><Relationship Id="rId158" Type="http://schemas.openxmlformats.org/officeDocument/2006/relationships/image" Target="../media/image367.png"/><Relationship Id="rId20" Type="http://schemas.openxmlformats.org/officeDocument/2006/relationships/image" Target="../media/image298.png"/><Relationship Id="rId41" Type="http://schemas.openxmlformats.org/officeDocument/2006/relationships/customXml" Target="../ink/ink262.xml"/><Relationship Id="rId62" Type="http://schemas.openxmlformats.org/officeDocument/2006/relationships/image" Target="../media/image319.png"/><Relationship Id="rId83" Type="http://schemas.openxmlformats.org/officeDocument/2006/relationships/customXml" Target="../ink/ink283.xml"/><Relationship Id="rId88" Type="http://schemas.openxmlformats.org/officeDocument/2006/relationships/image" Target="../media/image332.png"/><Relationship Id="rId111" Type="http://schemas.openxmlformats.org/officeDocument/2006/relationships/customXml" Target="../ink/ink297.xml"/><Relationship Id="rId132" Type="http://schemas.openxmlformats.org/officeDocument/2006/relationships/image" Target="../media/image354.png"/><Relationship Id="rId153" Type="http://schemas.openxmlformats.org/officeDocument/2006/relationships/customXml" Target="../ink/ink318.xml"/><Relationship Id="rId174" Type="http://schemas.openxmlformats.org/officeDocument/2006/relationships/image" Target="../media/image375.png"/><Relationship Id="rId179" Type="http://schemas.openxmlformats.org/officeDocument/2006/relationships/customXml" Target="../ink/ink331.xml"/><Relationship Id="rId195" Type="http://schemas.openxmlformats.org/officeDocument/2006/relationships/customXml" Target="../ink/ink339.xml"/><Relationship Id="rId190" Type="http://schemas.openxmlformats.org/officeDocument/2006/relationships/image" Target="../media/image383.png"/><Relationship Id="rId15" Type="http://schemas.openxmlformats.org/officeDocument/2006/relationships/customXml" Target="../ink/ink249.xml"/><Relationship Id="rId36" Type="http://schemas.openxmlformats.org/officeDocument/2006/relationships/image" Target="../media/image306.png"/><Relationship Id="rId57" Type="http://schemas.openxmlformats.org/officeDocument/2006/relationships/customXml" Target="../ink/ink270.xml"/><Relationship Id="rId106" Type="http://schemas.openxmlformats.org/officeDocument/2006/relationships/image" Target="../media/image341.png"/><Relationship Id="rId127" Type="http://schemas.openxmlformats.org/officeDocument/2006/relationships/customXml" Target="../ink/ink305.xml"/><Relationship Id="rId10" Type="http://schemas.openxmlformats.org/officeDocument/2006/relationships/image" Target="../media/image293.png"/><Relationship Id="rId31" Type="http://schemas.openxmlformats.org/officeDocument/2006/relationships/customXml" Target="../ink/ink257.xml"/><Relationship Id="rId52" Type="http://schemas.openxmlformats.org/officeDocument/2006/relationships/image" Target="../media/image314.png"/><Relationship Id="rId73" Type="http://schemas.openxmlformats.org/officeDocument/2006/relationships/customXml" Target="../ink/ink278.xml"/><Relationship Id="rId78" Type="http://schemas.openxmlformats.org/officeDocument/2006/relationships/image" Target="../media/image327.png"/><Relationship Id="rId94" Type="http://schemas.openxmlformats.org/officeDocument/2006/relationships/image" Target="../media/image335.png"/><Relationship Id="rId99" Type="http://schemas.openxmlformats.org/officeDocument/2006/relationships/customXml" Target="../ink/ink291.xml"/><Relationship Id="rId101" Type="http://schemas.openxmlformats.org/officeDocument/2006/relationships/customXml" Target="../ink/ink292.xml"/><Relationship Id="rId122" Type="http://schemas.openxmlformats.org/officeDocument/2006/relationships/image" Target="../media/image349.png"/><Relationship Id="rId143" Type="http://schemas.openxmlformats.org/officeDocument/2006/relationships/customXml" Target="../ink/ink313.xml"/><Relationship Id="rId148" Type="http://schemas.openxmlformats.org/officeDocument/2006/relationships/image" Target="../media/image362.png"/><Relationship Id="rId164" Type="http://schemas.openxmlformats.org/officeDocument/2006/relationships/image" Target="../media/image370.png"/><Relationship Id="rId169" Type="http://schemas.openxmlformats.org/officeDocument/2006/relationships/customXml" Target="../ink/ink326.xml"/><Relationship Id="rId185" Type="http://schemas.openxmlformats.org/officeDocument/2006/relationships/customXml" Target="../ink/ink334.xml"/><Relationship Id="rId4" Type="http://schemas.openxmlformats.org/officeDocument/2006/relationships/image" Target="../media/image3.png"/><Relationship Id="rId9" Type="http://schemas.openxmlformats.org/officeDocument/2006/relationships/customXml" Target="../ink/ink246.xml"/><Relationship Id="rId180" Type="http://schemas.openxmlformats.org/officeDocument/2006/relationships/image" Target="../media/image378.png"/><Relationship Id="rId26" Type="http://schemas.openxmlformats.org/officeDocument/2006/relationships/image" Target="../media/image301.png"/><Relationship Id="rId47" Type="http://schemas.openxmlformats.org/officeDocument/2006/relationships/customXml" Target="../ink/ink265.xml"/><Relationship Id="rId68" Type="http://schemas.openxmlformats.org/officeDocument/2006/relationships/image" Target="../media/image322.png"/><Relationship Id="rId89" Type="http://schemas.openxmlformats.org/officeDocument/2006/relationships/customXml" Target="../ink/ink286.xml"/><Relationship Id="rId112" Type="http://schemas.openxmlformats.org/officeDocument/2006/relationships/image" Target="../media/image344.png"/><Relationship Id="rId133" Type="http://schemas.openxmlformats.org/officeDocument/2006/relationships/customXml" Target="../ink/ink308.xml"/><Relationship Id="rId154" Type="http://schemas.openxmlformats.org/officeDocument/2006/relationships/image" Target="../media/image365.png"/><Relationship Id="rId175" Type="http://schemas.openxmlformats.org/officeDocument/2006/relationships/customXml" Target="../ink/ink329.xml"/><Relationship Id="rId196" Type="http://schemas.openxmlformats.org/officeDocument/2006/relationships/image" Target="../media/image386.png"/><Relationship Id="rId16" Type="http://schemas.openxmlformats.org/officeDocument/2006/relationships/image" Target="../media/image296.png"/><Relationship Id="rId37" Type="http://schemas.openxmlformats.org/officeDocument/2006/relationships/customXml" Target="../ink/ink260.xml"/><Relationship Id="rId58" Type="http://schemas.openxmlformats.org/officeDocument/2006/relationships/image" Target="../media/image317.png"/><Relationship Id="rId79" Type="http://schemas.openxmlformats.org/officeDocument/2006/relationships/customXml" Target="../ink/ink281.xml"/><Relationship Id="rId102" Type="http://schemas.openxmlformats.org/officeDocument/2006/relationships/image" Target="../media/image339.png"/><Relationship Id="rId123" Type="http://schemas.openxmlformats.org/officeDocument/2006/relationships/customXml" Target="../ink/ink303.xml"/><Relationship Id="rId144" Type="http://schemas.openxmlformats.org/officeDocument/2006/relationships/image" Target="../media/image360.png"/><Relationship Id="rId90" Type="http://schemas.openxmlformats.org/officeDocument/2006/relationships/image" Target="../media/image333.png"/><Relationship Id="rId165" Type="http://schemas.openxmlformats.org/officeDocument/2006/relationships/customXml" Target="../ink/ink324.xml"/><Relationship Id="rId186" Type="http://schemas.openxmlformats.org/officeDocument/2006/relationships/image" Target="../media/image381.png"/><Relationship Id="rId27" Type="http://schemas.openxmlformats.org/officeDocument/2006/relationships/customXml" Target="../ink/ink255.xml"/><Relationship Id="rId48" Type="http://schemas.openxmlformats.org/officeDocument/2006/relationships/image" Target="../media/image312.png"/><Relationship Id="rId69" Type="http://schemas.openxmlformats.org/officeDocument/2006/relationships/customXml" Target="../ink/ink276.xml"/><Relationship Id="rId113" Type="http://schemas.openxmlformats.org/officeDocument/2006/relationships/customXml" Target="../ink/ink298.xml"/><Relationship Id="rId134" Type="http://schemas.openxmlformats.org/officeDocument/2006/relationships/image" Target="../media/image355.png"/><Relationship Id="rId80" Type="http://schemas.openxmlformats.org/officeDocument/2006/relationships/image" Target="../media/image328.png"/><Relationship Id="rId155" Type="http://schemas.openxmlformats.org/officeDocument/2006/relationships/customXml" Target="../ink/ink319.xml"/><Relationship Id="rId176" Type="http://schemas.openxmlformats.org/officeDocument/2006/relationships/image" Target="../media/image376.png"/><Relationship Id="rId17" Type="http://schemas.openxmlformats.org/officeDocument/2006/relationships/customXml" Target="../ink/ink250.xml"/><Relationship Id="rId38" Type="http://schemas.openxmlformats.org/officeDocument/2006/relationships/image" Target="../media/image307.png"/><Relationship Id="rId59" Type="http://schemas.openxmlformats.org/officeDocument/2006/relationships/customXml" Target="../ink/ink271.xml"/><Relationship Id="rId103" Type="http://schemas.openxmlformats.org/officeDocument/2006/relationships/customXml" Target="../ink/ink293.xml"/><Relationship Id="rId124" Type="http://schemas.openxmlformats.org/officeDocument/2006/relationships/image" Target="../media/image350.png"/><Relationship Id="rId70" Type="http://schemas.openxmlformats.org/officeDocument/2006/relationships/image" Target="../media/image323.png"/><Relationship Id="rId91" Type="http://schemas.openxmlformats.org/officeDocument/2006/relationships/customXml" Target="../ink/ink287.xml"/><Relationship Id="rId145" Type="http://schemas.openxmlformats.org/officeDocument/2006/relationships/customXml" Target="../ink/ink314.xml"/><Relationship Id="rId166" Type="http://schemas.openxmlformats.org/officeDocument/2006/relationships/image" Target="../media/image371.png"/><Relationship Id="rId187" Type="http://schemas.openxmlformats.org/officeDocument/2006/relationships/customXml" Target="../ink/ink335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02.png"/><Relationship Id="rId49" Type="http://schemas.openxmlformats.org/officeDocument/2006/relationships/customXml" Target="../ink/ink266.xml"/><Relationship Id="rId114" Type="http://schemas.openxmlformats.org/officeDocument/2006/relationships/image" Target="../media/image345.png"/><Relationship Id="rId60" Type="http://schemas.openxmlformats.org/officeDocument/2006/relationships/image" Target="../media/image318.png"/><Relationship Id="rId81" Type="http://schemas.openxmlformats.org/officeDocument/2006/relationships/customXml" Target="../ink/ink282.xml"/><Relationship Id="rId135" Type="http://schemas.openxmlformats.org/officeDocument/2006/relationships/customXml" Target="../ink/ink309.xml"/><Relationship Id="rId156" Type="http://schemas.openxmlformats.org/officeDocument/2006/relationships/image" Target="../media/image366.png"/><Relationship Id="rId177" Type="http://schemas.openxmlformats.org/officeDocument/2006/relationships/customXml" Target="../ink/ink330.xml"/><Relationship Id="rId18" Type="http://schemas.openxmlformats.org/officeDocument/2006/relationships/image" Target="../media/image297.png"/><Relationship Id="rId39" Type="http://schemas.openxmlformats.org/officeDocument/2006/relationships/customXml" Target="../ink/ink2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cm/latest/userguide/gs-acm-request-public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risign.com/en_US/website-presence/online/ssl-certificates/index.x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99" Type="http://schemas.openxmlformats.org/officeDocument/2006/relationships/image" Target="../media/image153.png"/><Relationship Id="rId21" Type="http://schemas.openxmlformats.org/officeDocument/2006/relationships/image" Target="../media/image14.png"/><Relationship Id="rId63" Type="http://schemas.openxmlformats.org/officeDocument/2006/relationships/image" Target="../media/image35.png"/><Relationship Id="rId159" Type="http://schemas.openxmlformats.org/officeDocument/2006/relationships/image" Target="../media/image83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20.png"/><Relationship Id="rId268" Type="http://schemas.openxmlformats.org/officeDocument/2006/relationships/customXml" Target="../ink/ink134.xml"/><Relationship Id="rId475" Type="http://schemas.openxmlformats.org/officeDocument/2006/relationships/image" Target="../media/image241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1.png"/><Relationship Id="rId377" Type="http://schemas.openxmlformats.org/officeDocument/2006/relationships/image" Target="../media/image192.png"/><Relationship Id="rId5" Type="http://schemas.openxmlformats.org/officeDocument/2006/relationships/image" Target="../media/image4.png"/><Relationship Id="rId181" Type="http://schemas.openxmlformats.org/officeDocument/2006/relationships/image" Target="../media/image94.png"/><Relationship Id="rId237" Type="http://schemas.openxmlformats.org/officeDocument/2006/relationships/image" Target="../media/image122.png"/><Relationship Id="rId402" Type="http://schemas.openxmlformats.org/officeDocument/2006/relationships/customXml" Target="../ink/ink201.xml"/><Relationship Id="rId279" Type="http://schemas.openxmlformats.org/officeDocument/2006/relationships/image" Target="../media/image143.png"/><Relationship Id="rId444" Type="http://schemas.openxmlformats.org/officeDocument/2006/relationships/customXml" Target="../ink/ink222.xml"/><Relationship Id="rId43" Type="http://schemas.openxmlformats.org/officeDocument/2006/relationships/image" Target="../media/image25.png"/><Relationship Id="rId139" Type="http://schemas.openxmlformats.org/officeDocument/2006/relationships/image" Target="../media/image73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10.png"/><Relationship Id="rId248" Type="http://schemas.openxmlformats.org/officeDocument/2006/relationships/customXml" Target="../ink/ink124.xml"/><Relationship Id="rId455" Type="http://schemas.openxmlformats.org/officeDocument/2006/relationships/image" Target="../media/image231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1.png"/><Relationship Id="rId357" Type="http://schemas.openxmlformats.org/officeDocument/2006/relationships/image" Target="../media/image18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4.png"/><Relationship Id="rId217" Type="http://schemas.openxmlformats.org/officeDocument/2006/relationships/image" Target="../media/image112.png"/><Relationship Id="rId399" Type="http://schemas.openxmlformats.org/officeDocument/2006/relationships/image" Target="../media/image203.png"/><Relationship Id="rId259" Type="http://schemas.openxmlformats.org/officeDocument/2006/relationships/image" Target="../media/image133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6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21.png"/><Relationship Id="rId477" Type="http://schemas.openxmlformats.org/officeDocument/2006/relationships/image" Target="../media/image242.png"/><Relationship Id="rId281" Type="http://schemas.openxmlformats.org/officeDocument/2006/relationships/image" Target="../media/image144.png"/><Relationship Id="rId337" Type="http://schemas.openxmlformats.org/officeDocument/2006/relationships/image" Target="../media/image172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4.png"/><Relationship Id="rId379" Type="http://schemas.openxmlformats.org/officeDocument/2006/relationships/image" Target="../media/image193.png"/><Relationship Id="rId7" Type="http://schemas.openxmlformats.org/officeDocument/2006/relationships/image" Target="../media/image710.png"/><Relationship Id="rId183" Type="http://schemas.openxmlformats.org/officeDocument/2006/relationships/image" Target="../media/image95.png"/><Relationship Id="rId239" Type="http://schemas.openxmlformats.org/officeDocument/2006/relationships/image" Target="../media/image123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6.png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1.png"/><Relationship Id="rId457" Type="http://schemas.openxmlformats.org/officeDocument/2006/relationships/image" Target="../media/image232.png"/><Relationship Id="rId261" Type="http://schemas.openxmlformats.org/officeDocument/2006/relationships/image" Target="../media/image134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2.png"/><Relationship Id="rId359" Type="http://schemas.openxmlformats.org/officeDocument/2006/relationships/image" Target="../media/image183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63" Type="http://schemas.openxmlformats.org/officeDocument/2006/relationships/image" Target="../media/image85.png"/><Relationship Id="rId219" Type="http://schemas.openxmlformats.org/officeDocument/2006/relationships/image" Target="../media/image113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6.png"/><Relationship Id="rId67" Type="http://schemas.openxmlformats.org/officeDocument/2006/relationships/image" Target="../media/image37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4.png"/><Relationship Id="rId241" Type="http://schemas.openxmlformats.org/officeDocument/2006/relationships/image" Target="../media/image124.png"/><Relationship Id="rId437" Type="http://schemas.openxmlformats.org/officeDocument/2006/relationships/image" Target="../media/image222.png"/><Relationship Id="rId479" Type="http://schemas.openxmlformats.org/officeDocument/2006/relationships/image" Target="../media/image243.png"/><Relationship Id="rId36" Type="http://schemas.openxmlformats.org/officeDocument/2006/relationships/customXml" Target="../ink/ink18.xml"/><Relationship Id="rId283" Type="http://schemas.openxmlformats.org/officeDocument/2006/relationships/image" Target="../media/image145.png"/><Relationship Id="rId339" Type="http://schemas.openxmlformats.org/officeDocument/2006/relationships/image" Target="../media/image173.png"/><Relationship Id="rId78" Type="http://schemas.openxmlformats.org/officeDocument/2006/relationships/customXml" Target="../ink/ink39.xml"/><Relationship Id="rId101" Type="http://schemas.openxmlformats.org/officeDocument/2006/relationships/image" Target="../media/image54.png"/><Relationship Id="rId143" Type="http://schemas.openxmlformats.org/officeDocument/2006/relationships/image" Target="../media/image75.png"/><Relationship Id="rId185" Type="http://schemas.openxmlformats.org/officeDocument/2006/relationships/image" Target="../media/image96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810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7.png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4.png"/><Relationship Id="rId196" Type="http://schemas.openxmlformats.org/officeDocument/2006/relationships/customXml" Target="../ink/ink98.xml"/><Relationship Id="rId417" Type="http://schemas.openxmlformats.org/officeDocument/2006/relationships/image" Target="../media/image212.png"/><Relationship Id="rId459" Type="http://schemas.openxmlformats.org/officeDocument/2006/relationships/image" Target="../media/image233.png"/><Relationship Id="rId16" Type="http://schemas.openxmlformats.org/officeDocument/2006/relationships/customXml" Target="../ink/ink8.xml"/><Relationship Id="rId221" Type="http://schemas.openxmlformats.org/officeDocument/2006/relationships/image" Target="../media/image114.png"/><Relationship Id="rId263" Type="http://schemas.openxmlformats.org/officeDocument/2006/relationships/image" Target="../media/image135.png"/><Relationship Id="rId319" Type="http://schemas.openxmlformats.org/officeDocument/2006/relationships/image" Target="../media/image163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5.png"/><Relationship Id="rId330" Type="http://schemas.openxmlformats.org/officeDocument/2006/relationships/customXml" Target="../ink/ink165.xml"/><Relationship Id="rId165" Type="http://schemas.openxmlformats.org/officeDocument/2006/relationships/image" Target="../media/image86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4.png"/><Relationship Id="rId27" Type="http://schemas.openxmlformats.org/officeDocument/2006/relationships/image" Target="../media/image17.png"/><Relationship Id="rId69" Type="http://schemas.openxmlformats.org/officeDocument/2006/relationships/image" Target="../media/image3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4.png"/><Relationship Id="rId383" Type="http://schemas.openxmlformats.org/officeDocument/2006/relationships/image" Target="../media/image195.png"/><Relationship Id="rId439" Type="http://schemas.openxmlformats.org/officeDocument/2006/relationships/image" Target="../media/image223.png"/><Relationship Id="rId201" Type="http://schemas.openxmlformats.org/officeDocument/2006/relationships/image" Target="../media/image104.png"/><Relationship Id="rId243" Type="http://schemas.openxmlformats.org/officeDocument/2006/relationships/image" Target="../media/image125.png"/><Relationship Id="rId285" Type="http://schemas.openxmlformats.org/officeDocument/2006/relationships/image" Target="../media/image146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5.png"/><Relationship Id="rId310" Type="http://schemas.openxmlformats.org/officeDocument/2006/relationships/customXml" Target="../ink/ink155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87" Type="http://schemas.openxmlformats.org/officeDocument/2006/relationships/image" Target="../media/image97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4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4.png"/><Relationship Id="rId363" Type="http://schemas.openxmlformats.org/officeDocument/2006/relationships/image" Target="../media/image185.png"/><Relationship Id="rId419" Type="http://schemas.openxmlformats.org/officeDocument/2006/relationships/image" Target="../media/image213.png"/><Relationship Id="rId223" Type="http://schemas.openxmlformats.org/officeDocument/2006/relationships/image" Target="../media/image115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6.png"/><Relationship Id="rId472" Type="http://schemas.openxmlformats.org/officeDocument/2006/relationships/customXml" Target="../ink/ink236.xml"/><Relationship Id="rId125" Type="http://schemas.openxmlformats.org/officeDocument/2006/relationships/image" Target="../media/image66.png"/><Relationship Id="rId167" Type="http://schemas.openxmlformats.org/officeDocument/2006/relationships/image" Target="../media/image87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9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18.png"/><Relationship Id="rId276" Type="http://schemas.openxmlformats.org/officeDocument/2006/relationships/customXml" Target="../ink/ink138.xml"/><Relationship Id="rId441" Type="http://schemas.openxmlformats.org/officeDocument/2006/relationships/image" Target="../media/image224.png"/><Relationship Id="rId483" Type="http://schemas.openxmlformats.org/officeDocument/2006/relationships/image" Target="../media/image245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4.png"/><Relationship Id="rId343" Type="http://schemas.openxmlformats.org/officeDocument/2006/relationships/image" Target="../media/image175.png"/><Relationship Id="rId82" Type="http://schemas.openxmlformats.org/officeDocument/2006/relationships/customXml" Target="../ink/ink41.xml"/><Relationship Id="rId203" Type="http://schemas.openxmlformats.org/officeDocument/2006/relationships/image" Target="../media/image105.png"/><Relationship Id="rId385" Type="http://schemas.openxmlformats.org/officeDocument/2006/relationships/image" Target="../media/image196.png"/><Relationship Id="rId245" Type="http://schemas.openxmlformats.org/officeDocument/2006/relationships/image" Target="../media/image126.png"/><Relationship Id="rId287" Type="http://schemas.openxmlformats.org/officeDocument/2006/relationships/image" Target="../media/image147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6.png"/><Relationship Id="rId147" Type="http://schemas.openxmlformats.org/officeDocument/2006/relationships/image" Target="../media/image77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9.png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4.png"/><Relationship Id="rId463" Type="http://schemas.openxmlformats.org/officeDocument/2006/relationships/image" Target="../media/image235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5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365" Type="http://schemas.openxmlformats.org/officeDocument/2006/relationships/image" Target="../media/image186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6.png"/><Relationship Id="rId246" Type="http://schemas.openxmlformats.org/officeDocument/2006/relationships/customXml" Target="../ink/ink123.xml"/><Relationship Id="rId267" Type="http://schemas.openxmlformats.org/officeDocument/2006/relationships/image" Target="../media/image137.png"/><Relationship Id="rId288" Type="http://schemas.openxmlformats.org/officeDocument/2006/relationships/customXml" Target="../ink/ink144.xml"/><Relationship Id="rId411" Type="http://schemas.openxmlformats.org/officeDocument/2006/relationships/image" Target="../media/image209.png"/><Relationship Id="rId432" Type="http://schemas.openxmlformats.org/officeDocument/2006/relationships/customXml" Target="../ink/ink216.xml"/><Relationship Id="rId453" Type="http://schemas.openxmlformats.org/officeDocument/2006/relationships/image" Target="../media/image230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313" Type="http://schemas.openxmlformats.org/officeDocument/2006/relationships/image" Target="../media/image160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8.png"/><Relationship Id="rId334" Type="http://schemas.openxmlformats.org/officeDocument/2006/relationships/customXml" Target="../ink/ink167.xml"/><Relationship Id="rId355" Type="http://schemas.openxmlformats.org/officeDocument/2006/relationships/image" Target="../media/image181.png"/><Relationship Id="rId376" Type="http://schemas.openxmlformats.org/officeDocument/2006/relationships/customXml" Target="../ink/ink188.xml"/><Relationship Id="rId397" Type="http://schemas.openxmlformats.org/officeDocument/2006/relationships/image" Target="../media/image202.png"/><Relationship Id="rId4" Type="http://schemas.openxmlformats.org/officeDocument/2006/relationships/image" Target="../media/image3.png"/><Relationship Id="rId180" Type="http://schemas.openxmlformats.org/officeDocument/2006/relationships/customXml" Target="../ink/ink90.xml"/><Relationship Id="rId215" Type="http://schemas.openxmlformats.org/officeDocument/2006/relationships/image" Target="../media/image111.png"/><Relationship Id="rId236" Type="http://schemas.openxmlformats.org/officeDocument/2006/relationships/customXml" Target="../ink/ink118.xml"/><Relationship Id="rId257" Type="http://schemas.openxmlformats.org/officeDocument/2006/relationships/image" Target="../media/image132.png"/><Relationship Id="rId278" Type="http://schemas.openxmlformats.org/officeDocument/2006/relationships/customXml" Target="../ink/ink139.xml"/><Relationship Id="rId401" Type="http://schemas.openxmlformats.org/officeDocument/2006/relationships/image" Target="../media/image204.png"/><Relationship Id="rId422" Type="http://schemas.openxmlformats.org/officeDocument/2006/relationships/customXml" Target="../ink/ink211.xml"/><Relationship Id="rId443" Type="http://schemas.openxmlformats.org/officeDocument/2006/relationships/image" Target="../media/image225.png"/><Relationship Id="rId464" Type="http://schemas.openxmlformats.org/officeDocument/2006/relationships/customXml" Target="../ink/ink232.xml"/><Relationship Id="rId303" Type="http://schemas.openxmlformats.org/officeDocument/2006/relationships/image" Target="../media/image155.png"/><Relationship Id="rId485" Type="http://schemas.openxmlformats.org/officeDocument/2006/relationships/image" Target="../media/image246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6.png"/><Relationship Id="rId387" Type="http://schemas.openxmlformats.org/officeDocument/2006/relationships/image" Target="../media/image197.png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47" Type="http://schemas.openxmlformats.org/officeDocument/2006/relationships/image" Target="../media/image127.png"/><Relationship Id="rId412" Type="http://schemas.openxmlformats.org/officeDocument/2006/relationships/customXml" Target="../ink/ink206.xml"/><Relationship Id="rId107" Type="http://schemas.openxmlformats.org/officeDocument/2006/relationships/image" Target="../media/image57.png"/><Relationship Id="rId289" Type="http://schemas.openxmlformats.org/officeDocument/2006/relationships/image" Target="../media/image148.png"/><Relationship Id="rId454" Type="http://schemas.openxmlformats.org/officeDocument/2006/relationships/customXml" Target="../ink/ink227.xml"/><Relationship Id="rId11" Type="http://schemas.openxmlformats.org/officeDocument/2006/relationships/image" Target="../media/image9.png"/><Relationship Id="rId53" Type="http://schemas.openxmlformats.org/officeDocument/2006/relationships/image" Target="../media/image30.png"/><Relationship Id="rId149" Type="http://schemas.openxmlformats.org/officeDocument/2006/relationships/image" Target="../media/image78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5.png"/><Relationship Id="rId258" Type="http://schemas.openxmlformats.org/officeDocument/2006/relationships/customXml" Target="../ink/ink129.xml"/><Relationship Id="rId465" Type="http://schemas.openxmlformats.org/officeDocument/2006/relationships/image" Target="../media/image236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6.png"/><Relationship Id="rId367" Type="http://schemas.openxmlformats.org/officeDocument/2006/relationships/image" Target="../media/image187.png"/><Relationship Id="rId171" Type="http://schemas.openxmlformats.org/officeDocument/2006/relationships/image" Target="../media/image89.png"/><Relationship Id="rId227" Type="http://schemas.openxmlformats.org/officeDocument/2006/relationships/image" Target="../media/image117.png"/><Relationship Id="rId269" Type="http://schemas.openxmlformats.org/officeDocument/2006/relationships/image" Target="../media/image138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20.png"/><Relationship Id="rId129" Type="http://schemas.openxmlformats.org/officeDocument/2006/relationships/image" Target="../media/image68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1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5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6.png"/><Relationship Id="rId291" Type="http://schemas.openxmlformats.org/officeDocument/2006/relationships/image" Target="../media/image149.png"/><Relationship Id="rId305" Type="http://schemas.openxmlformats.org/officeDocument/2006/relationships/image" Target="../media/image156.png"/><Relationship Id="rId347" Type="http://schemas.openxmlformats.org/officeDocument/2006/relationships/image" Target="../media/image17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9.png"/><Relationship Id="rId389" Type="http://schemas.openxmlformats.org/officeDocument/2006/relationships/image" Target="../media/image198.png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49" Type="http://schemas.openxmlformats.org/officeDocument/2006/relationships/image" Target="../media/image128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1.png"/><Relationship Id="rId97" Type="http://schemas.openxmlformats.org/officeDocument/2006/relationships/image" Target="../media/image52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6.png"/><Relationship Id="rId467" Type="http://schemas.openxmlformats.org/officeDocument/2006/relationships/image" Target="../media/image237.png"/><Relationship Id="rId271" Type="http://schemas.openxmlformats.org/officeDocument/2006/relationships/image" Target="../media/image139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9.png"/><Relationship Id="rId327" Type="http://schemas.openxmlformats.org/officeDocument/2006/relationships/image" Target="../media/image167.png"/><Relationship Id="rId369" Type="http://schemas.openxmlformats.org/officeDocument/2006/relationships/image" Target="../media/image188.png"/><Relationship Id="rId173" Type="http://schemas.openxmlformats.org/officeDocument/2006/relationships/image" Target="../media/image90.png"/><Relationship Id="rId229" Type="http://schemas.openxmlformats.org/officeDocument/2006/relationships/image" Target="../media/image118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21.png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9.png"/><Relationship Id="rId405" Type="http://schemas.openxmlformats.org/officeDocument/2006/relationships/image" Target="../media/image206.png"/><Relationship Id="rId447" Type="http://schemas.openxmlformats.org/officeDocument/2006/relationships/image" Target="../media/image227.png"/><Relationship Id="rId251" Type="http://schemas.openxmlformats.org/officeDocument/2006/relationships/image" Target="../media/image129.png"/><Relationship Id="rId46" Type="http://schemas.openxmlformats.org/officeDocument/2006/relationships/customXml" Target="../ink/ink23.xml"/><Relationship Id="rId293" Type="http://schemas.openxmlformats.org/officeDocument/2006/relationships/image" Target="../media/image150.png"/><Relationship Id="rId307" Type="http://schemas.openxmlformats.org/officeDocument/2006/relationships/image" Target="../media/image157.png"/><Relationship Id="rId349" Type="http://schemas.openxmlformats.org/officeDocument/2006/relationships/image" Target="../media/image178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53" Type="http://schemas.openxmlformats.org/officeDocument/2006/relationships/image" Target="../media/image80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11.png"/><Relationship Id="rId57" Type="http://schemas.openxmlformats.org/officeDocument/2006/relationships/image" Target="../media/image32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3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9.png"/><Relationship Id="rId427" Type="http://schemas.openxmlformats.org/officeDocument/2006/relationships/image" Target="../media/image217.png"/><Relationship Id="rId469" Type="http://schemas.openxmlformats.org/officeDocument/2006/relationships/image" Target="../media/image238.png"/><Relationship Id="rId26" Type="http://schemas.openxmlformats.org/officeDocument/2006/relationships/customXml" Target="../ink/ink13.xml"/><Relationship Id="rId231" Type="http://schemas.openxmlformats.org/officeDocument/2006/relationships/image" Target="../media/image119.png"/><Relationship Id="rId273" Type="http://schemas.openxmlformats.org/officeDocument/2006/relationships/image" Target="../media/image140.png"/><Relationship Id="rId329" Type="http://schemas.openxmlformats.org/officeDocument/2006/relationships/image" Target="../media/image168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70.png"/><Relationship Id="rId175" Type="http://schemas.openxmlformats.org/officeDocument/2006/relationships/image" Target="../media/image91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22.png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9.png"/><Relationship Id="rId393" Type="http://schemas.openxmlformats.org/officeDocument/2006/relationships/image" Target="../media/image200.png"/><Relationship Id="rId407" Type="http://schemas.openxmlformats.org/officeDocument/2006/relationships/image" Target="../media/image207.png"/><Relationship Id="rId449" Type="http://schemas.openxmlformats.org/officeDocument/2006/relationships/image" Target="../media/image228.png"/><Relationship Id="rId211" Type="http://schemas.openxmlformats.org/officeDocument/2006/relationships/image" Target="../media/image109.png"/><Relationship Id="rId253" Type="http://schemas.openxmlformats.org/officeDocument/2006/relationships/image" Target="../media/image130.png"/><Relationship Id="rId295" Type="http://schemas.openxmlformats.org/officeDocument/2006/relationships/image" Target="../media/image151.png"/><Relationship Id="rId309" Type="http://schemas.openxmlformats.org/officeDocument/2006/relationships/image" Target="../media/image158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60.png"/><Relationship Id="rId320" Type="http://schemas.openxmlformats.org/officeDocument/2006/relationships/customXml" Target="../ink/ink160.xml"/><Relationship Id="rId155" Type="http://schemas.openxmlformats.org/officeDocument/2006/relationships/image" Target="../media/image81.png"/><Relationship Id="rId197" Type="http://schemas.openxmlformats.org/officeDocument/2006/relationships/image" Target="../media/image102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9.png"/><Relationship Id="rId17" Type="http://schemas.openxmlformats.org/officeDocument/2006/relationships/image" Target="../media/image12.png"/><Relationship Id="rId59" Type="http://schemas.openxmlformats.org/officeDocument/2006/relationships/image" Target="../media/image33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9.png"/><Relationship Id="rId373" Type="http://schemas.openxmlformats.org/officeDocument/2006/relationships/image" Target="../media/image190.png"/><Relationship Id="rId429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0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41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77" Type="http://schemas.openxmlformats.org/officeDocument/2006/relationships/image" Target="../media/image92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3.png"/><Relationship Id="rId286" Type="http://schemas.openxmlformats.org/officeDocument/2006/relationships/customXml" Target="../ink/ink143.xml"/><Relationship Id="rId451" Type="http://schemas.openxmlformats.org/officeDocument/2006/relationships/image" Target="../media/image22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9.png"/><Relationship Id="rId353" Type="http://schemas.openxmlformats.org/officeDocument/2006/relationships/image" Target="../media/image180.png"/><Relationship Id="rId395" Type="http://schemas.openxmlformats.org/officeDocument/2006/relationships/image" Target="../media/image201.png"/><Relationship Id="rId409" Type="http://schemas.openxmlformats.org/officeDocument/2006/relationships/image" Target="../media/image208.png"/><Relationship Id="rId92" Type="http://schemas.openxmlformats.org/officeDocument/2006/relationships/customXml" Target="../ink/ink46.xml"/><Relationship Id="rId213" Type="http://schemas.openxmlformats.org/officeDocument/2006/relationships/image" Target="../media/image110.png"/><Relationship Id="rId420" Type="http://schemas.openxmlformats.org/officeDocument/2006/relationships/customXml" Target="../ink/ink210.xml"/><Relationship Id="rId255" Type="http://schemas.openxmlformats.org/officeDocument/2006/relationships/image" Target="../media/image131.png"/><Relationship Id="rId297" Type="http://schemas.openxmlformats.org/officeDocument/2006/relationships/image" Target="../media/image152.png"/><Relationship Id="rId462" Type="http://schemas.openxmlformats.org/officeDocument/2006/relationships/customXml" Target="../ink/ink231.xml"/><Relationship Id="rId115" Type="http://schemas.openxmlformats.org/officeDocument/2006/relationships/image" Target="../media/image61.png"/><Relationship Id="rId157" Type="http://schemas.openxmlformats.org/officeDocument/2006/relationships/image" Target="../media/image82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4.png"/><Relationship Id="rId199" Type="http://schemas.openxmlformats.org/officeDocument/2006/relationships/image" Target="../media/image103.png"/><Relationship Id="rId19" Type="http://schemas.openxmlformats.org/officeDocument/2006/relationships/image" Target="../media/image13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9.png"/><Relationship Id="rId473" Type="http://schemas.openxmlformats.org/officeDocument/2006/relationships/image" Target="../media/image240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70.png"/><Relationship Id="rId72" Type="http://schemas.openxmlformats.org/officeDocument/2006/relationships/customXml" Target="../ink/ink36.xml"/><Relationship Id="rId375" Type="http://schemas.openxmlformats.org/officeDocument/2006/relationships/image" Target="../media/image191.png"/><Relationship Id="rId3" Type="http://schemas.openxmlformats.org/officeDocument/2006/relationships/image" Target="../media/image2.png"/><Relationship Id="rId235" Type="http://schemas.openxmlformats.org/officeDocument/2006/relationships/image" Target="../media/image121.png"/><Relationship Id="rId277" Type="http://schemas.openxmlformats.org/officeDocument/2006/relationships/image" Target="../media/image142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emystifying-security/understanding-tls-certificates-76bdd5815d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Security in </a:t>
            </a:r>
            <a:r>
              <a:rPr lang="en-US" sz="3200">
                <a:solidFill>
                  <a:srgbClr val="0000FF"/>
                </a:solidFill>
              </a:rPr>
              <a:t>Multi-tier Systems (part 01)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36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Trust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handshake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Certificates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Encryption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CS 308 / 350 / 354 ]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Asymmetric encryption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628374"/>
          </a:xfrm>
        </p:spPr>
        <p:txBody>
          <a:bodyPr/>
          <a:lstStyle/>
          <a:p>
            <a:r>
              <a:rPr lang="en-US" dirty="0"/>
              <a:t>Public/private key encryption is an example of asymmetric encryption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Different keys to encrypt vs. decrypt</a:t>
            </a:r>
          </a:p>
          <a:p>
            <a:pPr>
              <a:spcBef>
                <a:spcPts val="2400"/>
              </a:spcBef>
            </a:pPr>
            <a:r>
              <a:rPr lang="en-US" dirty="0"/>
              <a:t>Advantage?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private key is never shared / transmitted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DBF9B-1167-3D34-3F16-A71BC090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14800"/>
            <a:ext cx="4872181" cy="26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7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dirty="0"/>
              <a:t>Both parties can encrypt and decrypt</a:t>
            </a:r>
          </a:p>
          <a:p>
            <a:pPr lvl="1"/>
            <a:r>
              <a:rPr lang="en-US" dirty="0"/>
              <a:t>Client encrypts with public, server decrypts with private</a:t>
            </a:r>
          </a:p>
          <a:p>
            <a:pPr lvl="1"/>
            <a:r>
              <a:rPr lang="en-US" dirty="0"/>
              <a:t>Server encrypts with private, client decrypts with public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97BE2D0-66FB-C36A-077A-38E710FA4B0D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BA2DE-60E3-1FF5-EE02-2A3040FA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" y="3124200"/>
            <a:ext cx="1297021" cy="2438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CF145E-BFDD-C2D2-7A2F-16632E8F4F22}"/>
              </a:ext>
            </a:extLst>
          </p:cNvPr>
          <p:cNvGrpSpPr/>
          <p:nvPr/>
        </p:nvGrpSpPr>
        <p:grpSpPr>
          <a:xfrm>
            <a:off x="6019800" y="3359238"/>
            <a:ext cx="2743200" cy="2111850"/>
            <a:chOff x="4970063" y="2905600"/>
            <a:chExt cx="3352800" cy="2514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6C38B2-D0A3-6ABD-F09A-FB48F3FE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48131D-6214-32D1-6A46-F5EEDBC8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590438"/>
              <a:ext cx="1583120" cy="100488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8D6DE5-8E66-0B4F-0339-C44AC0DF2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031" y="3617897"/>
            <a:ext cx="2655175" cy="14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6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dirty="0"/>
              <a:t>Both parties can encrypt and decrypt</a:t>
            </a:r>
          </a:p>
          <a:p>
            <a:pPr lvl="1"/>
            <a:r>
              <a:rPr lang="en-US" dirty="0"/>
              <a:t>Client encrypts with public, server decrypts with private</a:t>
            </a:r>
          </a:p>
          <a:p>
            <a:pPr lvl="1"/>
            <a:r>
              <a:rPr lang="en-US" dirty="0"/>
              <a:t>Server encrypts with private, client decrypts with public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97BE2D0-66FB-C36A-077A-38E710FA4B0D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BA2DE-60E3-1FF5-EE02-2A3040FA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" y="2895600"/>
            <a:ext cx="1297021" cy="2438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CF145E-BFDD-C2D2-7A2F-16632E8F4F22}"/>
              </a:ext>
            </a:extLst>
          </p:cNvPr>
          <p:cNvGrpSpPr/>
          <p:nvPr/>
        </p:nvGrpSpPr>
        <p:grpSpPr>
          <a:xfrm>
            <a:off x="6019800" y="3130638"/>
            <a:ext cx="2743200" cy="2111850"/>
            <a:chOff x="4970063" y="2905600"/>
            <a:chExt cx="3352800" cy="2514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6C38B2-D0A3-6ABD-F09A-FB48F3FE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348131D-6214-32D1-6A46-F5EEDBC8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590438"/>
              <a:ext cx="1583120" cy="100488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8D6DE5-8E66-0B4F-0339-C44AC0DF2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3291191"/>
            <a:ext cx="2426575" cy="13260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D5C37E-6AB5-D72E-958A-D2605DEDF925}"/>
                  </a:ext>
                </a:extLst>
              </p14:cNvPr>
              <p14:cNvContentPartPr/>
              <p14:nvPr/>
            </p14:nvContentPartPr>
            <p14:xfrm>
              <a:off x="1717200" y="2759760"/>
              <a:ext cx="4969080" cy="184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D5C37E-6AB5-D72E-958A-D2605DEDF9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7840" y="2750400"/>
                <a:ext cx="4987800" cy="18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93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A230-DDB8-7A10-84F4-86387745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EEE4C3-69BA-0FD5-6646-163B2C60FA57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Beware!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FD49AC3-9462-01B1-2D45-2876F2BF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dirty="0"/>
              <a:t>It's bi-directional, but…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Encryption only guarantees privacy in one direction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Trust is only established in one direction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8FA04F4-9A2F-91C0-AD60-C8E6027F0F2E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AD887-FD79-567A-4C0F-01DC33AD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76600"/>
            <a:ext cx="1297021" cy="243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000ED0-EFE0-EAA3-8B32-304A056A6E7C}"/>
              </a:ext>
            </a:extLst>
          </p:cNvPr>
          <p:cNvGrpSpPr/>
          <p:nvPr/>
        </p:nvGrpSpPr>
        <p:grpSpPr>
          <a:xfrm>
            <a:off x="5410200" y="3505200"/>
            <a:ext cx="2743200" cy="2111850"/>
            <a:chOff x="4970063" y="2905600"/>
            <a:chExt cx="3352800" cy="2514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F26799-9C6B-0B94-B1AF-FE682417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698EFB-3D83-E8A2-63AB-01BB670F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291833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458D3-B4A4-CEA6-AEA5-063D0F08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D204C44-6A67-0D89-5C25-F133AC39F23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C8DCA71-98EB-7634-A05F-F090F1C3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1905000"/>
          </a:xfrm>
        </p:spPr>
        <p:txBody>
          <a:bodyPr/>
          <a:lstStyle/>
          <a:p>
            <a:r>
              <a:rPr lang="en-US" dirty="0"/>
              <a:t>Client has US Bank's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key</a:t>
            </a:r>
          </a:p>
          <a:p>
            <a:r>
              <a:rPr lang="en-US" dirty="0"/>
              <a:t>Server (US Bank) has its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key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CCD5C7B-BFBA-EE8C-D508-31E148C75C1F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072C-AF15-9B10-2D18-2FB2F0CC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" y="2590800"/>
            <a:ext cx="1297021" cy="243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68CCA6-02B8-B414-BF81-1EFF85737A21}"/>
              </a:ext>
            </a:extLst>
          </p:cNvPr>
          <p:cNvGrpSpPr/>
          <p:nvPr/>
        </p:nvGrpSpPr>
        <p:grpSpPr>
          <a:xfrm>
            <a:off x="6019800" y="2825838"/>
            <a:ext cx="2743200" cy="2111850"/>
            <a:chOff x="4970063" y="2905600"/>
            <a:chExt cx="3352800" cy="2514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967E54-F779-9AD0-2590-6CB34FD8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7C7ECC-8B11-2590-B062-74C644AD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590438"/>
              <a:ext cx="1583120" cy="10048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FB2644-ECA5-6CF3-F9F7-193536B8C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867925"/>
            <a:ext cx="3417175" cy="1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329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A6A86-1F89-BFE2-C358-2FB76644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5AB18-44F3-B7DD-2AC1-0452F62AD6A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BAB8E25-F516-C7CA-0818-CF5249B8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1905000"/>
          </a:xfrm>
        </p:spPr>
        <p:txBody>
          <a:bodyPr/>
          <a:lstStyle/>
          <a:p>
            <a:r>
              <a:rPr lang="en-US" dirty="0"/>
              <a:t>Client has US Bank's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key</a:t>
            </a:r>
          </a:p>
          <a:p>
            <a:r>
              <a:rPr lang="en-US" dirty="0"/>
              <a:t>Server (US Bank) has its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key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D7B1272-8296-3144-E6B4-0380043CA184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CCDD9-E1A5-3FF2-41A1-4AD67580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" y="2590800"/>
            <a:ext cx="1297021" cy="243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6F8F9C-B661-B4A6-86BC-91F7D7423481}"/>
              </a:ext>
            </a:extLst>
          </p:cNvPr>
          <p:cNvGrpSpPr/>
          <p:nvPr/>
        </p:nvGrpSpPr>
        <p:grpSpPr>
          <a:xfrm>
            <a:off x="6019800" y="2825838"/>
            <a:ext cx="2743200" cy="2111850"/>
            <a:chOff x="4970063" y="2905600"/>
            <a:chExt cx="3352800" cy="2514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092BE4-3802-D9AF-9F2B-28E552AA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275285-1038-FEEC-B59C-C2DE5768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590438"/>
              <a:ext cx="1583120" cy="10048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07A930B-2034-B9F4-1C68-A670A362C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867925"/>
            <a:ext cx="3417175" cy="1867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63E39-8B32-6BD7-8812-678F64336E2E}"/>
                  </a:ext>
                </a:extLst>
              </p14:cNvPr>
              <p14:cNvContentPartPr/>
              <p14:nvPr/>
            </p14:nvContentPartPr>
            <p14:xfrm>
              <a:off x="1702080" y="2445840"/>
              <a:ext cx="5426280" cy="218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63E39-8B32-6BD7-8812-678F64336E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2720" y="2436480"/>
                <a:ext cx="5445000" cy="22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09493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A126B-0A9D-0CE3-5DBF-0879079C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915F92D-6ED3-A103-F8DB-C39A7D553C4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security in both directions?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22BAA17-2782-F502-9C81-08595B74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dirty="0"/>
              <a:t>Two options:</a:t>
            </a:r>
          </a:p>
          <a:p>
            <a:pPr marL="914400" lvl="1" indent="-457200">
              <a:buAutoNum type="arabicParenBoth"/>
            </a:pPr>
            <a:r>
              <a:rPr lang="en-US" dirty="0"/>
              <a:t>You need 2 pairs of public/private keys, with each party having public key of the other</a:t>
            </a:r>
          </a:p>
          <a:p>
            <a:pPr marL="914400" lvl="1" indent="-457200">
              <a:buAutoNum type="arabicParenBoth"/>
            </a:pPr>
            <a:r>
              <a:rPr lang="en-US" dirty="0"/>
              <a:t>Use a symmetric key (next slide)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45AED2E3-AC10-CF02-07A0-E91983B1FC92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900E7-1A15-5590-80AF-B6B7CA8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81400"/>
            <a:ext cx="1297021" cy="2438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B6F0C63-746C-1BE5-A955-7EAA4078E50F}"/>
              </a:ext>
            </a:extLst>
          </p:cNvPr>
          <p:cNvGrpSpPr/>
          <p:nvPr/>
        </p:nvGrpSpPr>
        <p:grpSpPr>
          <a:xfrm>
            <a:off x="5562600" y="3810000"/>
            <a:ext cx="2743200" cy="2111850"/>
            <a:chOff x="4970063" y="2905600"/>
            <a:chExt cx="3352800" cy="2514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181A8A-7263-3D1E-BD0E-88E69B074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82555F-EAB2-F748-9EB9-A97BC7AB1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32428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encryption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349"/>
            <a:ext cx="8305800" cy="1339851"/>
          </a:xfrm>
        </p:spPr>
        <p:txBody>
          <a:bodyPr/>
          <a:lstStyle/>
          <a:p>
            <a:r>
              <a:rPr lang="en-US" dirty="0"/>
              <a:t>After HTTPS handshake, client and server exchange a single key for faster symmetric encryption</a:t>
            </a:r>
          </a:p>
          <a:p>
            <a:pPr lvl="1"/>
            <a:r>
              <a:rPr lang="en-US" dirty="0"/>
              <a:t>Single key can be used by both parties to encrypt &amp; decrypt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68927-A4D1-B3D5-ECB8-80F87E03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1297021" cy="243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6E023C-0E5A-1103-0A2C-6993BED55C62}"/>
              </a:ext>
            </a:extLst>
          </p:cNvPr>
          <p:cNvGrpSpPr/>
          <p:nvPr/>
        </p:nvGrpSpPr>
        <p:grpSpPr>
          <a:xfrm>
            <a:off x="6248400" y="3287475"/>
            <a:ext cx="2743200" cy="2111850"/>
            <a:chOff x="4970063" y="2905600"/>
            <a:chExt cx="3352800" cy="2514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3DB-8D38-7455-7AC9-5DAA8ED1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665820-551D-3A44-1605-E6707F5D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303BD-04CD-D066-A580-86571C3B0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381" y="4495801"/>
            <a:ext cx="3102443" cy="16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534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encryption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153400" cy="1499645"/>
          </a:xfrm>
        </p:spPr>
        <p:txBody>
          <a:bodyPr/>
          <a:lstStyle/>
          <a:p>
            <a:r>
              <a:rPr lang="en-US" dirty="0"/>
              <a:t>After HTTPS handshake, client and server exchange a single key for faster symmetric encryption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68927-A4D1-B3D5-ECB8-80F87E03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1297021" cy="243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6E023C-0E5A-1103-0A2C-6993BED55C62}"/>
              </a:ext>
            </a:extLst>
          </p:cNvPr>
          <p:cNvGrpSpPr/>
          <p:nvPr/>
        </p:nvGrpSpPr>
        <p:grpSpPr>
          <a:xfrm>
            <a:off x="6248400" y="3287475"/>
            <a:ext cx="2743200" cy="2111850"/>
            <a:chOff x="4970063" y="2905600"/>
            <a:chExt cx="3352800" cy="2514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3DB-8D38-7455-7AC9-5DAA8ED1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665820-551D-3A44-1605-E6707F5D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9A761-54F8-7999-C322-EEC7D2BE0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823" y="4969358"/>
            <a:ext cx="3714922" cy="156955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606A218-A594-E891-CD12-B9C4337799C7}"/>
              </a:ext>
            </a:extLst>
          </p:cNvPr>
          <p:cNvGrpSpPr/>
          <p:nvPr/>
        </p:nvGrpSpPr>
        <p:grpSpPr>
          <a:xfrm>
            <a:off x="1457607" y="2532602"/>
            <a:ext cx="2464200" cy="567720"/>
            <a:chOff x="1457607" y="2532602"/>
            <a:chExt cx="246420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95279B-864D-0F07-812D-CC7C73F35F64}"/>
                    </a:ext>
                  </a:extLst>
                </p14:cNvPr>
                <p14:cNvContentPartPr/>
                <p14:nvPr/>
              </p14:nvContentPartPr>
              <p14:xfrm>
                <a:off x="1670367" y="2864882"/>
                <a:ext cx="4140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95279B-864D-0F07-812D-CC7C73F35F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61367" y="2856242"/>
                  <a:ext cx="5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8167D6-A33B-A895-FDDF-8CD8ABF556CB}"/>
                    </a:ext>
                  </a:extLst>
                </p14:cNvPr>
                <p14:cNvContentPartPr/>
                <p14:nvPr/>
              </p14:nvContentPartPr>
              <p14:xfrm>
                <a:off x="1457607" y="2692082"/>
                <a:ext cx="411120" cy="40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8167D6-A33B-A895-FDDF-8CD8ABF556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8967" y="2683442"/>
                  <a:ext cx="428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58F9DA-E695-0C45-45E8-551632AF6F57}"/>
                    </a:ext>
                  </a:extLst>
                </p14:cNvPr>
                <p14:cNvContentPartPr/>
                <p14:nvPr/>
              </p14:nvContentPartPr>
              <p14:xfrm>
                <a:off x="1987887" y="2779202"/>
                <a:ext cx="162720" cy="16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58F9DA-E695-0C45-45E8-551632AF6F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78887" y="2770562"/>
                  <a:ext cx="180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17289-9BAF-35CD-712B-AE24E1C0B123}"/>
                    </a:ext>
                  </a:extLst>
                </p14:cNvPr>
                <p14:cNvContentPartPr/>
                <p14:nvPr/>
              </p14:nvContentPartPr>
              <p14:xfrm>
                <a:off x="2184087" y="2604962"/>
                <a:ext cx="47520" cy="29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17289-9BAF-35CD-712B-AE24E1C0B1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47" y="2596322"/>
                  <a:ext cx="65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ECBDD3-E43F-79B1-7ECE-78AB7959748D}"/>
                    </a:ext>
                  </a:extLst>
                </p14:cNvPr>
                <p14:cNvContentPartPr/>
                <p14:nvPr/>
              </p14:nvContentPartPr>
              <p14:xfrm>
                <a:off x="2264367" y="2782082"/>
                <a:ext cx="45360" cy="9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ECBDD3-E43F-79B1-7ECE-78AB795974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5727" y="2773082"/>
                  <a:ext cx="6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4977D4-F11F-2DA2-220A-E730BF0A3DA5}"/>
                    </a:ext>
                  </a:extLst>
                </p14:cNvPr>
                <p14:cNvContentPartPr/>
                <p14:nvPr/>
              </p14:nvContentPartPr>
              <p14:xfrm>
                <a:off x="2317287" y="2698922"/>
                <a:ext cx="249480" cy="20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4977D4-F11F-2DA2-220A-E730BF0A3D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8287" y="2689922"/>
                  <a:ext cx="267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46D44B-DD6F-1C70-DBF7-8D3CE46E3C10}"/>
                    </a:ext>
                  </a:extLst>
                </p14:cNvPr>
                <p14:cNvContentPartPr/>
                <p14:nvPr/>
              </p14:nvContentPartPr>
              <p14:xfrm>
                <a:off x="2611047" y="2562482"/>
                <a:ext cx="32040" cy="33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46D44B-DD6F-1C70-DBF7-8D3CE46E3C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02407" y="2553842"/>
                  <a:ext cx="49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24FCED-32AF-3E40-C131-432E300F2EF2}"/>
                    </a:ext>
                  </a:extLst>
                </p14:cNvPr>
                <p14:cNvContentPartPr/>
                <p14:nvPr/>
              </p14:nvContentPartPr>
              <p14:xfrm>
                <a:off x="2551647" y="2725922"/>
                <a:ext cx="201960" cy="2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24FCED-32AF-3E40-C131-432E300F2E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43007" y="2717282"/>
                  <a:ext cx="21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E70C58-AA84-ACBD-F763-7002720D52EC}"/>
                    </a:ext>
                  </a:extLst>
                </p14:cNvPr>
                <p14:cNvContentPartPr/>
                <p14:nvPr/>
              </p14:nvContentPartPr>
              <p14:xfrm>
                <a:off x="2945847" y="2735282"/>
                <a:ext cx="620280" cy="29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E70C58-AA84-ACBD-F763-7002720D52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7207" y="2726642"/>
                  <a:ext cx="637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59ED66-2226-AB3E-FEDE-8187D782F162}"/>
                    </a:ext>
                  </a:extLst>
                </p14:cNvPr>
                <p14:cNvContentPartPr/>
                <p14:nvPr/>
              </p14:nvContentPartPr>
              <p14:xfrm>
                <a:off x="3537327" y="2757602"/>
                <a:ext cx="155520" cy="139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59ED66-2226-AB3E-FEDE-8187D782F1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28687" y="2748962"/>
                  <a:ext cx="17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C44F83-DA5C-1AF1-A319-F5C34AC82006}"/>
                    </a:ext>
                  </a:extLst>
                </p14:cNvPr>
                <p14:cNvContentPartPr/>
                <p14:nvPr/>
              </p14:nvContentPartPr>
              <p14:xfrm>
                <a:off x="3679887" y="2532602"/>
                <a:ext cx="34560" cy="34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C44F83-DA5C-1AF1-A319-F5C34AC820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1247" y="2523602"/>
                  <a:ext cx="52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859E7E-D1EB-37AE-AC13-E573F632D6E2}"/>
                    </a:ext>
                  </a:extLst>
                </p14:cNvPr>
                <p14:cNvContentPartPr/>
                <p14:nvPr/>
              </p14:nvContentPartPr>
              <p14:xfrm>
                <a:off x="3588807" y="2698562"/>
                <a:ext cx="221400" cy="13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859E7E-D1EB-37AE-AC13-E573F632D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79807" y="2689922"/>
                  <a:ext cx="239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932181-C4FC-277A-E86A-BBD63141FB96}"/>
                    </a:ext>
                  </a:extLst>
                </p14:cNvPr>
                <p14:cNvContentPartPr/>
                <p14:nvPr/>
              </p14:nvContentPartPr>
              <p14:xfrm>
                <a:off x="3806247" y="2687402"/>
                <a:ext cx="115560" cy="15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932181-C4FC-277A-E86A-BBD63141FB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97607" y="2678762"/>
                  <a:ext cx="1332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D81E36-68B1-8FC8-A0C4-E4E34D13828B}"/>
              </a:ext>
            </a:extLst>
          </p:cNvPr>
          <p:cNvGrpSpPr/>
          <p:nvPr/>
        </p:nvGrpSpPr>
        <p:grpSpPr>
          <a:xfrm>
            <a:off x="4249767" y="2408042"/>
            <a:ext cx="1310760" cy="567360"/>
            <a:chOff x="4249767" y="2408042"/>
            <a:chExt cx="13107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217497-15FA-D3F2-CAAA-74D7BFF147B2}"/>
                    </a:ext>
                  </a:extLst>
                </p14:cNvPr>
                <p14:cNvContentPartPr/>
                <p14:nvPr/>
              </p14:nvContentPartPr>
              <p14:xfrm>
                <a:off x="4249767" y="2653202"/>
                <a:ext cx="108720" cy="12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217497-15FA-D3F2-CAAA-74D7BFF147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41127" y="2644562"/>
                  <a:ext cx="126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54BA51-5E98-73C6-3B9A-0351CD8C8F16}"/>
                    </a:ext>
                  </a:extLst>
                </p14:cNvPr>
                <p14:cNvContentPartPr/>
                <p14:nvPr/>
              </p14:nvContentPartPr>
              <p14:xfrm>
                <a:off x="4449207" y="2645642"/>
                <a:ext cx="87120" cy="32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54BA51-5E98-73C6-3B9A-0351CD8C8F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567" y="2637002"/>
                  <a:ext cx="104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2D1817-D50D-FAA9-1E07-79A09F4040B2}"/>
                    </a:ext>
                  </a:extLst>
                </p14:cNvPr>
                <p14:cNvContentPartPr/>
                <p14:nvPr/>
              </p14:nvContentPartPr>
              <p14:xfrm>
                <a:off x="4526607" y="2673722"/>
                <a:ext cx="185040" cy="12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2D1817-D50D-FAA9-1E07-79A09F4040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17607" y="2664722"/>
                  <a:ext cx="202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547053-32DD-7583-AF29-8D0E3EC09911}"/>
                    </a:ext>
                  </a:extLst>
                </p14:cNvPr>
                <p14:cNvContentPartPr/>
                <p14:nvPr/>
              </p14:nvContentPartPr>
              <p14:xfrm>
                <a:off x="4743687" y="2671562"/>
                <a:ext cx="18792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547053-32DD-7583-AF29-8D0E3EC099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34687" y="2662922"/>
                  <a:ext cx="205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18B2AB-5C66-8207-85D8-7DAF97666B27}"/>
                    </a:ext>
                  </a:extLst>
                </p14:cNvPr>
                <p14:cNvContentPartPr/>
                <p14:nvPr/>
              </p14:nvContentPartPr>
              <p14:xfrm>
                <a:off x="4941687" y="2620802"/>
                <a:ext cx="222840" cy="19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18B2AB-5C66-8207-85D8-7DAF97666B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33047" y="2612162"/>
                  <a:ext cx="24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71BB5D-6A1E-3C4F-10CF-4CCE6FB8618A}"/>
                    </a:ext>
                  </a:extLst>
                </p14:cNvPr>
                <p14:cNvContentPartPr/>
                <p14:nvPr/>
              </p14:nvContentPartPr>
              <p14:xfrm>
                <a:off x="5113047" y="2408042"/>
                <a:ext cx="81000" cy="34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71BB5D-6A1E-3C4F-10CF-4CCE6FB861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04047" y="2399042"/>
                  <a:ext cx="98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B0882-C0DA-D817-438A-39566D23C09D}"/>
                    </a:ext>
                  </a:extLst>
                </p14:cNvPr>
                <p14:cNvContentPartPr/>
                <p14:nvPr/>
              </p14:nvContentPartPr>
              <p14:xfrm>
                <a:off x="5023407" y="2570042"/>
                <a:ext cx="32904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B0882-C0DA-D817-438A-39566D23C0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14407" y="2561402"/>
                  <a:ext cx="346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DDD23F-D3F6-150A-0A6F-81B0070F7FE2}"/>
                    </a:ext>
                  </a:extLst>
                </p14:cNvPr>
                <p14:cNvContentPartPr/>
                <p14:nvPr/>
              </p14:nvContentPartPr>
              <p14:xfrm>
                <a:off x="5374767" y="2513522"/>
                <a:ext cx="32400" cy="21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DDD23F-D3F6-150A-0A6F-81B0070F7F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6127" y="2504882"/>
                  <a:ext cx="5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7A80E3-F6E9-EAE5-038E-8BB8B77393EE}"/>
                    </a:ext>
                  </a:extLst>
                </p14:cNvPr>
                <p14:cNvContentPartPr/>
                <p14:nvPr/>
              </p14:nvContentPartPr>
              <p14:xfrm>
                <a:off x="5403567" y="2613242"/>
                <a:ext cx="15696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7A80E3-F6E9-EAE5-038E-8BB8B77393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94927" y="2604602"/>
                  <a:ext cx="174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A15533-B2E6-29F7-D725-D3F39920F64B}"/>
              </a:ext>
            </a:extLst>
          </p:cNvPr>
          <p:cNvGrpSpPr/>
          <p:nvPr/>
        </p:nvGrpSpPr>
        <p:grpSpPr>
          <a:xfrm>
            <a:off x="5887407" y="2428562"/>
            <a:ext cx="553680" cy="376560"/>
            <a:chOff x="5887407" y="2428562"/>
            <a:chExt cx="55368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CADA35-1D19-7366-2A8C-245B346B5828}"/>
                    </a:ext>
                  </a:extLst>
                </p14:cNvPr>
                <p14:cNvContentPartPr/>
                <p14:nvPr/>
              </p14:nvContentPartPr>
              <p14:xfrm>
                <a:off x="5887407" y="2428562"/>
                <a:ext cx="70560" cy="29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CADA35-1D19-7366-2A8C-245B346B58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78767" y="2419922"/>
                  <a:ext cx="88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DDF239-78F3-91BE-885F-90B9FF398E8E}"/>
                    </a:ext>
                  </a:extLst>
                </p14:cNvPr>
                <p14:cNvContentPartPr/>
                <p14:nvPr/>
              </p14:nvContentPartPr>
              <p14:xfrm>
                <a:off x="5952927" y="2503802"/>
                <a:ext cx="153000" cy="19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DDF239-78F3-91BE-885F-90B9FF398E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43927" y="2495162"/>
                  <a:ext cx="170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51E75-367C-AD87-D166-AAD09CCD2BE8}"/>
                    </a:ext>
                  </a:extLst>
                </p14:cNvPr>
                <p14:cNvContentPartPr/>
                <p14:nvPr/>
              </p14:nvContentPartPr>
              <p14:xfrm>
                <a:off x="6128607" y="2575802"/>
                <a:ext cx="235800" cy="10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51E75-367C-AD87-D166-AAD09CCD2B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19967" y="2566802"/>
                  <a:ext cx="253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B9B4EE-FE64-1A64-D8E2-29E35A7D9763}"/>
                    </a:ext>
                  </a:extLst>
                </p14:cNvPr>
                <p14:cNvContentPartPr/>
                <p14:nvPr/>
              </p14:nvContentPartPr>
              <p14:xfrm>
                <a:off x="6271527" y="2611442"/>
                <a:ext cx="145440" cy="72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B9B4EE-FE64-1A64-D8E2-29E35A7D97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62527" y="2602802"/>
                  <a:ext cx="16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1533EA-2DFF-195D-E8FB-8A9406F72258}"/>
                    </a:ext>
                  </a:extLst>
                </p14:cNvPr>
                <p14:cNvContentPartPr/>
                <p14:nvPr/>
              </p14:nvContentPartPr>
              <p14:xfrm>
                <a:off x="6322287" y="2570762"/>
                <a:ext cx="118800" cy="234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1533EA-2DFF-195D-E8FB-8A9406F72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3287" y="2561762"/>
                  <a:ext cx="1364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0D84DD-60B7-65FB-5AB6-9A6D8EEF376C}"/>
              </a:ext>
            </a:extLst>
          </p:cNvPr>
          <p:cNvGrpSpPr/>
          <p:nvPr/>
        </p:nvGrpSpPr>
        <p:grpSpPr>
          <a:xfrm>
            <a:off x="1385607" y="3231362"/>
            <a:ext cx="4797000" cy="868680"/>
            <a:chOff x="1385607" y="3231362"/>
            <a:chExt cx="479700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5F5747-3BF6-8D20-DD60-AE2D89811480}"/>
                    </a:ext>
                  </a:extLst>
                </p14:cNvPr>
                <p14:cNvContentPartPr/>
                <p14:nvPr/>
              </p14:nvContentPartPr>
              <p14:xfrm>
                <a:off x="1573167" y="3445562"/>
                <a:ext cx="147960" cy="19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5F5747-3BF6-8D20-DD60-AE2D898114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64167" y="3436922"/>
                  <a:ext cx="165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F9F0F4-AFBA-FAD7-E92C-9F379E3149B4}"/>
                    </a:ext>
                  </a:extLst>
                </p14:cNvPr>
                <p14:cNvContentPartPr/>
                <p14:nvPr/>
              </p14:nvContentPartPr>
              <p14:xfrm>
                <a:off x="1385607" y="3301922"/>
                <a:ext cx="408960" cy="50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F9F0F4-AFBA-FAD7-E92C-9F379E3149B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76607" y="3293282"/>
                  <a:ext cx="426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7F8FC3-8C73-1530-5F1E-E5656E0F9205}"/>
                    </a:ext>
                  </a:extLst>
                </p14:cNvPr>
                <p14:cNvContentPartPr/>
                <p14:nvPr/>
              </p14:nvContentPartPr>
              <p14:xfrm>
                <a:off x="1876647" y="3449882"/>
                <a:ext cx="35604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7F8FC3-8C73-1530-5F1E-E5656E0F92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68007" y="3440882"/>
                  <a:ext cx="37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BCD204-5084-77A5-19C9-0D312EA0B7CB}"/>
                    </a:ext>
                  </a:extLst>
                </p14:cNvPr>
                <p14:cNvContentPartPr/>
                <p14:nvPr/>
              </p14:nvContentPartPr>
              <p14:xfrm>
                <a:off x="2204247" y="3447722"/>
                <a:ext cx="344880" cy="33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BCD204-5084-77A5-19C9-0D312EA0B7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95247" y="3438722"/>
                  <a:ext cx="362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81C5D0-890B-3B04-1D56-DE18ECDE323D}"/>
                    </a:ext>
                  </a:extLst>
                </p14:cNvPr>
                <p14:cNvContentPartPr/>
                <p14:nvPr/>
              </p14:nvContentPartPr>
              <p14:xfrm>
                <a:off x="2557047" y="3486962"/>
                <a:ext cx="118440" cy="270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81C5D0-890B-3B04-1D56-DE18ECDE32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48047" y="3477962"/>
                  <a:ext cx="136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23FEBB-BFBA-E9EE-446E-161B8C05F547}"/>
                    </a:ext>
                  </a:extLst>
                </p14:cNvPr>
                <p14:cNvContentPartPr/>
                <p14:nvPr/>
              </p14:nvContentPartPr>
              <p14:xfrm>
                <a:off x="2675487" y="3260882"/>
                <a:ext cx="42120" cy="31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23FEBB-BFBA-E9EE-446E-161B8C05F5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66847" y="3252242"/>
                  <a:ext cx="59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FE0463-D2C2-8185-97EE-336682059692}"/>
                    </a:ext>
                  </a:extLst>
                </p14:cNvPr>
                <p14:cNvContentPartPr/>
                <p14:nvPr/>
              </p14:nvContentPartPr>
              <p14:xfrm>
                <a:off x="2565327" y="3433322"/>
                <a:ext cx="247680" cy="22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FE0463-D2C2-8185-97EE-3366820596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56327" y="3424322"/>
                  <a:ext cx="265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C70D65-2A25-5F6F-E073-B20AF0ED8616}"/>
                    </a:ext>
                  </a:extLst>
                </p14:cNvPr>
                <p14:cNvContentPartPr/>
                <p14:nvPr/>
              </p14:nvContentPartPr>
              <p14:xfrm>
                <a:off x="3033687" y="3410282"/>
                <a:ext cx="221400" cy="11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C70D65-2A25-5F6F-E073-B20AF0ED86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4687" y="3401282"/>
                  <a:ext cx="239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5D4F45-732B-7068-9506-A132395CB68B}"/>
                    </a:ext>
                  </a:extLst>
                </p14:cNvPr>
                <p14:cNvContentPartPr/>
                <p14:nvPr/>
              </p14:nvContentPartPr>
              <p14:xfrm>
                <a:off x="3298287" y="3442682"/>
                <a:ext cx="50400" cy="8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5D4F45-732B-7068-9506-A132395CB6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89647" y="3434042"/>
                  <a:ext cx="68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44F558-ED3F-EA66-6DA1-407BEFBE29F5}"/>
                    </a:ext>
                  </a:extLst>
                </p14:cNvPr>
                <p14:cNvContentPartPr/>
                <p14:nvPr/>
              </p14:nvContentPartPr>
              <p14:xfrm>
                <a:off x="3346167" y="3342962"/>
                <a:ext cx="9720" cy="2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44F558-ED3F-EA66-6DA1-407BEFBE29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37527" y="3334322"/>
                  <a:ext cx="2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19E9AE-F011-A153-78BA-4E541159ED50}"/>
                    </a:ext>
                  </a:extLst>
                </p14:cNvPr>
                <p14:cNvContentPartPr/>
                <p14:nvPr/>
              </p14:nvContentPartPr>
              <p14:xfrm>
                <a:off x="3402327" y="3231362"/>
                <a:ext cx="311400" cy="29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19E9AE-F011-A153-78BA-4E541159ED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93327" y="3222722"/>
                  <a:ext cx="329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DCB96-922D-C7EE-771F-2FC9B823C77A}"/>
                    </a:ext>
                  </a:extLst>
                </p14:cNvPr>
                <p14:cNvContentPartPr/>
                <p14:nvPr/>
              </p14:nvContentPartPr>
              <p14:xfrm>
                <a:off x="1870167" y="3796202"/>
                <a:ext cx="180360" cy="18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DCB96-922D-C7EE-771F-2FC9B823C77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61527" y="3787202"/>
                  <a:ext cx="198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52D1AD-C08C-9D72-172C-689F1D08E24E}"/>
                    </a:ext>
                  </a:extLst>
                </p14:cNvPr>
                <p14:cNvContentPartPr/>
                <p14:nvPr/>
              </p14:nvContentPartPr>
              <p14:xfrm>
                <a:off x="2107407" y="3761642"/>
                <a:ext cx="70560" cy="19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52D1AD-C08C-9D72-172C-689F1D08E2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98767" y="3753002"/>
                  <a:ext cx="88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AE4A68-0EA4-A6FA-9C6B-6083E39CA1FE}"/>
                    </a:ext>
                  </a:extLst>
                </p14:cNvPr>
                <p14:cNvContentPartPr/>
                <p14:nvPr/>
              </p14:nvContentPartPr>
              <p14:xfrm>
                <a:off x="2332047" y="3742922"/>
                <a:ext cx="1857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AE4A68-0EA4-A6FA-9C6B-6083E39CA1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3407" y="3734282"/>
                  <a:ext cx="203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E0FDDA-1C51-5B0C-2FE6-B19A69377F24}"/>
                    </a:ext>
                  </a:extLst>
                </p14:cNvPr>
                <p14:cNvContentPartPr/>
                <p14:nvPr/>
              </p14:nvContentPartPr>
              <p14:xfrm>
                <a:off x="2521407" y="3844802"/>
                <a:ext cx="91800" cy="114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E0FDDA-1C51-5B0C-2FE6-B19A69377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12767" y="3835802"/>
                  <a:ext cx="10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9821C4-9E47-C992-9857-58D239705116}"/>
                    </a:ext>
                  </a:extLst>
                </p14:cNvPr>
                <p14:cNvContentPartPr/>
                <p14:nvPr/>
              </p14:nvContentPartPr>
              <p14:xfrm>
                <a:off x="2652447" y="3866762"/>
                <a:ext cx="115560" cy="109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9821C4-9E47-C992-9857-58D2397051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43807" y="3858122"/>
                  <a:ext cx="133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EBF767-1C54-F231-5A5A-76373D264365}"/>
                    </a:ext>
                  </a:extLst>
                </p14:cNvPr>
                <p14:cNvContentPartPr/>
                <p14:nvPr/>
              </p14:nvContentPartPr>
              <p14:xfrm>
                <a:off x="2826687" y="3714122"/>
                <a:ext cx="14400" cy="255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EBF767-1C54-F231-5A5A-76373D26436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17687" y="3705122"/>
                  <a:ext cx="32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C6AF5D-2DC8-8BEA-D12E-7FBD33689797}"/>
                    </a:ext>
                  </a:extLst>
                </p14:cNvPr>
                <p14:cNvContentPartPr/>
                <p14:nvPr/>
              </p14:nvContentPartPr>
              <p14:xfrm>
                <a:off x="2804727" y="3771722"/>
                <a:ext cx="144360" cy="149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C6AF5D-2DC8-8BEA-D12E-7FBD336897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95727" y="3763082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E07DB0-1B92-1728-CCAB-3C898FE1365E}"/>
                    </a:ext>
                  </a:extLst>
                </p14:cNvPr>
                <p14:cNvContentPartPr/>
                <p14:nvPr/>
              </p14:nvContentPartPr>
              <p14:xfrm>
                <a:off x="3065007" y="3827162"/>
                <a:ext cx="118440" cy="19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E07DB0-1B92-1728-CCAB-3C898FE1365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56007" y="3818522"/>
                  <a:ext cx="136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A94048-222C-E1F8-81F5-46AD3AEF63A3}"/>
                    </a:ext>
                  </a:extLst>
                </p14:cNvPr>
                <p14:cNvContentPartPr/>
                <p14:nvPr/>
              </p14:nvContentPartPr>
              <p14:xfrm>
                <a:off x="3229527" y="3722762"/>
                <a:ext cx="144360" cy="23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A94048-222C-E1F8-81F5-46AD3AEF63A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20527" y="3714122"/>
                  <a:ext cx="162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1BCF8E-E1DA-1D64-8505-8EB848FFEB34}"/>
                    </a:ext>
                  </a:extLst>
                </p14:cNvPr>
                <p14:cNvContentPartPr/>
                <p14:nvPr/>
              </p14:nvContentPartPr>
              <p14:xfrm>
                <a:off x="3415647" y="3692162"/>
                <a:ext cx="36360" cy="26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1BCF8E-E1DA-1D64-8505-8EB848FFEB3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07007" y="3683522"/>
                  <a:ext cx="54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5EA4FB-4E79-FFB8-94D2-0F40514D978D}"/>
                    </a:ext>
                  </a:extLst>
                </p14:cNvPr>
                <p14:cNvContentPartPr/>
                <p14:nvPr/>
              </p14:nvContentPartPr>
              <p14:xfrm>
                <a:off x="3494847" y="3787922"/>
                <a:ext cx="25200" cy="9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5EA4FB-4E79-FFB8-94D2-0F40514D97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86207" y="3778922"/>
                  <a:ext cx="42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1C3992-3355-7E74-77EB-6F869918A8DE}"/>
                    </a:ext>
                  </a:extLst>
                </p14:cNvPr>
                <p14:cNvContentPartPr/>
                <p14:nvPr/>
              </p14:nvContentPartPr>
              <p14:xfrm>
                <a:off x="3554607" y="3792962"/>
                <a:ext cx="62280" cy="143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1C3992-3355-7E74-77EB-6F869918A8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45607" y="3784322"/>
                  <a:ext cx="79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A8D346-71ED-3EBC-CF02-4E31C469BA20}"/>
                    </a:ext>
                  </a:extLst>
                </p14:cNvPr>
                <p14:cNvContentPartPr/>
                <p14:nvPr/>
              </p14:nvContentPartPr>
              <p14:xfrm>
                <a:off x="3772767" y="3629162"/>
                <a:ext cx="41760" cy="29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A8D346-71ED-3EBC-CF02-4E31C469BA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63767" y="3620162"/>
                  <a:ext cx="59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421BA0-4798-D091-76D0-D2D73B7795A2}"/>
                    </a:ext>
                  </a:extLst>
                </p14:cNvPr>
                <p14:cNvContentPartPr/>
                <p14:nvPr/>
              </p14:nvContentPartPr>
              <p14:xfrm>
                <a:off x="3821007" y="3710522"/>
                <a:ext cx="239400" cy="389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421BA0-4798-D091-76D0-D2D73B7795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12367" y="3701522"/>
                  <a:ext cx="257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3F27A0-670B-4CD8-2BE5-D3DBE7313B77}"/>
                    </a:ext>
                  </a:extLst>
                </p14:cNvPr>
                <p14:cNvContentPartPr/>
                <p14:nvPr/>
              </p14:nvContentPartPr>
              <p14:xfrm>
                <a:off x="4106127" y="3611522"/>
                <a:ext cx="2076480" cy="25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3F27A0-670B-4CD8-2BE5-D3DBE7313B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97127" y="3602522"/>
                  <a:ext cx="20941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35BB0F-91C7-E170-90AA-C8B712DB5AB2}"/>
              </a:ext>
            </a:extLst>
          </p:cNvPr>
          <p:cNvGrpSpPr/>
          <p:nvPr/>
        </p:nvGrpSpPr>
        <p:grpSpPr>
          <a:xfrm>
            <a:off x="4344447" y="4148282"/>
            <a:ext cx="1521000" cy="760320"/>
            <a:chOff x="4344447" y="4148282"/>
            <a:chExt cx="152100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84C40A-3136-CDEC-0330-C7752D4FB013}"/>
                    </a:ext>
                  </a:extLst>
                </p14:cNvPr>
                <p14:cNvContentPartPr/>
                <p14:nvPr/>
              </p14:nvContentPartPr>
              <p14:xfrm>
                <a:off x="4507527" y="4250162"/>
                <a:ext cx="117720" cy="177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84C40A-3136-CDEC-0330-C7752D4FB0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98527" y="4241522"/>
                  <a:ext cx="135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8ABCB-2CDF-CA96-C43D-EFBAC6FDCE43}"/>
                    </a:ext>
                  </a:extLst>
                </p14:cNvPr>
                <p14:cNvContentPartPr/>
                <p14:nvPr/>
              </p14:nvContentPartPr>
              <p14:xfrm>
                <a:off x="4344447" y="4148282"/>
                <a:ext cx="384840" cy="38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8ABCB-2CDF-CA96-C43D-EFBAC6FDCE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35447" y="4139642"/>
                  <a:ext cx="4024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9DD183-36C0-07ED-CBD3-E5E257FE6A8C}"/>
                    </a:ext>
                  </a:extLst>
                </p14:cNvPr>
                <p14:cNvContentPartPr/>
                <p14:nvPr/>
              </p14:nvContentPartPr>
              <p14:xfrm>
                <a:off x="4784727" y="4219922"/>
                <a:ext cx="180360" cy="23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9DD183-36C0-07ED-CBD3-E5E257FE6A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76087" y="4210922"/>
                  <a:ext cx="198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586FEB-C9E2-123D-A138-09F3E1B638B2}"/>
                    </a:ext>
                  </a:extLst>
                </p14:cNvPr>
                <p14:cNvContentPartPr/>
                <p14:nvPr/>
              </p14:nvContentPartPr>
              <p14:xfrm>
                <a:off x="5007207" y="4284362"/>
                <a:ext cx="61200" cy="4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586FEB-C9E2-123D-A138-09F3E1B638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98567" y="4275362"/>
                  <a:ext cx="78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FCC7E3-6585-3410-CC5C-1A83C8DFBF61}"/>
                    </a:ext>
                  </a:extLst>
                </p14:cNvPr>
                <p14:cNvContentPartPr/>
                <p14:nvPr/>
              </p14:nvContentPartPr>
              <p14:xfrm>
                <a:off x="4993887" y="4232162"/>
                <a:ext cx="136080" cy="20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FCC7E3-6585-3410-CC5C-1A83C8DFBF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84887" y="4223522"/>
                  <a:ext cx="153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B6A933-7E2C-1145-FFCB-E2E05B0AF7D1}"/>
                    </a:ext>
                  </a:extLst>
                </p14:cNvPr>
                <p14:cNvContentPartPr/>
                <p14:nvPr/>
              </p14:nvContentPartPr>
              <p14:xfrm>
                <a:off x="5263887" y="4224602"/>
                <a:ext cx="136080" cy="21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B6A933-7E2C-1145-FFCB-E2E05B0AF7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54887" y="4215602"/>
                  <a:ext cx="153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98287-E2DF-2F57-B7D5-5A3B34BAE1D7}"/>
                    </a:ext>
                  </a:extLst>
                </p14:cNvPr>
                <p14:cNvContentPartPr/>
                <p14:nvPr/>
              </p14:nvContentPartPr>
              <p14:xfrm>
                <a:off x="5395647" y="4322522"/>
                <a:ext cx="110160" cy="105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98287-E2DF-2F57-B7D5-5A3B34BAE1D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86647" y="4313882"/>
                  <a:ext cx="127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4FAAE3-B908-EA8D-1D2A-55F2BCFD5E88}"/>
                    </a:ext>
                  </a:extLst>
                </p14:cNvPr>
                <p14:cNvContentPartPr/>
                <p14:nvPr/>
              </p14:nvContentPartPr>
              <p14:xfrm>
                <a:off x="5532447" y="4345202"/>
                <a:ext cx="12852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4FAAE3-B908-EA8D-1D2A-55F2BCFD5E8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23447" y="4336562"/>
                  <a:ext cx="14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16C2AE-77FF-45F5-9666-2BA1EA5AF71F}"/>
                    </a:ext>
                  </a:extLst>
                </p14:cNvPr>
                <p14:cNvContentPartPr/>
                <p14:nvPr/>
              </p14:nvContentPartPr>
              <p14:xfrm>
                <a:off x="5689407" y="4205162"/>
                <a:ext cx="25560" cy="27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16C2AE-77FF-45F5-9666-2BA1EA5AF71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80407" y="4196162"/>
                  <a:ext cx="43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029308-D12D-50E3-0F19-59FCF1D3C09F}"/>
                    </a:ext>
                  </a:extLst>
                </p14:cNvPr>
                <p14:cNvContentPartPr/>
                <p14:nvPr/>
              </p14:nvContentPartPr>
              <p14:xfrm>
                <a:off x="5716407" y="4261322"/>
                <a:ext cx="102240" cy="17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029308-D12D-50E3-0F19-59FCF1D3C09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07407" y="4252682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2D22F0-E793-C299-60A2-EEBA283F3997}"/>
                    </a:ext>
                  </a:extLst>
                </p14:cNvPr>
                <p14:cNvContentPartPr/>
                <p14:nvPr/>
              </p14:nvContentPartPr>
              <p14:xfrm>
                <a:off x="4799127" y="4564442"/>
                <a:ext cx="361800" cy="23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2D22F0-E793-C299-60A2-EEBA283F399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90127" y="4555442"/>
                  <a:ext cx="379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F87E3B-AA2B-BE57-6FA1-7351848F76E4}"/>
                    </a:ext>
                  </a:extLst>
                </p14:cNvPr>
                <p14:cNvContentPartPr/>
                <p14:nvPr/>
              </p14:nvContentPartPr>
              <p14:xfrm>
                <a:off x="5159487" y="4633922"/>
                <a:ext cx="303120" cy="274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F87E3B-AA2B-BE57-6FA1-7351848F76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50847" y="4624922"/>
                  <a:ext cx="320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585E32-A63B-7ED0-AFCB-68F292313F9D}"/>
                    </a:ext>
                  </a:extLst>
                </p14:cNvPr>
                <p14:cNvContentPartPr/>
                <p14:nvPr/>
              </p14:nvContentPartPr>
              <p14:xfrm>
                <a:off x="5540727" y="4655162"/>
                <a:ext cx="107640" cy="216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585E32-A63B-7ED0-AFCB-68F292313F9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31727" y="4646522"/>
                  <a:ext cx="12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D714FB-8760-331E-2426-E832E650F480}"/>
                    </a:ext>
                  </a:extLst>
                </p14:cNvPr>
                <p14:cNvContentPartPr/>
                <p14:nvPr/>
              </p14:nvContentPartPr>
              <p14:xfrm>
                <a:off x="5691567" y="4542842"/>
                <a:ext cx="35640" cy="20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D714FB-8760-331E-2426-E832E650F48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82927" y="4533842"/>
                  <a:ext cx="53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6B9EB3-FBFB-CC25-6DB4-6629E498787D}"/>
                    </a:ext>
                  </a:extLst>
                </p14:cNvPr>
                <p14:cNvContentPartPr/>
                <p14:nvPr/>
              </p14:nvContentPartPr>
              <p14:xfrm>
                <a:off x="5567007" y="4615922"/>
                <a:ext cx="216360" cy="52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6B9EB3-FBFB-CC25-6DB4-6629E49878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58367" y="4607282"/>
                  <a:ext cx="23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14E288-44D4-7310-3D51-0EC75EFD6F63}"/>
                    </a:ext>
                  </a:extLst>
                </p14:cNvPr>
                <p14:cNvContentPartPr/>
                <p14:nvPr/>
              </p14:nvContentPartPr>
              <p14:xfrm>
                <a:off x="5757807" y="4627802"/>
                <a:ext cx="107640" cy="136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14E288-44D4-7310-3D51-0EC75EFD6F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48807" y="4618802"/>
                  <a:ext cx="1252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78D6D0-6296-CCCD-B022-059DE711F391}"/>
                  </a:ext>
                </a:extLst>
              </p14:cNvPr>
              <p14:cNvContentPartPr/>
              <p14:nvPr/>
            </p14:nvContentPartPr>
            <p14:xfrm>
              <a:off x="736527" y="5646242"/>
              <a:ext cx="1421640" cy="357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78D6D0-6296-CCCD-B022-059DE711F39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27527" y="5637602"/>
                <a:ext cx="143928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46669FA-6C18-8B91-35F4-1797E5E8EBC8}"/>
              </a:ext>
            </a:extLst>
          </p:cNvPr>
          <p:cNvGrpSpPr/>
          <p:nvPr/>
        </p:nvGrpSpPr>
        <p:grpSpPr>
          <a:xfrm>
            <a:off x="5599407" y="5460842"/>
            <a:ext cx="1962720" cy="789120"/>
            <a:chOff x="5599407" y="5460842"/>
            <a:chExt cx="1962720" cy="78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E615CF-3B6E-2E99-798B-9A6B690CF0CB}"/>
                    </a:ext>
                  </a:extLst>
                </p14:cNvPr>
                <p14:cNvContentPartPr/>
                <p14:nvPr/>
              </p14:nvContentPartPr>
              <p14:xfrm>
                <a:off x="5681127" y="5460842"/>
                <a:ext cx="1240920" cy="430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E615CF-3B6E-2E99-798B-9A6B690CF0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72127" y="5451842"/>
                  <a:ext cx="1258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3F406A-F3EA-94C4-72F5-16801513D8E5}"/>
                    </a:ext>
                  </a:extLst>
                </p14:cNvPr>
                <p14:cNvContentPartPr/>
                <p14:nvPr/>
              </p14:nvContentPartPr>
              <p14:xfrm>
                <a:off x="5599407" y="5522762"/>
                <a:ext cx="1962720" cy="72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3F406A-F3EA-94C4-72F5-16801513D8E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90767" y="5513762"/>
                  <a:ext cx="1980360" cy="74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1E974-BAD7-1EEC-9A1A-83EDAC50EA25}"/>
                  </a:ext>
                </a:extLst>
              </p14:cNvPr>
              <p14:cNvContentPartPr/>
              <p14:nvPr/>
            </p14:nvContentPartPr>
            <p14:xfrm>
              <a:off x="368967" y="5611682"/>
              <a:ext cx="1674720" cy="704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1E974-BAD7-1EEC-9A1A-83EDAC50EA2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9967" y="5603042"/>
                <a:ext cx="169236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F8B0DE0-A99A-239C-B72F-C949D2CBDCA4}"/>
              </a:ext>
            </a:extLst>
          </p:cNvPr>
          <p:cNvGrpSpPr/>
          <p:nvPr/>
        </p:nvGrpSpPr>
        <p:grpSpPr>
          <a:xfrm>
            <a:off x="2689167" y="6454082"/>
            <a:ext cx="325800" cy="290520"/>
            <a:chOff x="2689167" y="6454082"/>
            <a:chExt cx="3258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7A4FCDD-ECD3-7347-D653-76A7157FADF5}"/>
                    </a:ext>
                  </a:extLst>
                </p14:cNvPr>
                <p14:cNvContentPartPr/>
                <p14:nvPr/>
              </p14:nvContentPartPr>
              <p14:xfrm>
                <a:off x="2689167" y="6601322"/>
                <a:ext cx="11196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7A4FCDD-ECD3-7347-D653-76A7157FADF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80167" y="6592682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100EC1-4357-57B4-EF31-61ED0373820E}"/>
                    </a:ext>
                  </a:extLst>
                </p14:cNvPr>
                <p14:cNvContentPartPr/>
                <p14:nvPr/>
              </p14:nvContentPartPr>
              <p14:xfrm>
                <a:off x="2864847" y="6510242"/>
                <a:ext cx="55440" cy="213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100EC1-4357-57B4-EF31-61ED0373820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55847" y="6501602"/>
                  <a:ext cx="7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C0AD1A-66CE-C74D-3EBF-9AA3BC151366}"/>
                    </a:ext>
                  </a:extLst>
                </p14:cNvPr>
                <p14:cNvContentPartPr/>
                <p14:nvPr/>
              </p14:nvContentPartPr>
              <p14:xfrm>
                <a:off x="2974647" y="6454082"/>
                <a:ext cx="40320" cy="280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C0AD1A-66CE-C74D-3EBF-9AA3BC15136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965647" y="6445442"/>
                  <a:ext cx="579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58ABDA-00C0-2D1E-901B-C77BDAA86706}"/>
              </a:ext>
            </a:extLst>
          </p:cNvPr>
          <p:cNvGrpSpPr/>
          <p:nvPr/>
        </p:nvGrpSpPr>
        <p:grpSpPr>
          <a:xfrm>
            <a:off x="3358767" y="6370202"/>
            <a:ext cx="3135240" cy="431280"/>
            <a:chOff x="3358767" y="6370202"/>
            <a:chExt cx="31352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4082D5A-C52F-0449-8886-AA1F00DA0DD9}"/>
                    </a:ext>
                  </a:extLst>
                </p14:cNvPr>
                <p14:cNvContentPartPr/>
                <p14:nvPr/>
              </p14:nvContentPartPr>
              <p14:xfrm>
                <a:off x="3430047" y="6428162"/>
                <a:ext cx="107280" cy="373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4082D5A-C52F-0449-8886-AA1F00DA0D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21047" y="6419162"/>
                  <a:ext cx="124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1B0532-009F-D96A-5B1C-E351C9F96AA9}"/>
                    </a:ext>
                  </a:extLst>
                </p14:cNvPr>
                <p14:cNvContentPartPr/>
                <p14:nvPr/>
              </p14:nvContentPartPr>
              <p14:xfrm>
                <a:off x="3358767" y="6582242"/>
                <a:ext cx="180720" cy="47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1B0532-009F-D96A-5B1C-E351C9F96AA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349767" y="6573242"/>
                  <a:ext cx="19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4ABD77-CCC6-8F85-B990-22DD056D0318}"/>
                    </a:ext>
                  </a:extLst>
                </p14:cNvPr>
                <p14:cNvContentPartPr/>
                <p14:nvPr/>
              </p14:nvContentPartPr>
              <p14:xfrm>
                <a:off x="3601047" y="6541562"/>
                <a:ext cx="106560" cy="15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4ABD77-CCC6-8F85-B990-22DD056D03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92407" y="6532562"/>
                  <a:ext cx="124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DF3F488-7942-A60F-7FAC-54C58303E251}"/>
                    </a:ext>
                  </a:extLst>
                </p14:cNvPr>
                <p14:cNvContentPartPr/>
                <p14:nvPr/>
              </p14:nvContentPartPr>
              <p14:xfrm>
                <a:off x="3727407" y="6384602"/>
                <a:ext cx="88200" cy="29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DF3F488-7942-A60F-7FAC-54C58303E25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718407" y="6375602"/>
                  <a:ext cx="105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9891C0-E648-24F2-4172-9939AE3ECA60}"/>
                    </a:ext>
                  </a:extLst>
                </p14:cNvPr>
                <p14:cNvContentPartPr/>
                <p14:nvPr/>
              </p14:nvContentPartPr>
              <p14:xfrm>
                <a:off x="3654687" y="6514922"/>
                <a:ext cx="200880" cy="16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9891C0-E648-24F2-4172-9939AE3ECA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46047" y="6505922"/>
                  <a:ext cx="21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2A9AAA-568C-7B52-FF63-9F7E14E4B1E2}"/>
                    </a:ext>
                  </a:extLst>
                </p14:cNvPr>
                <p14:cNvContentPartPr/>
                <p14:nvPr/>
              </p14:nvContentPartPr>
              <p14:xfrm>
                <a:off x="3882927" y="6523562"/>
                <a:ext cx="397440" cy="166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2A9AAA-568C-7B52-FF63-9F7E14E4B1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74287" y="6514562"/>
                  <a:ext cx="415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C356AB-8AC1-9A59-B616-2A81071D4554}"/>
                    </a:ext>
                  </a:extLst>
                </p14:cNvPr>
                <p14:cNvContentPartPr/>
                <p14:nvPr/>
              </p14:nvContentPartPr>
              <p14:xfrm>
                <a:off x="4462887" y="6518882"/>
                <a:ext cx="123480" cy="16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C356AB-8AC1-9A59-B616-2A81071D455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53887" y="6509882"/>
                  <a:ext cx="141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676FE3-0A85-C119-86BC-6BF4729342C0}"/>
                    </a:ext>
                  </a:extLst>
                </p14:cNvPr>
                <p14:cNvContentPartPr/>
                <p14:nvPr/>
              </p14:nvContentPartPr>
              <p14:xfrm>
                <a:off x="4604007" y="6567122"/>
                <a:ext cx="78120" cy="11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676FE3-0A85-C119-86BC-6BF4729342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95007" y="6558482"/>
                  <a:ext cx="9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714217-0013-E4FB-140F-11B361C8AE46}"/>
                    </a:ext>
                  </a:extLst>
                </p14:cNvPr>
                <p14:cNvContentPartPr/>
                <p14:nvPr/>
              </p14:nvContentPartPr>
              <p14:xfrm>
                <a:off x="4744407" y="6559922"/>
                <a:ext cx="186840" cy="10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714217-0013-E4FB-140F-11B361C8AE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5407" y="6550922"/>
                  <a:ext cx="204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6747D3-1755-A4EB-5ACA-4212528CD048}"/>
                    </a:ext>
                  </a:extLst>
                </p14:cNvPr>
                <p14:cNvContentPartPr/>
                <p14:nvPr/>
              </p14:nvContentPartPr>
              <p14:xfrm>
                <a:off x="4977687" y="6552722"/>
                <a:ext cx="222840" cy="12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6747D3-1755-A4EB-5ACA-4212528CD04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69047" y="6543722"/>
                  <a:ext cx="240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511AF6-2929-6634-EECA-B54C569D7A05}"/>
                    </a:ext>
                  </a:extLst>
                </p14:cNvPr>
                <p14:cNvContentPartPr/>
                <p14:nvPr/>
              </p14:nvContentPartPr>
              <p14:xfrm>
                <a:off x="5230407" y="6579362"/>
                <a:ext cx="287640" cy="10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511AF6-2929-6634-EECA-B54C569D7A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21407" y="6570362"/>
                  <a:ext cx="305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445932-6463-9AB0-5CB4-1C1833D96E21}"/>
                    </a:ext>
                  </a:extLst>
                </p14:cNvPr>
                <p14:cNvContentPartPr/>
                <p14:nvPr/>
              </p14:nvContentPartPr>
              <p14:xfrm>
                <a:off x="5573487" y="6550202"/>
                <a:ext cx="43560" cy="10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445932-6463-9AB0-5CB4-1C1833D96E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64847" y="6541562"/>
                  <a:ext cx="61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5BFCDF-055C-F254-4BDA-9259C8E29E69}"/>
                    </a:ext>
                  </a:extLst>
                </p14:cNvPr>
                <p14:cNvContentPartPr/>
                <p14:nvPr/>
              </p14:nvContentPartPr>
              <p14:xfrm>
                <a:off x="5576727" y="6459842"/>
                <a:ext cx="14040" cy="24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5BFCDF-055C-F254-4BDA-9259C8E29E6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67727" y="6451202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26A217-D5F4-DAC9-EB3A-6077B1387393}"/>
                    </a:ext>
                  </a:extLst>
                </p14:cNvPr>
                <p14:cNvContentPartPr/>
                <p14:nvPr/>
              </p14:nvContentPartPr>
              <p14:xfrm>
                <a:off x="5661327" y="6569282"/>
                <a:ext cx="99000" cy="86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26A217-D5F4-DAC9-EB3A-6077B138739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52687" y="6560282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88ADC5-4182-F01D-BE05-590CD79E5EA8}"/>
                    </a:ext>
                  </a:extLst>
                </p14:cNvPr>
                <p14:cNvContentPartPr/>
                <p14:nvPr/>
              </p14:nvContentPartPr>
              <p14:xfrm>
                <a:off x="5788407" y="6554882"/>
                <a:ext cx="145440" cy="11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88ADC5-4182-F01D-BE05-590CD79E5EA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79407" y="6546242"/>
                  <a:ext cx="163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0E0F78-2D62-F7C7-A21D-003ECB033F1E}"/>
                    </a:ext>
                  </a:extLst>
                </p14:cNvPr>
                <p14:cNvContentPartPr/>
                <p14:nvPr/>
              </p14:nvContentPartPr>
              <p14:xfrm>
                <a:off x="5930607" y="6370202"/>
                <a:ext cx="93600" cy="293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0E0F78-2D62-F7C7-A21D-003ECB033F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21607" y="6361562"/>
                  <a:ext cx="111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87E2A8-F2CC-51F3-EE8E-6B482523292B}"/>
                    </a:ext>
                  </a:extLst>
                </p14:cNvPr>
                <p14:cNvContentPartPr/>
                <p14:nvPr/>
              </p14:nvContentPartPr>
              <p14:xfrm>
                <a:off x="5846727" y="6533642"/>
                <a:ext cx="285120" cy="10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87E2A8-F2CC-51F3-EE8E-6B482523292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37727" y="6525002"/>
                  <a:ext cx="30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DE4AD7-0B03-3C7E-C444-AF4D1642F25C}"/>
                    </a:ext>
                  </a:extLst>
                </p14:cNvPr>
                <p14:cNvContentPartPr/>
                <p14:nvPr/>
              </p14:nvContentPartPr>
              <p14:xfrm>
                <a:off x="6083247" y="6404402"/>
                <a:ext cx="9000" cy="16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DE4AD7-0B03-3C7E-C444-AF4D1642F25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74607" y="6395402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718E11-126C-E466-0C97-BE8C9B9F4CDE}"/>
                    </a:ext>
                  </a:extLst>
                </p14:cNvPr>
                <p14:cNvContentPartPr/>
                <p14:nvPr/>
              </p14:nvContentPartPr>
              <p14:xfrm>
                <a:off x="6143367" y="6521762"/>
                <a:ext cx="350640" cy="141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718E11-126C-E466-0C97-BE8C9B9F4CD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34727" y="6512762"/>
                  <a:ext cx="36828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986408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SSL / TLS certificates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505200"/>
          </a:xfrm>
        </p:spPr>
        <p:txBody>
          <a:bodyPr/>
          <a:lstStyle/>
          <a:p>
            <a:r>
              <a:rPr lang="en-US" dirty="0"/>
              <a:t>The good news?</a:t>
            </a:r>
          </a:p>
          <a:p>
            <a:r>
              <a:rPr lang="en-US" dirty="0"/>
              <a:t>Easy to obtain, sign, and register certificate so you can secure your app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b="0" dirty="0">
                <a:hlinkClick r:id="rId3"/>
              </a:rPr>
              <a:t>https://docs.aws.amazon.com/acm/latest/userguide/gs-acm-request-public.html</a:t>
            </a:r>
            <a:r>
              <a:rPr lang="en-US" sz="1800" b="0" dirty="0"/>
              <a:t> </a:t>
            </a:r>
            <a:endParaRPr lang="en-US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1800" b="0" dirty="0">
                <a:hlinkClick r:id="rId4"/>
              </a:rPr>
              <a:t>https://www.verisign.com/en_US/website-presence/online/ssl-certificates/index.xhtml</a:t>
            </a:r>
            <a:r>
              <a:rPr lang="en-US" sz="1800" b="0" dirty="0"/>
              <a:t>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09CB0-CA49-1848-D2F7-41F9EA1D9079}"/>
              </a:ext>
            </a:extLst>
          </p:cNvPr>
          <p:cNvSpPr txBox="1"/>
          <p:nvPr/>
        </p:nvSpPr>
        <p:spPr>
          <a:xfrm>
            <a:off x="250926" y="590665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SSL</a:t>
            </a:r>
            <a:r>
              <a:rPr lang="en-US" sz="2000" dirty="0"/>
              <a:t> = secure sockets layer (deprecated)</a:t>
            </a:r>
          </a:p>
          <a:p>
            <a:r>
              <a:rPr lang="en-US" sz="2000" b="1" dirty="0"/>
              <a:t>TLS</a:t>
            </a:r>
            <a:r>
              <a:rPr lang="en-US" sz="2000" dirty="0"/>
              <a:t> = transport layer security (new std)</a:t>
            </a:r>
          </a:p>
        </p:txBody>
      </p:sp>
    </p:spTree>
    <p:extLst>
      <p:ext uri="{BB962C8B-B14F-4D97-AF65-F5344CB8AC3E}">
        <p14:creationId xmlns:p14="http://schemas.microsoft.com/office/powerpoint/2010/main" val="2440213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Trust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1371600"/>
          </a:xfrm>
        </p:spPr>
        <p:txBody>
          <a:bodyPr/>
          <a:lstStyle/>
          <a:p>
            <a:r>
              <a:rPr lang="en-US" dirty="0"/>
              <a:t>How do you know you are communicating with the right server? And how do we know the communication is private and secure?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27997"/>
            <a:ext cx="1510321" cy="28394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4970063" y="3190398"/>
            <a:ext cx="3352800" cy="251460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1801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46187-4BF5-183D-3744-031BCA92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2CB3B-1395-06B6-9F55-7D30EBB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220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27A8-C99C-0152-AC1A-DDDAF039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70CDE18-80D9-F6A0-D253-468A6023D29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Public/private key encryption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6070EB3-2978-012A-A04D-1BE999AB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sz="2400" dirty="0"/>
              <a:t>Encryption is performed using a </a:t>
            </a:r>
            <a:r>
              <a:rPr lang="en-US" sz="2400" dirty="0">
                <a:solidFill>
                  <a:srgbClr val="0000FF"/>
                </a:solidFill>
              </a:rPr>
              <a:t>pair</a:t>
            </a:r>
            <a:r>
              <a:rPr lang="en-US" sz="2400" dirty="0"/>
              <a:t> of keys</a:t>
            </a:r>
          </a:p>
          <a:p>
            <a:r>
              <a:rPr lang="en-US" sz="2400" dirty="0"/>
              <a:t>If we have US Bank's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key, we can encrypt and send them a message --- and only they can decrypt it because only they have the matching </a:t>
            </a:r>
            <a:r>
              <a:rPr lang="en-US" sz="2400" dirty="0">
                <a:solidFill>
                  <a:srgbClr val="0000FF"/>
                </a:solidFill>
              </a:rPr>
              <a:t>private</a:t>
            </a:r>
            <a:r>
              <a:rPr lang="en-US" sz="2400" dirty="0"/>
              <a:t> key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5A77C5B-2A5A-4C45-8749-1DD98A641FEE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EA399-26A9-A4A6-F496-DDC16A9A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2" y="4482959"/>
            <a:ext cx="4096227" cy="2238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7DF95-493C-215F-D1BE-0DF1AA22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0" y="3332230"/>
            <a:ext cx="891703" cy="167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679EA-6E70-7542-14B8-AE294C20B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04" y="3466289"/>
            <a:ext cx="1879992" cy="1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88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CEB27A8-C99C-0152-AC1A-DDDAF039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70CDE18-80D9-F6A0-D253-468A6023D29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Public/private key encryption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6070EB3-2978-012A-A04D-1BE999AB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r>
              <a:rPr lang="en-US" sz="2400" dirty="0"/>
              <a:t>Encryption is performed using a </a:t>
            </a:r>
            <a:r>
              <a:rPr lang="en-US" sz="2400" dirty="0">
                <a:solidFill>
                  <a:srgbClr val="0000FF"/>
                </a:solidFill>
              </a:rPr>
              <a:t>pair</a:t>
            </a:r>
            <a:r>
              <a:rPr lang="en-US" sz="2400" dirty="0"/>
              <a:t> of keys</a:t>
            </a:r>
          </a:p>
          <a:p>
            <a:r>
              <a:rPr lang="en-US" sz="2400" dirty="0"/>
              <a:t>If we have US Bank's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key, we can encrypt and send them a message --- and only they can decrypt it because only they have the matching </a:t>
            </a:r>
            <a:r>
              <a:rPr lang="en-US" sz="2400" dirty="0">
                <a:solidFill>
                  <a:srgbClr val="0000FF"/>
                </a:solidFill>
              </a:rPr>
              <a:t>private</a:t>
            </a:r>
            <a:r>
              <a:rPr lang="en-US" sz="2400" dirty="0"/>
              <a:t> key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5A77C5B-2A5A-4C45-8749-1DD98A641FEE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EA399-26A9-A4A6-F496-DDC16A9A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2" y="4482959"/>
            <a:ext cx="4096227" cy="2238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7DF95-493C-215F-D1BE-0DF1AA22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0" y="3332230"/>
            <a:ext cx="891703" cy="167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679EA-6E70-7542-14B8-AE294C20B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04" y="3466289"/>
            <a:ext cx="1879992" cy="1408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DC5F22-8787-49A8-D328-FD37A5CA2C1C}"/>
                  </a:ext>
                </a:extLst>
              </p14:cNvPr>
              <p14:cNvContentPartPr/>
              <p14:nvPr/>
            </p14:nvContentPartPr>
            <p14:xfrm>
              <a:off x="1425240" y="3588840"/>
              <a:ext cx="5527440" cy="246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DC5F22-8787-49A8-D328-FD37A5CA2C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5880" y="3579480"/>
                <a:ext cx="5546160" cy="24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0185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Proof of identity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04D52-4815-9DC5-983D-7E4A5BE5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0"/>
          </a:xfrm>
        </p:spPr>
        <p:txBody>
          <a:bodyPr/>
          <a:lstStyle/>
          <a:p>
            <a:r>
              <a:rPr lang="en-US" sz="2400" dirty="0"/>
              <a:t>Also --- if we have US Bank's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key and successfully decrypt their message, we know it's from US Bank because only they have the </a:t>
            </a:r>
            <a:r>
              <a:rPr lang="en-US" sz="2400" dirty="0">
                <a:solidFill>
                  <a:srgbClr val="0000FF"/>
                </a:solidFill>
              </a:rPr>
              <a:t>private</a:t>
            </a:r>
            <a:r>
              <a:rPr lang="en-US" sz="2400" dirty="0"/>
              <a:t> key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DD8DA8B-2630-9690-F7A1-B6583061E191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6DF0-1CF9-1C6D-5519-46BEC7B3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2" y="4482959"/>
            <a:ext cx="4096227" cy="223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F973A-946E-0CC3-33F2-DEEF15FF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0" y="3332230"/>
            <a:ext cx="891703" cy="167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37E20-674E-5239-452B-C60110BE4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04" y="3466289"/>
            <a:ext cx="1879992" cy="1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580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Proof of identity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04D52-4815-9DC5-983D-7E4A5BE5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0"/>
          </a:xfrm>
        </p:spPr>
        <p:txBody>
          <a:bodyPr/>
          <a:lstStyle/>
          <a:p>
            <a:r>
              <a:rPr lang="en-US" sz="2400" dirty="0"/>
              <a:t>Also --- if we have US Bank's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key and successfully decrypt their message, we know it's from US Bank because only they have the </a:t>
            </a:r>
            <a:r>
              <a:rPr lang="en-US" sz="2400" dirty="0">
                <a:solidFill>
                  <a:srgbClr val="0000FF"/>
                </a:solidFill>
              </a:rPr>
              <a:t>private</a:t>
            </a:r>
            <a:r>
              <a:rPr lang="en-US" sz="2400" dirty="0"/>
              <a:t> key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DD8DA8B-2630-9690-F7A1-B6583061E191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6DF0-1CF9-1C6D-5519-46BEC7B3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82" y="4482959"/>
            <a:ext cx="4096227" cy="2238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F973A-946E-0CC3-33F2-DEEF15FF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0" y="3332230"/>
            <a:ext cx="891703" cy="167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37E20-674E-5239-452B-C60110BE4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004" y="3466289"/>
            <a:ext cx="1879992" cy="1408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95A6BD-95EF-7DF1-B961-598CB30999F2}"/>
                  </a:ext>
                </a:extLst>
              </p14:cNvPr>
              <p14:cNvContentPartPr/>
              <p14:nvPr/>
            </p14:nvContentPartPr>
            <p14:xfrm>
              <a:off x="1420920" y="3347280"/>
              <a:ext cx="5706360" cy="235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95A6BD-95EF-7DF1-B961-598CB30999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560" y="3337920"/>
                <a:ext cx="5725080" cy="23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2630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783750"/>
          </a:xfrm>
        </p:spPr>
        <p:txBody>
          <a:bodyPr/>
          <a:lstStyle/>
          <a:p>
            <a:r>
              <a:rPr lang="en-US" sz="2600" dirty="0"/>
              <a:t>HTTPS is designed to prove identity *and* encrypt by securely getting </a:t>
            </a:r>
            <a:r>
              <a:rPr lang="en-US" sz="2600" dirty="0">
                <a:solidFill>
                  <a:srgbClr val="0000FF"/>
                </a:solidFill>
              </a:rPr>
              <a:t>public key </a:t>
            </a:r>
            <a:r>
              <a:rPr lang="en-US" sz="2600" dirty="0"/>
              <a:t>to the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2220675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7362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783750"/>
          </a:xfrm>
        </p:spPr>
        <p:txBody>
          <a:bodyPr/>
          <a:lstStyle/>
          <a:p>
            <a:r>
              <a:rPr lang="en-US" dirty="0"/>
              <a:t>HTTPS is designed to prove identity *and* encrypt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08438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2171713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94769-B787-7DCA-C508-ACD38CF43CB4}"/>
                  </a:ext>
                </a:extLst>
              </p14:cNvPr>
              <p14:cNvContentPartPr/>
              <p14:nvPr/>
            </p14:nvContentPartPr>
            <p14:xfrm>
              <a:off x="1487487" y="2442120"/>
              <a:ext cx="4749480" cy="22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94769-B787-7DCA-C508-ACD38CF43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47" y="2433120"/>
                <a:ext cx="4767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95DCB7-A440-C408-697D-22988BE470E9}"/>
                  </a:ext>
                </a:extLst>
              </p14:cNvPr>
              <p14:cNvContentPartPr/>
              <p14:nvPr/>
            </p14:nvContentPartPr>
            <p14:xfrm>
              <a:off x="1791327" y="2142960"/>
              <a:ext cx="15120" cy="151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95DCB7-A440-C408-697D-22988BE470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2327" y="2133960"/>
                <a:ext cx="32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9ABF3-8EF5-2107-D708-5CDBAD005B05}"/>
                  </a:ext>
                </a:extLst>
              </p14:cNvPr>
              <p14:cNvContentPartPr/>
              <p14:nvPr/>
            </p14:nvContentPartPr>
            <p14:xfrm>
              <a:off x="1598367" y="1986360"/>
              <a:ext cx="432360" cy="37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9ABF3-8EF5-2107-D708-5CDBAD005B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9727" y="1977360"/>
                <a:ext cx="45000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212713D-0BC0-4824-9076-55A95F540B9E}"/>
              </a:ext>
            </a:extLst>
          </p:cNvPr>
          <p:cNvGrpSpPr/>
          <p:nvPr/>
        </p:nvGrpSpPr>
        <p:grpSpPr>
          <a:xfrm>
            <a:off x="2232687" y="1905000"/>
            <a:ext cx="3145320" cy="486000"/>
            <a:chOff x="2232687" y="2106362"/>
            <a:chExt cx="31453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AB7996-E6EC-CE5A-BD15-5206C6013B68}"/>
                    </a:ext>
                  </a:extLst>
                </p14:cNvPr>
                <p14:cNvContentPartPr/>
                <p14:nvPr/>
              </p14:nvContentPartPr>
              <p14:xfrm>
                <a:off x="2232687" y="2185922"/>
                <a:ext cx="190440" cy="28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AB7996-E6EC-CE5A-BD15-5206C6013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3687" y="2176922"/>
                  <a:ext cx="208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BCBA00-40CE-B14F-6D84-06842708B8D4}"/>
                    </a:ext>
                  </a:extLst>
                </p14:cNvPr>
                <p14:cNvContentPartPr/>
                <p14:nvPr/>
              </p14:nvContentPartPr>
              <p14:xfrm>
                <a:off x="2545887" y="2168282"/>
                <a:ext cx="40320" cy="29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BCBA00-40CE-B14F-6D84-06842708B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6887" y="2159642"/>
                  <a:ext cx="57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093081-0B5B-1085-E905-B21EE70E3CB1}"/>
                    </a:ext>
                  </a:extLst>
                </p14:cNvPr>
                <p14:cNvContentPartPr/>
                <p14:nvPr/>
              </p14:nvContentPartPr>
              <p14:xfrm>
                <a:off x="2433207" y="2278802"/>
                <a:ext cx="198720" cy="3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093081-0B5B-1085-E905-B21EE70E3C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4207" y="2270162"/>
                  <a:ext cx="21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5B0811-4C5F-80A1-86AD-2AC7E58EE719}"/>
                    </a:ext>
                  </a:extLst>
                </p14:cNvPr>
                <p14:cNvContentPartPr/>
                <p14:nvPr/>
              </p14:nvContentPartPr>
              <p14:xfrm>
                <a:off x="2630847" y="2181962"/>
                <a:ext cx="107640" cy="22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5B0811-4C5F-80A1-86AD-2AC7E58EE7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1847" y="2173322"/>
                  <a:ext cx="125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DB0372-8429-E6AB-C85B-57B016EE523E}"/>
                    </a:ext>
                  </a:extLst>
                </p14:cNvPr>
                <p14:cNvContentPartPr/>
                <p14:nvPr/>
              </p14:nvContentPartPr>
              <p14:xfrm>
                <a:off x="2623647" y="2319842"/>
                <a:ext cx="154080" cy="2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DB0372-8429-E6AB-C85B-57B016EE5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4647" y="2310842"/>
                  <a:ext cx="171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ACEC89-8EEF-63A1-E144-EE70AE1456C0}"/>
                    </a:ext>
                  </a:extLst>
                </p14:cNvPr>
                <p14:cNvContentPartPr/>
                <p14:nvPr/>
              </p14:nvContentPartPr>
              <p14:xfrm>
                <a:off x="2786367" y="2304722"/>
                <a:ext cx="152640" cy="28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ACEC89-8EEF-63A1-E144-EE70AE1456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7727" y="2296082"/>
                  <a:ext cx="170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B2D0A1-DB24-5BFA-1265-3CECF47F5316}"/>
                    </a:ext>
                  </a:extLst>
                </p14:cNvPr>
                <p14:cNvContentPartPr/>
                <p14:nvPr/>
              </p14:nvContentPartPr>
              <p14:xfrm>
                <a:off x="2956287" y="2295722"/>
                <a:ext cx="127800" cy="15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B2D0A1-DB24-5BFA-1265-3CECF47F53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7647" y="2286722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A6A741-2BF5-0CF5-66C6-71485EDB9941}"/>
                    </a:ext>
                  </a:extLst>
                </p14:cNvPr>
                <p14:cNvContentPartPr/>
                <p14:nvPr/>
              </p14:nvContentPartPr>
              <p14:xfrm>
                <a:off x="3157887" y="2286002"/>
                <a:ext cx="94680" cy="6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A6A741-2BF5-0CF5-66C6-71485EDB9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247" y="2277362"/>
                  <a:ext cx="112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5A2A1A-527E-FC92-254E-AB42352F8F1A}"/>
                    </a:ext>
                  </a:extLst>
                </p14:cNvPr>
                <p14:cNvContentPartPr/>
                <p14:nvPr/>
              </p14:nvContentPartPr>
              <p14:xfrm>
                <a:off x="3193527" y="2414522"/>
                <a:ext cx="51480" cy="66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5A2A1A-527E-FC92-254E-AB42352F8F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4527" y="2405522"/>
                  <a:ext cx="69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90CF94-EFBD-F55D-9C95-1DFD5F817D81}"/>
                    </a:ext>
                  </a:extLst>
                </p14:cNvPr>
                <p14:cNvContentPartPr/>
                <p14:nvPr/>
              </p14:nvContentPartPr>
              <p14:xfrm>
                <a:off x="3329247" y="2184842"/>
                <a:ext cx="127800" cy="33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90CF94-EFBD-F55D-9C95-1DFD5F817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0607" y="2175842"/>
                  <a:ext cx="145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77A21B-343C-3C98-D28E-65C7B114C256}"/>
                    </a:ext>
                  </a:extLst>
                </p14:cNvPr>
                <p14:cNvContentPartPr/>
                <p14:nvPr/>
              </p14:nvContentPartPr>
              <p14:xfrm>
                <a:off x="3466407" y="2167922"/>
                <a:ext cx="99360" cy="34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77A21B-343C-3C98-D28E-65C7B114C2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7767" y="2159282"/>
                  <a:ext cx="117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9E43B8-7095-A8E3-4812-67780F738035}"/>
                    </a:ext>
                  </a:extLst>
                </p14:cNvPr>
                <p14:cNvContentPartPr/>
                <p14:nvPr/>
              </p14:nvContentPartPr>
              <p14:xfrm>
                <a:off x="3688527" y="2291762"/>
                <a:ext cx="96120" cy="16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9E43B8-7095-A8E3-4812-67780F7380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527" y="2283122"/>
                  <a:ext cx="113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3DEBE2-DF1E-F663-CCEA-978999AD5A91}"/>
                    </a:ext>
                  </a:extLst>
                </p14:cNvPr>
                <p14:cNvContentPartPr/>
                <p14:nvPr/>
              </p14:nvContentPartPr>
              <p14:xfrm>
                <a:off x="3850527" y="2266922"/>
                <a:ext cx="92520" cy="17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3DEBE2-DF1E-F663-CCEA-978999AD5A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1887" y="2258282"/>
                  <a:ext cx="11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8CDB40-C2D1-E9C4-6722-CE4325FB8F3F}"/>
                    </a:ext>
                  </a:extLst>
                </p14:cNvPr>
                <p14:cNvContentPartPr/>
                <p14:nvPr/>
              </p14:nvContentPartPr>
              <p14:xfrm>
                <a:off x="3950967" y="2130842"/>
                <a:ext cx="165960" cy="28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8CDB40-C2D1-E9C4-6722-CE4325FB8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1967" y="2122202"/>
                  <a:ext cx="183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944544-911E-F52B-C484-EFCFCAEEBF5E}"/>
                    </a:ext>
                  </a:extLst>
                </p14:cNvPr>
                <p14:cNvContentPartPr/>
                <p14:nvPr/>
              </p14:nvContentPartPr>
              <p14:xfrm>
                <a:off x="4132047" y="2272322"/>
                <a:ext cx="141480" cy="13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944544-911E-F52B-C484-EFCFCAEEBF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3047" y="2263322"/>
                  <a:ext cx="159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DFEDF8-53DB-327F-CEF6-9B101E5C6A8E}"/>
                    </a:ext>
                  </a:extLst>
                </p14:cNvPr>
                <p14:cNvContentPartPr/>
                <p14:nvPr/>
              </p14:nvContentPartPr>
              <p14:xfrm>
                <a:off x="4300527" y="2299682"/>
                <a:ext cx="142560" cy="10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DFEDF8-53DB-327F-CEF6-9B101E5C6A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1887" y="2291042"/>
                  <a:ext cx="160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2F7A29-A596-1B20-CE41-1432CDA14B4E}"/>
                    </a:ext>
                  </a:extLst>
                </p14:cNvPr>
                <p14:cNvContentPartPr/>
                <p14:nvPr/>
              </p14:nvContentPartPr>
              <p14:xfrm>
                <a:off x="4470087" y="2106362"/>
                <a:ext cx="6408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2F7A29-A596-1B20-CE41-1432CDA14B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61087" y="2097722"/>
                  <a:ext cx="81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36CB8A-148D-BC93-CFF9-4DFF4746FF21}"/>
                    </a:ext>
                  </a:extLst>
                </p14:cNvPr>
                <p14:cNvContentPartPr/>
                <p14:nvPr/>
              </p14:nvContentPartPr>
              <p14:xfrm>
                <a:off x="4498167" y="2224442"/>
                <a:ext cx="14004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36CB8A-148D-BC93-CFF9-4DFF4746FF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9527" y="2215802"/>
                  <a:ext cx="15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E3E798-38B7-E9E0-4F43-363738F7D0FB}"/>
                    </a:ext>
                  </a:extLst>
                </p14:cNvPr>
                <p14:cNvContentPartPr/>
                <p14:nvPr/>
              </p14:nvContentPartPr>
              <p14:xfrm>
                <a:off x="4740087" y="2397962"/>
                <a:ext cx="11160" cy="2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E3E798-38B7-E9E0-4F43-363738F7D0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1447" y="2389322"/>
                  <a:ext cx="28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2A53F5-E0AA-F315-6D87-46B5C3807D36}"/>
                    </a:ext>
                  </a:extLst>
                </p14:cNvPr>
                <p14:cNvContentPartPr/>
                <p14:nvPr/>
              </p14:nvContentPartPr>
              <p14:xfrm>
                <a:off x="4845207" y="2286362"/>
                <a:ext cx="110160" cy="16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2A53F5-E0AA-F315-6D87-46B5C3807D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6207" y="2277722"/>
                  <a:ext cx="127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DA4D47-FE43-82B9-D88F-434CDB744350}"/>
                    </a:ext>
                  </a:extLst>
                </p14:cNvPr>
                <p14:cNvContentPartPr/>
                <p14:nvPr/>
              </p14:nvContentPartPr>
              <p14:xfrm>
                <a:off x="4937727" y="2313362"/>
                <a:ext cx="135360" cy="11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DA4D47-FE43-82B9-D88F-434CDB7443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8727" y="2304362"/>
                  <a:ext cx="153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627E02-B584-7091-433A-799A3A939F36}"/>
                    </a:ext>
                  </a:extLst>
                </p14:cNvPr>
                <p14:cNvContentPartPr/>
                <p14:nvPr/>
              </p14:nvContentPartPr>
              <p14:xfrm>
                <a:off x="5087487" y="2331362"/>
                <a:ext cx="290520" cy="147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627E02-B584-7091-433A-799A3A939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8847" y="2322362"/>
                  <a:ext cx="30816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999CC6-097D-D904-C9EF-2E8E7331F53E}"/>
                  </a:ext>
                </a:extLst>
              </p14:cNvPr>
              <p14:cNvContentPartPr/>
              <p14:nvPr/>
            </p14:nvContentPartPr>
            <p14:xfrm>
              <a:off x="1452567" y="2856840"/>
              <a:ext cx="479124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999CC6-097D-D904-C9EF-2E8E7331F5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43927" y="2847840"/>
                <a:ext cx="48088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791F18C-111C-45A9-3F1C-3FA2670F206E}"/>
              </a:ext>
            </a:extLst>
          </p:cNvPr>
          <p:cNvGrpSpPr/>
          <p:nvPr/>
        </p:nvGrpSpPr>
        <p:grpSpPr>
          <a:xfrm>
            <a:off x="2419527" y="2967720"/>
            <a:ext cx="981360" cy="267120"/>
            <a:chOff x="2419527" y="3169082"/>
            <a:chExt cx="9813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14B845-B2F6-FCA1-BAFB-296B4585CB27}"/>
                    </a:ext>
                  </a:extLst>
                </p14:cNvPr>
                <p14:cNvContentPartPr/>
                <p14:nvPr/>
              </p14:nvContentPartPr>
              <p14:xfrm>
                <a:off x="2419527" y="3238562"/>
                <a:ext cx="36792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14B845-B2F6-FCA1-BAFB-296B4585CB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10527" y="3229562"/>
                  <a:ext cx="38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90DEEC-5952-28AC-BCC0-FB2653FE7444}"/>
                    </a:ext>
                  </a:extLst>
                </p14:cNvPr>
                <p14:cNvContentPartPr/>
                <p14:nvPr/>
              </p14:nvContentPartPr>
              <p14:xfrm>
                <a:off x="2822367" y="3169082"/>
                <a:ext cx="10188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90DEEC-5952-28AC-BCC0-FB2653FE74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3727" y="3160082"/>
                  <a:ext cx="119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C394BD-EEDD-25D9-AB1F-BBF2D678B712}"/>
                    </a:ext>
                  </a:extLst>
                </p14:cNvPr>
                <p14:cNvContentPartPr/>
                <p14:nvPr/>
              </p14:nvContentPartPr>
              <p14:xfrm>
                <a:off x="2762967" y="3255122"/>
                <a:ext cx="202680" cy="2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C394BD-EEDD-25D9-AB1F-BBF2D678B7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967" y="3246122"/>
                  <a:ext cx="220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F4BD72-6720-DA91-7FF4-5384BBAB9FDD}"/>
                    </a:ext>
                  </a:extLst>
                </p14:cNvPr>
                <p14:cNvContentPartPr/>
                <p14:nvPr/>
              </p14:nvContentPartPr>
              <p14:xfrm>
                <a:off x="2969247" y="3277442"/>
                <a:ext cx="15732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F4BD72-6720-DA91-7FF4-5384BBAB9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0607" y="3268802"/>
                  <a:ext cx="17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285EB5-6892-F7DC-12A5-14F2E9F6A3BC}"/>
                    </a:ext>
                  </a:extLst>
                </p14:cNvPr>
                <p14:cNvContentPartPr/>
                <p14:nvPr/>
              </p14:nvContentPartPr>
              <p14:xfrm>
                <a:off x="3150327" y="3250442"/>
                <a:ext cx="85320" cy="14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285EB5-6892-F7DC-12A5-14F2E9F6A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1687" y="3241442"/>
                  <a:ext cx="102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AD0DE9-4FDA-B0FF-9A88-47F98723FBF9}"/>
                    </a:ext>
                  </a:extLst>
                </p14:cNvPr>
                <p14:cNvContentPartPr/>
                <p14:nvPr/>
              </p14:nvContentPartPr>
              <p14:xfrm>
                <a:off x="3285327" y="3295082"/>
                <a:ext cx="115560" cy="120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AD0DE9-4FDA-B0FF-9A88-47F98723FB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6687" y="3286442"/>
                  <a:ext cx="1332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27DFF3-918D-CBFA-A7D6-4EBA78D00016}"/>
              </a:ext>
            </a:extLst>
          </p:cNvPr>
          <p:cNvGrpSpPr/>
          <p:nvPr/>
        </p:nvGrpSpPr>
        <p:grpSpPr>
          <a:xfrm>
            <a:off x="3834687" y="2936040"/>
            <a:ext cx="1536840" cy="354960"/>
            <a:chOff x="3834687" y="3137402"/>
            <a:chExt cx="15368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93D942-ACA6-B06B-7E77-37C1EEF41C4D}"/>
                    </a:ext>
                  </a:extLst>
                </p14:cNvPr>
                <p14:cNvContentPartPr/>
                <p14:nvPr/>
              </p14:nvContentPartPr>
              <p14:xfrm>
                <a:off x="3834687" y="3256562"/>
                <a:ext cx="96480" cy="15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93D942-ACA6-B06B-7E77-37C1EEF41C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5687" y="3247922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8E22A9-1FFF-9333-3BA0-E4438FE54BE8}"/>
                    </a:ext>
                  </a:extLst>
                </p14:cNvPr>
                <p14:cNvContentPartPr/>
                <p14:nvPr/>
              </p14:nvContentPartPr>
              <p14:xfrm>
                <a:off x="3985887" y="3278522"/>
                <a:ext cx="222480" cy="12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8E22A9-1FFF-9333-3BA0-E4438FE54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6887" y="3269882"/>
                  <a:ext cx="240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CB4AE6-E3F6-AF08-9AD8-59EC4F3B386A}"/>
                    </a:ext>
                  </a:extLst>
                </p14:cNvPr>
                <p14:cNvContentPartPr/>
                <p14:nvPr/>
              </p14:nvContentPartPr>
              <p14:xfrm>
                <a:off x="4258767" y="3199682"/>
                <a:ext cx="69480" cy="21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CB4AE6-E3F6-AF08-9AD8-59EC4F3B38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9767" y="3190682"/>
                  <a:ext cx="87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7225C3-2445-9240-397A-FE0A56EF4A32}"/>
                    </a:ext>
                  </a:extLst>
                </p14:cNvPr>
                <p14:cNvContentPartPr/>
                <p14:nvPr/>
              </p14:nvContentPartPr>
              <p14:xfrm>
                <a:off x="4209807" y="3284642"/>
                <a:ext cx="165960" cy="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7225C3-2445-9240-397A-FE0A56EF4A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0807" y="3275642"/>
                  <a:ext cx="183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53F404-0310-425B-8DCB-6B4F489739F3}"/>
                    </a:ext>
                  </a:extLst>
                </p14:cNvPr>
                <p14:cNvContentPartPr/>
                <p14:nvPr/>
              </p14:nvContentPartPr>
              <p14:xfrm>
                <a:off x="4415007" y="3307682"/>
                <a:ext cx="48240" cy="128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53F404-0310-425B-8DCB-6B4F489739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6367" y="329868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1AF8BA-84B3-B08D-6B50-223E4CBB7684}"/>
                    </a:ext>
                  </a:extLst>
                </p14:cNvPr>
                <p14:cNvContentPartPr/>
                <p14:nvPr/>
              </p14:nvContentPartPr>
              <p14:xfrm>
                <a:off x="4461087" y="3165482"/>
                <a:ext cx="6840" cy="52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1AF8BA-84B3-B08D-6B50-223E4CBB76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2447" y="3156482"/>
                  <a:ext cx="24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1D71D4-1FFE-CF81-3219-16D7F92E19E4}"/>
                    </a:ext>
                  </a:extLst>
                </p14:cNvPr>
                <p14:cNvContentPartPr/>
                <p14:nvPr/>
              </p14:nvContentPartPr>
              <p14:xfrm>
                <a:off x="4564767" y="3137402"/>
                <a:ext cx="113760" cy="31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1D71D4-1FFE-CF81-3219-16D7F92E19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56127" y="3128402"/>
                  <a:ext cx="131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97E005-4EBD-4FAF-C892-2C09421A78D9}"/>
                    </a:ext>
                  </a:extLst>
                </p14:cNvPr>
                <p14:cNvContentPartPr/>
                <p14:nvPr/>
              </p14:nvContentPartPr>
              <p14:xfrm>
                <a:off x="4504647" y="3305882"/>
                <a:ext cx="267480" cy="13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97E005-4EBD-4FAF-C892-2C09421A78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96007" y="3296882"/>
                  <a:ext cx="285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114551-0410-8C62-4FE2-8B2C186CF841}"/>
                    </a:ext>
                  </a:extLst>
                </p14:cNvPr>
                <p14:cNvContentPartPr/>
                <p14:nvPr/>
              </p14:nvContentPartPr>
              <p14:xfrm>
                <a:off x="4762047" y="3243242"/>
                <a:ext cx="18720" cy="4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114551-0410-8C62-4FE2-8B2C186CF8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53047" y="3234602"/>
                  <a:ext cx="36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42D2D6-D6F4-7FC9-B9BC-0FCD0B75616E}"/>
                    </a:ext>
                  </a:extLst>
                </p14:cNvPr>
                <p14:cNvContentPartPr/>
                <p14:nvPr/>
              </p14:nvContentPartPr>
              <p14:xfrm>
                <a:off x="4811367" y="3304082"/>
                <a:ext cx="86400" cy="14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42D2D6-D6F4-7FC9-B9BC-0FCD0B7561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02727" y="3295442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995CC4-4584-C7EE-E3B7-30C2D3FEFC50}"/>
                    </a:ext>
                  </a:extLst>
                </p14:cNvPr>
                <p14:cNvContentPartPr/>
                <p14:nvPr/>
              </p14:nvContentPartPr>
              <p14:xfrm>
                <a:off x="4889487" y="3343322"/>
                <a:ext cx="147240" cy="139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995CC4-4584-C7EE-E3B7-30C2D3FEFC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0487" y="3334322"/>
                  <a:ext cx="16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778B26-C375-9C59-AC14-E719FC6BC78D}"/>
                    </a:ext>
                  </a:extLst>
                </p14:cNvPr>
                <p14:cNvContentPartPr/>
                <p14:nvPr/>
              </p14:nvContentPartPr>
              <p14:xfrm>
                <a:off x="5055087" y="3166202"/>
                <a:ext cx="60480" cy="28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778B26-C375-9C59-AC14-E719FC6BC7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6447" y="3157202"/>
                  <a:ext cx="78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7867EA-E0A7-19B1-B10A-A782A5C49B2E}"/>
                    </a:ext>
                  </a:extLst>
                </p14:cNvPr>
                <p14:cNvContentPartPr/>
                <p14:nvPr/>
              </p14:nvContentPartPr>
              <p14:xfrm>
                <a:off x="4964727" y="3284282"/>
                <a:ext cx="406800" cy="20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7867EA-E0A7-19B1-B10A-A782A5C49B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56087" y="3275642"/>
                  <a:ext cx="4244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3875DB-DCFA-42BD-497B-8197184BD8A0}"/>
              </a:ext>
            </a:extLst>
          </p:cNvPr>
          <p:cNvGrpSpPr/>
          <p:nvPr/>
        </p:nvGrpSpPr>
        <p:grpSpPr>
          <a:xfrm>
            <a:off x="1388847" y="3612480"/>
            <a:ext cx="2702520" cy="549000"/>
            <a:chOff x="1388847" y="3813842"/>
            <a:chExt cx="270252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B86CF8-E6AC-A3EE-5E22-DBBC4CFAD6C6}"/>
                    </a:ext>
                  </a:extLst>
                </p14:cNvPr>
                <p14:cNvContentPartPr/>
                <p14:nvPr/>
              </p14:nvContentPartPr>
              <p14:xfrm>
                <a:off x="1591167" y="4010762"/>
                <a:ext cx="164880" cy="18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B86CF8-E6AC-A3EE-5E22-DBBC4CFAD6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82527" y="4001762"/>
                  <a:ext cx="182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E0BB3A-24A4-4733-0052-CDB80375779F}"/>
                    </a:ext>
                  </a:extLst>
                </p14:cNvPr>
                <p14:cNvContentPartPr/>
                <p14:nvPr/>
              </p14:nvContentPartPr>
              <p14:xfrm>
                <a:off x="1388847" y="3846602"/>
                <a:ext cx="518400" cy="51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E0BB3A-24A4-4733-0052-CDB8037577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80207" y="3837602"/>
                  <a:ext cx="536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7B009A-DE65-192B-8A6B-2D3C6503494F}"/>
                    </a:ext>
                  </a:extLst>
                </p14:cNvPr>
                <p14:cNvContentPartPr/>
                <p14:nvPr/>
              </p14:nvContentPartPr>
              <p14:xfrm>
                <a:off x="2095167" y="4064402"/>
                <a:ext cx="66960" cy="12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7B009A-DE65-192B-8A6B-2D3C650349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6167" y="4055762"/>
                  <a:ext cx="84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24E473-836F-02AA-9C6C-4E9EE58D602F}"/>
                    </a:ext>
                  </a:extLst>
                </p14:cNvPr>
                <p14:cNvContentPartPr/>
                <p14:nvPr/>
              </p14:nvContentPartPr>
              <p14:xfrm>
                <a:off x="2135847" y="3933362"/>
                <a:ext cx="20520" cy="34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24E473-836F-02AA-9C6C-4E9EE58D60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26847" y="3924362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FD1B31-91EC-B9D1-D1E4-EADF511A8DF5}"/>
                    </a:ext>
                  </a:extLst>
                </p14:cNvPr>
                <p14:cNvContentPartPr/>
                <p14:nvPr/>
              </p14:nvContentPartPr>
              <p14:xfrm>
                <a:off x="2233047" y="4030562"/>
                <a:ext cx="121320" cy="16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FD1B31-91EC-B9D1-D1E4-EADF511A8DF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24407" y="4021562"/>
                  <a:ext cx="13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995687-E00E-B8DB-82E4-BE415FFC5FA4}"/>
                    </a:ext>
                  </a:extLst>
                </p14:cNvPr>
                <p14:cNvContentPartPr/>
                <p14:nvPr/>
              </p14:nvContentPartPr>
              <p14:xfrm>
                <a:off x="2644887" y="4047482"/>
                <a:ext cx="69840" cy="150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995687-E00E-B8DB-82E4-BE415FFC5F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36247" y="4038842"/>
                  <a:ext cx="87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1AF7C9-8F68-5107-2319-30AE732BB89B}"/>
                    </a:ext>
                  </a:extLst>
                </p14:cNvPr>
                <p14:cNvContentPartPr/>
                <p14:nvPr/>
              </p14:nvContentPartPr>
              <p14:xfrm>
                <a:off x="2810487" y="4048562"/>
                <a:ext cx="263160" cy="15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1AF7C9-8F68-5107-2319-30AE732BB8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01487" y="4039562"/>
                  <a:ext cx="280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6BDE1D-7A70-A91B-FA77-CF474D0905F8}"/>
                    </a:ext>
                  </a:extLst>
                </p14:cNvPr>
                <p14:cNvContentPartPr/>
                <p14:nvPr/>
              </p14:nvContentPartPr>
              <p14:xfrm>
                <a:off x="3131607" y="3848042"/>
                <a:ext cx="37440" cy="28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6BDE1D-7A70-A91B-FA77-CF474D0905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22607" y="3839042"/>
                  <a:ext cx="55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6B5ED6-CE54-76A5-A376-5179FB51F5BC}"/>
                    </a:ext>
                  </a:extLst>
                </p14:cNvPr>
                <p14:cNvContentPartPr/>
                <p14:nvPr/>
              </p14:nvContentPartPr>
              <p14:xfrm>
                <a:off x="3047727" y="4010042"/>
                <a:ext cx="189000" cy="72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6B5ED6-CE54-76A5-A376-5179FB51F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9087" y="4001042"/>
                  <a:ext cx="206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15C475-3192-C8AC-D552-AFE69A175F7D}"/>
                    </a:ext>
                  </a:extLst>
                </p14:cNvPr>
                <p14:cNvContentPartPr/>
                <p14:nvPr/>
              </p14:nvContentPartPr>
              <p14:xfrm>
                <a:off x="3273807" y="4005362"/>
                <a:ext cx="3060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15C475-3192-C8AC-D552-AFE69A175F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4807" y="3996722"/>
                  <a:ext cx="48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EA85CD-C469-7B0A-FD69-38E1E036FCFB}"/>
                    </a:ext>
                  </a:extLst>
                </p14:cNvPr>
                <p14:cNvContentPartPr/>
                <p14:nvPr/>
              </p14:nvContentPartPr>
              <p14:xfrm>
                <a:off x="3298287" y="3907082"/>
                <a:ext cx="4320" cy="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EA85CD-C469-7B0A-FD69-38E1E036FC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89647" y="3898082"/>
                  <a:ext cx="2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059436-A662-0B27-5FC5-7DB845BD94F7}"/>
                    </a:ext>
                  </a:extLst>
                </p14:cNvPr>
                <p14:cNvContentPartPr/>
                <p14:nvPr/>
              </p14:nvContentPartPr>
              <p14:xfrm>
                <a:off x="3339687" y="3844442"/>
                <a:ext cx="147600" cy="347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059436-A662-0B27-5FC5-7DB845BD94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30687" y="3835442"/>
                  <a:ext cx="165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2FE6F1-A221-547C-86A1-CD07ED78EC41}"/>
                    </a:ext>
                  </a:extLst>
                </p14:cNvPr>
                <p14:cNvContentPartPr/>
                <p14:nvPr/>
              </p14:nvContentPartPr>
              <p14:xfrm>
                <a:off x="3265527" y="4031282"/>
                <a:ext cx="176760" cy="22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2FE6F1-A221-547C-86A1-CD07ED78EC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6527" y="4022642"/>
                  <a:ext cx="19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E2C184-92C3-4A63-E3A4-8A47AEA7100F}"/>
                    </a:ext>
                  </a:extLst>
                </p14:cNvPr>
                <p14:cNvContentPartPr/>
                <p14:nvPr/>
              </p14:nvContentPartPr>
              <p14:xfrm>
                <a:off x="3530127" y="3977282"/>
                <a:ext cx="3204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E2C184-92C3-4A63-E3A4-8A47AEA710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21487" y="3968282"/>
                  <a:ext cx="49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4EBEAD-787C-D072-C2AE-D8C2933AAA53}"/>
                    </a:ext>
                  </a:extLst>
                </p14:cNvPr>
                <p14:cNvContentPartPr/>
                <p14:nvPr/>
              </p14:nvContentPartPr>
              <p14:xfrm>
                <a:off x="3641727" y="4016162"/>
                <a:ext cx="92880" cy="150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4EBEAD-787C-D072-C2AE-D8C2933AAA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33087" y="4007162"/>
                  <a:ext cx="110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8C09FE-6822-3F66-EAAE-FBB87857FA77}"/>
                    </a:ext>
                  </a:extLst>
                </p14:cNvPr>
                <p14:cNvContentPartPr/>
                <p14:nvPr/>
              </p14:nvContentPartPr>
              <p14:xfrm>
                <a:off x="3722727" y="4043882"/>
                <a:ext cx="131400" cy="11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8C09FE-6822-3F66-EAAE-FBB87857FA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3727" y="4034882"/>
                  <a:ext cx="149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72D9BF-B8F6-4B43-DDD7-EC0E42314CCE}"/>
                    </a:ext>
                  </a:extLst>
                </p14:cNvPr>
                <p14:cNvContentPartPr/>
                <p14:nvPr/>
              </p14:nvContentPartPr>
              <p14:xfrm>
                <a:off x="3882927" y="3813842"/>
                <a:ext cx="58680" cy="353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72D9BF-B8F6-4B43-DDD7-EC0E42314C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4287" y="3804842"/>
                  <a:ext cx="76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7448FA-EA13-0F3C-5E40-7AAC4F46371C}"/>
                    </a:ext>
                  </a:extLst>
                </p14:cNvPr>
                <p14:cNvContentPartPr/>
                <p14:nvPr/>
              </p14:nvContentPartPr>
              <p14:xfrm>
                <a:off x="3795807" y="4004282"/>
                <a:ext cx="29556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7448FA-EA13-0F3C-5E40-7AAC4F4637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86807" y="3995642"/>
                  <a:ext cx="3132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64AB14-B6FF-9ED9-2D79-CBB467510AB2}"/>
              </a:ext>
            </a:extLst>
          </p:cNvPr>
          <p:cNvGrpSpPr/>
          <p:nvPr/>
        </p:nvGrpSpPr>
        <p:grpSpPr>
          <a:xfrm>
            <a:off x="4344807" y="3674040"/>
            <a:ext cx="758520" cy="498600"/>
            <a:chOff x="4344807" y="3875402"/>
            <a:chExt cx="75852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6B1116-8864-D459-CDFC-2E47D43B25C6}"/>
                    </a:ext>
                  </a:extLst>
                </p14:cNvPr>
                <p14:cNvContentPartPr/>
                <p14:nvPr/>
              </p14:nvContentPartPr>
              <p14:xfrm>
                <a:off x="4344807" y="4012202"/>
                <a:ext cx="118440" cy="134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6B1116-8864-D459-CDFC-2E47D43B25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36167" y="4003562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0D0865-DC85-5C05-83F8-6CC1FE437F90}"/>
                    </a:ext>
                  </a:extLst>
                </p14:cNvPr>
                <p14:cNvContentPartPr/>
                <p14:nvPr/>
              </p14:nvContentPartPr>
              <p14:xfrm>
                <a:off x="4521927" y="4055042"/>
                <a:ext cx="30600" cy="9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0D0865-DC85-5C05-83F8-6CC1FE437F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12927" y="4046042"/>
                  <a:ext cx="48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A65529-AA67-7670-F8C8-E75A29803327}"/>
                    </a:ext>
                  </a:extLst>
                </p14:cNvPr>
                <p14:cNvContentPartPr/>
                <p14:nvPr/>
              </p14:nvContentPartPr>
              <p14:xfrm>
                <a:off x="4519047" y="3970082"/>
                <a:ext cx="3240" cy="2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A65529-AA67-7670-F8C8-E75A298033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10047" y="3961082"/>
                  <a:ext cx="20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6A3EF-E314-276D-FA84-5CA897A7D103}"/>
                    </a:ext>
                  </a:extLst>
                </p14:cNvPr>
                <p14:cNvContentPartPr/>
                <p14:nvPr/>
              </p14:nvContentPartPr>
              <p14:xfrm>
                <a:off x="4566567" y="4021922"/>
                <a:ext cx="13212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6A3EF-E314-276D-FA84-5CA897A7D1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7927" y="4013282"/>
                  <a:ext cx="149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2B968D-937A-B18A-F147-A141BB4C263C}"/>
                    </a:ext>
                  </a:extLst>
                </p14:cNvPr>
                <p14:cNvContentPartPr/>
                <p14:nvPr/>
              </p14:nvContentPartPr>
              <p14:xfrm>
                <a:off x="4759527" y="4023722"/>
                <a:ext cx="215280" cy="142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2B968D-937A-B18A-F147-A141BB4C26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50527" y="4015082"/>
                  <a:ext cx="23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94B7DE-EB25-003E-2C4D-94FCBF2BD17D}"/>
                    </a:ext>
                  </a:extLst>
                </p14:cNvPr>
                <p14:cNvContentPartPr/>
                <p14:nvPr/>
              </p14:nvContentPartPr>
              <p14:xfrm>
                <a:off x="4970127" y="3875402"/>
                <a:ext cx="133200" cy="28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94B7DE-EB25-003E-2C4D-94FCBF2BD1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61487" y="3866762"/>
                  <a:ext cx="15084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ADCA7AF-43CF-F60E-7969-46C1EF2E5BE4}"/>
              </a:ext>
            </a:extLst>
          </p:cNvPr>
          <p:cNvGrpSpPr/>
          <p:nvPr/>
        </p:nvGrpSpPr>
        <p:grpSpPr>
          <a:xfrm>
            <a:off x="1915527" y="4210080"/>
            <a:ext cx="331560" cy="372960"/>
            <a:chOff x="1915527" y="4411442"/>
            <a:chExt cx="331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2EBAEE-E319-A9AD-20B7-C7A718FD496C}"/>
                    </a:ext>
                  </a:extLst>
                </p14:cNvPr>
                <p14:cNvContentPartPr/>
                <p14:nvPr/>
              </p14:nvContentPartPr>
              <p14:xfrm>
                <a:off x="1915527" y="4411442"/>
                <a:ext cx="162360" cy="241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2EBAEE-E319-A9AD-20B7-C7A718FD49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06527" y="4402802"/>
                  <a:ext cx="180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10DB5C-7B25-31D7-1BD4-7388421C2C63}"/>
                    </a:ext>
                  </a:extLst>
                </p14:cNvPr>
                <p14:cNvContentPartPr/>
                <p14:nvPr/>
              </p14:nvContentPartPr>
              <p14:xfrm>
                <a:off x="2112807" y="4538882"/>
                <a:ext cx="134280" cy="245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10DB5C-7B25-31D7-1BD4-7388421C2C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03807" y="4530242"/>
                  <a:ext cx="15192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AA5E39-11C5-8A32-FCFC-50475F2DA52C}"/>
              </a:ext>
            </a:extLst>
          </p:cNvPr>
          <p:cNvGrpSpPr/>
          <p:nvPr/>
        </p:nvGrpSpPr>
        <p:grpSpPr>
          <a:xfrm>
            <a:off x="2536887" y="4149600"/>
            <a:ext cx="1470960" cy="337680"/>
            <a:chOff x="2536887" y="4350962"/>
            <a:chExt cx="1470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97CA03-66CB-04AC-5377-D17158B7786F}"/>
                    </a:ext>
                  </a:extLst>
                </p14:cNvPr>
                <p14:cNvContentPartPr/>
                <p14:nvPr/>
              </p14:nvContentPartPr>
              <p14:xfrm>
                <a:off x="2536887" y="4536002"/>
                <a:ext cx="193320" cy="13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97CA03-66CB-04AC-5377-D17158B778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8247" y="4527002"/>
                  <a:ext cx="210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03DA9A-A8BE-CC8A-867A-5C8E9F6F38C6}"/>
                    </a:ext>
                  </a:extLst>
                </p14:cNvPr>
                <p14:cNvContentPartPr/>
                <p14:nvPr/>
              </p14:nvContentPartPr>
              <p14:xfrm>
                <a:off x="2973927" y="4362842"/>
                <a:ext cx="88200" cy="270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03DA9A-A8BE-CC8A-867A-5C8E9F6F38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65287" y="4354202"/>
                  <a:ext cx="105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2CD9C3-BEE5-3188-450E-013403BA4191}"/>
                    </a:ext>
                  </a:extLst>
                </p14:cNvPr>
                <p14:cNvContentPartPr/>
                <p14:nvPr/>
              </p14:nvContentPartPr>
              <p14:xfrm>
                <a:off x="2927487" y="4478042"/>
                <a:ext cx="219960" cy="2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2CD9C3-BEE5-3188-450E-013403BA41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18487" y="4469042"/>
                  <a:ext cx="23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CC30AB-CB13-2CA2-BC77-F0EB4E924AFA}"/>
                    </a:ext>
                  </a:extLst>
                </p14:cNvPr>
                <p14:cNvContentPartPr/>
                <p14:nvPr/>
              </p14:nvContentPartPr>
              <p14:xfrm>
                <a:off x="3208647" y="4461482"/>
                <a:ext cx="74520" cy="149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CC30AB-CB13-2CA2-BC77-F0EB4E924A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00007" y="4452842"/>
                  <a:ext cx="92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E95B4D4-5A43-250B-53CC-158CB23964E2}"/>
                    </a:ext>
                  </a:extLst>
                </p14:cNvPr>
                <p14:cNvContentPartPr/>
                <p14:nvPr/>
              </p14:nvContentPartPr>
              <p14:xfrm>
                <a:off x="3328527" y="4502162"/>
                <a:ext cx="113040" cy="126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E95B4D4-5A43-250B-53CC-158CB23964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19527" y="4493162"/>
                  <a:ext cx="130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9FEEA1-D228-1B21-1689-768EEB08E615}"/>
                    </a:ext>
                  </a:extLst>
                </p14:cNvPr>
                <p14:cNvContentPartPr/>
                <p14:nvPr/>
              </p14:nvContentPartPr>
              <p14:xfrm>
                <a:off x="3489447" y="4494962"/>
                <a:ext cx="58320" cy="19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9FEEA1-D228-1B21-1689-768EEB08E6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80807" y="4486322"/>
                  <a:ext cx="75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1EE435-5A19-1773-B9EE-9520FE3DDDA0}"/>
                    </a:ext>
                  </a:extLst>
                </p14:cNvPr>
                <p14:cNvContentPartPr/>
                <p14:nvPr/>
              </p14:nvContentPartPr>
              <p14:xfrm>
                <a:off x="3641007" y="4375442"/>
                <a:ext cx="43920" cy="29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1EE435-5A19-1773-B9EE-9520FE3DDD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2367" y="4366442"/>
                  <a:ext cx="6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2C48C7-F187-CE96-6F89-9B1E3F774939}"/>
                    </a:ext>
                  </a:extLst>
                </p14:cNvPr>
                <p14:cNvContentPartPr/>
                <p14:nvPr/>
              </p14:nvContentPartPr>
              <p14:xfrm>
                <a:off x="3528327" y="4495322"/>
                <a:ext cx="243360" cy="13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2C48C7-F187-CE96-6F89-9B1E3F7749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19687" y="4486322"/>
                  <a:ext cx="261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1CF880-C72A-B67E-8731-C96CCE6D994B}"/>
                    </a:ext>
                  </a:extLst>
                </p14:cNvPr>
                <p14:cNvContentPartPr/>
                <p14:nvPr/>
              </p14:nvContentPartPr>
              <p14:xfrm>
                <a:off x="3836847" y="4350962"/>
                <a:ext cx="171000" cy="26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1CF880-C72A-B67E-8731-C96CCE6D99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28207" y="4342322"/>
                  <a:ext cx="1886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DA5523-DCC4-9018-A04D-95356ECBEBB0}"/>
              </a:ext>
            </a:extLst>
          </p:cNvPr>
          <p:cNvGrpSpPr/>
          <p:nvPr/>
        </p:nvGrpSpPr>
        <p:grpSpPr>
          <a:xfrm>
            <a:off x="4406007" y="4164720"/>
            <a:ext cx="807480" cy="325800"/>
            <a:chOff x="4406007" y="4366082"/>
            <a:chExt cx="80748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165EDD-C9C5-23FA-C787-383620526268}"/>
                    </a:ext>
                  </a:extLst>
                </p14:cNvPr>
                <p14:cNvContentPartPr/>
                <p14:nvPr/>
              </p14:nvContentPartPr>
              <p14:xfrm>
                <a:off x="4406007" y="4419722"/>
                <a:ext cx="207000" cy="244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165EDD-C9C5-23FA-C787-3836205262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97007" y="4411082"/>
                  <a:ext cx="22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D7D21E-9334-3330-66B8-095D34448676}"/>
                    </a:ext>
                  </a:extLst>
                </p14:cNvPr>
                <p14:cNvContentPartPr/>
                <p14:nvPr/>
              </p14:nvContentPartPr>
              <p14:xfrm>
                <a:off x="4698687" y="4422602"/>
                <a:ext cx="40680" cy="26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D7D21E-9334-3330-66B8-095D344486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90047" y="4413602"/>
                  <a:ext cx="58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EF50A7-B0EF-974A-EEA9-2906417BBABF}"/>
                    </a:ext>
                  </a:extLst>
                </p14:cNvPr>
                <p14:cNvContentPartPr/>
                <p14:nvPr/>
              </p14:nvContentPartPr>
              <p14:xfrm>
                <a:off x="4754847" y="4419722"/>
                <a:ext cx="141480" cy="242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EF50A7-B0EF-974A-EEA9-2906417BBA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46207" y="4410722"/>
                  <a:ext cx="159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0F7E6A-A4CE-599B-1AD8-49D545441A20}"/>
                    </a:ext>
                  </a:extLst>
                </p14:cNvPr>
                <p14:cNvContentPartPr/>
                <p14:nvPr/>
              </p14:nvContentPartPr>
              <p14:xfrm>
                <a:off x="4746567" y="4586042"/>
                <a:ext cx="171000" cy="2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0F7E6A-A4CE-599B-1AD8-49D545441A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7927" y="4577042"/>
                  <a:ext cx="188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FFDC18-3C60-5AC0-DD1F-69CFB3E78066}"/>
                    </a:ext>
                  </a:extLst>
                </p14:cNvPr>
                <p14:cNvContentPartPr/>
                <p14:nvPr/>
              </p14:nvContentPartPr>
              <p14:xfrm>
                <a:off x="4992087" y="4366082"/>
                <a:ext cx="221400" cy="185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FFDC18-3C60-5AC0-DD1F-69CFB3E780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83087" y="4357442"/>
                  <a:ext cx="239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59237C-4E4F-7C76-33E4-307903AB54EE}"/>
                    </a:ext>
                  </a:extLst>
                </p14:cNvPr>
                <p14:cNvContentPartPr/>
                <p14:nvPr/>
              </p14:nvContentPartPr>
              <p14:xfrm>
                <a:off x="5119887" y="4667402"/>
                <a:ext cx="10440" cy="19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59237C-4E4F-7C76-33E4-307903AB54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1247" y="4658762"/>
                  <a:ext cx="2808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0324A4-57A7-5DBE-15D0-379E56DCC7D7}"/>
                  </a:ext>
                </a:extLst>
              </p14:cNvPr>
              <p14:cNvContentPartPr/>
              <p14:nvPr/>
            </p14:nvContentPartPr>
            <p14:xfrm>
              <a:off x="935247" y="4932960"/>
              <a:ext cx="282960" cy="44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0324A4-57A7-5DBE-15D0-379E56DCC7D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6607" y="4924320"/>
                <a:ext cx="300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56CF94-975D-6F2E-B888-1A3DA3821EC5}"/>
                  </a:ext>
                </a:extLst>
              </p14:cNvPr>
              <p14:cNvContentPartPr/>
              <p14:nvPr/>
            </p14:nvContentPartPr>
            <p14:xfrm>
              <a:off x="955767" y="5414280"/>
              <a:ext cx="324360" cy="36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56CF94-975D-6F2E-B888-1A3DA3821EC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7127" y="5405640"/>
                <a:ext cx="342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6F747-423E-7B3E-2869-3A8925E74272}"/>
              </a:ext>
            </a:extLst>
          </p:cNvPr>
          <p:cNvGrpSpPr/>
          <p:nvPr/>
        </p:nvGrpSpPr>
        <p:grpSpPr>
          <a:xfrm>
            <a:off x="1454367" y="4662240"/>
            <a:ext cx="261720" cy="350280"/>
            <a:chOff x="1454367" y="4863602"/>
            <a:chExt cx="261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14F05E-9BE9-CDCD-F430-0B2889B13FD7}"/>
                    </a:ext>
                  </a:extLst>
                </p14:cNvPr>
                <p14:cNvContentPartPr/>
                <p14:nvPr/>
              </p14:nvContentPartPr>
              <p14:xfrm>
                <a:off x="1467327" y="5107322"/>
                <a:ext cx="82800" cy="10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14F05E-9BE9-CDCD-F430-0B2889B13F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58687" y="5098682"/>
                  <a:ext cx="100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0605B4-1EC8-F786-64C9-CE1A720C5F5B}"/>
                    </a:ext>
                  </a:extLst>
                </p14:cNvPr>
                <p14:cNvContentPartPr/>
                <p14:nvPr/>
              </p14:nvContentPartPr>
              <p14:xfrm>
                <a:off x="1561647" y="4863602"/>
                <a:ext cx="54000" cy="34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0605B4-1EC8-F786-64C9-CE1A720C5F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53007" y="4854962"/>
                  <a:ext cx="71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A9643B-7947-64FA-8BAD-D199990AB7FA}"/>
                    </a:ext>
                  </a:extLst>
                </p14:cNvPr>
                <p14:cNvContentPartPr/>
                <p14:nvPr/>
              </p14:nvContentPartPr>
              <p14:xfrm>
                <a:off x="1555887" y="4941002"/>
                <a:ext cx="160200" cy="58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A9643B-7947-64FA-8BAD-D199990AB7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47247" y="4932362"/>
                  <a:ext cx="177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0D8F474-2E31-28DD-E60E-CA7C25328C2D}"/>
                    </a:ext>
                  </a:extLst>
                </p14:cNvPr>
                <p14:cNvContentPartPr/>
                <p14:nvPr/>
              </p14:nvContentPartPr>
              <p14:xfrm>
                <a:off x="1454367" y="4917962"/>
                <a:ext cx="15120" cy="9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0D8F474-2E31-28DD-E60E-CA7C25328C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45727" y="4909322"/>
                  <a:ext cx="327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E0DABC-5D8E-740E-CA1B-A90DD17DB343}"/>
              </a:ext>
            </a:extLst>
          </p:cNvPr>
          <p:cNvGrpSpPr/>
          <p:nvPr/>
        </p:nvGrpSpPr>
        <p:grpSpPr>
          <a:xfrm>
            <a:off x="1996527" y="4740720"/>
            <a:ext cx="554760" cy="195120"/>
            <a:chOff x="1996527" y="4942082"/>
            <a:chExt cx="55476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CE1EBC8-6F64-951E-C805-29916A0986BA}"/>
                    </a:ext>
                  </a:extLst>
                </p14:cNvPr>
                <p14:cNvContentPartPr/>
                <p14:nvPr/>
              </p14:nvContentPartPr>
              <p14:xfrm>
                <a:off x="1996527" y="4965842"/>
                <a:ext cx="267840" cy="171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CE1EBC8-6F64-951E-C805-29916A0986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7887" y="4956842"/>
                  <a:ext cx="285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5F2D1E-1B91-A5D5-E1DA-D081D2254847}"/>
                    </a:ext>
                  </a:extLst>
                </p14:cNvPr>
                <p14:cNvContentPartPr/>
                <p14:nvPr/>
              </p14:nvContentPartPr>
              <p14:xfrm>
                <a:off x="2271927" y="4947842"/>
                <a:ext cx="143280" cy="155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5F2D1E-1B91-A5D5-E1DA-D081D22548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63287" y="4938842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8CE09F0-D6B8-831A-6AB1-0DA84AFD7832}"/>
                    </a:ext>
                  </a:extLst>
                </p14:cNvPr>
                <p14:cNvContentPartPr/>
                <p14:nvPr/>
              </p14:nvContentPartPr>
              <p14:xfrm>
                <a:off x="2455167" y="4942082"/>
                <a:ext cx="9612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8CE09F0-D6B8-831A-6AB1-0DA84AFD78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46527" y="4933442"/>
                  <a:ext cx="1137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249BB6C-0D57-0328-0400-4A2596593AB8}"/>
                  </a:ext>
                </a:extLst>
              </p14:cNvPr>
              <p14:cNvContentPartPr/>
              <p14:nvPr/>
            </p14:nvContentPartPr>
            <p14:xfrm>
              <a:off x="1510887" y="5286120"/>
              <a:ext cx="108360" cy="152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249BB6C-0D57-0328-0400-4A2596593AB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02247" y="5277120"/>
                <a:ext cx="126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57C4BE6-8B10-444E-9C93-602DE35D23B8}"/>
                  </a:ext>
                </a:extLst>
              </p14:cNvPr>
              <p14:cNvContentPartPr/>
              <p14:nvPr/>
            </p14:nvContentPartPr>
            <p14:xfrm>
              <a:off x="1603047" y="5209080"/>
              <a:ext cx="156600" cy="209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57C4BE6-8B10-444E-9C93-602DE35D23B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94407" y="520044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C7D080-2B20-F2E1-0A7F-32452F260DE6}"/>
                  </a:ext>
                </a:extLst>
              </p14:cNvPr>
              <p14:cNvContentPartPr/>
              <p14:nvPr/>
            </p14:nvContentPartPr>
            <p14:xfrm>
              <a:off x="1765767" y="5189640"/>
              <a:ext cx="120240" cy="2412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C7D080-2B20-F2E1-0A7F-32452F260DE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757127" y="5181000"/>
                <a:ext cx="1378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451DB2F-3F52-1554-F09D-B076B45F67DB}"/>
                  </a:ext>
                </a:extLst>
              </p14:cNvPr>
              <p14:cNvContentPartPr/>
              <p14:nvPr/>
            </p14:nvContentPartPr>
            <p14:xfrm>
              <a:off x="1782327" y="5300520"/>
              <a:ext cx="133920" cy="20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451DB2F-3F52-1554-F09D-B076B45F67D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73687" y="5291880"/>
                <a:ext cx="151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3597935-F8EA-8945-0F7E-9EF8A8B06A3D}"/>
                  </a:ext>
                </a:extLst>
              </p14:cNvPr>
              <p14:cNvContentPartPr/>
              <p14:nvPr/>
            </p14:nvContentPartPr>
            <p14:xfrm>
              <a:off x="1914087" y="5301960"/>
              <a:ext cx="152640" cy="100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3597935-F8EA-8945-0F7E-9EF8A8B06A3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05087" y="5292960"/>
                <a:ext cx="17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560435A-3A9C-D986-A7DC-A6B5DC8694A4}"/>
                  </a:ext>
                </a:extLst>
              </p14:cNvPr>
              <p14:cNvContentPartPr/>
              <p14:nvPr/>
            </p14:nvContentPartPr>
            <p14:xfrm>
              <a:off x="2081487" y="5318880"/>
              <a:ext cx="42840" cy="75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560435A-3A9C-D986-A7DC-A6B5DC8694A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072847" y="5310240"/>
                <a:ext cx="60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E1B35B8-E4FF-3F47-E860-1B5E3C6030CA}"/>
                  </a:ext>
                </a:extLst>
              </p14:cNvPr>
              <p14:cNvContentPartPr/>
              <p14:nvPr/>
            </p14:nvContentPartPr>
            <p14:xfrm>
              <a:off x="2145927" y="5294760"/>
              <a:ext cx="186120" cy="78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E1B35B8-E4FF-3F47-E860-1B5E3C6030C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6927" y="5285760"/>
                <a:ext cx="2037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2156FC5-89BD-2A46-D45D-85C179689692}"/>
                  </a:ext>
                </a:extLst>
              </p14:cNvPr>
              <p14:cNvContentPartPr/>
              <p14:nvPr/>
            </p14:nvContentPartPr>
            <p14:xfrm>
              <a:off x="2136927" y="5200800"/>
              <a:ext cx="14040" cy="3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2156FC5-89BD-2A46-D45D-85C17968969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28287" y="5192160"/>
                <a:ext cx="31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3037CE8-68AD-7DAA-A63A-777FBD24C033}"/>
                  </a:ext>
                </a:extLst>
              </p14:cNvPr>
              <p14:cNvContentPartPr/>
              <p14:nvPr/>
            </p14:nvContentPartPr>
            <p14:xfrm>
              <a:off x="1048647" y="5764920"/>
              <a:ext cx="304560" cy="43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3037CE8-68AD-7DAA-A63A-777FBD24C0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39647" y="5755920"/>
                <a:ext cx="322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D0D40E7-5B00-E4F4-94D7-7C91BEB69FBB}"/>
                  </a:ext>
                </a:extLst>
              </p14:cNvPr>
              <p14:cNvContentPartPr/>
              <p14:nvPr/>
            </p14:nvContentPartPr>
            <p14:xfrm>
              <a:off x="1595487" y="5648640"/>
              <a:ext cx="420480" cy="1980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D0D40E7-5B00-E4F4-94D7-7C91BEB69FB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586487" y="5640000"/>
                <a:ext cx="438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204B78E-3484-CE93-ACFA-6554BF916376}"/>
                  </a:ext>
                </a:extLst>
              </p14:cNvPr>
              <p14:cNvContentPartPr/>
              <p14:nvPr/>
            </p14:nvContentPartPr>
            <p14:xfrm>
              <a:off x="2092647" y="5711640"/>
              <a:ext cx="35640" cy="79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204B78E-3484-CE93-ACFA-6554BF91637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84007" y="5703000"/>
                <a:ext cx="532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2D1FD02-EC4E-D9E9-10E7-D8B22F3FE2E4}"/>
                  </a:ext>
                </a:extLst>
              </p14:cNvPr>
              <p14:cNvContentPartPr/>
              <p14:nvPr/>
            </p14:nvContentPartPr>
            <p14:xfrm>
              <a:off x="2100567" y="5583840"/>
              <a:ext cx="14400" cy="61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2D1FD02-EC4E-D9E9-10E7-D8B22F3FE2E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091567" y="5574840"/>
                <a:ext cx="32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6C4AC9F-34A1-2C66-9463-3B7382096D06}"/>
                  </a:ext>
                </a:extLst>
              </p14:cNvPr>
              <p14:cNvContentPartPr/>
              <p14:nvPr/>
            </p14:nvContentPartPr>
            <p14:xfrm>
              <a:off x="2222607" y="5496360"/>
              <a:ext cx="101160" cy="330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6C4AC9F-34A1-2C66-9463-3B7382096D0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213607" y="5487720"/>
                <a:ext cx="118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200EAD6-1635-D116-09FC-67770EAE074C}"/>
                  </a:ext>
                </a:extLst>
              </p14:cNvPr>
              <p14:cNvContentPartPr/>
              <p14:nvPr/>
            </p14:nvContentPartPr>
            <p14:xfrm>
              <a:off x="2161767" y="5692200"/>
              <a:ext cx="165600" cy="29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200EAD6-1635-D116-09FC-67770EAE074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52767" y="5683560"/>
                <a:ext cx="183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1AD5AD3-FE97-085A-69BD-CC56BA8802FE}"/>
                  </a:ext>
                </a:extLst>
              </p14:cNvPr>
              <p14:cNvContentPartPr/>
              <p14:nvPr/>
            </p14:nvContentPartPr>
            <p14:xfrm>
              <a:off x="2354007" y="5646480"/>
              <a:ext cx="119880" cy="324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1AD5AD3-FE97-085A-69BD-CC56BA8802F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45367" y="5637480"/>
                <a:ext cx="1375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B450CCA-6086-3C8E-08FD-AA6CB3DC7B7A}"/>
                  </a:ext>
                </a:extLst>
              </p14:cNvPr>
              <p14:cNvContentPartPr/>
              <p14:nvPr/>
            </p14:nvContentPartPr>
            <p14:xfrm>
              <a:off x="2871327" y="4770240"/>
              <a:ext cx="138960" cy="154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B450CCA-6086-3C8E-08FD-AA6CB3DC7B7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862687" y="4761600"/>
                <a:ext cx="156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716E487-5785-B3BC-1F38-E774BB8F1FC4}"/>
                  </a:ext>
                </a:extLst>
              </p14:cNvPr>
              <p14:cNvContentPartPr/>
              <p14:nvPr/>
            </p14:nvContentPartPr>
            <p14:xfrm>
              <a:off x="3083007" y="4769160"/>
              <a:ext cx="1332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716E487-5785-B3BC-1F38-E774BB8F1FC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74367" y="4760160"/>
                <a:ext cx="30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BC1E357-1668-D46A-BB8D-0B1F4C1BBEBE}"/>
                  </a:ext>
                </a:extLst>
              </p14:cNvPr>
              <p14:cNvContentPartPr/>
              <p14:nvPr/>
            </p14:nvContentPartPr>
            <p14:xfrm>
              <a:off x="3060687" y="4664760"/>
              <a:ext cx="15120" cy="100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BC1E357-1668-D46A-BB8D-0B1F4C1BBEB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52047" y="4655760"/>
                <a:ext cx="32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19D2AA6-4907-973E-51B0-ADBD98B55099}"/>
                  </a:ext>
                </a:extLst>
              </p14:cNvPr>
              <p14:cNvContentPartPr/>
              <p14:nvPr/>
            </p14:nvContentPartPr>
            <p14:xfrm>
              <a:off x="3123327" y="4743960"/>
              <a:ext cx="165960" cy="305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19D2AA6-4907-973E-51B0-ADBD98B5509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114687" y="4734960"/>
                <a:ext cx="1836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9D6B906-A518-52F8-37B4-E29753C40C8D}"/>
                  </a:ext>
                </a:extLst>
              </p14:cNvPr>
              <p14:cNvContentPartPr/>
              <p14:nvPr/>
            </p14:nvContentPartPr>
            <p14:xfrm>
              <a:off x="3319527" y="4761600"/>
              <a:ext cx="252720" cy="131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9D6B906-A518-52F8-37B4-E29753C40C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10887" y="4752600"/>
                <a:ext cx="270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3403014-E835-1BA4-6FAA-6A127BE9201D}"/>
                  </a:ext>
                </a:extLst>
              </p14:cNvPr>
              <p14:cNvContentPartPr/>
              <p14:nvPr/>
            </p14:nvContentPartPr>
            <p14:xfrm>
              <a:off x="3638487" y="4642080"/>
              <a:ext cx="173160" cy="249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3403014-E835-1BA4-6FAA-6A127BE9201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29487" y="4633440"/>
                <a:ext cx="190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93F1270-9DE8-264C-5CC4-ECEB885CB08F}"/>
                  </a:ext>
                </a:extLst>
              </p14:cNvPr>
              <p14:cNvContentPartPr/>
              <p14:nvPr/>
            </p14:nvContentPartPr>
            <p14:xfrm>
              <a:off x="4070487" y="4805160"/>
              <a:ext cx="158400" cy="109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93F1270-9DE8-264C-5CC4-ECEB885CB08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061847" y="4796520"/>
                <a:ext cx="176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4FFA10B-A331-CC93-911C-E7AC75F9B011}"/>
                  </a:ext>
                </a:extLst>
              </p14:cNvPr>
              <p14:cNvContentPartPr/>
              <p14:nvPr/>
            </p14:nvContentPartPr>
            <p14:xfrm>
              <a:off x="4259487" y="4799760"/>
              <a:ext cx="75240" cy="131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4FFA10B-A331-CC93-911C-E7AC75F9B01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50487" y="4791120"/>
                <a:ext cx="92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C2F9DF5-333A-C742-5894-6EE78B5848D3}"/>
                  </a:ext>
                </a:extLst>
              </p14:cNvPr>
              <p14:cNvContentPartPr/>
              <p14:nvPr/>
            </p14:nvContentPartPr>
            <p14:xfrm>
              <a:off x="4380447" y="4696080"/>
              <a:ext cx="236160" cy="210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C2F9DF5-333A-C742-5894-6EE78B5848D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371447" y="4687440"/>
                <a:ext cx="25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8FF1227-443F-D120-94A7-372ED1781C46}"/>
                  </a:ext>
                </a:extLst>
              </p14:cNvPr>
              <p14:cNvContentPartPr/>
              <p14:nvPr/>
            </p14:nvContentPartPr>
            <p14:xfrm>
              <a:off x="4609767" y="4792920"/>
              <a:ext cx="149040" cy="310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8FF1227-443F-D120-94A7-372ED1781C4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600767" y="4783920"/>
                <a:ext cx="166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23C5E88-2758-E6B3-4A13-E9D69FFFB23A}"/>
                  </a:ext>
                </a:extLst>
              </p14:cNvPr>
              <p14:cNvContentPartPr/>
              <p14:nvPr/>
            </p14:nvContentPartPr>
            <p14:xfrm>
              <a:off x="4743687" y="5115480"/>
              <a:ext cx="104040" cy="238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23C5E88-2758-E6B3-4A13-E9D69FFFB23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734687" y="5106480"/>
                <a:ext cx="121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33A8113-E6DF-2088-A1BE-7780642996AF}"/>
                  </a:ext>
                </a:extLst>
              </p14:cNvPr>
              <p14:cNvContentPartPr/>
              <p14:nvPr/>
            </p14:nvContentPartPr>
            <p14:xfrm>
              <a:off x="4853847" y="5164800"/>
              <a:ext cx="364320" cy="338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33A8113-E6DF-2088-A1BE-7780642996A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844847" y="5156160"/>
                <a:ext cx="381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7DE876F-D1F2-098D-0CAC-8F8122C95618}"/>
                  </a:ext>
                </a:extLst>
              </p14:cNvPr>
              <p14:cNvContentPartPr/>
              <p14:nvPr/>
            </p14:nvContentPartPr>
            <p14:xfrm>
              <a:off x="2663247" y="5161200"/>
              <a:ext cx="148320" cy="21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7DE876F-D1F2-098D-0CAC-8F8122C9561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654247" y="5152560"/>
                <a:ext cx="165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8E787CB-1BA1-210B-45DF-86EFD1C80DBC}"/>
                  </a:ext>
                </a:extLst>
              </p14:cNvPr>
              <p14:cNvContentPartPr/>
              <p14:nvPr/>
            </p14:nvContentPartPr>
            <p14:xfrm>
              <a:off x="2862687" y="5133840"/>
              <a:ext cx="27720" cy="274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8E787CB-1BA1-210B-45DF-86EFD1C80DB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53687" y="5124840"/>
                <a:ext cx="45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B2C17AE-E003-BFC6-BB72-50099A36144C}"/>
                  </a:ext>
                </a:extLst>
              </p14:cNvPr>
              <p14:cNvContentPartPr/>
              <p14:nvPr/>
            </p14:nvContentPartPr>
            <p14:xfrm>
              <a:off x="2878887" y="5128440"/>
              <a:ext cx="150120" cy="207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B2C17AE-E003-BFC6-BB72-50099A36144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870247" y="5119440"/>
                <a:ext cx="1677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92BC2AE-1E07-0651-18DD-4CC8CAF60815}"/>
                  </a:ext>
                </a:extLst>
              </p14:cNvPr>
              <p14:cNvContentPartPr/>
              <p14:nvPr/>
            </p14:nvContentPartPr>
            <p14:xfrm>
              <a:off x="2876727" y="5278200"/>
              <a:ext cx="159840" cy="41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92BC2AE-1E07-0651-18DD-4CC8CAF6081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67727" y="5269560"/>
                <a:ext cx="177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9CB1825-6653-9D7E-67D9-C09F4576F32D}"/>
                  </a:ext>
                </a:extLst>
              </p14:cNvPr>
              <p14:cNvContentPartPr/>
              <p14:nvPr/>
            </p14:nvContentPartPr>
            <p14:xfrm>
              <a:off x="3015327" y="5116560"/>
              <a:ext cx="32760" cy="74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9CB1825-6653-9D7E-67D9-C09F4576F32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006327" y="5107920"/>
                <a:ext cx="50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9C8A721-8D16-DD72-6057-D402B1CA4E67}"/>
                  </a:ext>
                </a:extLst>
              </p14:cNvPr>
              <p14:cNvContentPartPr/>
              <p14:nvPr/>
            </p14:nvContentPartPr>
            <p14:xfrm>
              <a:off x="3141687" y="5262720"/>
              <a:ext cx="105480" cy="103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9C8A721-8D16-DD72-6057-D402B1CA4E6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132687" y="5254080"/>
                <a:ext cx="123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810AABF-1021-E1A7-5ED0-9D21719F2F4C}"/>
                  </a:ext>
                </a:extLst>
              </p14:cNvPr>
              <p14:cNvContentPartPr/>
              <p14:nvPr/>
            </p14:nvContentPartPr>
            <p14:xfrm>
              <a:off x="3520767" y="5265960"/>
              <a:ext cx="226800" cy="161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810AABF-1021-E1A7-5ED0-9D21719F2F4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512127" y="5257320"/>
                <a:ext cx="244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4188CF2-1051-3862-0D2A-2430959A2EE7}"/>
                  </a:ext>
                </a:extLst>
              </p14:cNvPr>
              <p14:cNvContentPartPr/>
              <p14:nvPr/>
            </p14:nvContentPartPr>
            <p14:xfrm>
              <a:off x="3770967" y="5125560"/>
              <a:ext cx="295200" cy="225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4188CF2-1051-3862-0D2A-2430959A2EE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61967" y="5116560"/>
                <a:ext cx="312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CC3BE5-21A9-6264-E185-C7AB76CA4FBB}"/>
                  </a:ext>
                </a:extLst>
              </p14:cNvPr>
              <p14:cNvContentPartPr/>
              <p14:nvPr/>
            </p14:nvContentPartPr>
            <p14:xfrm>
              <a:off x="4084167" y="5153280"/>
              <a:ext cx="77040" cy="2109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CC3BE5-21A9-6264-E185-C7AB76CA4FB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075167" y="5144280"/>
                <a:ext cx="94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8A946C2-8470-4ADE-4431-E2C61FDCAB0D}"/>
                  </a:ext>
                </a:extLst>
              </p14:cNvPr>
              <p14:cNvContentPartPr/>
              <p14:nvPr/>
            </p14:nvContentPartPr>
            <p14:xfrm>
              <a:off x="4200807" y="5238240"/>
              <a:ext cx="34560" cy="108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8A946C2-8470-4ADE-4431-E2C61FDCAB0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192167" y="5229240"/>
                <a:ext cx="52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C93613C-D7FF-4D4A-656C-6891A636E63F}"/>
                  </a:ext>
                </a:extLst>
              </p14:cNvPr>
              <p14:cNvContentPartPr/>
              <p14:nvPr/>
            </p14:nvContentPartPr>
            <p14:xfrm>
              <a:off x="4200807" y="5171280"/>
              <a:ext cx="205560" cy="1904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C93613C-D7FF-4D4A-656C-6891A636E63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192167" y="5162640"/>
                <a:ext cx="223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F0A0D2F-15EB-D3D9-45B4-F96AC0DB5F41}"/>
                  </a:ext>
                </a:extLst>
              </p14:cNvPr>
              <p14:cNvContentPartPr/>
              <p14:nvPr/>
            </p14:nvContentPartPr>
            <p14:xfrm>
              <a:off x="2856567" y="5633880"/>
              <a:ext cx="127440" cy="128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F0A0D2F-15EB-D3D9-45B4-F96AC0DB5F4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847927" y="5625240"/>
                <a:ext cx="145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C6691D3-C779-48A8-2AAB-6D0C294F8E64}"/>
                  </a:ext>
                </a:extLst>
              </p14:cNvPr>
              <p14:cNvContentPartPr/>
              <p14:nvPr/>
            </p14:nvContentPartPr>
            <p14:xfrm>
              <a:off x="3091287" y="5619120"/>
              <a:ext cx="17640" cy="1483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C6691D3-C779-48A8-2AAB-6D0C294F8E6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82647" y="5610480"/>
                <a:ext cx="35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1FF327C-34BE-9E4C-7F17-581C865AC92F}"/>
                  </a:ext>
                </a:extLst>
              </p14:cNvPr>
              <p14:cNvContentPartPr/>
              <p14:nvPr/>
            </p14:nvContentPartPr>
            <p14:xfrm>
              <a:off x="3073647" y="5517240"/>
              <a:ext cx="6840" cy="20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1FF327C-34BE-9E4C-7F17-581C865AC92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065007" y="5508240"/>
                <a:ext cx="24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8956F91-2273-BC3A-D282-BC7B73C12592}"/>
                  </a:ext>
                </a:extLst>
              </p14:cNvPr>
              <p14:cNvContentPartPr/>
              <p14:nvPr/>
            </p14:nvContentPartPr>
            <p14:xfrm>
              <a:off x="3178047" y="5602560"/>
              <a:ext cx="125280" cy="3027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8956F91-2273-BC3A-D282-BC7B73C1259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169407" y="5593920"/>
                <a:ext cx="142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0D6232B-3B33-7176-9CE4-270E0C2EA181}"/>
                  </a:ext>
                </a:extLst>
              </p14:cNvPr>
              <p14:cNvContentPartPr/>
              <p14:nvPr/>
            </p14:nvContentPartPr>
            <p14:xfrm>
              <a:off x="3327807" y="5618040"/>
              <a:ext cx="179640" cy="133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0D6232B-3B33-7176-9CE4-270E0C2EA18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319167" y="5609040"/>
                <a:ext cx="197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5853C52-3D1D-1F56-A933-1EC5BF4F2349}"/>
                  </a:ext>
                </a:extLst>
              </p14:cNvPr>
              <p14:cNvContentPartPr/>
              <p14:nvPr/>
            </p14:nvContentPartPr>
            <p14:xfrm>
              <a:off x="3549207" y="5636040"/>
              <a:ext cx="182160" cy="1544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5853C52-3D1D-1F56-A933-1EC5BF4F234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540207" y="5627400"/>
                <a:ext cx="199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10ED89F-7A0E-F392-2181-6637BD1A4375}"/>
                  </a:ext>
                </a:extLst>
              </p14:cNvPr>
              <p14:cNvContentPartPr/>
              <p14:nvPr/>
            </p14:nvContentPartPr>
            <p14:xfrm>
              <a:off x="3747207" y="5497800"/>
              <a:ext cx="95760" cy="2804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10ED89F-7A0E-F392-2181-6637BD1A437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738567" y="5488800"/>
                <a:ext cx="113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BD6A060-60AF-CA54-2A13-63E87FD4F805}"/>
                  </a:ext>
                </a:extLst>
              </p14:cNvPr>
              <p14:cNvContentPartPr/>
              <p14:nvPr/>
            </p14:nvContentPartPr>
            <p14:xfrm>
              <a:off x="3683487" y="5601840"/>
              <a:ext cx="236160" cy="36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BD6A060-60AF-CA54-2A13-63E87FD4F80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674847" y="5592840"/>
                <a:ext cx="253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40655D5-1C42-BB64-269A-0922FEAEE268}"/>
                  </a:ext>
                </a:extLst>
              </p14:cNvPr>
              <p14:cNvContentPartPr/>
              <p14:nvPr/>
            </p14:nvContentPartPr>
            <p14:xfrm>
              <a:off x="3949527" y="5628480"/>
              <a:ext cx="121680" cy="1458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40655D5-1C42-BB64-269A-0922FEAEE26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940887" y="5619480"/>
                <a:ext cx="139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C95656C-0F64-2385-EFF0-7F55A0986390}"/>
                  </a:ext>
                </a:extLst>
              </p14:cNvPr>
              <p14:cNvContentPartPr/>
              <p14:nvPr/>
            </p14:nvContentPartPr>
            <p14:xfrm>
              <a:off x="4089927" y="5616600"/>
              <a:ext cx="262800" cy="1551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C95656C-0F64-2385-EFF0-7F55A098639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081287" y="5607600"/>
                <a:ext cx="2804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D29B1241-A1A2-EE4D-1DF0-5DFA111F2F15}"/>
              </a:ext>
            </a:extLst>
          </p:cNvPr>
          <p:cNvGrpSpPr/>
          <p:nvPr/>
        </p:nvGrpSpPr>
        <p:grpSpPr>
          <a:xfrm>
            <a:off x="5060487" y="4605720"/>
            <a:ext cx="2325600" cy="773640"/>
            <a:chOff x="5060487" y="4807082"/>
            <a:chExt cx="2325600" cy="77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FDC0FDA-4F90-393C-4BB2-67C7F14C6B1B}"/>
                    </a:ext>
                  </a:extLst>
                </p14:cNvPr>
                <p14:cNvContentPartPr/>
                <p14:nvPr/>
              </p14:nvContentPartPr>
              <p14:xfrm>
                <a:off x="6344607" y="4906082"/>
                <a:ext cx="92520" cy="26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FDC0FDA-4F90-393C-4BB2-67C7F14C6B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35607" y="4897442"/>
                  <a:ext cx="110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6B9752-07F7-8719-024B-B7A26640D168}"/>
                    </a:ext>
                  </a:extLst>
                </p14:cNvPr>
                <p14:cNvContentPartPr/>
                <p14:nvPr/>
              </p14:nvContentPartPr>
              <p14:xfrm>
                <a:off x="6425247" y="4937402"/>
                <a:ext cx="373320" cy="39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6B9752-07F7-8719-024B-B7A26640D1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16607" y="4928762"/>
                  <a:ext cx="390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7C317A3-A0CD-3EB9-E7E2-0E4FD26FFA53}"/>
                    </a:ext>
                  </a:extLst>
                </p14:cNvPr>
                <p14:cNvContentPartPr/>
                <p14:nvPr/>
              </p14:nvContentPartPr>
              <p14:xfrm>
                <a:off x="5060487" y="5003282"/>
                <a:ext cx="212760" cy="263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7C317A3-A0CD-3EB9-E7E2-0E4FD26FFA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51487" y="4994642"/>
                  <a:ext cx="230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0CF6AD-1A21-2D2E-C5B5-8456E2A6FC7C}"/>
                    </a:ext>
                  </a:extLst>
                </p14:cNvPr>
                <p14:cNvContentPartPr/>
                <p14:nvPr/>
              </p14:nvContentPartPr>
              <p14:xfrm>
                <a:off x="5270367" y="5007602"/>
                <a:ext cx="131760" cy="157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0CF6AD-1A21-2D2E-C5B5-8456E2A6FC7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61727" y="4998602"/>
                  <a:ext cx="14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6506F7-BDC6-CB31-712F-AB13D5A9CA4D}"/>
                    </a:ext>
                  </a:extLst>
                </p14:cNvPr>
                <p14:cNvContentPartPr/>
                <p14:nvPr/>
              </p14:nvContentPartPr>
              <p14:xfrm>
                <a:off x="5452167" y="4952162"/>
                <a:ext cx="189720" cy="210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6506F7-BDC6-CB31-712F-AB13D5A9CA4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43167" y="4943522"/>
                  <a:ext cx="207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2F591F-5585-40FC-277A-2776F4D791AF}"/>
                    </a:ext>
                  </a:extLst>
                </p14:cNvPr>
                <p14:cNvContentPartPr/>
                <p14:nvPr/>
              </p14:nvContentPartPr>
              <p14:xfrm>
                <a:off x="5681127" y="4991042"/>
                <a:ext cx="147600" cy="111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2F591F-5585-40FC-277A-2776F4D791A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72127" y="4982402"/>
                  <a:ext cx="165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B230A2-AAF0-1779-5F97-2288E8CB8BC8}"/>
                    </a:ext>
                  </a:extLst>
                </p14:cNvPr>
                <p14:cNvContentPartPr/>
                <p14:nvPr/>
              </p14:nvContentPartPr>
              <p14:xfrm>
                <a:off x="5840247" y="4807082"/>
                <a:ext cx="84240" cy="305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B230A2-AAF0-1779-5F97-2288E8CB8B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31247" y="4798442"/>
                  <a:ext cx="101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4249D6-5ADD-8B97-CA8A-FA56A5EE3577}"/>
                    </a:ext>
                  </a:extLst>
                </p14:cNvPr>
                <p14:cNvContentPartPr/>
                <p14:nvPr/>
              </p14:nvContentPartPr>
              <p14:xfrm>
                <a:off x="5784807" y="4971242"/>
                <a:ext cx="323640" cy="142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4249D6-5ADD-8B97-CA8A-FA56A5EE357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75807" y="4962242"/>
                  <a:ext cx="341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1B2CB58-DE9B-1B29-F911-8882F3F32DC6}"/>
                    </a:ext>
                  </a:extLst>
                </p14:cNvPr>
                <p14:cNvContentPartPr/>
                <p14:nvPr/>
              </p14:nvContentPartPr>
              <p14:xfrm>
                <a:off x="5586447" y="5292002"/>
                <a:ext cx="107280" cy="288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1B2CB58-DE9B-1B29-F911-8882F3F32D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77807" y="5283002"/>
                  <a:ext cx="124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BC074F2-3A5F-91E0-8B1D-D1EE50AFB452}"/>
                    </a:ext>
                  </a:extLst>
                </p14:cNvPr>
                <p14:cNvContentPartPr/>
                <p14:nvPr/>
              </p14:nvContentPartPr>
              <p14:xfrm>
                <a:off x="5481687" y="5410442"/>
                <a:ext cx="254160" cy="56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BC074F2-3A5F-91E0-8B1D-D1EE50AFB4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72687" y="5401802"/>
                  <a:ext cx="271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7359216-415B-7DDE-7DD6-9407CE9907A0}"/>
                    </a:ext>
                  </a:extLst>
                </p14:cNvPr>
                <p14:cNvContentPartPr/>
                <p14:nvPr/>
              </p14:nvContentPartPr>
              <p14:xfrm>
                <a:off x="5735127" y="5366882"/>
                <a:ext cx="104760" cy="151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7359216-415B-7DDE-7DD6-9407CE9907A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26487" y="5358242"/>
                  <a:ext cx="122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956AE56-8BF8-D7A2-9EA8-1FA0493FDF74}"/>
                    </a:ext>
                  </a:extLst>
                </p14:cNvPr>
                <p14:cNvContentPartPr/>
                <p14:nvPr/>
              </p14:nvContentPartPr>
              <p14:xfrm>
                <a:off x="5847807" y="5408642"/>
                <a:ext cx="344160" cy="110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956AE56-8BF8-D7A2-9EA8-1FA0493FDF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39167" y="5400002"/>
                  <a:ext cx="361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74B530A-D6F9-B2A8-9F7F-A473A021C131}"/>
                    </a:ext>
                  </a:extLst>
                </p14:cNvPr>
                <p14:cNvContentPartPr/>
                <p14:nvPr/>
              </p14:nvContentPartPr>
              <p14:xfrm>
                <a:off x="6465567" y="5308562"/>
                <a:ext cx="93600" cy="226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74B530A-D6F9-B2A8-9F7F-A473A021C1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56567" y="5299562"/>
                  <a:ext cx="111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E5B59DE-67BD-F33D-377D-2D59CBCA5F58}"/>
                    </a:ext>
                  </a:extLst>
                </p14:cNvPr>
                <p14:cNvContentPartPr/>
                <p14:nvPr/>
              </p14:nvContentPartPr>
              <p14:xfrm>
                <a:off x="6378807" y="5402882"/>
                <a:ext cx="240480" cy="33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E5B59DE-67BD-F33D-377D-2D59CBCA5F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69807" y="5394242"/>
                  <a:ext cx="258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8F02CEB-0C74-9E56-5A06-D2B157037B93}"/>
                    </a:ext>
                  </a:extLst>
                </p14:cNvPr>
                <p14:cNvContentPartPr/>
                <p14:nvPr/>
              </p14:nvContentPartPr>
              <p14:xfrm>
                <a:off x="6671847" y="5371562"/>
                <a:ext cx="88920" cy="138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8F02CEB-0C74-9E56-5A06-D2B157037B9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63207" y="5362922"/>
                  <a:ext cx="106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8274580-4DF5-0A97-A707-3D92424156B5}"/>
                    </a:ext>
                  </a:extLst>
                </p14:cNvPr>
                <p14:cNvContentPartPr/>
                <p14:nvPr/>
              </p14:nvContentPartPr>
              <p14:xfrm>
                <a:off x="6804687" y="5420522"/>
                <a:ext cx="121680" cy="102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8274580-4DF5-0A97-A707-3D92424156B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96047" y="5411522"/>
                  <a:ext cx="139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CE916F8-A0D3-39F5-55F0-1EF12BF6710E}"/>
                    </a:ext>
                  </a:extLst>
                </p14:cNvPr>
                <p14:cNvContentPartPr/>
                <p14:nvPr/>
              </p14:nvContentPartPr>
              <p14:xfrm>
                <a:off x="6965607" y="5394602"/>
                <a:ext cx="54000" cy="131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CE916F8-A0D3-39F5-55F0-1EF12BF6710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956967" y="5385962"/>
                  <a:ext cx="71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461B266-C632-E09C-F009-BEF154513241}"/>
                    </a:ext>
                  </a:extLst>
                </p14:cNvPr>
                <p14:cNvContentPartPr/>
                <p14:nvPr/>
              </p14:nvContentPartPr>
              <p14:xfrm>
                <a:off x="7057047" y="5238362"/>
                <a:ext cx="66960" cy="309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461B266-C632-E09C-F009-BEF15451324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48407" y="5229362"/>
                  <a:ext cx="84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4B01E45-38E1-3FEB-67D6-12FCB5741162}"/>
                    </a:ext>
                  </a:extLst>
                </p14:cNvPr>
                <p14:cNvContentPartPr/>
                <p14:nvPr/>
              </p14:nvContentPartPr>
              <p14:xfrm>
                <a:off x="7012767" y="5374802"/>
                <a:ext cx="223920" cy="135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4B01E45-38E1-3FEB-67D6-12FCB574116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04127" y="5366162"/>
                  <a:ext cx="241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6D93E32-90D8-38EB-8AA7-68FF5E5009DB}"/>
                    </a:ext>
                  </a:extLst>
                </p14:cNvPr>
                <p14:cNvContentPartPr/>
                <p14:nvPr/>
              </p14:nvContentPartPr>
              <p14:xfrm>
                <a:off x="7232367" y="5248802"/>
                <a:ext cx="153720" cy="27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6D93E32-90D8-38EB-8AA7-68FF5E5009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23367" y="5240162"/>
                  <a:ext cx="1713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5508B2D-C02E-F23F-5A42-D4A136B19BA3}"/>
              </a:ext>
            </a:extLst>
          </p:cNvPr>
          <p:cNvGrpSpPr/>
          <p:nvPr/>
        </p:nvGrpSpPr>
        <p:grpSpPr>
          <a:xfrm>
            <a:off x="7611807" y="5170200"/>
            <a:ext cx="870480" cy="178920"/>
            <a:chOff x="7611807" y="5371562"/>
            <a:chExt cx="8704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F789398-888C-2888-0A05-E4228E6610EC}"/>
                    </a:ext>
                  </a:extLst>
                </p14:cNvPr>
                <p14:cNvContentPartPr/>
                <p14:nvPr/>
              </p14:nvContentPartPr>
              <p14:xfrm>
                <a:off x="7611807" y="5383442"/>
                <a:ext cx="116640" cy="154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F789398-888C-2888-0A05-E4228E6610E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602807" y="5374802"/>
                  <a:ext cx="134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DA8F1A2-BD25-025D-BCD3-70096D91F148}"/>
                    </a:ext>
                  </a:extLst>
                </p14:cNvPr>
                <p14:cNvContentPartPr/>
                <p14:nvPr/>
              </p14:nvContentPartPr>
              <p14:xfrm>
                <a:off x="7756887" y="5419442"/>
                <a:ext cx="124560" cy="87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DA8F1A2-BD25-025D-BCD3-70096D91F14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47887" y="5410442"/>
                  <a:ext cx="14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05CF2CD-6C23-D6F4-A8EE-B8FEA4A55D2A}"/>
                    </a:ext>
                  </a:extLst>
                </p14:cNvPr>
                <p14:cNvContentPartPr/>
                <p14:nvPr/>
              </p14:nvContentPartPr>
              <p14:xfrm>
                <a:off x="7882527" y="5382362"/>
                <a:ext cx="266400" cy="165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05CF2CD-6C23-D6F4-A8EE-B8FEA4A55D2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73527" y="5373362"/>
                  <a:ext cx="284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E94AC14-64F9-1209-718B-ABBF0D9522E1}"/>
                    </a:ext>
                  </a:extLst>
                </p14:cNvPr>
                <p14:cNvContentPartPr/>
                <p14:nvPr/>
              </p14:nvContentPartPr>
              <p14:xfrm>
                <a:off x="8161527" y="5371562"/>
                <a:ext cx="320760" cy="178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E94AC14-64F9-1209-718B-ABBF0D9522E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152527" y="5362562"/>
                  <a:ext cx="3384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79873EE-CB4C-4E6B-2118-117AB251D3CA}"/>
              </a:ext>
            </a:extLst>
          </p:cNvPr>
          <p:cNvGrpSpPr/>
          <p:nvPr/>
        </p:nvGrpSpPr>
        <p:grpSpPr>
          <a:xfrm>
            <a:off x="4723527" y="5485200"/>
            <a:ext cx="321120" cy="407520"/>
            <a:chOff x="4723527" y="5686562"/>
            <a:chExt cx="3211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F1A31A2-13CD-CAB2-5765-E0B60F5BAD7B}"/>
                    </a:ext>
                  </a:extLst>
                </p14:cNvPr>
                <p14:cNvContentPartPr/>
                <p14:nvPr/>
              </p14:nvContentPartPr>
              <p14:xfrm>
                <a:off x="4723527" y="5686562"/>
                <a:ext cx="107280" cy="243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F1A31A2-13CD-CAB2-5765-E0B60F5BAD7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14887" y="5677922"/>
                  <a:ext cx="124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F921DEB-AB5F-B578-237A-8381B4487152}"/>
                    </a:ext>
                  </a:extLst>
                </p14:cNvPr>
                <p14:cNvContentPartPr/>
                <p14:nvPr/>
              </p14:nvContentPartPr>
              <p14:xfrm>
                <a:off x="4875087" y="5832362"/>
                <a:ext cx="169560" cy="261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F921DEB-AB5F-B578-237A-8381B44871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866447" y="5823362"/>
                  <a:ext cx="1872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295E7D0-F36E-334B-ECB9-E56890FFA296}"/>
              </a:ext>
            </a:extLst>
          </p:cNvPr>
          <p:cNvGrpSpPr/>
          <p:nvPr/>
        </p:nvGrpSpPr>
        <p:grpSpPr>
          <a:xfrm>
            <a:off x="5391327" y="5481600"/>
            <a:ext cx="1197360" cy="483480"/>
            <a:chOff x="5391327" y="5682962"/>
            <a:chExt cx="119736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3DAD5F2-4E98-7BB8-BC59-AB9CB670A365}"/>
                    </a:ext>
                  </a:extLst>
                </p14:cNvPr>
                <p14:cNvContentPartPr/>
                <p14:nvPr/>
              </p14:nvContentPartPr>
              <p14:xfrm>
                <a:off x="5391327" y="5817962"/>
                <a:ext cx="262800" cy="348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3DAD5F2-4E98-7BB8-BC59-AB9CB670A3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2687" y="5809322"/>
                  <a:ext cx="280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21459F7-51C3-D254-340A-323C797F06D5}"/>
                    </a:ext>
                  </a:extLst>
                </p14:cNvPr>
                <p14:cNvContentPartPr/>
                <p14:nvPr/>
              </p14:nvContentPartPr>
              <p14:xfrm>
                <a:off x="5666367" y="5862602"/>
                <a:ext cx="169920" cy="243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21459F7-51C3-D254-340A-323C797F06D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57367" y="5853962"/>
                  <a:ext cx="187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7E9185-FFD2-C539-0F99-611E80A5E945}"/>
                    </a:ext>
                  </a:extLst>
                </p14:cNvPr>
                <p14:cNvContentPartPr/>
                <p14:nvPr/>
              </p14:nvContentPartPr>
              <p14:xfrm>
                <a:off x="5861487" y="5682962"/>
                <a:ext cx="3060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7E9185-FFD2-C539-0F99-611E80A5E9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52487" y="5674322"/>
                  <a:ext cx="48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BBF435C-8B8B-ECFC-9EA8-5B5A0E43BEEE}"/>
                    </a:ext>
                  </a:extLst>
                </p14:cNvPr>
                <p14:cNvContentPartPr/>
                <p14:nvPr/>
              </p14:nvContentPartPr>
              <p14:xfrm>
                <a:off x="5935647" y="5841362"/>
                <a:ext cx="104400" cy="60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BBF435C-8B8B-ECFC-9EA8-5B5A0E43BE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27007" y="5832362"/>
                  <a:ext cx="122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F25F3-B940-094C-9A04-28251BA36E05}"/>
                    </a:ext>
                  </a:extLst>
                </p14:cNvPr>
                <p14:cNvContentPartPr/>
                <p14:nvPr/>
              </p14:nvContentPartPr>
              <p14:xfrm>
                <a:off x="5957607" y="5809682"/>
                <a:ext cx="113760" cy="302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F25F3-B940-094C-9A04-28251BA36E0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48607" y="5800682"/>
                  <a:ext cx="131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7272C9F-3EB6-1D32-9EE9-A8CD3B6A5BA3}"/>
                    </a:ext>
                  </a:extLst>
                </p14:cNvPr>
                <p14:cNvContentPartPr/>
                <p14:nvPr/>
              </p14:nvContentPartPr>
              <p14:xfrm>
                <a:off x="6145167" y="5829842"/>
                <a:ext cx="16920" cy="102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7272C9F-3EB6-1D32-9EE9-A8CD3B6A5BA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36527" y="5821202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C7B9304-52D2-0530-63F9-5F0A821A5FB9}"/>
                    </a:ext>
                  </a:extLst>
                </p14:cNvPr>
                <p14:cNvContentPartPr/>
                <p14:nvPr/>
              </p14:nvContentPartPr>
              <p14:xfrm>
                <a:off x="6165687" y="5707442"/>
                <a:ext cx="189720" cy="195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C7B9304-52D2-0530-63F9-5F0A821A5F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57047" y="5698442"/>
                  <a:ext cx="20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0F95B26-9C97-3112-8504-5BDBBB5F1538}"/>
                    </a:ext>
                  </a:extLst>
                </p14:cNvPr>
                <p14:cNvContentPartPr/>
                <p14:nvPr/>
              </p14:nvContentPartPr>
              <p14:xfrm>
                <a:off x="6372327" y="5818682"/>
                <a:ext cx="216360" cy="346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0F95B26-9C97-3112-8504-5BDBBB5F153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63327" y="5810042"/>
                  <a:ext cx="23400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9162992-3E97-8343-CD8A-CA520367C4C2}"/>
              </a:ext>
            </a:extLst>
          </p:cNvPr>
          <p:cNvGrpSpPr/>
          <p:nvPr/>
        </p:nvGrpSpPr>
        <p:grpSpPr>
          <a:xfrm>
            <a:off x="6892527" y="5455680"/>
            <a:ext cx="789840" cy="400320"/>
            <a:chOff x="6892527" y="5657042"/>
            <a:chExt cx="78984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F5F3433-6599-EEA7-A387-5B2385820D5C}"/>
                    </a:ext>
                  </a:extLst>
                </p14:cNvPr>
                <p14:cNvContentPartPr/>
                <p14:nvPr/>
              </p14:nvContentPartPr>
              <p14:xfrm>
                <a:off x="6892527" y="5838122"/>
                <a:ext cx="161280" cy="219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F5F3433-6599-EEA7-A387-5B2385820D5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883887" y="5829482"/>
                  <a:ext cx="178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5D34392-2A55-C9F9-6788-15BDBB444994}"/>
                    </a:ext>
                  </a:extLst>
                </p14:cNvPr>
                <p14:cNvContentPartPr/>
                <p14:nvPr/>
              </p14:nvContentPartPr>
              <p14:xfrm>
                <a:off x="7086567" y="5713922"/>
                <a:ext cx="239760" cy="245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5D34392-2A55-C9F9-6788-15BDBB44499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077927" y="5704922"/>
                  <a:ext cx="25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6E50AB4-A587-C3E8-F9F5-964D33D69198}"/>
                    </a:ext>
                  </a:extLst>
                </p14:cNvPr>
                <p14:cNvContentPartPr/>
                <p14:nvPr/>
              </p14:nvContentPartPr>
              <p14:xfrm>
                <a:off x="7360887" y="5703122"/>
                <a:ext cx="42120" cy="236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6E50AB4-A587-C3E8-F9F5-964D33D6919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52247" y="5694482"/>
                  <a:ext cx="59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8DC50C1-F497-390A-1399-03CA4B7D1465}"/>
                    </a:ext>
                  </a:extLst>
                </p14:cNvPr>
                <p14:cNvContentPartPr/>
                <p14:nvPr/>
              </p14:nvContentPartPr>
              <p14:xfrm>
                <a:off x="7463487" y="5756402"/>
                <a:ext cx="33480" cy="162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8DC50C1-F497-390A-1399-03CA4B7D146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847" y="5747402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8AA111A-8BC4-9F7E-14BA-635895974D25}"/>
                    </a:ext>
                  </a:extLst>
                </p14:cNvPr>
                <p14:cNvContentPartPr/>
                <p14:nvPr/>
              </p14:nvContentPartPr>
              <p14:xfrm>
                <a:off x="7545567" y="5820122"/>
                <a:ext cx="136800" cy="121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8AA111A-8BC4-9F7E-14BA-635895974D2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36927" y="5811122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598BFAC-AEA3-2528-C782-23C457DD2F3E}"/>
                    </a:ext>
                  </a:extLst>
                </p14:cNvPr>
                <p14:cNvContentPartPr/>
                <p14:nvPr/>
              </p14:nvContentPartPr>
              <p14:xfrm>
                <a:off x="7495527" y="5657042"/>
                <a:ext cx="14040" cy="3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598BFAC-AEA3-2528-C782-23C457DD2F3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486527" y="5648402"/>
                  <a:ext cx="316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A04B80F-DA56-6B59-5EED-23CA37BB9115}"/>
              </a:ext>
            </a:extLst>
          </p:cNvPr>
          <p:cNvGrpSpPr/>
          <p:nvPr/>
        </p:nvGrpSpPr>
        <p:grpSpPr>
          <a:xfrm>
            <a:off x="7980087" y="5488800"/>
            <a:ext cx="475920" cy="479880"/>
            <a:chOff x="7980087" y="5690162"/>
            <a:chExt cx="4759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FD68B7F-71FF-7C2B-5F79-9A1188D5EB2F}"/>
                    </a:ext>
                  </a:extLst>
                </p14:cNvPr>
                <p14:cNvContentPartPr/>
                <p14:nvPr/>
              </p14:nvContentPartPr>
              <p14:xfrm>
                <a:off x="7980087" y="5690162"/>
                <a:ext cx="36720" cy="248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FD68B7F-71FF-7C2B-5F79-9A1188D5EB2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71087" y="5681522"/>
                  <a:ext cx="54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0A6D7F4-954B-2C22-BBF5-C59EAD561A96}"/>
                    </a:ext>
                  </a:extLst>
                </p14:cNvPr>
                <p14:cNvContentPartPr/>
                <p14:nvPr/>
              </p14:nvContentPartPr>
              <p14:xfrm>
                <a:off x="7990887" y="5729762"/>
                <a:ext cx="123120" cy="164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0A6D7F4-954B-2C22-BBF5-C59EAD561A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82247" y="5720762"/>
                  <a:ext cx="140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310805B-9E6E-BFFB-FCBE-30D8EE6EED24}"/>
                    </a:ext>
                  </a:extLst>
                </p14:cNvPr>
                <p14:cNvContentPartPr/>
                <p14:nvPr/>
              </p14:nvContentPartPr>
              <p14:xfrm>
                <a:off x="8141367" y="5791322"/>
                <a:ext cx="122400" cy="137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310805B-9E6E-BFFB-FCBE-30D8EE6EED2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132367" y="5782682"/>
                  <a:ext cx="140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405AD12-DE9F-AD4C-C562-D3CA9643F2A7}"/>
                    </a:ext>
                  </a:extLst>
                </p14:cNvPr>
                <p14:cNvContentPartPr/>
                <p14:nvPr/>
              </p14:nvContentPartPr>
              <p14:xfrm>
                <a:off x="8281767" y="5829842"/>
                <a:ext cx="174240" cy="340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405AD12-DE9F-AD4C-C562-D3CA9643F2A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272767" y="5820842"/>
                  <a:ext cx="1918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3C8C53-49D9-C395-58CD-C3CEE79B9018}"/>
              </a:ext>
            </a:extLst>
          </p:cNvPr>
          <p:cNvGrpSpPr/>
          <p:nvPr/>
        </p:nvGrpSpPr>
        <p:grpSpPr>
          <a:xfrm>
            <a:off x="313887" y="6097560"/>
            <a:ext cx="1949760" cy="462600"/>
            <a:chOff x="313887" y="6298922"/>
            <a:chExt cx="194976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888804D-0BA2-46A4-139F-C64E127BB9AE}"/>
                    </a:ext>
                  </a:extLst>
                </p14:cNvPr>
                <p14:cNvContentPartPr/>
                <p14:nvPr/>
              </p14:nvContentPartPr>
              <p14:xfrm>
                <a:off x="523767" y="6455162"/>
                <a:ext cx="126000" cy="177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888804D-0BA2-46A4-139F-C64E127BB9A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4767" y="6446522"/>
                  <a:ext cx="143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3503D99-E958-7E6E-E56A-42E7365B458C}"/>
                    </a:ext>
                  </a:extLst>
                </p14:cNvPr>
                <p14:cNvContentPartPr/>
                <p14:nvPr/>
              </p14:nvContentPartPr>
              <p14:xfrm>
                <a:off x="313887" y="6302882"/>
                <a:ext cx="478800" cy="458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3503D99-E958-7E6E-E56A-42E7365B4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4887" y="6293882"/>
                  <a:ext cx="4964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C1328EE-F257-5B53-5C84-1F4F812EA1FC}"/>
                    </a:ext>
                  </a:extLst>
                </p14:cNvPr>
                <p14:cNvContentPartPr/>
                <p14:nvPr/>
              </p14:nvContentPartPr>
              <p14:xfrm>
                <a:off x="907167" y="6468482"/>
                <a:ext cx="122040" cy="170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C1328EE-F257-5B53-5C84-1F4F812EA1F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98167" y="6459482"/>
                  <a:ext cx="139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7ACD2A9-2DB5-DF8C-14E7-4DB268C374C7}"/>
                    </a:ext>
                  </a:extLst>
                </p14:cNvPr>
                <p14:cNvContentPartPr/>
                <p14:nvPr/>
              </p14:nvContentPartPr>
              <p14:xfrm>
                <a:off x="1052607" y="6489362"/>
                <a:ext cx="209160" cy="142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7ACD2A9-2DB5-DF8C-14E7-4DB268C374C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3967" y="6480722"/>
                  <a:ext cx="22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90127F4-5D5F-8006-0E7C-5D8AD2F19AC5}"/>
                    </a:ext>
                  </a:extLst>
                </p14:cNvPr>
                <p14:cNvContentPartPr/>
                <p14:nvPr/>
              </p14:nvContentPartPr>
              <p14:xfrm>
                <a:off x="1292367" y="6298922"/>
                <a:ext cx="82800" cy="334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90127F4-5D5F-8006-0E7C-5D8AD2F19A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83367" y="6290282"/>
                  <a:ext cx="100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E2E579-CA59-5329-4CEB-5D48273E94E4}"/>
                    </a:ext>
                  </a:extLst>
                </p14:cNvPr>
                <p14:cNvContentPartPr/>
                <p14:nvPr/>
              </p14:nvContentPartPr>
              <p14:xfrm>
                <a:off x="1200927" y="6443642"/>
                <a:ext cx="212760" cy="126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E2E579-CA59-5329-4CEB-5D48273E94E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91927" y="6434642"/>
                  <a:ext cx="230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BD0D7B3-280D-BD2A-1868-B69232C5F07E}"/>
                    </a:ext>
                  </a:extLst>
                </p14:cNvPr>
                <p14:cNvContentPartPr/>
                <p14:nvPr/>
              </p14:nvContentPartPr>
              <p14:xfrm>
                <a:off x="1478127" y="6480002"/>
                <a:ext cx="56880" cy="164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BD0D7B3-280D-BD2A-1868-B69232C5F07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69127" y="6471362"/>
                  <a:ext cx="74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44A7E9D-5A2F-D853-0453-73BF49293FAB}"/>
                    </a:ext>
                  </a:extLst>
                </p14:cNvPr>
                <p14:cNvContentPartPr/>
                <p14:nvPr/>
              </p14:nvContentPartPr>
              <p14:xfrm>
                <a:off x="1475607" y="6304322"/>
                <a:ext cx="13320" cy="56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44A7E9D-5A2F-D853-0453-73BF49293FA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466967" y="6295322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A9C79CA-1CC9-86BA-FCAF-870EA2DE1663}"/>
                    </a:ext>
                  </a:extLst>
                </p14:cNvPr>
                <p14:cNvContentPartPr/>
                <p14:nvPr/>
              </p14:nvContentPartPr>
              <p14:xfrm>
                <a:off x="1539687" y="6312242"/>
                <a:ext cx="128160" cy="360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A9C79CA-1CC9-86BA-FCAF-870EA2DE166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530687" y="6303602"/>
                  <a:ext cx="145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21D3CF9-9AB3-174B-E6A9-53684D5661AB}"/>
                    </a:ext>
                  </a:extLst>
                </p14:cNvPr>
                <p14:cNvContentPartPr/>
                <p14:nvPr/>
              </p14:nvContentPartPr>
              <p14:xfrm>
                <a:off x="1463367" y="6384602"/>
                <a:ext cx="291240" cy="215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21D3CF9-9AB3-174B-E6A9-53684D5661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454367" y="6375602"/>
                  <a:ext cx="308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173F0B2-5CCB-54D9-1038-D5CEDD8BA69F}"/>
                    </a:ext>
                  </a:extLst>
                </p14:cNvPr>
                <p14:cNvContentPartPr/>
                <p14:nvPr/>
              </p14:nvContentPartPr>
              <p14:xfrm>
                <a:off x="1827687" y="6499802"/>
                <a:ext cx="93600" cy="114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173F0B2-5CCB-54D9-1038-D5CEDD8BA6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819047" y="6491162"/>
                  <a:ext cx="111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A8F6982-6E5B-8E1D-AC7B-4840861B6A08}"/>
                    </a:ext>
                  </a:extLst>
                </p14:cNvPr>
                <p14:cNvContentPartPr/>
                <p14:nvPr/>
              </p14:nvContentPartPr>
              <p14:xfrm>
                <a:off x="1928847" y="6499442"/>
                <a:ext cx="145440" cy="118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A8F6982-6E5B-8E1D-AC7B-4840861B6A0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919847" y="6490802"/>
                  <a:ext cx="16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29E669A-6332-E325-0107-F8C95A896843}"/>
                    </a:ext>
                  </a:extLst>
                </p14:cNvPr>
                <p14:cNvContentPartPr/>
                <p14:nvPr/>
              </p14:nvContentPartPr>
              <p14:xfrm>
                <a:off x="2054847" y="6300002"/>
                <a:ext cx="67680" cy="295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29E669A-6332-E325-0107-F8C95A8968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46207" y="6291362"/>
                  <a:ext cx="85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4A6D904-C91B-FBE2-A0FB-3F3F411A5DCC}"/>
                    </a:ext>
                  </a:extLst>
                </p14:cNvPr>
                <p14:cNvContentPartPr/>
                <p14:nvPr/>
              </p14:nvContentPartPr>
              <p14:xfrm>
                <a:off x="2000127" y="6447242"/>
                <a:ext cx="263520" cy="163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4A6D904-C91B-FBE2-A0FB-3F3F411A5DC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91127" y="6438242"/>
                  <a:ext cx="281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79B2C13-7D6C-4187-A96F-4F2B9888FBDF}"/>
              </a:ext>
            </a:extLst>
          </p:cNvPr>
          <p:cNvGrpSpPr/>
          <p:nvPr/>
        </p:nvGrpSpPr>
        <p:grpSpPr>
          <a:xfrm>
            <a:off x="2465967" y="6110520"/>
            <a:ext cx="498960" cy="358920"/>
            <a:chOff x="2465967" y="6311882"/>
            <a:chExt cx="4989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18CECD-C1FF-CA31-CA1B-2A43B5AC47E6}"/>
                    </a:ext>
                  </a:extLst>
                </p14:cNvPr>
                <p14:cNvContentPartPr/>
                <p14:nvPr/>
              </p14:nvContentPartPr>
              <p14:xfrm>
                <a:off x="2465967" y="6311882"/>
                <a:ext cx="211680" cy="314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18CECD-C1FF-CA31-CA1B-2A43B5AC47E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57327" y="6303242"/>
                  <a:ext cx="229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F065D62-59F5-1014-F4D1-117C2485165B}"/>
                    </a:ext>
                  </a:extLst>
                </p14:cNvPr>
                <p14:cNvContentPartPr/>
                <p14:nvPr/>
              </p14:nvContentPartPr>
              <p14:xfrm>
                <a:off x="2716887" y="6505562"/>
                <a:ext cx="123480" cy="1184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F065D62-59F5-1014-F4D1-117C2485165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707887" y="6496562"/>
                  <a:ext cx="141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E5D8B6F-C79B-D23D-7C77-F6901CA9114C}"/>
                    </a:ext>
                  </a:extLst>
                </p14:cNvPr>
                <p14:cNvContentPartPr/>
                <p14:nvPr/>
              </p14:nvContentPartPr>
              <p14:xfrm>
                <a:off x="2870607" y="6506642"/>
                <a:ext cx="94320" cy="164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E5D8B6F-C79B-D23D-7C77-F6901CA9114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861967" y="6498002"/>
                  <a:ext cx="111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2AE8BC2-7C4F-5296-447E-C2611B80C717}"/>
              </a:ext>
            </a:extLst>
          </p:cNvPr>
          <p:cNvGrpSpPr/>
          <p:nvPr/>
        </p:nvGrpSpPr>
        <p:grpSpPr>
          <a:xfrm>
            <a:off x="3326727" y="6111600"/>
            <a:ext cx="1226160" cy="344160"/>
            <a:chOff x="3326727" y="6312962"/>
            <a:chExt cx="12261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34119F2-4640-0007-3FE1-D75D73FA4269}"/>
                    </a:ext>
                  </a:extLst>
                </p14:cNvPr>
                <p14:cNvContentPartPr/>
                <p14:nvPr/>
              </p14:nvContentPartPr>
              <p14:xfrm>
                <a:off x="3326727" y="6470642"/>
                <a:ext cx="130680" cy="147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34119F2-4640-0007-3FE1-D75D73FA426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18087" y="6462002"/>
                  <a:ext cx="148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FD5C30F-D6E9-7C01-D62A-F78DFFACF8E2}"/>
                    </a:ext>
                  </a:extLst>
                </p14:cNvPr>
                <p14:cNvContentPartPr/>
                <p14:nvPr/>
              </p14:nvContentPartPr>
              <p14:xfrm>
                <a:off x="3521487" y="6473882"/>
                <a:ext cx="108360" cy="123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FD5C30F-D6E9-7C01-D62A-F78DFFACF8E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512487" y="6464882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375F63E-F857-B608-5148-BB0348BBCF79}"/>
                    </a:ext>
                  </a:extLst>
                </p14:cNvPr>
                <p14:cNvContentPartPr/>
                <p14:nvPr/>
              </p14:nvContentPartPr>
              <p14:xfrm>
                <a:off x="3646047" y="6312962"/>
                <a:ext cx="237960" cy="276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375F63E-F857-B608-5148-BB0348BBCF7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637047" y="6304322"/>
                  <a:ext cx="255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39C4BFE-9C8B-E20B-2DFA-F869C6D79B3F}"/>
                    </a:ext>
                  </a:extLst>
                </p14:cNvPr>
                <p14:cNvContentPartPr/>
                <p14:nvPr/>
              </p14:nvContentPartPr>
              <p14:xfrm>
                <a:off x="3907047" y="6467402"/>
                <a:ext cx="127440" cy="124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39C4BFE-9C8B-E20B-2DFA-F869C6D79B3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98407" y="6458402"/>
                  <a:ext cx="145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727B46F-4872-8ED1-19AC-4AA11EEDB76E}"/>
                    </a:ext>
                  </a:extLst>
                </p14:cNvPr>
                <p14:cNvContentPartPr/>
                <p14:nvPr/>
              </p14:nvContentPartPr>
              <p14:xfrm>
                <a:off x="4079487" y="6496562"/>
                <a:ext cx="139680" cy="107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727B46F-4872-8ED1-19AC-4AA11EEDB76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070487" y="6487562"/>
                  <a:ext cx="157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27A79A4-7DFB-F0FA-8927-6DEF22A94A89}"/>
                    </a:ext>
                  </a:extLst>
                </p14:cNvPr>
                <p14:cNvContentPartPr/>
                <p14:nvPr/>
              </p14:nvContentPartPr>
              <p14:xfrm>
                <a:off x="4183887" y="6340682"/>
                <a:ext cx="135000" cy="316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27A79A4-7DFB-F0FA-8927-6DEF22A94A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74887" y="6332042"/>
                  <a:ext cx="152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75E2104-D11F-E2A9-9E7F-EBFA4799B629}"/>
                    </a:ext>
                  </a:extLst>
                </p14:cNvPr>
                <p14:cNvContentPartPr/>
                <p14:nvPr/>
              </p14:nvContentPartPr>
              <p14:xfrm>
                <a:off x="4253367" y="6445802"/>
                <a:ext cx="154080" cy="1440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75E2104-D11F-E2A9-9E7F-EBFA4799B62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44727" y="6437162"/>
                  <a:ext cx="171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DFE7C4A-574B-6FBB-2FF1-7512B5E15756}"/>
                    </a:ext>
                  </a:extLst>
                </p14:cNvPr>
                <p14:cNvContentPartPr/>
                <p14:nvPr/>
              </p14:nvContentPartPr>
              <p14:xfrm>
                <a:off x="4395567" y="6343202"/>
                <a:ext cx="20880" cy="159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DFE7C4A-574B-6FBB-2FF1-7512B5E1575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386927" y="6334202"/>
                  <a:ext cx="38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A26451D-8D8A-0066-500F-BB988D5613C8}"/>
                    </a:ext>
                  </a:extLst>
                </p14:cNvPr>
                <p14:cNvContentPartPr/>
                <p14:nvPr/>
              </p14:nvContentPartPr>
              <p14:xfrm>
                <a:off x="4440567" y="6490082"/>
                <a:ext cx="112320" cy="14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A26451D-8D8A-0066-500F-BB988D5613C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31567" y="6481082"/>
                  <a:ext cx="1299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4CFF03B-45D5-F587-E91C-C0AD1CBE42CF}"/>
              </a:ext>
            </a:extLst>
          </p:cNvPr>
          <p:cNvGrpSpPr/>
          <p:nvPr/>
        </p:nvGrpSpPr>
        <p:grpSpPr>
          <a:xfrm>
            <a:off x="4864647" y="6214560"/>
            <a:ext cx="797040" cy="295200"/>
            <a:chOff x="4864647" y="6415922"/>
            <a:chExt cx="79704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695A4A3-7BCA-7C58-3609-BD4AE3D20BBE}"/>
                    </a:ext>
                  </a:extLst>
                </p14:cNvPr>
                <p14:cNvContentPartPr/>
                <p14:nvPr/>
              </p14:nvContentPartPr>
              <p14:xfrm>
                <a:off x="4864647" y="6510242"/>
                <a:ext cx="186120" cy="200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695A4A3-7BCA-7C58-3609-BD4AE3D20BB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55647" y="6501242"/>
                  <a:ext cx="203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83D6177-4690-F5C1-3E60-94A2296121D3}"/>
                    </a:ext>
                  </a:extLst>
                </p14:cNvPr>
                <p14:cNvContentPartPr/>
                <p14:nvPr/>
              </p14:nvContentPartPr>
              <p14:xfrm>
                <a:off x="5036727" y="6415922"/>
                <a:ext cx="321120" cy="225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83D6177-4690-F5C1-3E60-94A2296121D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28087" y="6406922"/>
                  <a:ext cx="338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A5C6CD8-E935-BD76-BF23-D5E8F47EBD75}"/>
                    </a:ext>
                  </a:extLst>
                </p14:cNvPr>
                <p14:cNvContentPartPr/>
                <p14:nvPr/>
              </p14:nvContentPartPr>
              <p14:xfrm>
                <a:off x="5364687" y="6419882"/>
                <a:ext cx="78120" cy="2174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A5C6CD8-E935-BD76-BF23-D5E8F47EBD7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56047" y="6410882"/>
                  <a:ext cx="9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5656E2C-38DA-BCF9-99A1-20E37763103C}"/>
                    </a:ext>
                  </a:extLst>
                </p14:cNvPr>
                <p14:cNvContentPartPr/>
                <p14:nvPr/>
              </p14:nvContentPartPr>
              <p14:xfrm>
                <a:off x="5471607" y="6499082"/>
                <a:ext cx="34560" cy="98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5656E2C-38DA-BCF9-99A1-20E37763103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62607" y="6490082"/>
                  <a:ext cx="52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DB6645D-3300-FC75-E140-1B5E81CD503C}"/>
                    </a:ext>
                  </a:extLst>
                </p14:cNvPr>
                <p14:cNvContentPartPr/>
                <p14:nvPr/>
              </p14:nvContentPartPr>
              <p14:xfrm>
                <a:off x="5516967" y="6454802"/>
                <a:ext cx="144720" cy="160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DB6645D-3300-FC75-E140-1B5E81CD503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508327" y="6445802"/>
                  <a:ext cx="1623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08CCA02-57B1-CBCD-648E-B0FC9866B568}"/>
              </a:ext>
            </a:extLst>
          </p:cNvPr>
          <p:cNvGrpSpPr/>
          <p:nvPr/>
        </p:nvGrpSpPr>
        <p:grpSpPr>
          <a:xfrm>
            <a:off x="5846007" y="6176040"/>
            <a:ext cx="461520" cy="383040"/>
            <a:chOff x="5846007" y="6377402"/>
            <a:chExt cx="4615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AD00C28-2CC6-A68A-54A3-F2584D2212E7}"/>
                    </a:ext>
                  </a:extLst>
                </p14:cNvPr>
                <p14:cNvContentPartPr/>
                <p14:nvPr/>
              </p14:nvContentPartPr>
              <p14:xfrm>
                <a:off x="5846007" y="6377402"/>
                <a:ext cx="45720" cy="248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AD00C28-2CC6-A68A-54A3-F2584D2212E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37367" y="6368762"/>
                  <a:ext cx="63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9AB4F5E-A9F5-BFBD-1D72-461C87F91F8C}"/>
                    </a:ext>
                  </a:extLst>
                </p14:cNvPr>
                <p14:cNvContentPartPr/>
                <p14:nvPr/>
              </p14:nvContentPartPr>
              <p14:xfrm>
                <a:off x="5901447" y="6406202"/>
                <a:ext cx="406080" cy="354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9AB4F5E-A9F5-BFBD-1D72-461C87F91F8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92807" y="6397562"/>
                  <a:ext cx="42372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E683EE9-E954-6922-F052-78F05ADC09CF}"/>
                  </a:ext>
                </a:extLst>
              </p14:cNvPr>
              <p14:cNvContentPartPr/>
              <p14:nvPr/>
            </p14:nvContentPartPr>
            <p14:xfrm>
              <a:off x="6449007" y="6305640"/>
              <a:ext cx="401400" cy="262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E683EE9-E954-6922-F052-78F05ADC09CF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6440007" y="6297000"/>
                <a:ext cx="4190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B4157983-5C50-A3FB-6EB8-598B7D6FE976}"/>
              </a:ext>
            </a:extLst>
          </p:cNvPr>
          <p:cNvGrpSpPr/>
          <p:nvPr/>
        </p:nvGrpSpPr>
        <p:grpSpPr>
          <a:xfrm>
            <a:off x="6601647" y="6087840"/>
            <a:ext cx="2310840" cy="543960"/>
            <a:chOff x="6601647" y="6289202"/>
            <a:chExt cx="231084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2B8380F-162C-137B-40CF-CB334A14EB75}"/>
                    </a:ext>
                  </a:extLst>
                </p14:cNvPr>
                <p14:cNvContentPartPr/>
                <p14:nvPr/>
              </p14:nvContentPartPr>
              <p14:xfrm>
                <a:off x="7045167" y="6358322"/>
                <a:ext cx="191880" cy="123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2B8380F-162C-137B-40CF-CB334A14EB7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036167" y="6349682"/>
                  <a:ext cx="20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CF246FA-3E4B-15CD-8A93-B4B6D4EC3407}"/>
                    </a:ext>
                  </a:extLst>
                </p14:cNvPr>
                <p14:cNvContentPartPr/>
                <p14:nvPr/>
              </p14:nvContentPartPr>
              <p14:xfrm>
                <a:off x="7313727" y="6345722"/>
                <a:ext cx="84960" cy="131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CF246FA-3E4B-15CD-8A93-B4B6D4EC340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05087" y="6336722"/>
                  <a:ext cx="102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6ED72AF-65F3-2630-A7C9-3C5D97A20479}"/>
                    </a:ext>
                  </a:extLst>
                </p14:cNvPr>
                <p14:cNvContentPartPr/>
                <p14:nvPr/>
              </p14:nvContentPartPr>
              <p14:xfrm>
                <a:off x="7417407" y="6327362"/>
                <a:ext cx="300600" cy="120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6ED72AF-65F3-2630-A7C9-3C5D97A2047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08767" y="6318362"/>
                  <a:ext cx="31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F041D9E-B9B9-A13D-6307-BBD8718179DC}"/>
                    </a:ext>
                  </a:extLst>
                </p14:cNvPr>
                <p14:cNvContentPartPr/>
                <p14:nvPr/>
              </p14:nvContentPartPr>
              <p14:xfrm>
                <a:off x="7988367" y="6312242"/>
                <a:ext cx="317160" cy="1454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F041D9E-B9B9-A13D-6307-BBD8718179D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79727" y="6303602"/>
                  <a:ext cx="334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83184B0-BB63-7290-86F8-649C55EEB89A}"/>
                    </a:ext>
                  </a:extLst>
                </p14:cNvPr>
                <p14:cNvContentPartPr/>
                <p14:nvPr/>
              </p14:nvContentPartPr>
              <p14:xfrm>
                <a:off x="8529447" y="6289202"/>
                <a:ext cx="114120" cy="1584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83184B0-BB63-7290-86F8-649C55EEB89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20807" y="6280202"/>
                  <a:ext cx="13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04EECAA-7E69-90A1-A9C4-4B62539DD37C}"/>
                    </a:ext>
                  </a:extLst>
                </p14:cNvPr>
                <p14:cNvContentPartPr/>
                <p14:nvPr/>
              </p14:nvContentPartPr>
              <p14:xfrm>
                <a:off x="8646807" y="6297122"/>
                <a:ext cx="102240" cy="1198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04EECAA-7E69-90A1-A9C4-4B62539DD37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38167" y="6288482"/>
                  <a:ext cx="119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2C545D3-2A05-D620-2E46-6B7E554BBD3D}"/>
                    </a:ext>
                  </a:extLst>
                </p14:cNvPr>
                <p14:cNvContentPartPr/>
                <p14:nvPr/>
              </p14:nvContentPartPr>
              <p14:xfrm>
                <a:off x="8800167" y="6298202"/>
                <a:ext cx="112320" cy="99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2C545D3-2A05-D620-2E46-6B7E554BBD3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791527" y="6289562"/>
                  <a:ext cx="12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D24BEAA-E22A-D256-BFAD-14FE6BE70D7A}"/>
                    </a:ext>
                  </a:extLst>
                </p14:cNvPr>
                <p14:cNvContentPartPr/>
                <p14:nvPr/>
              </p14:nvContentPartPr>
              <p14:xfrm>
                <a:off x="6601647" y="6639122"/>
                <a:ext cx="74520" cy="133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D24BEAA-E22A-D256-BFAD-14FE6BE70D7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593007" y="6630122"/>
                  <a:ext cx="92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20F7756-107C-911E-33CD-9DB5EF9FA019}"/>
                    </a:ext>
                  </a:extLst>
                </p14:cNvPr>
                <p14:cNvContentPartPr/>
                <p14:nvPr/>
              </p14:nvContentPartPr>
              <p14:xfrm>
                <a:off x="6739167" y="6639122"/>
                <a:ext cx="134640" cy="1080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20F7756-107C-911E-33CD-9DB5EF9FA01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730527" y="6630482"/>
                  <a:ext cx="152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32F7061-951C-ED36-56B1-22B7625CA0D1}"/>
                    </a:ext>
                  </a:extLst>
                </p14:cNvPr>
                <p14:cNvContentPartPr/>
                <p14:nvPr/>
              </p14:nvContentPartPr>
              <p14:xfrm>
                <a:off x="6904407" y="6630482"/>
                <a:ext cx="248040" cy="129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32F7061-951C-ED36-56B1-22B7625CA0D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895407" y="6621482"/>
                  <a:ext cx="26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9E34D72-7D9C-A54C-F016-24839981F393}"/>
                    </a:ext>
                  </a:extLst>
                </p14:cNvPr>
                <p14:cNvContentPartPr/>
                <p14:nvPr/>
              </p14:nvContentPartPr>
              <p14:xfrm>
                <a:off x="7197087" y="6619322"/>
                <a:ext cx="235080" cy="98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9E34D72-7D9C-A54C-F016-24839981F39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88087" y="6610322"/>
                  <a:ext cx="252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B37BA35-93CC-6079-7CB4-9DEAB312D298}"/>
                    </a:ext>
                  </a:extLst>
                </p14:cNvPr>
                <p14:cNvContentPartPr/>
                <p14:nvPr/>
              </p14:nvContentPartPr>
              <p14:xfrm>
                <a:off x="7727367" y="6621122"/>
                <a:ext cx="104040" cy="156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B37BA35-93CC-6079-7CB4-9DEAB312D29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18727" y="6612122"/>
                  <a:ext cx="121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C4DF35B-A9B4-FD8B-37DE-086B6BFC42F4}"/>
                    </a:ext>
                  </a:extLst>
                </p14:cNvPr>
                <p14:cNvContentPartPr/>
                <p14:nvPr/>
              </p14:nvContentPartPr>
              <p14:xfrm>
                <a:off x="7825287" y="6639122"/>
                <a:ext cx="97560" cy="133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C4DF35B-A9B4-FD8B-37DE-086B6BFC42F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16287" y="6630482"/>
                  <a:ext cx="115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E280928-71F5-8827-1F11-9A7441D793D9}"/>
                    </a:ext>
                  </a:extLst>
                </p14:cNvPr>
                <p14:cNvContentPartPr/>
                <p14:nvPr/>
              </p14:nvContentPartPr>
              <p14:xfrm>
                <a:off x="7943727" y="6620762"/>
                <a:ext cx="97200" cy="150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E280928-71F5-8827-1F11-9A7441D793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35087" y="6612122"/>
                  <a:ext cx="11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697244A-F3E5-1455-8C5A-08C0D362E9A6}"/>
                    </a:ext>
                  </a:extLst>
                </p14:cNvPr>
                <p14:cNvContentPartPr/>
                <p14:nvPr/>
              </p14:nvContentPartPr>
              <p14:xfrm>
                <a:off x="8063967" y="6608522"/>
                <a:ext cx="306000" cy="140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697244A-F3E5-1455-8C5A-08C0D362E9A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055327" y="6599522"/>
                  <a:ext cx="323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F332B0E-2EE6-5D04-E378-E2831CE9BA84}"/>
                    </a:ext>
                  </a:extLst>
                </p14:cNvPr>
                <p14:cNvContentPartPr/>
                <p14:nvPr/>
              </p14:nvContentPartPr>
              <p14:xfrm>
                <a:off x="8376807" y="6500162"/>
                <a:ext cx="41040" cy="223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F332B0E-2EE6-5D04-E378-E2831CE9BA8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67807" y="6491162"/>
                  <a:ext cx="58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A1298E2-B8A8-3BF2-B544-0FE6D9CA3E44}"/>
                    </a:ext>
                  </a:extLst>
                </p14:cNvPr>
                <p14:cNvContentPartPr/>
                <p14:nvPr/>
              </p14:nvContentPartPr>
              <p14:xfrm>
                <a:off x="8464647" y="6573962"/>
                <a:ext cx="191880" cy="259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A1298E2-B8A8-3BF2-B544-0FE6D9CA3E4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455647" y="6564962"/>
                  <a:ext cx="209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AD6BC02-18AA-1937-994A-C21618E65347}"/>
                    </a:ext>
                  </a:extLst>
                </p14:cNvPr>
                <p14:cNvContentPartPr/>
                <p14:nvPr/>
              </p14:nvContentPartPr>
              <p14:xfrm>
                <a:off x="8816367" y="6482942"/>
                <a:ext cx="32760" cy="164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AD6BC02-18AA-1937-994A-C21618E6534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07367" y="6474302"/>
                  <a:ext cx="5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DDE574F-AAF6-EDD3-37AB-96F98E5263EF}"/>
                    </a:ext>
                  </a:extLst>
                </p14:cNvPr>
                <p14:cNvContentPartPr/>
                <p14:nvPr/>
              </p14:nvContentPartPr>
              <p14:xfrm>
                <a:off x="8857047" y="6733142"/>
                <a:ext cx="51480" cy="36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DDE574F-AAF6-EDD3-37AB-96F98E5263E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848047" y="6724142"/>
                  <a:ext cx="6912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807801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SSL / TLS certificate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4EB56-7220-E126-BFED-09E284EF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90600"/>
            <a:ext cx="6227545" cy="5105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0142D-8ECD-F771-87E6-91780540BD16}"/>
              </a:ext>
            </a:extLst>
          </p:cNvPr>
          <p:cNvSpPr txBox="1"/>
          <p:nvPr/>
        </p:nvSpPr>
        <p:spPr>
          <a:xfrm>
            <a:off x="3810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https://medium.com/demystifying-security/understanding-tls-certificates-76bdd5815d95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89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8916</TotalTime>
  <Words>734</Words>
  <Application>Microsoft Office PowerPoint</Application>
  <PresentationFormat>On-screen Show (4:3)</PresentationFormat>
  <Paragraphs>103</Paragraphs>
  <Slides>20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2272</cp:revision>
  <cp:lastPrinted>2023-04-18T16:10:34Z</cp:lastPrinted>
  <dcterms:created xsi:type="dcterms:W3CDTF">2013-01-13T00:19:11Z</dcterms:created>
  <dcterms:modified xsi:type="dcterms:W3CDTF">2024-11-25T19:05:43Z</dcterms:modified>
</cp:coreProperties>
</file>