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4" r:id="rId4"/>
    <p:sldId id="277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6B724-1EEA-8B46-8F33-629A60BA302D}" v="915" dt="2024-02-21T15:48:32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36"/>
    <p:restoredTop sz="94565"/>
  </p:normalViewPr>
  <p:slideViewPr>
    <p:cSldViewPr snapToGrid="0" snapToObjects="1" showGuides="1">
      <p:cViewPr varScale="1">
        <p:scale>
          <a:sx n="99" d="100"/>
          <a:sy n="99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Liu" userId="43dea1c8-474b-4585-a386-8cc2b5bf9b86" providerId="ADAL" clId="{9E42A3B2-FC64-3D4D-8E78-4DA234B7900A}"/>
    <pc:docChg chg="undo custSel addSld delSld modSld">
      <pc:chgData name="Wei Liu" userId="43dea1c8-474b-4585-a386-8cc2b5bf9b86" providerId="ADAL" clId="{9E42A3B2-FC64-3D4D-8E78-4DA234B7900A}" dt="2024-01-31T16:21:07.105" v="5348" actId="27636"/>
      <pc:docMkLst>
        <pc:docMk/>
      </pc:docMkLst>
      <pc:sldChg chg="modSp mod">
        <pc:chgData name="Wei Liu" userId="43dea1c8-474b-4585-a386-8cc2b5bf9b86" providerId="ADAL" clId="{9E42A3B2-FC64-3D4D-8E78-4DA234B7900A}" dt="2024-01-31T08:03:05.173" v="608" actId="20577"/>
        <pc:sldMkLst>
          <pc:docMk/>
          <pc:sldMk cId="230646586" sldId="256"/>
        </pc:sldMkLst>
        <pc:spChg chg="mod">
          <ac:chgData name="Wei Liu" userId="43dea1c8-474b-4585-a386-8cc2b5bf9b86" providerId="ADAL" clId="{9E42A3B2-FC64-3D4D-8E78-4DA234B7900A}" dt="2024-01-31T08:03:05.173" v="608" actId="20577"/>
          <ac:spMkLst>
            <pc:docMk/>
            <pc:sldMk cId="230646586" sldId="256"/>
            <ac:spMk id="2" creationId="{7EDC1AD3-F52C-4F4D-BD88-D78843072595}"/>
          </ac:spMkLst>
        </pc:spChg>
      </pc:sldChg>
      <pc:sldChg chg="modSp mod">
        <pc:chgData name="Wei Liu" userId="43dea1c8-474b-4585-a386-8cc2b5bf9b86" providerId="ADAL" clId="{9E42A3B2-FC64-3D4D-8E78-4DA234B7900A}" dt="2024-01-31T16:21:07.105" v="5348" actId="27636"/>
        <pc:sldMkLst>
          <pc:docMk/>
          <pc:sldMk cId="3567700548" sldId="263"/>
        </pc:sldMkLst>
        <pc:spChg chg="mod">
          <ac:chgData name="Wei Liu" userId="43dea1c8-474b-4585-a386-8cc2b5bf9b86" providerId="ADAL" clId="{9E42A3B2-FC64-3D4D-8E78-4DA234B7900A}" dt="2024-01-31T07:18:09.728" v="57" actId="20577"/>
          <ac:spMkLst>
            <pc:docMk/>
            <pc:sldMk cId="3567700548" sldId="263"/>
            <ac:spMk id="2" creationId="{270456D7-8754-D544-A7F7-61F6947EE6C1}"/>
          </ac:spMkLst>
        </pc:spChg>
        <pc:spChg chg="mod">
          <ac:chgData name="Wei Liu" userId="43dea1c8-474b-4585-a386-8cc2b5bf9b86" providerId="ADAL" clId="{9E42A3B2-FC64-3D4D-8E78-4DA234B7900A}" dt="2024-01-31T16:21:07.105" v="5348" actId="27636"/>
          <ac:spMkLst>
            <pc:docMk/>
            <pc:sldMk cId="3567700548" sldId="263"/>
            <ac:spMk id="3" creationId="{8BEDBCFE-8EDB-764B-BA5F-02BB333462F7}"/>
          </ac:spMkLst>
        </pc:spChg>
      </pc:sldChg>
      <pc:sldChg chg="del">
        <pc:chgData name="Wei Liu" userId="43dea1c8-474b-4585-a386-8cc2b5bf9b86" providerId="ADAL" clId="{9E42A3B2-FC64-3D4D-8E78-4DA234B7900A}" dt="2024-01-31T08:58:07.482" v="3669" actId="2696"/>
        <pc:sldMkLst>
          <pc:docMk/>
          <pc:sldMk cId="4103749077" sldId="264"/>
        </pc:sldMkLst>
      </pc:sldChg>
      <pc:sldChg chg="del">
        <pc:chgData name="Wei Liu" userId="43dea1c8-474b-4585-a386-8cc2b5bf9b86" providerId="ADAL" clId="{9E42A3B2-FC64-3D4D-8E78-4DA234B7900A}" dt="2024-01-31T08:58:08.486" v="3670" actId="2696"/>
        <pc:sldMkLst>
          <pc:docMk/>
          <pc:sldMk cId="39173292" sldId="265"/>
        </pc:sldMkLst>
      </pc:sldChg>
      <pc:sldChg chg="del">
        <pc:chgData name="Wei Liu" userId="43dea1c8-474b-4585-a386-8cc2b5bf9b86" providerId="ADAL" clId="{9E42A3B2-FC64-3D4D-8E78-4DA234B7900A}" dt="2024-01-31T08:58:08.973" v="3671" actId="2696"/>
        <pc:sldMkLst>
          <pc:docMk/>
          <pc:sldMk cId="1872522135" sldId="266"/>
        </pc:sldMkLst>
      </pc:sldChg>
      <pc:sldChg chg="modSp add mod">
        <pc:chgData name="Wei Liu" userId="43dea1c8-474b-4585-a386-8cc2b5bf9b86" providerId="ADAL" clId="{9E42A3B2-FC64-3D4D-8E78-4DA234B7900A}" dt="2024-01-31T08:23:20.510" v="1446" actId="20577"/>
        <pc:sldMkLst>
          <pc:docMk/>
          <pc:sldMk cId="2649368395" sldId="267"/>
        </pc:sldMkLst>
        <pc:spChg chg="mod">
          <ac:chgData name="Wei Liu" userId="43dea1c8-474b-4585-a386-8cc2b5bf9b86" providerId="ADAL" clId="{9E42A3B2-FC64-3D4D-8E78-4DA234B7900A}" dt="2024-01-31T08:16:47.103" v="1005" actId="20577"/>
          <ac:spMkLst>
            <pc:docMk/>
            <pc:sldMk cId="2649368395" sldId="267"/>
            <ac:spMk id="2" creationId="{270456D7-8754-D544-A7F7-61F6947EE6C1}"/>
          </ac:spMkLst>
        </pc:spChg>
        <pc:spChg chg="mod">
          <ac:chgData name="Wei Liu" userId="43dea1c8-474b-4585-a386-8cc2b5bf9b86" providerId="ADAL" clId="{9E42A3B2-FC64-3D4D-8E78-4DA234B7900A}" dt="2024-01-31T08:23:20.510" v="1446" actId="20577"/>
          <ac:spMkLst>
            <pc:docMk/>
            <pc:sldMk cId="2649368395" sldId="267"/>
            <ac:spMk id="3" creationId="{8BEDBCFE-8EDB-764B-BA5F-02BB333462F7}"/>
          </ac:spMkLst>
        </pc:spChg>
      </pc:sldChg>
      <pc:sldChg chg="addSp delSp modSp add mod">
        <pc:chgData name="Wei Liu" userId="43dea1c8-474b-4585-a386-8cc2b5bf9b86" providerId="ADAL" clId="{9E42A3B2-FC64-3D4D-8E78-4DA234B7900A}" dt="2024-01-31T15:13:08.566" v="4434" actId="14100"/>
        <pc:sldMkLst>
          <pc:docMk/>
          <pc:sldMk cId="2479464000" sldId="268"/>
        </pc:sldMkLst>
        <pc:spChg chg="mod">
          <ac:chgData name="Wei Liu" userId="43dea1c8-474b-4585-a386-8cc2b5bf9b86" providerId="ADAL" clId="{9E42A3B2-FC64-3D4D-8E78-4DA234B7900A}" dt="2024-01-31T08:39:55.456" v="2697" actId="20577"/>
          <ac:spMkLst>
            <pc:docMk/>
            <pc:sldMk cId="2479464000" sldId="268"/>
            <ac:spMk id="2" creationId="{270456D7-8754-D544-A7F7-61F6947EE6C1}"/>
          </ac:spMkLst>
        </pc:spChg>
        <pc:spChg chg="del">
          <ac:chgData name="Wei Liu" userId="43dea1c8-474b-4585-a386-8cc2b5bf9b86" providerId="ADAL" clId="{9E42A3B2-FC64-3D4D-8E78-4DA234B7900A}" dt="2024-01-31T08:04:45.061" v="660" actId="478"/>
          <ac:spMkLst>
            <pc:docMk/>
            <pc:sldMk cId="2479464000" sldId="268"/>
            <ac:spMk id="3" creationId="{8BEDBCFE-8EDB-764B-BA5F-02BB333462F7}"/>
          </ac:spMkLst>
        </pc:spChg>
        <pc:spChg chg="add mod">
          <ac:chgData name="Wei Liu" userId="43dea1c8-474b-4585-a386-8cc2b5bf9b86" providerId="ADAL" clId="{9E42A3B2-FC64-3D4D-8E78-4DA234B7900A}" dt="2024-01-31T15:13:08.566" v="4434" actId="14100"/>
          <ac:spMkLst>
            <pc:docMk/>
            <pc:sldMk cId="2479464000" sldId="268"/>
            <ac:spMk id="5" creationId="{3CA7CDF0-EB4C-AA4B-8F37-26DC77A83A6D}"/>
          </ac:spMkLst>
        </pc:spChg>
      </pc:sldChg>
      <pc:sldChg chg="modSp add mod">
        <pc:chgData name="Wei Liu" userId="43dea1c8-474b-4585-a386-8cc2b5bf9b86" providerId="ADAL" clId="{9E42A3B2-FC64-3D4D-8E78-4DA234B7900A}" dt="2024-01-31T08:38:12.418" v="2656" actId="14100"/>
        <pc:sldMkLst>
          <pc:docMk/>
          <pc:sldMk cId="2229844789" sldId="269"/>
        </pc:sldMkLst>
        <pc:spChg chg="mod">
          <ac:chgData name="Wei Liu" userId="43dea1c8-474b-4585-a386-8cc2b5bf9b86" providerId="ADAL" clId="{9E42A3B2-FC64-3D4D-8E78-4DA234B7900A}" dt="2024-01-31T08:29:07.547" v="1801" actId="20577"/>
          <ac:spMkLst>
            <pc:docMk/>
            <pc:sldMk cId="2229844789" sldId="269"/>
            <ac:spMk id="2" creationId="{270456D7-8754-D544-A7F7-61F6947EE6C1}"/>
          </ac:spMkLst>
        </pc:spChg>
        <pc:spChg chg="mod">
          <ac:chgData name="Wei Liu" userId="43dea1c8-474b-4585-a386-8cc2b5bf9b86" providerId="ADAL" clId="{9E42A3B2-FC64-3D4D-8E78-4DA234B7900A}" dt="2024-01-31T08:38:12.418" v="2656" actId="14100"/>
          <ac:spMkLst>
            <pc:docMk/>
            <pc:sldMk cId="2229844789" sldId="269"/>
            <ac:spMk id="3" creationId="{8BEDBCFE-8EDB-764B-BA5F-02BB333462F7}"/>
          </ac:spMkLst>
        </pc:spChg>
      </pc:sldChg>
      <pc:sldChg chg="modSp add mod">
        <pc:chgData name="Wei Liu" userId="43dea1c8-474b-4585-a386-8cc2b5bf9b86" providerId="ADAL" clId="{9E42A3B2-FC64-3D4D-8E78-4DA234B7900A}" dt="2024-01-31T09:09:41.173" v="4154" actId="113"/>
        <pc:sldMkLst>
          <pc:docMk/>
          <pc:sldMk cId="941647433" sldId="270"/>
        </pc:sldMkLst>
        <pc:spChg chg="mod">
          <ac:chgData name="Wei Liu" userId="43dea1c8-474b-4585-a386-8cc2b5bf9b86" providerId="ADAL" clId="{9E42A3B2-FC64-3D4D-8E78-4DA234B7900A}" dt="2024-01-31T08:47:59.255" v="3295" actId="20577"/>
          <ac:spMkLst>
            <pc:docMk/>
            <pc:sldMk cId="941647433" sldId="270"/>
            <ac:spMk id="2" creationId="{270456D7-8754-D544-A7F7-61F6947EE6C1}"/>
          </ac:spMkLst>
        </pc:spChg>
        <pc:spChg chg="mod">
          <ac:chgData name="Wei Liu" userId="43dea1c8-474b-4585-a386-8cc2b5bf9b86" providerId="ADAL" clId="{9E42A3B2-FC64-3D4D-8E78-4DA234B7900A}" dt="2024-01-31T09:09:41.173" v="4154" actId="113"/>
          <ac:spMkLst>
            <pc:docMk/>
            <pc:sldMk cId="941647433" sldId="270"/>
            <ac:spMk id="5" creationId="{3CA7CDF0-EB4C-AA4B-8F37-26DC77A83A6D}"/>
          </ac:spMkLst>
        </pc:spChg>
      </pc:sldChg>
      <pc:sldChg chg="addSp delSp modSp add mod">
        <pc:chgData name="Wei Liu" userId="43dea1c8-474b-4585-a386-8cc2b5bf9b86" providerId="ADAL" clId="{9E42A3B2-FC64-3D4D-8E78-4DA234B7900A}" dt="2024-01-31T09:14:51.227" v="4177" actId="20577"/>
        <pc:sldMkLst>
          <pc:docMk/>
          <pc:sldMk cId="3019232387" sldId="271"/>
        </pc:sldMkLst>
        <pc:spChg chg="mod">
          <ac:chgData name="Wei Liu" userId="43dea1c8-474b-4585-a386-8cc2b5bf9b86" providerId="ADAL" clId="{9E42A3B2-FC64-3D4D-8E78-4DA234B7900A}" dt="2024-01-31T09:14:41.085" v="4166" actId="1076"/>
          <ac:spMkLst>
            <pc:docMk/>
            <pc:sldMk cId="3019232387" sldId="271"/>
            <ac:spMk id="2" creationId="{270456D7-8754-D544-A7F7-61F6947EE6C1}"/>
          </ac:spMkLst>
        </pc:spChg>
        <pc:spChg chg="add del mod">
          <ac:chgData name="Wei Liu" userId="43dea1c8-474b-4585-a386-8cc2b5bf9b86" providerId="ADAL" clId="{9E42A3B2-FC64-3D4D-8E78-4DA234B7900A}" dt="2024-01-31T09:02:16.323" v="3705" actId="478"/>
          <ac:spMkLst>
            <pc:docMk/>
            <pc:sldMk cId="3019232387" sldId="271"/>
            <ac:spMk id="4" creationId="{735829E1-234D-E149-8BB5-3CBE0FCEAA0F}"/>
          </ac:spMkLst>
        </pc:spChg>
        <pc:spChg chg="del">
          <ac:chgData name="Wei Liu" userId="43dea1c8-474b-4585-a386-8cc2b5bf9b86" providerId="ADAL" clId="{9E42A3B2-FC64-3D4D-8E78-4DA234B7900A}" dt="2024-01-31T09:02:13.860" v="3704" actId="478"/>
          <ac:spMkLst>
            <pc:docMk/>
            <pc:sldMk cId="3019232387" sldId="271"/>
            <ac:spMk id="5" creationId="{3CA7CDF0-EB4C-AA4B-8F37-26DC77A83A6D}"/>
          </ac:spMkLst>
        </pc:spChg>
        <pc:spChg chg="add mod">
          <ac:chgData name="Wei Liu" userId="43dea1c8-474b-4585-a386-8cc2b5bf9b86" providerId="ADAL" clId="{9E42A3B2-FC64-3D4D-8E78-4DA234B7900A}" dt="2024-01-31T09:14:51.227" v="4177" actId="20577"/>
          <ac:spMkLst>
            <pc:docMk/>
            <pc:sldMk cId="3019232387" sldId="271"/>
            <ac:spMk id="8" creationId="{D2E3BAFE-0942-FE4F-BBB1-812644684665}"/>
          </ac:spMkLst>
        </pc:spChg>
        <pc:spChg chg="add mod">
          <ac:chgData name="Wei Liu" userId="43dea1c8-474b-4585-a386-8cc2b5bf9b86" providerId="ADAL" clId="{9E42A3B2-FC64-3D4D-8E78-4DA234B7900A}" dt="2024-01-31T09:11:47.718" v="4164" actId="1076"/>
          <ac:spMkLst>
            <pc:docMk/>
            <pc:sldMk cId="3019232387" sldId="271"/>
            <ac:spMk id="9" creationId="{C05A0C1C-4BC5-3749-B467-2167D0F9F7CA}"/>
          </ac:spMkLst>
        </pc:spChg>
        <pc:picChg chg="add mod">
          <ac:chgData name="Wei Liu" userId="43dea1c8-474b-4585-a386-8cc2b5bf9b86" providerId="ADAL" clId="{9E42A3B2-FC64-3D4D-8E78-4DA234B7900A}" dt="2024-01-31T09:02:30.006" v="3711" actId="1076"/>
          <ac:picMkLst>
            <pc:docMk/>
            <pc:sldMk cId="3019232387" sldId="271"/>
            <ac:picMk id="7" creationId="{FB3728CA-E5E2-0A4F-B9E5-080686CFB749}"/>
          </ac:picMkLst>
        </pc:picChg>
      </pc:sldChg>
      <pc:sldChg chg="addSp delSp modSp new mod">
        <pc:chgData name="Wei Liu" userId="43dea1c8-474b-4585-a386-8cc2b5bf9b86" providerId="ADAL" clId="{9E42A3B2-FC64-3D4D-8E78-4DA234B7900A}" dt="2024-01-31T09:20:58.360" v="4432" actId="1076"/>
        <pc:sldMkLst>
          <pc:docMk/>
          <pc:sldMk cId="1590341390" sldId="272"/>
        </pc:sldMkLst>
        <pc:spChg chg="mod">
          <ac:chgData name="Wei Liu" userId="43dea1c8-474b-4585-a386-8cc2b5bf9b86" providerId="ADAL" clId="{9E42A3B2-FC64-3D4D-8E78-4DA234B7900A}" dt="2024-01-31T09:20:53.824" v="4430" actId="1076"/>
          <ac:spMkLst>
            <pc:docMk/>
            <pc:sldMk cId="1590341390" sldId="272"/>
            <ac:spMk id="2" creationId="{9A25B75C-BAE9-EA49-9AC5-319DDEE09E76}"/>
          </ac:spMkLst>
        </pc:spChg>
        <pc:spChg chg="del">
          <ac:chgData name="Wei Liu" userId="43dea1c8-474b-4585-a386-8cc2b5bf9b86" providerId="ADAL" clId="{9E42A3B2-FC64-3D4D-8E78-4DA234B7900A}" dt="2024-01-31T09:15:33.483" v="4246" actId="478"/>
          <ac:spMkLst>
            <pc:docMk/>
            <pc:sldMk cId="1590341390" sldId="272"/>
            <ac:spMk id="3" creationId="{60E3D88A-BDC6-A549-B2A7-4ED8945FB6E5}"/>
          </ac:spMkLst>
        </pc:spChg>
        <pc:spChg chg="add mod">
          <ac:chgData name="Wei Liu" userId="43dea1c8-474b-4585-a386-8cc2b5bf9b86" providerId="ADAL" clId="{9E42A3B2-FC64-3D4D-8E78-4DA234B7900A}" dt="2024-01-31T09:20:50.458" v="4429" actId="1076"/>
          <ac:spMkLst>
            <pc:docMk/>
            <pc:sldMk cId="1590341390" sldId="272"/>
            <ac:spMk id="4" creationId="{C334DE22-0ED5-7945-BECE-465B8636DA99}"/>
          </ac:spMkLst>
        </pc:spChg>
        <pc:spChg chg="add mod">
          <ac:chgData name="Wei Liu" userId="43dea1c8-474b-4585-a386-8cc2b5bf9b86" providerId="ADAL" clId="{9E42A3B2-FC64-3D4D-8E78-4DA234B7900A}" dt="2024-01-31T09:20:50.458" v="4429" actId="1076"/>
          <ac:spMkLst>
            <pc:docMk/>
            <pc:sldMk cId="1590341390" sldId="272"/>
            <ac:spMk id="5" creationId="{27DB0AF3-A541-2E48-B964-2B312633C5E6}"/>
          </ac:spMkLst>
        </pc:spChg>
        <pc:spChg chg="add mod">
          <ac:chgData name="Wei Liu" userId="43dea1c8-474b-4585-a386-8cc2b5bf9b86" providerId="ADAL" clId="{9E42A3B2-FC64-3D4D-8E78-4DA234B7900A}" dt="2024-01-31T09:20:50.458" v="4429" actId="1076"/>
          <ac:spMkLst>
            <pc:docMk/>
            <pc:sldMk cId="1590341390" sldId="272"/>
            <ac:spMk id="8" creationId="{5B207602-E45B-3143-BC79-974DC666F362}"/>
          </ac:spMkLst>
        </pc:spChg>
        <pc:picChg chg="add mod">
          <ac:chgData name="Wei Liu" userId="43dea1c8-474b-4585-a386-8cc2b5bf9b86" providerId="ADAL" clId="{9E42A3B2-FC64-3D4D-8E78-4DA234B7900A}" dt="2024-01-31T09:20:58.360" v="4432" actId="1076"/>
          <ac:picMkLst>
            <pc:docMk/>
            <pc:sldMk cId="1590341390" sldId="272"/>
            <ac:picMk id="7" creationId="{4B4E330A-EB8F-3740-9BA9-06E1457F5B91}"/>
          </ac:picMkLst>
        </pc:picChg>
      </pc:sldChg>
      <pc:sldChg chg="new del">
        <pc:chgData name="Wei Liu" userId="43dea1c8-474b-4585-a386-8cc2b5bf9b86" providerId="ADAL" clId="{9E42A3B2-FC64-3D4D-8E78-4DA234B7900A}" dt="2024-01-31T09:15:49.497" v="4248" actId="2696"/>
        <pc:sldMkLst>
          <pc:docMk/>
          <pc:sldMk cId="1132909083" sldId="273"/>
        </pc:sldMkLst>
      </pc:sldChg>
    </pc:docChg>
  </pc:docChgLst>
  <pc:docChgLst>
    <pc:chgData name="Wei Liu" userId="43dea1c8-474b-4585-a386-8cc2b5bf9b86" providerId="ADAL" clId="{5106B724-1EEA-8B46-8F33-629A60BA302D}"/>
    <pc:docChg chg="custSel addSld delSld modSld">
      <pc:chgData name="Wei Liu" userId="43dea1c8-474b-4585-a386-8cc2b5bf9b86" providerId="ADAL" clId="{5106B724-1EEA-8B46-8F33-629A60BA302D}" dt="2024-02-21T16:28:52.087" v="2074" actId="2696"/>
      <pc:docMkLst>
        <pc:docMk/>
      </pc:docMkLst>
      <pc:sldChg chg="modSp mod">
        <pc:chgData name="Wei Liu" userId="43dea1c8-474b-4585-a386-8cc2b5bf9b86" providerId="ADAL" clId="{5106B724-1EEA-8B46-8F33-629A60BA302D}" dt="2024-02-21T05:05:45.818" v="33" actId="20577"/>
        <pc:sldMkLst>
          <pc:docMk/>
          <pc:sldMk cId="230646586" sldId="256"/>
        </pc:sldMkLst>
        <pc:spChg chg="mod">
          <ac:chgData name="Wei Liu" userId="43dea1c8-474b-4585-a386-8cc2b5bf9b86" providerId="ADAL" clId="{5106B724-1EEA-8B46-8F33-629A60BA302D}" dt="2024-02-21T05:05:45.818" v="33" actId="20577"/>
          <ac:spMkLst>
            <pc:docMk/>
            <pc:sldMk cId="230646586" sldId="256"/>
            <ac:spMk id="2" creationId="{7EDC1AD3-F52C-4F4D-BD88-D78843072595}"/>
          </ac:spMkLst>
        </pc:spChg>
      </pc:sldChg>
      <pc:sldChg chg="del">
        <pc:chgData name="Wei Liu" userId="43dea1c8-474b-4585-a386-8cc2b5bf9b86" providerId="ADAL" clId="{5106B724-1EEA-8B46-8F33-629A60BA302D}" dt="2024-02-21T08:52:25.937" v="1733" actId="2696"/>
        <pc:sldMkLst>
          <pc:docMk/>
          <pc:sldMk cId="2276004597" sldId="272"/>
        </pc:sldMkLst>
      </pc:sldChg>
      <pc:sldChg chg="addSp delSp modSp mod">
        <pc:chgData name="Wei Liu" userId="43dea1c8-474b-4585-a386-8cc2b5bf9b86" providerId="ADAL" clId="{5106B724-1EEA-8B46-8F33-629A60BA302D}" dt="2024-02-21T05:52:06.751" v="619" actId="20577"/>
        <pc:sldMkLst>
          <pc:docMk/>
          <pc:sldMk cId="4189583150" sldId="273"/>
        </pc:sldMkLst>
        <pc:spChg chg="add mod">
          <ac:chgData name="Wei Liu" userId="43dea1c8-474b-4585-a386-8cc2b5bf9b86" providerId="ADAL" clId="{5106B724-1EEA-8B46-8F33-629A60BA302D}" dt="2024-02-21T05:37:14.275" v="467" actId="20577"/>
          <ac:spMkLst>
            <pc:docMk/>
            <pc:sldMk cId="4189583150" sldId="273"/>
            <ac:spMk id="2" creationId="{494A495D-0D51-944E-85D9-F91CFA82C5C8}"/>
          </ac:spMkLst>
        </pc:spChg>
        <pc:spChg chg="add mod">
          <ac:chgData name="Wei Liu" userId="43dea1c8-474b-4585-a386-8cc2b5bf9b86" providerId="ADAL" clId="{5106B724-1EEA-8B46-8F33-629A60BA302D}" dt="2024-02-21T05:19:47.557" v="72" actId="20577"/>
          <ac:spMkLst>
            <pc:docMk/>
            <pc:sldMk cId="4189583150" sldId="273"/>
            <ac:spMk id="3" creationId="{3B7659C5-DF91-074A-B547-7FEC29EC6DBD}"/>
          </ac:spMkLst>
        </pc:spChg>
        <pc:spChg chg="add mod">
          <ac:chgData name="Wei Liu" userId="43dea1c8-474b-4585-a386-8cc2b5bf9b86" providerId="ADAL" clId="{5106B724-1EEA-8B46-8F33-629A60BA302D}" dt="2024-02-21T05:52:06.751" v="619" actId="20577"/>
          <ac:spMkLst>
            <pc:docMk/>
            <pc:sldMk cId="4189583150" sldId="273"/>
            <ac:spMk id="4" creationId="{5B75CA21-4D74-AD49-928D-6C2B2FBC5B60}"/>
          </ac:spMkLst>
        </pc:spChg>
        <pc:spChg chg="add mod">
          <ac:chgData name="Wei Liu" userId="43dea1c8-474b-4585-a386-8cc2b5bf9b86" providerId="ADAL" clId="{5106B724-1EEA-8B46-8F33-629A60BA302D}" dt="2024-02-21T05:25:57.191" v="265" actId="14100"/>
          <ac:spMkLst>
            <pc:docMk/>
            <pc:sldMk cId="4189583150" sldId="273"/>
            <ac:spMk id="5" creationId="{D8865FD0-F735-0941-99CB-4AE6B121AB9A}"/>
          </ac:spMkLst>
        </pc:spChg>
        <pc:spChg chg="add del mod">
          <ac:chgData name="Wei Liu" userId="43dea1c8-474b-4585-a386-8cc2b5bf9b86" providerId="ADAL" clId="{5106B724-1EEA-8B46-8F33-629A60BA302D}" dt="2024-02-21T05:27:19.063" v="303"/>
          <ac:spMkLst>
            <pc:docMk/>
            <pc:sldMk cId="4189583150" sldId="273"/>
            <ac:spMk id="6" creationId="{A760BBCF-14ED-8F4C-B82D-B087CB33512F}"/>
          </ac:spMkLst>
        </pc:spChg>
        <pc:spChg chg="add mod">
          <ac:chgData name="Wei Liu" userId="43dea1c8-474b-4585-a386-8cc2b5bf9b86" providerId="ADAL" clId="{5106B724-1EEA-8B46-8F33-629A60BA302D}" dt="2024-02-21T05:26:10.428" v="268" actId="14100"/>
          <ac:spMkLst>
            <pc:docMk/>
            <pc:sldMk cId="4189583150" sldId="273"/>
            <ac:spMk id="7" creationId="{DE2EAA41-1466-6B4D-B7E1-AD36D03FCD44}"/>
          </ac:spMkLst>
        </pc:spChg>
        <pc:spChg chg="add mod">
          <ac:chgData name="Wei Liu" userId="43dea1c8-474b-4585-a386-8cc2b5bf9b86" providerId="ADAL" clId="{5106B724-1EEA-8B46-8F33-629A60BA302D}" dt="2024-02-21T05:37:18.790" v="469" actId="20577"/>
          <ac:spMkLst>
            <pc:docMk/>
            <pc:sldMk cId="4189583150" sldId="273"/>
            <ac:spMk id="8" creationId="{30B638DC-18FB-2246-B6C8-EA934116412D}"/>
          </ac:spMkLst>
        </pc:spChg>
        <pc:spChg chg="add mod">
          <ac:chgData name="Wei Liu" userId="43dea1c8-474b-4585-a386-8cc2b5bf9b86" providerId="ADAL" clId="{5106B724-1EEA-8B46-8F33-629A60BA302D}" dt="2024-02-21T05:39:18.461" v="498" actId="6549"/>
          <ac:spMkLst>
            <pc:docMk/>
            <pc:sldMk cId="4189583150" sldId="273"/>
            <ac:spMk id="9" creationId="{BBAACF50-60F2-DA48-BA3E-E1226169EF3B}"/>
          </ac:spMkLst>
        </pc:spChg>
        <pc:spChg chg="add mod">
          <ac:chgData name="Wei Liu" userId="43dea1c8-474b-4585-a386-8cc2b5bf9b86" providerId="ADAL" clId="{5106B724-1EEA-8B46-8F33-629A60BA302D}" dt="2024-02-21T05:37:27.060" v="474" actId="20577"/>
          <ac:spMkLst>
            <pc:docMk/>
            <pc:sldMk cId="4189583150" sldId="273"/>
            <ac:spMk id="10" creationId="{5D4F1341-3A63-2742-B69E-C8F0F0AC6A58}"/>
          </ac:spMkLst>
        </pc:spChg>
        <pc:spChg chg="add mod">
          <ac:chgData name="Wei Liu" userId="43dea1c8-474b-4585-a386-8cc2b5bf9b86" providerId="ADAL" clId="{5106B724-1EEA-8B46-8F33-629A60BA302D}" dt="2024-02-21T05:36:53.663" v="455" actId="20577"/>
          <ac:spMkLst>
            <pc:docMk/>
            <pc:sldMk cId="4189583150" sldId="273"/>
            <ac:spMk id="11" creationId="{94570C7B-96FD-2041-B17D-7FA4ABB3135E}"/>
          </ac:spMkLst>
        </pc:spChg>
        <pc:spChg chg="add mod">
          <ac:chgData name="Wei Liu" userId="43dea1c8-474b-4585-a386-8cc2b5bf9b86" providerId="ADAL" clId="{5106B724-1EEA-8B46-8F33-629A60BA302D}" dt="2024-02-21T05:42:39.621" v="547" actId="1076"/>
          <ac:spMkLst>
            <pc:docMk/>
            <pc:sldMk cId="4189583150" sldId="273"/>
            <ac:spMk id="12" creationId="{F85368C7-05E9-894D-BB28-F26051BE2CA9}"/>
          </ac:spMkLst>
        </pc:spChg>
        <pc:picChg chg="del">
          <ac:chgData name="Wei Liu" userId="43dea1c8-474b-4585-a386-8cc2b5bf9b86" providerId="ADAL" clId="{5106B724-1EEA-8B46-8F33-629A60BA302D}" dt="2024-02-21T05:05:54.264" v="34" actId="478"/>
          <ac:picMkLst>
            <pc:docMk/>
            <pc:sldMk cId="4189583150" sldId="273"/>
            <ac:picMk id="31" creationId="{F597672C-A424-4B40-BE88-9074F49BBD3E}"/>
          </ac:picMkLst>
        </pc:picChg>
      </pc:sldChg>
      <pc:sldChg chg="addSp delSp modSp add mod">
        <pc:chgData name="Wei Liu" userId="43dea1c8-474b-4585-a386-8cc2b5bf9b86" providerId="ADAL" clId="{5106B724-1EEA-8B46-8F33-629A60BA302D}" dt="2024-02-21T06:05:43.397" v="690" actId="1076"/>
        <pc:sldMkLst>
          <pc:docMk/>
          <pc:sldMk cId="2842422028" sldId="274"/>
        </pc:sldMkLst>
        <pc:spChg chg="del">
          <ac:chgData name="Wei Liu" userId="43dea1c8-474b-4585-a386-8cc2b5bf9b86" providerId="ADAL" clId="{5106B724-1EEA-8B46-8F33-629A60BA302D}" dt="2024-02-21T05:46:32.177" v="550" actId="478"/>
          <ac:spMkLst>
            <pc:docMk/>
            <pc:sldMk cId="2842422028" sldId="274"/>
            <ac:spMk id="2" creationId="{494A495D-0D51-944E-85D9-F91CFA82C5C8}"/>
          </ac:spMkLst>
        </pc:spChg>
        <pc:spChg chg="del">
          <ac:chgData name="Wei Liu" userId="43dea1c8-474b-4585-a386-8cc2b5bf9b86" providerId="ADAL" clId="{5106B724-1EEA-8B46-8F33-629A60BA302D}" dt="2024-02-21T05:46:28.733" v="549" actId="478"/>
          <ac:spMkLst>
            <pc:docMk/>
            <pc:sldMk cId="2842422028" sldId="274"/>
            <ac:spMk id="4" creationId="{5B75CA21-4D74-AD49-928D-6C2B2FBC5B60}"/>
          </ac:spMkLst>
        </pc:spChg>
        <pc:spChg chg="del">
          <ac:chgData name="Wei Liu" userId="43dea1c8-474b-4585-a386-8cc2b5bf9b86" providerId="ADAL" clId="{5106B724-1EEA-8B46-8F33-629A60BA302D}" dt="2024-02-21T05:46:32.177" v="550" actId="478"/>
          <ac:spMkLst>
            <pc:docMk/>
            <pc:sldMk cId="2842422028" sldId="274"/>
            <ac:spMk id="5" creationId="{D8865FD0-F735-0941-99CB-4AE6B121AB9A}"/>
          </ac:spMkLst>
        </pc:spChg>
        <pc:spChg chg="del">
          <ac:chgData name="Wei Liu" userId="43dea1c8-474b-4585-a386-8cc2b5bf9b86" providerId="ADAL" clId="{5106B724-1EEA-8B46-8F33-629A60BA302D}" dt="2024-02-21T05:46:32.177" v="550" actId="478"/>
          <ac:spMkLst>
            <pc:docMk/>
            <pc:sldMk cId="2842422028" sldId="274"/>
            <ac:spMk id="7" creationId="{DE2EAA41-1466-6B4D-B7E1-AD36D03FCD44}"/>
          </ac:spMkLst>
        </pc:spChg>
        <pc:spChg chg="del">
          <ac:chgData name="Wei Liu" userId="43dea1c8-474b-4585-a386-8cc2b5bf9b86" providerId="ADAL" clId="{5106B724-1EEA-8B46-8F33-629A60BA302D}" dt="2024-02-21T05:46:32.177" v="550" actId="478"/>
          <ac:spMkLst>
            <pc:docMk/>
            <pc:sldMk cId="2842422028" sldId="274"/>
            <ac:spMk id="8" creationId="{30B638DC-18FB-2246-B6C8-EA934116412D}"/>
          </ac:spMkLst>
        </pc:spChg>
        <pc:spChg chg="mod">
          <ac:chgData name="Wei Liu" userId="43dea1c8-474b-4585-a386-8cc2b5bf9b86" providerId="ADAL" clId="{5106B724-1EEA-8B46-8F33-629A60BA302D}" dt="2024-02-21T06:05:43.397" v="690" actId="1076"/>
          <ac:spMkLst>
            <pc:docMk/>
            <pc:sldMk cId="2842422028" sldId="274"/>
            <ac:spMk id="9" creationId="{BBAACF50-60F2-DA48-BA3E-E1226169EF3B}"/>
          </ac:spMkLst>
        </pc:spChg>
        <pc:spChg chg="del">
          <ac:chgData name="Wei Liu" userId="43dea1c8-474b-4585-a386-8cc2b5bf9b86" providerId="ADAL" clId="{5106B724-1EEA-8B46-8F33-629A60BA302D}" dt="2024-02-21T05:46:32.177" v="550" actId="478"/>
          <ac:spMkLst>
            <pc:docMk/>
            <pc:sldMk cId="2842422028" sldId="274"/>
            <ac:spMk id="10" creationId="{5D4F1341-3A63-2742-B69E-C8F0F0AC6A58}"/>
          </ac:spMkLst>
        </pc:spChg>
        <pc:spChg chg="mod">
          <ac:chgData name="Wei Liu" userId="43dea1c8-474b-4585-a386-8cc2b5bf9b86" providerId="ADAL" clId="{5106B724-1EEA-8B46-8F33-629A60BA302D}" dt="2024-02-21T05:52:15.975" v="621" actId="20577"/>
          <ac:spMkLst>
            <pc:docMk/>
            <pc:sldMk cId="2842422028" sldId="274"/>
            <ac:spMk id="11" creationId="{94570C7B-96FD-2041-B17D-7FA4ABB3135E}"/>
          </ac:spMkLst>
        </pc:spChg>
        <pc:spChg chg="mod">
          <ac:chgData name="Wei Liu" userId="43dea1c8-474b-4585-a386-8cc2b5bf9b86" providerId="ADAL" clId="{5106B724-1EEA-8B46-8F33-629A60BA302D}" dt="2024-02-21T06:02:37.600" v="661" actId="1076"/>
          <ac:spMkLst>
            <pc:docMk/>
            <pc:sldMk cId="2842422028" sldId="274"/>
            <ac:spMk id="12" creationId="{F85368C7-05E9-894D-BB28-F26051BE2CA9}"/>
          </ac:spMkLst>
        </pc:spChg>
        <pc:spChg chg="add del mod">
          <ac:chgData name="Wei Liu" userId="43dea1c8-474b-4585-a386-8cc2b5bf9b86" providerId="ADAL" clId="{5106B724-1EEA-8B46-8F33-629A60BA302D}" dt="2024-02-21T06:03:15.957" v="665" actId="478"/>
          <ac:spMkLst>
            <pc:docMk/>
            <pc:sldMk cId="2842422028" sldId="274"/>
            <ac:spMk id="13" creationId="{FC618C57-212D-7149-89E8-DED74B5E6206}"/>
          </ac:spMkLst>
        </pc:spChg>
        <pc:spChg chg="add mod">
          <ac:chgData name="Wei Liu" userId="43dea1c8-474b-4585-a386-8cc2b5bf9b86" providerId="ADAL" clId="{5106B724-1EEA-8B46-8F33-629A60BA302D}" dt="2024-02-21T06:05:10.672" v="687" actId="20577"/>
          <ac:spMkLst>
            <pc:docMk/>
            <pc:sldMk cId="2842422028" sldId="274"/>
            <ac:spMk id="16" creationId="{E25EEE2A-1F21-574C-928A-3DA9FB52ACAD}"/>
          </ac:spMkLst>
        </pc:spChg>
        <pc:cxnChg chg="add mod">
          <ac:chgData name="Wei Liu" userId="43dea1c8-474b-4585-a386-8cc2b5bf9b86" providerId="ADAL" clId="{5106B724-1EEA-8B46-8F33-629A60BA302D}" dt="2024-02-21T06:03:34.266" v="668" actId="1076"/>
          <ac:cxnSpMkLst>
            <pc:docMk/>
            <pc:sldMk cId="2842422028" sldId="274"/>
            <ac:cxnSpMk id="14" creationId="{8095D6FE-9921-DC4E-ADA5-8919CD49583D}"/>
          </ac:cxnSpMkLst>
        </pc:cxnChg>
      </pc:sldChg>
      <pc:sldChg chg="addSp delSp modSp new del mod">
        <pc:chgData name="Wei Liu" userId="43dea1c8-474b-4585-a386-8cc2b5bf9b86" providerId="ADAL" clId="{5106B724-1EEA-8B46-8F33-629A60BA302D}" dt="2024-02-21T15:46:02.422" v="1955" actId="2696"/>
        <pc:sldMkLst>
          <pc:docMk/>
          <pc:sldMk cId="2251787206" sldId="275"/>
        </pc:sldMkLst>
        <pc:spChg chg="del">
          <ac:chgData name="Wei Liu" userId="43dea1c8-474b-4585-a386-8cc2b5bf9b86" providerId="ADAL" clId="{5106B724-1EEA-8B46-8F33-629A60BA302D}" dt="2024-02-21T06:09:37.393" v="693" actId="478"/>
          <ac:spMkLst>
            <pc:docMk/>
            <pc:sldMk cId="2251787206" sldId="275"/>
            <ac:spMk id="2" creationId="{349925B5-EE63-FE4E-8B1B-8B21F77EEA14}"/>
          </ac:spMkLst>
        </pc:spChg>
        <pc:spChg chg="del">
          <ac:chgData name="Wei Liu" userId="43dea1c8-474b-4585-a386-8cc2b5bf9b86" providerId="ADAL" clId="{5106B724-1EEA-8B46-8F33-629A60BA302D}" dt="2024-02-21T06:09:36.379" v="692" actId="478"/>
          <ac:spMkLst>
            <pc:docMk/>
            <pc:sldMk cId="2251787206" sldId="275"/>
            <ac:spMk id="3" creationId="{7B945F63-049F-1A42-B8BE-152F7E08BA74}"/>
          </ac:spMkLst>
        </pc:spChg>
        <pc:picChg chg="add del mod">
          <ac:chgData name="Wei Liu" userId="43dea1c8-474b-4585-a386-8cc2b5bf9b86" providerId="ADAL" clId="{5106B724-1EEA-8B46-8F33-629A60BA302D}" dt="2024-02-21T06:27:07.753" v="698" actId="478"/>
          <ac:picMkLst>
            <pc:docMk/>
            <pc:sldMk cId="2251787206" sldId="275"/>
            <ac:picMk id="5" creationId="{C49C5778-5870-8644-873E-65B27C93B556}"/>
          </ac:picMkLst>
        </pc:picChg>
        <pc:picChg chg="add mod">
          <ac:chgData name="Wei Liu" userId="43dea1c8-474b-4585-a386-8cc2b5bf9b86" providerId="ADAL" clId="{5106B724-1EEA-8B46-8F33-629A60BA302D}" dt="2024-02-21T06:33:52.725" v="702" actId="1076"/>
          <ac:picMkLst>
            <pc:docMk/>
            <pc:sldMk cId="2251787206" sldId="275"/>
            <ac:picMk id="7" creationId="{35CD015B-B1C6-E84B-A8B4-55569D7445B6}"/>
          </ac:picMkLst>
        </pc:picChg>
      </pc:sldChg>
      <pc:sldChg chg="addSp delSp modSp new del mod">
        <pc:chgData name="Wei Liu" userId="43dea1c8-474b-4585-a386-8cc2b5bf9b86" providerId="ADAL" clId="{5106B724-1EEA-8B46-8F33-629A60BA302D}" dt="2024-02-21T16:28:52.087" v="2074" actId="2696"/>
        <pc:sldMkLst>
          <pc:docMk/>
          <pc:sldMk cId="2095745946" sldId="276"/>
        </pc:sldMkLst>
        <pc:spChg chg="del">
          <ac:chgData name="Wei Liu" userId="43dea1c8-474b-4585-a386-8cc2b5bf9b86" providerId="ADAL" clId="{5106B724-1EEA-8B46-8F33-629A60BA302D}" dt="2024-02-21T06:39:28.478" v="705" actId="478"/>
          <ac:spMkLst>
            <pc:docMk/>
            <pc:sldMk cId="2095745946" sldId="276"/>
            <ac:spMk id="2" creationId="{E453238A-ED98-0E4C-9222-9309E982475D}"/>
          </ac:spMkLst>
        </pc:spChg>
        <pc:spChg chg="del">
          <ac:chgData name="Wei Liu" userId="43dea1c8-474b-4585-a386-8cc2b5bf9b86" providerId="ADAL" clId="{5106B724-1EEA-8B46-8F33-629A60BA302D}" dt="2024-02-21T06:39:23.666" v="704" actId="478"/>
          <ac:spMkLst>
            <pc:docMk/>
            <pc:sldMk cId="2095745946" sldId="276"/>
            <ac:spMk id="3" creationId="{A19C519F-E3BE-3C46-BEA0-B42D3CA04F33}"/>
          </ac:spMkLst>
        </pc:spChg>
        <pc:spChg chg="add mod">
          <ac:chgData name="Wei Liu" userId="43dea1c8-474b-4585-a386-8cc2b5bf9b86" providerId="ADAL" clId="{5106B724-1EEA-8B46-8F33-629A60BA302D}" dt="2024-02-21T06:39:38.671" v="733" actId="20577"/>
          <ac:spMkLst>
            <pc:docMk/>
            <pc:sldMk cId="2095745946" sldId="276"/>
            <ac:spMk id="4" creationId="{918C21F0-0782-5D41-9DDB-4FF5D9BB66BC}"/>
          </ac:spMkLst>
        </pc:spChg>
        <pc:spChg chg="add mod">
          <ac:chgData name="Wei Liu" userId="43dea1c8-474b-4585-a386-8cc2b5bf9b86" providerId="ADAL" clId="{5106B724-1EEA-8B46-8F33-629A60BA302D}" dt="2024-02-21T07:02:12.824" v="1308" actId="20577"/>
          <ac:spMkLst>
            <pc:docMk/>
            <pc:sldMk cId="2095745946" sldId="276"/>
            <ac:spMk id="5" creationId="{550E725D-CE27-5541-9B1E-E2846A391705}"/>
          </ac:spMkLst>
        </pc:spChg>
      </pc:sldChg>
      <pc:sldChg chg="modSp add mod">
        <pc:chgData name="Wei Liu" userId="43dea1c8-474b-4585-a386-8cc2b5bf9b86" providerId="ADAL" clId="{5106B724-1EEA-8B46-8F33-629A60BA302D}" dt="2024-02-21T15:42:45.040" v="1954" actId="20577"/>
        <pc:sldMkLst>
          <pc:docMk/>
          <pc:sldMk cId="3812111979" sldId="277"/>
        </pc:sldMkLst>
        <pc:spChg chg="mod">
          <ac:chgData name="Wei Liu" userId="43dea1c8-474b-4585-a386-8cc2b5bf9b86" providerId="ADAL" clId="{5106B724-1EEA-8B46-8F33-629A60BA302D}" dt="2024-02-21T15:42:45.040" v="1954" actId="20577"/>
          <ac:spMkLst>
            <pc:docMk/>
            <pc:sldMk cId="3812111979" sldId="277"/>
            <ac:spMk id="5" creationId="{550E725D-CE27-5541-9B1E-E2846A391705}"/>
          </ac:spMkLst>
        </pc:spChg>
      </pc:sldChg>
      <pc:sldChg chg="addSp delSp modSp add mod">
        <pc:chgData name="Wei Liu" userId="43dea1c8-474b-4585-a386-8cc2b5bf9b86" providerId="ADAL" clId="{5106B724-1EEA-8B46-8F33-629A60BA302D}" dt="2024-02-21T15:47:23.989" v="2030" actId="20577"/>
        <pc:sldMkLst>
          <pc:docMk/>
          <pc:sldMk cId="410443253" sldId="278"/>
        </pc:sldMkLst>
        <pc:spChg chg="mod">
          <ac:chgData name="Wei Liu" userId="43dea1c8-474b-4585-a386-8cc2b5bf9b86" providerId="ADAL" clId="{5106B724-1EEA-8B46-8F33-629A60BA302D}" dt="2024-02-21T15:47:23.989" v="2030" actId="20577"/>
          <ac:spMkLst>
            <pc:docMk/>
            <pc:sldMk cId="410443253" sldId="278"/>
            <ac:spMk id="4" creationId="{918C21F0-0782-5D41-9DDB-4FF5D9BB66BC}"/>
          </ac:spMkLst>
        </pc:spChg>
        <pc:spChg chg="del">
          <ac:chgData name="Wei Liu" userId="43dea1c8-474b-4585-a386-8cc2b5bf9b86" providerId="ADAL" clId="{5106B724-1EEA-8B46-8F33-629A60BA302D}" dt="2024-02-21T08:38:15.615" v="1439" actId="478"/>
          <ac:spMkLst>
            <pc:docMk/>
            <pc:sldMk cId="410443253" sldId="278"/>
            <ac:spMk id="5" creationId="{550E725D-CE27-5541-9B1E-E2846A391705}"/>
          </ac:spMkLst>
        </pc:spChg>
        <pc:spChg chg="add mod">
          <ac:chgData name="Wei Liu" userId="43dea1c8-474b-4585-a386-8cc2b5bf9b86" providerId="ADAL" clId="{5106B724-1EEA-8B46-8F33-629A60BA302D}" dt="2024-02-21T08:42:27.580" v="1526" actId="1076"/>
          <ac:spMkLst>
            <pc:docMk/>
            <pc:sldMk cId="410443253" sldId="278"/>
            <ac:spMk id="6" creationId="{EA5F6EF9-CC52-5B46-8D67-4B25E83E0662}"/>
          </ac:spMkLst>
        </pc:spChg>
        <pc:spChg chg="add mod">
          <ac:chgData name="Wei Liu" userId="43dea1c8-474b-4585-a386-8cc2b5bf9b86" providerId="ADAL" clId="{5106B724-1EEA-8B46-8F33-629A60BA302D}" dt="2024-02-21T08:43:27.365" v="1548" actId="1076"/>
          <ac:spMkLst>
            <pc:docMk/>
            <pc:sldMk cId="410443253" sldId="278"/>
            <ac:spMk id="7" creationId="{8417EEA7-4532-3749-B72A-7B8DBC9BDD41}"/>
          </ac:spMkLst>
        </pc:spChg>
        <pc:spChg chg="add mod">
          <ac:chgData name="Wei Liu" userId="43dea1c8-474b-4585-a386-8cc2b5bf9b86" providerId="ADAL" clId="{5106B724-1EEA-8B46-8F33-629A60BA302D}" dt="2024-02-21T08:43:21.648" v="1547" actId="20577"/>
          <ac:spMkLst>
            <pc:docMk/>
            <pc:sldMk cId="410443253" sldId="278"/>
            <ac:spMk id="8" creationId="{787DC631-2268-C343-91C1-9F716C7ED2D1}"/>
          </ac:spMkLst>
        </pc:spChg>
        <pc:spChg chg="add mod">
          <ac:chgData name="Wei Liu" userId="43dea1c8-474b-4585-a386-8cc2b5bf9b86" providerId="ADAL" clId="{5106B724-1EEA-8B46-8F33-629A60BA302D}" dt="2024-02-21T08:44:30.382" v="1566" actId="207"/>
          <ac:spMkLst>
            <pc:docMk/>
            <pc:sldMk cId="410443253" sldId="278"/>
            <ac:spMk id="9" creationId="{8E9A1D77-F4EC-3740-99E4-EC9B42B24695}"/>
          </ac:spMkLst>
        </pc:spChg>
        <pc:spChg chg="add mod">
          <ac:chgData name="Wei Liu" userId="43dea1c8-474b-4585-a386-8cc2b5bf9b86" providerId="ADAL" clId="{5106B724-1EEA-8B46-8F33-629A60BA302D}" dt="2024-02-21T08:44:40.430" v="1568" actId="1076"/>
          <ac:spMkLst>
            <pc:docMk/>
            <pc:sldMk cId="410443253" sldId="278"/>
            <ac:spMk id="10" creationId="{7D2CF611-A7C8-9E47-A944-5BA0BCC7BB3A}"/>
          </ac:spMkLst>
        </pc:spChg>
        <pc:spChg chg="add mod">
          <ac:chgData name="Wei Liu" userId="43dea1c8-474b-4585-a386-8cc2b5bf9b86" providerId="ADAL" clId="{5106B724-1EEA-8B46-8F33-629A60BA302D}" dt="2024-02-21T08:45:01.868" v="1578" actId="207"/>
          <ac:spMkLst>
            <pc:docMk/>
            <pc:sldMk cId="410443253" sldId="278"/>
            <ac:spMk id="11" creationId="{6AF61158-E8FB-CA49-827D-C59A8F028675}"/>
          </ac:spMkLst>
        </pc:spChg>
        <pc:spChg chg="add mod">
          <ac:chgData name="Wei Liu" userId="43dea1c8-474b-4585-a386-8cc2b5bf9b86" providerId="ADAL" clId="{5106B724-1EEA-8B46-8F33-629A60BA302D}" dt="2024-02-21T08:46:31.012" v="1596" actId="16959"/>
          <ac:spMkLst>
            <pc:docMk/>
            <pc:sldMk cId="410443253" sldId="278"/>
            <ac:spMk id="12" creationId="{464519BD-59C1-8E41-9760-589DF61B2303}"/>
          </ac:spMkLst>
        </pc:spChg>
        <pc:spChg chg="add mod">
          <ac:chgData name="Wei Liu" userId="43dea1c8-474b-4585-a386-8cc2b5bf9b86" providerId="ADAL" clId="{5106B724-1EEA-8B46-8F33-629A60BA302D}" dt="2024-02-21T15:47:17.238" v="2023" actId="20577"/>
          <ac:spMkLst>
            <pc:docMk/>
            <pc:sldMk cId="410443253" sldId="278"/>
            <ac:spMk id="13" creationId="{BD10D5DF-8A37-F94F-9B41-A990BBC186FC}"/>
          </ac:spMkLst>
        </pc:spChg>
        <pc:picChg chg="add mod modCrop">
          <ac:chgData name="Wei Liu" userId="43dea1c8-474b-4585-a386-8cc2b5bf9b86" providerId="ADAL" clId="{5106B724-1EEA-8B46-8F33-629A60BA302D}" dt="2024-02-21T08:41:01.177" v="1506" actId="14100"/>
          <ac:picMkLst>
            <pc:docMk/>
            <pc:sldMk cId="410443253" sldId="278"/>
            <ac:picMk id="3" creationId="{9371D615-A0C1-FF4D-81FD-D0EA9D690BFD}"/>
          </ac:picMkLst>
        </pc:picChg>
      </pc:sldChg>
      <pc:sldChg chg="addSp delSp modSp add mod">
        <pc:chgData name="Wei Liu" userId="43dea1c8-474b-4585-a386-8cc2b5bf9b86" providerId="ADAL" clId="{5106B724-1EEA-8B46-8F33-629A60BA302D}" dt="2024-02-21T15:47:31.871" v="2031"/>
        <pc:sldMkLst>
          <pc:docMk/>
          <pc:sldMk cId="3321902720" sldId="279"/>
        </pc:sldMkLst>
        <pc:spChg chg="mod">
          <ac:chgData name="Wei Liu" userId="43dea1c8-474b-4585-a386-8cc2b5bf9b86" providerId="ADAL" clId="{5106B724-1EEA-8B46-8F33-629A60BA302D}" dt="2024-02-21T15:47:31.871" v="2031"/>
          <ac:spMkLst>
            <pc:docMk/>
            <pc:sldMk cId="3321902720" sldId="279"/>
            <ac:spMk id="4" creationId="{918C21F0-0782-5D41-9DDB-4FF5D9BB66BC}"/>
          </ac:spMkLst>
        </pc:spChg>
        <pc:spChg chg="mod">
          <ac:chgData name="Wei Liu" userId="43dea1c8-474b-4585-a386-8cc2b5bf9b86" providerId="ADAL" clId="{5106B724-1EEA-8B46-8F33-629A60BA302D}" dt="2024-02-21T08:48:37.123" v="1641"/>
          <ac:spMkLst>
            <pc:docMk/>
            <pc:sldMk cId="3321902720" sldId="279"/>
            <ac:spMk id="6" creationId="{EA5F6EF9-CC52-5B46-8D67-4B25E83E0662}"/>
          </ac:spMkLst>
        </pc:spChg>
        <pc:spChg chg="mod">
          <ac:chgData name="Wei Liu" userId="43dea1c8-474b-4585-a386-8cc2b5bf9b86" providerId="ADAL" clId="{5106B724-1EEA-8B46-8F33-629A60BA302D}" dt="2024-02-21T08:49:05.260" v="1650" actId="1076"/>
          <ac:spMkLst>
            <pc:docMk/>
            <pc:sldMk cId="3321902720" sldId="279"/>
            <ac:spMk id="7" creationId="{8417EEA7-4532-3749-B72A-7B8DBC9BDD41}"/>
          </ac:spMkLst>
        </pc:spChg>
        <pc:spChg chg="mod">
          <ac:chgData name="Wei Liu" userId="43dea1c8-474b-4585-a386-8cc2b5bf9b86" providerId="ADAL" clId="{5106B724-1EEA-8B46-8F33-629A60BA302D}" dt="2024-02-21T08:49:16.798" v="1653" actId="1076"/>
          <ac:spMkLst>
            <pc:docMk/>
            <pc:sldMk cId="3321902720" sldId="279"/>
            <ac:spMk id="8" creationId="{787DC631-2268-C343-91C1-9F716C7ED2D1}"/>
          </ac:spMkLst>
        </pc:spChg>
        <pc:spChg chg="del">
          <ac:chgData name="Wei Liu" userId="43dea1c8-474b-4585-a386-8cc2b5bf9b86" providerId="ADAL" clId="{5106B724-1EEA-8B46-8F33-629A60BA302D}" dt="2024-02-21T08:47:11.751" v="1599" actId="478"/>
          <ac:spMkLst>
            <pc:docMk/>
            <pc:sldMk cId="3321902720" sldId="279"/>
            <ac:spMk id="9" creationId="{8E9A1D77-F4EC-3740-99E4-EC9B42B24695}"/>
          </ac:spMkLst>
        </pc:spChg>
        <pc:spChg chg="del">
          <ac:chgData name="Wei Liu" userId="43dea1c8-474b-4585-a386-8cc2b5bf9b86" providerId="ADAL" clId="{5106B724-1EEA-8B46-8F33-629A60BA302D}" dt="2024-02-21T08:47:11.751" v="1599" actId="478"/>
          <ac:spMkLst>
            <pc:docMk/>
            <pc:sldMk cId="3321902720" sldId="279"/>
            <ac:spMk id="10" creationId="{7D2CF611-A7C8-9E47-A944-5BA0BCC7BB3A}"/>
          </ac:spMkLst>
        </pc:spChg>
        <pc:spChg chg="del">
          <ac:chgData name="Wei Liu" userId="43dea1c8-474b-4585-a386-8cc2b5bf9b86" providerId="ADAL" clId="{5106B724-1EEA-8B46-8F33-629A60BA302D}" dt="2024-02-21T08:47:11.751" v="1599" actId="478"/>
          <ac:spMkLst>
            <pc:docMk/>
            <pc:sldMk cId="3321902720" sldId="279"/>
            <ac:spMk id="11" creationId="{6AF61158-E8FB-CA49-827D-C59A8F028675}"/>
          </ac:spMkLst>
        </pc:spChg>
        <pc:spChg chg="del">
          <ac:chgData name="Wei Liu" userId="43dea1c8-474b-4585-a386-8cc2b5bf9b86" providerId="ADAL" clId="{5106B724-1EEA-8B46-8F33-629A60BA302D}" dt="2024-02-21T08:49:18.973" v="1654" actId="478"/>
          <ac:spMkLst>
            <pc:docMk/>
            <pc:sldMk cId="3321902720" sldId="279"/>
            <ac:spMk id="12" creationId="{464519BD-59C1-8E41-9760-589DF61B2303}"/>
          </ac:spMkLst>
        </pc:spChg>
        <pc:spChg chg="add mod">
          <ac:chgData name="Wei Liu" userId="43dea1c8-474b-4585-a386-8cc2b5bf9b86" providerId="ADAL" clId="{5106B724-1EEA-8B46-8F33-629A60BA302D}" dt="2024-02-21T08:48:22.292" v="1638" actId="20577"/>
          <ac:spMkLst>
            <pc:docMk/>
            <pc:sldMk cId="3321902720" sldId="279"/>
            <ac:spMk id="13" creationId="{1DB998B2-E707-BA45-B5A5-7AECC2396FED}"/>
          </ac:spMkLst>
        </pc:spChg>
        <pc:picChg chg="del">
          <ac:chgData name="Wei Liu" userId="43dea1c8-474b-4585-a386-8cc2b5bf9b86" providerId="ADAL" clId="{5106B724-1EEA-8B46-8F33-629A60BA302D}" dt="2024-02-21T08:47:10.113" v="1598" actId="478"/>
          <ac:picMkLst>
            <pc:docMk/>
            <pc:sldMk cId="3321902720" sldId="279"/>
            <ac:picMk id="3" creationId="{9371D615-A0C1-FF4D-81FD-D0EA9D690BFD}"/>
          </ac:picMkLst>
        </pc:picChg>
        <pc:picChg chg="add mod modCrop">
          <ac:chgData name="Wei Liu" userId="43dea1c8-474b-4585-a386-8cc2b5bf9b86" providerId="ADAL" clId="{5106B724-1EEA-8B46-8F33-629A60BA302D}" dt="2024-02-21T08:47:34.792" v="1608" actId="14100"/>
          <ac:picMkLst>
            <pc:docMk/>
            <pc:sldMk cId="3321902720" sldId="279"/>
            <ac:picMk id="5" creationId="{63A1F4DB-2A8A-564E-89EE-C20C8AE2856D}"/>
          </ac:picMkLst>
        </pc:picChg>
      </pc:sldChg>
      <pc:sldChg chg="addSp delSp modSp add mod">
        <pc:chgData name="Wei Liu" userId="43dea1c8-474b-4585-a386-8cc2b5bf9b86" providerId="ADAL" clId="{5106B724-1EEA-8B46-8F33-629A60BA302D}" dt="2024-02-21T15:47:37.123" v="2032"/>
        <pc:sldMkLst>
          <pc:docMk/>
          <pc:sldMk cId="545706832" sldId="280"/>
        </pc:sldMkLst>
        <pc:spChg chg="mod">
          <ac:chgData name="Wei Liu" userId="43dea1c8-474b-4585-a386-8cc2b5bf9b86" providerId="ADAL" clId="{5106B724-1EEA-8B46-8F33-629A60BA302D}" dt="2024-02-21T15:47:37.123" v="2032"/>
          <ac:spMkLst>
            <pc:docMk/>
            <pc:sldMk cId="545706832" sldId="280"/>
            <ac:spMk id="4" creationId="{918C21F0-0782-5D41-9DDB-4FF5D9BB66BC}"/>
          </ac:spMkLst>
        </pc:spChg>
        <pc:spChg chg="mod">
          <ac:chgData name="Wei Liu" userId="43dea1c8-474b-4585-a386-8cc2b5bf9b86" providerId="ADAL" clId="{5106B724-1EEA-8B46-8F33-629A60BA302D}" dt="2024-02-21T08:51:53.621" v="1725" actId="1076"/>
          <ac:spMkLst>
            <pc:docMk/>
            <pc:sldMk cId="545706832" sldId="280"/>
            <ac:spMk id="6" creationId="{EA5F6EF9-CC52-5B46-8D67-4B25E83E0662}"/>
          </ac:spMkLst>
        </pc:spChg>
        <pc:spChg chg="del mod">
          <ac:chgData name="Wei Liu" userId="43dea1c8-474b-4585-a386-8cc2b5bf9b86" providerId="ADAL" clId="{5106B724-1EEA-8B46-8F33-629A60BA302D}" dt="2024-02-21T08:51:47.165" v="1724" actId="478"/>
          <ac:spMkLst>
            <pc:docMk/>
            <pc:sldMk cId="545706832" sldId="280"/>
            <ac:spMk id="7" creationId="{8417EEA7-4532-3749-B72A-7B8DBC9BDD41}"/>
          </ac:spMkLst>
        </pc:spChg>
        <pc:spChg chg="del mod">
          <ac:chgData name="Wei Liu" userId="43dea1c8-474b-4585-a386-8cc2b5bf9b86" providerId="ADAL" clId="{5106B724-1EEA-8B46-8F33-629A60BA302D}" dt="2024-02-21T08:51:47.165" v="1724" actId="478"/>
          <ac:spMkLst>
            <pc:docMk/>
            <pc:sldMk cId="545706832" sldId="280"/>
            <ac:spMk id="8" creationId="{787DC631-2268-C343-91C1-9F716C7ED2D1}"/>
          </ac:spMkLst>
        </pc:spChg>
        <pc:spChg chg="add mod">
          <ac:chgData name="Wei Liu" userId="43dea1c8-474b-4585-a386-8cc2b5bf9b86" providerId="ADAL" clId="{5106B724-1EEA-8B46-8F33-629A60BA302D}" dt="2024-02-21T08:52:03.290" v="1731" actId="20577"/>
          <ac:spMkLst>
            <pc:docMk/>
            <pc:sldMk cId="545706832" sldId="280"/>
            <ac:spMk id="10" creationId="{A3ABA4AD-DC80-8243-B400-3247A981C9B3}"/>
          </ac:spMkLst>
        </pc:spChg>
        <pc:spChg chg="mod">
          <ac:chgData name="Wei Liu" userId="43dea1c8-474b-4585-a386-8cc2b5bf9b86" providerId="ADAL" clId="{5106B724-1EEA-8B46-8F33-629A60BA302D}" dt="2024-02-21T08:50:19.278" v="1710" actId="14100"/>
          <ac:spMkLst>
            <pc:docMk/>
            <pc:sldMk cId="545706832" sldId="280"/>
            <ac:spMk id="13" creationId="{1DB998B2-E707-BA45-B5A5-7AECC2396FED}"/>
          </ac:spMkLst>
        </pc:spChg>
        <pc:picChg chg="add mod modCrop">
          <ac:chgData name="Wei Liu" userId="43dea1c8-474b-4585-a386-8cc2b5bf9b86" providerId="ADAL" clId="{5106B724-1EEA-8B46-8F33-629A60BA302D}" dt="2024-02-21T08:49:53.644" v="1667" actId="14100"/>
          <ac:picMkLst>
            <pc:docMk/>
            <pc:sldMk cId="545706832" sldId="280"/>
            <ac:picMk id="3" creationId="{3A5BE25F-2CF8-A04D-9DA5-06B05C7BEE34}"/>
          </ac:picMkLst>
        </pc:picChg>
        <pc:picChg chg="del">
          <ac:chgData name="Wei Liu" userId="43dea1c8-474b-4585-a386-8cc2b5bf9b86" providerId="ADAL" clId="{5106B724-1EEA-8B46-8F33-629A60BA302D}" dt="2024-02-21T08:49:28.569" v="1656" actId="478"/>
          <ac:picMkLst>
            <pc:docMk/>
            <pc:sldMk cId="545706832" sldId="280"/>
            <ac:picMk id="5" creationId="{63A1F4DB-2A8A-564E-89EE-C20C8AE2856D}"/>
          </ac:picMkLst>
        </pc:picChg>
      </pc:sldChg>
      <pc:sldChg chg="addSp delSp modSp add mod">
        <pc:chgData name="Wei Liu" userId="43dea1c8-474b-4585-a386-8cc2b5bf9b86" providerId="ADAL" clId="{5106B724-1EEA-8B46-8F33-629A60BA302D}" dt="2024-02-21T15:47:41.564" v="2033"/>
        <pc:sldMkLst>
          <pc:docMk/>
          <pc:sldMk cId="3666360454" sldId="281"/>
        </pc:sldMkLst>
        <pc:spChg chg="mod">
          <ac:chgData name="Wei Liu" userId="43dea1c8-474b-4585-a386-8cc2b5bf9b86" providerId="ADAL" clId="{5106B724-1EEA-8B46-8F33-629A60BA302D}" dt="2024-02-21T15:47:41.564" v="2033"/>
          <ac:spMkLst>
            <pc:docMk/>
            <pc:sldMk cId="3666360454" sldId="281"/>
            <ac:spMk id="4" creationId="{918C21F0-0782-5D41-9DDB-4FF5D9BB66BC}"/>
          </ac:spMkLst>
        </pc:spChg>
        <pc:spChg chg="del">
          <ac:chgData name="Wei Liu" userId="43dea1c8-474b-4585-a386-8cc2b5bf9b86" providerId="ADAL" clId="{5106B724-1EEA-8B46-8F33-629A60BA302D}" dt="2024-02-21T08:53:46.269" v="1747" actId="478"/>
          <ac:spMkLst>
            <pc:docMk/>
            <pc:sldMk cId="3666360454" sldId="281"/>
            <ac:spMk id="6" creationId="{EA5F6EF9-CC52-5B46-8D67-4B25E83E0662}"/>
          </ac:spMkLst>
        </pc:spChg>
        <pc:spChg chg="add mod">
          <ac:chgData name="Wei Liu" userId="43dea1c8-474b-4585-a386-8cc2b5bf9b86" providerId="ADAL" clId="{5106B724-1EEA-8B46-8F33-629A60BA302D}" dt="2024-02-21T08:56:17.191" v="1828" actId="1076"/>
          <ac:spMkLst>
            <pc:docMk/>
            <pc:sldMk cId="3666360454" sldId="281"/>
            <ac:spMk id="9" creationId="{79BE3F70-CA9E-AA4E-99EC-A266BDA698BB}"/>
          </ac:spMkLst>
        </pc:spChg>
        <pc:spChg chg="del">
          <ac:chgData name="Wei Liu" userId="43dea1c8-474b-4585-a386-8cc2b5bf9b86" providerId="ADAL" clId="{5106B724-1EEA-8B46-8F33-629A60BA302D}" dt="2024-02-21T08:53:42.958" v="1745" actId="478"/>
          <ac:spMkLst>
            <pc:docMk/>
            <pc:sldMk cId="3666360454" sldId="281"/>
            <ac:spMk id="10" creationId="{A3ABA4AD-DC80-8243-B400-3247A981C9B3}"/>
          </ac:spMkLst>
        </pc:spChg>
        <pc:spChg chg="add mod">
          <ac:chgData name="Wei Liu" userId="43dea1c8-474b-4585-a386-8cc2b5bf9b86" providerId="ADAL" clId="{5106B724-1EEA-8B46-8F33-629A60BA302D}" dt="2024-02-21T08:55:43.991" v="1819" actId="20577"/>
          <ac:spMkLst>
            <pc:docMk/>
            <pc:sldMk cId="3666360454" sldId="281"/>
            <ac:spMk id="11" creationId="{716D8013-BC26-224D-A9FE-E39F3CFD3626}"/>
          </ac:spMkLst>
        </pc:spChg>
        <pc:spChg chg="add mod">
          <ac:chgData name="Wei Liu" userId="43dea1c8-474b-4585-a386-8cc2b5bf9b86" providerId="ADAL" clId="{5106B724-1EEA-8B46-8F33-629A60BA302D}" dt="2024-02-21T08:55:55.269" v="1821" actId="20577"/>
          <ac:spMkLst>
            <pc:docMk/>
            <pc:sldMk cId="3666360454" sldId="281"/>
            <ac:spMk id="12" creationId="{98383838-9A91-DD41-B062-A25FFF87FA78}"/>
          </ac:spMkLst>
        </pc:spChg>
        <pc:spChg chg="del">
          <ac:chgData name="Wei Liu" userId="43dea1c8-474b-4585-a386-8cc2b5bf9b86" providerId="ADAL" clId="{5106B724-1EEA-8B46-8F33-629A60BA302D}" dt="2024-02-21T08:53:32.820" v="1744" actId="478"/>
          <ac:spMkLst>
            <pc:docMk/>
            <pc:sldMk cId="3666360454" sldId="281"/>
            <ac:spMk id="13" creationId="{1DB998B2-E707-BA45-B5A5-7AECC2396FED}"/>
          </ac:spMkLst>
        </pc:spChg>
        <pc:spChg chg="add mod">
          <ac:chgData name="Wei Liu" userId="43dea1c8-474b-4585-a386-8cc2b5bf9b86" providerId="ADAL" clId="{5106B724-1EEA-8B46-8F33-629A60BA302D}" dt="2024-02-21T08:56:14.628" v="1827" actId="1076"/>
          <ac:spMkLst>
            <pc:docMk/>
            <pc:sldMk cId="3666360454" sldId="281"/>
            <ac:spMk id="14" creationId="{45169117-3451-B94E-B9FD-5FF4C0EC910C}"/>
          </ac:spMkLst>
        </pc:spChg>
        <pc:spChg chg="add mod">
          <ac:chgData name="Wei Liu" userId="43dea1c8-474b-4585-a386-8cc2b5bf9b86" providerId="ADAL" clId="{5106B724-1EEA-8B46-8F33-629A60BA302D}" dt="2024-02-21T08:56:29.656" v="1835" actId="20577"/>
          <ac:spMkLst>
            <pc:docMk/>
            <pc:sldMk cId="3666360454" sldId="281"/>
            <ac:spMk id="15" creationId="{C0AD3EC1-E201-094E-9396-FE61F55BA425}"/>
          </ac:spMkLst>
        </pc:spChg>
        <pc:picChg chg="del">
          <ac:chgData name="Wei Liu" userId="43dea1c8-474b-4585-a386-8cc2b5bf9b86" providerId="ADAL" clId="{5106B724-1EEA-8B46-8F33-629A60BA302D}" dt="2024-02-21T08:52:28.571" v="1734" actId="478"/>
          <ac:picMkLst>
            <pc:docMk/>
            <pc:sldMk cId="3666360454" sldId="281"/>
            <ac:picMk id="3" creationId="{3A5BE25F-2CF8-A04D-9DA5-06B05C7BEE34}"/>
          </ac:picMkLst>
        </pc:picChg>
        <pc:picChg chg="add mod modCrop">
          <ac:chgData name="Wei Liu" userId="43dea1c8-474b-4585-a386-8cc2b5bf9b86" providerId="ADAL" clId="{5106B724-1EEA-8B46-8F33-629A60BA302D}" dt="2024-02-21T08:52:56.014" v="1743" actId="1076"/>
          <ac:picMkLst>
            <pc:docMk/>
            <pc:sldMk cId="3666360454" sldId="281"/>
            <ac:picMk id="5" creationId="{7EB94D45-4EDB-AC49-8577-E1DAA7EF0A3A}"/>
          </ac:picMkLst>
        </pc:picChg>
      </pc:sldChg>
      <pc:sldChg chg="addSp delSp modSp add mod">
        <pc:chgData name="Wei Liu" userId="43dea1c8-474b-4585-a386-8cc2b5bf9b86" providerId="ADAL" clId="{5106B724-1EEA-8B46-8F33-629A60BA302D}" dt="2024-02-21T15:49:01.959" v="2073" actId="20577"/>
        <pc:sldMkLst>
          <pc:docMk/>
          <pc:sldMk cId="2704265466" sldId="282"/>
        </pc:sldMkLst>
        <pc:spChg chg="mod">
          <ac:chgData name="Wei Liu" userId="43dea1c8-474b-4585-a386-8cc2b5bf9b86" providerId="ADAL" clId="{5106B724-1EEA-8B46-8F33-629A60BA302D}" dt="2024-02-21T15:47:55.706" v="2034"/>
          <ac:spMkLst>
            <pc:docMk/>
            <pc:sldMk cId="2704265466" sldId="282"/>
            <ac:spMk id="4" creationId="{918C21F0-0782-5D41-9DDB-4FF5D9BB66BC}"/>
          </ac:spMkLst>
        </pc:spChg>
        <pc:spChg chg="mod">
          <ac:chgData name="Wei Liu" userId="43dea1c8-474b-4585-a386-8cc2b5bf9b86" providerId="ADAL" clId="{5106B724-1EEA-8B46-8F33-629A60BA302D}" dt="2024-02-21T15:36:51.275" v="1942" actId="6549"/>
          <ac:spMkLst>
            <pc:docMk/>
            <pc:sldMk cId="2704265466" sldId="282"/>
            <ac:spMk id="9" creationId="{79BE3F70-CA9E-AA4E-99EC-A266BDA698BB}"/>
          </ac:spMkLst>
        </pc:spChg>
        <pc:spChg chg="del">
          <ac:chgData name="Wei Liu" userId="43dea1c8-474b-4585-a386-8cc2b5bf9b86" providerId="ADAL" clId="{5106B724-1EEA-8B46-8F33-629A60BA302D}" dt="2024-02-21T15:34:06.542" v="1889" actId="478"/>
          <ac:spMkLst>
            <pc:docMk/>
            <pc:sldMk cId="2704265466" sldId="282"/>
            <ac:spMk id="11" creationId="{716D8013-BC26-224D-A9FE-E39F3CFD3626}"/>
          </ac:spMkLst>
        </pc:spChg>
        <pc:spChg chg="mod">
          <ac:chgData name="Wei Liu" userId="43dea1c8-474b-4585-a386-8cc2b5bf9b86" providerId="ADAL" clId="{5106B724-1EEA-8B46-8F33-629A60BA302D}" dt="2024-02-21T15:34:35.038" v="1897" actId="1076"/>
          <ac:spMkLst>
            <pc:docMk/>
            <pc:sldMk cId="2704265466" sldId="282"/>
            <ac:spMk id="12" creationId="{98383838-9A91-DD41-B062-A25FFF87FA78}"/>
          </ac:spMkLst>
        </pc:spChg>
        <pc:spChg chg="add mod">
          <ac:chgData name="Wei Liu" userId="43dea1c8-474b-4585-a386-8cc2b5bf9b86" providerId="ADAL" clId="{5106B724-1EEA-8B46-8F33-629A60BA302D}" dt="2024-02-21T15:35:05.346" v="1908" actId="6549"/>
          <ac:spMkLst>
            <pc:docMk/>
            <pc:sldMk cId="2704265466" sldId="282"/>
            <ac:spMk id="13" creationId="{CCD3940F-D4A4-404E-8352-5BBAA4E545F1}"/>
          </ac:spMkLst>
        </pc:spChg>
        <pc:spChg chg="mod">
          <ac:chgData name="Wei Liu" userId="43dea1c8-474b-4585-a386-8cc2b5bf9b86" providerId="ADAL" clId="{5106B724-1EEA-8B46-8F33-629A60BA302D}" dt="2024-02-21T15:34:35.038" v="1897" actId="1076"/>
          <ac:spMkLst>
            <pc:docMk/>
            <pc:sldMk cId="2704265466" sldId="282"/>
            <ac:spMk id="14" creationId="{45169117-3451-B94E-B9FD-5FF4C0EC910C}"/>
          </ac:spMkLst>
        </pc:spChg>
        <pc:spChg chg="del mod">
          <ac:chgData name="Wei Liu" userId="43dea1c8-474b-4585-a386-8cc2b5bf9b86" providerId="ADAL" clId="{5106B724-1EEA-8B46-8F33-629A60BA302D}" dt="2024-02-21T15:37:08.778" v="1949" actId="478"/>
          <ac:spMkLst>
            <pc:docMk/>
            <pc:sldMk cId="2704265466" sldId="282"/>
            <ac:spMk id="15" creationId="{C0AD3EC1-E201-094E-9396-FE61F55BA425}"/>
          </ac:spMkLst>
        </pc:spChg>
        <pc:spChg chg="add mod">
          <ac:chgData name="Wei Liu" userId="43dea1c8-474b-4585-a386-8cc2b5bf9b86" providerId="ADAL" clId="{5106B724-1EEA-8B46-8F33-629A60BA302D}" dt="2024-02-21T15:35:24.179" v="1914" actId="20577"/>
          <ac:spMkLst>
            <pc:docMk/>
            <pc:sldMk cId="2704265466" sldId="282"/>
            <ac:spMk id="16" creationId="{FD7D7487-3124-B546-8E26-B50596696940}"/>
          </ac:spMkLst>
        </pc:spChg>
        <pc:spChg chg="add mod">
          <ac:chgData name="Wei Liu" userId="43dea1c8-474b-4585-a386-8cc2b5bf9b86" providerId="ADAL" clId="{5106B724-1EEA-8B46-8F33-629A60BA302D}" dt="2024-02-21T15:37:06.244" v="1948" actId="20577"/>
          <ac:spMkLst>
            <pc:docMk/>
            <pc:sldMk cId="2704265466" sldId="282"/>
            <ac:spMk id="17" creationId="{0602FDF5-EACF-9445-94B2-19FF9F6C0447}"/>
          </ac:spMkLst>
        </pc:spChg>
        <pc:spChg chg="add mod">
          <ac:chgData name="Wei Liu" userId="43dea1c8-474b-4585-a386-8cc2b5bf9b86" providerId="ADAL" clId="{5106B724-1EEA-8B46-8F33-629A60BA302D}" dt="2024-02-21T15:49:01.959" v="2073" actId="20577"/>
          <ac:spMkLst>
            <pc:docMk/>
            <pc:sldMk cId="2704265466" sldId="282"/>
            <ac:spMk id="18" creationId="{97C966F7-E0FA-0047-9261-25B2AC2C50B0}"/>
          </ac:spMkLst>
        </pc:spChg>
        <pc:picChg chg="add mod">
          <ac:chgData name="Wei Liu" userId="43dea1c8-474b-4585-a386-8cc2b5bf9b86" providerId="ADAL" clId="{5106B724-1EEA-8B46-8F33-629A60BA302D}" dt="2024-02-21T15:34:19.965" v="1895" actId="14100"/>
          <ac:picMkLst>
            <pc:docMk/>
            <pc:sldMk cId="2704265466" sldId="282"/>
            <ac:picMk id="3" creationId="{08BD7F99-9342-0349-8AA2-6C95DB4A4AF6}"/>
          </ac:picMkLst>
        </pc:picChg>
        <pc:picChg chg="del">
          <ac:chgData name="Wei Liu" userId="43dea1c8-474b-4585-a386-8cc2b5bf9b86" providerId="ADAL" clId="{5106B724-1EEA-8B46-8F33-629A60BA302D}" dt="2024-02-21T15:34:02.925" v="1888" actId="478"/>
          <ac:picMkLst>
            <pc:docMk/>
            <pc:sldMk cId="2704265466" sldId="282"/>
            <ac:picMk id="5" creationId="{7EB94D45-4EDB-AC49-8577-E1DAA7EF0A3A}"/>
          </ac:picMkLst>
        </pc:picChg>
        <pc:cxnChg chg="add">
          <ac:chgData name="Wei Liu" userId="43dea1c8-474b-4585-a386-8cc2b5bf9b86" providerId="ADAL" clId="{5106B724-1EEA-8B46-8F33-629A60BA302D}" dt="2024-02-21T15:34:29.194" v="1896" actId="11529"/>
          <ac:cxnSpMkLst>
            <pc:docMk/>
            <pc:sldMk cId="2704265466" sldId="282"/>
            <ac:cxnSpMk id="7" creationId="{5928B68A-42B7-1647-8D7E-3C39C943395F}"/>
          </ac:cxnSpMkLst>
        </pc:cxnChg>
      </pc:sldChg>
    </pc:docChg>
  </pc:docChgLst>
  <pc:docChgLst>
    <pc:chgData name="Wei Liu" userId="43dea1c8-474b-4585-a386-8cc2b5bf9b86" providerId="ADAL" clId="{F3638B26-2808-9C4E-8043-A0D067D0A194}"/>
    <pc:docChg chg="custSel addSld delSld modSld">
      <pc:chgData name="Wei Liu" userId="43dea1c8-474b-4585-a386-8cc2b5bf9b86" providerId="ADAL" clId="{F3638B26-2808-9C4E-8043-A0D067D0A194}" dt="2024-02-07T16:38:06.077" v="2083" actId="20577"/>
      <pc:docMkLst>
        <pc:docMk/>
      </pc:docMkLst>
      <pc:sldChg chg="modSp mod">
        <pc:chgData name="Wei Liu" userId="43dea1c8-474b-4585-a386-8cc2b5bf9b86" providerId="ADAL" clId="{F3638B26-2808-9C4E-8043-A0D067D0A194}" dt="2024-02-07T02:05:14.207" v="34" actId="20577"/>
        <pc:sldMkLst>
          <pc:docMk/>
          <pc:sldMk cId="230646586" sldId="256"/>
        </pc:sldMkLst>
        <pc:spChg chg="mod">
          <ac:chgData name="Wei Liu" userId="43dea1c8-474b-4585-a386-8cc2b5bf9b86" providerId="ADAL" clId="{F3638B26-2808-9C4E-8043-A0D067D0A194}" dt="2024-02-07T02:05:14.207" v="34" actId="20577"/>
          <ac:spMkLst>
            <pc:docMk/>
            <pc:sldMk cId="230646586" sldId="256"/>
            <ac:spMk id="2" creationId="{7EDC1AD3-F52C-4F4D-BD88-D78843072595}"/>
          </ac:spMkLst>
        </pc:spChg>
      </pc:sldChg>
      <pc:sldChg chg="del">
        <pc:chgData name="Wei Liu" userId="43dea1c8-474b-4585-a386-8cc2b5bf9b86" providerId="ADAL" clId="{F3638B26-2808-9C4E-8043-A0D067D0A194}" dt="2024-02-07T06:53:34.619" v="348" actId="2696"/>
        <pc:sldMkLst>
          <pc:docMk/>
          <pc:sldMk cId="3567700548" sldId="263"/>
        </pc:sldMkLst>
      </pc:sldChg>
      <pc:sldChg chg="addSp delSp modSp del mod">
        <pc:chgData name="Wei Liu" userId="43dea1c8-474b-4585-a386-8cc2b5bf9b86" providerId="ADAL" clId="{F3638B26-2808-9C4E-8043-A0D067D0A194}" dt="2024-02-07T15:33:36.749" v="526" actId="2696"/>
        <pc:sldMkLst>
          <pc:docMk/>
          <pc:sldMk cId="2649368395" sldId="267"/>
        </pc:sldMkLst>
        <pc:spChg chg="mod">
          <ac:chgData name="Wei Liu" userId="43dea1c8-474b-4585-a386-8cc2b5bf9b86" providerId="ADAL" clId="{F3638B26-2808-9C4E-8043-A0D067D0A194}" dt="2024-02-07T02:12:26.807" v="54" actId="20577"/>
          <ac:spMkLst>
            <pc:docMk/>
            <pc:sldMk cId="2649368395" sldId="267"/>
            <ac:spMk id="2" creationId="{270456D7-8754-D544-A7F7-61F6947EE6C1}"/>
          </ac:spMkLst>
        </pc:spChg>
        <pc:spChg chg="del">
          <ac:chgData name="Wei Liu" userId="43dea1c8-474b-4585-a386-8cc2b5bf9b86" providerId="ADAL" clId="{F3638B26-2808-9C4E-8043-A0D067D0A194}" dt="2024-02-07T02:12:28.841" v="55" actId="478"/>
          <ac:spMkLst>
            <pc:docMk/>
            <pc:sldMk cId="2649368395" sldId="267"/>
            <ac:spMk id="3" creationId="{8BEDBCFE-8EDB-764B-BA5F-02BB333462F7}"/>
          </ac:spMkLst>
        </pc:spChg>
        <pc:spChg chg="add mod">
          <ac:chgData name="Wei Liu" userId="43dea1c8-474b-4585-a386-8cc2b5bf9b86" providerId="ADAL" clId="{F3638B26-2808-9C4E-8043-A0D067D0A194}" dt="2024-02-07T02:12:28.841" v="55" actId="478"/>
          <ac:spMkLst>
            <pc:docMk/>
            <pc:sldMk cId="2649368395" sldId="267"/>
            <ac:spMk id="5" creationId="{B8277553-286F-1449-B9AF-FE9970809AD7}"/>
          </ac:spMkLst>
        </pc:spChg>
      </pc:sldChg>
      <pc:sldChg chg="del">
        <pc:chgData name="Wei Liu" userId="43dea1c8-474b-4585-a386-8cc2b5bf9b86" providerId="ADAL" clId="{F3638B26-2808-9C4E-8043-A0D067D0A194}" dt="2024-02-07T08:11:28.544" v="513" actId="2696"/>
        <pc:sldMkLst>
          <pc:docMk/>
          <pc:sldMk cId="2479464000" sldId="268"/>
        </pc:sldMkLst>
      </pc:sldChg>
      <pc:sldChg chg="modSp mod">
        <pc:chgData name="Wei Liu" userId="43dea1c8-474b-4585-a386-8cc2b5bf9b86" providerId="ADAL" clId="{F3638B26-2808-9C4E-8043-A0D067D0A194}" dt="2024-02-07T07:52:59.912" v="482" actId="20577"/>
        <pc:sldMkLst>
          <pc:docMk/>
          <pc:sldMk cId="2229844789" sldId="269"/>
        </pc:sldMkLst>
        <pc:spChg chg="mod">
          <ac:chgData name="Wei Liu" userId="43dea1c8-474b-4585-a386-8cc2b5bf9b86" providerId="ADAL" clId="{F3638B26-2808-9C4E-8043-A0D067D0A194}" dt="2024-02-07T02:47:28.747" v="87" actId="20577"/>
          <ac:spMkLst>
            <pc:docMk/>
            <pc:sldMk cId="2229844789" sldId="269"/>
            <ac:spMk id="2" creationId="{270456D7-8754-D544-A7F7-61F6947EE6C1}"/>
          </ac:spMkLst>
        </pc:spChg>
        <pc:spChg chg="mod">
          <ac:chgData name="Wei Liu" userId="43dea1c8-474b-4585-a386-8cc2b5bf9b86" providerId="ADAL" clId="{F3638B26-2808-9C4E-8043-A0D067D0A194}" dt="2024-02-07T07:52:59.912" v="482" actId="20577"/>
          <ac:spMkLst>
            <pc:docMk/>
            <pc:sldMk cId="2229844789" sldId="269"/>
            <ac:spMk id="3" creationId="{8BEDBCFE-8EDB-764B-BA5F-02BB333462F7}"/>
          </ac:spMkLst>
        </pc:spChg>
      </pc:sldChg>
      <pc:sldChg chg="del">
        <pc:chgData name="Wei Liu" userId="43dea1c8-474b-4585-a386-8cc2b5bf9b86" providerId="ADAL" clId="{F3638B26-2808-9C4E-8043-A0D067D0A194}" dt="2024-02-07T08:11:29.497" v="514" actId="2696"/>
        <pc:sldMkLst>
          <pc:docMk/>
          <pc:sldMk cId="941647433" sldId="270"/>
        </pc:sldMkLst>
      </pc:sldChg>
      <pc:sldChg chg="del">
        <pc:chgData name="Wei Liu" userId="43dea1c8-474b-4585-a386-8cc2b5bf9b86" providerId="ADAL" clId="{F3638B26-2808-9C4E-8043-A0D067D0A194}" dt="2024-02-07T06:53:33.448" v="346" actId="2696"/>
        <pc:sldMkLst>
          <pc:docMk/>
          <pc:sldMk cId="3019232387" sldId="271"/>
        </pc:sldMkLst>
      </pc:sldChg>
      <pc:sldChg chg="addSp delSp modSp add mod">
        <pc:chgData name="Wei Liu" userId="43dea1c8-474b-4585-a386-8cc2b5bf9b86" providerId="ADAL" clId="{F3638B26-2808-9C4E-8043-A0D067D0A194}" dt="2024-02-07T14:51:54.108" v="525" actId="14100"/>
        <pc:sldMkLst>
          <pc:docMk/>
          <pc:sldMk cId="3622591153" sldId="271"/>
        </pc:sldMkLst>
        <pc:spChg chg="mod">
          <ac:chgData name="Wei Liu" userId="43dea1c8-474b-4585-a386-8cc2b5bf9b86" providerId="ADAL" clId="{F3638B26-2808-9C4E-8043-A0D067D0A194}" dt="2024-02-07T14:51:38.614" v="519" actId="20577"/>
          <ac:spMkLst>
            <pc:docMk/>
            <pc:sldMk cId="3622591153" sldId="271"/>
            <ac:spMk id="2" creationId="{270456D7-8754-D544-A7F7-61F6947EE6C1}"/>
          </ac:spMkLst>
        </pc:spChg>
        <pc:spChg chg="del">
          <ac:chgData name="Wei Liu" userId="43dea1c8-474b-4585-a386-8cc2b5bf9b86" providerId="ADAL" clId="{F3638B26-2808-9C4E-8043-A0D067D0A194}" dt="2024-02-07T08:11:15.806" v="511" actId="478"/>
          <ac:spMkLst>
            <pc:docMk/>
            <pc:sldMk cId="3622591153" sldId="271"/>
            <ac:spMk id="3" creationId="{8BEDBCFE-8EDB-764B-BA5F-02BB333462F7}"/>
          </ac:spMkLst>
        </pc:spChg>
        <pc:spChg chg="add del mod">
          <ac:chgData name="Wei Liu" userId="43dea1c8-474b-4585-a386-8cc2b5bf9b86" providerId="ADAL" clId="{F3638B26-2808-9C4E-8043-A0D067D0A194}" dt="2024-02-07T08:11:18.643" v="512" actId="478"/>
          <ac:spMkLst>
            <pc:docMk/>
            <pc:sldMk cId="3622591153" sldId="271"/>
            <ac:spMk id="5" creationId="{DF297EAE-4C7F-DC44-9994-A070F4D6F228}"/>
          </ac:spMkLst>
        </pc:spChg>
        <pc:picChg chg="add mod">
          <ac:chgData name="Wei Liu" userId="43dea1c8-474b-4585-a386-8cc2b5bf9b86" providerId="ADAL" clId="{F3638B26-2808-9C4E-8043-A0D067D0A194}" dt="2024-02-07T14:51:54.108" v="525" actId="14100"/>
          <ac:picMkLst>
            <pc:docMk/>
            <pc:sldMk cId="3622591153" sldId="271"/>
            <ac:picMk id="7" creationId="{CF781BB1-B471-E44E-892D-961422520BF2}"/>
          </ac:picMkLst>
        </pc:picChg>
      </pc:sldChg>
      <pc:sldChg chg="del">
        <pc:chgData name="Wei Liu" userId="43dea1c8-474b-4585-a386-8cc2b5bf9b86" providerId="ADAL" clId="{F3638B26-2808-9C4E-8043-A0D067D0A194}" dt="2024-02-07T06:53:33.985" v="347" actId="2696"/>
        <pc:sldMkLst>
          <pc:docMk/>
          <pc:sldMk cId="1590341390" sldId="272"/>
        </pc:sldMkLst>
      </pc:sldChg>
      <pc:sldChg chg="addSp delSp modSp add mod">
        <pc:chgData name="Wei Liu" userId="43dea1c8-474b-4585-a386-8cc2b5bf9b86" providerId="ADAL" clId="{F3638B26-2808-9C4E-8043-A0D067D0A194}" dt="2024-02-07T16:38:06.077" v="2083" actId="20577"/>
        <pc:sldMkLst>
          <pc:docMk/>
          <pc:sldMk cId="2276004597" sldId="272"/>
        </pc:sldMkLst>
        <pc:spChg chg="mod">
          <ac:chgData name="Wei Liu" userId="43dea1c8-474b-4585-a386-8cc2b5bf9b86" providerId="ADAL" clId="{F3638B26-2808-9C4E-8043-A0D067D0A194}" dt="2024-02-07T15:35:07.453" v="565" actId="20577"/>
          <ac:spMkLst>
            <pc:docMk/>
            <pc:sldMk cId="2276004597" sldId="272"/>
            <ac:spMk id="2" creationId="{270456D7-8754-D544-A7F7-61F6947EE6C1}"/>
          </ac:spMkLst>
        </pc:spChg>
        <pc:spChg chg="add del mod">
          <ac:chgData name="Wei Liu" userId="43dea1c8-474b-4585-a386-8cc2b5bf9b86" providerId="ADAL" clId="{F3638B26-2808-9C4E-8043-A0D067D0A194}" dt="2024-02-07T15:35:34.430" v="574" actId="478"/>
          <ac:spMkLst>
            <pc:docMk/>
            <pc:sldMk cId="2276004597" sldId="272"/>
            <ac:spMk id="3" creationId="{95043C7B-819D-E949-954F-6949CC7498DF}"/>
          </ac:spMkLst>
        </pc:spChg>
        <pc:spChg chg="add mod">
          <ac:chgData name="Wei Liu" userId="43dea1c8-474b-4585-a386-8cc2b5bf9b86" providerId="ADAL" clId="{F3638B26-2808-9C4E-8043-A0D067D0A194}" dt="2024-02-07T15:38:10.791" v="736" actId="20577"/>
          <ac:spMkLst>
            <pc:docMk/>
            <pc:sldMk cId="2276004597" sldId="272"/>
            <ac:spMk id="4" creationId="{BFC3DB4A-E42C-2F42-9CAF-3E2010B4F894}"/>
          </ac:spMkLst>
        </pc:spChg>
        <pc:spChg chg="add mod">
          <ac:chgData name="Wei Liu" userId="43dea1c8-474b-4585-a386-8cc2b5bf9b86" providerId="ADAL" clId="{F3638B26-2808-9C4E-8043-A0D067D0A194}" dt="2024-02-07T15:41:44.279" v="810" actId="1076"/>
          <ac:spMkLst>
            <pc:docMk/>
            <pc:sldMk cId="2276004597" sldId="272"/>
            <ac:spMk id="5" creationId="{0A64A4E3-D0C5-6142-846B-B20D2183293A}"/>
          </ac:spMkLst>
        </pc:spChg>
        <pc:spChg chg="add mod">
          <ac:chgData name="Wei Liu" userId="43dea1c8-474b-4585-a386-8cc2b5bf9b86" providerId="ADAL" clId="{F3638B26-2808-9C4E-8043-A0D067D0A194}" dt="2024-02-07T15:41:44.279" v="810" actId="1076"/>
          <ac:spMkLst>
            <pc:docMk/>
            <pc:sldMk cId="2276004597" sldId="272"/>
            <ac:spMk id="6" creationId="{8B3F7E09-F884-BC40-B457-FCA7D5B44FCF}"/>
          </ac:spMkLst>
        </pc:spChg>
        <pc:spChg chg="add mod">
          <ac:chgData name="Wei Liu" userId="43dea1c8-474b-4585-a386-8cc2b5bf9b86" providerId="ADAL" clId="{F3638B26-2808-9C4E-8043-A0D067D0A194}" dt="2024-02-07T15:41:54.041" v="811" actId="1076"/>
          <ac:spMkLst>
            <pc:docMk/>
            <pc:sldMk cId="2276004597" sldId="272"/>
            <ac:spMk id="8" creationId="{033763BB-0AB9-6541-BC5A-BA0153C3DD38}"/>
          </ac:spMkLst>
        </pc:spChg>
        <pc:spChg chg="add mod">
          <ac:chgData name="Wei Liu" userId="43dea1c8-474b-4585-a386-8cc2b5bf9b86" providerId="ADAL" clId="{F3638B26-2808-9C4E-8043-A0D067D0A194}" dt="2024-02-07T15:41:54.041" v="811" actId="1076"/>
          <ac:spMkLst>
            <pc:docMk/>
            <pc:sldMk cId="2276004597" sldId="272"/>
            <ac:spMk id="9" creationId="{92C73F65-1AE0-AC40-AE3A-6BF81683CD56}"/>
          </ac:spMkLst>
        </pc:spChg>
        <pc:spChg chg="add mod">
          <ac:chgData name="Wei Liu" userId="43dea1c8-474b-4585-a386-8cc2b5bf9b86" providerId="ADAL" clId="{F3638B26-2808-9C4E-8043-A0D067D0A194}" dt="2024-02-07T15:42:03.128" v="813" actId="14100"/>
          <ac:spMkLst>
            <pc:docMk/>
            <pc:sldMk cId="2276004597" sldId="272"/>
            <ac:spMk id="10" creationId="{E21B26EB-A6C5-4B47-B44C-58A11EFBCA65}"/>
          </ac:spMkLst>
        </pc:spChg>
        <pc:spChg chg="add mod">
          <ac:chgData name="Wei Liu" userId="43dea1c8-474b-4585-a386-8cc2b5bf9b86" providerId="ADAL" clId="{F3638B26-2808-9C4E-8043-A0D067D0A194}" dt="2024-02-07T15:44:17.560" v="869" actId="1076"/>
          <ac:spMkLst>
            <pc:docMk/>
            <pc:sldMk cId="2276004597" sldId="272"/>
            <ac:spMk id="11" creationId="{2A869D88-8DC0-614F-8E03-9A2B1F1AE122}"/>
          </ac:spMkLst>
        </pc:spChg>
        <pc:spChg chg="add mod">
          <ac:chgData name="Wei Liu" userId="43dea1c8-474b-4585-a386-8cc2b5bf9b86" providerId="ADAL" clId="{F3638B26-2808-9C4E-8043-A0D067D0A194}" dt="2024-02-07T15:44:38.901" v="873" actId="1076"/>
          <ac:spMkLst>
            <pc:docMk/>
            <pc:sldMk cId="2276004597" sldId="272"/>
            <ac:spMk id="12" creationId="{6933F1DE-606D-D24A-80BE-AA7ED9AC8103}"/>
          </ac:spMkLst>
        </pc:spChg>
        <pc:spChg chg="add mod">
          <ac:chgData name="Wei Liu" userId="43dea1c8-474b-4585-a386-8cc2b5bf9b86" providerId="ADAL" clId="{F3638B26-2808-9C4E-8043-A0D067D0A194}" dt="2024-02-07T15:42:11.680" v="814" actId="1076"/>
          <ac:spMkLst>
            <pc:docMk/>
            <pc:sldMk cId="2276004597" sldId="272"/>
            <ac:spMk id="13" creationId="{18B8D9F6-EFC0-7642-B304-96515AEC6F3B}"/>
          </ac:spMkLst>
        </pc:spChg>
        <pc:spChg chg="add mod">
          <ac:chgData name="Wei Liu" userId="43dea1c8-474b-4585-a386-8cc2b5bf9b86" providerId="ADAL" clId="{F3638B26-2808-9C4E-8043-A0D067D0A194}" dt="2024-02-07T15:44:23.529" v="870" actId="1076"/>
          <ac:spMkLst>
            <pc:docMk/>
            <pc:sldMk cId="2276004597" sldId="272"/>
            <ac:spMk id="14" creationId="{3D2A6E5B-42F8-D44C-A9D7-3D2FAB301487}"/>
          </ac:spMkLst>
        </pc:spChg>
        <pc:spChg chg="add mod">
          <ac:chgData name="Wei Liu" userId="43dea1c8-474b-4585-a386-8cc2b5bf9b86" providerId="ADAL" clId="{F3638B26-2808-9C4E-8043-A0D067D0A194}" dt="2024-02-07T15:44:38.901" v="873" actId="1076"/>
          <ac:spMkLst>
            <pc:docMk/>
            <pc:sldMk cId="2276004597" sldId="272"/>
            <ac:spMk id="15" creationId="{F50B4410-C490-F447-900E-72CB6977F9CE}"/>
          </ac:spMkLst>
        </pc:spChg>
        <pc:spChg chg="add mod">
          <ac:chgData name="Wei Liu" userId="43dea1c8-474b-4585-a386-8cc2b5bf9b86" providerId="ADAL" clId="{F3638B26-2808-9C4E-8043-A0D067D0A194}" dt="2024-02-07T15:44:38.901" v="873" actId="1076"/>
          <ac:spMkLst>
            <pc:docMk/>
            <pc:sldMk cId="2276004597" sldId="272"/>
            <ac:spMk id="16" creationId="{620DC74A-6BFD-3A4D-A6E6-628E41A0D0A9}"/>
          </ac:spMkLst>
        </pc:spChg>
        <pc:spChg chg="add mod">
          <ac:chgData name="Wei Liu" userId="43dea1c8-474b-4585-a386-8cc2b5bf9b86" providerId="ADAL" clId="{F3638B26-2808-9C4E-8043-A0D067D0A194}" dt="2024-02-07T15:42:55.633" v="816" actId="20577"/>
          <ac:spMkLst>
            <pc:docMk/>
            <pc:sldMk cId="2276004597" sldId="272"/>
            <ac:spMk id="17" creationId="{68115713-DE20-6648-BE52-8BF6521E16B9}"/>
          </ac:spMkLst>
        </pc:spChg>
        <pc:spChg chg="add mod">
          <ac:chgData name="Wei Liu" userId="43dea1c8-474b-4585-a386-8cc2b5bf9b86" providerId="ADAL" clId="{F3638B26-2808-9C4E-8043-A0D067D0A194}" dt="2024-02-07T15:44:23.529" v="870" actId="1076"/>
          <ac:spMkLst>
            <pc:docMk/>
            <pc:sldMk cId="2276004597" sldId="272"/>
            <ac:spMk id="18" creationId="{DBF85B66-96D9-6F47-AA9B-A437D1F33A1C}"/>
          </ac:spMkLst>
        </pc:spChg>
        <pc:spChg chg="add mod">
          <ac:chgData name="Wei Liu" userId="43dea1c8-474b-4585-a386-8cc2b5bf9b86" providerId="ADAL" clId="{F3638B26-2808-9C4E-8043-A0D067D0A194}" dt="2024-02-07T15:44:38.901" v="873" actId="1076"/>
          <ac:spMkLst>
            <pc:docMk/>
            <pc:sldMk cId="2276004597" sldId="272"/>
            <ac:spMk id="19" creationId="{7477804A-E6FE-934E-B46A-930043379257}"/>
          </ac:spMkLst>
        </pc:spChg>
        <pc:spChg chg="add mod">
          <ac:chgData name="Wei Liu" userId="43dea1c8-474b-4585-a386-8cc2b5bf9b86" providerId="ADAL" clId="{F3638B26-2808-9C4E-8043-A0D067D0A194}" dt="2024-02-07T15:44:38.901" v="873" actId="1076"/>
          <ac:spMkLst>
            <pc:docMk/>
            <pc:sldMk cId="2276004597" sldId="272"/>
            <ac:spMk id="20" creationId="{C4DBCF57-9392-B743-B4F7-743FFD9D2568}"/>
          </ac:spMkLst>
        </pc:spChg>
        <pc:spChg chg="add mod">
          <ac:chgData name="Wei Liu" userId="43dea1c8-474b-4585-a386-8cc2b5bf9b86" providerId="ADAL" clId="{F3638B26-2808-9C4E-8043-A0D067D0A194}" dt="2024-02-07T15:44:44.878" v="874" actId="1076"/>
          <ac:spMkLst>
            <pc:docMk/>
            <pc:sldMk cId="2276004597" sldId="272"/>
            <ac:spMk id="21" creationId="{46D69D5C-E1ED-F140-AFF8-4A1BEBB0339B}"/>
          </ac:spMkLst>
        </pc:spChg>
        <pc:spChg chg="add mod">
          <ac:chgData name="Wei Liu" userId="43dea1c8-474b-4585-a386-8cc2b5bf9b86" providerId="ADAL" clId="{F3638B26-2808-9C4E-8043-A0D067D0A194}" dt="2024-02-07T15:44:44.878" v="874" actId="1076"/>
          <ac:spMkLst>
            <pc:docMk/>
            <pc:sldMk cId="2276004597" sldId="272"/>
            <ac:spMk id="22" creationId="{37F4741A-2610-3041-A40A-87BD89086A15}"/>
          </ac:spMkLst>
        </pc:spChg>
        <pc:spChg chg="add mod">
          <ac:chgData name="Wei Liu" userId="43dea1c8-474b-4585-a386-8cc2b5bf9b86" providerId="ADAL" clId="{F3638B26-2808-9C4E-8043-A0D067D0A194}" dt="2024-02-07T15:44:44.878" v="874" actId="1076"/>
          <ac:spMkLst>
            <pc:docMk/>
            <pc:sldMk cId="2276004597" sldId="272"/>
            <ac:spMk id="23" creationId="{656A3597-F890-9A4A-A0AF-132CD0E98871}"/>
          </ac:spMkLst>
        </pc:spChg>
        <pc:spChg chg="add mod">
          <ac:chgData name="Wei Liu" userId="43dea1c8-474b-4585-a386-8cc2b5bf9b86" providerId="ADAL" clId="{F3638B26-2808-9C4E-8043-A0D067D0A194}" dt="2024-02-07T15:44:48.879" v="884" actId="20577"/>
          <ac:spMkLst>
            <pc:docMk/>
            <pc:sldMk cId="2276004597" sldId="272"/>
            <ac:spMk id="24" creationId="{04E9511E-EBBA-D542-B4EE-C5455B54A423}"/>
          </ac:spMkLst>
        </pc:spChg>
        <pc:spChg chg="add mod">
          <ac:chgData name="Wei Liu" userId="43dea1c8-474b-4585-a386-8cc2b5bf9b86" providerId="ADAL" clId="{F3638B26-2808-9C4E-8043-A0D067D0A194}" dt="2024-02-07T16:35:58.019" v="2020" actId="20577"/>
          <ac:spMkLst>
            <pc:docMk/>
            <pc:sldMk cId="2276004597" sldId="272"/>
            <ac:spMk id="25" creationId="{9901F968-24B9-F749-B18D-08CE29D1ADAB}"/>
          </ac:spMkLst>
        </pc:spChg>
        <pc:spChg chg="add mod">
          <ac:chgData name="Wei Liu" userId="43dea1c8-474b-4585-a386-8cc2b5bf9b86" providerId="ADAL" clId="{F3638B26-2808-9C4E-8043-A0D067D0A194}" dt="2024-02-07T16:36:14.403" v="2027" actId="20577"/>
          <ac:spMkLst>
            <pc:docMk/>
            <pc:sldMk cId="2276004597" sldId="272"/>
            <ac:spMk id="26" creationId="{C3CCF3FC-BC5A-D243-A515-711A3C76F3A6}"/>
          </ac:spMkLst>
        </pc:spChg>
        <pc:spChg chg="add mod">
          <ac:chgData name="Wei Liu" userId="43dea1c8-474b-4585-a386-8cc2b5bf9b86" providerId="ADAL" clId="{F3638B26-2808-9C4E-8043-A0D067D0A194}" dt="2024-02-07T15:58:28.882" v="1174" actId="20577"/>
          <ac:spMkLst>
            <pc:docMk/>
            <pc:sldMk cId="2276004597" sldId="272"/>
            <ac:spMk id="27" creationId="{BE25F6F5-0B9B-6941-80CA-7BDD4F10AFB2}"/>
          </ac:spMkLst>
        </pc:spChg>
        <pc:spChg chg="add del mod">
          <ac:chgData name="Wei Liu" userId="43dea1c8-474b-4585-a386-8cc2b5bf9b86" providerId="ADAL" clId="{F3638B26-2808-9C4E-8043-A0D067D0A194}" dt="2024-02-07T15:51:26.982" v="1080"/>
          <ac:spMkLst>
            <pc:docMk/>
            <pc:sldMk cId="2276004597" sldId="272"/>
            <ac:spMk id="28" creationId="{266911C7-76A1-9040-9AA8-20DBF34A8FFC}"/>
          </ac:spMkLst>
        </pc:spChg>
        <pc:spChg chg="add mod">
          <ac:chgData name="Wei Liu" userId="43dea1c8-474b-4585-a386-8cc2b5bf9b86" providerId="ADAL" clId="{F3638B26-2808-9C4E-8043-A0D067D0A194}" dt="2024-02-07T16:36:32.652" v="2045" actId="20577"/>
          <ac:spMkLst>
            <pc:docMk/>
            <pc:sldMk cId="2276004597" sldId="272"/>
            <ac:spMk id="29" creationId="{4B64E7FB-B30F-8741-822D-8C5A27146B68}"/>
          </ac:spMkLst>
        </pc:spChg>
        <pc:spChg chg="add mod">
          <ac:chgData name="Wei Liu" userId="43dea1c8-474b-4585-a386-8cc2b5bf9b86" providerId="ADAL" clId="{F3638B26-2808-9C4E-8043-A0D067D0A194}" dt="2024-02-07T16:38:06.077" v="2083" actId="20577"/>
          <ac:spMkLst>
            <pc:docMk/>
            <pc:sldMk cId="2276004597" sldId="272"/>
            <ac:spMk id="30" creationId="{9533E99A-CAC2-714F-AB51-14966FD18054}"/>
          </ac:spMkLst>
        </pc:spChg>
        <pc:spChg chg="add del mod">
          <ac:chgData name="Wei Liu" userId="43dea1c8-474b-4585-a386-8cc2b5bf9b86" providerId="ADAL" clId="{F3638B26-2808-9C4E-8043-A0D067D0A194}" dt="2024-02-07T15:54:59.870" v="1088" actId="478"/>
          <ac:spMkLst>
            <pc:docMk/>
            <pc:sldMk cId="2276004597" sldId="272"/>
            <ac:spMk id="31" creationId="{9B3BC6CF-0B72-0F40-8ACE-7A733712C535}"/>
          </ac:spMkLst>
        </pc:spChg>
        <pc:spChg chg="add del mod">
          <ac:chgData name="Wei Liu" userId="43dea1c8-474b-4585-a386-8cc2b5bf9b86" providerId="ADAL" clId="{F3638B26-2808-9C4E-8043-A0D067D0A194}" dt="2024-02-07T16:35:39.101" v="2003" actId="478"/>
          <ac:spMkLst>
            <pc:docMk/>
            <pc:sldMk cId="2276004597" sldId="272"/>
            <ac:spMk id="32" creationId="{DAE4D2A3-AE0B-5B45-805E-12B55F656D94}"/>
          </ac:spMkLst>
        </pc:spChg>
        <pc:picChg chg="del">
          <ac:chgData name="Wei Liu" userId="43dea1c8-474b-4585-a386-8cc2b5bf9b86" providerId="ADAL" clId="{F3638B26-2808-9C4E-8043-A0D067D0A194}" dt="2024-02-07T15:35:09.411" v="566" actId="478"/>
          <ac:picMkLst>
            <pc:docMk/>
            <pc:sldMk cId="2276004597" sldId="272"/>
            <ac:picMk id="7" creationId="{CF781BB1-B471-E44E-892D-961422520BF2}"/>
          </ac:picMkLst>
        </pc:picChg>
      </pc:sldChg>
      <pc:sldChg chg="addSp delSp modSp new mod">
        <pc:chgData name="Wei Liu" userId="43dea1c8-474b-4585-a386-8cc2b5bf9b86" providerId="ADAL" clId="{F3638B26-2808-9C4E-8043-A0D067D0A194}" dt="2024-02-07T15:59:55.831" v="1182" actId="1076"/>
        <pc:sldMkLst>
          <pc:docMk/>
          <pc:sldMk cId="2946080706" sldId="273"/>
        </pc:sldMkLst>
        <pc:spChg chg="del">
          <ac:chgData name="Wei Liu" userId="43dea1c8-474b-4585-a386-8cc2b5bf9b86" providerId="ADAL" clId="{F3638B26-2808-9C4E-8043-A0D067D0A194}" dt="2024-02-07T15:59:48.257" v="1177" actId="478"/>
          <ac:spMkLst>
            <pc:docMk/>
            <pc:sldMk cId="2946080706" sldId="273"/>
            <ac:spMk id="2" creationId="{FF9E0CFE-F5E1-9746-9722-B09791C6F84D}"/>
          </ac:spMkLst>
        </pc:spChg>
        <pc:spChg chg="del">
          <ac:chgData name="Wei Liu" userId="43dea1c8-474b-4585-a386-8cc2b5bf9b86" providerId="ADAL" clId="{F3638B26-2808-9C4E-8043-A0D067D0A194}" dt="2024-02-07T15:59:47.364" v="1176" actId="478"/>
          <ac:spMkLst>
            <pc:docMk/>
            <pc:sldMk cId="2946080706" sldId="273"/>
            <ac:spMk id="3" creationId="{08262139-0405-F64E-9DC8-6582E309D2DC}"/>
          </ac:spMkLst>
        </pc:spChg>
        <pc:picChg chg="add mod">
          <ac:chgData name="Wei Liu" userId="43dea1c8-474b-4585-a386-8cc2b5bf9b86" providerId="ADAL" clId="{F3638B26-2808-9C4E-8043-A0D067D0A194}" dt="2024-02-07T15:59:55.831" v="1182" actId="1076"/>
          <ac:picMkLst>
            <pc:docMk/>
            <pc:sldMk cId="2946080706" sldId="273"/>
            <ac:picMk id="5" creationId="{BB811874-3040-F04F-8CDD-DBF80228B776}"/>
          </ac:picMkLst>
        </pc:picChg>
      </pc:sldChg>
      <pc:sldChg chg="addSp delSp modSp add mod">
        <pc:chgData name="Wei Liu" userId="43dea1c8-474b-4585-a386-8cc2b5bf9b86" providerId="ADAL" clId="{F3638B26-2808-9C4E-8043-A0D067D0A194}" dt="2024-02-07T16:17:33.931" v="1617" actId="20577"/>
        <pc:sldMkLst>
          <pc:docMk/>
          <pc:sldMk cId="1865400118" sldId="274"/>
        </pc:sldMkLst>
        <pc:spChg chg="mod">
          <ac:chgData name="Wei Liu" userId="43dea1c8-474b-4585-a386-8cc2b5bf9b86" providerId="ADAL" clId="{F3638B26-2808-9C4E-8043-A0D067D0A194}" dt="2024-02-07T16:10:41.668" v="1203" actId="20577"/>
          <ac:spMkLst>
            <pc:docMk/>
            <pc:sldMk cId="1865400118" sldId="274"/>
            <ac:spMk id="2" creationId="{270456D7-8754-D544-A7F7-61F6947EE6C1}"/>
          </ac:spMkLst>
        </pc:spChg>
        <pc:spChg chg="add mod">
          <ac:chgData name="Wei Liu" userId="43dea1c8-474b-4585-a386-8cc2b5bf9b86" providerId="ADAL" clId="{F3638B26-2808-9C4E-8043-A0D067D0A194}" dt="2024-02-07T16:17:33.931" v="1617" actId="20577"/>
          <ac:spMkLst>
            <pc:docMk/>
            <pc:sldMk cId="1865400118" sldId="274"/>
            <ac:spMk id="3" creationId="{5D1F69FD-1C9F-E641-B54F-2BF5B1E4E38F}"/>
          </ac:spMkLst>
        </pc:spChg>
        <pc:spChg chg="del">
          <ac:chgData name="Wei Liu" userId="43dea1c8-474b-4585-a386-8cc2b5bf9b86" providerId="ADAL" clId="{F3638B26-2808-9C4E-8043-A0D067D0A194}" dt="2024-02-07T16:10:44.876" v="1204" actId="478"/>
          <ac:spMkLst>
            <pc:docMk/>
            <pc:sldMk cId="1865400118" sldId="274"/>
            <ac:spMk id="4" creationId="{BFC3DB4A-E42C-2F42-9CAF-3E2010B4F894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5" creationId="{0A64A4E3-D0C5-6142-846B-B20D2183293A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6" creationId="{8B3F7E09-F884-BC40-B457-FCA7D5B44FCF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8" creationId="{033763BB-0AB9-6541-BC5A-BA0153C3DD38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9" creationId="{92C73F65-1AE0-AC40-AE3A-6BF81683CD56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0" creationId="{E21B26EB-A6C5-4B47-B44C-58A11EFBCA65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1" creationId="{2A869D88-8DC0-614F-8E03-9A2B1F1AE122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2" creationId="{6933F1DE-606D-D24A-80BE-AA7ED9AC8103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3" creationId="{18B8D9F6-EFC0-7642-B304-96515AEC6F3B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4" creationId="{3D2A6E5B-42F8-D44C-A9D7-3D2FAB301487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5" creationId="{F50B4410-C490-F447-900E-72CB6977F9CE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6" creationId="{620DC74A-6BFD-3A4D-A6E6-628E41A0D0A9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7" creationId="{68115713-DE20-6648-BE52-8BF6521E16B9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8" creationId="{DBF85B66-96D9-6F47-AA9B-A437D1F33A1C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9" creationId="{7477804A-E6FE-934E-B46A-930043379257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0" creationId="{C4DBCF57-9392-B743-B4F7-743FFD9D2568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1" creationId="{46D69D5C-E1ED-F140-AFF8-4A1BEBB0339B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2" creationId="{37F4741A-2610-3041-A40A-87BD89086A15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3" creationId="{656A3597-F890-9A4A-A0AF-132CD0E98871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4" creationId="{04E9511E-EBBA-D542-B4EE-C5455B54A423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5" creationId="{9901F968-24B9-F749-B18D-08CE29D1ADAB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6" creationId="{C3CCF3FC-BC5A-D243-A515-711A3C76F3A6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7" creationId="{BE25F6F5-0B9B-6941-80CA-7BDD4F10AFB2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9" creationId="{4B64E7FB-B30F-8741-822D-8C5A27146B68}"/>
          </ac:spMkLst>
        </pc:spChg>
        <pc:spChg chg="del">
          <ac:chgData name="Wei Liu" userId="43dea1c8-474b-4585-a386-8cc2b5bf9b86" providerId="ADAL" clId="{F3638B26-2808-9C4E-8043-A0D067D0A194}" dt="2024-02-07T16:10:52.469" v="1206" actId="478"/>
          <ac:spMkLst>
            <pc:docMk/>
            <pc:sldMk cId="1865400118" sldId="274"/>
            <ac:spMk id="30" creationId="{9533E99A-CAC2-714F-AB51-14966FD18054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32" creationId="{DAE4D2A3-AE0B-5B45-805E-12B55F656D94}"/>
          </ac:spMkLst>
        </pc:spChg>
      </pc:sldChg>
      <pc:sldChg chg="modSp add mod">
        <pc:chgData name="Wei Liu" userId="43dea1c8-474b-4585-a386-8cc2b5bf9b86" providerId="ADAL" clId="{F3638B26-2808-9C4E-8043-A0D067D0A194}" dt="2024-02-07T16:28:05.194" v="1983" actId="20577"/>
        <pc:sldMkLst>
          <pc:docMk/>
          <pc:sldMk cId="4246834119" sldId="275"/>
        </pc:sldMkLst>
        <pc:spChg chg="mod">
          <ac:chgData name="Wei Liu" userId="43dea1c8-474b-4585-a386-8cc2b5bf9b86" providerId="ADAL" clId="{F3638B26-2808-9C4E-8043-A0D067D0A194}" dt="2024-02-07T16:25:26.289" v="1640" actId="20577"/>
          <ac:spMkLst>
            <pc:docMk/>
            <pc:sldMk cId="4246834119" sldId="275"/>
            <ac:spMk id="2" creationId="{270456D7-8754-D544-A7F7-61F6947EE6C1}"/>
          </ac:spMkLst>
        </pc:spChg>
        <pc:spChg chg="mod">
          <ac:chgData name="Wei Liu" userId="43dea1c8-474b-4585-a386-8cc2b5bf9b86" providerId="ADAL" clId="{F3638B26-2808-9C4E-8043-A0D067D0A194}" dt="2024-02-07T16:28:05.194" v="1983" actId="20577"/>
          <ac:spMkLst>
            <pc:docMk/>
            <pc:sldMk cId="4246834119" sldId="275"/>
            <ac:spMk id="3" creationId="{5D1F69FD-1C9F-E641-B54F-2BF5B1E4E3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DAEBE-2E37-6740-8C59-247B64BBA7D5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3B918-9851-7E43-A6C2-0E26FF13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8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3B918-9851-7E43-A6C2-0E26FF136B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7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3B918-9851-7E43-A6C2-0E26FF136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3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A3D2-CECE-6740-8127-3DE57E271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EA1E5-F683-1341-9A7F-606FB9ED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1161-67CE-6848-99D4-CCB450D8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C53D-7BD5-DA43-9D2E-1361BD7F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264E-3AD2-6B4D-9486-CA4E8044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D058-417C-BC4A-A59F-436A22A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E02D2-CF5D-B141-BAB1-278D6B57A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7DC65-0C87-CC4F-9474-BDBD6376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58AD-58EE-A94A-8592-A9AB7CED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BF7B-C319-C44C-B360-02DA6B68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1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12353-A939-674E-BEC3-98528F457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B02C8-EEB0-DD41-B44A-05C0D5A6B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A05F-A0ED-734A-AB2A-50592BF4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445A-F759-F44A-BFE1-9B9931D6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586E-3121-B949-A775-8783C027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825-64A1-6048-BC9A-600FB8AA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0854-BD16-5E4D-96C3-CA040AD1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B481-0A15-F74E-AA6E-70CAE605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005C-8A3F-0A4C-A953-6C77C65B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B407-AD05-4F47-8274-9AF0E0DF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5ADC-173D-B344-AB2C-7B04E721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5889-0A6C-EF47-A79B-EF605D86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E19E2-90B6-3049-BB55-743DD3AB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01C49-88A9-6E48-9C04-AB581D6A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6A36-605D-8D46-AE5B-DED7AE3F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F2D2-93C5-BE4C-B0F8-6E7EAD51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F77D-540E-654B-BB71-00281D5D7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30E4A-5584-1146-A022-CBCE07450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A55DB-4E5A-C248-83CC-EFBBB557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A48CF-2381-CE42-A4C3-2134B4C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63F58-3755-3247-9900-308C69A3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B9EC-2F6F-CE4F-B81F-7A93302B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327C-90B5-DB4E-AB28-FF685481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FAF8D-B086-634E-8F2E-E0A7E5D4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941D4-EAAE-1041-AA19-A7BDD9203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9C5F3-9B8D-0B45-9097-A26349A66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54971-60A4-B44F-935D-C5DDE9AD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2ACD8-E771-244A-9E62-76779060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0948F-D373-7D42-8E4E-F4E77BD5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9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C95A-9CE1-574C-AB30-1C197C42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D70E6-031E-F544-8624-D9850BDF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D7A74-2B23-F54A-9DF7-C4D745E5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8929F-5668-7741-B16C-5B6AD407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EADA7-54F9-3F4E-9D16-701AFFD4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BA0E9-2137-8D40-95CB-A1898117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CC464-7FA1-9C42-BCE6-BFCA55F8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32EC-D47F-D748-9514-79AC34D9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CEA6-E682-DE49-A982-482FE63A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DEDC-9904-704E-B35C-E8A8DC905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231B-6C16-034B-8E92-FE1115D9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263B9-BE09-A441-AC6B-B68BAD51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2D287-241D-0A4A-8E63-AE1E9203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8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B0CF-6899-1B4E-88BB-A1FD15DB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117CD-B240-D44B-AE29-97ED01904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BFFFC-798A-CB45-83DE-F1285AEF4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E07D0-B4D2-B94C-AC9C-AF7EC367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5E7C4-A692-D34B-9CA6-51962F15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0BCF4-6291-DB42-B957-B3098AE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B7918-5EC7-354F-87AC-2C7D0075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A13A-5015-6F40-9766-B9D0852D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A17E-45E3-364F-9079-76D9D6BA7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E062-EB9E-8F4A-A301-C6B3AE580B2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960EB-38E1-B843-AE23-2AAC544C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39D5D-C795-D94F-B98B-85D74EE6C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1AD3-F52C-4F4D-BD88-D78843072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8528" y="1633991"/>
            <a:ext cx="7434943" cy="2387600"/>
          </a:xfrm>
        </p:spPr>
        <p:txBody>
          <a:bodyPr>
            <a:normAutofit/>
          </a:bodyPr>
          <a:lstStyle/>
          <a:p>
            <a:r>
              <a:rPr lang="en-US" dirty="0"/>
              <a:t>KNN and GAM</a:t>
            </a:r>
          </a:p>
        </p:txBody>
      </p:sp>
    </p:spTree>
    <p:extLst>
      <p:ext uri="{BB962C8B-B14F-4D97-AF65-F5344CB8AC3E}">
        <p14:creationId xmlns:p14="http://schemas.microsoft.com/office/powerpoint/2010/main" val="23064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7659C5-DF91-074A-B547-7FEC29EC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Bias-Variance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5CA21-4D74-AD49-928D-6C2B2FBC5B60}"/>
                  </a:ext>
                </a:extLst>
              </p:cNvPr>
              <p:cNvSpPr txBox="1"/>
              <p:nvPr/>
            </p:nvSpPr>
            <p:spPr>
              <a:xfrm>
                <a:off x="975360" y="1325563"/>
                <a:ext cx="10228794" cy="161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Expected prediction error of a regression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at an input point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can be decomposed as: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5CA21-4D74-AD49-928D-6C2B2FBC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1325563"/>
                <a:ext cx="10228794" cy="1613840"/>
              </a:xfrm>
              <a:prstGeom prst="rect">
                <a:avLst/>
              </a:prstGeom>
              <a:blipFill>
                <a:blip r:embed="rId3"/>
                <a:stretch>
                  <a:fillRect l="-868" t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4A495D-0D51-944E-85D9-F91CFA82C5C8}"/>
                  </a:ext>
                </a:extLst>
              </p:cNvPr>
              <p:cNvSpPr txBox="1"/>
              <p:nvPr/>
            </p:nvSpPr>
            <p:spPr>
              <a:xfrm>
                <a:off x="987846" y="2504675"/>
                <a:ext cx="7303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4A495D-0D51-944E-85D9-F91CFA82C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46" y="2504675"/>
                <a:ext cx="7303281" cy="276999"/>
              </a:xfrm>
              <a:prstGeom prst="rect">
                <a:avLst/>
              </a:prstGeom>
              <a:blipFill>
                <a:blip r:embed="rId4"/>
                <a:stretch>
                  <a:fillRect l="-174" t="-19048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D8865FD0-F735-0941-99CB-4AE6B121AB9A}"/>
              </a:ext>
            </a:extLst>
          </p:cNvPr>
          <p:cNvSpPr/>
          <p:nvPr/>
        </p:nvSpPr>
        <p:spPr>
          <a:xfrm rot="16200000">
            <a:off x="4939328" y="2240195"/>
            <a:ext cx="201775" cy="155337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E2EAA41-1466-6B4D-B7E1-AD36D03FCD44}"/>
              </a:ext>
            </a:extLst>
          </p:cNvPr>
          <p:cNvSpPr/>
          <p:nvPr/>
        </p:nvSpPr>
        <p:spPr>
          <a:xfrm rot="16200000">
            <a:off x="7026106" y="2167667"/>
            <a:ext cx="201775" cy="1698436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B638DC-18FB-2246-B6C8-EA934116412D}"/>
                  </a:ext>
                </a:extLst>
              </p:cNvPr>
              <p:cNvSpPr/>
              <p:nvPr/>
            </p:nvSpPr>
            <p:spPr>
              <a:xfrm>
                <a:off x="4252759" y="3299093"/>
                <a:ext cx="1587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𝐵𝑖𝑎𝑠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B638DC-18FB-2246-B6C8-EA9341164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759" y="3299093"/>
                <a:ext cx="1587678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D4F1341-3A63-2742-B69E-C8F0F0AC6A58}"/>
                  </a:ext>
                </a:extLst>
              </p:cNvPr>
              <p:cNvSpPr/>
              <p:nvPr/>
            </p:nvSpPr>
            <p:spPr>
              <a:xfrm>
                <a:off x="6440811" y="3299093"/>
                <a:ext cx="1395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D4F1341-3A63-2742-B69E-C8F0F0AC6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11" y="3299093"/>
                <a:ext cx="1395895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4570C7B-96FD-2041-B17D-7FA4ABB3135E}"/>
              </a:ext>
            </a:extLst>
          </p:cNvPr>
          <p:cNvSpPr txBox="1"/>
          <p:nvPr/>
        </p:nvSpPr>
        <p:spPr>
          <a:xfrm>
            <a:off x="975360" y="3767775"/>
            <a:ext cx="10228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KNN (notation being consistent with slide #11):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AACF50-60F2-DA48-BA3E-E1226169EF3B}"/>
                  </a:ext>
                </a:extLst>
              </p:cNvPr>
              <p:cNvSpPr/>
              <p:nvPr/>
            </p:nvSpPr>
            <p:spPr>
              <a:xfrm>
                <a:off x="975360" y="4360148"/>
                <a:ext cx="10378440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AACF50-60F2-DA48-BA3E-E1226169E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4360148"/>
                <a:ext cx="10378440" cy="871201"/>
              </a:xfrm>
              <a:prstGeom prst="rect">
                <a:avLst/>
              </a:prstGeom>
              <a:blipFill>
                <a:blip r:embed="rId7"/>
                <a:stretch>
                  <a:fillRect t="-97059" b="-15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5368C7-05E9-894D-BB28-F26051BE2CA9}"/>
                  </a:ext>
                </a:extLst>
              </p:cNvPr>
              <p:cNvSpPr/>
              <p:nvPr/>
            </p:nvSpPr>
            <p:spPr>
              <a:xfrm>
                <a:off x="1123660" y="5281157"/>
                <a:ext cx="973939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5368C7-05E9-894D-BB28-F26051BE2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60" y="5281157"/>
                <a:ext cx="9739397" cy="871201"/>
              </a:xfrm>
              <a:prstGeom prst="rect">
                <a:avLst/>
              </a:prstGeom>
              <a:blipFill>
                <a:blip r:embed="rId8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58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7659C5-DF91-074A-B547-7FEC29EC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Bias-Variance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570C7B-96FD-2041-B17D-7FA4ABB3135E}"/>
                  </a:ext>
                </a:extLst>
              </p:cNvPr>
              <p:cNvSpPr txBox="1"/>
              <p:nvPr/>
            </p:nvSpPr>
            <p:spPr>
              <a:xfrm>
                <a:off x="975360" y="1230637"/>
                <a:ext cx="10228794" cy="161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 a linear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sz="2400" dirty="0"/>
                  <a:t>):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570C7B-96FD-2041-B17D-7FA4ABB31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1230637"/>
                <a:ext cx="10228794" cy="1613840"/>
              </a:xfrm>
              <a:prstGeom prst="rect">
                <a:avLst/>
              </a:prstGeom>
              <a:blipFill>
                <a:blip r:embed="rId3"/>
                <a:stretch>
                  <a:fillRect l="-868" t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AACF50-60F2-DA48-BA3E-E1226169EF3B}"/>
                  </a:ext>
                </a:extLst>
              </p:cNvPr>
              <p:cNvSpPr/>
              <p:nvPr/>
            </p:nvSpPr>
            <p:spPr>
              <a:xfrm>
                <a:off x="975360" y="2202690"/>
                <a:ext cx="4086037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AACF50-60F2-DA48-BA3E-E1226169E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2202690"/>
                <a:ext cx="4086037" cy="404983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5368C7-05E9-894D-BB28-F26051BE2CA9}"/>
                  </a:ext>
                </a:extLst>
              </p:cNvPr>
              <p:cNvSpPr/>
              <p:nvPr/>
            </p:nvSpPr>
            <p:spPr>
              <a:xfrm>
                <a:off x="975360" y="2844477"/>
                <a:ext cx="6321667" cy="681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5368C7-05E9-894D-BB28-F26051BE2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2844477"/>
                <a:ext cx="6321667" cy="6819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95D6FE-9921-DC4E-ADA5-8919CD49583D}"/>
              </a:ext>
            </a:extLst>
          </p:cNvPr>
          <p:cNvCxnSpPr>
            <a:cxnSpLocks/>
          </p:cNvCxnSpPr>
          <p:nvPr/>
        </p:nvCxnSpPr>
        <p:spPr>
          <a:xfrm flipV="1">
            <a:off x="4924237" y="3243123"/>
            <a:ext cx="0" cy="56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25EEE2A-1F21-574C-928A-3DA9FB52ACAD}"/>
                  </a:ext>
                </a:extLst>
              </p:cNvPr>
              <p:cNvSpPr/>
              <p:nvPr/>
            </p:nvSpPr>
            <p:spPr>
              <a:xfrm>
                <a:off x="3464606" y="3965754"/>
                <a:ext cx="2787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25EEE2A-1F21-574C-928A-3DA9FB52A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606" y="3965754"/>
                <a:ext cx="2787110" cy="369332"/>
              </a:xfrm>
              <a:prstGeom prst="rect">
                <a:avLst/>
              </a:prstGeom>
              <a:blipFill>
                <a:blip r:embed="rId6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42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8C21F0-0782-5D41-9DDB-4FF5D9BB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Generalized additive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0E725D-CE27-5541-9B1E-E2846A391705}"/>
                  </a:ext>
                </a:extLst>
              </p:cNvPr>
              <p:cNvSpPr txBox="1"/>
              <p:nvPr/>
            </p:nvSpPr>
            <p:spPr>
              <a:xfrm>
                <a:off x="838200" y="1325563"/>
                <a:ext cx="10228794" cy="4454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Traditional linear model fails to capture the nonlinearities of inputs, which we want to capture in a more automatic way;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can use predefined basis functions, i.e., transformations of original input variables, to augment the original input space. Suppose true function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dirty="0"/>
                  <a:t>, and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transformation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2400" dirty="0"/>
                  <a:t>. Then we model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 to approximate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dirty="0"/>
                  <a:t>. Easy examples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.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dirty="0"/>
                  <a:t> can also     be piecewise polynomials, and splines.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0E725D-CE27-5541-9B1E-E2846A39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5563"/>
                <a:ext cx="10228794" cy="4454809"/>
              </a:xfrm>
              <a:prstGeom prst="rect">
                <a:avLst/>
              </a:prstGeom>
              <a:blipFill>
                <a:blip r:embed="rId2"/>
                <a:stretch>
                  <a:fillRect l="-994" t="-1140" r="-1118" b="-23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11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8C21F0-0782-5D41-9DDB-4FF5D9BB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Some examples of splines</a:t>
            </a:r>
          </a:p>
        </p:txBody>
      </p:sp>
      <p:pic>
        <p:nvPicPr>
          <p:cNvPr id="3" name="Picture 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371D615-A0C1-FF4D-81FD-D0EA9D69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31" b="60650"/>
          <a:stretch/>
        </p:blipFill>
        <p:spPr>
          <a:xfrm>
            <a:off x="838200" y="1873396"/>
            <a:ext cx="3695163" cy="37626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5F6EF9-CC52-5B46-8D67-4B25E83E0662}"/>
                  </a:ext>
                </a:extLst>
              </p:cNvPr>
              <p:cNvSpPr txBox="1"/>
              <p:nvPr/>
            </p:nvSpPr>
            <p:spPr>
              <a:xfrm>
                <a:off x="5776650" y="2801155"/>
                <a:ext cx="1881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5F6EF9-CC52-5B46-8D67-4B25E83E0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50" y="2801155"/>
                <a:ext cx="1881989" cy="276999"/>
              </a:xfrm>
              <a:prstGeom prst="rect">
                <a:avLst/>
              </a:prstGeom>
              <a:blipFill>
                <a:blip r:embed="rId3"/>
                <a:stretch>
                  <a:fillRect l="-3401" t="-4545" r="-4762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17EEA7-4532-3749-B72A-7B8DBC9BDD41}"/>
                  </a:ext>
                </a:extLst>
              </p:cNvPr>
              <p:cNvSpPr txBox="1"/>
              <p:nvPr/>
            </p:nvSpPr>
            <p:spPr>
              <a:xfrm>
                <a:off x="5729426" y="3290500"/>
                <a:ext cx="2464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17EEA7-4532-3749-B72A-7B8DBC9B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426" y="3290500"/>
                <a:ext cx="2464328" cy="276999"/>
              </a:xfrm>
              <a:prstGeom prst="rect">
                <a:avLst/>
              </a:prstGeom>
              <a:blipFill>
                <a:blip r:embed="rId4"/>
                <a:stretch>
                  <a:fillRect l="-1031" t="-4762" r="-1546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7DC631-2268-C343-91C1-9F716C7ED2D1}"/>
                  </a:ext>
                </a:extLst>
              </p:cNvPr>
              <p:cNvSpPr txBox="1"/>
              <p:nvPr/>
            </p:nvSpPr>
            <p:spPr>
              <a:xfrm>
                <a:off x="5776649" y="3779845"/>
                <a:ext cx="1892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7DC631-2268-C343-91C1-9F716C7ED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49" y="3779845"/>
                <a:ext cx="1892634" cy="276999"/>
              </a:xfrm>
              <a:prstGeom prst="rect">
                <a:avLst/>
              </a:prstGeom>
              <a:blipFill>
                <a:blip r:embed="rId5"/>
                <a:stretch>
                  <a:fillRect l="-3378" r="-4054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8E9A1D77-F4EC-3740-99E4-EC9B42B24695}"/>
              </a:ext>
            </a:extLst>
          </p:cNvPr>
          <p:cNvSpPr/>
          <p:nvPr/>
        </p:nvSpPr>
        <p:spPr>
          <a:xfrm>
            <a:off x="1880315" y="5215944"/>
            <a:ext cx="386366" cy="420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2CF611-A7C8-9E47-A944-5BA0BCC7BB3A}"/>
              </a:ext>
            </a:extLst>
          </p:cNvPr>
          <p:cNvSpPr/>
          <p:nvPr/>
        </p:nvSpPr>
        <p:spPr>
          <a:xfrm>
            <a:off x="3013656" y="5215943"/>
            <a:ext cx="386366" cy="420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61158-E8FB-CA49-827D-C59A8F028675}"/>
              </a:ext>
            </a:extLst>
          </p:cNvPr>
          <p:cNvSpPr txBox="1"/>
          <p:nvPr/>
        </p:nvSpPr>
        <p:spPr>
          <a:xfrm>
            <a:off x="2267756" y="5636036"/>
            <a:ext cx="93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knots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4519BD-59C1-8E41-9760-589DF61B2303}"/>
                  </a:ext>
                </a:extLst>
              </p:cNvPr>
              <p:cNvSpPr/>
              <p:nvPr/>
            </p:nvSpPr>
            <p:spPr>
              <a:xfrm>
                <a:off x="5729426" y="4184414"/>
                <a:ext cx="1104341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4519BD-59C1-8E41-9760-589DF61B2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426" y="4184414"/>
                <a:ext cx="1104341" cy="384336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D10D5DF-8A37-F94F-9B41-A990BBC186FC}"/>
              </a:ext>
            </a:extLst>
          </p:cNvPr>
          <p:cNvSpPr/>
          <p:nvPr/>
        </p:nvSpPr>
        <p:spPr>
          <a:xfrm>
            <a:off x="5729426" y="2304253"/>
            <a:ext cx="6313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basis functions of this piecewise constant (order-1 spline) are</a:t>
            </a:r>
          </a:p>
        </p:txBody>
      </p:sp>
    </p:spTree>
    <p:extLst>
      <p:ext uri="{BB962C8B-B14F-4D97-AF65-F5344CB8AC3E}">
        <p14:creationId xmlns:p14="http://schemas.microsoft.com/office/powerpoint/2010/main" val="41044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8C21F0-0782-5D41-9DDB-4FF5D9BB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Some examples of splines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5F6EF9-CC52-5B46-8D67-4B25E83E0662}"/>
                  </a:ext>
                </a:extLst>
              </p:cNvPr>
              <p:cNvSpPr txBox="1"/>
              <p:nvPr/>
            </p:nvSpPr>
            <p:spPr>
              <a:xfrm>
                <a:off x="5776650" y="2801155"/>
                <a:ext cx="2042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5F6EF9-CC52-5B46-8D67-4B25E83E0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50" y="2801155"/>
                <a:ext cx="2042034" cy="276999"/>
              </a:xfrm>
              <a:prstGeom prst="rect">
                <a:avLst/>
              </a:prstGeom>
              <a:blipFill>
                <a:blip r:embed="rId2"/>
                <a:stretch>
                  <a:fillRect l="-3125" t="-4545" r="-187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17EEA7-4532-3749-B72A-7B8DBC9BDD41}"/>
                  </a:ext>
                </a:extLst>
              </p:cNvPr>
              <p:cNvSpPr txBox="1"/>
              <p:nvPr/>
            </p:nvSpPr>
            <p:spPr>
              <a:xfrm>
                <a:off x="5776649" y="3300562"/>
                <a:ext cx="2553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17EEA7-4532-3749-B72A-7B8DBC9B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49" y="3300562"/>
                <a:ext cx="2553648" cy="276999"/>
              </a:xfrm>
              <a:prstGeom prst="rect">
                <a:avLst/>
              </a:prstGeom>
              <a:blipFill>
                <a:blip r:embed="rId3"/>
                <a:stretch>
                  <a:fillRect l="-3483" r="-199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7DC631-2268-C343-91C1-9F716C7ED2D1}"/>
                  </a:ext>
                </a:extLst>
              </p:cNvPr>
              <p:cNvSpPr txBox="1"/>
              <p:nvPr/>
            </p:nvSpPr>
            <p:spPr>
              <a:xfrm>
                <a:off x="5771329" y="3799969"/>
                <a:ext cx="2047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7DC631-2268-C343-91C1-9F716C7ED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329" y="3799969"/>
                <a:ext cx="2047355" cy="276999"/>
              </a:xfrm>
              <a:prstGeom prst="rect">
                <a:avLst/>
              </a:prstGeom>
              <a:blipFill>
                <a:blip r:embed="rId4"/>
                <a:stretch>
                  <a:fillRect l="-2484" t="-4545" r="-186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3A1F4DB-2A8A-564E-89EE-C20C8AE285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207" b="60232"/>
          <a:stretch/>
        </p:blipFill>
        <p:spPr>
          <a:xfrm>
            <a:off x="925109" y="1855384"/>
            <a:ext cx="3827195" cy="37970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B998B2-E707-BA45-B5A5-7AECC2396FED}"/>
              </a:ext>
            </a:extLst>
          </p:cNvPr>
          <p:cNvSpPr/>
          <p:nvPr/>
        </p:nvSpPr>
        <p:spPr>
          <a:xfrm>
            <a:off x="5729426" y="2304253"/>
            <a:ext cx="3001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Compared to last one, we add</a:t>
            </a:r>
          </a:p>
        </p:txBody>
      </p:sp>
    </p:spTree>
    <p:extLst>
      <p:ext uri="{BB962C8B-B14F-4D97-AF65-F5344CB8AC3E}">
        <p14:creationId xmlns:p14="http://schemas.microsoft.com/office/powerpoint/2010/main" val="332190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8C21F0-0782-5D41-9DDB-4FF5D9BB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Some examples of splines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5F6EF9-CC52-5B46-8D67-4B25E83E0662}"/>
                  </a:ext>
                </a:extLst>
              </p:cNvPr>
              <p:cNvSpPr txBox="1"/>
              <p:nvPr/>
            </p:nvSpPr>
            <p:spPr>
              <a:xfrm>
                <a:off x="5830225" y="3290500"/>
                <a:ext cx="1534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5F6EF9-CC52-5B46-8D67-4B25E83E0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5" y="3290500"/>
                <a:ext cx="1534074" cy="276999"/>
              </a:xfrm>
              <a:prstGeom prst="rect">
                <a:avLst/>
              </a:prstGeom>
              <a:blipFill>
                <a:blip r:embed="rId2"/>
                <a:stretch>
                  <a:fillRect l="-2479" t="-19048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DB998B2-E707-BA45-B5A5-7AECC2396FED}"/>
              </a:ext>
            </a:extLst>
          </p:cNvPr>
          <p:cNvSpPr/>
          <p:nvPr/>
        </p:nvSpPr>
        <p:spPr>
          <a:xfrm>
            <a:off x="5729427" y="2304253"/>
            <a:ext cx="5423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Compared to last one, we add constrains to enforce continuity at knots</a:t>
            </a:r>
          </a:p>
        </p:txBody>
      </p:sp>
      <p:pic>
        <p:nvPicPr>
          <p:cNvPr id="3" name="Picture 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A5BE25F-2CF8-A04D-9DA5-06B05C7BE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679" r="52815" b="23293"/>
          <a:stretch/>
        </p:blipFill>
        <p:spPr>
          <a:xfrm>
            <a:off x="838199" y="1996575"/>
            <a:ext cx="3566376" cy="3642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ABA4AD-DC80-8243-B400-3247A981C9B3}"/>
                  </a:ext>
                </a:extLst>
              </p:cNvPr>
              <p:cNvSpPr txBox="1"/>
              <p:nvPr/>
            </p:nvSpPr>
            <p:spPr>
              <a:xfrm>
                <a:off x="5830225" y="3790774"/>
                <a:ext cx="1534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ABA4AD-DC80-8243-B400-3247A981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5" y="3790774"/>
                <a:ext cx="1534074" cy="276999"/>
              </a:xfrm>
              <a:prstGeom prst="rect">
                <a:avLst/>
              </a:prstGeom>
              <a:blipFill>
                <a:blip r:embed="rId4"/>
                <a:stretch>
                  <a:fillRect l="-2479" t="-1363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70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8C21F0-0782-5D41-9DDB-4FF5D9BB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Some examples of splines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94D45-4EDB-AC49-8577-E1DAA7EF0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45" t="38316" b="22528"/>
          <a:stretch/>
        </p:blipFill>
        <p:spPr>
          <a:xfrm>
            <a:off x="838200" y="1775359"/>
            <a:ext cx="3939862" cy="37991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E3F70-CA9E-AA4E-99EC-A266BDA698BB}"/>
                  </a:ext>
                </a:extLst>
              </p:cNvPr>
              <p:cNvSpPr txBox="1"/>
              <p:nvPr/>
            </p:nvSpPr>
            <p:spPr>
              <a:xfrm>
                <a:off x="5760748" y="3779845"/>
                <a:ext cx="1895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E3F70-CA9E-AA4E-99EC-A266BDA69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48" y="3779845"/>
                <a:ext cx="1895262" cy="276999"/>
              </a:xfrm>
              <a:prstGeom prst="rect">
                <a:avLst/>
              </a:prstGeom>
              <a:blipFill>
                <a:blip r:embed="rId3"/>
                <a:stretch>
                  <a:fillRect l="-268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16D8013-BC26-224D-A9FE-E39F3CFD3626}"/>
              </a:ext>
            </a:extLst>
          </p:cNvPr>
          <p:cNvSpPr/>
          <p:nvPr/>
        </p:nvSpPr>
        <p:spPr>
          <a:xfrm>
            <a:off x="5712255" y="2368647"/>
            <a:ext cx="5423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previous basis functions can also be written 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383838-9A91-DD41-B062-A25FFF87FA78}"/>
                  </a:ext>
                </a:extLst>
              </p:cNvPr>
              <p:cNvSpPr txBox="1"/>
              <p:nvPr/>
            </p:nvSpPr>
            <p:spPr>
              <a:xfrm>
                <a:off x="5776650" y="2801155"/>
                <a:ext cx="1059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383838-9A91-DD41-B062-A25FFF87F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50" y="2801155"/>
                <a:ext cx="1059072" cy="276999"/>
              </a:xfrm>
              <a:prstGeom prst="rect">
                <a:avLst/>
              </a:prstGeom>
              <a:blipFill>
                <a:blip r:embed="rId4"/>
                <a:stretch>
                  <a:fillRect l="-6024" r="-36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169117-3451-B94E-B9FD-5FF4C0EC910C}"/>
                  </a:ext>
                </a:extLst>
              </p:cNvPr>
              <p:cNvSpPr txBox="1"/>
              <p:nvPr/>
            </p:nvSpPr>
            <p:spPr>
              <a:xfrm>
                <a:off x="5760748" y="3290500"/>
                <a:ext cx="1090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169117-3451-B94E-B9FD-5FF4C0EC9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48" y="3290500"/>
                <a:ext cx="1090876" cy="276999"/>
              </a:xfrm>
              <a:prstGeom prst="rect">
                <a:avLst/>
              </a:prstGeom>
              <a:blipFill>
                <a:blip r:embed="rId5"/>
                <a:stretch>
                  <a:fillRect l="-4651" r="-348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AD3EC1-E201-094E-9396-FE61F55BA425}"/>
                  </a:ext>
                </a:extLst>
              </p:cNvPr>
              <p:cNvSpPr txBox="1"/>
              <p:nvPr/>
            </p:nvSpPr>
            <p:spPr>
              <a:xfrm>
                <a:off x="5776650" y="4269190"/>
                <a:ext cx="18793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AD3EC1-E201-094E-9396-FE61F55BA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50" y="4269190"/>
                <a:ext cx="1879360" cy="276999"/>
              </a:xfrm>
              <a:prstGeom prst="rect">
                <a:avLst/>
              </a:prstGeom>
              <a:blipFill>
                <a:blip r:embed="rId6"/>
                <a:stretch>
                  <a:fillRect l="-3401" t="-4545" r="-680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36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8C21F0-0782-5D41-9DDB-4FF5D9BB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Some examples of splines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E3F70-CA9E-AA4E-99EC-A266BDA698BB}"/>
                  </a:ext>
                </a:extLst>
              </p:cNvPr>
              <p:cNvSpPr txBox="1"/>
              <p:nvPr/>
            </p:nvSpPr>
            <p:spPr>
              <a:xfrm>
                <a:off x="8081969" y="4193450"/>
                <a:ext cx="1895262" cy="27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E3F70-CA9E-AA4E-99EC-A266BDA69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969" y="4193450"/>
                <a:ext cx="1895262" cy="279307"/>
              </a:xfrm>
              <a:prstGeom prst="rect">
                <a:avLst/>
              </a:prstGeom>
              <a:blipFill>
                <a:blip r:embed="rId2"/>
                <a:stretch>
                  <a:fillRect l="-2685" t="-454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383838-9A91-DD41-B062-A25FFF87FA78}"/>
                  </a:ext>
                </a:extLst>
              </p:cNvPr>
              <p:cNvSpPr txBox="1"/>
              <p:nvPr/>
            </p:nvSpPr>
            <p:spPr>
              <a:xfrm>
                <a:off x="8081969" y="2311758"/>
                <a:ext cx="1059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383838-9A91-DD41-B062-A25FFF87F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969" y="2311758"/>
                <a:ext cx="1059072" cy="276999"/>
              </a:xfrm>
              <a:prstGeom prst="rect">
                <a:avLst/>
              </a:prstGeom>
              <a:blipFill>
                <a:blip r:embed="rId3"/>
                <a:stretch>
                  <a:fillRect l="-4762" r="-35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169117-3451-B94E-B9FD-5FF4C0EC910C}"/>
                  </a:ext>
                </a:extLst>
              </p:cNvPr>
              <p:cNvSpPr txBox="1"/>
              <p:nvPr/>
            </p:nvSpPr>
            <p:spPr>
              <a:xfrm>
                <a:off x="8066067" y="2801103"/>
                <a:ext cx="1090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169117-3451-B94E-B9FD-5FF4C0EC9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067" y="2801103"/>
                <a:ext cx="1090876" cy="276999"/>
              </a:xfrm>
              <a:prstGeom prst="rect">
                <a:avLst/>
              </a:prstGeom>
              <a:blipFill>
                <a:blip r:embed="rId4"/>
                <a:stretch>
                  <a:fillRect l="-5882" r="-470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graph of different functions&#10;&#10;Description automatically generated with medium confidence">
            <a:extLst>
              <a:ext uri="{FF2B5EF4-FFF2-40B4-BE49-F238E27FC236}">
                <a16:creationId xmlns:a16="http://schemas.microsoft.com/office/drawing/2014/main" id="{08BD7F99-9342-0349-8AA2-6C95DB4A4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954058"/>
            <a:ext cx="5601237" cy="56232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28B68A-42B7-1647-8D7E-3C39C943395F}"/>
              </a:ext>
            </a:extLst>
          </p:cNvPr>
          <p:cNvCxnSpPr/>
          <p:nvPr/>
        </p:nvCxnSpPr>
        <p:spPr>
          <a:xfrm flipV="1">
            <a:off x="5563673" y="2955702"/>
            <a:ext cx="2240924" cy="210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D3940F-D4A4-404E-8352-5BBAA4E545F1}"/>
                  </a:ext>
                </a:extLst>
              </p:cNvPr>
              <p:cNvSpPr txBox="1"/>
              <p:nvPr/>
            </p:nvSpPr>
            <p:spPr>
              <a:xfrm>
                <a:off x="8081969" y="3271208"/>
                <a:ext cx="1203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D3940F-D4A4-404E-8352-5BBAA4E54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969" y="3271208"/>
                <a:ext cx="1203599" cy="276999"/>
              </a:xfrm>
              <a:prstGeom prst="rect">
                <a:avLst/>
              </a:prstGeom>
              <a:blipFill>
                <a:blip r:embed="rId6"/>
                <a:stretch>
                  <a:fillRect l="-4211" t="-4545" r="-105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7D7487-3124-B546-8E26-B50596696940}"/>
                  </a:ext>
                </a:extLst>
              </p:cNvPr>
              <p:cNvSpPr txBox="1"/>
              <p:nvPr/>
            </p:nvSpPr>
            <p:spPr>
              <a:xfrm>
                <a:off x="8081969" y="3731550"/>
                <a:ext cx="1203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7D7487-3124-B546-8E26-B50596696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969" y="3731550"/>
                <a:ext cx="1203599" cy="276999"/>
              </a:xfrm>
              <a:prstGeom prst="rect">
                <a:avLst/>
              </a:prstGeom>
              <a:blipFill>
                <a:blip r:embed="rId7"/>
                <a:stretch>
                  <a:fillRect l="-4211" t="-4545" r="-105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02FDF5-EACF-9445-94B2-19FF9F6C0447}"/>
                  </a:ext>
                </a:extLst>
              </p:cNvPr>
              <p:cNvSpPr txBox="1"/>
              <p:nvPr/>
            </p:nvSpPr>
            <p:spPr>
              <a:xfrm>
                <a:off x="8081969" y="4658311"/>
                <a:ext cx="1952971" cy="27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02FDF5-EACF-9445-94B2-19FF9F6C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969" y="4658311"/>
                <a:ext cx="1952971" cy="279307"/>
              </a:xfrm>
              <a:prstGeom prst="rect">
                <a:avLst/>
              </a:prstGeom>
              <a:blipFill>
                <a:blip r:embed="rId8"/>
                <a:stretch>
                  <a:fillRect l="-1299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7C966F7-E0FA-0047-9261-25B2AC2C50B0}"/>
              </a:ext>
            </a:extLst>
          </p:cNvPr>
          <p:cNvSpPr/>
          <p:nvPr/>
        </p:nvSpPr>
        <p:spPr>
          <a:xfrm>
            <a:off x="7238600" y="1599046"/>
            <a:ext cx="35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basis functions of a cub spine (order-1 spline) could be</a:t>
            </a:r>
          </a:p>
        </p:txBody>
      </p:sp>
    </p:spTree>
    <p:extLst>
      <p:ext uri="{BB962C8B-B14F-4D97-AF65-F5344CB8AC3E}">
        <p14:creationId xmlns:p14="http://schemas.microsoft.com/office/powerpoint/2010/main" val="270426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437</Words>
  <Application>Microsoft Macintosh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KNN and GAM</vt:lpstr>
      <vt:lpstr>Bias-Variance decomposition</vt:lpstr>
      <vt:lpstr>Bias-Variance decomposition</vt:lpstr>
      <vt:lpstr>Generalized additive models</vt:lpstr>
      <vt:lpstr>Some examples of splines</vt:lpstr>
      <vt:lpstr>Some examples of splines</vt:lpstr>
      <vt:lpstr>Some examples of splines</vt:lpstr>
      <vt:lpstr>Some examples of splines</vt:lpstr>
      <vt:lpstr>Some examples of splines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Wei Liu</dc:creator>
  <cp:lastModifiedBy>Wei Liu</cp:lastModifiedBy>
  <cp:revision>12</cp:revision>
  <dcterms:created xsi:type="dcterms:W3CDTF">2024-01-17T05:59:41Z</dcterms:created>
  <dcterms:modified xsi:type="dcterms:W3CDTF">2024-02-21T16:28:57Z</dcterms:modified>
</cp:coreProperties>
</file>