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-22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36CC2-64E5-4D2B-938A-7404F49F8110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E1A95-F33A-4341-8AE7-EF9359E4D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87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E1A95-F33A-4341-8AE7-EF9359E4D7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83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Screnshot</a:t>
            </a:r>
            <a:r>
              <a:rPr lang="en-US" dirty="0" smtClean="0"/>
              <a:t> of database and insert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E1A95-F33A-4341-8AE7-EF9359E4D7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66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Still</a:t>
            </a:r>
            <a:r>
              <a:rPr lang="en-US" baseline="0" dirty="0" smtClean="0"/>
              <a:t> needed to make the packet and was still not one click deployment.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E1A95-F33A-4341-8AE7-EF9359E4D7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50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Screenshot of 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and list of server/instances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E1A95-F33A-4341-8AE7-EF9359E4D7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35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developer: Bring configs from PROD, make</a:t>
            </a:r>
            <a:r>
              <a:rPr lang="en-US" baseline="0" dirty="0" smtClean="0"/>
              <a:t> entries in each config, ensure no mistakes are made, make a release packet and then make release steps corresponding to the same.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support: Go to each instance, take the backup of config which involves a change, copy the new config, repeat the same for all the configs and then again for all the instances.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E1A95-F33A-4341-8AE7-EF9359E4D7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07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r>
              <a:rPr lang="en-US" baseline="0" dirty="0" smtClean="0"/>
              <a:t> of old release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E1A95-F33A-4341-8AE7-EF9359E4D7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88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shot of</a:t>
            </a:r>
            <a:r>
              <a:rPr lang="en-US" baseline="0" dirty="0" smtClean="0"/>
              <a:t> release script and interactive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E1A95-F33A-4341-8AE7-EF9359E4D7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1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Screenshot of release logs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E1A95-F33A-4341-8AE7-EF9359E4D7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89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Still had to bring configs</a:t>
            </a:r>
            <a:r>
              <a:rPr lang="en-US" baseline="0" dirty="0" smtClean="0"/>
              <a:t> manually from all of them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script took multiple</a:t>
            </a:r>
            <a:r>
              <a:rPr lang="en-US" baseline="0" dirty="0" smtClean="0"/>
              <a:t> parameters like region, environment, instance config and the destination</a:t>
            </a:r>
          </a:p>
          <a:p>
            <a:r>
              <a:rPr lang="en-US" baseline="0" dirty="0" smtClean="0"/>
              <a:t>Used </a:t>
            </a:r>
            <a:r>
              <a:rPr lang="en-US" baseline="0" dirty="0" err="1" smtClean="0"/>
              <a:t>Rsync</a:t>
            </a:r>
            <a:r>
              <a:rPr lang="en-US" baseline="0" dirty="0" smtClean="0"/>
              <a:t> as primary method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E1A95-F33A-4341-8AE7-EF9359E4D7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84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r>
              <a:rPr lang="en-US" baseline="0" dirty="0" smtClean="0"/>
              <a:t> of sync script, instance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and sync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E1A95-F33A-4341-8AE7-EF9359E4D7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96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objective of </a:t>
            </a:r>
            <a:r>
              <a:rPr lang="en-US" dirty="0" err="1" smtClean="0"/>
              <a:t>makeNewEntry</a:t>
            </a:r>
            <a:r>
              <a:rPr lang="en-US" baseline="0" dirty="0" smtClean="0"/>
              <a:t> was that, that at the time of development if there is new entry in config, a developer can run this script by passing some parameters and it created a database of entries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</a:t>
            </a:r>
            <a:r>
              <a:rPr lang="en-US" baseline="0" dirty="0" err="1" smtClean="0"/>
              <a:t>insertIntoConfig</a:t>
            </a:r>
            <a:r>
              <a:rPr lang="en-US" baseline="0" dirty="0" smtClean="0"/>
              <a:t> script took this database as source and made the corresponding entries in the configs based on the parameters.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E1A95-F33A-4341-8AE7-EF9359E4D7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61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8593-C5E8-4AC6-BD3A-7926DCC479F8}" type="datetime1">
              <a:rPr lang="en-US" smtClean="0"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240" y="37142"/>
            <a:ext cx="1554760" cy="10291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DDEE-C46B-4029-83A3-A003337692D1}" type="datetime1">
              <a:rPr lang="en-US" smtClean="0"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5177-9741-48F8-B403-2BD3FD2F5490}" type="datetime1">
              <a:rPr lang="en-US" smtClean="0"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AA14-4148-42AA-A155-D4793BC21733}" type="datetime1">
              <a:rPr lang="en-US" smtClean="0"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C17B-230E-4CBB-9E68-743F7009A140}" type="datetime1">
              <a:rPr lang="en-US" smtClean="0"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240" y="37142"/>
            <a:ext cx="1554760" cy="10291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CDB4E-AF1A-4A6A-A6DA-ABEF6CA16CEE}" type="datetime1">
              <a:rPr lang="en-US" smtClean="0"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D434-293D-4ED6-912C-696258736D09}" type="datetime1">
              <a:rPr lang="en-US" smtClean="0"/>
              <a:t>6/28/2017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3685-7D69-4C07-9DAF-20BE219EA408}" type="datetime1">
              <a:rPr lang="en-US" smtClean="0"/>
              <a:t>6/28/2017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2072-EE78-4EE8-BFE0-5ADD938EBF93}" type="datetime1">
              <a:rPr lang="en-US" smtClean="0"/>
              <a:t>6/28/2017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240" y="37142"/>
            <a:ext cx="1554760" cy="10291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C82DA3D-4D3B-43EC-BF38-699834366E05}" type="datetime1">
              <a:rPr lang="en-US" smtClean="0"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A2BE-E354-4123-A20D-400927030A36}" type="datetime1">
              <a:rPr lang="en-US" smtClean="0"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0CEDA0-AA41-483D-AAFD-A0C76F6C6139}" type="datetime1">
              <a:rPr lang="en-US" smtClean="0"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240" y="37142"/>
            <a:ext cx="1554760" cy="10291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647854"/>
            <a:ext cx="10058400" cy="3566160"/>
          </a:xfrm>
        </p:spPr>
        <p:txBody>
          <a:bodyPr/>
          <a:lstStyle/>
          <a:p>
            <a:r>
              <a:rPr lang="en-US" dirty="0" smtClean="0"/>
              <a:t>Automation of Configuration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781" y="4643633"/>
            <a:ext cx="10058400" cy="1143000"/>
          </a:xfrm>
        </p:spPr>
        <p:txBody>
          <a:bodyPr/>
          <a:lstStyle/>
          <a:p>
            <a:r>
              <a:rPr lang="en-US" dirty="0" smtClean="0"/>
              <a:t>Process Improvement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06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9272" y="2625419"/>
            <a:ext cx="259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Screenshot of sync script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57108" y="1502789"/>
            <a:ext cx="356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Screenshot of instance config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57108" y="4046814"/>
            <a:ext cx="356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Screenshot of syncing process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65411"/>
            <a:ext cx="5737412" cy="5181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530" y="1102665"/>
            <a:ext cx="6324680" cy="2746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59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78198"/>
            <a:ext cx="10058400" cy="75053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Solutions continued…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The next was the problem of making the entries in these synced configs.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This was solved by writing a couple of scripts called </a:t>
            </a:r>
            <a:r>
              <a:rPr lang="en-US" sz="2200" dirty="0" err="1" smtClean="0">
                <a:solidFill>
                  <a:srgbClr val="FF0000"/>
                </a:solidFill>
              </a:rPr>
              <a:t>makeNewEntry</a:t>
            </a:r>
            <a:r>
              <a:rPr lang="en-US" sz="2200" dirty="0" smtClean="0"/>
              <a:t> and </a:t>
            </a:r>
            <a:r>
              <a:rPr lang="en-US" sz="2200" dirty="0" err="1" smtClean="0">
                <a:solidFill>
                  <a:srgbClr val="FF0000"/>
                </a:solidFill>
              </a:rPr>
              <a:t>insertIntoConfig</a:t>
            </a:r>
            <a:r>
              <a:rPr lang="en-US" sz="2200" dirty="0" smtClean="0"/>
              <a:t> 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Overview of these scripts. 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4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89228" y="2625419"/>
            <a:ext cx="259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Screenshot of database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38589" y="2625419"/>
            <a:ext cx="356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Screenshot of </a:t>
            </a:r>
            <a:r>
              <a:rPr lang="en-US" dirty="0" err="1" smtClean="0">
                <a:solidFill>
                  <a:srgbClr val="FF0000"/>
                </a:solidFill>
              </a:rPr>
              <a:t>insertIntoConfig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7" y="1867324"/>
            <a:ext cx="5021849" cy="4127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773" y="1073614"/>
            <a:ext cx="6796504" cy="5263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84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78198"/>
            <a:ext cx="10058400" cy="75053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Solutions continued…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These scripts were still to be deployed through the release script and not via uDeploy.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smtClean="0"/>
              <a:t>As the final solution, I created a RPM for these configs and a separate component for the same in uDeploy.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smtClean="0"/>
              <a:t>Made a process to make directory structure such that the directories pointed to these installed RPM.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14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 The configs of a COBRA instance is the key for its proper functioning.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Changing even a small bit can be very troublesome and can cause huge loss.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This process improvement involves changing  in the way configs are managed and hence possesses the same risk. 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300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 Keeping in mind the risks involved, this change was a really tough to implement.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smtClean="0"/>
              <a:t>HK STI to CTI migration provided us with the best platform to test this change.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The process improvement was </a:t>
            </a:r>
            <a:r>
              <a:rPr lang="en-US" sz="2200" dirty="0" smtClean="0">
                <a:solidFill>
                  <a:srgbClr val="00B050"/>
                </a:solidFill>
              </a:rPr>
              <a:t>successfully tested</a:t>
            </a:r>
            <a:r>
              <a:rPr lang="en-US" sz="2200" dirty="0" smtClean="0"/>
              <a:t> in this migration.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514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129" y="1466663"/>
            <a:ext cx="8443494" cy="354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24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COBRA engines run through some configurations containing configurable parameters.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Each COBRA instance has multiple such configs.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Each region has multiple such instances.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Similar case for scripts and files.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96740" y="5426579"/>
            <a:ext cx="2842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Approximately 6000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38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00613" y="2820112"/>
            <a:ext cx="243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Screenshot of a config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3057" y="2820112"/>
            <a:ext cx="306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Screenshot of list of instances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35" y="1084729"/>
            <a:ext cx="5384552" cy="522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039" y="1084729"/>
            <a:ext cx="5914752" cy="522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339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smtClean="0"/>
              <a:t>Manual management of these configurations.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 Change in a entry or a new entry to config causes a huge trouble.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smtClean="0"/>
              <a:t>This change is then released to production involving a lot of manual steps.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smtClean="0"/>
              <a:t>Release steps overview. 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0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91551" y="2684310"/>
            <a:ext cx="520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Screenshot of old release and rollback steps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489" y="194460"/>
            <a:ext cx="5346195" cy="605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996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smtClean="0"/>
              <a:t>Addressed this problem with a </a:t>
            </a:r>
            <a:r>
              <a:rPr lang="en-US" sz="2200" dirty="0" smtClean="0">
                <a:solidFill>
                  <a:srgbClr val="FF0000"/>
                </a:solidFill>
              </a:rPr>
              <a:t>Release Script</a:t>
            </a:r>
            <a:r>
              <a:rPr lang="en-US" sz="2200" dirty="0" smtClean="0"/>
              <a:t> as a temporary solution.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smtClean="0"/>
              <a:t>It was an interactive script which asked various questions and deployed configs, scripts and files for multiple instances running on multiple servers.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 This scripts did both release and rollback and was a temporary fix for the problem.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49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2838" y="2865379"/>
            <a:ext cx="520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Screenshot of a function of release and rollback script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01140" y="2851756"/>
            <a:ext cx="356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Screenshot of interactive questions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1" y="1393472"/>
            <a:ext cx="6971705" cy="4906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84" y="2039681"/>
            <a:ext cx="5034472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15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06364" y="2611882"/>
            <a:ext cx="263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Screenshot of release logs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25" y="670261"/>
            <a:ext cx="9898390" cy="566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96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78198"/>
            <a:ext cx="10058400" cy="75053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Solutions continued…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sz="2200" dirty="0" smtClean="0"/>
              <a:t>The problem persisted on developer side.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 Addressed it by writing a few helper scripts.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 One of them was the </a:t>
            </a:r>
            <a:r>
              <a:rPr lang="en-US" sz="2200" dirty="0" smtClean="0">
                <a:solidFill>
                  <a:srgbClr val="FF0000"/>
                </a:solidFill>
              </a:rPr>
              <a:t>Sync Script</a:t>
            </a:r>
            <a:r>
              <a:rPr lang="en-US" sz="2200" dirty="0" smtClean="0"/>
              <a:t> which synced the configs, scripts and files from all the instances running on all the servers through all three regions.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 Created a </a:t>
            </a:r>
            <a:r>
              <a:rPr lang="en-US" sz="2200" dirty="0"/>
              <a:t>G</a:t>
            </a:r>
            <a:r>
              <a:rPr lang="en-US" sz="2200" dirty="0" smtClean="0"/>
              <a:t>it repository for the same for keeping track. 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0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915</TotalTime>
  <Words>692</Words>
  <Application>Microsoft Office PowerPoint</Application>
  <PresentationFormat>Custom</PresentationFormat>
  <Paragraphs>92</Paragraphs>
  <Slides>16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Retrospect</vt:lpstr>
      <vt:lpstr>Automation of Configuration Management</vt:lpstr>
      <vt:lpstr>Brief</vt:lpstr>
      <vt:lpstr>PowerPoint Presentation</vt:lpstr>
      <vt:lpstr>Current Scenario</vt:lpstr>
      <vt:lpstr>PowerPoint Presentation</vt:lpstr>
      <vt:lpstr>Solutions</vt:lpstr>
      <vt:lpstr>PowerPoint Presentation</vt:lpstr>
      <vt:lpstr>PowerPoint Presentation</vt:lpstr>
      <vt:lpstr>Solutions continued…</vt:lpstr>
      <vt:lpstr>PowerPoint Presentation</vt:lpstr>
      <vt:lpstr>Solutions continued…</vt:lpstr>
      <vt:lpstr>PowerPoint Presentation</vt:lpstr>
      <vt:lpstr>Solutions continued…</vt:lpstr>
      <vt:lpstr>Risks</vt:lpstr>
      <vt:lpstr>Status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of Configuration Management</dc:title>
  <dc:creator>Goyal</dc:creator>
  <cp:lastModifiedBy>Goyal, Ayush1 [ICG-IT]</cp:lastModifiedBy>
  <cp:revision>29</cp:revision>
  <dcterms:created xsi:type="dcterms:W3CDTF">2017-06-12T14:23:13Z</dcterms:created>
  <dcterms:modified xsi:type="dcterms:W3CDTF">2017-06-28T14:39:58Z</dcterms:modified>
</cp:coreProperties>
</file>