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27BB985-5409-9E48-70C8-221A22F085D3}" name="Jared Girouard" initials="JG" userId="Jared Girouard" providerId="None"/>
  <p188:author id="{AEDE99CE-57E6-81B7-53B4-F07B7FBD84AD}" name="Sai Sumana Puppala" initials="SP" userId="S::puppala.sa@northeastern.edu::49a0ccd3-47c8-4d47-b4c0-42aaaabc471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A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E70AA2-1B27-030C-FA16-313F3C530EB0}" v="43" dt="2022-11-10T17:21:51.494"/>
    <p1510:client id="{85659055-EBE5-6617-E087-84C9CE74BF78}" v="9" dt="2022-11-10T04:50:31.092"/>
    <p1510:client id="{A6F8357D-A55A-8225-7AD5-15C19016F8EA}" v="1321" dt="2022-11-10T00:00:35.551"/>
    <p1510:client id="{BAD5CCEE-842A-DB53-FF07-23A3596239A0}" v="94" dt="2022-11-10T06:10:35.552"/>
    <p1510:client id="{BD02F98B-2DC7-1538-BF4C-92C8B39A10BA}" v="150" dt="2022-11-10T16:45:47.516"/>
    <p1510:client id="{E56F96A1-6250-40C5-A5CC-183FFC3A3DCE}" v="1031" dt="2022-11-10T17:12:03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5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7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2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9251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2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85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6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52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9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4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8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4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6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1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5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7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46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dex.scala-lang.org/alexdupre/twitter-scal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A3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/>
              <a:t>Wordle Match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6102728" cy="1117687"/>
          </a:xfrm>
        </p:spPr>
        <p:txBody>
          <a:bodyPr/>
          <a:lstStyle/>
          <a:p>
            <a:pPr algn="l"/>
            <a:r>
              <a:rPr lang="en-US"/>
              <a:t>Team 1 – Ayush Venkatesh, Olasunkanmi Olayinka, Sai Sumana Puppala, Jared Girouard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A3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8D16-1922-E4F9-C4C0-E7151C40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8774-9EEF-E0C3-5DDD-CD4C87226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1D035B-D281-A6FA-D968-70C3FC6B6160}"/>
              </a:ext>
            </a:extLst>
          </p:cNvPr>
          <p:cNvSpPr txBox="1">
            <a:spLocks/>
          </p:cNvSpPr>
          <p:nvPr/>
        </p:nvSpPr>
        <p:spPr>
          <a:xfrm>
            <a:off x="479573" y="2419904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5-letter word</a:t>
            </a:r>
          </a:p>
          <a:p>
            <a:r>
              <a:rPr lang="en-US">
                <a:ea typeface="+mn-lt"/>
                <a:cs typeface="+mn-lt"/>
              </a:rPr>
              <a:t>6 guesses</a:t>
            </a:r>
          </a:p>
          <a:p>
            <a:r>
              <a:rPr lang="en-US"/>
              <a:t>No color – letter not in word</a:t>
            </a:r>
          </a:p>
          <a:p>
            <a:r>
              <a:rPr lang="en-US"/>
              <a:t>Yellow – letter in word but wrong position</a:t>
            </a:r>
          </a:p>
          <a:p>
            <a:r>
              <a:rPr lang="en-US"/>
              <a:t>Green – letter in word in correct position</a:t>
            </a:r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59D075-9B72-3663-0185-1075B4D40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176" y="2180584"/>
            <a:ext cx="3350435" cy="443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1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A3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8D16-1922-E4F9-C4C0-E7151C40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8774-9EEF-E0C3-5DDD-CD4C87226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System queries wordle tweets twice each day.</a:t>
            </a:r>
            <a:endParaRPr lang="en-US"/>
          </a:p>
          <a:p>
            <a:r>
              <a:rPr lang="en-US"/>
              <a:t>System generates user clusters of expertise levels, for a given day.</a:t>
            </a:r>
          </a:p>
          <a:p>
            <a:r>
              <a:rPr lang="en-US"/>
              <a:t>Top N User Search</a:t>
            </a:r>
          </a:p>
          <a:p>
            <a:pPr lvl="1"/>
            <a:r>
              <a:rPr lang="en-US">
                <a:ea typeface="+mn-lt"/>
                <a:cs typeface="+mn-lt"/>
              </a:rPr>
              <a:t>Given a user, provide top</a:t>
            </a:r>
            <a:r>
              <a:rPr lang="en-US"/>
              <a:t> n users with similar game pattern results over a date/range.</a:t>
            </a:r>
          </a:p>
          <a:p>
            <a:r>
              <a:rPr lang="en-US"/>
              <a:t>On a given day, compute user rankings based on scores.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6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A3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CB4D-463D-4B0A-62B1-D4800DBA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B22B-425A-5E21-7144-E7DCDAB57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Collection and Analysis</a:t>
            </a:r>
          </a:p>
          <a:p>
            <a:pPr lvl="1"/>
            <a:r>
              <a:rPr lang="en-US"/>
              <a:t>Extract wordle game results of users from Twitter API, over a period.</a:t>
            </a:r>
          </a:p>
          <a:p>
            <a:pPr lvl="1"/>
            <a:r>
              <a:rPr lang="en-US">
                <a:ea typeface="+mn-lt"/>
                <a:cs typeface="+mn-lt"/>
              </a:rPr>
              <a:t>Clean and transform data to get 5*6 pattern matrices of game results.</a:t>
            </a:r>
            <a:endParaRPr lang="en-US"/>
          </a:p>
          <a:p>
            <a:r>
              <a:rPr lang="en-US"/>
              <a:t>User Match</a:t>
            </a:r>
          </a:p>
          <a:p>
            <a:pPr lvl="1"/>
            <a:r>
              <a:rPr lang="en-US">
                <a:ea typeface="+mn-lt"/>
                <a:cs typeface="+mn-lt"/>
              </a:rPr>
              <a:t>Compute user similarity scores among user game result matrices using a distance metric.</a:t>
            </a:r>
          </a:p>
          <a:p>
            <a:r>
              <a:rPr lang="en-US"/>
              <a:t>Dashboards</a:t>
            </a:r>
          </a:p>
          <a:p>
            <a:pPr lvl="1"/>
            <a:r>
              <a:rPr lang="en-US"/>
              <a:t>Build dashboards to portray user clusters, rankings and top n similar users.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56688A9A-9157-5FC5-03C8-7AAD8181D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183" y="5471408"/>
            <a:ext cx="1921931" cy="1117482"/>
          </a:xfrm>
          <a:prstGeom prst="rect">
            <a:avLst/>
          </a:prstGeom>
        </p:spPr>
      </p:pic>
      <p:pic>
        <p:nvPicPr>
          <p:cNvPr id="6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A33303CD-1CD6-FC3C-4080-B9593FDE1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139" y="5476052"/>
            <a:ext cx="1922167" cy="1108192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AEB3F529-4775-E114-3DFA-5EA7AB7AF8EA}"/>
              </a:ext>
            </a:extLst>
          </p:cNvPr>
          <p:cNvSpPr/>
          <p:nvPr/>
        </p:nvSpPr>
        <p:spPr>
          <a:xfrm>
            <a:off x="4713111" y="5813777"/>
            <a:ext cx="1213555" cy="489185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6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A3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2063-6B4E-665F-00B9-71AF9164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CEEE7-947E-DACA-7118-503A01AEB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following data will be extracted via Twitter API:</a:t>
            </a:r>
          </a:p>
          <a:p>
            <a:pPr lvl="1"/>
            <a:r>
              <a:rPr lang="en-US"/>
              <a:t>User who posted the tweet</a:t>
            </a:r>
          </a:p>
          <a:p>
            <a:pPr lvl="1"/>
            <a:r>
              <a:rPr lang="en-US"/>
              <a:t>Wordle score</a:t>
            </a:r>
          </a:p>
          <a:p>
            <a:pPr lvl="1"/>
            <a:r>
              <a:rPr lang="en-US"/>
              <a:t>Date/Time</a:t>
            </a:r>
          </a:p>
          <a:p>
            <a:r>
              <a:rPr lang="en-US"/>
              <a:t>Initially targeting 1 million rows of data</a:t>
            </a:r>
          </a:p>
          <a:p>
            <a:pPr lvl="1"/>
            <a:r>
              <a:rPr lang="en-US"/>
              <a:t>Free API limits number of tweets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A41DA387-87CF-AFCC-A764-5870F5072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06" y="2336873"/>
            <a:ext cx="2126283" cy="1467135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30D9604-E185-EF91-F117-0FAF97C6F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969" y="4222632"/>
            <a:ext cx="3893820" cy="188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9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A3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8A68-8DF5-35C6-4371-2BD6016C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D618-0BAA-3CA6-EA2E-1F3C0D640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Sprint 1 (11/6–11/12): Define requirements and create repository</a:t>
            </a:r>
          </a:p>
          <a:p>
            <a:r>
              <a:rPr lang="en-US"/>
              <a:t>Sprint 2 (11/13 – 11/19): Data collection</a:t>
            </a:r>
          </a:p>
          <a:p>
            <a:r>
              <a:rPr lang="en-US"/>
              <a:t>Sprint 3 (11/20 – 11/26): Data collection and data cleaning</a:t>
            </a:r>
          </a:p>
          <a:p>
            <a:r>
              <a:rPr lang="en-US"/>
              <a:t>Sprint 4 (11/27 – 12/3): Data visualization</a:t>
            </a:r>
          </a:p>
          <a:p>
            <a:r>
              <a:rPr lang="en-US"/>
              <a:t>Sprint 5 (12/4 – 12/10): Finalize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43014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A3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D49C-4E0C-C2CE-3A96-E197110F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Scala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CE90-27F4-912F-A526-5C330C281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Extraction of data to be done using the Scala twitter API, found here: </a:t>
            </a:r>
            <a:r>
              <a:rPr lang="en-US">
                <a:ea typeface="+mn-lt"/>
                <a:cs typeface="+mn-lt"/>
                <a:hlinkClick r:id="rId2"/>
              </a:rPr>
              <a:t>https://index.scala-lang.org/alexdupre/twitter-scala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r>
              <a:rPr lang="en-US"/>
              <a:t>Data preprocessing and transformation.</a:t>
            </a:r>
          </a:p>
          <a:p>
            <a:r>
              <a:rPr lang="en-US"/>
              <a:t>Spark to parallelly compute user similarity scores.</a:t>
            </a:r>
          </a:p>
          <a:p>
            <a:r>
              <a:rPr lang="en-US"/>
              <a:t>User defined functions to be created to calculate metrics such as similarity scores among users. </a:t>
            </a:r>
          </a:p>
          <a:p>
            <a:r>
              <a:rPr lang="en-US"/>
              <a:t>Visualization libraries to be used to display data graphically.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1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A3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DDE1-2F3D-2865-B2E4-C8E6286A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46EF5-0B51-24FF-FF4A-A710D7E64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Demonstrate uses of Scala and Spark by creating an end-to-end project that extracts, transforms and visualizes data from an API.</a:t>
            </a:r>
          </a:p>
          <a:p>
            <a:r>
              <a:rPr lang="en-US"/>
              <a:t>Create a similarity matrix among all users that shows how similar a player's wordle attempts were to other players. </a:t>
            </a:r>
          </a:p>
          <a:p>
            <a:r>
              <a:rPr lang="en-US"/>
              <a:t>Display the top n performing players graphically.</a:t>
            </a:r>
          </a:p>
          <a:p>
            <a:r>
              <a:rPr lang="en-US"/>
              <a:t>(If time permits) Create graphs of commonly occurring words.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8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5A3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69AF-013F-0952-F4A9-60D9C7F5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65592-B5F2-A843-1584-E0E6C498A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Check if 1 million rows are extracted.</a:t>
            </a:r>
          </a:p>
          <a:p>
            <a:r>
              <a:rPr lang="en-US" dirty="0"/>
              <a:t>User search response in 5 seconds.</a:t>
            </a:r>
          </a:p>
          <a:p>
            <a:r>
              <a:rPr lang="en-US" dirty="0"/>
              <a:t>Choose an appropriate distance metric that gives a similarity score of at least 75% in the range of a base metric. </a:t>
            </a:r>
          </a:p>
          <a:p>
            <a:r>
              <a:rPr lang="en-US" dirty="0"/>
              <a:t>Data is extracted twice a day.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6695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Berlin</vt:lpstr>
      <vt:lpstr>Wordle Match</vt:lpstr>
      <vt:lpstr>Wordle</vt:lpstr>
      <vt:lpstr>Use Cases</vt:lpstr>
      <vt:lpstr>Methodology</vt:lpstr>
      <vt:lpstr>Data Sources</vt:lpstr>
      <vt:lpstr>Milestones</vt:lpstr>
      <vt:lpstr>Use of Scala</vt:lpstr>
      <vt:lpstr>Goals</vt:lpstr>
      <vt:lpstr>Acceptance Criteria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28</cp:revision>
  <dcterms:created xsi:type="dcterms:W3CDTF">2022-11-06T12:50:10Z</dcterms:created>
  <dcterms:modified xsi:type="dcterms:W3CDTF">2022-11-10T17:23:16Z</dcterms:modified>
</cp:coreProperties>
</file>