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4768" y="2075751"/>
            <a:ext cx="9658463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FA5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910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3" y="1019175"/>
                </a:moveTo>
                <a:lnTo>
                  <a:pt x="191437" y="1019175"/>
                </a:lnTo>
                <a:lnTo>
                  <a:pt x="147618" y="1014089"/>
                </a:lnTo>
                <a:lnTo>
                  <a:pt x="107354" y="999610"/>
                </a:lnTo>
                <a:lnTo>
                  <a:pt x="71804" y="976902"/>
                </a:lnTo>
                <a:lnTo>
                  <a:pt x="42132" y="947131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4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3" y="0"/>
                </a:lnTo>
                <a:lnTo>
                  <a:pt x="4719232" y="5085"/>
                </a:lnTo>
                <a:lnTo>
                  <a:pt x="4759497" y="19565"/>
                </a:lnTo>
                <a:lnTo>
                  <a:pt x="4795046" y="42273"/>
                </a:lnTo>
                <a:lnTo>
                  <a:pt x="4824718" y="72043"/>
                </a:lnTo>
                <a:lnTo>
                  <a:pt x="4847351" y="107711"/>
                </a:lnTo>
                <a:lnTo>
                  <a:pt x="4861782" y="148110"/>
                </a:lnTo>
                <a:lnTo>
                  <a:pt x="4866851" y="192075"/>
                </a:lnTo>
                <a:lnTo>
                  <a:pt x="4866851" y="827099"/>
                </a:lnTo>
                <a:lnTo>
                  <a:pt x="4861782" y="871064"/>
                </a:lnTo>
                <a:lnTo>
                  <a:pt x="4847351" y="911463"/>
                </a:lnTo>
                <a:lnTo>
                  <a:pt x="4824718" y="947131"/>
                </a:lnTo>
                <a:lnTo>
                  <a:pt x="4795046" y="976902"/>
                </a:lnTo>
                <a:lnTo>
                  <a:pt x="4759497" y="999610"/>
                </a:lnTo>
                <a:lnTo>
                  <a:pt x="4719232" y="1014089"/>
                </a:lnTo>
                <a:lnTo>
                  <a:pt x="4675413" y="1019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3511" y="377533"/>
            <a:ext cx="1553845" cy="55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78207"/>
            <a:ext cx="16256000" cy="658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867" y="6080557"/>
            <a:ext cx="3638550" cy="2047239"/>
            <a:chOff x="1254867" y="6080557"/>
            <a:chExt cx="3638550" cy="2047239"/>
          </a:xfrm>
        </p:grpSpPr>
        <p:sp>
          <p:nvSpPr>
            <p:cNvPr id="3" name="object 3"/>
            <p:cNvSpPr/>
            <p:nvPr/>
          </p:nvSpPr>
          <p:spPr>
            <a:xfrm>
              <a:off x="1255882" y="6081674"/>
              <a:ext cx="3636645" cy="2045970"/>
            </a:xfrm>
            <a:custGeom>
              <a:avLst/>
              <a:gdLst/>
              <a:ahLst/>
              <a:cxnLst/>
              <a:rect l="l" t="t" r="r" b="b"/>
              <a:pathLst>
                <a:path w="3636645" h="2045970">
                  <a:moveTo>
                    <a:pt x="3636274" y="2045740"/>
                  </a:moveTo>
                  <a:lnTo>
                    <a:pt x="0" y="2045740"/>
                  </a:lnTo>
                  <a:lnTo>
                    <a:pt x="0" y="0"/>
                  </a:lnTo>
                  <a:lnTo>
                    <a:pt x="3636274" y="0"/>
                  </a:lnTo>
                  <a:lnTo>
                    <a:pt x="3636274" y="2045740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4764" y="6498683"/>
              <a:ext cx="475405" cy="863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5882" y="7682286"/>
              <a:ext cx="3636645" cy="444500"/>
            </a:xfrm>
            <a:custGeom>
              <a:avLst/>
              <a:gdLst/>
              <a:ahLst/>
              <a:cxnLst/>
              <a:rect l="l" t="t" r="r" b="b"/>
              <a:pathLst>
                <a:path w="3636645" h="444500">
                  <a:moveTo>
                    <a:pt x="3636274" y="444465"/>
                  </a:moveTo>
                  <a:lnTo>
                    <a:pt x="0" y="444465"/>
                  </a:lnTo>
                  <a:lnTo>
                    <a:pt x="548971" y="0"/>
                  </a:lnTo>
                  <a:lnTo>
                    <a:pt x="3087310" y="1894"/>
                  </a:lnTo>
                  <a:lnTo>
                    <a:pt x="3636274" y="444465"/>
                  </a:lnTo>
                  <a:close/>
                </a:path>
              </a:pathLst>
            </a:custGeom>
            <a:solidFill>
              <a:srgbClr val="CAB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647" y="7754949"/>
              <a:ext cx="2032635" cy="269240"/>
            </a:xfrm>
            <a:custGeom>
              <a:avLst/>
              <a:gdLst/>
              <a:ahLst/>
              <a:cxnLst/>
              <a:rect l="l" t="t" r="r" b="b"/>
              <a:pathLst>
                <a:path w="2032635" h="269240">
                  <a:moveTo>
                    <a:pt x="2032238" y="269003"/>
                  </a:moveTo>
                  <a:lnTo>
                    <a:pt x="0" y="269003"/>
                  </a:lnTo>
                  <a:lnTo>
                    <a:pt x="210322" y="0"/>
                  </a:lnTo>
                  <a:lnTo>
                    <a:pt x="1821921" y="0"/>
                  </a:lnTo>
                  <a:lnTo>
                    <a:pt x="2032238" y="269003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749" y="7754784"/>
              <a:ext cx="1664335" cy="269240"/>
            </a:xfrm>
            <a:custGeom>
              <a:avLst/>
              <a:gdLst/>
              <a:ahLst/>
              <a:cxnLst/>
              <a:rect l="l" t="t" r="r" b="b"/>
              <a:pathLst>
                <a:path w="1664335" h="269240">
                  <a:moveTo>
                    <a:pt x="323964" y="0"/>
                  </a:moveTo>
                  <a:lnTo>
                    <a:pt x="175336" y="0"/>
                  </a:lnTo>
                  <a:lnTo>
                    <a:pt x="0" y="269176"/>
                  </a:lnTo>
                  <a:lnTo>
                    <a:pt x="164426" y="269176"/>
                  </a:lnTo>
                  <a:lnTo>
                    <a:pt x="323964" y="0"/>
                  </a:lnTo>
                  <a:close/>
                </a:path>
                <a:path w="1664335" h="269240">
                  <a:moveTo>
                    <a:pt x="1663954" y="269176"/>
                  </a:moveTo>
                  <a:lnTo>
                    <a:pt x="1488617" y="0"/>
                  </a:lnTo>
                  <a:lnTo>
                    <a:pt x="1339989" y="0"/>
                  </a:lnTo>
                  <a:lnTo>
                    <a:pt x="1499527" y="269176"/>
                  </a:lnTo>
                  <a:lnTo>
                    <a:pt x="1663954" y="26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4867" y="6080557"/>
              <a:ext cx="3638256" cy="2044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357567" y="5914826"/>
            <a:ext cx="3571889" cy="2381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68964" y="5970196"/>
            <a:ext cx="1508668" cy="1500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4602" y="6589181"/>
            <a:ext cx="1476374" cy="21431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2471" y="1513783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</a:rPr>
              <a:t>H</a:t>
            </a:r>
            <a:r>
              <a:rPr sz="5200" spc="40" dirty="0">
                <a:solidFill>
                  <a:srgbClr val="FFA511"/>
                </a:solidFill>
              </a:rPr>
              <a:t>T</a:t>
            </a:r>
            <a:r>
              <a:rPr sz="5200" spc="575" dirty="0">
                <a:solidFill>
                  <a:srgbClr val="FFA511"/>
                </a:solidFill>
              </a:rPr>
              <a:t>M</a:t>
            </a:r>
            <a:r>
              <a:rPr sz="5200" spc="10" dirty="0">
                <a:solidFill>
                  <a:srgbClr val="FFA511"/>
                </a:solidFill>
              </a:rPr>
              <a:t>L</a:t>
            </a:r>
            <a:endParaRPr sz="5200"/>
          </a:p>
        </p:txBody>
      </p:sp>
      <p:sp>
        <p:nvSpPr>
          <p:cNvPr id="13" name="object 13"/>
          <p:cNvSpPr txBox="1"/>
          <p:nvPr/>
        </p:nvSpPr>
        <p:spPr>
          <a:xfrm>
            <a:off x="1066601" y="4354147"/>
            <a:ext cx="40182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tru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39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8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3800" spc="2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1252" y="1513783"/>
            <a:ext cx="13125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5" dirty="0">
                <a:solidFill>
                  <a:srgbClr val="FFA511"/>
                </a:solidFill>
                <a:latin typeface="Arial"/>
                <a:cs typeface="Arial"/>
              </a:rPr>
              <a:t>C</a:t>
            </a:r>
            <a:r>
              <a:rPr sz="5200" spc="-365" dirty="0">
                <a:solidFill>
                  <a:srgbClr val="FFA511"/>
                </a:solidFill>
                <a:latin typeface="Arial"/>
                <a:cs typeface="Arial"/>
              </a:rPr>
              <a:t>S</a:t>
            </a:r>
            <a:r>
              <a:rPr sz="5200" spc="-360" dirty="0">
                <a:solidFill>
                  <a:srgbClr val="FFA511"/>
                </a:solidFill>
                <a:latin typeface="Arial"/>
                <a:cs typeface="Arial"/>
              </a:rPr>
              <a:t>S</a:t>
            </a:r>
            <a:endParaRPr sz="5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6817" y="1513783"/>
            <a:ext cx="8159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05" dirty="0">
                <a:solidFill>
                  <a:srgbClr val="FFA511"/>
                </a:solidFill>
                <a:latin typeface="Arial"/>
                <a:cs typeface="Arial"/>
              </a:rPr>
              <a:t>J</a:t>
            </a:r>
            <a:r>
              <a:rPr sz="5200" spc="-360" dirty="0">
                <a:solidFill>
                  <a:srgbClr val="FFA511"/>
                </a:solidFill>
                <a:latin typeface="Arial"/>
                <a:cs typeface="Arial"/>
              </a:rPr>
              <a:t>S</a:t>
            </a:r>
            <a:endParaRPr sz="5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0423" y="4368472"/>
            <a:ext cx="12141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2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spc="14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3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9896" y="4368472"/>
            <a:ext cx="126936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5" y="972059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45" dirty="0"/>
              <a:t>Le</a:t>
            </a:r>
            <a:r>
              <a:rPr sz="9100" spc="245" dirty="0">
                <a:latin typeface="Trebuchet MS"/>
                <a:cs typeface="Trebuchet MS"/>
              </a:rPr>
              <a:t>v</a:t>
            </a:r>
            <a:r>
              <a:rPr sz="9300" spc="245" dirty="0"/>
              <a:t>el</a:t>
            </a:r>
            <a:r>
              <a:rPr sz="9300" spc="-280" dirty="0"/>
              <a:t> </a:t>
            </a:r>
            <a:r>
              <a:rPr sz="9100" spc="1025" dirty="0">
                <a:solidFill>
                  <a:srgbClr val="FFA511"/>
                </a:solidFill>
                <a:latin typeface="Trebuchet MS"/>
                <a:cs typeface="Trebuchet MS"/>
              </a:rPr>
              <a:t>2</a:t>
            </a:r>
            <a:endParaRPr sz="9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03" y="2895724"/>
            <a:ext cx="2428875" cy="1019175"/>
          </a:xfrm>
          <a:custGeom>
            <a:avLst/>
            <a:gdLst/>
            <a:ahLst/>
            <a:cxnLst/>
            <a:rect l="l" t="t" r="r" b="b"/>
            <a:pathLst>
              <a:path w="2428875" h="1019175">
                <a:moveTo>
                  <a:pt x="2237597" y="1019175"/>
                </a:moveTo>
                <a:lnTo>
                  <a:pt x="191062" y="1019175"/>
                </a:lnTo>
                <a:lnTo>
                  <a:pt x="147329" y="1014089"/>
                </a:lnTo>
                <a:lnTo>
                  <a:pt x="107143" y="999610"/>
                </a:lnTo>
                <a:lnTo>
                  <a:pt x="71664" y="976902"/>
                </a:lnTo>
                <a:lnTo>
                  <a:pt x="42050" y="947131"/>
                </a:lnTo>
                <a:lnTo>
                  <a:pt x="19462" y="911463"/>
                </a:lnTo>
                <a:lnTo>
                  <a:pt x="505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58" y="148110"/>
                </a:lnTo>
                <a:lnTo>
                  <a:pt x="19462" y="107711"/>
                </a:lnTo>
                <a:lnTo>
                  <a:pt x="42050" y="72043"/>
                </a:lnTo>
                <a:lnTo>
                  <a:pt x="71664" y="42273"/>
                </a:lnTo>
                <a:lnTo>
                  <a:pt x="107143" y="19565"/>
                </a:lnTo>
                <a:lnTo>
                  <a:pt x="147329" y="5085"/>
                </a:lnTo>
                <a:lnTo>
                  <a:pt x="191062" y="0"/>
                </a:lnTo>
                <a:lnTo>
                  <a:pt x="2237597" y="0"/>
                </a:lnTo>
                <a:lnTo>
                  <a:pt x="2281330" y="5085"/>
                </a:lnTo>
                <a:lnTo>
                  <a:pt x="2321516" y="19565"/>
                </a:lnTo>
                <a:lnTo>
                  <a:pt x="2356996" y="42273"/>
                </a:lnTo>
                <a:lnTo>
                  <a:pt x="2386610" y="72043"/>
                </a:lnTo>
                <a:lnTo>
                  <a:pt x="2409198" y="107711"/>
                </a:lnTo>
                <a:lnTo>
                  <a:pt x="2423601" y="148110"/>
                </a:lnTo>
                <a:lnTo>
                  <a:pt x="2428660" y="192075"/>
                </a:lnTo>
                <a:lnTo>
                  <a:pt x="2428660" y="827099"/>
                </a:lnTo>
                <a:lnTo>
                  <a:pt x="2423601" y="871064"/>
                </a:lnTo>
                <a:lnTo>
                  <a:pt x="2409198" y="911463"/>
                </a:lnTo>
                <a:lnTo>
                  <a:pt x="2386610" y="947131"/>
                </a:lnTo>
                <a:lnTo>
                  <a:pt x="2356996" y="976902"/>
                </a:lnTo>
                <a:lnTo>
                  <a:pt x="2321516" y="999610"/>
                </a:lnTo>
                <a:lnTo>
                  <a:pt x="2281330" y="1014089"/>
                </a:lnTo>
                <a:lnTo>
                  <a:pt x="2237597" y="1019175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167" y="986863"/>
            <a:ext cx="54057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70" dirty="0">
                <a:solidFill>
                  <a:srgbClr val="FFA511"/>
                </a:solidFill>
              </a:rPr>
              <a:t>Ba</a:t>
            </a:r>
            <a:r>
              <a:rPr sz="5100" spc="17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70" dirty="0">
                <a:solidFill>
                  <a:srgbClr val="FFA511"/>
                </a:solidFill>
              </a:rPr>
              <a:t>ic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r>
              <a:rPr sz="5200" spc="-434" dirty="0">
                <a:solidFill>
                  <a:srgbClr val="FFA511"/>
                </a:solidFill>
              </a:rPr>
              <a:t> </a:t>
            </a:r>
            <a:r>
              <a:rPr sz="5200" spc="110" dirty="0">
                <a:solidFill>
                  <a:srgbClr val="FFA511"/>
                </a:solidFill>
              </a:rPr>
              <a:t>Tag</a:t>
            </a:r>
            <a:r>
              <a:rPr sz="5100" spc="11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33528"/>
            <a:ext cx="12900660" cy="3599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80" dirty="0">
                <a:solidFill>
                  <a:srgbClr val="17D9FF"/>
                </a:solidFill>
                <a:latin typeface="Arial"/>
                <a:cs typeface="Arial"/>
              </a:rPr>
              <a:t>HTML</a:t>
            </a:r>
            <a:r>
              <a:rPr sz="3900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17D9FF"/>
                </a:solidFill>
                <a:latin typeface="Arial"/>
                <a:cs typeface="Arial"/>
              </a:rPr>
              <a:t>A</a:t>
            </a:r>
            <a:r>
              <a:rPr sz="3800" spc="155" dirty="0">
                <a:solidFill>
                  <a:srgbClr val="17D9FF"/>
                </a:solidFill>
                <a:latin typeface="Trebuchet MS"/>
                <a:cs typeface="Trebuchet MS"/>
              </a:rPr>
              <a:t>ttr</a:t>
            </a:r>
            <a:r>
              <a:rPr sz="3900" spc="155" dirty="0">
                <a:solidFill>
                  <a:srgbClr val="17D9FF"/>
                </a:solidFill>
                <a:latin typeface="Arial"/>
                <a:cs typeface="Arial"/>
              </a:rPr>
              <a:t>ib</a:t>
            </a:r>
            <a:r>
              <a:rPr sz="3800" spc="155" dirty="0">
                <a:solidFill>
                  <a:srgbClr val="17D9FF"/>
                </a:solidFill>
                <a:latin typeface="Trebuchet MS"/>
                <a:cs typeface="Trebuchet MS"/>
              </a:rPr>
              <a:t>ut</a:t>
            </a:r>
            <a:r>
              <a:rPr sz="3900" spc="155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800" spc="15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ttr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380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5" dirty="0">
                <a:solidFill>
                  <a:srgbClr val="32BD15"/>
                </a:solidFill>
                <a:latin typeface="Arial"/>
                <a:cs typeface="Arial"/>
              </a:rPr>
              <a:t>lang</a:t>
            </a:r>
            <a:r>
              <a:rPr sz="4000" spc="22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900" spc="225" dirty="0">
                <a:solidFill>
                  <a:srgbClr val="32BD15"/>
                </a:solidFill>
                <a:latin typeface="Arial"/>
                <a:cs typeface="Arial"/>
              </a:rPr>
              <a:t>en</a:t>
            </a:r>
            <a:r>
              <a:rPr sz="4000" spc="22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4000" spc="2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96" y="986863"/>
            <a:ext cx="39541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70" dirty="0">
                <a:solidFill>
                  <a:srgbClr val="FFA511"/>
                </a:solidFill>
              </a:rPr>
              <a:t>Heading</a:t>
            </a:r>
            <a:r>
              <a:rPr sz="5200" spc="-18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801179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heading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839" y="3843890"/>
            <a:ext cx="305943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950" spc="10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2900" spc="10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9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impo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9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875" y="3387196"/>
            <a:ext cx="1341120" cy="5923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350" spc="490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8200" spc="919" dirty="0">
                <a:solidFill>
                  <a:srgbClr val="17D9FF"/>
                </a:solidFill>
                <a:latin typeface="Trebuchet MS"/>
                <a:cs typeface="Trebuchet MS"/>
              </a:rPr>
              <a:t>1</a:t>
            </a:r>
            <a:endParaRPr sz="8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450" spc="62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7250" spc="625" dirty="0">
                <a:solidFill>
                  <a:srgbClr val="17D9FF"/>
                </a:solidFill>
                <a:latin typeface="Trebuchet MS"/>
                <a:cs typeface="Trebuchet MS"/>
              </a:rPr>
              <a:t>2</a:t>
            </a:r>
            <a:endParaRPr sz="7250">
              <a:latin typeface="Trebuchet MS"/>
              <a:cs typeface="Trebuchet MS"/>
            </a:endParaRPr>
          </a:p>
          <a:p>
            <a:pPr marL="12700" marR="297180" algn="just">
              <a:lnSpc>
                <a:spcPct val="107400"/>
              </a:lnSpc>
              <a:spcBef>
                <a:spcPts val="130"/>
              </a:spcBef>
            </a:pPr>
            <a:r>
              <a:rPr sz="6500" spc="37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6350" spc="520" dirty="0">
                <a:solidFill>
                  <a:srgbClr val="17D9FF"/>
                </a:solidFill>
                <a:latin typeface="Trebuchet MS"/>
                <a:cs typeface="Trebuchet MS"/>
              </a:rPr>
              <a:t>3  </a:t>
            </a:r>
            <a:r>
              <a:rPr sz="5600" spc="46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5450" spc="465" dirty="0">
                <a:solidFill>
                  <a:srgbClr val="17D9FF"/>
                </a:solidFill>
                <a:latin typeface="Trebuchet MS"/>
                <a:cs typeface="Trebuchet MS"/>
              </a:rPr>
              <a:t>4  </a:t>
            </a:r>
            <a:r>
              <a:rPr sz="4650" spc="38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4550" spc="385" dirty="0">
                <a:solidFill>
                  <a:srgbClr val="17D9FF"/>
                </a:solidFill>
                <a:latin typeface="Trebuchet MS"/>
                <a:cs typeface="Trebuchet MS"/>
              </a:rPr>
              <a:t>5</a:t>
            </a:r>
            <a:endParaRPr sz="4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700" spc="310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3650" spc="310" dirty="0">
                <a:solidFill>
                  <a:srgbClr val="17D9FF"/>
                </a:solidFill>
                <a:latin typeface="Trebuchet MS"/>
                <a:cs typeface="Trebuchet MS"/>
              </a:rPr>
              <a:t>6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137" y="8816197"/>
            <a:ext cx="246316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350" spc="5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3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impo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3"/>
            <a:ext cx="45916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5" dirty="0">
                <a:solidFill>
                  <a:srgbClr val="FFA511"/>
                </a:solidFill>
              </a:rPr>
              <a:t>Pa</a:t>
            </a:r>
            <a:r>
              <a:rPr sz="5100" spc="8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85" dirty="0">
                <a:solidFill>
                  <a:srgbClr val="FFA511"/>
                </a:solidFill>
              </a:rPr>
              <a:t>ag</a:t>
            </a:r>
            <a:r>
              <a:rPr sz="5100" spc="8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85" dirty="0">
                <a:solidFill>
                  <a:srgbClr val="FFA511"/>
                </a:solidFill>
              </a:rPr>
              <a:t>aph</a:t>
            </a:r>
            <a:r>
              <a:rPr sz="5200" spc="-16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778192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3800" spc="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3800" spc="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aph</a:t>
            </a:r>
            <a:r>
              <a:rPr sz="3800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459623"/>
            <a:ext cx="87153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4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Thi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3800" spc="-14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900" spc="275" dirty="0">
                <a:solidFill>
                  <a:srgbClr val="32BD15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3800" spc="-14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r>
              <a:rPr sz="3900" spc="-8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ample</a:t>
            </a:r>
            <a:r>
              <a:rPr sz="3900" spc="-8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900" spc="120" dirty="0">
                <a:solidFill>
                  <a:srgbClr val="32BD15"/>
                </a:solidFill>
                <a:latin typeface="Arial"/>
                <a:cs typeface="Arial"/>
              </a:rPr>
              <a:t>pa</a:t>
            </a:r>
            <a:r>
              <a:rPr sz="3800" spc="12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120" dirty="0">
                <a:solidFill>
                  <a:srgbClr val="32BD15"/>
                </a:solidFill>
                <a:latin typeface="Arial"/>
                <a:cs typeface="Arial"/>
              </a:rPr>
              <a:t>ag</a:t>
            </a:r>
            <a:r>
              <a:rPr sz="3800" spc="12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120" dirty="0">
                <a:solidFill>
                  <a:srgbClr val="32BD15"/>
                </a:solidFill>
                <a:latin typeface="Arial"/>
                <a:cs typeface="Arial"/>
              </a:rPr>
              <a:t>aph</a:t>
            </a:r>
            <a:r>
              <a:rPr sz="3900" spc="-8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5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3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595" y="986863"/>
            <a:ext cx="363727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0" dirty="0">
                <a:solidFill>
                  <a:srgbClr val="FFA511"/>
                </a:solidFill>
              </a:rPr>
              <a:t>Ancho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100" spc="-254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0625455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8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3800" spc="2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1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ef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17D9FF"/>
                </a:solidFill>
                <a:latin typeface="Trebuchet MS"/>
                <a:cs typeface="Trebuchet MS"/>
              </a:rPr>
              <a:t>tt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p</a:t>
            </a:r>
            <a:r>
              <a:rPr sz="3800" spc="24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://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google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.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com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114" dirty="0">
                <a:solidFill>
                  <a:srgbClr val="32BD15"/>
                </a:solidFill>
                <a:latin typeface="Arial"/>
                <a:cs typeface="Arial"/>
              </a:rPr>
              <a:t>Google</a:t>
            </a:r>
            <a:r>
              <a:rPr sz="3900" spc="-59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151" y="986863"/>
            <a:ext cx="326199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30" dirty="0">
                <a:solidFill>
                  <a:srgbClr val="FFA511"/>
                </a:solidFill>
              </a:rPr>
              <a:t>Image</a:t>
            </a:r>
            <a:r>
              <a:rPr sz="5200" spc="-165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1027410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18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img </a:t>
            </a:r>
            <a:r>
              <a:rPr sz="3800" spc="24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c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="/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image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.</a:t>
            </a:r>
            <a:r>
              <a:rPr sz="3900" spc="245" dirty="0">
                <a:solidFill>
                  <a:srgbClr val="17D9FF"/>
                </a:solidFill>
                <a:latin typeface="Arial"/>
                <a:cs typeface="Arial"/>
              </a:rPr>
              <a:t>png</a:t>
            </a:r>
            <a:r>
              <a:rPr sz="4000" spc="245" dirty="0">
                <a:solidFill>
                  <a:srgbClr val="17D9FF"/>
                </a:solidFill>
                <a:latin typeface="Arial"/>
                <a:cs typeface="Arial"/>
              </a:rPr>
              <a:t>" </a:t>
            </a:r>
            <a:r>
              <a:rPr sz="3900" spc="170" dirty="0">
                <a:solidFill>
                  <a:srgbClr val="32BD15"/>
                </a:solidFill>
                <a:latin typeface="Arial"/>
                <a:cs typeface="Arial"/>
              </a:rPr>
              <a:t>al</a:t>
            </a:r>
            <a:r>
              <a:rPr sz="3800" spc="17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4000" spc="170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900" spc="170" dirty="0">
                <a:solidFill>
                  <a:srgbClr val="32BD15"/>
                </a:solidFill>
                <a:latin typeface="Arial"/>
                <a:cs typeface="Arial"/>
              </a:rPr>
              <a:t>Random</a:t>
            </a:r>
            <a:r>
              <a:rPr sz="3900" spc="-67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900" spc="175" dirty="0">
                <a:solidFill>
                  <a:srgbClr val="32BD15"/>
                </a:solidFill>
                <a:latin typeface="Arial"/>
                <a:cs typeface="Arial"/>
              </a:rPr>
              <a:t>Image</a:t>
            </a:r>
            <a:r>
              <a:rPr sz="4000" spc="17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4000" spc="1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905" y="5704115"/>
            <a:ext cx="1992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20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950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9166" y="4750343"/>
            <a:ext cx="191135" cy="814705"/>
            <a:chOff x="4639166" y="4750343"/>
            <a:chExt cx="191135" cy="814705"/>
          </a:xfrm>
        </p:grpSpPr>
        <p:sp>
          <p:nvSpPr>
            <p:cNvPr id="6" name="object 6"/>
            <p:cNvSpPr/>
            <p:nvPr/>
          </p:nvSpPr>
          <p:spPr>
            <a:xfrm>
              <a:off x="4734427" y="4786099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2990" y="4774167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5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339" y="986863"/>
            <a:ext cx="2064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25" dirty="0">
                <a:solidFill>
                  <a:srgbClr val="FFA511"/>
                </a:solidFill>
              </a:rPr>
              <a:t>B</a:t>
            </a:r>
            <a:r>
              <a:rPr sz="5100" spc="12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100" spc="-275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32"/>
            <a:ext cx="1098804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3800" spc="114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4000" spc="1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eak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spc="1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758825">
              <a:lnSpc>
                <a:spcPct val="100000"/>
              </a:lnSpc>
              <a:spcBef>
                <a:spcPts val="3610"/>
              </a:spcBef>
            </a:pPr>
            <a:r>
              <a:rPr sz="4600" spc="229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4450" spc="229" dirty="0">
                <a:solidFill>
                  <a:srgbClr val="17D9FF"/>
                </a:solidFill>
                <a:latin typeface="Arial"/>
                <a:cs typeface="Arial"/>
              </a:rPr>
              <a:t>b</a:t>
            </a:r>
            <a:r>
              <a:rPr sz="4350" spc="229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4600" spc="229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7" y="967777"/>
            <a:ext cx="898271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9" dirty="0">
                <a:solidFill>
                  <a:srgbClr val="FFA511"/>
                </a:solidFill>
              </a:rPr>
              <a:t>Bold</a:t>
            </a:r>
            <a:r>
              <a:rPr sz="5350" spc="229" dirty="0">
                <a:solidFill>
                  <a:srgbClr val="FFA511"/>
                </a:solidFill>
              </a:rPr>
              <a:t>,</a:t>
            </a:r>
            <a:r>
              <a:rPr sz="5350" spc="-165" dirty="0">
                <a:solidFill>
                  <a:srgbClr val="FFA511"/>
                </a:solidFill>
              </a:rPr>
              <a:t> </a:t>
            </a:r>
            <a:r>
              <a:rPr sz="5200" spc="185" dirty="0">
                <a:solidFill>
                  <a:srgbClr val="FFA511"/>
                </a:solidFill>
              </a:rPr>
              <a:t>I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85" dirty="0">
                <a:solidFill>
                  <a:srgbClr val="FFA511"/>
                </a:solidFill>
              </a:rPr>
              <a:t>alic</a:t>
            </a:r>
            <a:r>
              <a:rPr sz="5200" spc="-114" dirty="0">
                <a:solidFill>
                  <a:srgbClr val="FFA511"/>
                </a:solidFill>
              </a:rPr>
              <a:t> </a:t>
            </a:r>
            <a:r>
              <a:rPr sz="5350" spc="210" dirty="0">
                <a:solidFill>
                  <a:srgbClr val="FFA511"/>
                </a:solidFill>
              </a:rPr>
              <a:t>&amp;</a:t>
            </a:r>
            <a:r>
              <a:rPr sz="5350" spc="-160" dirty="0">
                <a:solidFill>
                  <a:srgbClr val="FFA511"/>
                </a:solidFill>
              </a:rPr>
              <a:t> </a:t>
            </a:r>
            <a:r>
              <a:rPr sz="5200" spc="204" dirty="0">
                <a:solidFill>
                  <a:srgbClr val="FFA511"/>
                </a:solidFill>
              </a:rPr>
              <a:t>Unde</a:t>
            </a:r>
            <a:r>
              <a:rPr sz="5100" spc="204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204" dirty="0">
                <a:solidFill>
                  <a:srgbClr val="FFA511"/>
                </a:solidFill>
              </a:rPr>
              <a:t>line</a:t>
            </a:r>
            <a:r>
              <a:rPr sz="5200" spc="-120" dirty="0">
                <a:solidFill>
                  <a:srgbClr val="FFA511"/>
                </a:solidFill>
              </a:rPr>
              <a:t> </a:t>
            </a:r>
            <a:r>
              <a:rPr sz="5200" spc="110" dirty="0">
                <a:solidFill>
                  <a:srgbClr val="FFA511"/>
                </a:solidFill>
              </a:rPr>
              <a:t>Tag</a:t>
            </a:r>
            <a:r>
              <a:rPr sz="5100" spc="11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69"/>
            <a:ext cx="8137525" cy="5210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highligh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9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170" dirty="0">
                <a:solidFill>
                  <a:srgbClr val="32BD15"/>
                </a:solidFill>
                <a:latin typeface="Arial"/>
                <a:cs typeface="Arial"/>
              </a:rPr>
              <a:t>Bold</a:t>
            </a:r>
            <a:r>
              <a:rPr sz="3900" spc="-459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6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spc="3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204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spc="204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145" dirty="0">
                <a:solidFill>
                  <a:srgbClr val="32BD15"/>
                </a:solidFill>
                <a:latin typeface="Arial"/>
                <a:cs typeface="Arial"/>
              </a:rPr>
              <a:t>I</a:t>
            </a:r>
            <a:r>
              <a:rPr sz="3800" spc="14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900" spc="145" dirty="0">
                <a:solidFill>
                  <a:srgbClr val="32BD15"/>
                </a:solidFill>
                <a:latin typeface="Arial"/>
                <a:cs typeface="Arial"/>
              </a:rPr>
              <a:t>alic</a:t>
            </a:r>
            <a:r>
              <a:rPr sz="3900" spc="-47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5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spc="3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2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2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000" spc="23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155" dirty="0">
                <a:solidFill>
                  <a:srgbClr val="32BD15"/>
                </a:solidFill>
                <a:latin typeface="Arial"/>
                <a:cs typeface="Arial"/>
              </a:rPr>
              <a:t>Unde</a:t>
            </a:r>
            <a:r>
              <a:rPr sz="3800" spc="15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155" dirty="0">
                <a:solidFill>
                  <a:srgbClr val="32BD15"/>
                </a:solidFill>
                <a:latin typeface="Arial"/>
                <a:cs typeface="Arial"/>
              </a:rPr>
              <a:t>line</a:t>
            </a:r>
            <a:r>
              <a:rPr sz="3900" spc="-42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8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800" spc="3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000" spc="38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632" y="967777"/>
            <a:ext cx="52336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0" dirty="0">
                <a:solidFill>
                  <a:srgbClr val="FFA511"/>
                </a:solidFill>
              </a:rPr>
              <a:t>Big </a:t>
            </a:r>
            <a:r>
              <a:rPr sz="5350" spc="210" dirty="0">
                <a:solidFill>
                  <a:srgbClr val="FFA511"/>
                </a:solidFill>
              </a:rPr>
              <a:t>&amp; </a:t>
            </a:r>
            <a:r>
              <a:rPr sz="5200" spc="175" dirty="0">
                <a:solidFill>
                  <a:srgbClr val="FFA511"/>
                </a:solidFill>
              </a:rPr>
              <a:t>Small</a:t>
            </a:r>
            <a:r>
              <a:rPr sz="5200" spc="-720" dirty="0">
                <a:solidFill>
                  <a:srgbClr val="FFA511"/>
                </a:solidFill>
              </a:rPr>
              <a:t> </a:t>
            </a:r>
            <a:r>
              <a:rPr sz="5200" spc="110" dirty="0">
                <a:solidFill>
                  <a:srgbClr val="FFA511"/>
                </a:solidFill>
              </a:rPr>
              <a:t>Tag</a:t>
            </a:r>
            <a:r>
              <a:rPr sz="5100" spc="11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4"/>
            <a:ext cx="10617835" cy="381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mall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7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4000" spc="17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70" dirty="0">
                <a:solidFill>
                  <a:srgbClr val="32BD15"/>
                </a:solidFill>
                <a:latin typeface="Arial"/>
                <a:cs typeface="Arial"/>
              </a:rPr>
              <a:t>Big</a:t>
            </a:r>
            <a:r>
              <a:rPr sz="3900" spc="-35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27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4000" spc="2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2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35" dirty="0">
                <a:solidFill>
                  <a:srgbClr val="FFFFFF"/>
                </a:solidFill>
                <a:latin typeface="Arial"/>
                <a:cs typeface="Arial"/>
              </a:rPr>
              <a:t>mall</a:t>
            </a:r>
            <a:r>
              <a:rPr sz="4000" spc="23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900" spc="135" dirty="0">
                <a:solidFill>
                  <a:srgbClr val="32BD15"/>
                </a:solidFill>
                <a:latin typeface="Arial"/>
                <a:cs typeface="Arial"/>
              </a:rPr>
              <a:t>Small</a:t>
            </a:r>
            <a:r>
              <a:rPr sz="3900" spc="-42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1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800" spc="3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310" dirty="0">
                <a:solidFill>
                  <a:srgbClr val="FFFFFF"/>
                </a:solidFill>
                <a:latin typeface="Arial"/>
                <a:cs typeface="Arial"/>
              </a:rPr>
              <a:t>mall</a:t>
            </a:r>
            <a:r>
              <a:rPr sz="4000" spc="3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733" y="986875"/>
            <a:ext cx="21393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80" dirty="0">
                <a:solidFill>
                  <a:srgbClr val="FFA511"/>
                </a:solidFill>
              </a:rPr>
              <a:t>H</a:t>
            </a:r>
            <a:r>
              <a:rPr sz="5100" spc="28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100" spc="-28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4"/>
            <a:ext cx="1405636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ru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epa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00">
              <a:latin typeface="Trebuchet MS"/>
              <a:cs typeface="Trebuchet MS"/>
            </a:endParaRPr>
          </a:p>
          <a:p>
            <a:pPr marL="758825">
              <a:lnSpc>
                <a:spcPct val="100000"/>
              </a:lnSpc>
              <a:spcBef>
                <a:spcPts val="3565"/>
              </a:spcBef>
            </a:pPr>
            <a:r>
              <a:rPr sz="4600" spc="225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4450" spc="22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4350" spc="22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4600" spc="225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5" y="972053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45" dirty="0"/>
              <a:t>Le</a:t>
            </a:r>
            <a:r>
              <a:rPr sz="9100" spc="245" dirty="0">
                <a:latin typeface="Trebuchet MS"/>
                <a:cs typeface="Trebuchet MS"/>
              </a:rPr>
              <a:t>v</a:t>
            </a:r>
            <a:r>
              <a:rPr sz="9300" spc="245" dirty="0"/>
              <a:t>el</a:t>
            </a:r>
            <a:r>
              <a:rPr sz="9300" spc="-280" dirty="0"/>
              <a:t> </a:t>
            </a:r>
            <a:r>
              <a:rPr sz="9100" spc="1025" dirty="0">
                <a:solidFill>
                  <a:srgbClr val="FFA511"/>
                </a:solidFill>
                <a:latin typeface="Trebuchet MS"/>
                <a:cs typeface="Trebuchet MS"/>
              </a:rPr>
              <a:t>1</a:t>
            </a:r>
            <a:endParaRPr sz="9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15" y="2895718"/>
            <a:ext cx="1219200" cy="1019175"/>
          </a:xfrm>
          <a:custGeom>
            <a:avLst/>
            <a:gdLst/>
            <a:ahLst/>
            <a:cxnLst/>
            <a:rect l="l" t="t" r="r" b="b"/>
            <a:pathLst>
              <a:path w="1219200" h="1019175">
                <a:moveTo>
                  <a:pt x="1027345" y="1019175"/>
                </a:moveTo>
                <a:lnTo>
                  <a:pt x="191823" y="1019175"/>
                </a:lnTo>
                <a:lnTo>
                  <a:pt x="147916" y="1014089"/>
                </a:lnTo>
                <a:lnTo>
                  <a:pt x="107570" y="999610"/>
                </a:lnTo>
                <a:lnTo>
                  <a:pt x="71949" y="976902"/>
                </a:lnTo>
                <a:lnTo>
                  <a:pt x="42217" y="947131"/>
                </a:lnTo>
                <a:lnTo>
                  <a:pt x="19539" y="911463"/>
                </a:lnTo>
                <a:lnTo>
                  <a:pt x="507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78" y="148110"/>
                </a:lnTo>
                <a:lnTo>
                  <a:pt x="19539" y="107711"/>
                </a:lnTo>
                <a:lnTo>
                  <a:pt x="42217" y="72043"/>
                </a:lnTo>
                <a:lnTo>
                  <a:pt x="71949" y="42273"/>
                </a:lnTo>
                <a:lnTo>
                  <a:pt x="107570" y="19565"/>
                </a:lnTo>
                <a:lnTo>
                  <a:pt x="147916" y="5085"/>
                </a:lnTo>
                <a:lnTo>
                  <a:pt x="191823" y="0"/>
                </a:lnTo>
                <a:lnTo>
                  <a:pt x="1027345" y="0"/>
                </a:lnTo>
                <a:lnTo>
                  <a:pt x="1071252" y="5085"/>
                </a:lnTo>
                <a:lnTo>
                  <a:pt x="1111598" y="19565"/>
                </a:lnTo>
                <a:lnTo>
                  <a:pt x="1147219" y="42273"/>
                </a:lnTo>
                <a:lnTo>
                  <a:pt x="1176951" y="72043"/>
                </a:lnTo>
                <a:lnTo>
                  <a:pt x="1199629" y="107711"/>
                </a:lnTo>
                <a:lnTo>
                  <a:pt x="1214090" y="148110"/>
                </a:lnTo>
                <a:lnTo>
                  <a:pt x="1219169" y="192075"/>
                </a:lnTo>
                <a:lnTo>
                  <a:pt x="1219169" y="827099"/>
                </a:lnTo>
                <a:lnTo>
                  <a:pt x="1214090" y="871064"/>
                </a:lnTo>
                <a:lnTo>
                  <a:pt x="1199629" y="911463"/>
                </a:lnTo>
                <a:lnTo>
                  <a:pt x="1176951" y="947131"/>
                </a:lnTo>
                <a:lnTo>
                  <a:pt x="1147219" y="976902"/>
                </a:lnTo>
                <a:lnTo>
                  <a:pt x="1111598" y="999610"/>
                </a:lnTo>
                <a:lnTo>
                  <a:pt x="1071252" y="1014089"/>
                </a:lnTo>
                <a:lnTo>
                  <a:pt x="1027345" y="1019175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67777"/>
            <a:ext cx="14056360" cy="3539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0"/>
              </a:spcBef>
            </a:pPr>
            <a:r>
              <a:rPr sz="5200" spc="195" dirty="0">
                <a:solidFill>
                  <a:srgbClr val="FFA511"/>
                </a:solidFill>
                <a:latin typeface="Arial"/>
                <a:cs typeface="Arial"/>
              </a:rPr>
              <a:t>S</a:t>
            </a:r>
            <a:r>
              <a:rPr sz="5100" spc="195" dirty="0">
                <a:solidFill>
                  <a:srgbClr val="FFA511"/>
                </a:solidFill>
                <a:latin typeface="Trebuchet MS"/>
                <a:cs typeface="Trebuchet MS"/>
              </a:rPr>
              <a:t>u</a:t>
            </a:r>
            <a:r>
              <a:rPr sz="5200" spc="195" dirty="0">
                <a:solidFill>
                  <a:srgbClr val="FFA511"/>
                </a:solidFill>
                <a:latin typeface="Arial"/>
                <a:cs typeface="Arial"/>
              </a:rPr>
              <a:t>b</a:t>
            </a:r>
            <a:r>
              <a:rPr sz="5100" spc="195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95" dirty="0">
                <a:solidFill>
                  <a:srgbClr val="FFA511"/>
                </a:solidFill>
                <a:latin typeface="Arial"/>
                <a:cs typeface="Arial"/>
              </a:rPr>
              <a:t>c</a:t>
            </a:r>
            <a:r>
              <a:rPr sz="5100" spc="19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195" dirty="0">
                <a:solidFill>
                  <a:srgbClr val="FFA511"/>
                </a:solidFill>
                <a:latin typeface="Arial"/>
                <a:cs typeface="Arial"/>
              </a:rPr>
              <a:t>ip</a:t>
            </a:r>
            <a:r>
              <a:rPr sz="5100" spc="195" dirty="0">
                <a:solidFill>
                  <a:srgbClr val="FFA511"/>
                </a:solidFill>
                <a:latin typeface="Trebuchet MS"/>
                <a:cs typeface="Trebuchet MS"/>
              </a:rPr>
              <a:t>t </a:t>
            </a:r>
            <a:r>
              <a:rPr sz="5350" spc="210" dirty="0">
                <a:solidFill>
                  <a:srgbClr val="FFA511"/>
                </a:solidFill>
                <a:latin typeface="Arial"/>
                <a:cs typeface="Arial"/>
              </a:rPr>
              <a:t>&amp; </a:t>
            </a:r>
            <a:r>
              <a:rPr sz="5200" spc="185" dirty="0">
                <a:solidFill>
                  <a:srgbClr val="FFA511"/>
                </a:solidFill>
                <a:latin typeface="Arial"/>
                <a:cs typeface="Arial"/>
              </a:rPr>
              <a:t>S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u</a:t>
            </a:r>
            <a:r>
              <a:rPr sz="5200" spc="185" dirty="0">
                <a:solidFill>
                  <a:srgbClr val="FFA511"/>
                </a:solidFill>
                <a:latin typeface="Arial"/>
                <a:cs typeface="Arial"/>
              </a:rPr>
              <a:t>pe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rs</a:t>
            </a:r>
            <a:r>
              <a:rPr sz="5200" spc="185" dirty="0">
                <a:solidFill>
                  <a:srgbClr val="FFA511"/>
                </a:solidFill>
                <a:latin typeface="Arial"/>
                <a:cs typeface="Arial"/>
              </a:rPr>
              <a:t>c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185" dirty="0">
                <a:solidFill>
                  <a:srgbClr val="FFA511"/>
                </a:solidFill>
                <a:latin typeface="Arial"/>
                <a:cs typeface="Arial"/>
              </a:rPr>
              <a:t>ip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100" spc="-944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  <a:latin typeface="Arial"/>
                <a:cs typeface="Arial"/>
              </a:rPr>
              <a:t>Tag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ru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epa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000" spc="254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spc="254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800" spc="220" dirty="0">
                <a:solidFill>
                  <a:srgbClr val="32BD15"/>
                </a:solidFill>
                <a:latin typeface="Trebuchet MS"/>
                <a:cs typeface="Trebuchet MS"/>
              </a:rPr>
              <a:t>su</a:t>
            </a:r>
            <a:r>
              <a:rPr sz="3900" spc="220" dirty="0">
                <a:solidFill>
                  <a:srgbClr val="32BD15"/>
                </a:solidFill>
                <a:latin typeface="Arial"/>
                <a:cs typeface="Arial"/>
              </a:rPr>
              <a:t>b</a:t>
            </a:r>
            <a:r>
              <a:rPr sz="3800" spc="22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32BD15"/>
                </a:solidFill>
                <a:latin typeface="Arial"/>
                <a:cs typeface="Arial"/>
              </a:rPr>
              <a:t>c</a:t>
            </a:r>
            <a:r>
              <a:rPr sz="3800" spc="22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220" dirty="0">
                <a:solidFill>
                  <a:srgbClr val="32BD15"/>
                </a:solidFill>
                <a:latin typeface="Arial"/>
                <a:cs typeface="Arial"/>
              </a:rPr>
              <a:t>ip</a:t>
            </a:r>
            <a:r>
              <a:rPr sz="3800" spc="22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800" spc="-50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4000" spc="34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800" spc="345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900" spc="3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000" spc="3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500747"/>
            <a:ext cx="61912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54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254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su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pe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rs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c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ip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800" spc="-57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4000" spc="34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800" spc="345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900" spc="3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3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784" y="4861055"/>
            <a:ext cx="14281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800" spc="1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5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5753" y="5471348"/>
            <a:ext cx="227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784" y="7784292"/>
            <a:ext cx="2032000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2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050" spc="3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605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9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5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244" y="7703199"/>
            <a:ext cx="22606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817" y="986860"/>
            <a:ext cx="23977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 dirty="0">
                <a:solidFill>
                  <a:srgbClr val="FFA511"/>
                </a:solidFill>
              </a:rPr>
              <a:t>P</a:t>
            </a:r>
            <a:r>
              <a:rPr sz="5100" spc="-1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-10" dirty="0">
                <a:solidFill>
                  <a:srgbClr val="FFA511"/>
                </a:solidFill>
              </a:rPr>
              <a:t>e</a:t>
            </a:r>
            <a:r>
              <a:rPr sz="5200" spc="-17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29"/>
            <a:ext cx="14989810" cy="499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1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igno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4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3800" spc="114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4000" spc="16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16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Thi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  <a:p>
            <a:pPr marL="909319" marR="11464925">
              <a:lnSpc>
                <a:spcPct val="156500"/>
              </a:lnSpc>
              <a:spcBef>
                <a:spcPts val="85"/>
              </a:spcBef>
            </a:pPr>
            <a:r>
              <a:rPr sz="3900" spc="275" dirty="0">
                <a:solidFill>
                  <a:srgbClr val="32BD15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32BD15"/>
                </a:solidFill>
                <a:latin typeface="Trebuchet MS"/>
                <a:cs typeface="Trebuchet MS"/>
              </a:rPr>
              <a:t>s </a:t>
            </a:r>
            <a:r>
              <a:rPr sz="3900" spc="5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r>
              <a:rPr sz="3900" spc="-57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800" spc="20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3900" spc="200" dirty="0">
                <a:solidFill>
                  <a:srgbClr val="32BD15"/>
                </a:solidFill>
                <a:latin typeface="Arial"/>
                <a:cs typeface="Arial"/>
              </a:rPr>
              <a:t>ample  </a:t>
            </a:r>
            <a:r>
              <a:rPr sz="3800" spc="10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900" spc="10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800" spc="100" dirty="0">
                <a:solidFill>
                  <a:srgbClr val="32BD15"/>
                </a:solidFill>
                <a:latin typeface="Trebuchet MS"/>
                <a:cs typeface="Trebuchet MS"/>
              </a:rPr>
              <a:t>xt</a:t>
            </a:r>
            <a:r>
              <a:rPr sz="4000" spc="100" dirty="0">
                <a:solidFill>
                  <a:srgbClr val="32BD15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27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2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005" y="972053"/>
            <a:ext cx="4024629" cy="1446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300" spc="245" dirty="0"/>
              <a:t>Le</a:t>
            </a:r>
            <a:r>
              <a:rPr sz="9100" spc="245" dirty="0">
                <a:latin typeface="Trebuchet MS"/>
                <a:cs typeface="Trebuchet MS"/>
              </a:rPr>
              <a:t>v</a:t>
            </a:r>
            <a:r>
              <a:rPr sz="9300" spc="245" dirty="0"/>
              <a:t>el</a:t>
            </a:r>
            <a:r>
              <a:rPr sz="9300" spc="-280" dirty="0"/>
              <a:t> </a:t>
            </a:r>
            <a:r>
              <a:rPr sz="9100" spc="1025" dirty="0">
                <a:solidFill>
                  <a:srgbClr val="FFA511"/>
                </a:solidFill>
                <a:latin typeface="Trebuchet MS"/>
                <a:cs typeface="Trebuchet MS"/>
              </a:rPr>
              <a:t>3</a:t>
            </a:r>
            <a:endParaRPr sz="9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895" y="2895718"/>
            <a:ext cx="3648075" cy="1019175"/>
          </a:xfrm>
          <a:custGeom>
            <a:avLst/>
            <a:gdLst/>
            <a:ahLst/>
            <a:cxnLst/>
            <a:rect l="l" t="t" r="r" b="b"/>
            <a:pathLst>
              <a:path w="3648075" h="1019175">
                <a:moveTo>
                  <a:pt x="3456379" y="1019175"/>
                </a:moveTo>
                <a:lnTo>
                  <a:pt x="191308" y="1019175"/>
                </a:lnTo>
                <a:lnTo>
                  <a:pt x="147519" y="1014089"/>
                </a:lnTo>
                <a:lnTo>
                  <a:pt x="107281" y="999610"/>
                </a:lnTo>
                <a:lnTo>
                  <a:pt x="71756" y="976902"/>
                </a:lnTo>
                <a:lnTo>
                  <a:pt x="42104" y="947131"/>
                </a:lnTo>
                <a:lnTo>
                  <a:pt x="19487" y="911463"/>
                </a:lnTo>
                <a:lnTo>
                  <a:pt x="5065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5" y="148110"/>
                </a:lnTo>
                <a:lnTo>
                  <a:pt x="19487" y="107711"/>
                </a:lnTo>
                <a:lnTo>
                  <a:pt x="42104" y="72043"/>
                </a:lnTo>
                <a:lnTo>
                  <a:pt x="71756" y="42273"/>
                </a:lnTo>
                <a:lnTo>
                  <a:pt x="107281" y="19565"/>
                </a:lnTo>
                <a:lnTo>
                  <a:pt x="147519" y="5085"/>
                </a:lnTo>
                <a:lnTo>
                  <a:pt x="191308" y="0"/>
                </a:lnTo>
                <a:lnTo>
                  <a:pt x="3456379" y="0"/>
                </a:lnTo>
                <a:lnTo>
                  <a:pt x="3500168" y="5085"/>
                </a:lnTo>
                <a:lnTo>
                  <a:pt x="3540406" y="19565"/>
                </a:lnTo>
                <a:lnTo>
                  <a:pt x="3575931" y="42273"/>
                </a:lnTo>
                <a:lnTo>
                  <a:pt x="3605583" y="72043"/>
                </a:lnTo>
                <a:lnTo>
                  <a:pt x="3628200" y="107711"/>
                </a:lnTo>
                <a:lnTo>
                  <a:pt x="3642622" y="148110"/>
                </a:lnTo>
                <a:lnTo>
                  <a:pt x="3647688" y="192075"/>
                </a:lnTo>
                <a:lnTo>
                  <a:pt x="3647688" y="827099"/>
                </a:lnTo>
                <a:lnTo>
                  <a:pt x="3642622" y="871064"/>
                </a:lnTo>
                <a:lnTo>
                  <a:pt x="3628200" y="911463"/>
                </a:lnTo>
                <a:lnTo>
                  <a:pt x="3605583" y="947131"/>
                </a:lnTo>
                <a:lnTo>
                  <a:pt x="3575931" y="976902"/>
                </a:lnTo>
                <a:lnTo>
                  <a:pt x="3540406" y="999610"/>
                </a:lnTo>
                <a:lnTo>
                  <a:pt x="3500168" y="1014089"/>
                </a:lnTo>
                <a:lnTo>
                  <a:pt x="3456379" y="1019175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79" y="986860"/>
            <a:ext cx="76498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75" dirty="0">
                <a:solidFill>
                  <a:srgbClr val="FFA511"/>
                </a:solidFill>
              </a:rPr>
              <a:t>Page </a:t>
            </a:r>
            <a:r>
              <a:rPr sz="5200" spc="155" dirty="0">
                <a:solidFill>
                  <a:srgbClr val="FFA511"/>
                </a:solidFill>
              </a:rPr>
              <a:t>La</a:t>
            </a:r>
            <a:r>
              <a:rPr sz="5100" spc="155" dirty="0">
                <a:solidFill>
                  <a:srgbClr val="FFA511"/>
                </a:solidFill>
                <a:latin typeface="Trebuchet MS"/>
                <a:cs typeface="Trebuchet MS"/>
              </a:rPr>
              <a:t>y</a:t>
            </a:r>
            <a:r>
              <a:rPr sz="5200" spc="155" dirty="0">
                <a:solidFill>
                  <a:srgbClr val="FFA511"/>
                </a:solidFill>
              </a:rPr>
              <a:t>o</a:t>
            </a:r>
            <a:r>
              <a:rPr sz="5100" spc="155" dirty="0">
                <a:solidFill>
                  <a:srgbClr val="FFA511"/>
                </a:solidFill>
                <a:latin typeface="Trebuchet MS"/>
                <a:cs typeface="Trebuchet MS"/>
              </a:rPr>
              <a:t>ut</a:t>
            </a:r>
            <a:r>
              <a:rPr sz="5100" spc="-275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220" dirty="0">
                <a:solidFill>
                  <a:srgbClr val="FFA511"/>
                </a:solidFill>
              </a:rPr>
              <a:t>Techniq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u</a:t>
            </a:r>
            <a:r>
              <a:rPr sz="5200" spc="220" dirty="0">
                <a:solidFill>
                  <a:srgbClr val="FFA511"/>
                </a:solidFill>
              </a:rPr>
              <a:t>e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53"/>
            <a:ext cx="7152640" cy="5140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210" dirty="0">
                <a:solidFill>
                  <a:srgbClr val="17D9FF"/>
                </a:solidFill>
                <a:latin typeface="Trebuchet MS"/>
                <a:cs typeface="Trebuchet MS"/>
              </a:rPr>
              <a:t>us</a:t>
            </a:r>
            <a:r>
              <a:rPr sz="3900" spc="210" dirty="0">
                <a:solidFill>
                  <a:srgbClr val="17D9FF"/>
                </a:solidFill>
                <a:latin typeface="Arial"/>
                <a:cs typeface="Arial"/>
              </a:rPr>
              <a:t>ing </a:t>
            </a:r>
            <a:r>
              <a:rPr sz="3900" spc="80" dirty="0">
                <a:solidFill>
                  <a:srgbClr val="17D9FF"/>
                </a:solidFill>
                <a:latin typeface="Arial"/>
                <a:cs typeface="Arial"/>
              </a:rPr>
              <a:t>Seman</a:t>
            </a:r>
            <a:r>
              <a:rPr sz="3800" spc="80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80" dirty="0">
                <a:solidFill>
                  <a:srgbClr val="17D9FF"/>
                </a:solidFill>
                <a:latin typeface="Arial"/>
                <a:cs typeface="Arial"/>
              </a:rPr>
              <a:t>ic </a:t>
            </a:r>
            <a:r>
              <a:rPr sz="3800" spc="8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85" dirty="0">
                <a:solidFill>
                  <a:srgbClr val="17D9FF"/>
                </a:solidFill>
                <a:latin typeface="Arial"/>
                <a:cs typeface="Arial"/>
              </a:rPr>
              <a:t>ag</a:t>
            </a:r>
            <a:r>
              <a:rPr sz="3800" spc="85" dirty="0">
                <a:solidFill>
                  <a:srgbClr val="17D9FF"/>
                </a:solidFill>
                <a:latin typeface="Trebuchet MS"/>
                <a:cs typeface="Trebuchet MS"/>
              </a:rPr>
              <a:t>s </a:t>
            </a:r>
            <a:r>
              <a:rPr sz="3900" spc="220" dirty="0">
                <a:solidFill>
                  <a:srgbClr val="17D9FF"/>
                </a:solidFill>
                <a:latin typeface="Arial"/>
                <a:cs typeface="Arial"/>
              </a:rPr>
              <a:t>fo</a:t>
            </a:r>
            <a:r>
              <a:rPr sz="3800" spc="22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800" spc="-840" dirty="0">
                <a:solidFill>
                  <a:srgbClr val="17D9FF"/>
                </a:solidFill>
                <a:latin typeface="Trebuchet MS"/>
                <a:cs typeface="Trebuchet MS"/>
              </a:rPr>
              <a:t> </a:t>
            </a:r>
            <a:r>
              <a:rPr sz="3900" spc="175" dirty="0">
                <a:solidFill>
                  <a:srgbClr val="17D9FF"/>
                </a:solidFill>
                <a:latin typeface="Arial"/>
                <a:cs typeface="Arial"/>
              </a:rPr>
              <a:t>la</a:t>
            </a:r>
            <a:r>
              <a:rPr sz="3800" spc="17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900" spc="175" dirty="0">
                <a:solidFill>
                  <a:srgbClr val="17D9FF"/>
                </a:solidFill>
                <a:latin typeface="Arial"/>
                <a:cs typeface="Arial"/>
              </a:rPr>
              <a:t>o</a:t>
            </a:r>
            <a:r>
              <a:rPr sz="3800" spc="175" dirty="0">
                <a:solidFill>
                  <a:srgbClr val="17D9FF"/>
                </a:solidFill>
                <a:latin typeface="Trebuchet MS"/>
                <a:cs typeface="Trebuchet MS"/>
              </a:rPr>
              <a:t>ut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450" spc="175" dirty="0">
                <a:solidFill>
                  <a:srgbClr val="F52087"/>
                </a:solidFill>
                <a:latin typeface="Trebuchet MS"/>
                <a:cs typeface="Trebuchet MS"/>
              </a:rPr>
              <a:t>us</a:t>
            </a:r>
            <a:r>
              <a:rPr sz="3550" spc="175" dirty="0">
                <a:solidFill>
                  <a:srgbClr val="F52087"/>
                </a:solidFill>
                <a:latin typeface="Arial"/>
                <a:cs typeface="Arial"/>
              </a:rPr>
              <a:t>ing </a:t>
            </a:r>
            <a:r>
              <a:rPr sz="3450" spc="70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550" spc="70" dirty="0">
                <a:solidFill>
                  <a:srgbClr val="F52087"/>
                </a:solidFill>
                <a:latin typeface="Arial"/>
                <a:cs typeface="Arial"/>
              </a:rPr>
              <a:t>he </a:t>
            </a:r>
            <a:r>
              <a:rPr sz="3550" spc="30" dirty="0">
                <a:solidFill>
                  <a:srgbClr val="F52087"/>
                </a:solidFill>
                <a:latin typeface="Arial"/>
                <a:cs typeface="Arial"/>
              </a:rPr>
              <a:t>Righ</a:t>
            </a:r>
            <a:r>
              <a:rPr sz="3450" spc="30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450" spc="-535" dirty="0">
                <a:solidFill>
                  <a:srgbClr val="F52087"/>
                </a:solidFill>
                <a:latin typeface="Trebuchet MS"/>
                <a:cs typeface="Trebuchet MS"/>
              </a:rPr>
              <a:t> </a:t>
            </a:r>
            <a:r>
              <a:rPr sz="3550" spc="65" dirty="0">
                <a:solidFill>
                  <a:srgbClr val="F52087"/>
                </a:solidFill>
                <a:latin typeface="Arial"/>
                <a:cs typeface="Arial"/>
              </a:rPr>
              <a:t>Tag</a:t>
            </a:r>
            <a:r>
              <a:rPr sz="3450" spc="65" dirty="0">
                <a:solidFill>
                  <a:srgbClr val="F52087"/>
                </a:solidFill>
                <a:latin typeface="Trebuchet MS"/>
                <a:cs typeface="Trebuchet MS"/>
              </a:rPr>
              <a:t>s</a:t>
            </a:r>
            <a:endParaRPr sz="3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00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heade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19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95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4000" spc="19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foo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00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0"/>
            <a:ext cx="4985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4" dirty="0">
                <a:solidFill>
                  <a:srgbClr val="FFA511"/>
                </a:solidFill>
              </a:rPr>
              <a:t>In</a:t>
            </a:r>
            <a:r>
              <a:rPr sz="5100" spc="254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254" dirty="0">
                <a:solidFill>
                  <a:srgbClr val="FFA511"/>
                </a:solidFill>
              </a:rPr>
              <a:t>ide </a:t>
            </a:r>
            <a:r>
              <a:rPr sz="5200" spc="290" dirty="0">
                <a:solidFill>
                  <a:srgbClr val="FFA511"/>
                </a:solidFill>
              </a:rPr>
              <a:t>Main</a:t>
            </a:r>
            <a:r>
              <a:rPr sz="5200" spc="-515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14538"/>
            <a:ext cx="9620250" cy="39179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196590" algn="l"/>
              </a:tabLst>
            </a:pPr>
            <a:r>
              <a:rPr sz="3900" spc="65" dirty="0">
                <a:solidFill>
                  <a:srgbClr val="17D9FF"/>
                </a:solidFill>
                <a:latin typeface="Arial"/>
                <a:cs typeface="Arial"/>
              </a:rPr>
              <a:t>Sec</a:t>
            </a:r>
            <a:r>
              <a:rPr sz="3800" spc="6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65" dirty="0">
                <a:solidFill>
                  <a:srgbClr val="17D9FF"/>
                </a:solidFill>
                <a:latin typeface="Arial"/>
                <a:cs typeface="Arial"/>
              </a:rPr>
              <a:t>ion</a:t>
            </a:r>
            <a:r>
              <a:rPr sz="3900" spc="-6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5" dirty="0">
                <a:solidFill>
                  <a:srgbClr val="17D9FF"/>
                </a:solidFill>
                <a:latin typeface="Arial"/>
                <a:cs typeface="Arial"/>
              </a:rPr>
              <a:t>Tag	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3254"/>
              </a:spcBef>
            </a:pPr>
            <a:r>
              <a:rPr sz="400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400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tabLst>
                <a:tab pos="3240405" algn="l"/>
              </a:tabLst>
            </a:pPr>
            <a:r>
              <a:rPr sz="3900" spc="145" dirty="0">
                <a:solidFill>
                  <a:srgbClr val="17D9FF"/>
                </a:solidFill>
                <a:latin typeface="Arial"/>
                <a:cs typeface="Arial"/>
              </a:rPr>
              <a:t>A</a:t>
            </a:r>
            <a:r>
              <a:rPr sz="3800" spc="145" dirty="0">
                <a:solidFill>
                  <a:srgbClr val="17D9FF"/>
                </a:solidFill>
                <a:latin typeface="Trebuchet MS"/>
                <a:cs typeface="Trebuchet MS"/>
              </a:rPr>
              <a:t>rt</a:t>
            </a:r>
            <a:r>
              <a:rPr sz="3900" spc="145" dirty="0">
                <a:solidFill>
                  <a:srgbClr val="17D9FF"/>
                </a:solidFill>
                <a:latin typeface="Arial"/>
                <a:cs typeface="Arial"/>
              </a:rPr>
              <a:t>icle</a:t>
            </a:r>
            <a:r>
              <a:rPr sz="3900" spc="-6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5" dirty="0">
                <a:solidFill>
                  <a:srgbClr val="17D9FF"/>
                </a:solidFill>
                <a:latin typeface="Arial"/>
                <a:cs typeface="Arial"/>
              </a:rPr>
              <a:t>Tag	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icle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3254"/>
              </a:spcBef>
            </a:pPr>
            <a:r>
              <a:rPr sz="400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4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3900" spc="140" dirty="0">
                <a:solidFill>
                  <a:srgbClr val="FFFFFF"/>
                </a:solidFill>
                <a:latin typeface="Arial"/>
                <a:cs typeface="Arial"/>
              </a:rPr>
              <a:t>icle</a:t>
            </a:r>
            <a:r>
              <a:rPr sz="4000" spc="14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215806"/>
            <a:ext cx="23190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90" dirty="0">
                <a:solidFill>
                  <a:srgbClr val="17D9FF"/>
                </a:solidFill>
                <a:latin typeface="Arial"/>
                <a:cs typeface="Arial"/>
              </a:rPr>
              <a:t>A</a:t>
            </a:r>
            <a:r>
              <a:rPr sz="3800" spc="190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900" spc="190" dirty="0">
                <a:solidFill>
                  <a:srgbClr val="17D9FF"/>
                </a:solidFill>
                <a:latin typeface="Arial"/>
                <a:cs typeface="Arial"/>
              </a:rPr>
              <a:t>ide</a:t>
            </a:r>
            <a:r>
              <a:rPr sz="3900" spc="-15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5" dirty="0">
                <a:solidFill>
                  <a:srgbClr val="17D9FF"/>
                </a:solidFill>
                <a:latin typeface="Arial"/>
                <a:cs typeface="Arial"/>
              </a:rPr>
              <a:t>Tag</a:t>
            </a:r>
            <a:endParaRPr sz="3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09" y="8222013"/>
            <a:ext cx="190436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3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0062" y="7200720"/>
            <a:ext cx="85496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3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9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000" spc="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900" spc="8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38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spc="8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203" y="986860"/>
            <a:ext cx="686498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0" dirty="0">
                <a:solidFill>
                  <a:srgbClr val="FFA511"/>
                </a:solidFill>
              </a:rPr>
              <a:t>Re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5200" spc="150" dirty="0">
                <a:solidFill>
                  <a:srgbClr val="FFA511"/>
                </a:solidFill>
              </a:rPr>
              <a:t>i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50" dirty="0">
                <a:solidFill>
                  <a:srgbClr val="FFA511"/>
                </a:solidFill>
              </a:rPr>
              <a:t>i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50" dirty="0">
                <a:solidFill>
                  <a:srgbClr val="FFA511"/>
                </a:solidFill>
              </a:rPr>
              <a:t>ing </a:t>
            </a:r>
            <a:r>
              <a:rPr sz="5200" spc="220" dirty="0">
                <a:solidFill>
                  <a:srgbClr val="FFA511"/>
                </a:solidFill>
              </a:rPr>
              <a:t>Ancho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100" spc="-465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7091"/>
            <a:ext cx="1451165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" </a:t>
            </a:r>
            <a:r>
              <a:rPr sz="3800" spc="19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900" spc="195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r>
              <a:rPr sz="3800" spc="19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900" spc="195" dirty="0">
                <a:solidFill>
                  <a:srgbClr val="32BD15"/>
                </a:solidFill>
                <a:latin typeface="Arial"/>
                <a:cs typeface="Arial"/>
              </a:rPr>
              <a:t>ge</a:t>
            </a:r>
            <a:r>
              <a:rPr sz="3800" spc="19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4000" spc="195" dirty="0">
                <a:solidFill>
                  <a:srgbClr val="32BD15"/>
                </a:solidFill>
                <a:latin typeface="Arial"/>
                <a:cs typeface="Arial"/>
              </a:rPr>
              <a:t>="_</a:t>
            </a:r>
            <a:r>
              <a:rPr sz="3900" spc="195" dirty="0">
                <a:solidFill>
                  <a:srgbClr val="32BD15"/>
                </a:solidFill>
                <a:latin typeface="Arial"/>
                <a:cs typeface="Arial"/>
              </a:rPr>
              <a:t>main</a:t>
            </a:r>
            <a:r>
              <a:rPr sz="4000" spc="19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4000" spc="19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4000" spc="-7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4" dirty="0">
                <a:solidFill>
                  <a:srgbClr val="17D9FF"/>
                </a:solidFill>
                <a:latin typeface="Arial"/>
                <a:cs typeface="Arial"/>
              </a:rPr>
              <a:t>Google 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330" y="4459068"/>
            <a:ext cx="20688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7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900" spc="17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950" spc="10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900" spc="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9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7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1590" y="3505296"/>
            <a:ext cx="191135" cy="814705"/>
            <a:chOff x="9221590" y="3505296"/>
            <a:chExt cx="191135" cy="814705"/>
          </a:xfrm>
        </p:grpSpPr>
        <p:sp>
          <p:nvSpPr>
            <p:cNvPr id="6" name="object 6"/>
            <p:cNvSpPr/>
            <p:nvPr/>
          </p:nvSpPr>
          <p:spPr>
            <a:xfrm>
              <a:off x="9316852" y="3541022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5414" y="3529120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5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6676037"/>
            <a:ext cx="1299781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ef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4000" spc="245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80" dirty="0">
                <a:solidFill>
                  <a:srgbClr val="32BD15"/>
                </a:solidFill>
                <a:latin typeface="Arial"/>
                <a:cs typeface="Arial"/>
              </a:rPr>
              <a:t>&lt;</a:t>
            </a:r>
            <a:r>
              <a:rPr sz="3900" spc="180" dirty="0">
                <a:solidFill>
                  <a:srgbClr val="32BD15"/>
                </a:solidFill>
                <a:latin typeface="Arial"/>
                <a:cs typeface="Arial"/>
              </a:rPr>
              <a:t>img</a:t>
            </a:r>
            <a:r>
              <a:rPr sz="3900" spc="-6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800" spc="295" dirty="0">
                <a:solidFill>
                  <a:srgbClr val="32BD15"/>
                </a:solidFill>
                <a:latin typeface="Trebuchet MS"/>
                <a:cs typeface="Trebuchet MS"/>
              </a:rPr>
              <a:t>sr</a:t>
            </a:r>
            <a:r>
              <a:rPr sz="3900" spc="295" dirty="0">
                <a:solidFill>
                  <a:srgbClr val="32BD15"/>
                </a:solidFill>
                <a:latin typeface="Arial"/>
                <a:cs typeface="Arial"/>
              </a:rPr>
              <a:t>c</a:t>
            </a:r>
            <a:r>
              <a:rPr sz="4000" spc="29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900" spc="295" dirty="0">
                <a:solidFill>
                  <a:srgbClr val="32BD15"/>
                </a:solidFill>
                <a:latin typeface="Arial"/>
                <a:cs typeface="Arial"/>
              </a:rPr>
              <a:t>link</a:t>
            </a:r>
            <a:r>
              <a:rPr sz="4000" spc="295" dirty="0">
                <a:solidFill>
                  <a:srgbClr val="32BD15"/>
                </a:solidFill>
                <a:latin typeface="Arial"/>
                <a:cs typeface="Arial"/>
              </a:rPr>
              <a:t>"&gt;</a:t>
            </a:r>
            <a:r>
              <a:rPr sz="400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900" spc="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3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1409" y="8568411"/>
            <a:ext cx="22688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45" dirty="0">
                <a:solidFill>
                  <a:srgbClr val="FFFFFF"/>
                </a:solidFill>
                <a:latin typeface="Arial"/>
                <a:cs typeface="Arial"/>
              </a:rPr>
              <a:t>clickable</a:t>
            </a:r>
            <a:r>
              <a:rPr sz="29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Arial"/>
                <a:cs typeface="Arial"/>
              </a:rPr>
              <a:t>pic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54324" y="7594249"/>
            <a:ext cx="191135" cy="814705"/>
            <a:chOff x="9854324" y="7594249"/>
            <a:chExt cx="191135" cy="814705"/>
          </a:xfrm>
        </p:grpSpPr>
        <p:sp>
          <p:nvSpPr>
            <p:cNvPr id="11" name="object 11"/>
            <p:cNvSpPr/>
            <p:nvPr/>
          </p:nvSpPr>
          <p:spPr>
            <a:xfrm>
              <a:off x="9949586" y="7629975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78149" y="7618073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0" y="95317"/>
                  </a:moveTo>
                  <a:lnTo>
                    <a:pt x="71437" y="0"/>
                  </a:lnTo>
                  <a:lnTo>
                    <a:pt x="142875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250" y="986857"/>
            <a:ext cx="64890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0" dirty="0">
                <a:solidFill>
                  <a:srgbClr val="FFA511"/>
                </a:solidFill>
              </a:rPr>
              <a:t>Re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5200" spc="150" dirty="0">
                <a:solidFill>
                  <a:srgbClr val="FFA511"/>
                </a:solidFill>
              </a:rPr>
              <a:t>i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50" dirty="0">
                <a:solidFill>
                  <a:srgbClr val="FFA511"/>
                </a:solidFill>
              </a:rPr>
              <a:t>i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50" dirty="0">
                <a:solidFill>
                  <a:srgbClr val="FFA511"/>
                </a:solidFill>
              </a:rPr>
              <a:t>ing </a:t>
            </a:r>
            <a:r>
              <a:rPr sz="5200" spc="130" dirty="0">
                <a:solidFill>
                  <a:srgbClr val="FFA511"/>
                </a:solidFill>
              </a:rPr>
              <a:t>Image</a:t>
            </a:r>
            <a:r>
              <a:rPr sz="5200" spc="-38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7371" y="3505296"/>
            <a:ext cx="191135" cy="814705"/>
            <a:chOff x="6527371" y="3505296"/>
            <a:chExt cx="191135" cy="814705"/>
          </a:xfrm>
        </p:grpSpPr>
        <p:sp>
          <p:nvSpPr>
            <p:cNvPr id="4" name="object 4"/>
            <p:cNvSpPr/>
            <p:nvPr/>
          </p:nvSpPr>
          <p:spPr>
            <a:xfrm>
              <a:off x="6622633" y="3541022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1195" y="3529120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5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6244" y="7920864"/>
            <a:ext cx="16751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950" spc="13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90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1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9731" y="6850232"/>
            <a:ext cx="191135" cy="814705"/>
            <a:chOff x="6479731" y="6850232"/>
            <a:chExt cx="191135" cy="814705"/>
          </a:xfrm>
        </p:grpSpPr>
        <p:sp>
          <p:nvSpPr>
            <p:cNvPr id="8" name="object 8"/>
            <p:cNvSpPr/>
            <p:nvPr/>
          </p:nvSpPr>
          <p:spPr>
            <a:xfrm>
              <a:off x="6574993" y="6885958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3555" y="6874056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0" y="95317"/>
                  </a:moveTo>
                  <a:lnTo>
                    <a:pt x="71437" y="0"/>
                  </a:lnTo>
                  <a:lnTo>
                    <a:pt x="142875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5253" y="2592488"/>
            <a:ext cx="73583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8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img </a:t>
            </a:r>
            <a:r>
              <a:rPr sz="3800" spc="305" dirty="0">
                <a:solidFill>
                  <a:srgbClr val="FFFFFF"/>
                </a:solidFill>
                <a:latin typeface="Trebuchet MS"/>
                <a:cs typeface="Trebuchet MS"/>
              </a:rPr>
              <a:t>sr</a:t>
            </a:r>
            <a:r>
              <a:rPr sz="3900" spc="3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305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900" spc="30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4000" spc="30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4000" spc="-7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10" dirty="0">
                <a:solidFill>
                  <a:srgbClr val="32BD15"/>
                </a:solidFill>
                <a:latin typeface="Arial"/>
                <a:cs typeface="Arial"/>
              </a:rPr>
              <a:t>heigh</a:t>
            </a:r>
            <a:r>
              <a:rPr sz="3800" spc="21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4000" spc="210" dirty="0">
                <a:solidFill>
                  <a:srgbClr val="32BD15"/>
                </a:solidFill>
                <a:latin typeface="Arial"/>
                <a:cs typeface="Arial"/>
              </a:rPr>
              <a:t>=</a:t>
            </a:r>
            <a:r>
              <a:rPr sz="3800" spc="210" dirty="0">
                <a:solidFill>
                  <a:srgbClr val="32BD15"/>
                </a:solidFill>
                <a:latin typeface="Trebuchet MS"/>
                <a:cs typeface="Trebuchet MS"/>
              </a:rPr>
              <a:t>50</a:t>
            </a:r>
            <a:r>
              <a:rPr sz="3900" spc="210" dirty="0">
                <a:solidFill>
                  <a:srgbClr val="32BD15"/>
                </a:solidFill>
                <a:latin typeface="Arial"/>
                <a:cs typeface="Arial"/>
              </a:rPr>
              <a:t>p</a:t>
            </a:r>
            <a:r>
              <a:rPr sz="3800" spc="210" dirty="0">
                <a:solidFill>
                  <a:srgbClr val="32BD15"/>
                </a:solidFill>
                <a:latin typeface="Trebuchet MS"/>
                <a:cs typeface="Trebuchet MS"/>
              </a:rPr>
              <a:t>x 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832" y="4459068"/>
            <a:ext cx="7189470" cy="216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47515">
              <a:lnSpc>
                <a:spcPct val="100000"/>
              </a:lnSpc>
              <a:spcBef>
                <a:spcPts val="130"/>
              </a:spcBef>
            </a:pP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Arial"/>
                <a:cs typeface="Arial"/>
              </a:rPr>
              <a:t>heigh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000" spc="18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img </a:t>
            </a:r>
            <a:r>
              <a:rPr sz="3800" spc="305" dirty="0">
                <a:solidFill>
                  <a:srgbClr val="FFFFFF"/>
                </a:solidFill>
                <a:latin typeface="Trebuchet MS"/>
                <a:cs typeface="Trebuchet MS"/>
              </a:rPr>
              <a:t>sr</a:t>
            </a:r>
            <a:r>
              <a:rPr sz="3900" spc="3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000" spc="305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900" spc="30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4000" spc="305" dirty="0">
                <a:solidFill>
                  <a:srgbClr val="FFFFFF"/>
                </a:solidFill>
                <a:latin typeface="Arial"/>
                <a:cs typeface="Arial"/>
              </a:rPr>
              <a:t>" </a:t>
            </a:r>
            <a:r>
              <a:rPr sz="3800" spc="245" dirty="0">
                <a:solidFill>
                  <a:srgbClr val="32BD15"/>
                </a:solidFill>
                <a:latin typeface="Trebuchet MS"/>
                <a:cs typeface="Trebuchet MS"/>
              </a:rPr>
              <a:t>w</a:t>
            </a:r>
            <a:r>
              <a:rPr sz="3900" spc="245" dirty="0">
                <a:solidFill>
                  <a:srgbClr val="32BD15"/>
                </a:solidFill>
                <a:latin typeface="Arial"/>
                <a:cs typeface="Arial"/>
              </a:rPr>
              <a:t>id</a:t>
            </a:r>
            <a:r>
              <a:rPr sz="3800" spc="24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900" spc="245" dirty="0">
                <a:solidFill>
                  <a:srgbClr val="32BD15"/>
                </a:solidFill>
                <a:latin typeface="Arial"/>
                <a:cs typeface="Arial"/>
              </a:rPr>
              <a:t>h</a:t>
            </a:r>
            <a:r>
              <a:rPr sz="4000" spc="245" dirty="0">
                <a:solidFill>
                  <a:srgbClr val="32BD15"/>
                </a:solidFill>
                <a:latin typeface="Arial"/>
                <a:cs typeface="Arial"/>
              </a:rPr>
              <a:t>=</a:t>
            </a:r>
            <a:r>
              <a:rPr sz="3800" spc="245" dirty="0">
                <a:solidFill>
                  <a:srgbClr val="32BD15"/>
                </a:solidFill>
                <a:latin typeface="Trebuchet MS"/>
                <a:cs typeface="Trebuchet MS"/>
              </a:rPr>
              <a:t>50</a:t>
            </a:r>
            <a:r>
              <a:rPr sz="3900" spc="245" dirty="0">
                <a:solidFill>
                  <a:srgbClr val="32BD15"/>
                </a:solidFill>
                <a:latin typeface="Arial"/>
                <a:cs typeface="Arial"/>
              </a:rPr>
              <a:t>p</a:t>
            </a:r>
            <a:r>
              <a:rPr sz="3800" spc="245" dirty="0">
                <a:solidFill>
                  <a:srgbClr val="32BD15"/>
                </a:solidFill>
                <a:latin typeface="Trebuchet MS"/>
                <a:cs typeface="Trebuchet MS"/>
              </a:rPr>
              <a:t>x</a:t>
            </a:r>
            <a:r>
              <a:rPr sz="3800" spc="-82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57"/>
            <a:ext cx="23596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04" dirty="0">
                <a:solidFill>
                  <a:srgbClr val="FFA511"/>
                </a:solidFill>
              </a:rPr>
              <a:t>Di</a:t>
            </a:r>
            <a:r>
              <a:rPr sz="5100" spc="204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5100" spc="-275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094" y="2205407"/>
            <a:ext cx="11436350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sz="3900" spc="180" dirty="0">
                <a:solidFill>
                  <a:srgbClr val="17D9FF"/>
                </a:solidFill>
                <a:latin typeface="Arial"/>
                <a:cs typeface="Arial"/>
              </a:rPr>
              <a:t>Block</a:t>
            </a:r>
            <a:r>
              <a:rPr sz="3900" spc="-8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5" dirty="0">
                <a:solidFill>
                  <a:srgbClr val="FFFFFF"/>
                </a:solidFill>
                <a:latin typeface="Arial"/>
                <a:cs typeface="Arial"/>
              </a:rPr>
              <a:t>ake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3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800" spc="3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315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000" spc="1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40084"/>
            <a:ext cx="2874010" cy="731202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2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icle</a:t>
            </a:r>
            <a:r>
              <a:rPr sz="3450" spc="12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blockq</a:t>
            </a:r>
            <a:r>
              <a:rPr sz="3250" spc="2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dd</a:t>
            </a: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dl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185" y="967759"/>
            <a:ext cx="43827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85" dirty="0">
                <a:solidFill>
                  <a:srgbClr val="FFA511"/>
                </a:solidFill>
              </a:rPr>
              <a:t>Li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st </a:t>
            </a:r>
            <a:r>
              <a:rPr sz="5350" spc="360" dirty="0">
                <a:solidFill>
                  <a:srgbClr val="FFA511"/>
                </a:solidFill>
              </a:rPr>
              <a:t>:</a:t>
            </a:r>
            <a:r>
              <a:rPr sz="5350" spc="-1000" dirty="0">
                <a:solidFill>
                  <a:srgbClr val="FFA511"/>
                </a:solidFill>
              </a:rPr>
              <a:t> </a:t>
            </a:r>
            <a:r>
              <a:rPr sz="5200" spc="204" dirty="0">
                <a:solidFill>
                  <a:srgbClr val="FFA511"/>
                </a:solidFill>
              </a:rPr>
              <a:t>Di</a:t>
            </a:r>
            <a:r>
              <a:rPr sz="5100" spc="204" dirty="0">
                <a:solidFill>
                  <a:srgbClr val="FFA511"/>
                </a:solidFill>
                <a:latin typeface="Trebuchet MS"/>
                <a:cs typeface="Trebuchet MS"/>
              </a:rPr>
              <a:t>v </a:t>
            </a:r>
            <a:r>
              <a:rPr sz="5200" spc="110" dirty="0">
                <a:solidFill>
                  <a:srgbClr val="FFA511"/>
                </a:solidFill>
              </a:rPr>
              <a:t>Tag</a:t>
            </a:r>
            <a:r>
              <a:rPr sz="5100" spc="11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878" y="1742214"/>
            <a:ext cx="260477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figcap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fig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foo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2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40" dirty="0">
                <a:solidFill>
                  <a:srgbClr val="FFFFFF"/>
                </a:solidFill>
                <a:latin typeface="Arial"/>
                <a:cs typeface="Arial"/>
              </a:rPr>
              <a:t>&gt;-&lt;</a:t>
            </a:r>
            <a:r>
              <a:rPr sz="3350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24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3450" spc="24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heade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4848" y="1742214"/>
            <a:ext cx="224663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14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14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450" spc="114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foo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450" spc="2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ideo</a:t>
            </a: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98" y="986863"/>
            <a:ext cx="291211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5" dirty="0">
                <a:solidFill>
                  <a:srgbClr val="FFA511"/>
                </a:solidFill>
              </a:rPr>
              <a:t>Span</a:t>
            </a:r>
            <a:r>
              <a:rPr sz="5200" spc="-18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119710" y="2205412"/>
            <a:ext cx="12941935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z="3900" spc="45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9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3800" spc="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900" spc="190" dirty="0">
                <a:solidFill>
                  <a:srgbClr val="17D9FF"/>
                </a:solidFill>
                <a:latin typeface="Arial"/>
                <a:cs typeface="Arial"/>
              </a:rPr>
              <a:t>Inline</a:t>
            </a:r>
            <a:r>
              <a:rPr sz="3900" spc="-8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5" dirty="0">
                <a:solidFill>
                  <a:srgbClr val="FFFFFF"/>
                </a:solidFill>
                <a:latin typeface="Arial"/>
                <a:cs typeface="Arial"/>
              </a:rPr>
              <a:t>ake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1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55" y="986860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 dirty="0">
                <a:solidFill>
                  <a:srgbClr val="FFA511"/>
                </a:solidFill>
              </a:rPr>
              <a:t>H</a:t>
            </a:r>
            <a:r>
              <a:rPr sz="5200" spc="40" dirty="0">
                <a:solidFill>
                  <a:srgbClr val="FFA511"/>
                </a:solidFill>
              </a:rPr>
              <a:t>T</a:t>
            </a:r>
            <a:r>
              <a:rPr sz="5200" spc="575" dirty="0">
                <a:solidFill>
                  <a:srgbClr val="FFA511"/>
                </a:solidFill>
              </a:rPr>
              <a:t>M</a:t>
            </a:r>
            <a:r>
              <a:rPr sz="5200" spc="10" dirty="0">
                <a:solidFill>
                  <a:srgbClr val="FFA511"/>
                </a:solidFill>
              </a:rPr>
              <a:t>L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27106" y="2065802"/>
            <a:ext cx="7567930" cy="3042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5"/>
              </a:spcBef>
            </a:pP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3900" spc="75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xt 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25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900" spc="-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65" dirty="0">
                <a:solidFill>
                  <a:srgbClr val="FFFFFF"/>
                </a:solidFill>
                <a:latin typeface="Arial"/>
                <a:cs typeface="Arial"/>
              </a:rPr>
              <a:t>Lang</a:t>
            </a:r>
            <a:r>
              <a:rPr sz="380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65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22500"/>
              </a:lnSpc>
            </a:pP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3350" spc="2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350" spc="2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6392760"/>
            <a:ext cx="8830945" cy="1289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75"/>
              </a:spcBef>
            </a:pP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componen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ign 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50" dirty="0">
                <a:solidFill>
                  <a:srgbClr val="17D9FF"/>
                </a:solidFill>
                <a:latin typeface="Arial"/>
                <a:cs typeface="Arial"/>
              </a:rPr>
              <a:t>HTML</a:t>
            </a:r>
            <a:r>
              <a:rPr sz="3350" spc="-7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50" spc="9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350" spc="95" dirty="0">
                <a:solidFill>
                  <a:srgbClr val="17D9FF"/>
                </a:solidFill>
                <a:latin typeface="Arial"/>
                <a:cs typeface="Arial"/>
              </a:rPr>
              <a:t>ag</a:t>
            </a:r>
            <a:r>
              <a:rPr sz="3250" spc="95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450" spc="9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128" y="967765"/>
            <a:ext cx="4935220" cy="8256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85" dirty="0">
                <a:solidFill>
                  <a:srgbClr val="FFA511"/>
                </a:solidFill>
                <a:latin typeface="Arial"/>
                <a:cs typeface="Arial"/>
              </a:rPr>
              <a:t>Li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st </a:t>
            </a:r>
            <a:r>
              <a:rPr sz="5350" spc="360" dirty="0">
                <a:solidFill>
                  <a:srgbClr val="FFA511"/>
                </a:solidFill>
                <a:latin typeface="Arial"/>
                <a:cs typeface="Arial"/>
              </a:rPr>
              <a:t>:</a:t>
            </a:r>
            <a:r>
              <a:rPr sz="5350" spc="-750" dirty="0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5200" spc="55" dirty="0">
                <a:solidFill>
                  <a:srgbClr val="FFA511"/>
                </a:solidFill>
                <a:latin typeface="Arial"/>
                <a:cs typeface="Arial"/>
              </a:rPr>
              <a:t>Span </a:t>
            </a:r>
            <a:r>
              <a:rPr sz="5200" spc="110" dirty="0">
                <a:solidFill>
                  <a:srgbClr val="FFA511"/>
                </a:solidFill>
                <a:latin typeface="Arial"/>
                <a:cs typeface="Arial"/>
              </a:rPr>
              <a:t>Tag</a:t>
            </a:r>
            <a:r>
              <a:rPr sz="5100" spc="11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3229"/>
              </a:spcBef>
            </a:pPr>
            <a:r>
              <a:rPr sz="3450" spc="10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450" spc="10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4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abb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6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65" dirty="0">
                <a:solidFill>
                  <a:srgbClr val="FFFFFF"/>
                </a:solidFill>
                <a:latin typeface="Arial"/>
                <a:cs typeface="Arial"/>
              </a:rPr>
              <a:t>bdo</a:t>
            </a:r>
            <a:r>
              <a:rPr sz="3450" spc="16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4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utt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450" spc="1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0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50" spc="10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/>
              <a:t>&lt;</a:t>
            </a:r>
            <a:r>
              <a:rPr spc="100" dirty="0"/>
              <a:t>code</a:t>
            </a:r>
            <a:r>
              <a:rPr sz="3450" spc="155" dirty="0"/>
              <a:t>&gt;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7163511" y="903670"/>
            <a:ext cx="1844039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dfn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img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kbd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objec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450" spc="9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511" y="9283408"/>
            <a:ext cx="1219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628" y="246482"/>
            <a:ext cx="2276475" cy="9740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elec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mall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pan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ong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215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350" spc="2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21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350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spc="2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sz="345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896" y="1126635"/>
            <a:ext cx="4770120" cy="1323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0" spc="225" dirty="0"/>
              <a:t>Le</a:t>
            </a:r>
            <a:r>
              <a:rPr sz="8300" spc="225" dirty="0">
                <a:latin typeface="Trebuchet MS"/>
                <a:cs typeface="Trebuchet MS"/>
              </a:rPr>
              <a:t>v</a:t>
            </a:r>
            <a:r>
              <a:rPr sz="8500" spc="225" dirty="0"/>
              <a:t>el</a:t>
            </a:r>
            <a:r>
              <a:rPr sz="8500" spc="-254" dirty="0"/>
              <a:t> </a:t>
            </a:r>
            <a:r>
              <a:rPr sz="8500" spc="80" dirty="0">
                <a:solidFill>
                  <a:srgbClr val="FFA511"/>
                </a:solidFill>
              </a:rPr>
              <a:t>P</a:t>
            </a:r>
            <a:r>
              <a:rPr sz="8300" spc="8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8500" spc="80" dirty="0">
                <a:solidFill>
                  <a:srgbClr val="FFA511"/>
                </a:solidFill>
              </a:rPr>
              <a:t>o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910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3" y="1019175"/>
                </a:moveTo>
                <a:lnTo>
                  <a:pt x="191437" y="1019175"/>
                </a:lnTo>
                <a:lnTo>
                  <a:pt x="147618" y="1014089"/>
                </a:lnTo>
                <a:lnTo>
                  <a:pt x="107354" y="999610"/>
                </a:lnTo>
                <a:lnTo>
                  <a:pt x="71804" y="976902"/>
                </a:lnTo>
                <a:lnTo>
                  <a:pt x="42132" y="947131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4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3" y="0"/>
                </a:lnTo>
                <a:lnTo>
                  <a:pt x="4719232" y="5085"/>
                </a:lnTo>
                <a:lnTo>
                  <a:pt x="4759497" y="19565"/>
                </a:lnTo>
                <a:lnTo>
                  <a:pt x="4795046" y="42273"/>
                </a:lnTo>
                <a:lnTo>
                  <a:pt x="4824718" y="72043"/>
                </a:lnTo>
                <a:lnTo>
                  <a:pt x="4847351" y="107711"/>
                </a:lnTo>
                <a:lnTo>
                  <a:pt x="4861782" y="148110"/>
                </a:lnTo>
                <a:lnTo>
                  <a:pt x="4866851" y="192075"/>
                </a:lnTo>
                <a:lnTo>
                  <a:pt x="4866851" y="827099"/>
                </a:lnTo>
                <a:lnTo>
                  <a:pt x="4861782" y="871064"/>
                </a:lnTo>
                <a:lnTo>
                  <a:pt x="4847351" y="911463"/>
                </a:lnTo>
                <a:lnTo>
                  <a:pt x="4824718" y="947131"/>
                </a:lnTo>
                <a:lnTo>
                  <a:pt x="4795046" y="976902"/>
                </a:lnTo>
                <a:lnTo>
                  <a:pt x="4759497" y="999610"/>
                </a:lnTo>
                <a:lnTo>
                  <a:pt x="4719232" y="1014089"/>
                </a:lnTo>
                <a:lnTo>
                  <a:pt x="4675413" y="1019175"/>
                </a:lnTo>
                <a:close/>
              </a:path>
            </a:pathLst>
          </a:custGeom>
          <a:solidFill>
            <a:srgbClr val="32BD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083" y="986863"/>
            <a:ext cx="40074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85" dirty="0">
                <a:solidFill>
                  <a:srgbClr val="FFA511"/>
                </a:solidFill>
              </a:rPr>
              <a:t>Li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st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540" dirty="0">
                <a:solidFill>
                  <a:srgbClr val="FFA511"/>
                </a:solidFill>
              </a:rPr>
              <a:t>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726" y="2191082"/>
            <a:ext cx="104190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sts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eal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5129" y="3089163"/>
            <a:ext cx="1031240" cy="1031240"/>
            <a:chOff x="2775129" y="3089163"/>
            <a:chExt cx="1031240" cy="1031240"/>
          </a:xfrm>
        </p:grpSpPr>
        <p:sp>
          <p:nvSpPr>
            <p:cNvPr id="5" name="object 5"/>
            <p:cNvSpPr/>
            <p:nvPr/>
          </p:nvSpPr>
          <p:spPr>
            <a:xfrm>
              <a:off x="2807282" y="3112976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60" h="975360">
                  <a:moveTo>
                    <a:pt x="975078" y="0"/>
                  </a:moveTo>
                  <a:lnTo>
                    <a:pt x="0" y="975078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892" y="3978793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17664" y="101027"/>
                  </a:moveTo>
                  <a:lnTo>
                    <a:pt x="0" y="117664"/>
                  </a:lnTo>
                  <a:lnTo>
                    <a:pt x="16636" y="0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44865" y="3089160"/>
            <a:ext cx="886460" cy="1047750"/>
            <a:chOff x="7044865" y="3089160"/>
            <a:chExt cx="886460" cy="1047750"/>
          </a:xfrm>
        </p:grpSpPr>
        <p:sp>
          <p:nvSpPr>
            <p:cNvPr id="8" name="object 8"/>
            <p:cNvSpPr/>
            <p:nvPr/>
          </p:nvSpPr>
          <p:spPr>
            <a:xfrm>
              <a:off x="7068677" y="3112972"/>
              <a:ext cx="831215" cy="991235"/>
            </a:xfrm>
            <a:custGeom>
              <a:avLst/>
              <a:gdLst/>
              <a:ahLst/>
              <a:cxnLst/>
              <a:rect l="l" t="t" r="r" b="b"/>
              <a:pathLst>
                <a:path w="831215" h="991235">
                  <a:moveTo>
                    <a:pt x="0" y="0"/>
                  </a:moveTo>
                  <a:lnTo>
                    <a:pt x="830772" y="991018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1260" y="3994343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79">
                  <a:moveTo>
                    <a:pt x="109492" y="0"/>
                  </a:moveTo>
                  <a:lnTo>
                    <a:pt x="115829" y="118759"/>
                  </a:lnTo>
                  <a:lnTo>
                    <a:pt x="0" y="91786"/>
                  </a:lnTo>
                </a:path>
              </a:pathLst>
            </a:custGeom>
            <a:ln w="475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0540" y="4334929"/>
            <a:ext cx="251587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17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900" spc="170" dirty="0">
                <a:solidFill>
                  <a:srgbClr val="17D9FF"/>
                </a:solidFill>
                <a:latin typeface="Arial"/>
                <a:cs typeface="Arial"/>
              </a:rPr>
              <a:t>no</a:t>
            </a:r>
            <a:r>
              <a:rPr sz="3800" spc="17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900" spc="170" dirty="0">
                <a:solidFill>
                  <a:srgbClr val="17D9FF"/>
                </a:solidFill>
                <a:latin typeface="Arial"/>
                <a:cs typeface="Arial"/>
              </a:rPr>
              <a:t>de</a:t>
            </a:r>
            <a:r>
              <a:rPr sz="3800" spc="17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900" spc="170" dirty="0">
                <a:solidFill>
                  <a:srgbClr val="17D9FF"/>
                </a:solidFill>
                <a:latin typeface="Arial"/>
                <a:cs typeface="Arial"/>
              </a:rPr>
              <a:t>ed</a:t>
            </a:r>
            <a:endParaRPr sz="3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065" y="4334929"/>
            <a:ext cx="191008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40" dirty="0">
                <a:solidFill>
                  <a:srgbClr val="17D9FF"/>
                </a:solidFill>
                <a:latin typeface="Arial"/>
                <a:cs typeface="Arial"/>
              </a:rPr>
              <a:t>o</a:t>
            </a:r>
            <a:r>
              <a:rPr sz="3800" spc="19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900" spc="125" dirty="0">
                <a:solidFill>
                  <a:srgbClr val="17D9FF"/>
                </a:solidFill>
                <a:latin typeface="Arial"/>
                <a:cs typeface="Arial"/>
              </a:rPr>
              <a:t>de</a:t>
            </a:r>
            <a:r>
              <a:rPr sz="3800" spc="19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900" spc="125" dirty="0">
                <a:solidFill>
                  <a:srgbClr val="17D9FF"/>
                </a:solidFill>
                <a:latin typeface="Arial"/>
                <a:cs typeface="Arial"/>
              </a:rPr>
              <a:t>ed</a:t>
            </a:r>
            <a:endParaRPr sz="3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895" y="5418614"/>
            <a:ext cx="966469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2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321" y="8180864"/>
            <a:ext cx="11747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250" spc="2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382" y="6262270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335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97" y="7187551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Mango</a:t>
            </a:r>
            <a:r>
              <a:rPr sz="335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2256" y="5418614"/>
            <a:ext cx="95758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0682" y="8180864"/>
            <a:ext cx="116649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0254" y="6262270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335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3968" y="7187551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Mango</a:t>
            </a:r>
            <a:r>
              <a:rPr sz="335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9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3450" spc="29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00" dirty="0">
                <a:solidFill>
                  <a:srgbClr val="FFA511"/>
                </a:solidFill>
              </a:rPr>
              <a:t>Table</a:t>
            </a:r>
            <a:r>
              <a:rPr sz="5100" spc="200" dirty="0">
                <a:solidFill>
                  <a:srgbClr val="FFA511"/>
                </a:solidFill>
                <a:latin typeface="Trebuchet MS"/>
                <a:cs typeface="Trebuchet MS"/>
              </a:rPr>
              <a:t>s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560" dirty="0">
                <a:solidFill>
                  <a:srgbClr val="FFA511"/>
                </a:solidFill>
              </a:rPr>
              <a:t>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15" y="2191082"/>
            <a:ext cx="113728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eal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1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212" y="3313173"/>
            <a:ext cx="50825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444" y="2929882"/>
            <a:ext cx="1171575" cy="188722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620"/>
              </a:spcBef>
            </a:pPr>
            <a:r>
              <a:rPr sz="4000" spc="155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800" spc="155" dirty="0">
                <a:solidFill>
                  <a:srgbClr val="17D9FF"/>
                </a:solidFill>
                <a:latin typeface="Trebuchet MS"/>
                <a:cs typeface="Trebuchet MS"/>
              </a:rPr>
              <a:t>tr</a:t>
            </a:r>
            <a:r>
              <a:rPr sz="4000" spc="155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4000" spc="200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800" spc="3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229" dirty="0">
                <a:solidFill>
                  <a:srgbClr val="17D9FF"/>
                </a:solidFill>
                <a:latin typeface="Arial"/>
                <a:cs typeface="Arial"/>
              </a:rPr>
              <a:t>d</a:t>
            </a:r>
            <a:r>
              <a:rPr sz="4000" spc="200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742" y="5236101"/>
            <a:ext cx="11709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800" spc="3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225" dirty="0">
                <a:solidFill>
                  <a:srgbClr val="17D9FF"/>
                </a:solidFill>
                <a:latin typeface="Arial"/>
                <a:cs typeface="Arial"/>
              </a:rPr>
              <a:t>h</a:t>
            </a:r>
            <a:r>
              <a:rPr sz="4000" spc="200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7851" y="4288533"/>
            <a:ext cx="522541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25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306" y="5346981"/>
            <a:ext cx="573913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5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pla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3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heade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7495" y="735342"/>
            <a:ext cx="6078855" cy="2284730"/>
          </a:xfrm>
          <a:custGeom>
            <a:avLst/>
            <a:gdLst/>
            <a:ahLst/>
            <a:cxnLst/>
            <a:rect l="l" t="t" r="r" b="b"/>
            <a:pathLst>
              <a:path w="6078855" h="2284730">
                <a:moveTo>
                  <a:pt x="3038449" y="0"/>
                </a:moveTo>
                <a:lnTo>
                  <a:pt x="2941675" y="0"/>
                </a:lnTo>
                <a:lnTo>
                  <a:pt x="2941675" y="95338"/>
                </a:lnTo>
                <a:lnTo>
                  <a:pt x="2941675" y="1046060"/>
                </a:lnTo>
                <a:lnTo>
                  <a:pt x="2941675" y="1237043"/>
                </a:lnTo>
                <a:lnTo>
                  <a:pt x="2941675" y="2187778"/>
                </a:lnTo>
                <a:lnTo>
                  <a:pt x="94754" y="2187778"/>
                </a:lnTo>
                <a:lnTo>
                  <a:pt x="94754" y="1237043"/>
                </a:lnTo>
                <a:lnTo>
                  <a:pt x="2941675" y="1237043"/>
                </a:lnTo>
                <a:lnTo>
                  <a:pt x="2941675" y="1046060"/>
                </a:lnTo>
                <a:lnTo>
                  <a:pt x="94754" y="1046060"/>
                </a:lnTo>
                <a:lnTo>
                  <a:pt x="94754" y="95338"/>
                </a:lnTo>
                <a:lnTo>
                  <a:pt x="2941675" y="95338"/>
                </a:lnTo>
                <a:lnTo>
                  <a:pt x="2941675" y="0"/>
                </a:lnTo>
                <a:lnTo>
                  <a:pt x="0" y="0"/>
                </a:lnTo>
                <a:lnTo>
                  <a:pt x="0" y="95338"/>
                </a:lnTo>
                <a:lnTo>
                  <a:pt x="0" y="1046060"/>
                </a:lnTo>
                <a:lnTo>
                  <a:pt x="0" y="2284374"/>
                </a:lnTo>
                <a:lnTo>
                  <a:pt x="3038449" y="2284374"/>
                </a:lnTo>
                <a:lnTo>
                  <a:pt x="3038449" y="94919"/>
                </a:lnTo>
                <a:lnTo>
                  <a:pt x="3038449" y="0"/>
                </a:lnTo>
                <a:close/>
              </a:path>
              <a:path w="6078855" h="2284730">
                <a:moveTo>
                  <a:pt x="6078398" y="0"/>
                </a:moveTo>
                <a:lnTo>
                  <a:pt x="5981624" y="0"/>
                </a:lnTo>
                <a:lnTo>
                  <a:pt x="5981624" y="95338"/>
                </a:lnTo>
                <a:lnTo>
                  <a:pt x="5981624" y="1046060"/>
                </a:lnTo>
                <a:lnTo>
                  <a:pt x="5981624" y="1237043"/>
                </a:lnTo>
                <a:lnTo>
                  <a:pt x="5981624" y="2187778"/>
                </a:lnTo>
                <a:lnTo>
                  <a:pt x="3134715" y="2187778"/>
                </a:lnTo>
                <a:lnTo>
                  <a:pt x="3134715" y="1237043"/>
                </a:lnTo>
                <a:lnTo>
                  <a:pt x="5981624" y="1237043"/>
                </a:lnTo>
                <a:lnTo>
                  <a:pt x="5981624" y="1046060"/>
                </a:lnTo>
                <a:lnTo>
                  <a:pt x="3134715" y="1046060"/>
                </a:lnTo>
                <a:lnTo>
                  <a:pt x="3134715" y="95338"/>
                </a:lnTo>
                <a:lnTo>
                  <a:pt x="5981624" y="95338"/>
                </a:lnTo>
                <a:lnTo>
                  <a:pt x="5981624" y="0"/>
                </a:lnTo>
                <a:lnTo>
                  <a:pt x="3039948" y="0"/>
                </a:lnTo>
                <a:lnTo>
                  <a:pt x="3039948" y="95338"/>
                </a:lnTo>
                <a:lnTo>
                  <a:pt x="3039948" y="1046060"/>
                </a:lnTo>
                <a:lnTo>
                  <a:pt x="3039948" y="2284374"/>
                </a:lnTo>
                <a:lnTo>
                  <a:pt x="6078398" y="2284374"/>
                </a:lnTo>
                <a:lnTo>
                  <a:pt x="6078398" y="94919"/>
                </a:lnTo>
                <a:lnTo>
                  <a:pt x="6078398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00" dirty="0">
                <a:solidFill>
                  <a:srgbClr val="FFA511"/>
                </a:solidFill>
                <a:latin typeface="Arial"/>
                <a:cs typeface="Arial"/>
              </a:rPr>
              <a:t>Table</a:t>
            </a:r>
            <a:r>
              <a:rPr sz="5100" spc="200" dirty="0">
                <a:solidFill>
                  <a:srgbClr val="FFA511"/>
                </a:solidFill>
                <a:latin typeface="Trebuchet MS"/>
                <a:cs typeface="Trebuchet MS"/>
              </a:rPr>
              <a:t>s </a:t>
            </a:r>
            <a:r>
              <a:rPr sz="5200" spc="285" dirty="0">
                <a:solidFill>
                  <a:srgbClr val="FFA511"/>
                </a:solidFill>
                <a:latin typeface="Arial"/>
                <a:cs typeface="Arial"/>
              </a:rPr>
              <a:t>in</a:t>
            </a:r>
            <a:r>
              <a:rPr sz="5200" spc="-560" dirty="0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5200" spc="235" dirty="0">
                <a:solidFill>
                  <a:srgbClr val="FFA511"/>
                </a:solidFill>
                <a:latin typeface="Arial"/>
                <a:cs typeface="Arial"/>
              </a:rPr>
              <a:t>HTML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680" y="8673055"/>
            <a:ext cx="18205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 dirty="0">
                <a:solidFill>
                  <a:srgbClr val="17D9FF"/>
                </a:solidFill>
                <a:latin typeface="Arial"/>
                <a:cs typeface="Arial"/>
              </a:rPr>
              <a:t>&lt;/</a:t>
            </a:r>
            <a:r>
              <a:rPr sz="3250" spc="3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350" spc="120" dirty="0">
                <a:solidFill>
                  <a:srgbClr val="17D9FF"/>
                </a:solidFill>
                <a:latin typeface="Arial"/>
                <a:cs typeface="Arial"/>
              </a:rPr>
              <a:t>able</a:t>
            </a:r>
            <a:r>
              <a:rPr sz="3450" spc="155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881" y="2297170"/>
            <a:ext cx="6144260" cy="61080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3450" spc="114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250" spc="114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350" spc="114" dirty="0">
                <a:solidFill>
                  <a:srgbClr val="17D9FF"/>
                </a:solidFill>
                <a:latin typeface="Arial"/>
                <a:cs typeface="Arial"/>
              </a:rPr>
              <a:t>able</a:t>
            </a:r>
            <a:r>
              <a:rPr sz="3450" spc="114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202690">
              <a:lnSpc>
                <a:spcPct val="100000"/>
              </a:lnSpc>
              <a:spcBef>
                <a:spcPts val="1215"/>
              </a:spcBef>
            </a:pPr>
            <a:r>
              <a:rPr sz="3450" spc="130" dirty="0">
                <a:solidFill>
                  <a:srgbClr val="32BD15"/>
                </a:solidFill>
                <a:latin typeface="Arial"/>
                <a:cs typeface="Arial"/>
              </a:rPr>
              <a:t>&lt;</a:t>
            </a:r>
            <a:r>
              <a:rPr sz="3250" spc="130" dirty="0">
                <a:solidFill>
                  <a:srgbClr val="32BD15"/>
                </a:solidFill>
                <a:latin typeface="Trebuchet MS"/>
                <a:cs typeface="Trebuchet MS"/>
              </a:rPr>
              <a:t>tr</a:t>
            </a:r>
            <a:r>
              <a:rPr sz="3450" spc="130" dirty="0">
                <a:solidFill>
                  <a:srgbClr val="32BD15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946910">
              <a:lnSpc>
                <a:spcPct val="100000"/>
              </a:lnSpc>
              <a:spcBef>
                <a:spcPts val="1415"/>
              </a:spcBef>
            </a:pP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&gt; 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35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&lt;/</a:t>
            </a:r>
            <a:r>
              <a:rPr sz="3250" spc="24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24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959610">
              <a:lnSpc>
                <a:spcPct val="100000"/>
              </a:lnSpc>
              <a:spcBef>
                <a:spcPts val="1540"/>
              </a:spcBef>
            </a:pP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&gt; 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Roll 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35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&lt;/</a:t>
            </a:r>
            <a:r>
              <a:rPr sz="3250" spc="24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24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216025">
              <a:lnSpc>
                <a:spcPct val="100000"/>
              </a:lnSpc>
              <a:spcBef>
                <a:spcPts val="145"/>
              </a:spcBef>
            </a:pPr>
            <a:r>
              <a:rPr sz="3450" spc="240" dirty="0">
                <a:solidFill>
                  <a:srgbClr val="32BD15"/>
                </a:solidFill>
                <a:latin typeface="Arial"/>
                <a:cs typeface="Arial"/>
              </a:rPr>
              <a:t>&lt;/</a:t>
            </a:r>
            <a:r>
              <a:rPr sz="3250" spc="240" dirty="0">
                <a:solidFill>
                  <a:srgbClr val="32BD15"/>
                </a:solidFill>
                <a:latin typeface="Trebuchet MS"/>
                <a:cs typeface="Trebuchet MS"/>
              </a:rPr>
              <a:t>tr</a:t>
            </a:r>
            <a:r>
              <a:rPr sz="3450" spc="240" dirty="0">
                <a:solidFill>
                  <a:srgbClr val="32BD15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320165">
              <a:lnSpc>
                <a:spcPct val="100000"/>
              </a:lnSpc>
              <a:spcBef>
                <a:spcPts val="2000"/>
              </a:spcBef>
            </a:pPr>
            <a:r>
              <a:rPr sz="3450" spc="130" dirty="0">
                <a:solidFill>
                  <a:srgbClr val="32BD15"/>
                </a:solidFill>
                <a:latin typeface="Arial"/>
                <a:cs typeface="Arial"/>
              </a:rPr>
              <a:t>&lt;</a:t>
            </a:r>
            <a:r>
              <a:rPr sz="3250" spc="130" dirty="0">
                <a:solidFill>
                  <a:srgbClr val="32BD15"/>
                </a:solidFill>
                <a:latin typeface="Trebuchet MS"/>
                <a:cs typeface="Trebuchet MS"/>
              </a:rPr>
              <a:t>tr</a:t>
            </a:r>
            <a:r>
              <a:rPr sz="3450" spc="130" dirty="0">
                <a:solidFill>
                  <a:srgbClr val="32BD15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2046605">
              <a:lnSpc>
                <a:spcPct val="100000"/>
              </a:lnSpc>
              <a:spcBef>
                <a:spcPts val="1415"/>
              </a:spcBef>
            </a:pP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d</a:t>
            </a: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&gt; </a:t>
            </a:r>
            <a:r>
              <a:rPr lang="en-US" sz="3350" spc="70" dirty="0">
                <a:solidFill>
                  <a:srgbClr val="FFFFFF"/>
                </a:solidFill>
                <a:latin typeface="Arial"/>
                <a:cs typeface="Arial"/>
              </a:rPr>
              <a:t>Ayush</a:t>
            </a:r>
            <a:r>
              <a:rPr sz="335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&lt;/</a:t>
            </a:r>
            <a:r>
              <a:rPr sz="3250" spc="24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24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2069464">
              <a:lnSpc>
                <a:spcPct val="100000"/>
              </a:lnSpc>
              <a:spcBef>
                <a:spcPts val="1535"/>
              </a:spcBef>
            </a:pP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&lt;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&gt; </a:t>
            </a:r>
            <a:r>
              <a:rPr lang="en-US" sz="3250" spc="380" dirty="0">
                <a:solidFill>
                  <a:srgbClr val="FFFFFF"/>
                </a:solidFill>
                <a:latin typeface="Trebuchet MS"/>
                <a:cs typeface="Arial"/>
              </a:rPr>
              <a:t>1901</a:t>
            </a:r>
            <a:r>
              <a:rPr sz="325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&lt;/</a:t>
            </a:r>
            <a:r>
              <a:rPr sz="3250" spc="245" dirty="0">
                <a:solidFill>
                  <a:srgbClr val="F52087"/>
                </a:solidFill>
                <a:latin typeface="Trebuchet MS"/>
                <a:cs typeface="Trebuchet MS"/>
              </a:rPr>
              <a:t>t</a:t>
            </a:r>
            <a:r>
              <a:rPr sz="3350" spc="245" dirty="0">
                <a:solidFill>
                  <a:srgbClr val="F52087"/>
                </a:solidFill>
                <a:latin typeface="Arial"/>
                <a:cs typeface="Arial"/>
              </a:rPr>
              <a:t>h</a:t>
            </a:r>
            <a:r>
              <a:rPr sz="3450" spc="245" dirty="0">
                <a:solidFill>
                  <a:srgbClr val="F52087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  <a:p>
            <a:pPr marL="1332865">
              <a:lnSpc>
                <a:spcPct val="100000"/>
              </a:lnSpc>
              <a:spcBef>
                <a:spcPts val="150"/>
              </a:spcBef>
            </a:pPr>
            <a:r>
              <a:rPr sz="3450" spc="240" dirty="0">
                <a:solidFill>
                  <a:srgbClr val="32BD15"/>
                </a:solidFill>
                <a:latin typeface="Arial"/>
                <a:cs typeface="Arial"/>
              </a:rPr>
              <a:t>&lt;/</a:t>
            </a:r>
            <a:r>
              <a:rPr sz="3250" spc="240" dirty="0">
                <a:solidFill>
                  <a:srgbClr val="32BD15"/>
                </a:solidFill>
                <a:latin typeface="Trebuchet MS"/>
                <a:cs typeface="Trebuchet MS"/>
              </a:rPr>
              <a:t>tr</a:t>
            </a:r>
            <a:r>
              <a:rPr sz="3450" spc="240" dirty="0">
                <a:solidFill>
                  <a:srgbClr val="32BD15"/>
                </a:solidFill>
                <a:latin typeface="Arial"/>
                <a:cs typeface="Arial"/>
              </a:rPr>
              <a:t>&gt;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37495" y="830257"/>
            <a:ext cx="2941955" cy="9512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310"/>
              </a:spcBef>
            </a:pPr>
            <a:r>
              <a:rPr sz="5100" spc="180" dirty="0">
                <a:solidFill>
                  <a:srgbClr val="86BEE1"/>
                </a:solidFill>
              </a:rPr>
              <a:t>Name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3272211" y="830257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10"/>
              </a:spcBef>
            </a:pPr>
            <a:r>
              <a:rPr sz="5100" spc="185" dirty="0">
                <a:solidFill>
                  <a:srgbClr val="86BEE1"/>
                </a:solidFill>
                <a:latin typeface="Arial"/>
                <a:cs typeface="Arial"/>
              </a:rPr>
              <a:t>Roll</a:t>
            </a:r>
            <a:r>
              <a:rPr sz="5100" spc="-130" dirty="0">
                <a:solidFill>
                  <a:srgbClr val="86BEE1"/>
                </a:solidFill>
                <a:latin typeface="Arial"/>
                <a:cs typeface="Arial"/>
              </a:rPr>
              <a:t> </a:t>
            </a:r>
            <a:r>
              <a:rPr sz="5100" spc="210" dirty="0">
                <a:solidFill>
                  <a:srgbClr val="86BEE1"/>
                </a:solidFill>
                <a:latin typeface="Arial"/>
                <a:cs typeface="Arial"/>
              </a:rPr>
              <a:t>No</a:t>
            </a:r>
            <a:endParaRPr sz="5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37495" y="1971971"/>
            <a:ext cx="2941955" cy="8059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245"/>
              </a:spcBef>
            </a:pPr>
            <a:r>
              <a:rPr lang="en-US" sz="4200" spc="80" dirty="0">
                <a:solidFill>
                  <a:srgbClr val="FFFFFF"/>
                </a:solidFill>
                <a:latin typeface="Arial"/>
                <a:cs typeface="Arial"/>
              </a:rPr>
              <a:t>Ayush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2211" y="1971971"/>
            <a:ext cx="2847340" cy="75854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994"/>
              </a:spcBef>
            </a:pPr>
            <a:r>
              <a:rPr lang="en-US" sz="4100" spc="459" dirty="0">
                <a:solidFill>
                  <a:srgbClr val="FFFFFF"/>
                </a:solidFill>
                <a:latin typeface="Trebuchet MS"/>
                <a:cs typeface="Trebuchet MS"/>
              </a:rPr>
              <a:t>1901</a:t>
            </a:r>
            <a:endParaRPr sz="4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100" y="5873495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65"/>
                </a:moveTo>
                <a:lnTo>
                  <a:pt x="2185174" y="918565"/>
                </a:lnTo>
                <a:lnTo>
                  <a:pt x="2185174" y="1623999"/>
                </a:lnTo>
                <a:lnTo>
                  <a:pt x="2257056" y="1623999"/>
                </a:lnTo>
                <a:lnTo>
                  <a:pt x="2257056" y="918565"/>
                </a:lnTo>
                <a:close/>
              </a:path>
              <a:path w="4515485" h="1695450">
                <a:moveTo>
                  <a:pt x="2257056" y="848169"/>
                </a:moveTo>
                <a:lnTo>
                  <a:pt x="0" y="848169"/>
                </a:lnTo>
                <a:lnTo>
                  <a:pt x="0" y="918019"/>
                </a:lnTo>
                <a:lnTo>
                  <a:pt x="0" y="1624164"/>
                </a:lnTo>
                <a:lnTo>
                  <a:pt x="0" y="1695284"/>
                </a:lnTo>
                <a:lnTo>
                  <a:pt x="2257056" y="1695284"/>
                </a:lnTo>
                <a:lnTo>
                  <a:pt x="2257056" y="1624164"/>
                </a:lnTo>
                <a:lnTo>
                  <a:pt x="70396" y="1624164"/>
                </a:lnTo>
                <a:lnTo>
                  <a:pt x="70396" y="918019"/>
                </a:lnTo>
                <a:lnTo>
                  <a:pt x="2257056" y="918019"/>
                </a:lnTo>
                <a:lnTo>
                  <a:pt x="2257056" y="848169"/>
                </a:lnTo>
                <a:close/>
              </a:path>
              <a:path w="4515485" h="1695450">
                <a:moveTo>
                  <a:pt x="2257056" y="70396"/>
                </a:moveTo>
                <a:lnTo>
                  <a:pt x="2185174" y="70396"/>
                </a:lnTo>
                <a:lnTo>
                  <a:pt x="2185174" y="775843"/>
                </a:lnTo>
                <a:lnTo>
                  <a:pt x="2257056" y="775843"/>
                </a:lnTo>
                <a:lnTo>
                  <a:pt x="2257056" y="70396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62"/>
                </a:lnTo>
                <a:lnTo>
                  <a:pt x="0" y="775995"/>
                </a:lnTo>
                <a:lnTo>
                  <a:pt x="0" y="847115"/>
                </a:lnTo>
                <a:lnTo>
                  <a:pt x="2257056" y="847115"/>
                </a:lnTo>
                <a:lnTo>
                  <a:pt x="2257056" y="775995"/>
                </a:lnTo>
                <a:lnTo>
                  <a:pt x="70396" y="775995"/>
                </a:lnTo>
                <a:lnTo>
                  <a:pt x="70396" y="69862"/>
                </a:lnTo>
                <a:lnTo>
                  <a:pt x="2257056" y="69862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96" y="918565"/>
                </a:moveTo>
                <a:lnTo>
                  <a:pt x="4443501" y="918565"/>
                </a:lnTo>
                <a:lnTo>
                  <a:pt x="4443501" y="1623999"/>
                </a:lnTo>
                <a:lnTo>
                  <a:pt x="4515396" y="1623999"/>
                </a:lnTo>
                <a:lnTo>
                  <a:pt x="4515396" y="918565"/>
                </a:lnTo>
                <a:close/>
              </a:path>
              <a:path w="4515485" h="1695450">
                <a:moveTo>
                  <a:pt x="4515396" y="848169"/>
                </a:moveTo>
                <a:lnTo>
                  <a:pt x="2258339" y="848169"/>
                </a:lnTo>
                <a:lnTo>
                  <a:pt x="2258339" y="918019"/>
                </a:lnTo>
                <a:lnTo>
                  <a:pt x="2258339" y="1624164"/>
                </a:lnTo>
                <a:lnTo>
                  <a:pt x="2258339" y="1695284"/>
                </a:lnTo>
                <a:lnTo>
                  <a:pt x="4515396" y="1695284"/>
                </a:lnTo>
                <a:lnTo>
                  <a:pt x="4515396" y="1624164"/>
                </a:lnTo>
                <a:lnTo>
                  <a:pt x="2328722" y="1624164"/>
                </a:lnTo>
                <a:lnTo>
                  <a:pt x="2328722" y="918019"/>
                </a:lnTo>
                <a:lnTo>
                  <a:pt x="4515396" y="918019"/>
                </a:lnTo>
                <a:lnTo>
                  <a:pt x="4515396" y="848169"/>
                </a:lnTo>
                <a:close/>
              </a:path>
              <a:path w="4515485" h="1695450">
                <a:moveTo>
                  <a:pt x="4515396" y="70396"/>
                </a:moveTo>
                <a:lnTo>
                  <a:pt x="4443501" y="70396"/>
                </a:lnTo>
                <a:lnTo>
                  <a:pt x="4443501" y="775843"/>
                </a:lnTo>
                <a:lnTo>
                  <a:pt x="4515396" y="775843"/>
                </a:lnTo>
                <a:lnTo>
                  <a:pt x="4515396" y="70396"/>
                </a:lnTo>
                <a:close/>
              </a:path>
              <a:path w="4515485" h="1695450">
                <a:moveTo>
                  <a:pt x="4515396" y="0"/>
                </a:moveTo>
                <a:lnTo>
                  <a:pt x="2258339" y="0"/>
                </a:lnTo>
                <a:lnTo>
                  <a:pt x="2258339" y="69862"/>
                </a:lnTo>
                <a:lnTo>
                  <a:pt x="2258339" y="775995"/>
                </a:lnTo>
                <a:lnTo>
                  <a:pt x="2258339" y="847115"/>
                </a:lnTo>
                <a:lnTo>
                  <a:pt x="4515396" y="847115"/>
                </a:lnTo>
                <a:lnTo>
                  <a:pt x="4515396" y="775995"/>
                </a:lnTo>
                <a:lnTo>
                  <a:pt x="2328722" y="775995"/>
                </a:lnTo>
                <a:lnTo>
                  <a:pt x="2328722" y="69862"/>
                </a:lnTo>
                <a:lnTo>
                  <a:pt x="4515396" y="69862"/>
                </a:lnTo>
                <a:lnTo>
                  <a:pt x="4515396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310" y="986863"/>
            <a:ext cx="55403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80" dirty="0">
                <a:solidFill>
                  <a:srgbClr val="FFA511"/>
                </a:solidFill>
              </a:rPr>
              <a:t>Cap</a:t>
            </a:r>
            <a:r>
              <a:rPr sz="5100" spc="18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80" dirty="0">
                <a:solidFill>
                  <a:srgbClr val="FFA511"/>
                </a:solidFill>
              </a:rPr>
              <a:t>ion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455" dirty="0">
                <a:solidFill>
                  <a:srgbClr val="FFA511"/>
                </a:solidFill>
              </a:rPr>
              <a:t> </a:t>
            </a:r>
            <a:r>
              <a:rPr sz="5200" spc="200" dirty="0">
                <a:solidFill>
                  <a:srgbClr val="FFA511"/>
                </a:solidFill>
              </a:rPr>
              <a:t>Table</a:t>
            </a:r>
            <a:r>
              <a:rPr sz="5100" spc="20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345" y="6897574"/>
            <a:ext cx="15976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00" spc="-15" dirty="0">
                <a:solidFill>
                  <a:srgbClr val="FFFFFF"/>
                </a:solidFill>
                <a:latin typeface="Arial"/>
                <a:cs typeface="Arial"/>
              </a:rPr>
              <a:t>Ayush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1099" y="6873569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050" spc="335" dirty="0">
                <a:solidFill>
                  <a:srgbClr val="FFFFFF"/>
                </a:solidFill>
                <a:latin typeface="Trebuchet MS"/>
                <a:cs typeface="Trebuchet MS"/>
              </a:rPr>
              <a:t>1901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608" y="2781035"/>
            <a:ext cx="8484235" cy="3783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50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900" spc="150" dirty="0">
                <a:solidFill>
                  <a:srgbClr val="17D9FF"/>
                </a:solidFill>
                <a:latin typeface="Arial"/>
                <a:cs typeface="Arial"/>
              </a:rPr>
              <a:t>cap</a:t>
            </a:r>
            <a:r>
              <a:rPr sz="3800" spc="150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150" dirty="0">
                <a:solidFill>
                  <a:srgbClr val="17D9FF"/>
                </a:solidFill>
                <a:latin typeface="Arial"/>
                <a:cs typeface="Arial"/>
              </a:rPr>
              <a:t>ion</a:t>
            </a:r>
            <a:r>
              <a:rPr sz="4000" spc="150" dirty="0">
                <a:solidFill>
                  <a:srgbClr val="17D9FF"/>
                </a:solidFill>
                <a:latin typeface="Arial"/>
                <a:cs typeface="Arial"/>
              </a:rPr>
              <a:t>&gt; </a:t>
            </a:r>
            <a:r>
              <a:rPr sz="3900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spc="80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3900" spc="8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3800" spc="8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900" spc="3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215" dirty="0">
                <a:solidFill>
                  <a:srgbClr val="17D9FF"/>
                </a:solidFill>
                <a:latin typeface="Arial"/>
                <a:cs typeface="Arial"/>
              </a:rPr>
              <a:t>&lt;/</a:t>
            </a:r>
            <a:r>
              <a:rPr sz="3900" spc="215" dirty="0">
                <a:solidFill>
                  <a:srgbClr val="17D9FF"/>
                </a:solidFill>
                <a:latin typeface="Arial"/>
                <a:cs typeface="Arial"/>
              </a:rPr>
              <a:t>cap</a:t>
            </a:r>
            <a:r>
              <a:rPr sz="3800" spc="21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215" dirty="0">
                <a:solidFill>
                  <a:srgbClr val="17D9FF"/>
                </a:solidFill>
                <a:latin typeface="Arial"/>
                <a:cs typeface="Arial"/>
              </a:rPr>
              <a:t>ion</a:t>
            </a:r>
            <a:r>
              <a:rPr sz="4000" spc="215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R="2875280" algn="ctr">
              <a:lnSpc>
                <a:spcPct val="100000"/>
              </a:lnSpc>
            </a:pPr>
            <a:r>
              <a:rPr sz="3900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spc="80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3900" spc="8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380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3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  <a:p>
            <a:pPr marR="2773045" algn="ctr">
              <a:lnSpc>
                <a:spcPct val="100000"/>
              </a:lnSpc>
              <a:spcBef>
                <a:spcPts val="2010"/>
              </a:spcBef>
              <a:tabLst>
                <a:tab pos="2094230" algn="l"/>
              </a:tabLst>
            </a:pPr>
            <a:r>
              <a:rPr sz="3800" spc="125" dirty="0">
                <a:solidFill>
                  <a:srgbClr val="86BEE1"/>
                </a:solidFill>
                <a:latin typeface="Arial"/>
                <a:cs typeface="Arial"/>
              </a:rPr>
              <a:t>Name	</a:t>
            </a:r>
            <a:r>
              <a:rPr sz="3800" spc="130" dirty="0">
                <a:solidFill>
                  <a:srgbClr val="86BEE1"/>
                </a:solidFill>
                <a:latin typeface="Arial"/>
                <a:cs typeface="Arial"/>
              </a:rPr>
              <a:t>Roll</a:t>
            </a:r>
            <a:r>
              <a:rPr sz="3800" spc="-85" dirty="0">
                <a:solidFill>
                  <a:srgbClr val="86BEE1"/>
                </a:solidFill>
                <a:latin typeface="Arial"/>
                <a:cs typeface="Arial"/>
              </a:rPr>
              <a:t> </a:t>
            </a:r>
            <a:r>
              <a:rPr sz="3800" spc="150" dirty="0">
                <a:solidFill>
                  <a:srgbClr val="86BEE1"/>
                </a:solidFill>
                <a:latin typeface="Arial"/>
                <a:cs typeface="Arial"/>
              </a:rPr>
              <a:t>No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46" y="967765"/>
            <a:ext cx="748792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13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30" dirty="0">
                <a:solidFill>
                  <a:srgbClr val="FFA511"/>
                </a:solidFill>
              </a:rPr>
              <a:t>head</a:t>
            </a:r>
            <a:r>
              <a:rPr sz="5200" spc="-114" dirty="0">
                <a:solidFill>
                  <a:srgbClr val="FFA511"/>
                </a:solidFill>
              </a:rPr>
              <a:t> </a:t>
            </a:r>
            <a:r>
              <a:rPr sz="5350" spc="210" dirty="0">
                <a:solidFill>
                  <a:srgbClr val="FFA511"/>
                </a:solidFill>
              </a:rPr>
              <a:t>&amp;</a:t>
            </a:r>
            <a:r>
              <a:rPr sz="5350" spc="-160" dirty="0">
                <a:solidFill>
                  <a:srgbClr val="FFA511"/>
                </a:solidFill>
              </a:rPr>
              <a:t> </a:t>
            </a:r>
            <a:r>
              <a:rPr sz="5100" spc="229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229" dirty="0">
                <a:solidFill>
                  <a:srgbClr val="FFA511"/>
                </a:solidFill>
              </a:rPr>
              <a:t>bod</a:t>
            </a:r>
            <a:r>
              <a:rPr sz="5100" spc="229" dirty="0">
                <a:solidFill>
                  <a:srgbClr val="FFA511"/>
                </a:solidFill>
                <a:latin typeface="Trebuchet MS"/>
                <a:cs typeface="Trebuchet MS"/>
              </a:rPr>
              <a:t>y</a:t>
            </a:r>
            <a:r>
              <a:rPr sz="5100" spc="-210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114" dirty="0">
                <a:solidFill>
                  <a:srgbClr val="FFA511"/>
                </a:solidFill>
              </a:rPr>
              <a:t> </a:t>
            </a:r>
            <a:r>
              <a:rPr sz="5200" spc="200" dirty="0">
                <a:solidFill>
                  <a:srgbClr val="FFA511"/>
                </a:solidFill>
              </a:rPr>
              <a:t>Table</a:t>
            </a:r>
            <a:r>
              <a:rPr sz="5100" spc="20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308" y="2781022"/>
            <a:ext cx="6598284" cy="1707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4000" spc="130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800" spc="130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130" dirty="0">
                <a:solidFill>
                  <a:srgbClr val="17D9FF"/>
                </a:solidFill>
                <a:latin typeface="Arial"/>
                <a:cs typeface="Arial"/>
              </a:rPr>
              <a:t>head</a:t>
            </a:r>
            <a:r>
              <a:rPr sz="4000" spc="130" dirty="0">
                <a:solidFill>
                  <a:srgbClr val="17D9FF"/>
                </a:solidFill>
                <a:latin typeface="Arial"/>
                <a:cs typeface="Arial"/>
              </a:rPr>
              <a:t>&gt;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wr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ap 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3900" spc="-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spc="185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185" dirty="0">
                <a:solidFill>
                  <a:srgbClr val="17D9FF"/>
                </a:solidFill>
                <a:latin typeface="Arial"/>
                <a:cs typeface="Arial"/>
              </a:rPr>
              <a:t>bod</a:t>
            </a:r>
            <a:r>
              <a:rPr sz="3800" spc="18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4000" spc="185" dirty="0">
                <a:solidFill>
                  <a:srgbClr val="17D9FF"/>
                </a:solidFill>
                <a:latin typeface="Arial"/>
                <a:cs typeface="Arial"/>
              </a:rPr>
              <a:t>&gt;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wr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3900" spc="-7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bod</a:t>
            </a:r>
            <a:r>
              <a:rPr sz="3800" spc="2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068" y="986875"/>
            <a:ext cx="54349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45" dirty="0">
                <a:solidFill>
                  <a:srgbClr val="FFA511"/>
                </a:solidFill>
              </a:rPr>
              <a:t>col</a:t>
            </a:r>
            <a:r>
              <a:rPr sz="5100" spc="245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245" dirty="0">
                <a:solidFill>
                  <a:srgbClr val="FFA511"/>
                </a:solidFill>
              </a:rPr>
              <a:t>pan</a:t>
            </a:r>
            <a:r>
              <a:rPr sz="5200" spc="-135" dirty="0">
                <a:solidFill>
                  <a:srgbClr val="FFA511"/>
                </a:solidFill>
              </a:rPr>
              <a:t> </a:t>
            </a:r>
            <a:r>
              <a:rPr sz="5200" spc="150" dirty="0">
                <a:solidFill>
                  <a:srgbClr val="FFA511"/>
                </a:solidFill>
              </a:rPr>
              <a:t>a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ttr</a:t>
            </a:r>
            <a:r>
              <a:rPr sz="5200" spc="150" dirty="0">
                <a:solidFill>
                  <a:srgbClr val="FFA511"/>
                </a:solidFill>
              </a:rPr>
              <a:t>ib</a:t>
            </a:r>
            <a:r>
              <a:rPr sz="5100" spc="150" dirty="0">
                <a:solidFill>
                  <a:srgbClr val="FFA511"/>
                </a:solidFill>
                <a:latin typeface="Trebuchet MS"/>
                <a:cs typeface="Trebuchet MS"/>
              </a:rPr>
              <a:t>ut</a:t>
            </a:r>
            <a:r>
              <a:rPr sz="5200" spc="150" dirty="0">
                <a:solidFill>
                  <a:srgbClr val="FFA511"/>
                </a:solidFill>
              </a:rPr>
              <a:t>e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999041"/>
            <a:ext cx="13009244" cy="1932939"/>
          </a:xfrm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3900" spc="260" dirty="0">
                <a:solidFill>
                  <a:srgbClr val="17D9FF"/>
                </a:solidFill>
                <a:latin typeface="Arial"/>
                <a:cs typeface="Arial"/>
              </a:rPr>
              <a:t>col</a:t>
            </a:r>
            <a:r>
              <a:rPr sz="3800" spc="260" dirty="0">
                <a:solidFill>
                  <a:srgbClr val="17D9FF"/>
                </a:solidFill>
                <a:latin typeface="Trebuchet MS"/>
                <a:cs typeface="Trebuchet MS"/>
              </a:rPr>
              <a:t>s</a:t>
            </a:r>
            <a:r>
              <a:rPr sz="3900" spc="260" dirty="0">
                <a:solidFill>
                  <a:srgbClr val="17D9FF"/>
                </a:solidFill>
                <a:latin typeface="Arial"/>
                <a:cs typeface="Arial"/>
              </a:rPr>
              <a:t>pan</a:t>
            </a:r>
            <a:r>
              <a:rPr sz="4000" spc="260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900" spc="260" dirty="0">
                <a:solidFill>
                  <a:srgbClr val="17D9FF"/>
                </a:solidFill>
                <a:latin typeface="Arial"/>
                <a:cs typeface="Arial"/>
              </a:rPr>
              <a:t>n</a:t>
            </a:r>
            <a:r>
              <a:rPr sz="4000" spc="26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8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38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cell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90" dirty="0">
                <a:solidFill>
                  <a:srgbClr val="FFFFFF"/>
                </a:solidFill>
                <a:latin typeface="Arial"/>
                <a:cs typeface="Arial"/>
              </a:rPr>
              <a:t>hich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pan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iple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col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mn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100" y="6721664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65"/>
                </a:moveTo>
                <a:lnTo>
                  <a:pt x="2185174" y="918565"/>
                </a:lnTo>
                <a:lnTo>
                  <a:pt x="2185174" y="1623999"/>
                </a:lnTo>
                <a:lnTo>
                  <a:pt x="2257056" y="1623999"/>
                </a:lnTo>
                <a:lnTo>
                  <a:pt x="2257056" y="918565"/>
                </a:lnTo>
                <a:close/>
              </a:path>
              <a:path w="4515485" h="1695450">
                <a:moveTo>
                  <a:pt x="2257056" y="848169"/>
                </a:moveTo>
                <a:lnTo>
                  <a:pt x="0" y="848169"/>
                </a:lnTo>
                <a:lnTo>
                  <a:pt x="0" y="918019"/>
                </a:lnTo>
                <a:lnTo>
                  <a:pt x="0" y="1624152"/>
                </a:lnTo>
                <a:lnTo>
                  <a:pt x="0" y="1695284"/>
                </a:lnTo>
                <a:lnTo>
                  <a:pt x="2257056" y="1695284"/>
                </a:lnTo>
                <a:lnTo>
                  <a:pt x="2257056" y="1624152"/>
                </a:lnTo>
                <a:lnTo>
                  <a:pt x="70396" y="1624152"/>
                </a:lnTo>
                <a:lnTo>
                  <a:pt x="70396" y="918019"/>
                </a:lnTo>
                <a:lnTo>
                  <a:pt x="2257056" y="918019"/>
                </a:lnTo>
                <a:lnTo>
                  <a:pt x="2257056" y="848169"/>
                </a:lnTo>
                <a:close/>
              </a:path>
              <a:path w="4515485" h="1695450">
                <a:moveTo>
                  <a:pt x="2257056" y="70396"/>
                </a:moveTo>
                <a:lnTo>
                  <a:pt x="2185174" y="70396"/>
                </a:lnTo>
                <a:lnTo>
                  <a:pt x="2185174" y="775830"/>
                </a:lnTo>
                <a:lnTo>
                  <a:pt x="2257056" y="775830"/>
                </a:lnTo>
                <a:lnTo>
                  <a:pt x="2257056" y="70396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95"/>
                </a:lnTo>
                <a:lnTo>
                  <a:pt x="0" y="847115"/>
                </a:lnTo>
                <a:lnTo>
                  <a:pt x="2257056" y="847115"/>
                </a:lnTo>
                <a:lnTo>
                  <a:pt x="2257056" y="775995"/>
                </a:lnTo>
                <a:lnTo>
                  <a:pt x="70396" y="775995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96" y="918565"/>
                </a:moveTo>
                <a:lnTo>
                  <a:pt x="4443501" y="918565"/>
                </a:lnTo>
                <a:lnTo>
                  <a:pt x="4443501" y="1623999"/>
                </a:lnTo>
                <a:lnTo>
                  <a:pt x="4515396" y="1623999"/>
                </a:lnTo>
                <a:lnTo>
                  <a:pt x="4515396" y="918565"/>
                </a:lnTo>
                <a:close/>
              </a:path>
              <a:path w="4515485" h="1695450">
                <a:moveTo>
                  <a:pt x="4515396" y="848169"/>
                </a:moveTo>
                <a:lnTo>
                  <a:pt x="2258339" y="848169"/>
                </a:lnTo>
                <a:lnTo>
                  <a:pt x="2258339" y="918019"/>
                </a:lnTo>
                <a:lnTo>
                  <a:pt x="2258339" y="1624152"/>
                </a:lnTo>
                <a:lnTo>
                  <a:pt x="2258339" y="1695284"/>
                </a:lnTo>
                <a:lnTo>
                  <a:pt x="4515396" y="1695284"/>
                </a:lnTo>
                <a:lnTo>
                  <a:pt x="4515396" y="1624152"/>
                </a:lnTo>
                <a:lnTo>
                  <a:pt x="2328722" y="1624152"/>
                </a:lnTo>
                <a:lnTo>
                  <a:pt x="2328722" y="918019"/>
                </a:lnTo>
                <a:lnTo>
                  <a:pt x="4515396" y="918019"/>
                </a:lnTo>
                <a:lnTo>
                  <a:pt x="4515396" y="848169"/>
                </a:lnTo>
                <a:close/>
              </a:path>
              <a:path w="4515485" h="1695450">
                <a:moveTo>
                  <a:pt x="4515396" y="70396"/>
                </a:moveTo>
                <a:lnTo>
                  <a:pt x="4443501" y="70396"/>
                </a:lnTo>
                <a:lnTo>
                  <a:pt x="4443501" y="775830"/>
                </a:lnTo>
                <a:lnTo>
                  <a:pt x="4515396" y="775830"/>
                </a:lnTo>
                <a:lnTo>
                  <a:pt x="4515396" y="70396"/>
                </a:lnTo>
                <a:close/>
              </a:path>
              <a:path w="4515485" h="1695450">
                <a:moveTo>
                  <a:pt x="4515396" y="0"/>
                </a:moveTo>
                <a:lnTo>
                  <a:pt x="2258339" y="0"/>
                </a:lnTo>
                <a:lnTo>
                  <a:pt x="2258339" y="69850"/>
                </a:lnTo>
                <a:lnTo>
                  <a:pt x="2258339" y="775995"/>
                </a:lnTo>
                <a:lnTo>
                  <a:pt x="2258339" y="847115"/>
                </a:lnTo>
                <a:lnTo>
                  <a:pt x="4515396" y="847115"/>
                </a:lnTo>
                <a:lnTo>
                  <a:pt x="4515396" y="775995"/>
                </a:lnTo>
                <a:lnTo>
                  <a:pt x="2328722" y="775995"/>
                </a:lnTo>
                <a:lnTo>
                  <a:pt x="2328722" y="69850"/>
                </a:lnTo>
                <a:lnTo>
                  <a:pt x="4515396" y="69850"/>
                </a:lnTo>
                <a:lnTo>
                  <a:pt x="4515396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2045" y="6897574"/>
            <a:ext cx="15849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lang="en-US" sz="3100" spc="-15" dirty="0">
                <a:solidFill>
                  <a:srgbClr val="FFFFFF"/>
                </a:solidFill>
                <a:latin typeface="Arial"/>
                <a:cs typeface="Arial"/>
              </a:rPr>
              <a:t>Ayush</a:t>
            </a:r>
            <a:endParaRPr lang="en-US" sz="3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799" y="6873599"/>
            <a:ext cx="9982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3050" spc="335" dirty="0">
                <a:solidFill>
                  <a:srgbClr val="FFFFFF"/>
                </a:solidFill>
                <a:latin typeface="Trebuchet MS"/>
                <a:cs typeface="Trebuchet MS"/>
              </a:rPr>
              <a:t>1901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73" y="7745741"/>
            <a:ext cx="11258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100" spc="140" dirty="0" err="1">
                <a:solidFill>
                  <a:srgbClr val="FFFFFF"/>
                </a:solidFill>
                <a:latin typeface="Arial"/>
                <a:cs typeface="Arial"/>
              </a:rPr>
              <a:t>Abhi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1099" y="7721766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050" spc="335" dirty="0">
                <a:solidFill>
                  <a:srgbClr val="FFFFFF"/>
                </a:solidFill>
                <a:latin typeface="Trebuchet MS"/>
                <a:cs typeface="Trebuchet MS"/>
              </a:rPr>
              <a:t>1902</a:t>
            </a:r>
            <a:endParaRPr sz="30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6488" y="5944852"/>
            <a:ext cx="11417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4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290" y="5873495"/>
            <a:ext cx="4514215" cy="847725"/>
          </a:xfrm>
          <a:custGeom>
            <a:avLst/>
            <a:gdLst/>
            <a:ahLst/>
            <a:cxnLst/>
            <a:rect l="l" t="t" r="r" b="b"/>
            <a:pathLst>
              <a:path w="4514215" h="847725">
                <a:moveTo>
                  <a:pt x="4514113" y="70396"/>
                </a:moveTo>
                <a:lnTo>
                  <a:pt x="4442218" y="70396"/>
                </a:lnTo>
                <a:lnTo>
                  <a:pt x="4442218" y="775843"/>
                </a:lnTo>
                <a:lnTo>
                  <a:pt x="4514113" y="775843"/>
                </a:lnTo>
                <a:lnTo>
                  <a:pt x="4514113" y="70396"/>
                </a:lnTo>
                <a:close/>
              </a:path>
              <a:path w="4514215" h="847725">
                <a:moveTo>
                  <a:pt x="4514113" y="0"/>
                </a:moveTo>
                <a:lnTo>
                  <a:pt x="0" y="0"/>
                </a:lnTo>
                <a:lnTo>
                  <a:pt x="0" y="69862"/>
                </a:lnTo>
                <a:lnTo>
                  <a:pt x="0" y="775995"/>
                </a:lnTo>
                <a:lnTo>
                  <a:pt x="0" y="847115"/>
                </a:lnTo>
                <a:lnTo>
                  <a:pt x="4514113" y="847115"/>
                </a:lnTo>
                <a:lnTo>
                  <a:pt x="4514113" y="775995"/>
                </a:lnTo>
                <a:lnTo>
                  <a:pt x="70383" y="775995"/>
                </a:lnTo>
                <a:lnTo>
                  <a:pt x="70383" y="69862"/>
                </a:lnTo>
                <a:lnTo>
                  <a:pt x="4514113" y="69862"/>
                </a:lnTo>
                <a:lnTo>
                  <a:pt x="451411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75"/>
            <a:ext cx="458470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60" dirty="0">
                <a:solidFill>
                  <a:srgbClr val="FFA511"/>
                </a:solidFill>
              </a:rPr>
              <a:t>Fo</a:t>
            </a:r>
            <a:r>
              <a:rPr sz="5100" spc="26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260" dirty="0">
                <a:solidFill>
                  <a:srgbClr val="FFA511"/>
                </a:solidFill>
              </a:rPr>
              <a:t>m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520" dirty="0">
                <a:solidFill>
                  <a:srgbClr val="FFA511"/>
                </a:solidFill>
              </a:rPr>
              <a:t>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080984"/>
            <a:ext cx="10541635" cy="17341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22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2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800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collec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4000" spc="1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ign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2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29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900" spc="290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4000" spc="29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900" spc="29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sts</a:t>
            </a:r>
            <a:r>
              <a:rPr sz="4000" spc="18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7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102689"/>
            <a:ext cx="26809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fo</a:t>
            </a:r>
            <a:r>
              <a:rPr sz="3250" spc="19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m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350" spc="21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35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450" spc="260" dirty="0">
                <a:solidFill>
                  <a:srgbClr val="17D9FF"/>
                </a:solidFill>
                <a:latin typeface="Arial"/>
                <a:cs typeface="Arial"/>
              </a:rPr>
              <a:t>&lt;/</a:t>
            </a:r>
            <a:r>
              <a:rPr sz="3350" spc="260" dirty="0">
                <a:solidFill>
                  <a:srgbClr val="17D9FF"/>
                </a:solidFill>
                <a:latin typeface="Arial"/>
                <a:cs typeface="Arial"/>
              </a:rPr>
              <a:t>fo</a:t>
            </a:r>
            <a:r>
              <a:rPr sz="3250" spc="26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260" dirty="0">
                <a:solidFill>
                  <a:srgbClr val="17D9FF"/>
                </a:solidFill>
                <a:latin typeface="Arial"/>
                <a:cs typeface="Arial"/>
              </a:rPr>
              <a:t>m</a:t>
            </a:r>
            <a:r>
              <a:rPr sz="3450" spc="260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414" y="986875"/>
            <a:ext cx="47199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85" dirty="0">
                <a:solidFill>
                  <a:srgbClr val="FFA511"/>
                </a:solidFill>
              </a:rPr>
              <a:t>Ac</a:t>
            </a:r>
            <a:r>
              <a:rPr sz="5100" spc="185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185" dirty="0">
                <a:solidFill>
                  <a:srgbClr val="FFA511"/>
                </a:solidFill>
              </a:rPr>
              <a:t>ion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434" dirty="0">
                <a:solidFill>
                  <a:srgbClr val="FFA511"/>
                </a:solidFill>
              </a:rPr>
              <a:t> </a:t>
            </a:r>
            <a:r>
              <a:rPr sz="5200" spc="260" dirty="0">
                <a:solidFill>
                  <a:srgbClr val="FFA511"/>
                </a:solidFill>
              </a:rPr>
              <a:t>Fo</a:t>
            </a:r>
            <a:r>
              <a:rPr sz="5100" spc="26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260" dirty="0">
                <a:solidFill>
                  <a:srgbClr val="FFA511"/>
                </a:solidFill>
              </a:rPr>
              <a:t>m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22458"/>
            <a:ext cx="1352613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95"/>
              </a:spcBef>
            </a:pP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ttr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70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380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3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900" spc="155" dirty="0">
                <a:solidFill>
                  <a:srgbClr val="FFFFFF"/>
                </a:solidFill>
                <a:latin typeface="Arial"/>
                <a:cs typeface="Arial"/>
              </a:rPr>
              <a:t>hen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900" spc="2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3900" spc="195" dirty="0">
                <a:solidFill>
                  <a:srgbClr val="FFFFFF"/>
                </a:solidFill>
                <a:latin typeface="Arial"/>
                <a:cs typeface="Arial"/>
              </a:rPr>
              <a:t>bmi</a:t>
            </a:r>
            <a:r>
              <a:rPr sz="3800" spc="19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3900" spc="19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ac</a:t>
            </a:r>
            <a:r>
              <a:rPr sz="3250" spc="190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ion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="/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ac</a:t>
            </a:r>
            <a:r>
              <a:rPr sz="3250" spc="190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ion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.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php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370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96" y="986860"/>
            <a:ext cx="494538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</a:rPr>
              <a:t>Fi</a:t>
            </a:r>
            <a:r>
              <a:rPr sz="5100" spc="235" dirty="0">
                <a:solidFill>
                  <a:srgbClr val="FFA511"/>
                </a:solidFill>
                <a:latin typeface="Trebuchet MS"/>
                <a:cs typeface="Trebuchet MS"/>
              </a:rPr>
              <a:t>rst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r>
              <a:rPr sz="5200" spc="-600" dirty="0">
                <a:solidFill>
                  <a:srgbClr val="FFA511"/>
                </a:solidFill>
              </a:rPr>
              <a:t> </a:t>
            </a:r>
            <a:r>
              <a:rPr sz="5200" spc="229" dirty="0">
                <a:solidFill>
                  <a:srgbClr val="FFA511"/>
                </a:solidFill>
              </a:rPr>
              <a:t>File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420" y="2051478"/>
            <a:ext cx="9620250" cy="210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inde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2710"/>
              </a:spcBef>
            </a:pP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defa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95" dirty="0">
                <a:solidFill>
                  <a:srgbClr val="17D9FF"/>
                </a:solidFill>
                <a:latin typeface="Arial"/>
                <a:cs typeface="Arial"/>
              </a:rPr>
              <a:t>homepage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7" y="967777"/>
            <a:ext cx="681545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60" dirty="0">
                <a:solidFill>
                  <a:srgbClr val="FFA511"/>
                </a:solidFill>
                <a:latin typeface="Arial"/>
                <a:cs typeface="Arial"/>
              </a:rPr>
              <a:t>Fo</a:t>
            </a:r>
            <a:r>
              <a:rPr sz="5100" spc="260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260" dirty="0">
                <a:solidFill>
                  <a:srgbClr val="FFA511"/>
                </a:solidFill>
                <a:latin typeface="Arial"/>
                <a:cs typeface="Arial"/>
              </a:rPr>
              <a:t>m </a:t>
            </a:r>
            <a:r>
              <a:rPr sz="5200" spc="160" dirty="0">
                <a:solidFill>
                  <a:srgbClr val="FFA511"/>
                </a:solidFill>
                <a:latin typeface="Arial"/>
                <a:cs typeface="Arial"/>
              </a:rPr>
              <a:t>Elemen</a:t>
            </a:r>
            <a:r>
              <a:rPr sz="5100" spc="160" dirty="0">
                <a:solidFill>
                  <a:srgbClr val="FFA511"/>
                </a:solidFill>
                <a:latin typeface="Trebuchet MS"/>
                <a:cs typeface="Trebuchet MS"/>
              </a:rPr>
              <a:t>t </a:t>
            </a:r>
            <a:r>
              <a:rPr sz="5350" spc="360" dirty="0">
                <a:solidFill>
                  <a:srgbClr val="FFA511"/>
                </a:solidFill>
                <a:latin typeface="Arial"/>
                <a:cs typeface="Arial"/>
              </a:rPr>
              <a:t>:</a:t>
            </a:r>
            <a:r>
              <a:rPr sz="5350" spc="-925" dirty="0">
                <a:solidFill>
                  <a:srgbClr val="FFA511"/>
                </a:solidFill>
                <a:latin typeface="Arial"/>
                <a:cs typeface="Arial"/>
              </a:rPr>
              <a:t> </a:t>
            </a:r>
            <a:r>
              <a:rPr sz="5200" spc="250" dirty="0">
                <a:solidFill>
                  <a:srgbClr val="FFA511"/>
                </a:solidFill>
                <a:latin typeface="Arial"/>
                <a:cs typeface="Arial"/>
              </a:rPr>
              <a:t>Inp</a:t>
            </a:r>
            <a:r>
              <a:rPr sz="5100" spc="250" dirty="0">
                <a:solidFill>
                  <a:srgbClr val="FFA511"/>
                </a:solidFill>
                <a:latin typeface="Trebuchet MS"/>
                <a:cs typeface="Trebuchet MS"/>
              </a:rPr>
              <a:t>ut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01097"/>
            <a:ext cx="114585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ut </a:t>
            </a:r>
            <a:r>
              <a:rPr sz="3800" spc="195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900" spc="195" dirty="0">
                <a:solidFill>
                  <a:srgbClr val="17D9FF"/>
                </a:solidFill>
                <a:latin typeface="Arial"/>
                <a:cs typeface="Arial"/>
              </a:rPr>
              <a:t>pe</a:t>
            </a:r>
            <a:r>
              <a:rPr sz="4000" spc="19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800" spc="195" dirty="0">
                <a:solidFill>
                  <a:srgbClr val="17D9FF"/>
                </a:solidFill>
                <a:latin typeface="Trebuchet MS"/>
                <a:cs typeface="Trebuchet MS"/>
              </a:rPr>
              <a:t>t</a:t>
            </a:r>
            <a:r>
              <a:rPr sz="3900" spc="195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800" spc="195" dirty="0">
                <a:solidFill>
                  <a:srgbClr val="17D9FF"/>
                </a:solidFill>
                <a:latin typeface="Trebuchet MS"/>
                <a:cs typeface="Trebuchet MS"/>
              </a:rPr>
              <a:t>xt</a:t>
            </a:r>
            <a:r>
              <a:rPr sz="4000" spc="195" dirty="0">
                <a:solidFill>
                  <a:srgbClr val="17D9FF"/>
                </a:solidFill>
                <a:latin typeface="Arial"/>
                <a:cs typeface="Arial"/>
              </a:rPr>
              <a:t>" </a:t>
            </a:r>
            <a:r>
              <a:rPr sz="3900" spc="165" dirty="0">
                <a:solidFill>
                  <a:srgbClr val="32BD15"/>
                </a:solidFill>
                <a:latin typeface="Arial"/>
                <a:cs typeface="Arial"/>
              </a:rPr>
              <a:t>placeholde</a:t>
            </a:r>
            <a:r>
              <a:rPr sz="3800" spc="16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4000" spc="16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900" spc="165" dirty="0">
                <a:solidFill>
                  <a:srgbClr val="32BD15"/>
                </a:solidFill>
                <a:latin typeface="Arial"/>
                <a:cs typeface="Arial"/>
              </a:rPr>
              <a:t>En</a:t>
            </a:r>
            <a:r>
              <a:rPr sz="3800" spc="16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3900" spc="165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800" spc="16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3800" spc="-72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900" spc="204" dirty="0">
                <a:solidFill>
                  <a:srgbClr val="32BD15"/>
                </a:solidFill>
                <a:latin typeface="Arial"/>
                <a:cs typeface="Arial"/>
              </a:rPr>
              <a:t>Name</a:t>
            </a:r>
            <a:r>
              <a:rPr sz="4000" spc="204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4000" spc="204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678" y="986860"/>
            <a:ext cx="174117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" dirty="0">
                <a:solidFill>
                  <a:srgbClr val="FFA511"/>
                </a:solidFill>
              </a:rPr>
              <a:t>L</a:t>
            </a:r>
            <a:r>
              <a:rPr sz="5200" dirty="0">
                <a:solidFill>
                  <a:srgbClr val="FFA511"/>
                </a:solidFill>
              </a:rPr>
              <a:t>a</a:t>
            </a:r>
            <a:r>
              <a:rPr sz="5200" spc="315" dirty="0">
                <a:solidFill>
                  <a:srgbClr val="FFA511"/>
                </a:solidFill>
              </a:rPr>
              <a:t>b</a:t>
            </a:r>
            <a:r>
              <a:rPr sz="5200" spc="20" dirty="0">
                <a:solidFill>
                  <a:srgbClr val="FFA511"/>
                </a:solidFill>
              </a:rPr>
              <a:t>e</a:t>
            </a:r>
            <a:r>
              <a:rPr sz="5200" spc="409" dirty="0">
                <a:solidFill>
                  <a:srgbClr val="FFA511"/>
                </a:solidFill>
              </a:rPr>
              <a:t>l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618514"/>
            <a:ext cx="13846810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100" dirty="0">
                <a:solidFill>
                  <a:srgbClr val="17D9FF"/>
                </a:solidFill>
                <a:latin typeface="Arial"/>
                <a:cs typeface="Arial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125" dirty="0">
                <a:solidFill>
                  <a:srgbClr val="17D9FF"/>
                </a:solidFill>
                <a:latin typeface="Arial"/>
                <a:cs typeface="Arial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130" dirty="0">
                <a:solidFill>
                  <a:srgbClr val="32BD15"/>
                </a:solidFill>
                <a:latin typeface="Arial"/>
                <a:cs typeface="Arial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125" dirty="0">
                <a:solidFill>
                  <a:srgbClr val="32BD15"/>
                </a:solidFill>
                <a:latin typeface="Arial"/>
                <a:cs typeface="Arial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dirty="0">
                <a:solidFill>
                  <a:srgbClr val="32BD15"/>
                </a:solidFill>
                <a:latin typeface="Arial"/>
                <a:cs typeface="Arial"/>
              </a:rPr>
              <a:t>	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0" dirty="0">
                <a:solidFill>
                  <a:srgbClr val="F52087"/>
                </a:solidFill>
                <a:latin typeface="Arial"/>
                <a:cs typeface="Arial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1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1821160" algn="l"/>
              </a:tabLst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100" dirty="0">
                <a:solidFill>
                  <a:srgbClr val="17D9FF"/>
                </a:solidFill>
                <a:latin typeface="Arial"/>
                <a:cs typeface="Arial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250" spc="165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125" dirty="0">
                <a:solidFill>
                  <a:srgbClr val="17D9FF"/>
                </a:solidFill>
                <a:latin typeface="Arial"/>
                <a:cs typeface="Arial"/>
              </a:rPr>
              <a:t>adio</a:t>
            </a:r>
            <a:r>
              <a:rPr sz="3450" spc="45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130" dirty="0">
                <a:solidFill>
                  <a:srgbClr val="32BD15"/>
                </a:solidFill>
                <a:latin typeface="Arial"/>
                <a:cs typeface="Arial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125" dirty="0">
                <a:solidFill>
                  <a:srgbClr val="32BD15"/>
                </a:solidFill>
                <a:latin typeface="Arial"/>
                <a:cs typeface="Arial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dirty="0">
                <a:solidFill>
                  <a:srgbClr val="32BD15"/>
                </a:solidFill>
                <a:latin typeface="Arial"/>
                <a:cs typeface="Arial"/>
              </a:rPr>
              <a:t>	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0" dirty="0">
                <a:solidFill>
                  <a:srgbClr val="F52087"/>
                </a:solidFill>
                <a:latin typeface="Arial"/>
                <a:cs typeface="Arial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1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016" y="967762"/>
            <a:ext cx="316420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80" dirty="0">
                <a:solidFill>
                  <a:srgbClr val="FFA511"/>
                </a:solidFill>
              </a:rPr>
              <a:t>Cla</a:t>
            </a:r>
            <a:r>
              <a:rPr sz="5100" spc="280" dirty="0">
                <a:solidFill>
                  <a:srgbClr val="FFA511"/>
                </a:solidFill>
                <a:latin typeface="Trebuchet MS"/>
                <a:cs typeface="Trebuchet MS"/>
              </a:rPr>
              <a:t>ss </a:t>
            </a:r>
            <a:r>
              <a:rPr sz="5350" spc="210" dirty="0">
                <a:solidFill>
                  <a:srgbClr val="FFA511"/>
                </a:solidFill>
              </a:rPr>
              <a:t>&amp;</a:t>
            </a:r>
            <a:r>
              <a:rPr sz="5350" spc="-705" dirty="0">
                <a:solidFill>
                  <a:srgbClr val="FFA511"/>
                </a:solidFill>
              </a:rPr>
              <a:t> </a:t>
            </a:r>
            <a:r>
              <a:rPr sz="5200" spc="270" dirty="0">
                <a:solidFill>
                  <a:srgbClr val="FFA511"/>
                </a:solidFill>
              </a:rPr>
              <a:t>Id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43847"/>
            <a:ext cx="6297930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v </a:t>
            </a:r>
            <a:r>
              <a:rPr sz="3350" spc="28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450" spc="285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8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8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8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3450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54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54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25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254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020472"/>
            <a:ext cx="6574155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7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175" dirty="0">
                <a:solidFill>
                  <a:srgbClr val="FFFFFF"/>
                </a:solidFill>
                <a:latin typeface="Trebuchet MS"/>
                <a:cs typeface="Trebuchet MS"/>
              </a:rPr>
              <a:t>v </a:t>
            </a:r>
            <a:r>
              <a:rPr sz="3350" spc="27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450" spc="27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7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27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r>
              <a:rPr sz="345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54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54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3250" spc="25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254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052" y="986860"/>
            <a:ext cx="319405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 dirty="0">
                <a:solidFill>
                  <a:srgbClr val="FFA511"/>
                </a:solidFill>
              </a:rPr>
              <a:t>Checkbo</a:t>
            </a:r>
            <a:r>
              <a:rPr sz="5100" spc="225" dirty="0">
                <a:solidFill>
                  <a:srgbClr val="FFA511"/>
                </a:solidFill>
                <a:latin typeface="Trebuchet MS"/>
                <a:cs typeface="Trebuchet MS"/>
              </a:rPr>
              <a:t>x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7"/>
            <a:ext cx="14737715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100" dirty="0">
                <a:solidFill>
                  <a:srgbClr val="17D9FF"/>
                </a:solidFill>
                <a:latin typeface="Arial"/>
                <a:cs typeface="Arial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140" dirty="0">
                <a:solidFill>
                  <a:srgbClr val="17D9FF"/>
                </a:solidFill>
                <a:latin typeface="Arial"/>
                <a:cs typeface="Arial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130" dirty="0">
                <a:solidFill>
                  <a:srgbClr val="32BD15"/>
                </a:solidFill>
                <a:latin typeface="Arial"/>
                <a:cs typeface="Arial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125" dirty="0">
                <a:solidFill>
                  <a:srgbClr val="32BD15"/>
                </a:solidFill>
                <a:latin typeface="Arial"/>
                <a:cs typeface="Arial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dirty="0">
                <a:solidFill>
                  <a:srgbClr val="32BD15"/>
                </a:solidFill>
                <a:latin typeface="Arial"/>
                <a:cs typeface="Arial"/>
              </a:rPr>
              <a:t>	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0" dirty="0">
                <a:solidFill>
                  <a:srgbClr val="F52087"/>
                </a:solidFill>
                <a:latin typeface="Arial"/>
                <a:cs typeface="Arial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1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6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26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26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2711430" algn="l"/>
              </a:tabLst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 dirty="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100" dirty="0">
                <a:solidFill>
                  <a:srgbClr val="17D9FF"/>
                </a:solidFill>
                <a:latin typeface="Arial"/>
                <a:cs typeface="Arial"/>
              </a:rPr>
              <a:t>pe</a:t>
            </a:r>
            <a:r>
              <a:rPr sz="3450" spc="33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140" dirty="0">
                <a:solidFill>
                  <a:srgbClr val="17D9FF"/>
                </a:solidFill>
                <a:latin typeface="Arial"/>
                <a:cs typeface="Arial"/>
              </a:rPr>
              <a:t>checkbo</a:t>
            </a:r>
            <a:r>
              <a:rPr sz="3250" spc="180" dirty="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250" spc="160" dirty="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130" dirty="0">
                <a:solidFill>
                  <a:srgbClr val="32BD15"/>
                </a:solidFill>
                <a:latin typeface="Arial"/>
                <a:cs typeface="Arial"/>
              </a:rPr>
              <a:t>al</a:t>
            </a:r>
            <a:r>
              <a:rPr sz="3250" spc="27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125" dirty="0">
                <a:solidFill>
                  <a:srgbClr val="32BD15"/>
                </a:solidFill>
                <a:latin typeface="Arial"/>
                <a:cs typeface="Arial"/>
              </a:rPr>
              <a:t>X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name</a:t>
            </a:r>
            <a:r>
              <a:rPr sz="3450" spc="335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114" dirty="0">
                <a:solidFill>
                  <a:srgbClr val="32BD15"/>
                </a:solidFill>
                <a:latin typeface="Arial"/>
                <a:cs typeface="Arial"/>
              </a:rPr>
              <a:t>cla</a:t>
            </a:r>
            <a:r>
              <a:rPr sz="3250" spc="280" dirty="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dirty="0">
                <a:solidFill>
                  <a:srgbClr val="32BD15"/>
                </a:solidFill>
                <a:latin typeface="Arial"/>
                <a:cs typeface="Arial"/>
              </a:rPr>
              <a:t>	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450" spc="335" dirty="0">
                <a:solidFill>
                  <a:srgbClr val="F52087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F52087"/>
                </a:solidFill>
                <a:latin typeface="Arial"/>
                <a:cs typeface="Arial"/>
              </a:rPr>
              <a:t>id</a:t>
            </a:r>
            <a:r>
              <a:rPr sz="3250" spc="380" dirty="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0" dirty="0">
                <a:solidFill>
                  <a:srgbClr val="F52087"/>
                </a:solidFill>
                <a:latin typeface="Arial"/>
                <a:cs typeface="Arial"/>
              </a:rPr>
              <a:t>"</a:t>
            </a: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1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3450" spc="21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89" y="986860"/>
            <a:ext cx="28155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5" dirty="0">
                <a:solidFill>
                  <a:srgbClr val="FFA511"/>
                </a:solidFill>
              </a:rPr>
              <a:t>Te</a:t>
            </a:r>
            <a:r>
              <a:rPr sz="5100" spc="75" dirty="0">
                <a:solidFill>
                  <a:srgbClr val="FFA511"/>
                </a:solidFill>
                <a:latin typeface="Trebuchet MS"/>
                <a:cs typeface="Trebuchet MS"/>
              </a:rPr>
              <a:t>xt</a:t>
            </a:r>
            <a:r>
              <a:rPr sz="5200" spc="75" dirty="0">
                <a:solidFill>
                  <a:srgbClr val="FFA511"/>
                </a:solidFill>
              </a:rPr>
              <a:t>a</a:t>
            </a:r>
            <a:r>
              <a:rPr sz="5100" spc="7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75" dirty="0">
                <a:solidFill>
                  <a:srgbClr val="FFA511"/>
                </a:solidFill>
              </a:rPr>
              <a:t>ea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893" y="2652532"/>
            <a:ext cx="1665224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7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450" spc="17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175" dirty="0">
                <a:solidFill>
                  <a:srgbClr val="17D9FF"/>
                </a:solidFill>
                <a:latin typeface="Arial"/>
                <a:cs typeface="Arial"/>
              </a:rPr>
              <a:t>feedback</a:t>
            </a:r>
            <a:r>
              <a:rPr sz="3450" spc="17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-85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350" spc="200" dirty="0">
                <a:solidFill>
                  <a:srgbClr val="32BD15"/>
                </a:solidFill>
                <a:latin typeface="Arial"/>
                <a:cs typeface="Arial"/>
              </a:rPr>
              <a:t>id</a:t>
            </a:r>
            <a:r>
              <a:rPr sz="3450" spc="200" dirty="0">
                <a:solidFill>
                  <a:srgbClr val="32BD15"/>
                </a:solidFill>
                <a:latin typeface="Arial"/>
                <a:cs typeface="Arial"/>
              </a:rPr>
              <a:t>="</a:t>
            </a:r>
            <a:r>
              <a:rPr sz="3350" spc="200" dirty="0">
                <a:solidFill>
                  <a:srgbClr val="32BD15"/>
                </a:solidFill>
                <a:latin typeface="Arial"/>
                <a:cs typeface="Arial"/>
              </a:rPr>
              <a:t>feedback</a:t>
            </a:r>
            <a:r>
              <a:rPr sz="3450" spc="200" dirty="0">
                <a:solidFill>
                  <a:srgbClr val="32BD15"/>
                </a:solidFill>
                <a:latin typeface="Arial"/>
                <a:cs typeface="Arial"/>
              </a:rPr>
              <a:t>"</a:t>
            </a:r>
            <a:r>
              <a:rPr sz="3450" spc="-8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placeholde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r</a:t>
            </a:r>
            <a:r>
              <a:rPr sz="3450" spc="135" dirty="0">
                <a:solidFill>
                  <a:srgbClr val="F52087"/>
                </a:solidFill>
                <a:latin typeface="Arial"/>
                <a:cs typeface="Arial"/>
              </a:rPr>
              <a:t>="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Plea</a:t>
            </a:r>
            <a:r>
              <a:rPr sz="3250" spc="135" dirty="0">
                <a:solidFill>
                  <a:srgbClr val="F52087"/>
                </a:solidFill>
                <a:latin typeface="Trebuchet MS"/>
                <a:cs typeface="Trebuchet MS"/>
              </a:rPr>
              <a:t>s</a:t>
            </a:r>
            <a:r>
              <a:rPr sz="3350" spc="135" dirty="0">
                <a:solidFill>
                  <a:srgbClr val="F52087"/>
                </a:solidFill>
                <a:latin typeface="Arial"/>
                <a:cs typeface="Arial"/>
              </a:rPr>
              <a:t>e</a:t>
            </a:r>
            <a:r>
              <a:rPr sz="3350" spc="-60" dirty="0">
                <a:solidFill>
                  <a:srgbClr val="F52087"/>
                </a:solidFill>
                <a:latin typeface="Arial"/>
                <a:cs typeface="Arial"/>
              </a:rPr>
              <a:t> </a:t>
            </a:r>
            <a:r>
              <a:rPr sz="3350" spc="130" dirty="0">
                <a:solidFill>
                  <a:srgbClr val="F52087"/>
                </a:solidFill>
                <a:latin typeface="Arial"/>
                <a:cs typeface="Arial"/>
              </a:rPr>
              <a:t>add</a:t>
            </a:r>
            <a:r>
              <a:rPr sz="3350" spc="-60" dirty="0">
                <a:solidFill>
                  <a:srgbClr val="F52087"/>
                </a:solidFill>
                <a:latin typeface="Arial"/>
                <a:cs typeface="Arial"/>
              </a:rPr>
              <a:t> </a:t>
            </a:r>
            <a:r>
              <a:rPr sz="3350" spc="150" dirty="0">
                <a:solidFill>
                  <a:srgbClr val="F52087"/>
                </a:solidFill>
                <a:latin typeface="Arial"/>
                <a:cs typeface="Arial"/>
              </a:rPr>
              <a:t>Feedback</a:t>
            </a:r>
            <a:r>
              <a:rPr sz="3450" spc="150" dirty="0">
                <a:solidFill>
                  <a:srgbClr val="F52087"/>
                </a:solidFill>
                <a:latin typeface="Arial"/>
                <a:cs typeface="Arial"/>
              </a:rPr>
              <a:t>"</a:t>
            </a:r>
            <a:r>
              <a:rPr sz="3450" spc="1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3450" spc="1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938" y="986860"/>
            <a:ext cx="197103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0" dirty="0">
                <a:solidFill>
                  <a:srgbClr val="FFA511"/>
                </a:solidFill>
              </a:rPr>
              <a:t>Selec</a:t>
            </a:r>
            <a:r>
              <a:rPr sz="5100" spc="4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7"/>
            <a:ext cx="10297160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elec</a:t>
            </a:r>
            <a:r>
              <a:rPr sz="3250" spc="12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345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"&gt;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tabLst>
                <a:tab pos="6287770" algn="l"/>
              </a:tabLst>
            </a:pP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3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9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al</a:t>
            </a:r>
            <a:r>
              <a:rPr sz="3250" spc="19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190" dirty="0">
                <a:solidFill>
                  <a:srgbClr val="17D9FF"/>
                </a:solidFill>
                <a:latin typeface="Arial"/>
                <a:cs typeface="Arial"/>
              </a:rPr>
              <a:t>Delhi</a:t>
            </a:r>
            <a:r>
              <a:rPr sz="3450" spc="19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190" dirty="0">
                <a:solidFill>
                  <a:srgbClr val="FFFFFF"/>
                </a:solidFill>
                <a:latin typeface="Arial"/>
                <a:cs typeface="Arial"/>
              </a:rPr>
              <a:t>&gt;	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Delhi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tabLst>
                <a:tab pos="6896734" algn="l"/>
              </a:tabLst>
            </a:pP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22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20" dirty="0">
                <a:solidFill>
                  <a:srgbClr val="17D9FF"/>
                </a:solidFill>
                <a:latin typeface="Arial"/>
                <a:cs typeface="Arial"/>
              </a:rPr>
              <a:t>al</a:t>
            </a:r>
            <a:r>
              <a:rPr sz="3250" spc="22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220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450" spc="220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220" dirty="0">
                <a:solidFill>
                  <a:srgbClr val="17D9FF"/>
                </a:solidFill>
                <a:latin typeface="Arial"/>
                <a:cs typeface="Arial"/>
              </a:rPr>
              <a:t>M</a:t>
            </a:r>
            <a:r>
              <a:rPr sz="3250" spc="22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220" dirty="0">
                <a:solidFill>
                  <a:srgbClr val="17D9FF"/>
                </a:solidFill>
                <a:latin typeface="Arial"/>
                <a:cs typeface="Arial"/>
              </a:rPr>
              <a:t>mbai</a:t>
            </a:r>
            <a:r>
              <a:rPr sz="3450" spc="22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220" dirty="0">
                <a:solidFill>
                  <a:srgbClr val="FFFFFF"/>
                </a:solidFill>
                <a:latin typeface="Arial"/>
                <a:cs typeface="Arial"/>
              </a:rPr>
              <a:t>&gt;	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Delhi</a:t>
            </a:r>
            <a:r>
              <a:rPr sz="33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1236980">
              <a:lnSpc>
                <a:spcPct val="100000"/>
              </a:lnSpc>
              <a:tabLst>
                <a:tab pos="7041515" algn="l"/>
              </a:tabLst>
            </a:pPr>
            <a:r>
              <a:rPr sz="3450" spc="14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160" dirty="0">
                <a:solidFill>
                  <a:srgbClr val="17D9FF"/>
                </a:solidFill>
                <a:latin typeface="Arial"/>
                <a:cs typeface="Arial"/>
              </a:rPr>
              <a:t>al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160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450" spc="160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160" dirty="0">
                <a:solidFill>
                  <a:srgbClr val="17D9FF"/>
                </a:solidFill>
                <a:latin typeface="Arial"/>
                <a:cs typeface="Arial"/>
              </a:rPr>
              <a:t>Banglo</a:t>
            </a:r>
            <a:r>
              <a:rPr sz="3250" spc="160" dirty="0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160" dirty="0">
                <a:solidFill>
                  <a:srgbClr val="17D9FF"/>
                </a:solidFill>
                <a:latin typeface="Arial"/>
                <a:cs typeface="Arial"/>
              </a:rPr>
              <a:t>e</a:t>
            </a:r>
            <a:r>
              <a:rPr sz="3450" spc="16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	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Delhi</a:t>
            </a:r>
            <a:r>
              <a:rPr sz="33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50" spc="18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25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elec</a:t>
            </a:r>
            <a:r>
              <a:rPr sz="3250" spc="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8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269" y="3402096"/>
            <a:ext cx="1543050" cy="1082040"/>
            <a:chOff x="1031269" y="3402096"/>
            <a:chExt cx="1543050" cy="1082040"/>
          </a:xfrm>
        </p:grpSpPr>
        <p:sp>
          <p:nvSpPr>
            <p:cNvPr id="3" name="object 3"/>
            <p:cNvSpPr/>
            <p:nvPr/>
          </p:nvSpPr>
          <p:spPr>
            <a:xfrm>
              <a:off x="1031269" y="3402096"/>
              <a:ext cx="1543050" cy="1082040"/>
            </a:xfrm>
            <a:custGeom>
              <a:avLst/>
              <a:gdLst/>
              <a:ahLst/>
              <a:cxnLst/>
              <a:rect l="l" t="t" r="r" b="b"/>
              <a:pathLst>
                <a:path w="1543050" h="1082039">
                  <a:moveTo>
                    <a:pt x="771525" y="1081487"/>
                  </a:moveTo>
                  <a:lnTo>
                    <a:pt x="694289" y="1080976"/>
                  </a:lnTo>
                  <a:lnTo>
                    <a:pt x="515384" y="1077398"/>
                  </a:lnTo>
                  <a:lnTo>
                    <a:pt x="314012" y="1067686"/>
                  </a:lnTo>
                  <a:lnTo>
                    <a:pt x="169373" y="1048773"/>
                  </a:lnTo>
                  <a:lnTo>
                    <a:pt x="122822" y="1029366"/>
                  </a:lnTo>
                  <a:lnTo>
                    <a:pt x="82834" y="998635"/>
                  </a:lnTo>
                  <a:lnTo>
                    <a:pt x="52100" y="958652"/>
                  </a:lnTo>
                  <a:lnTo>
                    <a:pt x="32693" y="912104"/>
                  </a:lnTo>
                  <a:lnTo>
                    <a:pt x="13792" y="838348"/>
                  </a:lnTo>
                  <a:lnTo>
                    <a:pt x="4086" y="775080"/>
                  </a:lnTo>
                  <a:lnTo>
                    <a:pt x="510" y="687483"/>
                  </a:lnTo>
                  <a:lnTo>
                    <a:pt x="0" y="540743"/>
                  </a:lnTo>
                  <a:lnTo>
                    <a:pt x="495" y="499722"/>
                  </a:lnTo>
                  <a:lnTo>
                    <a:pt x="3963" y="400486"/>
                  </a:lnTo>
                  <a:lnTo>
                    <a:pt x="13375" y="278780"/>
                  </a:lnTo>
                  <a:lnTo>
                    <a:pt x="31704" y="170347"/>
                  </a:lnTo>
                  <a:lnTo>
                    <a:pt x="51112" y="123799"/>
                  </a:lnTo>
                  <a:lnTo>
                    <a:pt x="81845" y="83816"/>
                  </a:lnTo>
                  <a:lnTo>
                    <a:pt x="121834" y="53085"/>
                  </a:lnTo>
                  <a:lnTo>
                    <a:pt x="168385" y="33678"/>
                  </a:lnTo>
                  <a:lnTo>
                    <a:pt x="245210" y="14750"/>
                  </a:lnTo>
                  <a:lnTo>
                    <a:pt x="333546" y="4933"/>
                  </a:lnTo>
                  <a:lnTo>
                    <a:pt x="489844" y="1068"/>
                  </a:lnTo>
                  <a:lnTo>
                    <a:pt x="770560" y="0"/>
                  </a:lnTo>
                  <a:lnTo>
                    <a:pt x="847792" y="511"/>
                  </a:lnTo>
                  <a:lnTo>
                    <a:pt x="1026689" y="4089"/>
                  </a:lnTo>
                  <a:lnTo>
                    <a:pt x="1228053" y="13801"/>
                  </a:lnTo>
                  <a:lnTo>
                    <a:pt x="1372688" y="32714"/>
                  </a:lnTo>
                  <a:lnTo>
                    <a:pt x="1419240" y="52121"/>
                  </a:lnTo>
                  <a:lnTo>
                    <a:pt x="1459229" y="82852"/>
                  </a:lnTo>
                  <a:lnTo>
                    <a:pt x="1489962" y="122835"/>
                  </a:lnTo>
                  <a:lnTo>
                    <a:pt x="1509368" y="169383"/>
                  </a:lnTo>
                  <a:lnTo>
                    <a:pt x="1528298" y="243138"/>
                  </a:lnTo>
                  <a:lnTo>
                    <a:pt x="1538117" y="306407"/>
                  </a:lnTo>
                  <a:lnTo>
                    <a:pt x="1541982" y="394004"/>
                  </a:lnTo>
                  <a:lnTo>
                    <a:pt x="1543050" y="540743"/>
                  </a:lnTo>
                  <a:lnTo>
                    <a:pt x="1542540" y="581920"/>
                  </a:lnTo>
                  <a:lnTo>
                    <a:pt x="1538967" y="681495"/>
                  </a:lnTo>
                  <a:lnTo>
                    <a:pt x="1529268" y="803541"/>
                  </a:lnTo>
                  <a:lnTo>
                    <a:pt x="1510381" y="912128"/>
                  </a:lnTo>
                  <a:lnTo>
                    <a:pt x="1490972" y="958676"/>
                  </a:lnTo>
                  <a:lnTo>
                    <a:pt x="1460239" y="998659"/>
                  </a:lnTo>
                  <a:lnTo>
                    <a:pt x="1420252" y="1029390"/>
                  </a:lnTo>
                  <a:lnTo>
                    <a:pt x="1373700" y="1048797"/>
                  </a:lnTo>
                  <a:lnTo>
                    <a:pt x="1296875" y="1067696"/>
                  </a:lnTo>
                  <a:lnTo>
                    <a:pt x="1208540" y="1077401"/>
                  </a:lnTo>
                  <a:lnTo>
                    <a:pt x="1052241" y="1080976"/>
                  </a:lnTo>
                  <a:lnTo>
                    <a:pt x="771525" y="10814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272" y="3711114"/>
              <a:ext cx="400685" cy="463550"/>
            </a:xfrm>
            <a:custGeom>
              <a:avLst/>
              <a:gdLst/>
              <a:ahLst/>
              <a:cxnLst/>
              <a:rect l="l" t="t" r="r" b="b"/>
              <a:pathLst>
                <a:path w="400685" h="463550">
                  <a:moveTo>
                    <a:pt x="24" y="463453"/>
                  </a:moveTo>
                  <a:lnTo>
                    <a:pt x="0" y="0"/>
                  </a:lnTo>
                  <a:lnTo>
                    <a:pt x="400132" y="231726"/>
                  </a:lnTo>
                  <a:lnTo>
                    <a:pt x="24" y="463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998" y="986857"/>
            <a:ext cx="338962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</a:rPr>
              <a:t>if</a:t>
            </a:r>
            <a:r>
              <a:rPr sz="5100" spc="235" dirty="0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235" dirty="0">
                <a:solidFill>
                  <a:srgbClr val="FFA511"/>
                </a:solidFill>
              </a:rPr>
              <a:t>ame</a:t>
            </a:r>
            <a:r>
              <a:rPr sz="5200" spc="-17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181755"/>
            <a:ext cx="9941560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335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eb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2606040">
              <a:lnSpc>
                <a:spcPct val="100000"/>
              </a:lnSpc>
              <a:tabLst>
                <a:tab pos="6880859" algn="l"/>
              </a:tabLst>
            </a:pPr>
            <a:r>
              <a:rPr sz="3450" spc="15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250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350" spc="250" dirty="0">
                <a:solidFill>
                  <a:srgbClr val="17D9FF"/>
                </a:solidFill>
                <a:latin typeface="Arial"/>
                <a:cs typeface="Arial"/>
              </a:rPr>
              <a:t>c</a:t>
            </a:r>
            <a:r>
              <a:rPr sz="3450" spc="250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350" spc="250" dirty="0">
                <a:solidFill>
                  <a:srgbClr val="17D9FF"/>
                </a:solidFill>
                <a:latin typeface="Arial"/>
                <a:cs typeface="Arial"/>
              </a:rPr>
              <a:t>link</a:t>
            </a:r>
            <a:r>
              <a:rPr sz="3450" spc="250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3450" spc="250" dirty="0">
                <a:solidFill>
                  <a:srgbClr val="FFFFFF"/>
                </a:solidFill>
                <a:latin typeface="Arial"/>
                <a:cs typeface="Arial"/>
              </a:rPr>
              <a:t>&gt;	</a:t>
            </a:r>
            <a:r>
              <a:rPr sz="3350" spc="16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335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4" y="986857"/>
            <a:ext cx="31584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00" dirty="0">
                <a:solidFill>
                  <a:srgbClr val="FFA511"/>
                </a:solidFill>
              </a:rPr>
              <a:t>Video</a:t>
            </a:r>
            <a:r>
              <a:rPr sz="5200" spc="-175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478207"/>
            <a:ext cx="12395200" cy="661270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  <a:tabLst>
                <a:tab pos="6611620" algn="l"/>
              </a:tabLst>
            </a:pPr>
            <a:r>
              <a:rPr sz="4000" spc="16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ideo</a:t>
            </a:r>
            <a:r>
              <a:rPr sz="3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285" dirty="0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900" spc="285" dirty="0">
                <a:solidFill>
                  <a:srgbClr val="17D9FF"/>
                </a:solidFill>
                <a:latin typeface="Arial"/>
                <a:cs typeface="Arial"/>
              </a:rPr>
              <a:t>c</a:t>
            </a:r>
            <a:r>
              <a:rPr sz="4000" spc="285" dirty="0">
                <a:solidFill>
                  <a:srgbClr val="17D9FF"/>
                </a:solidFill>
                <a:latin typeface="Arial"/>
                <a:cs typeface="Arial"/>
              </a:rPr>
              <a:t>="</a:t>
            </a:r>
            <a:r>
              <a:rPr sz="3900" spc="285" dirty="0">
                <a:solidFill>
                  <a:srgbClr val="17D9FF"/>
                </a:solidFill>
                <a:latin typeface="Arial"/>
                <a:cs typeface="Arial"/>
              </a:rPr>
              <a:t>m</a:t>
            </a:r>
            <a:r>
              <a:rPr sz="3800" spc="285" dirty="0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900" spc="285" dirty="0">
                <a:solidFill>
                  <a:srgbClr val="17D9FF"/>
                </a:solidFill>
                <a:latin typeface="Arial"/>
                <a:cs typeface="Arial"/>
              </a:rPr>
              <a:t>Vid</a:t>
            </a:r>
            <a:r>
              <a:rPr lang="en-US" sz="3900" spc="285" dirty="0">
                <a:solidFill>
                  <a:srgbClr val="17D9FF"/>
                </a:solidFill>
                <a:latin typeface="Arial"/>
                <a:cs typeface="Arial"/>
              </a:rPr>
              <a:t>eo</a:t>
            </a:r>
            <a:r>
              <a:rPr sz="4000" spc="285" dirty="0">
                <a:solidFill>
                  <a:srgbClr val="17D9FF"/>
                </a:solidFill>
                <a:latin typeface="Arial"/>
                <a:cs typeface="Arial"/>
              </a:rPr>
              <a:t>.</a:t>
            </a:r>
            <a:r>
              <a:rPr sz="3900" spc="285" dirty="0">
                <a:solidFill>
                  <a:srgbClr val="17D9FF"/>
                </a:solidFill>
                <a:latin typeface="Arial"/>
                <a:cs typeface="Arial"/>
              </a:rPr>
              <a:t>mp</a:t>
            </a:r>
            <a:r>
              <a:rPr sz="3800" spc="285" dirty="0">
                <a:solidFill>
                  <a:srgbClr val="17D9FF"/>
                </a:solidFill>
                <a:latin typeface="Trebuchet MS"/>
                <a:cs typeface="Trebuchet MS"/>
              </a:rPr>
              <a:t>4</a:t>
            </a:r>
            <a:r>
              <a:rPr sz="4000" spc="285" dirty="0">
                <a:solidFill>
                  <a:srgbClr val="17D9FF"/>
                </a:solidFill>
                <a:latin typeface="Arial"/>
                <a:cs typeface="Arial"/>
              </a:rPr>
              <a:t>"</a:t>
            </a:r>
            <a:r>
              <a:rPr sz="4000" spc="285" dirty="0">
                <a:solidFill>
                  <a:srgbClr val="FFFFFF"/>
                </a:solidFill>
                <a:latin typeface="Arial"/>
                <a:cs typeface="Arial"/>
              </a:rPr>
              <a:t>&gt;	</a:t>
            </a:r>
            <a:r>
              <a:rPr sz="3900" spc="3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800" spc="3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3900" spc="-6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25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800" spc="2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250" dirty="0">
                <a:solidFill>
                  <a:srgbClr val="FFFFFF"/>
                </a:solidFill>
                <a:latin typeface="Arial"/>
                <a:cs typeface="Arial"/>
              </a:rPr>
              <a:t>ideo</a:t>
            </a:r>
            <a:r>
              <a:rPr sz="4000" spc="2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38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ttr</a:t>
            </a:r>
            <a:r>
              <a:rPr sz="39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ib</a:t>
            </a:r>
            <a:r>
              <a:rPr sz="38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ut</a:t>
            </a:r>
            <a:r>
              <a:rPr sz="39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38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buSzPct val="102985"/>
              <a:buChar char="-"/>
              <a:tabLst>
                <a:tab pos="318770" algn="l"/>
              </a:tabLst>
            </a:pP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50" dirty="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80"/>
              </a:spcBef>
              <a:buSzPct val="102985"/>
              <a:buChar char="-"/>
              <a:tabLst>
                <a:tab pos="318770" algn="l"/>
              </a:tabLst>
            </a:pP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heigh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50" dirty="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30"/>
              </a:spcBef>
              <a:buSzPct val="106153"/>
              <a:buFont typeface="Arial"/>
              <a:buChar char="-"/>
              <a:tabLst>
                <a:tab pos="318770" algn="l"/>
              </a:tabLst>
            </a:pP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50" spc="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350" dirty="0">
              <a:latin typeface="Arial"/>
              <a:cs typeface="Arial"/>
            </a:endParaRPr>
          </a:p>
          <a:p>
            <a:pPr marL="318135" indent="-303530">
              <a:lnSpc>
                <a:spcPct val="100000"/>
              </a:lnSpc>
              <a:spcBef>
                <a:spcPts val="2180"/>
              </a:spcBef>
              <a:buSzPct val="102985"/>
              <a:buChar char="-"/>
              <a:tabLst>
                <a:tab pos="318770" algn="l"/>
              </a:tabLst>
            </a:pP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3350" dirty="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1814"/>
              </a:spcBef>
              <a:buSzPct val="102985"/>
              <a:buChar char="-"/>
              <a:tabLst>
                <a:tab pos="316230" algn="l"/>
              </a:tabLst>
            </a:pP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350" spc="135" dirty="0">
                <a:solidFill>
                  <a:srgbClr val="FFFFFF"/>
                </a:solidFill>
                <a:latin typeface="Arial"/>
                <a:cs typeface="Arial"/>
              </a:rPr>
              <a:t>opla</a:t>
            </a:r>
            <a:r>
              <a:rPr sz="3250" spc="1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26765" marR="5080" indent="-3314700">
              <a:lnSpc>
                <a:spcPct val="122600"/>
              </a:lnSpc>
              <a:spcBef>
                <a:spcPts val="55"/>
              </a:spcBef>
            </a:pPr>
            <a:r>
              <a:rPr spc="335" dirty="0"/>
              <a:t>All</a:t>
            </a:r>
            <a:r>
              <a:rPr spc="-105" dirty="0"/>
              <a:t> </a:t>
            </a:r>
            <a:r>
              <a:rPr sz="5100" spc="114" dirty="0">
                <a:latin typeface="Trebuchet MS"/>
                <a:cs typeface="Trebuchet MS"/>
              </a:rPr>
              <a:t>t</a:t>
            </a:r>
            <a:r>
              <a:rPr spc="114" dirty="0"/>
              <a:t>he</a:t>
            </a:r>
            <a:r>
              <a:rPr spc="-105" dirty="0"/>
              <a:t> </a:t>
            </a:r>
            <a:r>
              <a:rPr sz="5100" spc="195" dirty="0">
                <a:latin typeface="Trebuchet MS"/>
                <a:cs typeface="Trebuchet MS"/>
              </a:rPr>
              <a:t>v</a:t>
            </a:r>
            <a:r>
              <a:rPr spc="195" dirty="0"/>
              <a:t>e</a:t>
            </a:r>
            <a:r>
              <a:rPr sz="5100" spc="195" dirty="0">
                <a:latin typeface="Trebuchet MS"/>
                <a:cs typeface="Trebuchet MS"/>
              </a:rPr>
              <a:t>ry</a:t>
            </a:r>
            <a:r>
              <a:rPr sz="5100" spc="-200" dirty="0">
                <a:latin typeface="Trebuchet MS"/>
                <a:cs typeface="Trebuchet MS"/>
              </a:rPr>
              <a:t> </a:t>
            </a:r>
            <a:r>
              <a:rPr spc="195" dirty="0"/>
              <a:t>be</a:t>
            </a:r>
            <a:r>
              <a:rPr sz="5100" spc="195" dirty="0">
                <a:latin typeface="Trebuchet MS"/>
                <a:cs typeface="Trebuchet MS"/>
              </a:rPr>
              <a:t>st</a:t>
            </a:r>
            <a:r>
              <a:rPr sz="5100" spc="-195" dirty="0">
                <a:latin typeface="Trebuchet MS"/>
                <a:cs typeface="Trebuchet MS"/>
              </a:rPr>
              <a:t> </a:t>
            </a:r>
            <a:r>
              <a:rPr spc="285" dirty="0"/>
              <a:t>in</a:t>
            </a:r>
            <a:r>
              <a:rPr spc="-105" dirty="0"/>
              <a:t> </a:t>
            </a:r>
            <a:r>
              <a:rPr sz="5100" spc="280" dirty="0">
                <a:latin typeface="Trebuchet MS"/>
                <a:cs typeface="Trebuchet MS"/>
              </a:rPr>
              <a:t>y</a:t>
            </a:r>
            <a:r>
              <a:rPr spc="280" dirty="0"/>
              <a:t>o</a:t>
            </a:r>
            <a:r>
              <a:rPr sz="5100" spc="280" dirty="0">
                <a:latin typeface="Trebuchet MS"/>
                <a:cs typeface="Trebuchet MS"/>
              </a:rPr>
              <a:t>ur</a:t>
            </a:r>
            <a:r>
              <a:rPr sz="5100" spc="-200" dirty="0">
                <a:latin typeface="Trebuchet MS"/>
                <a:cs typeface="Trebuchet MS"/>
              </a:rPr>
              <a:t> </a:t>
            </a:r>
            <a:r>
              <a:rPr spc="254" dirty="0"/>
              <a:t>f</a:t>
            </a:r>
            <a:r>
              <a:rPr sz="5100" spc="254" dirty="0">
                <a:latin typeface="Trebuchet MS"/>
                <a:cs typeface="Trebuchet MS"/>
              </a:rPr>
              <a:t>utur</a:t>
            </a:r>
            <a:r>
              <a:rPr spc="254" dirty="0"/>
              <a:t>e  </a:t>
            </a:r>
            <a:r>
              <a:rPr spc="250" dirty="0"/>
              <a:t>jo</a:t>
            </a:r>
            <a:r>
              <a:rPr sz="5100" spc="250" dirty="0">
                <a:latin typeface="Trebuchet MS"/>
                <a:cs typeface="Trebuchet MS"/>
              </a:rPr>
              <a:t>ur</a:t>
            </a:r>
            <a:r>
              <a:rPr spc="250" dirty="0"/>
              <a:t>ne</a:t>
            </a:r>
            <a:r>
              <a:rPr sz="5100" spc="250" dirty="0">
                <a:latin typeface="Trebuchet MS"/>
                <a:cs typeface="Trebuchet MS"/>
              </a:rPr>
              <a:t>y</a:t>
            </a:r>
            <a:r>
              <a:rPr sz="5100" spc="-200" dirty="0">
                <a:latin typeface="Trebuchet MS"/>
                <a:cs typeface="Trebuchet MS"/>
              </a:rPr>
              <a:t> </a:t>
            </a:r>
            <a:r>
              <a:rPr sz="5350" spc="70" dirty="0"/>
              <a:t>:)</a:t>
            </a:r>
            <a:endParaRPr sz="5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7281" y="5102689"/>
            <a:ext cx="6061075" cy="54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50" spc="370" dirty="0">
                <a:solidFill>
                  <a:srgbClr val="FFFFFF"/>
                </a:solidFill>
                <a:latin typeface="Arial"/>
                <a:cs typeface="Arial"/>
              </a:rPr>
              <a:t>Ayush Agarwal</a:t>
            </a:r>
            <a:endParaRPr sz="3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4999" y="4977166"/>
            <a:ext cx="4113529" cy="905510"/>
          </a:xfrm>
          <a:custGeom>
            <a:avLst/>
            <a:gdLst/>
            <a:ahLst/>
            <a:cxnLst/>
            <a:rect l="l" t="t" r="r" b="b"/>
            <a:pathLst>
              <a:path w="4113529" h="905510">
                <a:moveTo>
                  <a:pt x="4113145" y="107396"/>
                </a:moveTo>
                <a:lnTo>
                  <a:pt x="4113145" y="145741"/>
                </a:lnTo>
                <a:lnTo>
                  <a:pt x="4110932" y="192285"/>
                </a:lnTo>
                <a:lnTo>
                  <a:pt x="4104428" y="237578"/>
                </a:lnTo>
                <a:lnTo>
                  <a:pt x="4093835" y="281416"/>
                </a:lnTo>
                <a:lnTo>
                  <a:pt x="4079357" y="323597"/>
                </a:lnTo>
                <a:lnTo>
                  <a:pt x="4061195" y="363919"/>
                </a:lnTo>
                <a:lnTo>
                  <a:pt x="4039553" y="402179"/>
                </a:lnTo>
                <a:lnTo>
                  <a:pt x="4014632" y="438174"/>
                </a:lnTo>
                <a:lnTo>
                  <a:pt x="3986636" y="471703"/>
                </a:lnTo>
                <a:lnTo>
                  <a:pt x="3955767" y="502562"/>
                </a:lnTo>
                <a:lnTo>
                  <a:pt x="3922227" y="530549"/>
                </a:lnTo>
                <a:lnTo>
                  <a:pt x="3886220" y="555462"/>
                </a:lnTo>
                <a:lnTo>
                  <a:pt x="3847947" y="577097"/>
                </a:lnTo>
                <a:lnTo>
                  <a:pt x="3807612" y="595253"/>
                </a:lnTo>
                <a:lnTo>
                  <a:pt x="3765417" y="609727"/>
                </a:lnTo>
                <a:lnTo>
                  <a:pt x="3721564" y="620316"/>
                </a:lnTo>
                <a:lnTo>
                  <a:pt x="3676256" y="626818"/>
                </a:lnTo>
                <a:lnTo>
                  <a:pt x="3629696" y="629031"/>
                </a:lnTo>
                <a:lnTo>
                  <a:pt x="2652510" y="629031"/>
                </a:lnTo>
                <a:lnTo>
                  <a:pt x="2603946" y="630332"/>
                </a:lnTo>
                <a:lnTo>
                  <a:pt x="2555857" y="634268"/>
                </a:lnTo>
                <a:lnTo>
                  <a:pt x="2508388" y="640885"/>
                </a:lnTo>
                <a:lnTo>
                  <a:pt x="2461680" y="650232"/>
                </a:lnTo>
                <a:lnTo>
                  <a:pt x="2415877" y="662356"/>
                </a:lnTo>
                <a:lnTo>
                  <a:pt x="2371121" y="677305"/>
                </a:lnTo>
                <a:lnTo>
                  <a:pt x="2327554" y="695125"/>
                </a:lnTo>
                <a:lnTo>
                  <a:pt x="2285321" y="715865"/>
                </a:lnTo>
                <a:lnTo>
                  <a:pt x="2244563" y="739572"/>
                </a:lnTo>
                <a:lnTo>
                  <a:pt x="2205423" y="766293"/>
                </a:lnTo>
                <a:lnTo>
                  <a:pt x="2168045" y="796077"/>
                </a:lnTo>
                <a:lnTo>
                  <a:pt x="2132570" y="828970"/>
                </a:lnTo>
                <a:lnTo>
                  <a:pt x="2056575" y="904919"/>
                </a:lnTo>
                <a:lnTo>
                  <a:pt x="1980579" y="828970"/>
                </a:lnTo>
                <a:lnTo>
                  <a:pt x="1945109" y="796077"/>
                </a:lnTo>
                <a:lnTo>
                  <a:pt x="1907735" y="766293"/>
                </a:lnTo>
                <a:lnTo>
                  <a:pt x="1868598" y="739572"/>
                </a:lnTo>
                <a:lnTo>
                  <a:pt x="1827842" y="715865"/>
                </a:lnTo>
                <a:lnTo>
                  <a:pt x="1785610" y="695125"/>
                </a:lnTo>
                <a:lnTo>
                  <a:pt x="1742045" y="677305"/>
                </a:lnTo>
                <a:lnTo>
                  <a:pt x="1697290" y="662356"/>
                </a:lnTo>
                <a:lnTo>
                  <a:pt x="1651487" y="650232"/>
                </a:lnTo>
                <a:lnTo>
                  <a:pt x="1604780" y="640885"/>
                </a:lnTo>
                <a:lnTo>
                  <a:pt x="1557311" y="634268"/>
                </a:lnTo>
                <a:lnTo>
                  <a:pt x="1509224" y="630332"/>
                </a:lnTo>
                <a:lnTo>
                  <a:pt x="1460660" y="629031"/>
                </a:lnTo>
                <a:lnTo>
                  <a:pt x="483448" y="629031"/>
                </a:lnTo>
                <a:lnTo>
                  <a:pt x="436891" y="626818"/>
                </a:lnTo>
                <a:lnTo>
                  <a:pt x="391586" y="620316"/>
                </a:lnTo>
                <a:lnTo>
                  <a:pt x="347735" y="609727"/>
                </a:lnTo>
                <a:lnTo>
                  <a:pt x="305541" y="595253"/>
                </a:lnTo>
                <a:lnTo>
                  <a:pt x="265206" y="577097"/>
                </a:lnTo>
                <a:lnTo>
                  <a:pt x="226933" y="555462"/>
                </a:lnTo>
                <a:lnTo>
                  <a:pt x="190926" y="530549"/>
                </a:lnTo>
                <a:lnTo>
                  <a:pt x="157386" y="502562"/>
                </a:lnTo>
                <a:lnTo>
                  <a:pt x="126516" y="471703"/>
                </a:lnTo>
                <a:lnTo>
                  <a:pt x="98518" y="438174"/>
                </a:lnTo>
                <a:lnTo>
                  <a:pt x="73597" y="402179"/>
                </a:lnTo>
                <a:lnTo>
                  <a:pt x="51953" y="363919"/>
                </a:lnTo>
                <a:lnTo>
                  <a:pt x="33790" y="323597"/>
                </a:lnTo>
                <a:lnTo>
                  <a:pt x="19311" y="281416"/>
                </a:lnTo>
                <a:lnTo>
                  <a:pt x="8717" y="237578"/>
                </a:lnTo>
                <a:lnTo>
                  <a:pt x="2213" y="192285"/>
                </a:lnTo>
                <a:lnTo>
                  <a:pt x="0" y="145741"/>
                </a:lnTo>
                <a:lnTo>
                  <a:pt x="0" y="107396"/>
                </a:lnTo>
                <a:lnTo>
                  <a:pt x="8445" y="65590"/>
                </a:lnTo>
                <a:lnTo>
                  <a:pt x="31476" y="31453"/>
                </a:lnTo>
                <a:lnTo>
                  <a:pt x="65632" y="8438"/>
                </a:lnTo>
                <a:lnTo>
                  <a:pt x="107452" y="0"/>
                </a:lnTo>
                <a:lnTo>
                  <a:pt x="149261" y="8438"/>
                </a:lnTo>
                <a:lnTo>
                  <a:pt x="183410" y="31453"/>
                </a:lnTo>
                <a:lnTo>
                  <a:pt x="206439" y="65590"/>
                </a:lnTo>
                <a:lnTo>
                  <a:pt x="214884" y="107396"/>
                </a:lnTo>
                <a:lnTo>
                  <a:pt x="214884" y="237790"/>
                </a:lnTo>
                <a:lnTo>
                  <a:pt x="219211" y="286054"/>
                </a:lnTo>
                <a:lnTo>
                  <a:pt x="231685" y="331480"/>
                </a:lnTo>
                <a:lnTo>
                  <a:pt x="251549" y="373309"/>
                </a:lnTo>
                <a:lnTo>
                  <a:pt x="278043" y="410783"/>
                </a:lnTo>
                <a:lnTo>
                  <a:pt x="310411" y="443144"/>
                </a:lnTo>
                <a:lnTo>
                  <a:pt x="347894" y="469634"/>
                </a:lnTo>
                <a:lnTo>
                  <a:pt x="389733" y="489494"/>
                </a:lnTo>
                <a:lnTo>
                  <a:pt x="435171" y="501966"/>
                </a:lnTo>
                <a:lnTo>
                  <a:pt x="483448" y="506292"/>
                </a:lnTo>
                <a:lnTo>
                  <a:pt x="1460660" y="506292"/>
                </a:lnTo>
                <a:lnTo>
                  <a:pt x="1511099" y="507601"/>
                </a:lnTo>
                <a:lnTo>
                  <a:pt x="1561054" y="511505"/>
                </a:lnTo>
                <a:lnTo>
                  <a:pt x="1610449" y="517973"/>
                </a:lnTo>
                <a:lnTo>
                  <a:pt x="1659206" y="526970"/>
                </a:lnTo>
                <a:lnTo>
                  <a:pt x="1707247" y="538464"/>
                </a:lnTo>
                <a:lnTo>
                  <a:pt x="1754497" y="552422"/>
                </a:lnTo>
                <a:lnTo>
                  <a:pt x="1800877" y="568812"/>
                </a:lnTo>
                <a:lnTo>
                  <a:pt x="1846311" y="587599"/>
                </a:lnTo>
                <a:lnTo>
                  <a:pt x="1890720" y="608752"/>
                </a:lnTo>
                <a:lnTo>
                  <a:pt x="1934028" y="632237"/>
                </a:lnTo>
                <a:lnTo>
                  <a:pt x="1976159" y="658022"/>
                </a:lnTo>
                <a:lnTo>
                  <a:pt x="2017033" y="686073"/>
                </a:lnTo>
                <a:lnTo>
                  <a:pt x="2056575" y="716358"/>
                </a:lnTo>
                <a:lnTo>
                  <a:pt x="2096121" y="686073"/>
                </a:lnTo>
                <a:lnTo>
                  <a:pt x="2136998" y="658022"/>
                </a:lnTo>
                <a:lnTo>
                  <a:pt x="2179129" y="632237"/>
                </a:lnTo>
                <a:lnTo>
                  <a:pt x="2222438" y="608752"/>
                </a:lnTo>
                <a:lnTo>
                  <a:pt x="2266848" y="587599"/>
                </a:lnTo>
                <a:lnTo>
                  <a:pt x="2312281" y="568812"/>
                </a:lnTo>
                <a:lnTo>
                  <a:pt x="2358661" y="552422"/>
                </a:lnTo>
                <a:lnTo>
                  <a:pt x="2405910" y="538464"/>
                </a:lnTo>
                <a:lnTo>
                  <a:pt x="2453953" y="526970"/>
                </a:lnTo>
                <a:lnTo>
                  <a:pt x="2502711" y="517973"/>
                </a:lnTo>
                <a:lnTo>
                  <a:pt x="2552108" y="511505"/>
                </a:lnTo>
                <a:lnTo>
                  <a:pt x="2602066" y="507601"/>
                </a:lnTo>
                <a:lnTo>
                  <a:pt x="2652510" y="506292"/>
                </a:lnTo>
                <a:lnTo>
                  <a:pt x="3629696" y="506292"/>
                </a:lnTo>
                <a:lnTo>
                  <a:pt x="3677976" y="501966"/>
                </a:lnTo>
                <a:lnTo>
                  <a:pt x="3723417" y="489494"/>
                </a:lnTo>
                <a:lnTo>
                  <a:pt x="3765260" y="469634"/>
                </a:lnTo>
                <a:lnTo>
                  <a:pt x="3802746" y="443144"/>
                </a:lnTo>
                <a:lnTo>
                  <a:pt x="3835118" y="410783"/>
                </a:lnTo>
                <a:lnTo>
                  <a:pt x="3861616" y="373309"/>
                </a:lnTo>
                <a:lnTo>
                  <a:pt x="3881483" y="331480"/>
                </a:lnTo>
                <a:lnTo>
                  <a:pt x="3893959" y="286054"/>
                </a:lnTo>
                <a:lnTo>
                  <a:pt x="3898286" y="237790"/>
                </a:lnTo>
                <a:lnTo>
                  <a:pt x="3898286" y="107396"/>
                </a:lnTo>
                <a:lnTo>
                  <a:pt x="3906728" y="65590"/>
                </a:lnTo>
                <a:lnTo>
                  <a:pt x="3929750" y="31453"/>
                </a:lnTo>
                <a:lnTo>
                  <a:pt x="3963898" y="8438"/>
                </a:lnTo>
                <a:lnTo>
                  <a:pt x="4005718" y="0"/>
                </a:lnTo>
                <a:lnTo>
                  <a:pt x="4047535" y="8438"/>
                </a:lnTo>
                <a:lnTo>
                  <a:pt x="4081681" y="31453"/>
                </a:lnTo>
                <a:lnTo>
                  <a:pt x="4104703" y="65590"/>
                </a:lnTo>
                <a:lnTo>
                  <a:pt x="4113145" y="107396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9118" y="986860"/>
            <a:ext cx="325945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</a:rPr>
              <a:t>HTML</a:t>
            </a:r>
            <a:r>
              <a:rPr sz="5200" spc="-170" dirty="0">
                <a:solidFill>
                  <a:srgbClr val="FFA511"/>
                </a:solidFill>
              </a:rPr>
              <a:t> </a:t>
            </a:r>
            <a:r>
              <a:rPr sz="5200" spc="5" dirty="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4" name="object 4"/>
          <p:cNvSpPr txBox="1"/>
          <p:nvPr/>
        </p:nvSpPr>
        <p:spPr>
          <a:xfrm>
            <a:off x="1092696" y="2065805"/>
            <a:ext cx="1165479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2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3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8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12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8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380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773" y="4202510"/>
            <a:ext cx="79527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</a:tabLst>
            </a:pPr>
            <a:r>
              <a:rPr sz="4600" spc="229" dirty="0">
                <a:solidFill>
                  <a:srgbClr val="17D9FF"/>
                </a:solidFill>
                <a:latin typeface="Arial"/>
                <a:cs typeface="Arial"/>
              </a:rPr>
              <a:t>&lt;</a:t>
            </a:r>
            <a:r>
              <a:rPr sz="4450" spc="229" dirty="0">
                <a:solidFill>
                  <a:srgbClr val="17D9FF"/>
                </a:solidFill>
                <a:latin typeface="Arial"/>
                <a:cs typeface="Arial"/>
              </a:rPr>
              <a:t>p</a:t>
            </a:r>
            <a:r>
              <a:rPr sz="4600" spc="229" dirty="0">
                <a:solidFill>
                  <a:srgbClr val="17D9FF"/>
                </a:solidFill>
                <a:latin typeface="Arial"/>
                <a:cs typeface="Arial"/>
              </a:rPr>
              <a:t>&gt;	</a:t>
            </a:r>
            <a:r>
              <a:rPr sz="4450" spc="235" dirty="0">
                <a:solidFill>
                  <a:srgbClr val="32BD15"/>
                </a:solidFill>
                <a:latin typeface="Arial"/>
                <a:cs typeface="Arial"/>
              </a:rPr>
              <a:t>Thi</a:t>
            </a:r>
            <a:r>
              <a:rPr sz="4350" spc="235" dirty="0">
                <a:solidFill>
                  <a:srgbClr val="32BD15"/>
                </a:solidFill>
                <a:latin typeface="Trebuchet MS"/>
                <a:cs typeface="Trebuchet MS"/>
              </a:rPr>
              <a:t>s </a:t>
            </a:r>
            <a:r>
              <a:rPr sz="4450" spc="310" dirty="0">
                <a:solidFill>
                  <a:srgbClr val="32BD15"/>
                </a:solidFill>
                <a:latin typeface="Arial"/>
                <a:cs typeface="Arial"/>
              </a:rPr>
              <a:t>i</a:t>
            </a:r>
            <a:r>
              <a:rPr sz="4350" spc="31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4350" spc="-72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4450" spc="10" dirty="0">
                <a:solidFill>
                  <a:srgbClr val="32BD15"/>
                </a:solidFill>
                <a:latin typeface="Arial"/>
                <a:cs typeface="Arial"/>
              </a:rPr>
              <a:t>a </a:t>
            </a:r>
            <a:r>
              <a:rPr sz="4450" spc="265" dirty="0">
                <a:solidFill>
                  <a:srgbClr val="32BD15"/>
                </a:solidFill>
                <a:latin typeface="Arial"/>
                <a:cs typeface="Arial"/>
              </a:rPr>
              <a:t>pa</a:t>
            </a:r>
            <a:r>
              <a:rPr sz="4350" spc="26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4450" spc="265" dirty="0">
                <a:solidFill>
                  <a:srgbClr val="32BD15"/>
                </a:solidFill>
                <a:latin typeface="Arial"/>
                <a:cs typeface="Arial"/>
              </a:rPr>
              <a:t>ag</a:t>
            </a:r>
            <a:r>
              <a:rPr sz="4350" spc="26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4450" spc="265" dirty="0">
                <a:solidFill>
                  <a:srgbClr val="32BD15"/>
                </a:solidFill>
                <a:latin typeface="Arial"/>
                <a:cs typeface="Arial"/>
              </a:rPr>
              <a:t>aph</a:t>
            </a:r>
            <a:r>
              <a:rPr sz="4600" spc="265" dirty="0">
                <a:solidFill>
                  <a:srgbClr val="17D9FF"/>
                </a:solidFill>
                <a:latin typeface="Arial"/>
                <a:cs typeface="Arial"/>
              </a:rPr>
              <a:t>&lt;/</a:t>
            </a:r>
            <a:r>
              <a:rPr sz="4450" spc="265" dirty="0">
                <a:solidFill>
                  <a:srgbClr val="17D9FF"/>
                </a:solidFill>
                <a:latin typeface="Arial"/>
                <a:cs typeface="Arial"/>
              </a:rPr>
              <a:t>p</a:t>
            </a:r>
            <a:r>
              <a:rPr sz="4600" spc="265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4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504" y="7614174"/>
            <a:ext cx="15354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22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2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5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50" spc="1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810" y="5908697"/>
            <a:ext cx="15049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8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90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8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90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9186" y="5737740"/>
            <a:ext cx="7912734" cy="1743710"/>
          </a:xfrm>
          <a:custGeom>
            <a:avLst/>
            <a:gdLst/>
            <a:ahLst/>
            <a:cxnLst/>
            <a:rect l="l" t="t" r="r" b="b"/>
            <a:pathLst>
              <a:path w="7912734" h="1743709">
                <a:moveTo>
                  <a:pt x="7912532" y="206879"/>
                </a:moveTo>
                <a:lnTo>
                  <a:pt x="7912532" y="280745"/>
                </a:lnTo>
                <a:lnTo>
                  <a:pt x="7911322" y="328652"/>
                </a:lnTo>
                <a:lnTo>
                  <a:pt x="7907731" y="375931"/>
                </a:lnTo>
                <a:lnTo>
                  <a:pt x="7901817" y="422522"/>
                </a:lnTo>
                <a:lnTo>
                  <a:pt x="7893638" y="468368"/>
                </a:lnTo>
                <a:lnTo>
                  <a:pt x="7883253" y="513409"/>
                </a:lnTo>
                <a:lnTo>
                  <a:pt x="7870721" y="557587"/>
                </a:lnTo>
                <a:lnTo>
                  <a:pt x="7856100" y="600844"/>
                </a:lnTo>
                <a:lnTo>
                  <a:pt x="7839448" y="643120"/>
                </a:lnTo>
                <a:lnTo>
                  <a:pt x="7820824" y="684359"/>
                </a:lnTo>
                <a:lnTo>
                  <a:pt x="7800286" y="724500"/>
                </a:lnTo>
                <a:lnTo>
                  <a:pt x="7777893" y="763487"/>
                </a:lnTo>
                <a:lnTo>
                  <a:pt x="7753702" y="801259"/>
                </a:lnTo>
                <a:lnTo>
                  <a:pt x="7727774" y="837759"/>
                </a:lnTo>
                <a:lnTo>
                  <a:pt x="7700165" y="872928"/>
                </a:lnTo>
                <a:lnTo>
                  <a:pt x="7670934" y="906708"/>
                </a:lnTo>
                <a:lnTo>
                  <a:pt x="7640140" y="939040"/>
                </a:lnTo>
                <a:lnTo>
                  <a:pt x="7607841" y="969865"/>
                </a:lnTo>
                <a:lnTo>
                  <a:pt x="7574096" y="999126"/>
                </a:lnTo>
                <a:lnTo>
                  <a:pt x="7538963" y="1026764"/>
                </a:lnTo>
                <a:lnTo>
                  <a:pt x="7502500" y="1052719"/>
                </a:lnTo>
                <a:lnTo>
                  <a:pt x="7464767" y="1076935"/>
                </a:lnTo>
                <a:lnTo>
                  <a:pt x="7425820" y="1099351"/>
                </a:lnTo>
                <a:lnTo>
                  <a:pt x="7385719" y="1119911"/>
                </a:lnTo>
                <a:lnTo>
                  <a:pt x="7344523" y="1138554"/>
                </a:lnTo>
                <a:lnTo>
                  <a:pt x="7302289" y="1155223"/>
                </a:lnTo>
                <a:lnTo>
                  <a:pt x="7259076" y="1169860"/>
                </a:lnTo>
                <a:lnTo>
                  <a:pt x="7214943" y="1182405"/>
                </a:lnTo>
                <a:lnTo>
                  <a:pt x="7169947" y="1192800"/>
                </a:lnTo>
                <a:lnTo>
                  <a:pt x="7124148" y="1200987"/>
                </a:lnTo>
                <a:lnTo>
                  <a:pt x="7077604" y="1206908"/>
                </a:lnTo>
                <a:lnTo>
                  <a:pt x="7030372" y="1210503"/>
                </a:lnTo>
                <a:lnTo>
                  <a:pt x="6982513" y="1211714"/>
                </a:lnTo>
                <a:lnTo>
                  <a:pt x="5102683" y="1211714"/>
                </a:lnTo>
                <a:lnTo>
                  <a:pt x="5051627" y="1212458"/>
                </a:lnTo>
                <a:lnTo>
                  <a:pt x="5000807" y="1214699"/>
                </a:lnTo>
                <a:lnTo>
                  <a:pt x="4950266" y="1218453"/>
                </a:lnTo>
                <a:lnTo>
                  <a:pt x="4900050" y="1223733"/>
                </a:lnTo>
                <a:lnTo>
                  <a:pt x="4850203" y="1230556"/>
                </a:lnTo>
                <a:lnTo>
                  <a:pt x="4800770" y="1238935"/>
                </a:lnTo>
                <a:lnTo>
                  <a:pt x="4751795" y="1248887"/>
                </a:lnTo>
                <a:lnTo>
                  <a:pt x="4703323" y="1260424"/>
                </a:lnTo>
                <a:lnTo>
                  <a:pt x="4655398" y="1273563"/>
                </a:lnTo>
                <a:lnTo>
                  <a:pt x="4608065" y="1288319"/>
                </a:lnTo>
                <a:lnTo>
                  <a:pt x="4561369" y="1304705"/>
                </a:lnTo>
                <a:lnTo>
                  <a:pt x="4515353" y="1322738"/>
                </a:lnTo>
                <a:lnTo>
                  <a:pt x="4470063" y="1342431"/>
                </a:lnTo>
                <a:lnTo>
                  <a:pt x="4425544" y="1363801"/>
                </a:lnTo>
                <a:lnTo>
                  <a:pt x="4381839" y="1386860"/>
                </a:lnTo>
                <a:lnTo>
                  <a:pt x="4338994" y="1411625"/>
                </a:lnTo>
                <a:lnTo>
                  <a:pt x="4297053" y="1438111"/>
                </a:lnTo>
                <a:lnTo>
                  <a:pt x="4256060" y="1466331"/>
                </a:lnTo>
                <a:lnTo>
                  <a:pt x="4216060" y="1496302"/>
                </a:lnTo>
                <a:lnTo>
                  <a:pt x="4177098" y="1528037"/>
                </a:lnTo>
                <a:lnTo>
                  <a:pt x="4139218" y="1561552"/>
                </a:lnTo>
                <a:lnTo>
                  <a:pt x="4102465" y="1596861"/>
                </a:lnTo>
                <a:lnTo>
                  <a:pt x="3956271" y="1743164"/>
                </a:lnTo>
                <a:lnTo>
                  <a:pt x="3810077" y="1596861"/>
                </a:lnTo>
                <a:lnTo>
                  <a:pt x="3773329" y="1561552"/>
                </a:lnTo>
                <a:lnTo>
                  <a:pt x="3735454" y="1528037"/>
                </a:lnTo>
                <a:lnTo>
                  <a:pt x="3696496" y="1496302"/>
                </a:lnTo>
                <a:lnTo>
                  <a:pt x="3656500" y="1466331"/>
                </a:lnTo>
                <a:lnTo>
                  <a:pt x="3615510" y="1438111"/>
                </a:lnTo>
                <a:lnTo>
                  <a:pt x="3573571" y="1411625"/>
                </a:lnTo>
                <a:lnTo>
                  <a:pt x="3530728" y="1386860"/>
                </a:lnTo>
                <a:lnTo>
                  <a:pt x="3487025" y="1363801"/>
                </a:lnTo>
                <a:lnTo>
                  <a:pt x="3442508" y="1342431"/>
                </a:lnTo>
                <a:lnTo>
                  <a:pt x="3397219" y="1322738"/>
                </a:lnTo>
                <a:lnTo>
                  <a:pt x="3351205" y="1304705"/>
                </a:lnTo>
                <a:lnTo>
                  <a:pt x="3304509" y="1288319"/>
                </a:lnTo>
                <a:lnTo>
                  <a:pt x="3257177" y="1273563"/>
                </a:lnTo>
                <a:lnTo>
                  <a:pt x="3209253" y="1260424"/>
                </a:lnTo>
                <a:lnTo>
                  <a:pt x="3160782" y="1248887"/>
                </a:lnTo>
                <a:lnTo>
                  <a:pt x="3111807" y="1238935"/>
                </a:lnTo>
                <a:lnTo>
                  <a:pt x="3062374" y="1230556"/>
                </a:lnTo>
                <a:lnTo>
                  <a:pt x="3012528" y="1223733"/>
                </a:lnTo>
                <a:lnTo>
                  <a:pt x="2962313" y="1218453"/>
                </a:lnTo>
                <a:lnTo>
                  <a:pt x="2911773" y="1214699"/>
                </a:lnTo>
                <a:lnTo>
                  <a:pt x="2860954" y="1212458"/>
                </a:lnTo>
                <a:lnTo>
                  <a:pt x="2809900" y="1211714"/>
                </a:lnTo>
                <a:lnTo>
                  <a:pt x="930019" y="1211714"/>
                </a:lnTo>
                <a:lnTo>
                  <a:pt x="882163" y="1210503"/>
                </a:lnTo>
                <a:lnTo>
                  <a:pt x="834935" y="1206908"/>
                </a:lnTo>
                <a:lnTo>
                  <a:pt x="788393" y="1200987"/>
                </a:lnTo>
                <a:lnTo>
                  <a:pt x="742596" y="1192800"/>
                </a:lnTo>
                <a:lnTo>
                  <a:pt x="697603" y="1182405"/>
                </a:lnTo>
                <a:lnTo>
                  <a:pt x="653471" y="1169860"/>
                </a:lnTo>
                <a:lnTo>
                  <a:pt x="610259" y="1155223"/>
                </a:lnTo>
                <a:lnTo>
                  <a:pt x="568026" y="1138554"/>
                </a:lnTo>
                <a:lnTo>
                  <a:pt x="526830" y="1119911"/>
                </a:lnTo>
                <a:lnTo>
                  <a:pt x="486730" y="1099351"/>
                </a:lnTo>
                <a:lnTo>
                  <a:pt x="447783" y="1076935"/>
                </a:lnTo>
                <a:lnTo>
                  <a:pt x="410049" y="1052719"/>
                </a:lnTo>
                <a:lnTo>
                  <a:pt x="373586" y="1026764"/>
                </a:lnTo>
                <a:lnTo>
                  <a:pt x="338453" y="999126"/>
                </a:lnTo>
                <a:lnTo>
                  <a:pt x="304707" y="969865"/>
                </a:lnTo>
                <a:lnTo>
                  <a:pt x="272407" y="939040"/>
                </a:lnTo>
                <a:lnTo>
                  <a:pt x="241612" y="906708"/>
                </a:lnTo>
                <a:lnTo>
                  <a:pt x="212380" y="872928"/>
                </a:lnTo>
                <a:lnTo>
                  <a:pt x="184770" y="837759"/>
                </a:lnTo>
                <a:lnTo>
                  <a:pt x="158840" y="801259"/>
                </a:lnTo>
                <a:lnTo>
                  <a:pt x="134648" y="763487"/>
                </a:lnTo>
                <a:lnTo>
                  <a:pt x="112254" y="724500"/>
                </a:lnTo>
                <a:lnTo>
                  <a:pt x="91715" y="684359"/>
                </a:lnTo>
                <a:lnTo>
                  <a:pt x="73089" y="643120"/>
                </a:lnTo>
                <a:lnTo>
                  <a:pt x="56436" y="600844"/>
                </a:lnTo>
                <a:lnTo>
                  <a:pt x="41814" y="557587"/>
                </a:lnTo>
                <a:lnTo>
                  <a:pt x="29281" y="513409"/>
                </a:lnTo>
                <a:lnTo>
                  <a:pt x="18895" y="468368"/>
                </a:lnTo>
                <a:lnTo>
                  <a:pt x="10716" y="422522"/>
                </a:lnTo>
                <a:lnTo>
                  <a:pt x="4801" y="375931"/>
                </a:lnTo>
                <a:lnTo>
                  <a:pt x="1210" y="328652"/>
                </a:lnTo>
                <a:lnTo>
                  <a:pt x="0" y="280745"/>
                </a:lnTo>
                <a:lnTo>
                  <a:pt x="0" y="206879"/>
                </a:lnTo>
                <a:lnTo>
                  <a:pt x="5460" y="159440"/>
                </a:lnTo>
                <a:lnTo>
                  <a:pt x="21014" y="115894"/>
                </a:lnTo>
                <a:lnTo>
                  <a:pt x="45418" y="77482"/>
                </a:lnTo>
                <a:lnTo>
                  <a:pt x="77432" y="45445"/>
                </a:lnTo>
                <a:lnTo>
                  <a:pt x="115813" y="21025"/>
                </a:lnTo>
                <a:lnTo>
                  <a:pt x="159319" y="5463"/>
                </a:lnTo>
                <a:lnTo>
                  <a:pt x="206709" y="0"/>
                </a:lnTo>
                <a:lnTo>
                  <a:pt x="254083" y="5463"/>
                </a:lnTo>
                <a:lnTo>
                  <a:pt x="297579" y="21025"/>
                </a:lnTo>
                <a:lnTo>
                  <a:pt x="335953" y="45445"/>
                </a:lnTo>
                <a:lnTo>
                  <a:pt x="367962" y="77482"/>
                </a:lnTo>
                <a:lnTo>
                  <a:pt x="392364" y="115894"/>
                </a:lnTo>
                <a:lnTo>
                  <a:pt x="407917" y="159440"/>
                </a:lnTo>
                <a:lnTo>
                  <a:pt x="413378" y="206879"/>
                </a:lnTo>
                <a:lnTo>
                  <a:pt x="413378" y="458060"/>
                </a:lnTo>
                <a:lnTo>
                  <a:pt x="415489" y="505138"/>
                </a:lnTo>
                <a:lnTo>
                  <a:pt x="421701" y="551032"/>
                </a:lnTo>
                <a:lnTo>
                  <a:pt x="431831" y="595559"/>
                </a:lnTo>
                <a:lnTo>
                  <a:pt x="445697" y="638537"/>
                </a:lnTo>
                <a:lnTo>
                  <a:pt x="463118" y="679782"/>
                </a:lnTo>
                <a:lnTo>
                  <a:pt x="483909" y="719113"/>
                </a:lnTo>
                <a:lnTo>
                  <a:pt x="507890" y="756347"/>
                </a:lnTo>
                <a:lnTo>
                  <a:pt x="534878" y="791300"/>
                </a:lnTo>
                <a:lnTo>
                  <a:pt x="564690" y="823792"/>
                </a:lnTo>
                <a:lnTo>
                  <a:pt x="597144" y="853638"/>
                </a:lnTo>
                <a:lnTo>
                  <a:pt x="632058" y="880657"/>
                </a:lnTo>
                <a:lnTo>
                  <a:pt x="669250" y="904665"/>
                </a:lnTo>
                <a:lnTo>
                  <a:pt x="708537" y="925481"/>
                </a:lnTo>
                <a:lnTo>
                  <a:pt x="749737" y="942922"/>
                </a:lnTo>
                <a:lnTo>
                  <a:pt x="792667" y="956805"/>
                </a:lnTo>
                <a:lnTo>
                  <a:pt x="837146" y="966947"/>
                </a:lnTo>
                <a:lnTo>
                  <a:pt x="882991" y="973166"/>
                </a:lnTo>
                <a:lnTo>
                  <a:pt x="930019" y="975280"/>
                </a:lnTo>
                <a:lnTo>
                  <a:pt x="2809900" y="975280"/>
                </a:lnTo>
                <a:lnTo>
                  <a:pt x="2860462" y="975963"/>
                </a:lnTo>
                <a:lnTo>
                  <a:pt x="2910792" y="978007"/>
                </a:lnTo>
                <a:lnTo>
                  <a:pt x="2960869" y="981401"/>
                </a:lnTo>
                <a:lnTo>
                  <a:pt x="3010672" y="986139"/>
                </a:lnTo>
                <a:lnTo>
                  <a:pt x="3060181" y="992209"/>
                </a:lnTo>
                <a:lnTo>
                  <a:pt x="3109373" y="999605"/>
                </a:lnTo>
                <a:lnTo>
                  <a:pt x="3158229" y="1008316"/>
                </a:lnTo>
                <a:lnTo>
                  <a:pt x="3206728" y="1018334"/>
                </a:lnTo>
                <a:lnTo>
                  <a:pt x="3254848" y="1029650"/>
                </a:lnTo>
                <a:lnTo>
                  <a:pt x="3302569" y="1042254"/>
                </a:lnTo>
                <a:lnTo>
                  <a:pt x="3349870" y="1056139"/>
                </a:lnTo>
                <a:lnTo>
                  <a:pt x="3396730" y="1071295"/>
                </a:lnTo>
                <a:lnTo>
                  <a:pt x="3443128" y="1087713"/>
                </a:lnTo>
                <a:lnTo>
                  <a:pt x="3489043" y="1105384"/>
                </a:lnTo>
                <a:lnTo>
                  <a:pt x="3534454" y="1124300"/>
                </a:lnTo>
                <a:lnTo>
                  <a:pt x="3579341" y="1144451"/>
                </a:lnTo>
                <a:lnTo>
                  <a:pt x="3623683" y="1165829"/>
                </a:lnTo>
                <a:lnTo>
                  <a:pt x="3667458" y="1188424"/>
                </a:lnTo>
                <a:lnTo>
                  <a:pt x="3710646" y="1212228"/>
                </a:lnTo>
                <a:lnTo>
                  <a:pt x="3753225" y="1237232"/>
                </a:lnTo>
                <a:lnTo>
                  <a:pt x="3795176" y="1263426"/>
                </a:lnTo>
                <a:lnTo>
                  <a:pt x="3836477" y="1290803"/>
                </a:lnTo>
                <a:lnTo>
                  <a:pt x="3877107" y="1319352"/>
                </a:lnTo>
                <a:lnTo>
                  <a:pt x="3917045" y="1349066"/>
                </a:lnTo>
                <a:lnTo>
                  <a:pt x="3956271" y="1379934"/>
                </a:lnTo>
                <a:lnTo>
                  <a:pt x="3995501" y="1349066"/>
                </a:lnTo>
                <a:lnTo>
                  <a:pt x="4035443" y="1319352"/>
                </a:lnTo>
                <a:lnTo>
                  <a:pt x="4076076" y="1290803"/>
                </a:lnTo>
                <a:lnTo>
                  <a:pt x="4117379" y="1263426"/>
                </a:lnTo>
                <a:lnTo>
                  <a:pt x="4159332" y="1237232"/>
                </a:lnTo>
                <a:lnTo>
                  <a:pt x="4201912" y="1212228"/>
                </a:lnTo>
                <a:lnTo>
                  <a:pt x="4245101" y="1188424"/>
                </a:lnTo>
                <a:lnTo>
                  <a:pt x="4288876" y="1165829"/>
                </a:lnTo>
                <a:lnTo>
                  <a:pt x="4333218" y="1144451"/>
                </a:lnTo>
                <a:lnTo>
                  <a:pt x="4378105" y="1124300"/>
                </a:lnTo>
                <a:lnTo>
                  <a:pt x="4423516" y="1105384"/>
                </a:lnTo>
                <a:lnTo>
                  <a:pt x="4469431" y="1087713"/>
                </a:lnTo>
                <a:lnTo>
                  <a:pt x="4515828" y="1071295"/>
                </a:lnTo>
                <a:lnTo>
                  <a:pt x="4562688" y="1056139"/>
                </a:lnTo>
                <a:lnTo>
                  <a:pt x="4609989" y="1042254"/>
                </a:lnTo>
                <a:lnTo>
                  <a:pt x="4657710" y="1029650"/>
                </a:lnTo>
                <a:lnTo>
                  <a:pt x="4705831" y="1018334"/>
                </a:lnTo>
                <a:lnTo>
                  <a:pt x="4754330" y="1008316"/>
                </a:lnTo>
                <a:lnTo>
                  <a:pt x="4803187" y="999605"/>
                </a:lnTo>
                <a:lnTo>
                  <a:pt x="4852382" y="992209"/>
                </a:lnTo>
                <a:lnTo>
                  <a:pt x="4901893" y="986139"/>
                </a:lnTo>
                <a:lnTo>
                  <a:pt x="4951699" y="981401"/>
                </a:lnTo>
                <a:lnTo>
                  <a:pt x="5001780" y="978007"/>
                </a:lnTo>
                <a:lnTo>
                  <a:pt x="5052115" y="975963"/>
                </a:lnTo>
                <a:lnTo>
                  <a:pt x="5102683" y="975280"/>
                </a:lnTo>
                <a:lnTo>
                  <a:pt x="6982513" y="975280"/>
                </a:lnTo>
                <a:lnTo>
                  <a:pt x="7029543" y="973166"/>
                </a:lnTo>
                <a:lnTo>
                  <a:pt x="7075390" y="966947"/>
                </a:lnTo>
                <a:lnTo>
                  <a:pt x="7119872" y="956805"/>
                </a:lnTo>
                <a:lnTo>
                  <a:pt x="7162805" y="942922"/>
                </a:lnTo>
                <a:lnTo>
                  <a:pt x="7204009" y="925481"/>
                </a:lnTo>
                <a:lnTo>
                  <a:pt x="7243299" y="904665"/>
                </a:lnTo>
                <a:lnTo>
                  <a:pt x="7280495" y="880657"/>
                </a:lnTo>
                <a:lnTo>
                  <a:pt x="7315413" y="853638"/>
                </a:lnTo>
                <a:lnTo>
                  <a:pt x="7347871" y="823792"/>
                </a:lnTo>
                <a:lnTo>
                  <a:pt x="7377687" y="791300"/>
                </a:lnTo>
                <a:lnTo>
                  <a:pt x="7404678" y="756347"/>
                </a:lnTo>
                <a:lnTo>
                  <a:pt x="7428662" y="719113"/>
                </a:lnTo>
                <a:lnTo>
                  <a:pt x="7449457" y="679782"/>
                </a:lnTo>
                <a:lnTo>
                  <a:pt x="7466880" y="638537"/>
                </a:lnTo>
                <a:lnTo>
                  <a:pt x="7480748" y="595559"/>
                </a:lnTo>
                <a:lnTo>
                  <a:pt x="7490880" y="551032"/>
                </a:lnTo>
                <a:lnTo>
                  <a:pt x="7497093" y="505138"/>
                </a:lnTo>
                <a:lnTo>
                  <a:pt x="7499205" y="458060"/>
                </a:lnTo>
                <a:lnTo>
                  <a:pt x="7499205" y="206879"/>
                </a:lnTo>
                <a:lnTo>
                  <a:pt x="7504663" y="159440"/>
                </a:lnTo>
                <a:lnTo>
                  <a:pt x="7520209" y="115894"/>
                </a:lnTo>
                <a:lnTo>
                  <a:pt x="7544604" y="77482"/>
                </a:lnTo>
                <a:lnTo>
                  <a:pt x="7576608" y="45445"/>
                </a:lnTo>
                <a:lnTo>
                  <a:pt x="7614981" y="21025"/>
                </a:lnTo>
                <a:lnTo>
                  <a:pt x="7658483" y="5463"/>
                </a:lnTo>
                <a:lnTo>
                  <a:pt x="7705874" y="0"/>
                </a:lnTo>
                <a:lnTo>
                  <a:pt x="7753260" y="5463"/>
                </a:lnTo>
                <a:lnTo>
                  <a:pt x="7796759" y="21025"/>
                </a:lnTo>
                <a:lnTo>
                  <a:pt x="7835131" y="45445"/>
                </a:lnTo>
                <a:lnTo>
                  <a:pt x="7867134" y="77482"/>
                </a:lnTo>
                <a:lnTo>
                  <a:pt x="7891528" y="115894"/>
                </a:lnTo>
                <a:lnTo>
                  <a:pt x="7907075" y="159440"/>
                </a:lnTo>
                <a:lnTo>
                  <a:pt x="7912532" y="206879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598" y="986857"/>
            <a:ext cx="545592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70" dirty="0">
                <a:solidFill>
                  <a:srgbClr val="FFA511"/>
                </a:solidFill>
              </a:rPr>
              <a:t>Ba</a:t>
            </a:r>
            <a:r>
              <a:rPr sz="5100" spc="17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70" dirty="0">
                <a:solidFill>
                  <a:srgbClr val="FFA511"/>
                </a:solidFill>
              </a:rPr>
              <a:t>ic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r>
              <a:rPr sz="5200" spc="-420" dirty="0">
                <a:solidFill>
                  <a:srgbClr val="FFA511"/>
                </a:solidFill>
              </a:rPr>
              <a:t> </a:t>
            </a:r>
            <a:r>
              <a:rPr sz="5200" spc="-75" dirty="0">
                <a:solidFill>
                  <a:srgbClr val="FFA511"/>
                </a:solidFill>
              </a:rPr>
              <a:t>Page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814" y="1996865"/>
            <a:ext cx="3847465" cy="245427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5" dirty="0">
                <a:solidFill>
                  <a:srgbClr val="17D9FF"/>
                </a:solidFill>
                <a:latin typeface="Arial"/>
                <a:cs typeface="Arial"/>
              </a:rPr>
              <a:t>&lt;!</a:t>
            </a:r>
            <a:r>
              <a:rPr sz="3350" spc="45" dirty="0">
                <a:solidFill>
                  <a:srgbClr val="17D9FF"/>
                </a:solidFill>
                <a:latin typeface="Arial"/>
                <a:cs typeface="Arial"/>
              </a:rPr>
              <a:t>DOCTYPE</a:t>
            </a:r>
            <a:r>
              <a:rPr sz="3350" spc="-114" dirty="0">
                <a:solidFill>
                  <a:srgbClr val="17D9FF"/>
                </a:solidFill>
                <a:latin typeface="Arial"/>
                <a:cs typeface="Arial"/>
              </a:rPr>
              <a:t> 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450" spc="180" dirty="0">
                <a:solidFill>
                  <a:srgbClr val="17D9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8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450" spc="18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12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3450" spc="12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990" y="4425741"/>
            <a:ext cx="6409690" cy="1644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335"/>
              </a:spcBef>
            </a:pP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3450" spc="1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3350" spc="16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3250" spc="160" dirty="0">
                <a:solidFill>
                  <a:srgbClr val="FFFFFF"/>
                </a:solidFill>
                <a:latin typeface="Trebuchet MS"/>
                <a:cs typeface="Trebuchet MS"/>
              </a:rPr>
              <a:t>rst</a:t>
            </a:r>
            <a:r>
              <a:rPr sz="3250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3450" spc="11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3450" spc="1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345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814" y="6044991"/>
            <a:ext cx="5117465" cy="3263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23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bod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  <a:spcBef>
                <a:spcPts val="2235"/>
              </a:spcBef>
            </a:pP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r>
              <a:rPr sz="33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229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22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2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229" dirty="0">
                <a:solidFill>
                  <a:srgbClr val="FFFFFF"/>
                </a:solidFill>
                <a:latin typeface="Arial"/>
                <a:cs typeface="Arial"/>
              </a:rPr>
              <a:t>ld</a:t>
            </a:r>
            <a:r>
              <a:rPr sz="3450" spc="229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50" spc="229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245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45" dirty="0">
                <a:solidFill>
                  <a:srgbClr val="FFFFFF"/>
                </a:solidFill>
                <a:latin typeface="Arial"/>
                <a:cs typeface="Arial"/>
              </a:rPr>
              <a:t>bod</a:t>
            </a:r>
            <a:r>
              <a:rPr sz="3250" spc="2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450" spc="24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50" dirty="0">
                <a:solidFill>
                  <a:srgbClr val="FFFFFF"/>
                </a:solidFill>
                <a:latin typeface="Arial"/>
                <a:cs typeface="Arial"/>
              </a:rPr>
              <a:t>&lt;/</a:t>
            </a:r>
            <a:r>
              <a:rPr sz="3350" spc="2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25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450" spc="25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223" y="2293896"/>
            <a:ext cx="54978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2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125" dirty="0">
                <a:solidFill>
                  <a:srgbClr val="32BD15"/>
                </a:solidFill>
                <a:latin typeface="Arial"/>
                <a:cs typeface="Arial"/>
              </a:rPr>
              <a:t>ell</a:t>
            </a:r>
            <a:r>
              <a:rPr sz="2550" spc="125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550" spc="-10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b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o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ws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550" spc="-10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550" spc="145" dirty="0">
                <a:solidFill>
                  <a:srgbClr val="32BD15"/>
                </a:solidFill>
                <a:latin typeface="Trebuchet MS"/>
                <a:cs typeface="Trebuchet MS"/>
              </a:rPr>
              <a:t>y</a:t>
            </a:r>
            <a:r>
              <a:rPr sz="2600" spc="145" dirty="0">
                <a:solidFill>
                  <a:srgbClr val="32BD15"/>
                </a:solidFill>
                <a:latin typeface="Arial"/>
                <a:cs typeface="Arial"/>
              </a:rPr>
              <a:t>o</a:t>
            </a:r>
            <a:r>
              <a:rPr sz="2550" spc="145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2550" spc="-10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r>
              <a:rPr sz="2550" spc="4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4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2600" spc="-5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32BD15"/>
                </a:solidFill>
                <a:latin typeface="Trebuchet MS"/>
                <a:cs typeface="Trebuchet MS"/>
              </a:rPr>
              <a:t>us</a:t>
            </a:r>
            <a:r>
              <a:rPr sz="2600" spc="135" dirty="0">
                <a:solidFill>
                  <a:srgbClr val="32BD15"/>
                </a:solidFill>
                <a:latin typeface="Arial"/>
                <a:cs typeface="Arial"/>
              </a:rPr>
              <a:t>ing</a:t>
            </a:r>
            <a:r>
              <a:rPr sz="2600" spc="-5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32BD15"/>
                </a:solidFill>
                <a:latin typeface="Arial"/>
                <a:cs typeface="Arial"/>
              </a:rPr>
              <a:t>HTML</a:t>
            </a:r>
            <a:r>
              <a:rPr sz="2550" spc="150" dirty="0">
                <a:solidFill>
                  <a:srgbClr val="32BD15"/>
                </a:solidFill>
                <a:latin typeface="Trebuchet MS"/>
                <a:cs typeface="Trebuchet MS"/>
              </a:rPr>
              <a:t>5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514" y="3117158"/>
            <a:ext cx="40646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80" dirty="0">
                <a:solidFill>
                  <a:srgbClr val="32BD15"/>
                </a:solidFill>
                <a:latin typeface="Arial"/>
                <a:cs typeface="Arial"/>
              </a:rPr>
              <a:t>oo</a:t>
            </a: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550" spc="-12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150" dirty="0">
                <a:solidFill>
                  <a:srgbClr val="32BD15"/>
                </a:solidFill>
                <a:latin typeface="Arial"/>
                <a:cs typeface="Arial"/>
              </a:rPr>
              <a:t>of</a:t>
            </a:r>
            <a:r>
              <a:rPr sz="2600" spc="-7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32BD15"/>
                </a:solidFill>
                <a:latin typeface="Arial"/>
                <a:cs typeface="Arial"/>
              </a:rPr>
              <a:t>an</a:t>
            </a:r>
            <a:r>
              <a:rPr sz="2600" spc="-7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32BD15"/>
                </a:solidFill>
                <a:latin typeface="Arial"/>
                <a:cs typeface="Arial"/>
              </a:rPr>
              <a:t>h</a:t>
            </a:r>
            <a:r>
              <a:rPr sz="2550" spc="14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145" dirty="0">
                <a:solidFill>
                  <a:srgbClr val="32BD15"/>
                </a:solidFill>
                <a:latin typeface="Arial"/>
                <a:cs typeface="Arial"/>
              </a:rPr>
              <a:t>ml</a:t>
            </a:r>
            <a:r>
              <a:rPr sz="2600" spc="-7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doc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men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8797" y="3960814"/>
            <a:ext cx="36664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80" dirty="0">
                <a:solidFill>
                  <a:srgbClr val="32BD15"/>
                </a:solidFill>
                <a:latin typeface="Arial"/>
                <a:cs typeface="Arial"/>
              </a:rPr>
              <a:t>con</a:t>
            </a: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80" dirty="0">
                <a:solidFill>
                  <a:srgbClr val="32BD15"/>
                </a:solidFill>
                <a:latin typeface="Arial"/>
                <a:cs typeface="Arial"/>
              </a:rPr>
              <a:t>aine</a:t>
            </a: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r </a:t>
            </a:r>
            <a:r>
              <a:rPr sz="2600" spc="140" dirty="0">
                <a:solidFill>
                  <a:srgbClr val="32BD15"/>
                </a:solidFill>
                <a:latin typeface="Arial"/>
                <a:cs typeface="Arial"/>
              </a:rPr>
              <a:t>fo</a:t>
            </a:r>
            <a:r>
              <a:rPr sz="2550" spc="14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550" spc="-34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32BD15"/>
                </a:solidFill>
                <a:latin typeface="Arial"/>
                <a:cs typeface="Arial"/>
              </a:rPr>
              <a:t>me</a:t>
            </a:r>
            <a:r>
              <a:rPr sz="2550" spc="5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50" dirty="0">
                <a:solidFill>
                  <a:srgbClr val="32BD15"/>
                </a:solidFill>
                <a:latin typeface="Arial"/>
                <a:cs typeface="Arial"/>
              </a:rPr>
              <a:t>ada</a:t>
            </a:r>
            <a:r>
              <a:rPr sz="2550" spc="5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50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75" y="6312467"/>
            <a:ext cx="65925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0" dirty="0">
                <a:solidFill>
                  <a:srgbClr val="32BD15"/>
                </a:solidFill>
                <a:latin typeface="Arial"/>
                <a:cs typeface="Arial"/>
              </a:rPr>
              <a:t>con</a:t>
            </a:r>
            <a:r>
              <a:rPr sz="2550" spc="10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100" dirty="0">
                <a:solidFill>
                  <a:srgbClr val="32BD15"/>
                </a:solidFill>
                <a:latin typeface="Arial"/>
                <a:cs typeface="Arial"/>
              </a:rPr>
              <a:t>ain</a:t>
            </a:r>
            <a:r>
              <a:rPr sz="2550" spc="100" dirty="0">
                <a:solidFill>
                  <a:srgbClr val="32BD15"/>
                </a:solidFill>
                <a:latin typeface="Trebuchet MS"/>
                <a:cs typeface="Trebuchet MS"/>
              </a:rPr>
              <a:t>s</a:t>
            </a:r>
            <a:r>
              <a:rPr sz="2550" spc="-105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600" spc="135" dirty="0">
                <a:solidFill>
                  <a:srgbClr val="32BD15"/>
                </a:solidFill>
                <a:latin typeface="Arial"/>
                <a:cs typeface="Arial"/>
              </a:rPr>
              <a:t>all</a:t>
            </a:r>
            <a:r>
              <a:rPr sz="2600" spc="-5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32BD15"/>
                </a:solidFill>
                <a:latin typeface="Arial"/>
                <a:cs typeface="Arial"/>
              </a:rPr>
              <a:t>da</a:t>
            </a:r>
            <a:r>
              <a:rPr sz="2550" spc="4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40" dirty="0">
                <a:solidFill>
                  <a:srgbClr val="32BD15"/>
                </a:solidFill>
                <a:latin typeface="Arial"/>
                <a:cs typeface="Arial"/>
              </a:rPr>
              <a:t>a</a:t>
            </a:r>
            <a:r>
              <a:rPr sz="2600" spc="-5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85" dirty="0">
                <a:solidFill>
                  <a:srgbClr val="32BD15"/>
                </a:solidFill>
                <a:latin typeface="Arial"/>
                <a:cs typeface="Arial"/>
              </a:rPr>
              <a:t>ende</a:t>
            </a:r>
            <a:r>
              <a:rPr sz="2550" spc="85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85" dirty="0">
                <a:solidFill>
                  <a:srgbClr val="32BD15"/>
                </a:solidFill>
                <a:latin typeface="Arial"/>
                <a:cs typeface="Arial"/>
              </a:rPr>
              <a:t>ed</a:t>
            </a:r>
            <a:r>
              <a:rPr sz="2600" spc="-5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32BD15"/>
                </a:solidFill>
                <a:latin typeface="Arial"/>
                <a:cs typeface="Arial"/>
              </a:rPr>
              <a:t>b</a:t>
            </a:r>
            <a:r>
              <a:rPr sz="2550" spc="155" dirty="0">
                <a:solidFill>
                  <a:srgbClr val="32BD15"/>
                </a:solidFill>
                <a:latin typeface="Trebuchet MS"/>
                <a:cs typeface="Trebuchet MS"/>
              </a:rPr>
              <a:t>y</a:t>
            </a:r>
            <a:r>
              <a:rPr sz="2550" spc="-10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2550" spc="55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55" dirty="0">
                <a:solidFill>
                  <a:srgbClr val="32BD15"/>
                </a:solidFill>
                <a:latin typeface="Arial"/>
                <a:cs typeface="Arial"/>
              </a:rPr>
              <a:t>he</a:t>
            </a:r>
            <a:r>
              <a:rPr sz="2600" spc="-5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b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o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ws</a:t>
            </a:r>
            <a:r>
              <a:rPr sz="2600" spc="110" dirty="0">
                <a:solidFill>
                  <a:srgbClr val="32BD15"/>
                </a:solidFill>
                <a:latin typeface="Arial"/>
                <a:cs typeface="Arial"/>
              </a:rPr>
              <a:t>e</a:t>
            </a:r>
            <a:r>
              <a:rPr sz="2550" spc="11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7344" y="4904139"/>
            <a:ext cx="15049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35" dirty="0">
                <a:solidFill>
                  <a:srgbClr val="32BD15"/>
                </a:solidFill>
                <a:latin typeface="Arial"/>
                <a:cs typeface="Arial"/>
              </a:rPr>
              <a:t>page</a:t>
            </a:r>
            <a:r>
              <a:rPr sz="2600" spc="-12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80" dirty="0">
                <a:solidFill>
                  <a:srgbClr val="32BD15"/>
                </a:solidFill>
                <a:latin typeface="Arial"/>
                <a:cs typeface="Arial"/>
              </a:rPr>
              <a:t>i</a:t>
            </a:r>
            <a:r>
              <a:rPr sz="2550" spc="8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spc="80" dirty="0">
                <a:solidFill>
                  <a:srgbClr val="32BD15"/>
                </a:solidFill>
                <a:latin typeface="Arial"/>
                <a:cs typeface="Arial"/>
              </a:rPr>
              <a:t>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876" y="7196936"/>
            <a:ext cx="22358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70" dirty="0">
                <a:solidFill>
                  <a:srgbClr val="32BD15"/>
                </a:solidFill>
                <a:latin typeface="Arial"/>
                <a:cs typeface="Arial"/>
              </a:rPr>
              <a:t>pa</a:t>
            </a:r>
            <a:r>
              <a:rPr sz="2550" spc="7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70" dirty="0">
                <a:solidFill>
                  <a:srgbClr val="32BD15"/>
                </a:solidFill>
                <a:latin typeface="Arial"/>
                <a:cs typeface="Arial"/>
              </a:rPr>
              <a:t>ag</a:t>
            </a:r>
            <a:r>
              <a:rPr sz="2550" spc="70" dirty="0">
                <a:solidFill>
                  <a:srgbClr val="32BD15"/>
                </a:solidFill>
                <a:latin typeface="Trebuchet MS"/>
                <a:cs typeface="Trebuchet MS"/>
              </a:rPr>
              <a:t>r</a:t>
            </a:r>
            <a:r>
              <a:rPr sz="2600" spc="70" dirty="0">
                <a:solidFill>
                  <a:srgbClr val="32BD15"/>
                </a:solidFill>
                <a:latin typeface="Arial"/>
                <a:cs typeface="Arial"/>
              </a:rPr>
              <a:t>aph</a:t>
            </a:r>
            <a:r>
              <a:rPr sz="2600" spc="-9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32BD15"/>
                </a:solidFill>
                <a:latin typeface="Trebuchet MS"/>
                <a:cs typeface="Trebuchet MS"/>
              </a:rPr>
              <a:t>t</a:t>
            </a:r>
            <a:r>
              <a:rPr sz="2600" dirty="0">
                <a:solidFill>
                  <a:srgbClr val="32BD15"/>
                </a:solidFill>
                <a:latin typeface="Arial"/>
                <a:cs typeface="Arial"/>
              </a:rPr>
              <a:t>ag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0088" y="992625"/>
            <a:ext cx="923630" cy="923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514" y="986857"/>
            <a:ext cx="40316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5" dirty="0">
                <a:solidFill>
                  <a:srgbClr val="FFA511"/>
                </a:solidFill>
              </a:rPr>
              <a:t>Q</a:t>
            </a:r>
            <a:r>
              <a:rPr sz="5100" spc="305" dirty="0">
                <a:solidFill>
                  <a:srgbClr val="FFA511"/>
                </a:solidFill>
                <a:latin typeface="Trebuchet MS"/>
                <a:cs typeface="Trebuchet MS"/>
              </a:rPr>
              <a:t>u</a:t>
            </a:r>
            <a:r>
              <a:rPr sz="5200" spc="305" dirty="0">
                <a:solidFill>
                  <a:srgbClr val="FFA511"/>
                </a:solidFill>
              </a:rPr>
              <a:t>ick</a:t>
            </a:r>
            <a:r>
              <a:rPr sz="5200" spc="-175" dirty="0">
                <a:solidFill>
                  <a:srgbClr val="FFA511"/>
                </a:solidFill>
              </a:rPr>
              <a:t> </a:t>
            </a:r>
            <a:r>
              <a:rPr sz="5200" spc="155" dirty="0">
                <a:solidFill>
                  <a:srgbClr val="FFA511"/>
                </a:solidFill>
              </a:rPr>
              <a:t>Poin</a:t>
            </a:r>
            <a:r>
              <a:rPr sz="5100" spc="155" dirty="0">
                <a:solidFill>
                  <a:srgbClr val="FFA511"/>
                </a:solidFill>
                <a:latin typeface="Trebuchet MS"/>
                <a:cs typeface="Trebuchet MS"/>
              </a:rPr>
              <a:t>ts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24" y="2722588"/>
            <a:ext cx="11855450" cy="451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bod</a:t>
            </a:r>
            <a:r>
              <a:rPr sz="3250" spc="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15240" marR="1563370">
              <a:lnSpc>
                <a:spcPct val="123800"/>
              </a:lnSpc>
            </a:pPr>
            <a:r>
              <a:rPr sz="3350" spc="20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3250" spc="20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250" spc="130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Arial"/>
                <a:cs typeface="Arial"/>
              </a:rPr>
              <a:t>opening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12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clo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35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50" spc="85" dirty="0">
                <a:solidFill>
                  <a:srgbClr val="FFFFFF"/>
                </a:solidFill>
                <a:latin typeface="Trebuchet MS"/>
                <a:cs typeface="Trebuchet MS"/>
              </a:rPr>
              <a:t>tw</a:t>
            </a:r>
            <a:r>
              <a:rPr sz="3350" spc="85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3350" spc="4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9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50" spc="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250" spc="95" dirty="0">
                <a:solidFill>
                  <a:srgbClr val="FFFFFF"/>
                </a:solidFill>
                <a:latin typeface="Trebuchet MS"/>
                <a:cs typeface="Trebuchet MS"/>
              </a:rPr>
              <a:t>tw</a:t>
            </a:r>
            <a:r>
              <a:rPr sz="3350" spc="95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3450" spc="9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37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4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7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3350" spc="1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8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40" dirty="0">
                <a:solidFill>
                  <a:srgbClr val="FFFFFF"/>
                </a:solidFill>
                <a:latin typeface="Arial"/>
                <a:cs typeface="Arial"/>
              </a:rPr>
              <a:t>pec</a:t>
            </a:r>
            <a:r>
              <a:rPr sz="3250" spc="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6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50" spc="16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3250" spc="1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4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50" spc="15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3350" spc="15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edi</a:t>
            </a:r>
            <a:r>
              <a:rPr sz="325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50" spc="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9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274" y="986857"/>
            <a:ext cx="632650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40" dirty="0">
                <a:solidFill>
                  <a:srgbClr val="FFA511"/>
                </a:solidFill>
              </a:rPr>
              <a:t>Commen</a:t>
            </a:r>
            <a:r>
              <a:rPr sz="5100" spc="240" dirty="0">
                <a:solidFill>
                  <a:srgbClr val="FFA511"/>
                </a:solidFill>
                <a:latin typeface="Trebuchet MS"/>
                <a:cs typeface="Trebuchet MS"/>
              </a:rPr>
              <a:t>ts </a:t>
            </a:r>
            <a:r>
              <a:rPr sz="5200" spc="285" dirty="0">
                <a:solidFill>
                  <a:srgbClr val="FFA511"/>
                </a:solidFill>
              </a:rPr>
              <a:t>in</a:t>
            </a:r>
            <a:r>
              <a:rPr sz="5200" spc="-580" dirty="0">
                <a:solidFill>
                  <a:srgbClr val="FFA511"/>
                </a:solidFill>
              </a:rPr>
              <a:t> </a:t>
            </a:r>
            <a:r>
              <a:rPr sz="5200" spc="235" dirty="0">
                <a:solidFill>
                  <a:srgbClr val="FFA511"/>
                </a:solidFill>
              </a:rPr>
              <a:t>HTML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459623"/>
            <a:ext cx="823975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315" dirty="0">
                <a:solidFill>
                  <a:srgbClr val="32BD15"/>
                </a:solidFill>
                <a:latin typeface="Arial"/>
                <a:cs typeface="Arial"/>
              </a:rPr>
              <a:t>&lt;!--</a:t>
            </a:r>
            <a:r>
              <a:rPr sz="4000" spc="-11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8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10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39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Arial"/>
                <a:cs typeface="Arial"/>
              </a:rPr>
              <a:t>Commen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spc="360" dirty="0">
                <a:solidFill>
                  <a:srgbClr val="32BD15"/>
                </a:solidFill>
                <a:latin typeface="Arial"/>
                <a:cs typeface="Arial"/>
              </a:rPr>
              <a:t>--&gt;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14375"/>
            <a:ext cx="931862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170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325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5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3250" spc="10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2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3250" spc="2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220" dirty="0">
                <a:solidFill>
                  <a:srgbClr val="FFFFFF"/>
                </a:solidFill>
                <a:latin typeface="Arial"/>
                <a:cs typeface="Arial"/>
              </a:rPr>
              <a:t>ld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32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3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3250" spc="14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3350" spc="14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450" spc="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421" y="986863"/>
            <a:ext cx="87318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 dirty="0">
                <a:solidFill>
                  <a:srgbClr val="FFA511"/>
                </a:solidFill>
              </a:rPr>
              <a:t>HTML </a:t>
            </a:r>
            <a:r>
              <a:rPr sz="5200" spc="355" dirty="0">
                <a:solidFill>
                  <a:srgbClr val="FFA511"/>
                </a:solidFill>
              </a:rPr>
              <a:t>i</a:t>
            </a:r>
            <a:r>
              <a:rPr sz="5100" spc="355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100" spc="-1055" dirty="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200" spc="130" dirty="0">
                <a:solidFill>
                  <a:srgbClr val="F52087"/>
                </a:solidFill>
              </a:rPr>
              <a:t>NOT </a:t>
            </a:r>
            <a:r>
              <a:rPr sz="5200" spc="145" dirty="0">
                <a:solidFill>
                  <a:srgbClr val="FFA511"/>
                </a:solidFill>
              </a:rPr>
              <a:t>ca</a:t>
            </a:r>
            <a:r>
              <a:rPr sz="5100" spc="145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145" dirty="0">
                <a:solidFill>
                  <a:srgbClr val="FFA511"/>
                </a:solidFill>
              </a:rPr>
              <a:t>e 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220" dirty="0">
                <a:solidFill>
                  <a:srgbClr val="FFA511"/>
                </a:solidFill>
              </a:rPr>
              <a:t>en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s</a:t>
            </a:r>
            <a:r>
              <a:rPr sz="5200" spc="220" dirty="0">
                <a:solidFill>
                  <a:srgbClr val="FFA511"/>
                </a:solidFill>
              </a:rPr>
              <a:t>i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r>
              <a:rPr sz="5200" spc="220" dirty="0">
                <a:solidFill>
                  <a:srgbClr val="FFA511"/>
                </a:solidFill>
              </a:rPr>
              <a:t>i</a:t>
            </a:r>
            <a:r>
              <a:rPr sz="5100" spc="220" dirty="0">
                <a:solidFill>
                  <a:srgbClr val="FFA511"/>
                </a:solidFill>
                <a:latin typeface="Trebuchet MS"/>
                <a:cs typeface="Trebuchet MS"/>
              </a:rPr>
              <a:t>v</a:t>
            </a:r>
            <a:r>
              <a:rPr sz="5200" spc="220" dirty="0">
                <a:solidFill>
                  <a:srgbClr val="FFA511"/>
                </a:solidFill>
              </a:rPr>
              <a:t>e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8660"/>
            <a:ext cx="4514850" cy="4732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1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800" spc="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900" spc="215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4000" spc="21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4000" spc="2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8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8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4000" spc="18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4000" spc="2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000" spc="6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4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4000" spc="14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4000" spc="2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35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35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4000" spc="135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210" dirty="0">
                <a:solidFill>
                  <a:srgbClr val="FFFFFF"/>
                </a:solidFill>
                <a:latin typeface="Arial"/>
                <a:cs typeface="Arial"/>
              </a:rPr>
              <a:t>bod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000" spc="210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4000" spc="2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400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14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900" spc="114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r>
              <a:rPr sz="4000" spc="114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1441</Words>
  <Application>Microsoft Office PowerPoint</Application>
  <PresentationFormat>Custom</PresentationFormat>
  <Paragraphs>366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Trebuchet MS</vt:lpstr>
      <vt:lpstr>Office Theme</vt:lpstr>
      <vt:lpstr>HTML</vt:lpstr>
      <vt:lpstr>Level 1</vt:lpstr>
      <vt:lpstr>HTML</vt:lpstr>
      <vt:lpstr>First HTML File</vt:lpstr>
      <vt:lpstr>HTML Tag</vt:lpstr>
      <vt:lpstr>Basic HTML Page</vt:lpstr>
      <vt:lpstr>Quick Points</vt:lpstr>
      <vt:lpstr>Comments in HTML</vt:lpstr>
      <vt:lpstr>HTML is NOT case sensitive</vt:lpstr>
      <vt:lpstr>Level 2</vt:lpstr>
      <vt:lpstr>Basic HTML Tags</vt:lpstr>
      <vt:lpstr>Heading Tag</vt:lpstr>
      <vt:lpstr>Paragraph Tag</vt:lpstr>
      <vt:lpstr>Anchor Tag</vt:lpstr>
      <vt:lpstr>Image Tag</vt:lpstr>
      <vt:lpstr>Br Tag</vt:lpstr>
      <vt:lpstr>Bold, Italic &amp; Underline Tags</vt:lpstr>
      <vt:lpstr>Big &amp; Small Tags</vt:lpstr>
      <vt:lpstr>Hr Tag</vt:lpstr>
      <vt:lpstr>PowerPoint Presentation</vt:lpstr>
      <vt:lpstr>Pre Tag</vt:lpstr>
      <vt:lpstr>Level 3</vt:lpstr>
      <vt:lpstr>Page Layout Techniques</vt:lpstr>
      <vt:lpstr>Inside Main Tag</vt:lpstr>
      <vt:lpstr>Revisiting Anchor Tag</vt:lpstr>
      <vt:lpstr>Revisiting Image Tag</vt:lpstr>
      <vt:lpstr>Div Tag</vt:lpstr>
      <vt:lpstr>List : Div Tags</vt:lpstr>
      <vt:lpstr>Span Tag</vt:lpstr>
      <vt:lpstr>&lt;code&gt;</vt:lpstr>
      <vt:lpstr>Level Pro</vt:lpstr>
      <vt:lpstr>List in HTML</vt:lpstr>
      <vt:lpstr>Tables in HTML</vt:lpstr>
      <vt:lpstr>Name</vt:lpstr>
      <vt:lpstr>Caption in Tables</vt:lpstr>
      <vt:lpstr>thead &amp; tbody in Tables</vt:lpstr>
      <vt:lpstr>colspan attribute</vt:lpstr>
      <vt:lpstr>Form in HTML</vt:lpstr>
      <vt:lpstr>Action in Form</vt:lpstr>
      <vt:lpstr>PowerPoint Presentation</vt:lpstr>
      <vt:lpstr>Label</vt:lpstr>
      <vt:lpstr>Class &amp; Id</vt:lpstr>
      <vt:lpstr>Checkbox</vt:lpstr>
      <vt:lpstr>Textarea</vt:lpstr>
      <vt:lpstr>Select</vt:lpstr>
      <vt:lpstr>iframe Tag</vt:lpstr>
      <vt:lpstr>Video Tag</vt:lpstr>
      <vt:lpstr>All the very best in your future  journey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Notes</dc:title>
  <dc:creator>Ayush Agarwal</dc:creator>
  <cp:keywords>DAE7tLMHmE8,BAEHDsZUYOI</cp:keywords>
  <cp:lastModifiedBy>Ayush Agarwal</cp:lastModifiedBy>
  <cp:revision>1</cp:revision>
  <dcterms:created xsi:type="dcterms:W3CDTF">2022-04-29T14:54:46Z</dcterms:created>
  <dcterms:modified xsi:type="dcterms:W3CDTF">2022-04-29T15:33:03Z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2022-04-29T00:00:00Z</vt:filetime>
  </property>
</Properties>
</file>