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40" d="100"/>
          <a:sy n="40" d="100"/>
        </p:scale>
        <p:origin x="-2244" y="-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C7A9-9952-4CDC-A96F-0E43E068544B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D082-C91D-4D86-B654-525DEAB154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C7A9-9952-4CDC-A96F-0E43E068544B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D082-C91D-4D86-B654-525DEAB154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C7A9-9952-4CDC-A96F-0E43E068544B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D082-C91D-4D86-B654-525DEAB154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C7A9-9952-4CDC-A96F-0E43E068544B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D082-C91D-4D86-B654-525DEAB154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C7A9-9952-4CDC-A96F-0E43E068544B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D082-C91D-4D86-B654-525DEAB154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C7A9-9952-4CDC-A96F-0E43E068544B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D082-C91D-4D86-B654-525DEAB154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C7A9-9952-4CDC-A96F-0E43E068544B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D082-C91D-4D86-B654-525DEAB154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C7A9-9952-4CDC-A96F-0E43E068544B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D082-C91D-4D86-B654-525DEAB154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C7A9-9952-4CDC-A96F-0E43E068544B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D082-C91D-4D86-B654-525DEAB154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C7A9-9952-4CDC-A96F-0E43E068544B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D082-C91D-4D86-B654-525DEAB154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C7A9-9952-4CDC-A96F-0E43E068544B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07CD082-C91D-4D86-B654-525DEAB15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F5C7A9-9952-4CDC-A96F-0E43E068544B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07CD082-C91D-4D86-B654-525DEAB154E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lenovo\Downloads\violet-vector-leaves-circles-backgrounds-for-powerpoint_PdfkI4q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Content Placeholder 13"/>
          <p:cNvSpPr>
            <a:spLocks noGrp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-381000" y="5562600"/>
            <a:ext cx="184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-1447800" y="1132582"/>
            <a:ext cx="11806763" cy="1077218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3100" b="1" spc="50" dirty="0">
                <a:ln w="11430"/>
                <a:solidFill>
                  <a:srgbClr val="FF00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DEPARTMENT OF </a:t>
            </a:r>
            <a:r>
              <a:rPr lang="en-US" sz="3100" b="1" spc="50" dirty="0" smtClean="0">
                <a:ln w="11430"/>
                <a:solidFill>
                  <a:srgbClr val="FF00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ELECTRONICS</a:t>
            </a:r>
          </a:p>
          <a:p>
            <a:pPr algn="ctr">
              <a:defRPr/>
            </a:pPr>
            <a:r>
              <a:rPr lang="en-US" sz="3100" b="1" spc="50" dirty="0" smtClean="0">
                <a:ln w="11430"/>
                <a:solidFill>
                  <a:srgbClr val="FF00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100" b="1" spc="50" dirty="0">
                <a:ln w="11430"/>
                <a:solidFill>
                  <a:srgbClr val="FF00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ENGINEERING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2678821" y="2209800"/>
            <a:ext cx="3340979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SESSION:-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2017-18</a:t>
            </a: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3429000"/>
            <a:ext cx="897450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SUBJECT:- 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COMPUTER ARCHITECTURE &amp; ORGANIZATION 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71600" y="4078069"/>
            <a:ext cx="6554038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3600" b="1" dirty="0">
                <a:ln w="50800"/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TOPIC</a:t>
            </a:r>
            <a:r>
              <a:rPr lang="en-US" sz="3600" b="1" dirty="0" smtClean="0">
                <a:ln w="50800"/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:- DATA DEPENDENCY</a:t>
            </a:r>
            <a:endParaRPr lang="en-US" sz="3600" b="1" dirty="0">
              <a:ln w="50800"/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58564" y="5029200"/>
            <a:ext cx="4285436" cy="1631216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SUBMITTED BY:-</a:t>
            </a:r>
          </a:p>
          <a:p>
            <a:pPr algn="ctr">
              <a:defRPr/>
            </a:pP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ANKESH-LATHORIYA(A-34)</a:t>
            </a:r>
          </a:p>
          <a:p>
            <a:pPr algn="ctr">
              <a:defRPr/>
            </a:pP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ANKISH-SHAHARE(A-35)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ANKIT-AGRAWAL(A-36)</a:t>
            </a:r>
          </a:p>
          <a:p>
            <a:pPr algn="ctr">
              <a:defRPr/>
            </a:pP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ANUJ-BACHCHUWAR(A-37)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33800" y="2630269"/>
            <a:ext cx="1516184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TAE-5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5722203"/>
            <a:ext cx="43382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/>
              </a:rPr>
              <a:t>UNDER THE GUIDANCE OF</a:t>
            </a:r>
          </a:p>
          <a:p>
            <a:r>
              <a:rPr lang="en-US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</a:rPr>
              <a:t>PROF.SHUBHANGI MOON MA’AM</a:t>
            </a:r>
            <a:endParaRPr lang="en-US" sz="2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26" name="Picture 2" descr="C:\Users\lenovo\Desktop\to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0"/>
            <a:ext cx="914400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524000"/>
            <a:ext cx="8763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 </a:t>
            </a:r>
            <a:r>
              <a:rPr lang="en-US" sz="3200" b="1" dirty="0"/>
              <a:t>data dependency</a:t>
            </a:r>
            <a:r>
              <a:rPr lang="en-US" sz="3200" dirty="0"/>
              <a:t> in computer science is a situation in which a </a:t>
            </a:r>
            <a:r>
              <a:rPr lang="en-US" sz="3200" dirty="0" smtClean="0"/>
              <a:t>program statement</a:t>
            </a:r>
            <a:r>
              <a:rPr lang="en-US" sz="3200" dirty="0"/>
              <a:t> </a:t>
            </a:r>
            <a:r>
              <a:rPr lang="en-US" sz="3200" dirty="0" smtClean="0"/>
              <a:t> </a:t>
            </a:r>
            <a:r>
              <a:rPr lang="en-US" sz="3200" dirty="0"/>
              <a:t>refers to the data of a preceding statement. In compiler theory, the technique used to discover data dependencies among statements (or instructions) is called dependence analysis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r>
              <a:rPr lang="en-US" sz="3200" dirty="0"/>
              <a:t>There are three types of dependencies: data, name, and control.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457200"/>
            <a:ext cx="57848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INTRODUCTION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8229600" cy="4389120"/>
          </a:xfrm>
        </p:spPr>
        <p:txBody>
          <a:bodyPr>
            <a:normAutofit/>
          </a:bodyPr>
          <a:lstStyle/>
          <a:p>
            <a:r>
              <a:rPr lang="en-US" sz="3600" dirty="0"/>
              <a:t>RAW </a:t>
            </a:r>
            <a:r>
              <a:rPr lang="en-US" sz="3600" dirty="0" smtClean="0"/>
              <a:t>(READ AFTER READ)dependencies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i1</a:t>
            </a:r>
            <a:r>
              <a:rPr lang="en-US" sz="3600" dirty="0"/>
              <a:t>: load r1, a</a:t>
            </a:r>
            <a:br>
              <a:rPr lang="en-US" sz="3600" dirty="0"/>
            </a:br>
            <a:r>
              <a:rPr lang="en-US" sz="3600" dirty="0" smtClean="0"/>
              <a:t>     r2</a:t>
            </a:r>
            <a:r>
              <a:rPr lang="en-US" sz="3600" dirty="0"/>
              <a:t>: add r2, r1, r1 </a:t>
            </a:r>
            <a:endParaRPr lang="en-US" sz="3600" dirty="0" smtClean="0"/>
          </a:p>
          <a:p>
            <a:r>
              <a:rPr lang="en-US" sz="3600" dirty="0" smtClean="0"/>
              <a:t>flow </a:t>
            </a:r>
            <a:r>
              <a:rPr lang="en-US" sz="3600" dirty="0"/>
              <a:t>dependencies </a:t>
            </a:r>
            <a:endParaRPr lang="en-US" sz="3600" dirty="0" smtClean="0"/>
          </a:p>
          <a:p>
            <a:r>
              <a:rPr lang="en-US" sz="3600" dirty="0" smtClean="0"/>
              <a:t>true </a:t>
            </a:r>
            <a:r>
              <a:rPr lang="en-US" sz="3600" dirty="0"/>
              <a:t>dependencies </a:t>
            </a:r>
            <a:endParaRPr lang="en-US" sz="3600" dirty="0" smtClean="0"/>
          </a:p>
          <a:p>
            <a:r>
              <a:rPr lang="en-US" sz="3600" dirty="0" smtClean="0"/>
              <a:t>cannot </a:t>
            </a:r>
            <a:r>
              <a:rPr lang="en-US" sz="3600" dirty="0"/>
              <a:t>be abandoned </a:t>
            </a:r>
            <a:endParaRPr lang="en-US" sz="3600" dirty="0" smtClean="0"/>
          </a:p>
          <a:p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3391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B05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Data Dependence</a:t>
            </a:r>
            <a:br>
              <a:rPr lang="en-US" sz="5400" b="1" i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B05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5400" b="1" i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B05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in straight-line code (RAW) 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00B05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715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WAR(WRITE AFTER READ) </a:t>
            </a:r>
            <a:r>
              <a:rPr lang="en-US" sz="2800" dirty="0"/>
              <a:t>dependencies </a:t>
            </a:r>
            <a:r>
              <a:rPr lang="en-US" sz="2800" dirty="0" smtClean="0"/>
              <a:t>i1</a:t>
            </a:r>
            <a:r>
              <a:rPr lang="en-US" sz="2800" dirty="0"/>
              <a:t>: mul r1, r2, r3 </a:t>
            </a:r>
            <a:r>
              <a:rPr lang="en-US" sz="2800" dirty="0" smtClean="0"/>
              <a:t>r2</a:t>
            </a:r>
            <a:r>
              <a:rPr lang="en-US" sz="2800" dirty="0"/>
              <a:t>: add r2, r4, r5 </a:t>
            </a:r>
            <a:endParaRPr lang="en-US" sz="2800" dirty="0" smtClean="0"/>
          </a:p>
          <a:p>
            <a:r>
              <a:rPr lang="en-US" sz="2800" dirty="0" smtClean="0"/>
              <a:t>anti</a:t>
            </a:r>
            <a:r>
              <a:rPr lang="en-US" sz="2800" dirty="0"/>
              <a:t>-dependencies </a:t>
            </a:r>
            <a:endParaRPr lang="en-US" sz="2800" dirty="0" smtClean="0"/>
          </a:p>
          <a:p>
            <a:r>
              <a:rPr lang="en-US" sz="2800" dirty="0" smtClean="0"/>
              <a:t>false </a:t>
            </a:r>
            <a:r>
              <a:rPr lang="en-US" sz="2800" dirty="0"/>
              <a:t>dependencies </a:t>
            </a:r>
            <a:endParaRPr lang="en-US" sz="2800" dirty="0" smtClean="0"/>
          </a:p>
          <a:p>
            <a:r>
              <a:rPr lang="en-US" sz="2800" dirty="0" smtClean="0"/>
              <a:t>can </a:t>
            </a:r>
            <a:r>
              <a:rPr lang="en-US" sz="2800" dirty="0"/>
              <a:t>be eliminated through register renaming </a:t>
            </a:r>
            <a:r>
              <a:rPr lang="en-US" sz="2800" dirty="0" smtClean="0"/>
              <a:t>     	i1</a:t>
            </a:r>
            <a:r>
              <a:rPr lang="en-US" sz="2800" dirty="0"/>
              <a:t>: mul r1, r2, r3</a:t>
            </a:r>
            <a:br>
              <a:rPr lang="en-US" sz="2800" dirty="0"/>
            </a:br>
            <a:r>
              <a:rPr lang="en-US" sz="2800" dirty="0" smtClean="0"/>
              <a:t>	r2</a:t>
            </a:r>
            <a:r>
              <a:rPr lang="en-US" sz="2800" dirty="0"/>
              <a:t>: add r6, r4, r5</a:t>
            </a:r>
            <a:br>
              <a:rPr lang="en-US" sz="2800" dirty="0"/>
            </a:br>
            <a:r>
              <a:rPr lang="en-US" sz="2800" dirty="0" smtClean="0"/>
              <a:t>	by </a:t>
            </a:r>
            <a:r>
              <a:rPr lang="en-US" sz="2800" dirty="0"/>
              <a:t>using compiler or ILP-processor 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68008" y="0"/>
            <a:ext cx="877599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4800" b="1" i="1" cap="all" spc="0" dirty="0" smtClean="0">
                <a:ln/>
                <a:solidFill>
                  <a:srgbClr val="FFFF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Data </a:t>
            </a:r>
            <a:r>
              <a:rPr lang="en-US" sz="4800" b="1" i="1" cap="all" spc="0" dirty="0">
                <a:ln/>
                <a:solidFill>
                  <a:srgbClr val="FFFF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dependencies in </a:t>
            </a:r>
            <a:endParaRPr lang="en-US" sz="4800" b="1" i="1" cap="all" spc="0" dirty="0" smtClean="0">
              <a:ln/>
              <a:solidFill>
                <a:srgbClr val="FFFF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n-US" sz="4800" b="1" i="1" cap="all" spc="0" dirty="0" smtClean="0">
                <a:ln/>
                <a:solidFill>
                  <a:srgbClr val="FFFF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straight-line </a:t>
            </a:r>
            <a:r>
              <a:rPr lang="en-US" sz="4800" b="1" i="1" cap="all" spc="0" dirty="0">
                <a:ln/>
                <a:solidFill>
                  <a:srgbClr val="FFFF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code (WAR)</a:t>
            </a:r>
            <a:endParaRPr lang="en-US" sz="4800" b="1" cap="all" spc="0" dirty="0">
              <a:ln/>
              <a:solidFill>
                <a:srgbClr val="FFFF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287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7880"/>
            <a:ext cx="8229600" cy="4389120"/>
          </a:xfrm>
        </p:spPr>
        <p:txBody>
          <a:bodyPr/>
          <a:lstStyle/>
          <a:p>
            <a:r>
              <a:rPr lang="en-US" smtClean="0"/>
              <a:t>WAW(WRITE AFTER WRITE) </a:t>
            </a:r>
            <a:r>
              <a:rPr lang="en-US" dirty="0"/>
              <a:t>dependencies </a:t>
            </a:r>
            <a:r>
              <a:rPr lang="en-US" dirty="0" smtClean="0"/>
              <a:t>i1</a:t>
            </a:r>
            <a:r>
              <a:rPr lang="en-US" dirty="0"/>
              <a:t>: mul r1, r2, r3 </a:t>
            </a:r>
            <a:r>
              <a:rPr lang="en-US" dirty="0" smtClean="0"/>
              <a:t>r2</a:t>
            </a:r>
            <a:r>
              <a:rPr lang="en-US" dirty="0"/>
              <a:t>: add r1, r4, r5 </a:t>
            </a:r>
            <a:endParaRPr lang="en-US" dirty="0" smtClean="0"/>
          </a:p>
          <a:p>
            <a:r>
              <a:rPr lang="en-US" dirty="0" smtClean="0"/>
              <a:t>output </a:t>
            </a:r>
            <a:r>
              <a:rPr lang="en-US" dirty="0"/>
              <a:t>dependencies </a:t>
            </a:r>
            <a:endParaRPr lang="en-US" dirty="0" smtClean="0"/>
          </a:p>
          <a:p>
            <a:r>
              <a:rPr lang="en-US" dirty="0" smtClean="0"/>
              <a:t>false </a:t>
            </a:r>
            <a:r>
              <a:rPr lang="en-US" dirty="0"/>
              <a:t>dependencies 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be eliminated through register renaming </a:t>
            </a:r>
            <a:r>
              <a:rPr lang="en-US" dirty="0" smtClean="0"/>
              <a:t>	i1</a:t>
            </a:r>
            <a:r>
              <a:rPr lang="en-US" dirty="0"/>
              <a:t>: mul r1, r2, r3</a:t>
            </a:r>
            <a:br>
              <a:rPr lang="en-US" dirty="0"/>
            </a:br>
            <a:r>
              <a:rPr lang="en-US" dirty="0" smtClean="0"/>
              <a:t>	r2</a:t>
            </a:r>
            <a:r>
              <a:rPr lang="en-US" dirty="0"/>
              <a:t>: add r6, r4, r5</a:t>
            </a:r>
            <a:br>
              <a:rPr lang="en-US" dirty="0"/>
            </a:br>
            <a:r>
              <a:rPr lang="en-US" dirty="0" smtClean="0"/>
              <a:t>	by </a:t>
            </a:r>
            <a:r>
              <a:rPr lang="en-US" dirty="0"/>
              <a:t>using compiler or ILP-processor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846263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 </a:t>
            </a:r>
            <a:r>
              <a:rPr lang="en-US" sz="5400" b="1" i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dependencies </a:t>
            </a:r>
            <a:r>
              <a:rPr lang="en-US" sz="5400" b="1" i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</a:t>
            </a:r>
          </a:p>
          <a:p>
            <a:pPr algn="ctr"/>
            <a:r>
              <a:rPr lang="en-US" sz="5400" b="1" i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5400" b="1" i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straight-line code (WAW)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726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3048000"/>
            <a:ext cx="5865446" cy="25447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for </a:t>
            </a:r>
            <a:r>
              <a:rPr lang="en-US" dirty="0"/>
              <a:t>(int i=2; i&lt;10; i++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x[i] = a*x[i-1] + </a:t>
            </a:r>
            <a:r>
              <a:rPr lang="en-US" dirty="0" smtClean="0"/>
              <a:t>b</a:t>
            </a:r>
          </a:p>
          <a:p>
            <a:pPr marL="0" indent="0">
              <a:buNone/>
            </a:pPr>
            <a:r>
              <a:rPr lang="en-US" dirty="0"/>
              <a:t>}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cannot </a:t>
            </a:r>
            <a:r>
              <a:rPr lang="en-US" dirty="0"/>
              <a:t>be executed in </a:t>
            </a:r>
            <a:r>
              <a:rPr lang="en-US" dirty="0" smtClean="0"/>
              <a:t>paralle</a:t>
            </a:r>
            <a:r>
              <a:rPr lang="en-US" dirty="0"/>
              <a:t>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381000"/>
            <a:ext cx="714067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Data dependencies </a:t>
            </a:r>
            <a:r>
              <a:rPr lang="en-US" sz="5400" b="1" i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in</a:t>
            </a:r>
          </a:p>
          <a:p>
            <a:pPr algn="ctr"/>
            <a:r>
              <a:rPr lang="en-US" sz="5400" b="1" i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5400" b="1" i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loops (recurrences) 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457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447800"/>
            <a:ext cx="575734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THANK YOU!!</a:t>
            </a:r>
            <a:endParaRPr lang="en-US" sz="6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33794" name="Picture 2" descr="C:\Users\lenovo\Desktop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590800"/>
            <a:ext cx="3746679" cy="33672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88</TotalTime>
  <Words>168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9</cp:revision>
  <dcterms:created xsi:type="dcterms:W3CDTF">2018-03-15T07:21:02Z</dcterms:created>
  <dcterms:modified xsi:type="dcterms:W3CDTF">2018-03-15T08:57:47Z</dcterms:modified>
</cp:coreProperties>
</file>