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72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8D3AD-A17F-42E4-B9A9-278C21E77EF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94E51-FC6A-451F-9F12-8A0CC81ED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94E51-FC6A-451F-9F12-8A0CC81EDF9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novo\Downloads\violet-vector-leaves-circles-backgrounds-for-powerpoint_PdfkI4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5" name="Content Placeholder 13"/>
          <p:cNvSpPr>
            <a:spLocks noGrp="1"/>
          </p:cNvSpPr>
          <p:nvPr/>
        </p:nvSpPr>
        <p:spPr>
          <a:xfrm>
            <a:off x="-685799" y="2743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-1523999" y="6705600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-1447800" y="1219200"/>
            <a:ext cx="11806763" cy="107721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1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DEPARTMENT OF </a:t>
            </a:r>
            <a:r>
              <a:rPr lang="en-US" sz="3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ELECTRONICS</a:t>
            </a:r>
          </a:p>
          <a:p>
            <a:pPr algn="ctr">
              <a:defRPr/>
            </a:pPr>
            <a:r>
              <a:rPr lang="en-US" sz="3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ENGINEERING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755021" y="2209800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SESSION:-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2017-18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81464" y="3429000"/>
            <a:ext cx="53765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SUBJECT:- 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APPLIED PHYSICS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457" y="4038600"/>
            <a:ext cx="6485943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>
                <a:ln w="50800"/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TOPIC:- </a:t>
            </a:r>
            <a:r>
              <a:rPr lang="en-US" sz="3600" b="1" dirty="0" smtClean="0">
                <a:ln w="50800"/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HUMAN INTERFACE</a:t>
            </a:r>
            <a:endParaRPr lang="en-US" sz="3600" b="1" dirty="0">
              <a:ln w="50800"/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34764" y="4876800"/>
            <a:ext cx="4285436" cy="193899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SUBMITTED BY: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ANKIT-AGRAWAL(A-36)</a:t>
            </a:r>
          </a:p>
          <a:p>
            <a:pPr algn="ctr">
              <a:defRPr/>
            </a:pP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ASHISH-PABBEWAR(B-41)</a:t>
            </a:r>
          </a:p>
          <a:p>
            <a:pPr algn="ctr">
              <a:defRPr/>
            </a:pP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KALPESH-DHOBLE(B-43)</a:t>
            </a:r>
          </a:p>
          <a:p>
            <a:pPr algn="ctr">
              <a:defRPr/>
            </a:pP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ADARSH-PATIL(B-46)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6079" y="2706469"/>
            <a:ext cx="1601721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CAE-3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257800"/>
            <a:ext cx="454566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UNDER THE GUIDANCE OF</a:t>
            </a:r>
          </a:p>
          <a:p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PROF.MUGDHA DAMBHARE MAM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4" name="Picture 2" descr="C:\Users\lenovo\Desktop\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2192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enovo\Desktop\capture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004" y="533400"/>
            <a:ext cx="7814996" cy="52578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lenovo\Desktop\capture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046" y="457200"/>
            <a:ext cx="7640954" cy="54102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enovo\Desktop\capture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2" y="304800"/>
            <a:ext cx="7322817" cy="5164138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lenovo\Desktop\capture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15593"/>
            <a:ext cx="6391275" cy="499460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lenovo\Desktop\capture\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1"/>
            <a:ext cx="7848600" cy="50292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lenovo\Desktop\capture\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696200" cy="4643438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lenovo\Desktop\capture\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458200" cy="4816475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2667000"/>
            <a:ext cx="46105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  <a:latin typeface="Chiller" pitchFamily="82" charset="0"/>
              </a:rPr>
              <a:t>THANK YOU!!</a:t>
            </a:r>
            <a:endParaRPr lang="en-US" sz="8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  <a:latin typeface="Chille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676400"/>
            <a:ext cx="6882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Human interface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capture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915400" cy="563245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esktop\capture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077200" cy="55626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lenovo\Desktop\capture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890588"/>
            <a:ext cx="7467599" cy="4758422"/>
          </a:xfrm>
          <a:prstGeom prst="rect">
            <a:avLst/>
          </a:prstGeom>
          <a:noFill/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enovo\Desktop\capture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271791" cy="5911256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novo\Desktop\capture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534400" cy="53340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enovo\Desktop\capture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291651" cy="448468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6200" y="304800"/>
            <a:ext cx="86950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EVERY THING ON FINGURE TIPS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lenovo\Desktop\capture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128" y="381000"/>
            <a:ext cx="8269272" cy="548640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46</Words>
  <Application>Microsoft Office PowerPoint</Application>
  <PresentationFormat>On-screen Show (4:3)</PresentationFormat>
  <Paragraphs>17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5</cp:revision>
  <dcterms:created xsi:type="dcterms:W3CDTF">2006-08-16T00:00:00Z</dcterms:created>
  <dcterms:modified xsi:type="dcterms:W3CDTF">2018-02-28T06:14:52Z</dcterms:modified>
</cp:coreProperties>
</file>