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31-Jan-18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31-Jan-18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31-Jan-18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31-Jan-18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31-Jan-18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31-Jan-18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31-Jan-18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31-Jan-18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31-Jan-18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31-Jan-18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31-Jan-18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31-Jan-18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31-Jan-18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31-Jan-18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31-Jan-18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31-Jan-18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31-Jan-18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31-Jan-18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242" y="1712890"/>
            <a:ext cx="8993084" cy="1944710"/>
          </a:xfrm>
        </p:spPr>
        <p:txBody>
          <a:bodyPr/>
          <a:lstStyle/>
          <a:p>
            <a:r>
              <a:rPr lang="en-US" dirty="0" smtClean="0"/>
              <a:t>         </a:t>
            </a:r>
            <a:r>
              <a:rPr lang="en-US" sz="3600" dirty="0" smtClean="0"/>
              <a:t>AIRLINE RESERVATION SYSTEM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668" y="4262226"/>
            <a:ext cx="8825658" cy="861420"/>
          </a:xfrm>
        </p:spPr>
        <p:txBody>
          <a:bodyPr/>
          <a:lstStyle/>
          <a:p>
            <a:r>
              <a:rPr lang="en-US" dirty="0" smtClean="0"/>
              <a:t>BY: Ayush Agrawal, pavan bykampadi, rajat Agrawal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8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Airline Reservation System is an all-in one program which allows the admin of the airline to perform different functions like adding a flight, deleting a flight and an established user to login, search for a particular flight and book it,  and view the flights booked.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4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INSTRUCTIONS TO USE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642" y="2395469"/>
            <a:ext cx="10856890" cy="424359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 user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established user of the airline reservation must login and is eligible to search for a specific flight.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done by inputting information like the source airport code, destination airport code and the date of departure of the flight.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flight exists, a table with the flight details is displayed and a message of unavailability of flight is displayed otherwise.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payment for the booking is done by inputting the credit/debit card number and the CVV.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user will also be able to view his/her flights booked and also given an option of deleting the flight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booked.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400" i="1" dirty="0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i="1" dirty="0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</a:t>
            </a:r>
            <a:r>
              <a:rPr lang="en-US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admin</a:t>
            </a: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4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 of The Airline Reservation System will be able to add and delete flights.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add a flight, several details like the name of the flight, the date and time of departure and arrival, the source and destination airport and the cost per seat.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deleting a particular flight, a table displaying the flights are shown and the sl.no of the flight to be deleted must be inputted.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Defined In The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err="1" smtClean="0"/>
              <a:t>preset_vals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password()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rawline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header()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able_header</a:t>
            </a:r>
            <a:r>
              <a:rPr lang="en-US" dirty="0" smtClean="0"/>
              <a:t>()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able_line</a:t>
            </a:r>
            <a:r>
              <a:rPr lang="en-US" dirty="0" smtClean="0"/>
              <a:t>()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isplay_flights</a:t>
            </a:r>
            <a:r>
              <a:rPr lang="en-US" dirty="0" smtClean="0"/>
              <a:t>()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dd_flight</a:t>
            </a:r>
            <a:r>
              <a:rPr lang="en-US" dirty="0" smtClean="0"/>
              <a:t>()</a:t>
            </a:r>
            <a:endParaRPr lang="en-IN" dirty="0"/>
          </a:p>
          <a:p>
            <a:r>
              <a:rPr lang="en-US" dirty="0" err="1"/>
              <a:t>d</a:t>
            </a:r>
            <a:r>
              <a:rPr lang="en-US" dirty="0" err="1" smtClean="0"/>
              <a:t>el_flight</a:t>
            </a:r>
            <a:r>
              <a:rPr lang="en-US" dirty="0" smtClean="0"/>
              <a:t>()</a:t>
            </a:r>
          </a:p>
          <a:p>
            <a:r>
              <a:rPr lang="en-US" dirty="0"/>
              <a:t>s</a:t>
            </a:r>
            <a:r>
              <a:rPr lang="en-US" dirty="0" smtClean="0"/>
              <a:t>tatus()</a:t>
            </a:r>
          </a:p>
          <a:p>
            <a:r>
              <a:rPr lang="en-US" dirty="0"/>
              <a:t>p</a:t>
            </a:r>
            <a:r>
              <a:rPr lang="en-US" dirty="0" smtClean="0"/>
              <a:t>ay()</a:t>
            </a:r>
          </a:p>
          <a:p>
            <a:r>
              <a:rPr lang="en-US" dirty="0"/>
              <a:t>c</a:t>
            </a:r>
            <a:r>
              <a:rPr lang="en-US" dirty="0" smtClean="0"/>
              <a:t>onfirmation()</a:t>
            </a:r>
          </a:p>
          <a:p>
            <a:r>
              <a:rPr lang="en-US" dirty="0"/>
              <a:t>s</a:t>
            </a:r>
            <a:r>
              <a:rPr lang="en-US" dirty="0" smtClean="0"/>
              <a:t>earch()</a:t>
            </a:r>
          </a:p>
          <a:p>
            <a:r>
              <a:rPr lang="en-US" dirty="0" err="1"/>
              <a:t>u</a:t>
            </a:r>
            <a:r>
              <a:rPr lang="en-US" dirty="0" err="1" smtClean="0"/>
              <a:t>serf</a:t>
            </a:r>
            <a:r>
              <a:rPr lang="en-US" dirty="0" smtClean="0"/>
              <a:t>()</a:t>
            </a:r>
          </a:p>
          <a:p>
            <a:r>
              <a:rPr lang="en-US" dirty="0"/>
              <a:t>a</a:t>
            </a:r>
            <a:r>
              <a:rPr lang="en-US" dirty="0" smtClean="0"/>
              <a:t>dmin()</a:t>
            </a:r>
          </a:p>
          <a:p>
            <a:r>
              <a:rPr lang="en-US" dirty="0" smtClean="0"/>
              <a:t>main()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681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Files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ostream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tdio.h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tdlib.h</a:t>
            </a:r>
            <a:endParaRPr lang="en-US" dirty="0" smtClean="0"/>
          </a:p>
          <a:p>
            <a:r>
              <a:rPr lang="en-US" dirty="0" err="1"/>
              <a:t>i</a:t>
            </a:r>
            <a:r>
              <a:rPr lang="en-US" dirty="0" err="1" smtClean="0"/>
              <a:t>omanip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onio.h</a:t>
            </a:r>
            <a:endParaRPr lang="en-US" dirty="0" smtClean="0"/>
          </a:p>
          <a:p>
            <a:r>
              <a:rPr lang="en-US" dirty="0" err="1"/>
              <a:t>p</a:t>
            </a:r>
            <a:r>
              <a:rPr lang="en-US" dirty="0" err="1" smtClean="0"/>
              <a:t>rocess.h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tring.h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1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 Defined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</a:t>
            </a:r>
          </a:p>
          <a:p>
            <a:r>
              <a:rPr lang="en-US" dirty="0" smtClean="0"/>
              <a:t>Flight</a:t>
            </a:r>
          </a:p>
          <a:p>
            <a:r>
              <a:rPr lang="en-US" dirty="0" smtClean="0"/>
              <a:t>User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53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Teamwork</a:t>
            </a:r>
          </a:p>
          <a:p>
            <a:r>
              <a:rPr lang="en-US" dirty="0" smtClean="0"/>
              <a:t>Effective time management</a:t>
            </a:r>
          </a:p>
          <a:p>
            <a:r>
              <a:rPr lang="en-US" dirty="0" smtClean="0"/>
              <a:t>Patiently correcting errors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2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</a:t>
            </a:r>
            <a:r>
              <a:rPr lang="en-US" dirty="0" err="1" smtClean="0"/>
              <a:t>FlowChart</a:t>
            </a:r>
            <a:r>
              <a:rPr lang="en-US" dirty="0" smtClean="0"/>
              <a:t>-Ayush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3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ACKNOWLEDGEMENT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like to thank our Computer Science teachers </a:t>
            </a:r>
            <a:r>
              <a:rPr lang="en-US" dirty="0" err="1"/>
              <a:t>Chanditha</a:t>
            </a:r>
            <a:r>
              <a:rPr lang="en-US" dirty="0"/>
              <a:t> Ma’am and </a:t>
            </a:r>
            <a:r>
              <a:rPr lang="en-US" dirty="0" err="1"/>
              <a:t>Kavitha</a:t>
            </a:r>
            <a:r>
              <a:rPr lang="en-US" dirty="0"/>
              <a:t> Ma’am for giving us the opportunity to put our theoretical knowledge into a challenging executable </a:t>
            </a:r>
            <a:r>
              <a:rPr lang="en-US" dirty="0" smtClean="0"/>
              <a:t>program. The project gave us the much needed skills and values like teamwork, time management and logic building and more importantly work experience</a:t>
            </a:r>
            <a:r>
              <a:rPr lang="en-US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19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68</TotalTime>
  <Words>382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Symbol</vt:lpstr>
      <vt:lpstr>Times New Roman</vt:lpstr>
      <vt:lpstr>Wingdings 3</vt:lpstr>
      <vt:lpstr>Ion Boardroom</vt:lpstr>
      <vt:lpstr>         AIRLINE RESERVATION SYSTEM</vt:lpstr>
      <vt:lpstr>                         ABOUT</vt:lpstr>
      <vt:lpstr>   INSTRUCTIONS TO USE THE PROGRAM</vt:lpstr>
      <vt:lpstr>Functions Defined In The Program</vt:lpstr>
      <vt:lpstr>Header Files Used</vt:lpstr>
      <vt:lpstr>Structures Defined </vt:lpstr>
      <vt:lpstr>Learnings</vt:lpstr>
      <vt:lpstr>                FlowChart-Ayush</vt:lpstr>
      <vt:lpstr>            ACKNOWLEDGEMENT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RESERVATION SYSTEM</dc:title>
  <dc:creator>Student</dc:creator>
  <cp:lastModifiedBy>Rajat Agarwal</cp:lastModifiedBy>
  <cp:revision>9</cp:revision>
  <dcterms:created xsi:type="dcterms:W3CDTF">2018-01-29T08:28:47Z</dcterms:created>
  <dcterms:modified xsi:type="dcterms:W3CDTF">2018-01-31T15:16:54Z</dcterms:modified>
</cp:coreProperties>
</file>