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8E563B-16F5-4EA2-97D9-00A65D8319CA}" v="8" dt="2022-02-11T18:18:0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E3AE3-EA1B-4C6F-993A-2CC19469AA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501BDD-5CBA-40E2-AF1B-4B46B1F8A8E8}">
      <dgm:prSet/>
      <dgm:spPr/>
      <dgm:t>
        <a:bodyPr/>
        <a:lstStyle/>
        <a:p>
          <a:r>
            <a:rPr lang="en-US" dirty="0" err="1"/>
            <a:t>Ayush</a:t>
          </a:r>
          <a:r>
            <a:rPr lang="en-US" dirty="0"/>
            <a:t> Mishra</a:t>
          </a:r>
        </a:p>
      </dgm:t>
    </dgm:pt>
    <dgm:pt modelId="{F6DBCB61-2C33-40B6-82FB-28C2E3BBB99A}" type="parTrans" cxnId="{E79E313E-8A66-4198-8CFE-FE741EAA1F1C}">
      <dgm:prSet/>
      <dgm:spPr/>
      <dgm:t>
        <a:bodyPr/>
        <a:lstStyle/>
        <a:p>
          <a:endParaRPr lang="en-US"/>
        </a:p>
      </dgm:t>
    </dgm:pt>
    <dgm:pt modelId="{97222F86-A1D0-4BED-A7B7-4C5B54554B87}" type="sibTrans" cxnId="{E79E313E-8A66-4198-8CFE-FE741EAA1F1C}">
      <dgm:prSet/>
      <dgm:spPr/>
      <dgm:t>
        <a:bodyPr/>
        <a:lstStyle/>
        <a:p>
          <a:endParaRPr lang="en-US"/>
        </a:p>
      </dgm:t>
    </dgm:pt>
    <dgm:pt modelId="{B78791D1-75E5-45E8-8A82-F353FF8397D7}">
      <dgm:prSet/>
      <dgm:spPr/>
      <dgm:t>
        <a:bodyPr/>
        <a:lstStyle/>
        <a:p>
          <a:r>
            <a:rPr lang="en-US" dirty="0"/>
            <a:t>Roll: 2000100130055</a:t>
          </a:r>
        </a:p>
      </dgm:t>
    </dgm:pt>
    <dgm:pt modelId="{9594481C-D1C4-472D-A8E2-113664A35D6B}" type="parTrans" cxnId="{D3CBF03B-434A-47B6-84B0-276ABCC0356C}">
      <dgm:prSet/>
      <dgm:spPr/>
      <dgm:t>
        <a:bodyPr/>
        <a:lstStyle/>
        <a:p>
          <a:endParaRPr lang="en-US"/>
        </a:p>
      </dgm:t>
    </dgm:pt>
    <dgm:pt modelId="{6FBA5BD2-AF94-4333-9C0A-11504C0D4CBB}" type="sibTrans" cxnId="{D3CBF03B-434A-47B6-84B0-276ABCC0356C}">
      <dgm:prSet/>
      <dgm:spPr/>
      <dgm:t>
        <a:bodyPr/>
        <a:lstStyle/>
        <a:p>
          <a:endParaRPr lang="en-US"/>
        </a:p>
      </dgm:t>
    </dgm:pt>
    <dgm:pt modelId="{AF3787BD-233E-4AE2-A8AD-E259F68085ED}">
      <dgm:prSet/>
      <dgm:spPr/>
      <dgm:t>
        <a:bodyPr/>
        <a:lstStyle/>
        <a:p>
          <a:r>
            <a:rPr lang="en-US" dirty="0"/>
            <a:t>United College of Engineering and Research, </a:t>
          </a:r>
          <a:r>
            <a:rPr lang="en-US" dirty="0" err="1"/>
            <a:t>Prayagraj</a:t>
          </a:r>
          <a:endParaRPr lang="en-US" dirty="0"/>
        </a:p>
      </dgm:t>
    </dgm:pt>
    <dgm:pt modelId="{21E3329B-ACAF-4B6E-85B5-4C49E5AAC1E8}" type="parTrans" cxnId="{114980DB-FE97-4F4C-AFEB-1750CFC086DC}">
      <dgm:prSet/>
      <dgm:spPr/>
      <dgm:t>
        <a:bodyPr/>
        <a:lstStyle/>
        <a:p>
          <a:endParaRPr lang="en-US"/>
        </a:p>
      </dgm:t>
    </dgm:pt>
    <dgm:pt modelId="{64877C7D-F4D3-478E-80E1-533621E99FFE}" type="sibTrans" cxnId="{114980DB-FE97-4F4C-AFEB-1750CFC086DC}">
      <dgm:prSet/>
      <dgm:spPr/>
      <dgm:t>
        <a:bodyPr/>
        <a:lstStyle/>
        <a:p>
          <a:endParaRPr lang="en-US"/>
        </a:p>
      </dgm:t>
    </dgm:pt>
    <dgm:pt modelId="{D15C2803-4018-4BD7-B86B-4449021EA7D6}" type="pres">
      <dgm:prSet presAssocID="{6DCE3AE3-EA1B-4C6F-993A-2CC19469AAA5}" presName="linear" presStyleCnt="0">
        <dgm:presLayoutVars>
          <dgm:animLvl val="lvl"/>
          <dgm:resizeHandles val="exact"/>
        </dgm:presLayoutVars>
      </dgm:prSet>
      <dgm:spPr/>
    </dgm:pt>
    <dgm:pt modelId="{E7E6CDE2-AAFF-4E00-9D53-F6D2DB2544AF}" type="pres">
      <dgm:prSet presAssocID="{E9501BDD-5CBA-40E2-AF1B-4B46B1F8A8E8}" presName="parentText" presStyleLbl="node1" presStyleIdx="0" presStyleCnt="3" custLinFactNeighborX="1627" custLinFactNeighborY="63771">
        <dgm:presLayoutVars>
          <dgm:chMax val="0"/>
          <dgm:bulletEnabled val="1"/>
        </dgm:presLayoutVars>
      </dgm:prSet>
      <dgm:spPr/>
    </dgm:pt>
    <dgm:pt modelId="{313B59B9-8CB0-4214-86A8-9EA4CA972C33}" type="pres">
      <dgm:prSet presAssocID="{97222F86-A1D0-4BED-A7B7-4C5B54554B87}" presName="spacer" presStyleCnt="0"/>
      <dgm:spPr/>
    </dgm:pt>
    <dgm:pt modelId="{A2C20671-6DED-4840-9112-587CFCA9E274}" type="pres">
      <dgm:prSet presAssocID="{B78791D1-75E5-45E8-8A82-F353FF8397D7}" presName="parentText" presStyleLbl="node1" presStyleIdx="1" presStyleCnt="3" custLinFactNeighborX="1627" custLinFactNeighborY="26539">
        <dgm:presLayoutVars>
          <dgm:chMax val="0"/>
          <dgm:bulletEnabled val="1"/>
        </dgm:presLayoutVars>
      </dgm:prSet>
      <dgm:spPr/>
    </dgm:pt>
    <dgm:pt modelId="{BFFADE34-84EE-4871-A015-323898A453A3}" type="pres">
      <dgm:prSet presAssocID="{6FBA5BD2-AF94-4333-9C0A-11504C0D4CBB}" presName="spacer" presStyleCnt="0"/>
      <dgm:spPr/>
    </dgm:pt>
    <dgm:pt modelId="{54F1F23D-9F6D-4067-9A3F-256C25368461}" type="pres">
      <dgm:prSet presAssocID="{AF3787BD-233E-4AE2-A8AD-E259F68085ED}" presName="parentText" presStyleLbl="node1" presStyleIdx="2" presStyleCnt="3">
        <dgm:presLayoutVars>
          <dgm:chMax val="0"/>
          <dgm:bulletEnabled val="1"/>
        </dgm:presLayoutVars>
      </dgm:prSet>
      <dgm:spPr/>
    </dgm:pt>
  </dgm:ptLst>
  <dgm:cxnLst>
    <dgm:cxn modelId="{D3CBF03B-434A-47B6-84B0-276ABCC0356C}" srcId="{6DCE3AE3-EA1B-4C6F-993A-2CC19469AAA5}" destId="{B78791D1-75E5-45E8-8A82-F353FF8397D7}" srcOrd="1" destOrd="0" parTransId="{9594481C-D1C4-472D-A8E2-113664A35D6B}" sibTransId="{6FBA5BD2-AF94-4333-9C0A-11504C0D4CBB}"/>
    <dgm:cxn modelId="{E79E313E-8A66-4198-8CFE-FE741EAA1F1C}" srcId="{6DCE3AE3-EA1B-4C6F-993A-2CC19469AAA5}" destId="{E9501BDD-5CBA-40E2-AF1B-4B46B1F8A8E8}" srcOrd="0" destOrd="0" parTransId="{F6DBCB61-2C33-40B6-82FB-28C2E3BBB99A}" sibTransId="{97222F86-A1D0-4BED-A7B7-4C5B54554B87}"/>
    <dgm:cxn modelId="{9B6F0341-D5EB-43F4-949A-6BEC147E4273}" type="presOf" srcId="{6DCE3AE3-EA1B-4C6F-993A-2CC19469AAA5}" destId="{D15C2803-4018-4BD7-B86B-4449021EA7D6}" srcOrd="0" destOrd="0" presId="urn:microsoft.com/office/officeart/2005/8/layout/vList2"/>
    <dgm:cxn modelId="{8C679251-5ECD-4FEA-806A-39FCF02EEBF3}" type="presOf" srcId="{E9501BDD-5CBA-40E2-AF1B-4B46B1F8A8E8}" destId="{E7E6CDE2-AAFF-4E00-9D53-F6D2DB2544AF}" srcOrd="0" destOrd="0" presId="urn:microsoft.com/office/officeart/2005/8/layout/vList2"/>
    <dgm:cxn modelId="{D5879DC8-12F6-4845-AB8E-C94CBCD10B9F}" type="presOf" srcId="{AF3787BD-233E-4AE2-A8AD-E259F68085ED}" destId="{54F1F23D-9F6D-4067-9A3F-256C25368461}" srcOrd="0" destOrd="0" presId="urn:microsoft.com/office/officeart/2005/8/layout/vList2"/>
    <dgm:cxn modelId="{9D2BE3D1-986F-4CD7-96BF-B60D3A6D2D2D}" type="presOf" srcId="{B78791D1-75E5-45E8-8A82-F353FF8397D7}" destId="{A2C20671-6DED-4840-9112-587CFCA9E274}" srcOrd="0" destOrd="0" presId="urn:microsoft.com/office/officeart/2005/8/layout/vList2"/>
    <dgm:cxn modelId="{114980DB-FE97-4F4C-AFEB-1750CFC086DC}" srcId="{6DCE3AE3-EA1B-4C6F-993A-2CC19469AAA5}" destId="{AF3787BD-233E-4AE2-A8AD-E259F68085ED}" srcOrd="2" destOrd="0" parTransId="{21E3329B-ACAF-4B6E-85B5-4C49E5AAC1E8}" sibTransId="{64877C7D-F4D3-478E-80E1-533621E99FFE}"/>
    <dgm:cxn modelId="{6738038B-6975-4501-B836-27C73D30F23B}" type="presParOf" srcId="{D15C2803-4018-4BD7-B86B-4449021EA7D6}" destId="{E7E6CDE2-AAFF-4E00-9D53-F6D2DB2544AF}" srcOrd="0" destOrd="0" presId="urn:microsoft.com/office/officeart/2005/8/layout/vList2"/>
    <dgm:cxn modelId="{0BC92903-8E0E-4DE1-8003-DB7E75A4F48A}" type="presParOf" srcId="{D15C2803-4018-4BD7-B86B-4449021EA7D6}" destId="{313B59B9-8CB0-4214-86A8-9EA4CA972C33}" srcOrd="1" destOrd="0" presId="urn:microsoft.com/office/officeart/2005/8/layout/vList2"/>
    <dgm:cxn modelId="{BE9318DA-B8FD-4FB4-A3B9-ABBEC750B720}" type="presParOf" srcId="{D15C2803-4018-4BD7-B86B-4449021EA7D6}" destId="{A2C20671-6DED-4840-9112-587CFCA9E274}" srcOrd="2" destOrd="0" presId="urn:microsoft.com/office/officeart/2005/8/layout/vList2"/>
    <dgm:cxn modelId="{A615C5F4-2A28-4530-8A22-B26F80A1A25E}" type="presParOf" srcId="{D15C2803-4018-4BD7-B86B-4449021EA7D6}" destId="{BFFADE34-84EE-4871-A015-323898A453A3}" srcOrd="3" destOrd="0" presId="urn:microsoft.com/office/officeart/2005/8/layout/vList2"/>
    <dgm:cxn modelId="{91F25B63-38A3-4589-A6C2-373BE3B8E632}" type="presParOf" srcId="{D15C2803-4018-4BD7-B86B-4449021EA7D6}" destId="{54F1F23D-9F6D-4067-9A3F-256C25368461}"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6CDE2-AAFF-4E00-9D53-F6D2DB2544AF}">
      <dsp:nvSpPr>
        <dsp:cNvPr id="0" name=""/>
        <dsp:cNvSpPr/>
      </dsp:nvSpPr>
      <dsp:spPr>
        <a:xfrm>
          <a:off x="0" y="671089"/>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Ayush</a:t>
          </a:r>
          <a:r>
            <a:rPr lang="en-US" sz="2500" kern="1200" dirty="0"/>
            <a:t> Mishra</a:t>
          </a:r>
        </a:p>
      </dsp:txBody>
      <dsp:txXfrm>
        <a:off x="29271" y="700360"/>
        <a:ext cx="7287138" cy="541083"/>
      </dsp:txXfrm>
    </dsp:sp>
    <dsp:sp modelId="{A2C20671-6DED-4840-9112-587CFCA9E274}">
      <dsp:nvSpPr>
        <dsp:cNvPr id="0" name=""/>
        <dsp:cNvSpPr/>
      </dsp:nvSpPr>
      <dsp:spPr>
        <a:xfrm>
          <a:off x="0" y="1315907"/>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Roll: 2000100130055</a:t>
          </a:r>
        </a:p>
      </dsp:txBody>
      <dsp:txXfrm>
        <a:off x="29271" y="1345178"/>
        <a:ext cx="7287138" cy="541083"/>
      </dsp:txXfrm>
    </dsp:sp>
    <dsp:sp modelId="{54F1F23D-9F6D-4067-9A3F-256C25368461}">
      <dsp:nvSpPr>
        <dsp:cNvPr id="0" name=""/>
        <dsp:cNvSpPr/>
      </dsp:nvSpPr>
      <dsp:spPr>
        <a:xfrm>
          <a:off x="0" y="1968424"/>
          <a:ext cx="734568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United College of Engineering and Research, </a:t>
          </a:r>
          <a:r>
            <a:rPr lang="en-US" sz="2500" kern="1200" dirty="0" err="1"/>
            <a:t>Prayagraj</a:t>
          </a:r>
          <a:endParaRPr lang="en-US" sz="2500" kern="1200" dirty="0"/>
        </a:p>
      </dsp:txBody>
      <dsp:txXfrm>
        <a:off x="29271" y="1997695"/>
        <a:ext cx="7287138"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304E-696D-44A1-A8DF-6489032FE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9E9AC-B98D-40B6-9F04-4B29380E6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84B408-11E2-4AFD-B432-20BB47F45739}"/>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E808F53D-8726-41EF-A667-8779F31D1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500BC-7710-4377-B4A9-62DBC957478D}"/>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06786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022F-0284-4867-B55C-B47317B9C2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CC71B9-519F-4915-83C6-D1C965585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B21EE-DDDF-453B-AFDC-20896B81E480}"/>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CB4A36C0-17DB-4EC0-8BEB-E4421C5D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4ACC5-D535-4D67-84A5-D4AE7784DF59}"/>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06680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AA6C3-DD0E-487B-A943-043611BEE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69CA7-7488-472F-9CB5-7C705A827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7DE7A-4CA6-4E58-9B6C-2A2DC1344BF9}"/>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C2A59882-0537-4715-BAD4-C57E8D714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66D15-E4C1-421E-9A49-1C1984889C41}"/>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74535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A355-5CD5-4B88-975F-59ABF8611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5ADAF-6651-4F57-B4DE-23CF39258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BE41C-D163-4307-9984-124BC1704D81}"/>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0B469E7F-AE2F-4EAE-8EDD-312C7FF92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927E6-1ACE-41CE-9889-68ABCE3C386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70719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04CC-90F8-4D6E-822D-35CCD3D63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04C19-8358-45D3-940E-00CB0712B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E6162-0C26-4EE2-926A-F14C0C0F7C88}"/>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452E5476-0B3C-4065-8029-C3F6B607C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DA274-7EA7-450E-94E5-BD51D5DD6A6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29435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4D27-7694-4573-9863-CA93C9034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AFB1A-8E12-4D42-98E7-19BF95436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0E6BB-6B57-408F-8C4E-60A469EEF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B2DC14-2580-49DD-9B49-71C2C3B710AE}"/>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6" name="Footer Placeholder 5">
            <a:extLst>
              <a:ext uri="{FF2B5EF4-FFF2-40B4-BE49-F238E27FC236}">
                <a16:creationId xmlns:a16="http://schemas.microsoft.com/office/drawing/2014/main" id="{DE03263D-6C71-461B-89DE-C3120EA46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798C7-D701-4A81-A7AB-504E8864310B}"/>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93528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9EE3-C268-4942-881D-7A37C9450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B9A75-82D2-4746-931F-A3F12C699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DC4E6-66A6-4D62-9473-695E5217B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E14A5-3C9C-463A-8807-E9AB6E928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47355-226D-4B98-AF56-254F770C8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4880C1-DFF7-4B0B-A43E-8AC4726529F9}"/>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8" name="Footer Placeholder 7">
            <a:extLst>
              <a:ext uri="{FF2B5EF4-FFF2-40B4-BE49-F238E27FC236}">
                <a16:creationId xmlns:a16="http://schemas.microsoft.com/office/drawing/2014/main" id="{04D8D5EB-7E0C-432D-9C73-8E68EA5E4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AB6F8-C25F-40BF-8500-7C997D807FA8}"/>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81772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7625-DD0C-45F4-9816-5A4DF9B1C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F8952-04B3-42D6-913D-D508329CE195}"/>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4" name="Footer Placeholder 3">
            <a:extLst>
              <a:ext uri="{FF2B5EF4-FFF2-40B4-BE49-F238E27FC236}">
                <a16:creationId xmlns:a16="http://schemas.microsoft.com/office/drawing/2014/main" id="{057CF15D-07A2-4A3C-90F4-EB577123A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1E53E-B5FB-4C39-A111-0462DBF3517C}"/>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25674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1B981-6D8B-47DE-BBAB-7625E18C0302}"/>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3" name="Footer Placeholder 2">
            <a:extLst>
              <a:ext uri="{FF2B5EF4-FFF2-40B4-BE49-F238E27FC236}">
                <a16:creationId xmlns:a16="http://schemas.microsoft.com/office/drawing/2014/main" id="{EE1D1366-08F8-462F-B632-1500A3BAF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580329-7DDE-4522-8A3E-2CCF05D9F457}"/>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17691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7925-8B09-4FD4-BAD3-DF562197B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0D61A-DC09-43B4-94DD-5BCD99B0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EE717-D5FF-454B-A066-1F6A6C633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2BDF0-74E2-43CF-9A7F-A6D073D6B027}"/>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6" name="Footer Placeholder 5">
            <a:extLst>
              <a:ext uri="{FF2B5EF4-FFF2-40B4-BE49-F238E27FC236}">
                <a16:creationId xmlns:a16="http://schemas.microsoft.com/office/drawing/2014/main" id="{EE40B81D-A43B-475F-8E19-0F064422B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8D2FD-5DE5-4443-9F84-666A706FEC27}"/>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507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D85B-20D1-4BD9-B708-26ED26EA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952BAC-74E2-4407-8DD7-A5E6808E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503D5-5688-4A32-AF48-DA68E5598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9DCBA-9FDE-4047-A559-87D1F7793EFF}"/>
              </a:ext>
            </a:extLst>
          </p:cNvPr>
          <p:cNvSpPr>
            <a:spLocks noGrp="1"/>
          </p:cNvSpPr>
          <p:nvPr>
            <p:ph type="dt" sz="half" idx="10"/>
          </p:nvPr>
        </p:nvSpPr>
        <p:spPr/>
        <p:txBody>
          <a:bodyPr/>
          <a:lstStyle/>
          <a:p>
            <a:fld id="{1A15730E-5C2C-4A66-B6BF-EFDE6388B88A}" type="datetimeFigureOut">
              <a:rPr lang="en-US" smtClean="0"/>
              <a:t>2/11/2022</a:t>
            </a:fld>
            <a:endParaRPr lang="en-US"/>
          </a:p>
        </p:txBody>
      </p:sp>
      <p:sp>
        <p:nvSpPr>
          <p:cNvPr id="6" name="Footer Placeholder 5">
            <a:extLst>
              <a:ext uri="{FF2B5EF4-FFF2-40B4-BE49-F238E27FC236}">
                <a16:creationId xmlns:a16="http://schemas.microsoft.com/office/drawing/2014/main" id="{863F3C17-D58A-46EF-BAEB-94C1AFFD5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451E9-2B3D-4900-B6C8-16FDE61DFAEA}"/>
              </a:ext>
            </a:extLst>
          </p:cNvPr>
          <p:cNvSpPr>
            <a:spLocks noGrp="1"/>
          </p:cNvSpPr>
          <p:nvPr>
            <p:ph type="sldNum" sz="quarter" idx="12"/>
          </p:nvPr>
        </p:nvSpPr>
        <p:spPr/>
        <p:txBody>
          <a:bodyPr/>
          <a:lstStyle/>
          <a:p>
            <a:fld id="{DA19DD73-9C30-4C24-AC32-75257A45A895}" type="slidenum">
              <a:rPr lang="en-US" smtClean="0"/>
              <a:t>‹#›</a:t>
            </a:fld>
            <a:endParaRPr lang="en-US"/>
          </a:p>
        </p:txBody>
      </p:sp>
    </p:spTree>
    <p:extLst>
      <p:ext uri="{BB962C8B-B14F-4D97-AF65-F5344CB8AC3E}">
        <p14:creationId xmlns:p14="http://schemas.microsoft.com/office/powerpoint/2010/main" val="88572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E476E-1E95-47F9-B48F-BF60027D6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D7E121-2EA0-4DF8-A729-B4388FC02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A16F2-4319-4CB3-9C6B-F161E633C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5730E-5C2C-4A66-B6BF-EFDE6388B88A}" type="datetimeFigureOut">
              <a:rPr lang="en-US" smtClean="0"/>
              <a:t>2/11/2022</a:t>
            </a:fld>
            <a:endParaRPr lang="en-US"/>
          </a:p>
        </p:txBody>
      </p:sp>
      <p:sp>
        <p:nvSpPr>
          <p:cNvPr id="5" name="Footer Placeholder 4">
            <a:extLst>
              <a:ext uri="{FF2B5EF4-FFF2-40B4-BE49-F238E27FC236}">
                <a16:creationId xmlns:a16="http://schemas.microsoft.com/office/drawing/2014/main" id="{4FFAF77D-3AB3-4111-A221-2CC41CFA6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F1935-923D-4733-A2C6-18051BA7C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9DD73-9C30-4C24-AC32-75257A45A895}" type="slidenum">
              <a:rPr lang="en-US" smtClean="0"/>
              <a:t>‹#›</a:t>
            </a:fld>
            <a:endParaRPr lang="en-US"/>
          </a:p>
        </p:txBody>
      </p:sp>
    </p:spTree>
    <p:extLst>
      <p:ext uri="{BB962C8B-B14F-4D97-AF65-F5344CB8AC3E}">
        <p14:creationId xmlns:p14="http://schemas.microsoft.com/office/powerpoint/2010/main" val="125789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www.jobriya.in/aktu-admit-card/" TargetMode="External"/><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hyperlink" Target="https://collegedunia.com/college/56911-united-group-of-institutions-ugi-allahabad" TargetMode="Externa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xpixel.net/Mission-Purpose-Goal-Intention-Objective-3959411"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requirements" TargetMode="External"/><Relationship Id="rId2" Type="http://schemas.openxmlformats.org/officeDocument/2006/relationships/image" Target="../media/image7.1"/><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388AE-3838-4524-8938-412510E93FB1}"/>
              </a:ext>
            </a:extLst>
          </p:cNvPr>
          <p:cNvSpPr>
            <a:spLocks noGrp="1"/>
          </p:cNvSpPr>
          <p:nvPr>
            <p:ph type="ctrTitle"/>
          </p:nvPr>
        </p:nvSpPr>
        <p:spPr>
          <a:xfrm>
            <a:off x="2380771" y="737182"/>
            <a:ext cx="8553450" cy="1756265"/>
          </a:xfrm>
        </p:spPr>
        <p:txBody>
          <a:bodyPr anchor="b">
            <a:normAutofit/>
          </a:bodyPr>
          <a:lstStyle/>
          <a:p>
            <a:r>
              <a:rPr lang="en-US" sz="4400" u="sng" dirty="0">
                <a:solidFill>
                  <a:schemeClr val="tx2"/>
                </a:solidFill>
                <a:latin typeface="Cavolini" panose="020B0502040204020203" pitchFamily="66" charset="0"/>
                <a:cs typeface="Cavolini" panose="020B0502040204020203" pitchFamily="66" charset="0"/>
              </a:rPr>
              <a:t>Literary Contest Seeker</a:t>
            </a:r>
          </a:p>
        </p:txBody>
      </p:sp>
      <p:sp>
        <p:nvSpPr>
          <p:cNvPr id="3" name="Subtitle 2">
            <a:extLst>
              <a:ext uri="{FF2B5EF4-FFF2-40B4-BE49-F238E27FC236}">
                <a16:creationId xmlns:a16="http://schemas.microsoft.com/office/drawing/2014/main" id="{2E3A6251-271F-40DF-BEE2-9473B05636CE}"/>
              </a:ext>
            </a:extLst>
          </p:cNvPr>
          <p:cNvSpPr>
            <a:spLocks noGrp="1"/>
          </p:cNvSpPr>
          <p:nvPr>
            <p:ph type="subTitle" idx="1"/>
          </p:nvPr>
        </p:nvSpPr>
        <p:spPr>
          <a:xfrm>
            <a:off x="0" y="434358"/>
            <a:ext cx="11068049" cy="904271"/>
          </a:xfrm>
        </p:spPr>
        <p:txBody>
          <a:bodyPr anchor="ctr">
            <a:normAutofit/>
          </a:bodyPr>
          <a:lstStyle/>
          <a:p>
            <a:r>
              <a:rPr lang="en-US" sz="2000" dirty="0">
                <a:solidFill>
                  <a:schemeClr val="tx2"/>
                </a:solidFill>
              </a:rPr>
              <a:t>Dr. A.P.J. Abdul Kalam Technical University, </a:t>
            </a:r>
          </a:p>
          <a:p>
            <a:r>
              <a:rPr lang="en-US" sz="2000" dirty="0">
                <a:solidFill>
                  <a:schemeClr val="tx2"/>
                </a:solidFill>
              </a:rPr>
              <a:t>A-31, UPIDC, Industrial Area, </a:t>
            </a:r>
            <a:r>
              <a:rPr lang="en-US" sz="2000" dirty="0" err="1">
                <a:solidFill>
                  <a:schemeClr val="tx2"/>
                </a:solidFill>
              </a:rPr>
              <a:t>Naini</a:t>
            </a:r>
            <a:r>
              <a:rPr lang="en-US" sz="2000" dirty="0">
                <a:solidFill>
                  <a:schemeClr val="tx2"/>
                </a:solidFill>
              </a:rPr>
              <a:t>, </a:t>
            </a:r>
            <a:r>
              <a:rPr lang="en-US" sz="2000" dirty="0" err="1">
                <a:solidFill>
                  <a:schemeClr val="tx2"/>
                </a:solidFill>
              </a:rPr>
              <a:t>Prayagraj</a:t>
            </a:r>
            <a:endParaRPr lang="en-US" sz="2000" dirty="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63C4A3B1-8DD4-4F43-9CD4-1D9D2AC300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8956" y="151110"/>
            <a:ext cx="2010329" cy="2010329"/>
          </a:xfrm>
          <a:prstGeom prst="rect">
            <a:avLst/>
          </a:prstGeom>
        </p:spPr>
      </p:pic>
      <p:pic>
        <p:nvPicPr>
          <p:cNvPr id="11" name="Picture 10">
            <a:extLst>
              <a:ext uri="{FF2B5EF4-FFF2-40B4-BE49-F238E27FC236}">
                <a16:creationId xmlns:a16="http://schemas.microsoft.com/office/drawing/2014/main" id="{4AC3880F-F3C2-4A23-8420-5D9D565C6ED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19745" y="4618089"/>
            <a:ext cx="2028952" cy="2254391"/>
          </a:xfrm>
          <a:prstGeom prst="rect">
            <a:avLst/>
          </a:prstGeom>
        </p:spPr>
      </p:pic>
      <p:graphicFrame>
        <p:nvGraphicFramePr>
          <p:cNvPr id="26" name="TextBox 7">
            <a:extLst>
              <a:ext uri="{FF2B5EF4-FFF2-40B4-BE49-F238E27FC236}">
                <a16:creationId xmlns:a16="http://schemas.microsoft.com/office/drawing/2014/main" id="{6A7B986D-071F-4DAE-8B93-B75AF2B1D027}"/>
              </a:ext>
            </a:extLst>
          </p:cNvPr>
          <p:cNvGraphicFramePr/>
          <p:nvPr>
            <p:extLst>
              <p:ext uri="{D42A27DB-BD31-4B8C-83A1-F6EECF244321}">
                <p14:modId xmlns:p14="http://schemas.microsoft.com/office/powerpoint/2010/main" val="3249269638"/>
              </p:ext>
            </p:extLst>
          </p:nvPr>
        </p:nvGraphicFramePr>
        <p:xfrm>
          <a:off x="2961204" y="2372760"/>
          <a:ext cx="7345680" cy="31932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0729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2C604-B7B9-4A84-8446-CE6DEDC2E135}"/>
              </a:ext>
            </a:extLst>
          </p:cNvPr>
          <p:cNvSpPr>
            <a:spLocks noGrp="1"/>
          </p:cNvSpPr>
          <p:nvPr>
            <p:ph type="title"/>
          </p:nvPr>
        </p:nvSpPr>
        <p:spPr>
          <a:xfrm>
            <a:off x="572493" y="23853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Abstract</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F6F888-78DB-4CE9-BAE4-1D7CE5CFB44A}"/>
              </a:ext>
            </a:extLst>
          </p:cNvPr>
          <p:cNvSpPr>
            <a:spLocks noGrp="1"/>
          </p:cNvSpPr>
          <p:nvPr>
            <p:ph idx="1"/>
          </p:nvPr>
        </p:nvSpPr>
        <p:spPr>
          <a:xfrm>
            <a:off x="572492" y="2071315"/>
            <a:ext cx="6956067" cy="5025223"/>
          </a:xfrm>
        </p:spPr>
        <p:txBody>
          <a:bodyPr anchor="t">
            <a:normAutofit/>
          </a:bodyPr>
          <a:lstStyle/>
          <a:p>
            <a:pPr marL="0" marR="0">
              <a:spcBef>
                <a:spcPts val="0"/>
              </a:spcBef>
              <a:spcAft>
                <a:spcPts val="400"/>
              </a:spcAft>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To the writers out there it is a monumental problem to find the right kind of contest to take part into.   Literary Contest Seeker can help them seek their right contest amongst the sea of hundreds of such competitions. It asks for user input for their choice of attributes that they are looking in a contest and gives out a result which on clicking opens the website for that competition.</a:t>
            </a:r>
          </a:p>
          <a:p>
            <a:pPr marL="0" marR="0">
              <a:spcBef>
                <a:spcPts val="0"/>
              </a:spcBef>
              <a:spcAft>
                <a:spcPts val="400"/>
              </a:spcAft>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 prototype is in C language and a dummy website is presented along with it to showcase the working of the project.</a:t>
            </a:r>
          </a:p>
          <a:p>
            <a:pPr marL="0" marR="0" indent="0">
              <a:spcBef>
                <a:spcPts val="0"/>
              </a:spcBef>
              <a:spcAft>
                <a:spcPts val="400"/>
              </a:spcAft>
              <a:buNone/>
            </a:pP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4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 static website is created using Hyper Text Markup Language and Cascade Style Sheets is used for designing.</a:t>
            </a:r>
          </a:p>
          <a:p>
            <a:endParaRPr lang="en-US" sz="1900" dirty="0"/>
          </a:p>
        </p:txBody>
      </p:sp>
      <p:pic>
        <p:nvPicPr>
          <p:cNvPr id="5" name="Picture 4" descr="Text, whiteboard&#10;&#10;Description automatically generated">
            <a:extLst>
              <a:ext uri="{FF2B5EF4-FFF2-40B4-BE49-F238E27FC236}">
                <a16:creationId xmlns:a16="http://schemas.microsoft.com/office/drawing/2014/main" id="{E6E1EBC1-FE1C-429C-B19A-58B7604C1AB4}"/>
              </a:ext>
            </a:extLst>
          </p:cNvPr>
          <p:cNvPicPr>
            <a:picLocks noChangeAspect="1"/>
          </p:cNvPicPr>
          <p:nvPr/>
        </p:nvPicPr>
        <p:blipFill rotWithShape="1">
          <a:blip r:embed="rId2">
            <a:extLst>
              <a:ext uri="{28A0092B-C50C-407E-A947-70E740481C1C}">
                <a14:useLocalDpi xmlns:a14="http://schemas.microsoft.com/office/drawing/2010/main" val="0"/>
              </a:ext>
            </a:extLst>
          </a:blip>
          <a:srcRect l="16873" r="15061" b="-2"/>
          <a:stretch/>
        </p:blipFill>
        <p:spPr>
          <a:xfrm>
            <a:off x="7670800" y="2093976"/>
            <a:ext cx="3948707" cy="4096512"/>
          </a:xfrm>
          <a:prstGeom prst="rect">
            <a:avLst/>
          </a:prstGeom>
        </p:spPr>
      </p:pic>
    </p:spTree>
    <p:extLst>
      <p:ext uri="{BB962C8B-B14F-4D97-AF65-F5344CB8AC3E}">
        <p14:creationId xmlns:p14="http://schemas.microsoft.com/office/powerpoint/2010/main" val="41291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F7B9E-BAD6-4668-A528-B40EE2BEF4DC}"/>
              </a:ext>
            </a:extLst>
          </p:cNvPr>
          <p:cNvSpPr>
            <a:spLocks noGrp="1"/>
          </p:cNvSpPr>
          <p:nvPr>
            <p:ph type="title"/>
          </p:nvPr>
        </p:nvSpPr>
        <p:spPr>
          <a:xfrm>
            <a:off x="572493" y="24712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Problem Statement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5515A5-E979-4635-9AD2-424CE2BF63DF}"/>
              </a:ext>
            </a:extLst>
          </p:cNvPr>
          <p:cNvSpPr>
            <a:spLocks noGrp="1"/>
          </p:cNvSpPr>
          <p:nvPr>
            <p:ph idx="1"/>
          </p:nvPr>
        </p:nvSpPr>
        <p:spPr>
          <a:xfrm>
            <a:off x="572492" y="1699832"/>
            <a:ext cx="10900821" cy="1623337"/>
          </a:xfrm>
        </p:spPr>
        <p:txBody>
          <a:bodyPr anchor="t">
            <a:normAutofit lnSpcReduction="10000"/>
          </a:bodyPr>
          <a:lstStyle/>
          <a:p>
            <a:endParaRPr lang="en-IN" sz="2200" dirty="0">
              <a:latin typeface="Calibri" panose="020F0502020204030204" pitchFamily="34" charset="0"/>
              <a:ea typeface="Times New Roman" panose="02020603050405020304" pitchFamily="18" charset="0"/>
              <a:cs typeface="Times New Roman" panose="02020603050405020304" pitchFamily="18" charset="0"/>
            </a:endParaRPr>
          </a:p>
          <a:p>
            <a:r>
              <a:rPr lang="en-IN" sz="2200" dirty="0">
                <a:latin typeface="Calibri" panose="020F0502020204030204" pitchFamily="34" charset="0"/>
                <a:ea typeface="Times New Roman" panose="02020603050405020304" pitchFamily="18" charset="0"/>
                <a:cs typeface="Times New Roman" panose="02020603050405020304" pitchFamily="18" charset="0"/>
              </a:rPr>
              <a:t>It</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has always been evident that finding the right kind of contest for an individual is even harder than writing itself, there are several layers (National , Regional , International contests , poetry or prose , free or paid etc.) to it, which makes it tougher for us 2 research through the countless of such competitions.</a:t>
            </a:r>
            <a:endParaRPr lang="en-US" sz="2200" dirty="0"/>
          </a:p>
        </p:txBody>
      </p:sp>
      <p:pic>
        <p:nvPicPr>
          <p:cNvPr id="8" name="Picture 7" descr="A picture containing chair, floor, indoor, room&#10;&#10;Description automatically generated">
            <a:extLst>
              <a:ext uri="{FF2B5EF4-FFF2-40B4-BE49-F238E27FC236}">
                <a16:creationId xmlns:a16="http://schemas.microsoft.com/office/drawing/2014/main" id="{E096DF5B-4D97-40F6-A597-21CB309A8E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5589" y="3534830"/>
            <a:ext cx="10754628" cy="3016846"/>
          </a:xfrm>
          <a:prstGeom prst="rect">
            <a:avLst/>
          </a:prstGeom>
        </p:spPr>
      </p:pic>
    </p:spTree>
    <p:extLst>
      <p:ext uri="{BB962C8B-B14F-4D97-AF65-F5344CB8AC3E}">
        <p14:creationId xmlns:p14="http://schemas.microsoft.com/office/powerpoint/2010/main" val="23308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E8652-BF28-42D1-94CA-3925F91F5AC9}"/>
              </a:ext>
            </a:extLst>
          </p:cNvPr>
          <p:cNvSpPr>
            <a:spLocks noGrp="1"/>
          </p:cNvSpPr>
          <p:nvPr>
            <p:ph type="title"/>
          </p:nvPr>
        </p:nvSpPr>
        <p:spPr>
          <a:xfrm>
            <a:off x="640080" y="581079"/>
            <a:ext cx="4368602" cy="1956841"/>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Aim</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5C9F27-8E8B-4D1B-84F5-02AD28EA5870}"/>
              </a:ext>
            </a:extLst>
          </p:cNvPr>
          <p:cNvSpPr>
            <a:spLocks noGrp="1"/>
          </p:cNvSpPr>
          <p:nvPr>
            <p:ph idx="1"/>
          </p:nvPr>
        </p:nvSpPr>
        <p:spPr>
          <a:xfrm>
            <a:off x="475731" y="3157122"/>
            <a:ext cx="4368602" cy="4005670"/>
          </a:xfrm>
        </p:spPr>
        <p:txBody>
          <a:bodyPr>
            <a:normAutofit/>
          </a:bodyPr>
          <a:lstStyle/>
          <a:p>
            <a:r>
              <a:rPr lang="en-IN" sz="2200" dirty="0">
                <a:effectLst/>
                <a:latin typeface="Calibri" panose="020F0502020204030204" pitchFamily="34" charset="0"/>
                <a:ea typeface="Times New Roman" panose="02020603050405020304" pitchFamily="18" charset="0"/>
                <a:cs typeface="Times New Roman" panose="02020603050405020304" pitchFamily="18" charset="0"/>
              </a:rPr>
              <a:t>The aim is to reduce the amount of time add efforts consumed throughout the process of searching the right contest.</a:t>
            </a:r>
          </a:p>
          <a:p>
            <a:endParaRPr lang="en-US" sz="2200" dirty="0"/>
          </a:p>
        </p:txBody>
      </p:sp>
      <p:pic>
        <p:nvPicPr>
          <p:cNvPr id="5" name="Picture 4" descr="A picture containing green&#10;&#10;Description automatically generated">
            <a:extLst>
              <a:ext uri="{FF2B5EF4-FFF2-40B4-BE49-F238E27FC236}">
                <a16:creationId xmlns:a16="http://schemas.microsoft.com/office/drawing/2014/main" id="{65547B91-797E-4C17-B8BF-32FAA35C077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730" r="15554"/>
          <a:stretch/>
        </p:blipFill>
        <p:spPr>
          <a:xfrm>
            <a:off x="5110480" y="10"/>
            <a:ext cx="70799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2855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4EC8B-ED9F-4704-91EE-B66AFB637EE5}"/>
              </a:ext>
            </a:extLst>
          </p:cNvPr>
          <p:cNvSpPr>
            <a:spLocks noGrp="1"/>
          </p:cNvSpPr>
          <p:nvPr>
            <p:ph idx="1"/>
          </p:nvPr>
        </p:nvSpPr>
        <p:spPr>
          <a:xfrm>
            <a:off x="4875530" y="1854363"/>
            <a:ext cx="10515600" cy="4653914"/>
          </a:xfrm>
        </p:spPr>
        <p:txBody>
          <a:bodyPr>
            <a:normAutofit fontScale="32500" lnSpcReduction="20000"/>
          </a:bodyPr>
          <a:lstStyle/>
          <a:p>
            <a:pPr marL="342900" lvl="0" indent="-342900" algn="just">
              <a:lnSpc>
                <a:spcPct val="200000"/>
              </a:lnSpc>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categorise the contest on basis of the following Location </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1. Location</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2. Attribute </a:t>
            </a:r>
          </a:p>
          <a:p>
            <a:pPr marL="457200" lvl="1" indent="0" algn="just">
              <a:lnSpc>
                <a:spcPct val="200000"/>
              </a:lnSpc>
              <a:buNone/>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3. Entry fees </a:t>
            </a:r>
          </a:p>
          <a:p>
            <a:pPr marL="342900" lvl="0" indent="-342900" algn="just">
              <a:lnSpc>
                <a:spcPct val="200000"/>
              </a:lnSpc>
              <a:buFont typeface="+mj-lt"/>
              <a:buAutoNum type="arabicPeriod"/>
            </a:pPr>
            <a:r>
              <a:rPr lang="en-IN" sz="6000" dirty="0">
                <a:latin typeface="Calibri" panose="020F0502020204030204" pitchFamily="34" charset="0"/>
                <a:ea typeface="Times New Roman" panose="02020603050405020304" pitchFamily="18" charset="0"/>
                <a:cs typeface="Times New Roman" panose="02020603050405020304" pitchFamily="18" charset="0"/>
              </a:rPr>
              <a:t>T</a:t>
            </a: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o find one’s individual type of contest through toughness level. </a:t>
            </a:r>
          </a:p>
          <a:p>
            <a:pPr marL="342900" lvl="0" indent="-342900" algn="just">
              <a:lnSpc>
                <a:spcPct val="200000"/>
              </a:lnSpc>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learn about the competitions through precise descriptions.</a:t>
            </a:r>
          </a:p>
          <a:p>
            <a:pPr marL="342900" lvl="0" indent="-342900" algn="just">
              <a:lnSpc>
                <a:spcPct val="200000"/>
              </a:lnSpc>
              <a:spcAft>
                <a:spcPts val="400"/>
              </a:spcAft>
              <a:buFont typeface="+mj-lt"/>
              <a:buAutoNum type="arabicPeriod"/>
            </a:pPr>
            <a:r>
              <a:rPr lang="en-IN" sz="6000" dirty="0">
                <a:effectLst/>
                <a:latin typeface="Calibri" panose="020F0502020204030204" pitchFamily="34" charset="0"/>
                <a:ea typeface="Times New Roman" panose="02020603050405020304" pitchFamily="18" charset="0"/>
                <a:cs typeface="Times New Roman" panose="02020603050405020304" pitchFamily="18" charset="0"/>
              </a:rPr>
              <a:t>To categorise on basis of Prize offered.</a:t>
            </a:r>
          </a:p>
          <a:p>
            <a:endParaRPr lang="en-US" sz="2200" dirty="0"/>
          </a:p>
        </p:txBody>
      </p:sp>
      <p:sp>
        <p:nvSpPr>
          <p:cNvPr id="4" name="TextBox 3">
            <a:extLst>
              <a:ext uri="{FF2B5EF4-FFF2-40B4-BE49-F238E27FC236}">
                <a16:creationId xmlns:a16="http://schemas.microsoft.com/office/drawing/2014/main" id="{B239A321-47A7-45EE-8F4F-C385C01399AC}"/>
              </a:ext>
            </a:extLst>
          </p:cNvPr>
          <p:cNvSpPr txBox="1"/>
          <p:nvPr/>
        </p:nvSpPr>
        <p:spPr>
          <a:xfrm>
            <a:off x="193040" y="676656"/>
            <a:ext cx="11329924" cy="830997"/>
          </a:xfrm>
          <a:prstGeom prst="rect">
            <a:avLst/>
          </a:prstGeom>
          <a:noFill/>
        </p:spPr>
        <p:txBody>
          <a:bodyPr wrap="square" rtlCol="0">
            <a:spAutoFit/>
          </a:bodyPr>
          <a:lstStyle/>
          <a:p>
            <a:r>
              <a:rPr lang="en-US" sz="4800">
                <a:latin typeface="Cavolini" panose="03000502040302020204" pitchFamily="66" charset="0"/>
                <a:cs typeface="Cavolini" panose="03000502040302020204" pitchFamily="66" charset="0"/>
              </a:rPr>
              <a:t>                 </a:t>
            </a:r>
            <a:r>
              <a:rPr lang="en-US" sz="4800" u="sng">
                <a:latin typeface="Cavolini" panose="03000502040302020204" pitchFamily="66" charset="0"/>
                <a:cs typeface="Cavolini" panose="03000502040302020204" pitchFamily="66" charset="0"/>
              </a:rPr>
              <a:t>Objective</a:t>
            </a:r>
            <a:endParaRPr lang="en-US" sz="4800" u="sng" dirty="0">
              <a:latin typeface="Cavolini" panose="03000502040302020204" pitchFamily="66" charset="0"/>
              <a:cs typeface="Cavolini" panose="03000502040302020204" pitchFamily="66" charset="0"/>
            </a:endParaRPr>
          </a:p>
        </p:txBody>
      </p:sp>
      <p:pic>
        <p:nvPicPr>
          <p:cNvPr id="6" name="Picture 5" descr="A picture containing text, table, indoor&#10;&#10;Description automatically generated">
            <a:extLst>
              <a:ext uri="{FF2B5EF4-FFF2-40B4-BE49-F238E27FC236}">
                <a16:creationId xmlns:a16="http://schemas.microsoft.com/office/drawing/2014/main" id="{8EEF7E68-0A9C-483B-B926-69199EF22C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621" y="2450501"/>
            <a:ext cx="4361136" cy="3730843"/>
          </a:xfrm>
          <a:prstGeom prst="rect">
            <a:avLst/>
          </a:prstGeom>
        </p:spPr>
      </p:pic>
    </p:spTree>
    <p:extLst>
      <p:ext uri="{BB962C8B-B14F-4D97-AF65-F5344CB8AC3E}">
        <p14:creationId xmlns:p14="http://schemas.microsoft.com/office/powerpoint/2010/main" val="11968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5BE7E-CE0A-460D-82E0-C4C724148854}"/>
              </a:ext>
            </a:extLst>
          </p:cNvPr>
          <p:cNvSpPr>
            <a:spLocks noGrp="1"/>
          </p:cNvSpPr>
          <p:nvPr>
            <p:ph type="title"/>
          </p:nvPr>
        </p:nvSpPr>
        <p:spPr>
          <a:xfrm>
            <a:off x="572493" y="238539"/>
            <a:ext cx="11018520" cy="1434415"/>
          </a:xfrm>
        </p:spPr>
        <p:txBody>
          <a:bodyPr anchor="b">
            <a:normAutofit/>
          </a:bodyPr>
          <a:lstStyle/>
          <a:p>
            <a:r>
              <a:rPr lang="en-US" sz="5400" dirty="0">
                <a:latin typeface="Cavolini" panose="03000502040302020204" pitchFamily="66" charset="0"/>
                <a:cs typeface="Cavolini" panose="03000502040302020204" pitchFamily="66" charset="0"/>
              </a:rPr>
              <a:t>            </a:t>
            </a:r>
            <a:r>
              <a:rPr lang="en-US" sz="5400" u="sng" dirty="0">
                <a:latin typeface="Cavolini" panose="03000502040302020204" pitchFamily="66" charset="0"/>
                <a:cs typeface="Cavolini" panose="03000502040302020204" pitchFamily="66" charset="0"/>
              </a:rPr>
              <a:t>Specifications</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0A18F-79C5-47C4-9093-01CB5958D276}"/>
              </a:ext>
            </a:extLst>
          </p:cNvPr>
          <p:cNvSpPr>
            <a:spLocks noGrp="1"/>
          </p:cNvSpPr>
          <p:nvPr>
            <p:ph idx="1"/>
          </p:nvPr>
        </p:nvSpPr>
        <p:spPr>
          <a:xfrm>
            <a:off x="572493" y="2071316"/>
            <a:ext cx="6713552" cy="4119172"/>
          </a:xfrm>
        </p:spPr>
        <p:txBody>
          <a:bodyPr spcCol="1371600" anchor="t">
            <a:normAutofit/>
          </a:bodyPr>
          <a:lstStyle/>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Operating System: Windows 10</a:t>
            </a: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Processor: Intel Core i5 </a:t>
            </a:r>
          </a:p>
          <a:p>
            <a:pPr marL="0" lv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     </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(Minimum requirement for running VS code)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err="1">
                <a:effectLst/>
                <a:latin typeface="Calibri" panose="020F0502020204030204" pitchFamily="34" charset="0"/>
                <a:ea typeface="Times New Roman" panose="02020603050405020304" pitchFamily="18" charset="0"/>
                <a:cs typeface="Times New Roman" panose="02020603050405020304" pitchFamily="18" charset="0"/>
              </a:rPr>
              <a:t>MinGw</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 32 bit – C compiler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Notepad </a:t>
            </a: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Browser: Microsoft Edge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RAM: Minimum of 4GB</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400"/>
              </a:spcAft>
              <a:buFont typeface="+mj-lt"/>
              <a:buAutoNum type="arabicPeriod"/>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HDD: 265GB</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pic>
        <p:nvPicPr>
          <p:cNvPr id="6" name="Picture 5" descr="A picture containing text, person&#10;&#10;Description automatically generated">
            <a:extLst>
              <a:ext uri="{FF2B5EF4-FFF2-40B4-BE49-F238E27FC236}">
                <a16:creationId xmlns:a16="http://schemas.microsoft.com/office/drawing/2014/main" id="{5028B0D9-90A7-4747-87AF-7CC28BD22F6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207" r="19071" b="1"/>
          <a:stretch/>
        </p:blipFill>
        <p:spPr>
          <a:xfrm>
            <a:off x="6695440" y="2083277"/>
            <a:ext cx="4765040" cy="4096512"/>
          </a:xfrm>
          <a:prstGeom prst="rect">
            <a:avLst/>
          </a:prstGeom>
        </p:spPr>
      </p:pic>
    </p:spTree>
    <p:extLst>
      <p:ext uri="{BB962C8B-B14F-4D97-AF65-F5344CB8AC3E}">
        <p14:creationId xmlns:p14="http://schemas.microsoft.com/office/powerpoint/2010/main" val="35401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9A0F-58C3-49AF-A64E-1CABDF76E48D}"/>
              </a:ext>
            </a:extLst>
          </p:cNvPr>
          <p:cNvSpPr>
            <a:spLocks noGrp="1"/>
          </p:cNvSpPr>
          <p:nvPr>
            <p:ph type="title"/>
          </p:nvPr>
        </p:nvSpPr>
        <p:spPr>
          <a:xfrm>
            <a:off x="640080" y="5586526"/>
            <a:ext cx="10908792" cy="1203960"/>
          </a:xfrm>
        </p:spPr>
        <p:txBody>
          <a:bodyPr vert="horz" lIns="91440" tIns="45720" rIns="91440" bIns="45720" rtlCol="0" anchor="ctr">
            <a:normAutofit/>
          </a:bodyPr>
          <a:lstStyle/>
          <a:p>
            <a:pPr algn="ctr"/>
            <a:r>
              <a:rPr lang="en-US" sz="5400" u="sng" kern="1200" dirty="0">
                <a:solidFill>
                  <a:schemeClr val="tx1"/>
                </a:solidFill>
                <a:latin typeface="Cavolini" panose="03000502040302020204" pitchFamily="66" charset="0"/>
                <a:cs typeface="Cavolini" panose="03000502040302020204" pitchFamily="66" charset="0"/>
              </a:rPr>
              <a:t>Codes Snippets</a:t>
            </a:r>
            <a:endParaRPr lang="en-US" sz="5400" kern="1200" dirty="0">
              <a:solidFill>
                <a:schemeClr val="tx1"/>
              </a:solidFill>
              <a:latin typeface="Cavolini" panose="03000502040302020204" pitchFamily="66" charset="0"/>
              <a:cs typeface="Cavolini" panose="03000502040302020204" pitchFamily="66" charset="0"/>
            </a:endParaRPr>
          </a:p>
        </p:txBody>
      </p:sp>
      <p:pic>
        <p:nvPicPr>
          <p:cNvPr id="27" name="Picture 26">
            <a:extLst>
              <a:ext uri="{FF2B5EF4-FFF2-40B4-BE49-F238E27FC236}">
                <a16:creationId xmlns:a16="http://schemas.microsoft.com/office/drawing/2014/main" id="{4F3C2109-DFC5-4CF2-B0AA-09C0A0C2F404}"/>
              </a:ext>
            </a:extLst>
          </p:cNvPr>
          <p:cNvPicPr>
            <a:picLocks noChangeAspect="1"/>
          </p:cNvPicPr>
          <p:nvPr/>
        </p:nvPicPr>
        <p:blipFill rotWithShape="1">
          <a:blip r:embed="rId2">
            <a:extLst>
              <a:ext uri="{28A0092B-C50C-407E-A947-70E740481C1C}">
                <a14:useLocalDpi xmlns:a14="http://schemas.microsoft.com/office/drawing/2010/main" val="0"/>
              </a:ext>
            </a:extLst>
          </a:blip>
          <a:srcRect t="34666" b="9768"/>
          <a:stretch/>
        </p:blipFill>
        <p:spPr>
          <a:xfrm>
            <a:off x="6" y="-11"/>
            <a:ext cx="6095994" cy="5236452"/>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30" name="Picture 29">
            <a:extLst>
              <a:ext uri="{FF2B5EF4-FFF2-40B4-BE49-F238E27FC236}">
                <a16:creationId xmlns:a16="http://schemas.microsoft.com/office/drawing/2014/main" id="{17F034EB-8665-4D7C-99FC-422D5ED851BF}"/>
              </a:ext>
            </a:extLst>
          </p:cNvPr>
          <p:cNvPicPr>
            <a:picLocks noChangeAspect="1"/>
          </p:cNvPicPr>
          <p:nvPr/>
        </p:nvPicPr>
        <p:blipFill rotWithShape="1">
          <a:blip r:embed="rId3">
            <a:extLst>
              <a:ext uri="{28A0092B-C50C-407E-A947-70E740481C1C}">
                <a14:useLocalDpi xmlns:a14="http://schemas.microsoft.com/office/drawing/2010/main" val="0"/>
              </a:ext>
            </a:extLst>
          </a:blip>
          <a:srcRect t="43326" r="1" b="5468"/>
          <a:stretch/>
        </p:blipFill>
        <p:spPr>
          <a:xfrm>
            <a:off x="6019800" y="12"/>
            <a:ext cx="6172195" cy="5236452"/>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47"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88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335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Cavolini</vt:lpstr>
      <vt:lpstr>Office Theme</vt:lpstr>
      <vt:lpstr>Literary Contest Seeker</vt:lpstr>
      <vt:lpstr>            Abstract</vt:lpstr>
      <vt:lpstr>      Problem Statement</vt:lpstr>
      <vt:lpstr>   Aim</vt:lpstr>
      <vt:lpstr>PowerPoint Presentation</vt:lpstr>
      <vt:lpstr>            Specifications</vt:lpstr>
      <vt:lpstr>Codes Snippets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Literary Contest Seeker</dc:title>
  <dc:creator>vidhismiles@gmail.com</dc:creator>
  <cp:lastModifiedBy>vidhismiles@gmail.com</cp:lastModifiedBy>
  <cp:revision>3</cp:revision>
  <dcterms:created xsi:type="dcterms:W3CDTF">2022-02-11T13:40:37Z</dcterms:created>
  <dcterms:modified xsi:type="dcterms:W3CDTF">2022-02-11T18:21:28Z</dcterms:modified>
</cp:coreProperties>
</file>