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75" r:id="rId7"/>
    <p:sldId id="266" r:id="rId8"/>
    <p:sldId id="261" r:id="rId9"/>
    <p:sldId id="268" r:id="rId10"/>
    <p:sldId id="267" r:id="rId11"/>
    <p:sldId id="270" r:id="rId12"/>
    <p:sldId id="271" r:id="rId13"/>
    <p:sldId id="272" r:id="rId14"/>
    <p:sldId id="259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MOUNTAIN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ADVENTURE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BEACHES</a:t>
          </a:r>
          <a:endParaRPr lang="en-US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PILGRIMAGE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 with solid fill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cation with solid fill"/>
        </a:ext>
      </dgm:extLst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ddha Silhouette with solid fill"/>
        </a:ext>
      </dgm:extLst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 err="1"/>
            <a:t>npm</a:t>
          </a:r>
          <a:r>
            <a:rPr lang="en-US" b="1" dirty="0"/>
            <a:t> start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Starts the server port from server.js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Localhost:78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Redirect the app to home page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URL request 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The app will go to server.js and then find the task to perform.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/>
            <a:t>Form in action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It uses post method to send data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body-parser come  into action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It will read the data from URL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Save the .txt file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By the help of </a:t>
          </a:r>
          <a:r>
            <a:rPr lang="en-US" b="1" dirty="0" err="1"/>
            <a:t>fs.writeFileSync</a:t>
          </a:r>
          <a:r>
            <a:rPr lang="en-US" b="1" dirty="0"/>
            <a:t> the booking file is created.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MOUNTAIN</a:t>
          </a:r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ADVENTURE</a:t>
          </a:r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dirty="0"/>
            <a:t>BEACHES</a:t>
          </a:r>
          <a:endParaRPr lang="en-US" sz="26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PILGRIMAGE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npm</a:t>
          </a:r>
          <a:r>
            <a:rPr lang="en-US" sz="2600" b="1" kern="1200" dirty="0"/>
            <a:t> start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Starts the server port from server.js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Localhost:78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Redirect the app to home page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URL request 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The app will go to server.js and then find the task to perform.</a:t>
          </a:r>
        </a:p>
      </dsp:txBody>
      <dsp:txXfrm>
        <a:off x="98960" y="4541990"/>
        <a:ext cx="5994814" cy="876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Form in action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uses post method to send data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body-parser come  into action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will read the data from URL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Save the .txt file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By the help of </a:t>
          </a:r>
          <a:r>
            <a:rPr lang="en-US" sz="2600" b="1" kern="1200" dirty="0" err="1"/>
            <a:t>fs.writeFileSync</a:t>
          </a:r>
          <a:r>
            <a:rPr lang="en-US" sz="2600" b="1" kern="1200" dirty="0"/>
            <a:t> the booking file is created.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1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3" y="1213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36" y="2080759"/>
            <a:ext cx="6815669" cy="15155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highlight>
                  <a:srgbClr val="C0C0C0"/>
                </a:highlight>
              </a:rPr>
              <a:t>WE TRAVEL </a:t>
            </a:r>
            <a:br>
              <a:rPr lang="en-US" sz="3200" dirty="0"/>
            </a:br>
            <a:r>
              <a:rPr lang="en-US" sz="3200" dirty="0"/>
              <a:t>INT222-ADVANCED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7287"/>
          </a:xfrm>
        </p:spPr>
        <p:txBody>
          <a:bodyPr>
            <a:normAutofit/>
          </a:bodyPr>
          <a:lstStyle/>
          <a:p>
            <a:r>
              <a:rPr lang="en-US" sz="2400" b="1" dirty="0"/>
              <a:t>Ayush Amlesh</a:t>
            </a:r>
          </a:p>
          <a:p>
            <a:r>
              <a:rPr lang="en-US" sz="2400" b="1" dirty="0"/>
              <a:t>KM042B78</a:t>
            </a:r>
          </a:p>
          <a:p>
            <a:r>
              <a:rPr lang="en-US" sz="2400" b="1" dirty="0"/>
              <a:t>Faculty: Dr. </a:t>
            </a:r>
            <a:r>
              <a:rPr lang="en-US" sz="2400" b="1" dirty="0" err="1"/>
              <a:t>Balwinder</a:t>
            </a:r>
            <a:r>
              <a:rPr lang="en-US" sz="2400" b="1" dirty="0"/>
              <a:t> Kaur Dhaliwal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367928"/>
            <a:ext cx="914400" cy="695403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558235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4234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96353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7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body-parser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9EFD2-C565-FE7B-D958-161CAE95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97" y="4111125"/>
            <a:ext cx="7682062" cy="1712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BBFFA-FDF5-E4AE-C6E7-E2A1E52A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62" y="1633267"/>
            <a:ext cx="7494609" cy="1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96563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84768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61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TEMPLATES (.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7067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167-B889-A7F1-9617-4E871DF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about the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7743-72DD-DF89-8896-F10FE348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This web app lets you know the places to explore while you are planning your vacation.</a:t>
            </a:r>
          </a:p>
          <a:p>
            <a:r>
              <a:rPr lang="en-IN" sz="3200" dirty="0"/>
              <a:t>You will know India well.</a:t>
            </a:r>
          </a:p>
          <a:p>
            <a:r>
              <a:rPr lang="en-IN" sz="3200" dirty="0"/>
              <a:t>Book your trip with us.</a:t>
            </a:r>
          </a:p>
          <a:p>
            <a:r>
              <a:rPr lang="en-IN" sz="3200" dirty="0"/>
              <a:t>JS and Nodejs are used to build this app.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24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53-6839-1639-A12B-086D13F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81943"/>
            <a:ext cx="9601196" cy="130628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DEPENDENCIES USED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B7807-1133-B5D3-C32D-27FFBC7B1998}"/>
              </a:ext>
            </a:extLst>
          </p:cNvPr>
          <p:cNvCxnSpPr>
            <a:cxnSpLocks/>
          </p:cNvCxnSpPr>
          <p:nvPr/>
        </p:nvCxnSpPr>
        <p:spPr>
          <a:xfrm>
            <a:off x="1382486" y="3712033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92EC-2273-0262-8E3D-0B1A0F89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1" y="699611"/>
            <a:ext cx="5998028" cy="5418160"/>
          </a:xfrm>
        </p:spPr>
        <p:txBody>
          <a:bodyPr>
            <a:normAutofit/>
          </a:bodyPr>
          <a:lstStyle/>
          <a:p>
            <a:r>
              <a:rPr lang="en-US" sz="3600" dirty="0"/>
              <a:t>Express is a minimal and flexible Node.js web application framework that provides a robust set of features for web and mobile applications.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nodemon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3E5C9-DDED-1605-ED6C-0B426B23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6" y="575731"/>
            <a:ext cx="6411684" cy="56182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/>
              <a:t>It is a program that assists in the development of Node.js-based applications by automatically restarting the node application when directory file changes are detected.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924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chalk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C94131-6A3A-DE72-F68B-8F6466C4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9973" y="772885"/>
            <a:ext cx="6145796" cy="24492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209B-5C80-CDE6-F9C8-9AC493EC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75" y="3407225"/>
            <a:ext cx="3966922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6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express-validator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5F2839-6D93-260A-12CB-14919883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941" y="862273"/>
            <a:ext cx="6813987" cy="5135756"/>
          </a:xfrm>
        </p:spPr>
      </p:pic>
    </p:spTree>
    <p:extLst>
      <p:ext uri="{BB962C8B-B14F-4D97-AF65-F5344CB8AC3E}">
        <p14:creationId xmlns:p14="http://schemas.microsoft.com/office/powerpoint/2010/main" val="40780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C166F-4FA7-5BCB-A123-60C1467F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6183" y="703019"/>
            <a:ext cx="6468490" cy="15612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3BE9D-F04B-9937-B84B-485137B7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33" y="2730463"/>
            <a:ext cx="4408572" cy="28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7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115</TotalTime>
  <Words>229</Words>
  <Application>Microsoft Office PowerPoint</Application>
  <PresentationFormat>Widescreen</PresentationFormat>
  <Paragraphs>49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Garamond</vt:lpstr>
      <vt:lpstr>Organic</vt:lpstr>
      <vt:lpstr>WE TRAVEL  INT222-ADVANCED WEB DEVELOPMENT</vt:lpstr>
      <vt:lpstr>TEMPLATES (.ejs)</vt:lpstr>
      <vt:lpstr>All about the web app</vt:lpstr>
      <vt:lpstr>DEPENDENCIES USED </vt:lpstr>
      <vt:lpstr>express</vt:lpstr>
      <vt:lpstr>nodemon</vt:lpstr>
      <vt:lpstr>chalk</vt:lpstr>
      <vt:lpstr>express-validator</vt:lpstr>
      <vt:lpstr>path</vt:lpstr>
      <vt:lpstr>body-parser</vt:lpstr>
      <vt:lpstr>WORKING OF THE WEB APPLICATION </vt:lpstr>
      <vt:lpstr>WORKING OF THE WEB APPLICATION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TRAVEL INT222-ADVANCED WEB DEVELOPMENT</dc:title>
  <dc:creator>Ayush Amlesh</dc:creator>
  <cp:lastModifiedBy>Ayush Amlesh</cp:lastModifiedBy>
  <cp:revision>5</cp:revision>
  <dcterms:created xsi:type="dcterms:W3CDTF">2022-10-08T06:47:31Z</dcterms:created>
  <dcterms:modified xsi:type="dcterms:W3CDTF">2022-10-08T12:55:18Z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