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5" r:id="rId6"/>
    <p:sldId id="262" r:id="rId7"/>
    <p:sldId id="266" r:id="rId8"/>
    <p:sldId id="261" r:id="rId9"/>
    <p:sldId id="276" r:id="rId10"/>
    <p:sldId id="268" r:id="rId11"/>
    <p:sldId id="267" r:id="rId12"/>
    <p:sldId id="270" r:id="rId13"/>
    <p:sldId id="271" r:id="rId14"/>
    <p:sldId id="272" r:id="rId15"/>
    <p:sldId id="259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MOUNTAIN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2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ADVENTURE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2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DAFE638F-36D6-4911-9B36-0CC5BF3BD40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BEACHES</a:t>
          </a:r>
          <a:endParaRPr lang="en-US" dirty="0"/>
        </a:p>
      </dgm:t>
    </dgm:pt>
    <dgm:pt modelId="{3A1006B0-FE9A-4A00-BAA1-C4B4B84B17E3}" type="parTrans" cxnId="{38549DC9-EC73-4D2E-828B-94CD83663F41}">
      <dgm:prSet/>
      <dgm:spPr/>
      <dgm:t>
        <a:bodyPr/>
        <a:lstStyle/>
        <a:p>
          <a:endParaRPr lang="en-US"/>
        </a:p>
      </dgm:t>
    </dgm:pt>
    <dgm:pt modelId="{32B668B4-62EB-4519-847C-4AFE43EAF6C3}" type="sibTrans" cxnId="{38549DC9-EC73-4D2E-828B-94CD83663F41}">
      <dgm:prSet/>
      <dgm:spPr/>
      <dgm:t>
        <a:bodyPr/>
        <a:lstStyle/>
        <a:p>
          <a:endParaRPr lang="en-US"/>
        </a:p>
      </dgm:t>
    </dgm:pt>
    <dgm:pt modelId="{1A349CDE-914B-422F-B21F-CB4651DE4BE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PILGRIMAGE</a:t>
          </a:r>
        </a:p>
      </dgm:t>
    </dgm:pt>
    <dgm:pt modelId="{366CA7C8-D354-40D6-ACDC-1CCB5FAC089F}" type="parTrans" cxnId="{DDEF9F19-D176-4151-B083-795749F544D4}">
      <dgm:prSet/>
      <dgm:spPr/>
      <dgm:t>
        <a:bodyPr/>
        <a:lstStyle/>
        <a:p>
          <a:endParaRPr lang="en-US"/>
        </a:p>
      </dgm:t>
    </dgm:pt>
    <dgm:pt modelId="{97024A0F-CF7B-42CF-AA65-6B8458CCCCDA}" type="sibTrans" cxnId="{DDEF9F19-D176-4151-B083-795749F544D4}">
      <dgm:prSet/>
      <dgm:spPr/>
      <dgm:t>
        <a:bodyPr/>
        <a:lstStyle/>
        <a:p>
          <a:endParaRPr lang="en-US"/>
        </a:p>
      </dgm:t>
    </dgm:pt>
    <dgm:pt modelId="{C1B982B3-314E-4996-8930-866FC2AC62B4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E99CFFD1-1614-45AC-A844-1F455B3AB24D}" type="pres">
      <dgm:prSet presAssocID="{4AF52931-E4CA-4429-AACB-B8747CDB2409}" presName="compNode" presStyleCnt="0"/>
      <dgm:spPr/>
    </dgm:pt>
    <dgm:pt modelId="{D4EBEE41-A673-4DA2-B6C8-3A0FF0C68E56}" type="pres">
      <dgm:prSet presAssocID="{4AF52931-E4CA-4429-AACB-B8747CDB2409}" presName="iconBgRect" presStyleLbl="bgShp" presStyleIdx="0" presStyleCnt="4"/>
      <dgm:spPr/>
    </dgm:pt>
    <dgm:pt modelId="{1BB905C4-8B71-4CF8-A9CC-067DC7D6884D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 with solid fill"/>
        </a:ext>
      </dgm:extLst>
    </dgm:pt>
    <dgm:pt modelId="{5C77AD25-942D-459F-BF2C-9B5F0A2FB4A5}" type="pres">
      <dgm:prSet presAssocID="{4AF52931-E4CA-4429-AACB-B8747CDB2409}" presName="spaceRect" presStyleCnt="0"/>
      <dgm:spPr/>
    </dgm:pt>
    <dgm:pt modelId="{6D7891D8-5D9A-4D09-BFF9-B1F88116B74A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</dgm:pt>
    <dgm:pt modelId="{FAAFDD63-7542-4E36-B974-535AE89C1065}" type="pres">
      <dgm:prSet presAssocID="{D86AF01C-9CBC-41F8-9354-48CD82BDFDC9}" presName="sibTrans" presStyleCnt="0"/>
      <dgm:spPr/>
    </dgm:pt>
    <dgm:pt modelId="{0C52D2C1-FEF2-48D4-8827-6AA198689B5C}" type="pres">
      <dgm:prSet presAssocID="{BFF9359E-E9B1-4B73-BACC-2C7988765B16}" presName="compNode" presStyleCnt="0"/>
      <dgm:spPr/>
    </dgm:pt>
    <dgm:pt modelId="{1052DEC5-FE1D-4EF5-A9C2-36ED73CB24F5}" type="pres">
      <dgm:prSet presAssocID="{BFF9359E-E9B1-4B73-BACC-2C7988765B16}" presName="iconBgRect" presStyleLbl="bgShp" presStyleIdx="1" presStyleCnt="4"/>
      <dgm:spPr/>
    </dgm:pt>
    <dgm:pt modelId="{41F00BA0-3486-4E9C-A07D-04F8064EED46}" type="pres">
      <dgm:prSet presAssocID="{BFF9359E-E9B1-4B73-BACC-2C7988765B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523C830A-A204-49D9-97A5-C2C4B3E46C28}" type="pres">
      <dgm:prSet presAssocID="{BFF9359E-E9B1-4B73-BACC-2C7988765B16}" presName="spaceRect" presStyleCnt="0"/>
      <dgm:spPr/>
    </dgm:pt>
    <dgm:pt modelId="{B788A5F7-84B0-4D4B-87A6-0ABBD6D8341D}" type="pres">
      <dgm:prSet presAssocID="{BFF9359E-E9B1-4B73-BACC-2C7988765B16}" presName="textRect" presStyleLbl="revTx" presStyleIdx="1" presStyleCnt="4">
        <dgm:presLayoutVars>
          <dgm:chMax val="1"/>
          <dgm:chPref val="1"/>
        </dgm:presLayoutVars>
      </dgm:prSet>
      <dgm:spPr/>
    </dgm:pt>
    <dgm:pt modelId="{C0966877-B21A-4B99-9B4E-3DCAE40015A1}" type="pres">
      <dgm:prSet presAssocID="{1CEF1965-C516-4C44-BAE3-2FA3F5116930}" presName="sibTrans" presStyleCnt="0"/>
      <dgm:spPr/>
    </dgm:pt>
    <dgm:pt modelId="{59995DFA-D9DD-46C0-8A24-D4269EDE8E2E}" type="pres">
      <dgm:prSet presAssocID="{DAFE638F-36D6-4911-9B36-0CC5BF3BD407}" presName="compNode" presStyleCnt="0"/>
      <dgm:spPr/>
    </dgm:pt>
    <dgm:pt modelId="{8B10FC08-B56B-4B36-9D0E-AC11E515115D}" type="pres">
      <dgm:prSet presAssocID="{DAFE638F-36D6-4911-9B36-0CC5BF3BD407}" presName="iconBgRect" presStyleLbl="bgShp" presStyleIdx="2" presStyleCnt="4"/>
      <dgm:spPr/>
    </dgm:pt>
    <dgm:pt modelId="{9FA38F23-1ADC-496C-BDCF-FDBD8843C6A9}" type="pres">
      <dgm:prSet presAssocID="{DAFE638F-36D6-4911-9B36-0CC5BF3BD4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cation with solid fill"/>
        </a:ext>
      </dgm:extLst>
    </dgm:pt>
    <dgm:pt modelId="{A8064984-D3AC-45FB-B979-2A9C45CB6DEF}" type="pres">
      <dgm:prSet presAssocID="{DAFE638F-36D6-4911-9B36-0CC5BF3BD407}" presName="spaceRect" presStyleCnt="0"/>
      <dgm:spPr/>
    </dgm:pt>
    <dgm:pt modelId="{E16E3865-D6E1-4001-B577-01DF1249257E}" type="pres">
      <dgm:prSet presAssocID="{DAFE638F-36D6-4911-9B36-0CC5BF3BD407}" presName="textRect" presStyleLbl="revTx" presStyleIdx="2" presStyleCnt="4">
        <dgm:presLayoutVars>
          <dgm:chMax val="1"/>
          <dgm:chPref val="1"/>
        </dgm:presLayoutVars>
      </dgm:prSet>
      <dgm:spPr/>
    </dgm:pt>
    <dgm:pt modelId="{1F706DD2-B0AF-4471-B6FE-75B27E260E4D}" type="pres">
      <dgm:prSet presAssocID="{32B668B4-62EB-4519-847C-4AFE43EAF6C3}" presName="sibTrans" presStyleCnt="0"/>
      <dgm:spPr/>
    </dgm:pt>
    <dgm:pt modelId="{B2496A8B-D9F5-46CD-BE0C-14C553FC247E}" type="pres">
      <dgm:prSet presAssocID="{1A349CDE-914B-422F-B21F-CB4651DE4BE0}" presName="compNode" presStyleCnt="0"/>
      <dgm:spPr/>
    </dgm:pt>
    <dgm:pt modelId="{6273516F-B53D-474A-9DBD-20B5A058C429}" type="pres">
      <dgm:prSet presAssocID="{1A349CDE-914B-422F-B21F-CB4651DE4BE0}" presName="iconBgRect" presStyleLbl="bgShp" presStyleIdx="3" presStyleCnt="4"/>
      <dgm:spPr/>
    </dgm:pt>
    <dgm:pt modelId="{252CDFBA-0A07-47D0-BDCF-483E639B9EAD}" type="pres">
      <dgm:prSet presAssocID="{1A349CDE-914B-422F-B21F-CB4651DE4B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ddha Silhouette with solid fill"/>
        </a:ext>
      </dgm:extLst>
    </dgm:pt>
    <dgm:pt modelId="{973E52AD-228C-4ADD-A340-B71625ECFAA2}" type="pres">
      <dgm:prSet presAssocID="{1A349CDE-914B-422F-B21F-CB4651DE4BE0}" presName="spaceRect" presStyleCnt="0"/>
      <dgm:spPr/>
    </dgm:pt>
    <dgm:pt modelId="{589178B6-1AC1-4580-944E-EB86F324A45E}" type="pres">
      <dgm:prSet presAssocID="{1A349CDE-914B-422F-B21F-CB4651DE4B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F9F19-D176-4151-B083-795749F544D4}" srcId="{C7720856-93F0-4CC7-B7FD-2466914A11D4}" destId="{1A349CDE-914B-422F-B21F-CB4651DE4BE0}" srcOrd="3" destOrd="0" parTransId="{366CA7C8-D354-40D6-ACDC-1CCB5FAC089F}" sibTransId="{97024A0F-CF7B-42CF-AA65-6B8458CCCCDA}"/>
    <dgm:cxn modelId="{04E2B95D-AB53-4EA2-9036-3A65E1A4A013}" type="presOf" srcId="{4AF52931-E4CA-4429-AACB-B8747CDB2409}" destId="{6D7891D8-5D9A-4D09-BFF9-B1F88116B74A}" srcOrd="0" destOrd="0" presId="urn:microsoft.com/office/officeart/2018/5/layout/IconCircleLabelList"/>
    <dgm:cxn modelId="{516EC545-1971-48B3-978C-4756FCDCCFD9}" srcId="{C7720856-93F0-4CC7-B7FD-2466914A11D4}" destId="{BFF9359E-E9B1-4B73-BACC-2C7988765B16}" srcOrd="1" destOrd="0" parTransId="{6E0A40FA-1B79-4089-8B9A-3BA22865FE4E}" sibTransId="{1CEF1965-C516-4C44-BAE3-2FA3F5116930}"/>
    <dgm:cxn modelId="{5F48034F-3E3A-4CCA-A583-326DBCCDA340}" type="presOf" srcId="{C7720856-93F0-4CC7-B7FD-2466914A11D4}" destId="{C1B982B3-314E-4996-8930-866FC2AC62B4}" srcOrd="0" destOrd="0" presId="urn:microsoft.com/office/officeart/2018/5/layout/IconCircleLabelList"/>
    <dgm:cxn modelId="{B7F81F54-AC41-4FDF-AF35-F451A9C2301C}" type="presOf" srcId="{DAFE638F-36D6-4911-9B36-0CC5BF3BD407}" destId="{E16E3865-D6E1-4001-B577-01DF1249257E}" srcOrd="0" destOrd="0" presId="urn:microsoft.com/office/officeart/2018/5/layout/IconCircle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38549DC9-EC73-4D2E-828B-94CD83663F41}" srcId="{C7720856-93F0-4CC7-B7FD-2466914A11D4}" destId="{DAFE638F-36D6-4911-9B36-0CC5BF3BD407}" srcOrd="2" destOrd="0" parTransId="{3A1006B0-FE9A-4A00-BAA1-C4B4B84B17E3}" sibTransId="{32B668B4-62EB-4519-847C-4AFE43EAF6C3}"/>
    <dgm:cxn modelId="{EE1D3DD5-3F4F-4D05-9950-DE62E2090788}" type="presOf" srcId="{1A349CDE-914B-422F-B21F-CB4651DE4BE0}" destId="{589178B6-1AC1-4580-944E-EB86F324A45E}" srcOrd="0" destOrd="0" presId="urn:microsoft.com/office/officeart/2018/5/layout/IconCircleLabelList"/>
    <dgm:cxn modelId="{267E6CF4-8A22-4463-A209-73F660441EF1}" type="presOf" srcId="{BFF9359E-E9B1-4B73-BACC-2C7988765B16}" destId="{B788A5F7-84B0-4D4B-87A6-0ABBD6D8341D}" srcOrd="0" destOrd="0" presId="urn:microsoft.com/office/officeart/2018/5/layout/IconCircleLabelList"/>
    <dgm:cxn modelId="{24436F7F-3C6F-43BD-91FC-F2894DF106C5}" type="presParOf" srcId="{C1B982B3-314E-4996-8930-866FC2AC62B4}" destId="{E99CFFD1-1614-45AC-A844-1F455B3AB24D}" srcOrd="0" destOrd="0" presId="urn:microsoft.com/office/officeart/2018/5/layout/IconCircleLabelList"/>
    <dgm:cxn modelId="{8F99D154-23D9-4F16-806E-D020AD02C493}" type="presParOf" srcId="{E99CFFD1-1614-45AC-A844-1F455B3AB24D}" destId="{D4EBEE41-A673-4DA2-B6C8-3A0FF0C68E56}" srcOrd="0" destOrd="0" presId="urn:microsoft.com/office/officeart/2018/5/layout/IconCircleLabelList"/>
    <dgm:cxn modelId="{2715AC63-D1EE-48BF-A437-A6FDB4E46638}" type="presParOf" srcId="{E99CFFD1-1614-45AC-A844-1F455B3AB24D}" destId="{1BB905C4-8B71-4CF8-A9CC-067DC7D6884D}" srcOrd="1" destOrd="0" presId="urn:microsoft.com/office/officeart/2018/5/layout/IconCircleLabelList"/>
    <dgm:cxn modelId="{5C235DFD-3933-4815-AE2B-E705A49ECDBB}" type="presParOf" srcId="{E99CFFD1-1614-45AC-A844-1F455B3AB24D}" destId="{5C77AD25-942D-459F-BF2C-9B5F0A2FB4A5}" srcOrd="2" destOrd="0" presId="urn:microsoft.com/office/officeart/2018/5/layout/IconCircleLabelList"/>
    <dgm:cxn modelId="{6132E93E-8646-4E7A-95EF-7EB472E391E2}" type="presParOf" srcId="{E99CFFD1-1614-45AC-A844-1F455B3AB24D}" destId="{6D7891D8-5D9A-4D09-BFF9-B1F88116B74A}" srcOrd="3" destOrd="0" presId="urn:microsoft.com/office/officeart/2018/5/layout/IconCircleLabelList"/>
    <dgm:cxn modelId="{9B9725BD-2D12-4F9C-9ACB-6CF4D40912D3}" type="presParOf" srcId="{C1B982B3-314E-4996-8930-866FC2AC62B4}" destId="{FAAFDD63-7542-4E36-B974-535AE89C1065}" srcOrd="1" destOrd="0" presId="urn:microsoft.com/office/officeart/2018/5/layout/IconCircleLabelList"/>
    <dgm:cxn modelId="{DEFFEFBE-6AFC-43F6-92B4-21B0566C7218}" type="presParOf" srcId="{C1B982B3-314E-4996-8930-866FC2AC62B4}" destId="{0C52D2C1-FEF2-48D4-8827-6AA198689B5C}" srcOrd="2" destOrd="0" presId="urn:microsoft.com/office/officeart/2018/5/layout/IconCircleLabelList"/>
    <dgm:cxn modelId="{F64140C3-339A-47FA-A392-48C51BB5E937}" type="presParOf" srcId="{0C52D2C1-FEF2-48D4-8827-6AA198689B5C}" destId="{1052DEC5-FE1D-4EF5-A9C2-36ED73CB24F5}" srcOrd="0" destOrd="0" presId="urn:microsoft.com/office/officeart/2018/5/layout/IconCircleLabelList"/>
    <dgm:cxn modelId="{B828C846-FD45-4510-BC26-44122358E591}" type="presParOf" srcId="{0C52D2C1-FEF2-48D4-8827-6AA198689B5C}" destId="{41F00BA0-3486-4E9C-A07D-04F8064EED46}" srcOrd="1" destOrd="0" presId="urn:microsoft.com/office/officeart/2018/5/layout/IconCircleLabelList"/>
    <dgm:cxn modelId="{B55B5D33-1853-4216-8EDD-9AC4D087F64B}" type="presParOf" srcId="{0C52D2C1-FEF2-48D4-8827-6AA198689B5C}" destId="{523C830A-A204-49D9-97A5-C2C4B3E46C28}" srcOrd="2" destOrd="0" presId="urn:microsoft.com/office/officeart/2018/5/layout/IconCircleLabelList"/>
    <dgm:cxn modelId="{E5D00047-CB65-4E00-A25F-4A6D0A70F975}" type="presParOf" srcId="{0C52D2C1-FEF2-48D4-8827-6AA198689B5C}" destId="{B788A5F7-84B0-4D4B-87A6-0ABBD6D8341D}" srcOrd="3" destOrd="0" presId="urn:microsoft.com/office/officeart/2018/5/layout/IconCircleLabelList"/>
    <dgm:cxn modelId="{0E476F0A-5EE5-437B-8BA1-BE7F269BFDEC}" type="presParOf" srcId="{C1B982B3-314E-4996-8930-866FC2AC62B4}" destId="{C0966877-B21A-4B99-9B4E-3DCAE40015A1}" srcOrd="3" destOrd="0" presId="urn:microsoft.com/office/officeart/2018/5/layout/IconCircleLabelList"/>
    <dgm:cxn modelId="{61B96E47-21B4-48BC-B59D-8D1E98D394DF}" type="presParOf" srcId="{C1B982B3-314E-4996-8930-866FC2AC62B4}" destId="{59995DFA-D9DD-46C0-8A24-D4269EDE8E2E}" srcOrd="4" destOrd="0" presId="urn:microsoft.com/office/officeart/2018/5/layout/IconCircleLabelList"/>
    <dgm:cxn modelId="{7B4937B2-41D3-4FF9-A52E-82426121296F}" type="presParOf" srcId="{59995DFA-D9DD-46C0-8A24-D4269EDE8E2E}" destId="{8B10FC08-B56B-4B36-9D0E-AC11E515115D}" srcOrd="0" destOrd="0" presId="urn:microsoft.com/office/officeart/2018/5/layout/IconCircleLabelList"/>
    <dgm:cxn modelId="{6B1AD224-6FE5-4E3B-AC7D-AD8126416BC0}" type="presParOf" srcId="{59995DFA-D9DD-46C0-8A24-D4269EDE8E2E}" destId="{9FA38F23-1ADC-496C-BDCF-FDBD8843C6A9}" srcOrd="1" destOrd="0" presId="urn:microsoft.com/office/officeart/2018/5/layout/IconCircleLabelList"/>
    <dgm:cxn modelId="{6DF58CAE-34D2-4F43-915F-C5126838D97F}" type="presParOf" srcId="{59995DFA-D9DD-46C0-8A24-D4269EDE8E2E}" destId="{A8064984-D3AC-45FB-B979-2A9C45CB6DEF}" srcOrd="2" destOrd="0" presId="urn:microsoft.com/office/officeart/2018/5/layout/IconCircleLabelList"/>
    <dgm:cxn modelId="{DA41E140-E591-44E5-8FDF-BC9ADAC325B0}" type="presParOf" srcId="{59995DFA-D9DD-46C0-8A24-D4269EDE8E2E}" destId="{E16E3865-D6E1-4001-B577-01DF1249257E}" srcOrd="3" destOrd="0" presId="urn:microsoft.com/office/officeart/2018/5/layout/IconCircleLabelList"/>
    <dgm:cxn modelId="{04B26122-ADFE-4212-83CB-F3D7C03181B6}" type="presParOf" srcId="{C1B982B3-314E-4996-8930-866FC2AC62B4}" destId="{1F706DD2-B0AF-4471-B6FE-75B27E260E4D}" srcOrd="5" destOrd="0" presId="urn:microsoft.com/office/officeart/2018/5/layout/IconCircleLabelList"/>
    <dgm:cxn modelId="{F363865F-A227-4784-85DB-546DD18EA24E}" type="presParOf" srcId="{C1B982B3-314E-4996-8930-866FC2AC62B4}" destId="{B2496A8B-D9F5-46CD-BE0C-14C553FC247E}" srcOrd="6" destOrd="0" presId="urn:microsoft.com/office/officeart/2018/5/layout/IconCircleLabelList"/>
    <dgm:cxn modelId="{DE410051-3C96-4198-8B2F-4D716A2356E3}" type="presParOf" srcId="{B2496A8B-D9F5-46CD-BE0C-14C553FC247E}" destId="{6273516F-B53D-474A-9DBD-20B5A058C429}" srcOrd="0" destOrd="0" presId="urn:microsoft.com/office/officeart/2018/5/layout/IconCircleLabelList"/>
    <dgm:cxn modelId="{44910C88-B17A-4329-AE4F-0A189D7381D6}" type="presParOf" srcId="{B2496A8B-D9F5-46CD-BE0C-14C553FC247E}" destId="{252CDFBA-0A07-47D0-BDCF-483E639B9EAD}" srcOrd="1" destOrd="0" presId="urn:microsoft.com/office/officeart/2018/5/layout/IconCircleLabelList"/>
    <dgm:cxn modelId="{DBB36A1C-D2E3-443A-996E-BB9C2A69C7E8}" type="presParOf" srcId="{B2496A8B-D9F5-46CD-BE0C-14C553FC247E}" destId="{973E52AD-228C-4ADD-A340-B71625ECFAA2}" srcOrd="2" destOrd="0" presId="urn:microsoft.com/office/officeart/2018/5/layout/IconCircleLabelList"/>
    <dgm:cxn modelId="{1C31D731-A64B-4C2D-A5F1-B93F13DFC629}" type="presParOf" srcId="{B2496A8B-D9F5-46CD-BE0C-14C553FC247E}" destId="{589178B6-1AC1-4580-944E-EB86F324A4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b="1" dirty="0" err="1"/>
            <a:t>npm</a:t>
          </a:r>
          <a:r>
            <a:rPr lang="en-US" b="1" dirty="0"/>
            <a:t> start</a:t>
          </a:r>
          <a:endParaRPr lang="en-US" dirty="0"/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/>
            <a:t>Starts the server port from server.js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Localhost:2022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Redirect the app to home page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URL request 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The app will go to server.js and then find the task to perform.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E05D13E2-F23F-4B4C-8692-7EDBC0AF8FB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FBD3047-2140-49E3-81E1-D4FB182EB82D}" type="pres">
      <dgm:prSet presAssocID="{3B990DCB-AF23-4094-864B-C8B99FA30370}" presName="parenttextcomposite" presStyleCnt="0"/>
      <dgm:spPr/>
    </dgm:pt>
    <dgm:pt modelId="{1C4E1117-2549-4EDB-9CC6-B8709E71AF60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1181DBE-3C97-4E4D-97C4-E555131EA200}" type="pres">
      <dgm:prSet presAssocID="{3B990DCB-AF23-4094-864B-C8B99FA30370}" presName="composite" presStyleCnt="0"/>
      <dgm:spPr/>
    </dgm:pt>
    <dgm:pt modelId="{480A91CE-4C72-440D-9F1C-576EDD65E9B3}" type="pres">
      <dgm:prSet presAssocID="{3B990DCB-AF23-4094-864B-C8B99FA30370}" presName="chevron1" presStyleLbl="alignNode1" presStyleIdx="0" presStyleCnt="21"/>
      <dgm:spPr/>
    </dgm:pt>
    <dgm:pt modelId="{ED5591EA-FBD9-4983-AFB6-8AB26A93E71A}" type="pres">
      <dgm:prSet presAssocID="{3B990DCB-AF23-4094-864B-C8B99FA30370}" presName="chevron2" presStyleLbl="alignNode1" presStyleIdx="1" presStyleCnt="21"/>
      <dgm:spPr/>
    </dgm:pt>
    <dgm:pt modelId="{A5C3384C-11A6-45CC-93AB-DF5F0118BC7E}" type="pres">
      <dgm:prSet presAssocID="{3B990DCB-AF23-4094-864B-C8B99FA30370}" presName="chevron3" presStyleLbl="alignNode1" presStyleIdx="2" presStyleCnt="21"/>
      <dgm:spPr/>
    </dgm:pt>
    <dgm:pt modelId="{09DA1140-EC7A-427E-B6B0-69424C1A626B}" type="pres">
      <dgm:prSet presAssocID="{3B990DCB-AF23-4094-864B-C8B99FA30370}" presName="chevron4" presStyleLbl="alignNode1" presStyleIdx="3" presStyleCnt="21"/>
      <dgm:spPr/>
    </dgm:pt>
    <dgm:pt modelId="{7C270C75-F5DD-4286-9430-7103FC073E63}" type="pres">
      <dgm:prSet presAssocID="{3B990DCB-AF23-4094-864B-C8B99FA30370}" presName="chevron5" presStyleLbl="alignNode1" presStyleIdx="4" presStyleCnt="21"/>
      <dgm:spPr/>
    </dgm:pt>
    <dgm:pt modelId="{A839BD5F-C399-45E3-8FAF-2497B2B9C952}" type="pres">
      <dgm:prSet presAssocID="{3B990DCB-AF23-4094-864B-C8B99FA30370}" presName="chevron6" presStyleLbl="alignNode1" presStyleIdx="5" presStyleCnt="21"/>
      <dgm:spPr/>
    </dgm:pt>
    <dgm:pt modelId="{1A915DE9-A112-44DA-8D70-073CBB539055}" type="pres">
      <dgm:prSet presAssocID="{3B990DCB-AF23-4094-864B-C8B99FA30370}" presName="chevron7" presStyleLbl="alignNode1" presStyleIdx="6" presStyleCnt="21"/>
      <dgm:spPr/>
    </dgm:pt>
    <dgm:pt modelId="{136409D4-C268-4DB1-8331-35A8DA874135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4667C4BD-2199-4089-8A1C-F0231FC76D98}" type="pres">
      <dgm:prSet presAssocID="{8F93B7AA-ADE0-44B8-AFDE-9A1375C16706}" presName="sibTrans" presStyleCnt="0"/>
      <dgm:spPr/>
    </dgm:pt>
    <dgm:pt modelId="{2FDE12D5-B46A-4C62-8AD5-866FA98EF065}" type="pres">
      <dgm:prSet presAssocID="{240AA45F-7625-47CB-82DB-58CF98B59095}" presName="parenttextcomposite" presStyleCnt="0"/>
      <dgm:spPr/>
    </dgm:pt>
    <dgm:pt modelId="{75A7C17D-60D6-4063-919B-101E9607F492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7EFCA357-A5C8-4864-A304-324FDF2A2369}" type="pres">
      <dgm:prSet presAssocID="{240AA45F-7625-47CB-82DB-58CF98B59095}" presName="composite" presStyleCnt="0"/>
      <dgm:spPr/>
    </dgm:pt>
    <dgm:pt modelId="{41ABAF5A-F41F-497D-9040-A5B7617FB50E}" type="pres">
      <dgm:prSet presAssocID="{240AA45F-7625-47CB-82DB-58CF98B59095}" presName="chevron1" presStyleLbl="alignNode1" presStyleIdx="7" presStyleCnt="21"/>
      <dgm:spPr/>
    </dgm:pt>
    <dgm:pt modelId="{EE1A660B-92A3-46B7-ABB4-488D9ACAB08B}" type="pres">
      <dgm:prSet presAssocID="{240AA45F-7625-47CB-82DB-58CF98B59095}" presName="chevron2" presStyleLbl="alignNode1" presStyleIdx="8" presStyleCnt="21"/>
      <dgm:spPr/>
    </dgm:pt>
    <dgm:pt modelId="{7E4490FC-459D-4927-8553-E303A61E26A3}" type="pres">
      <dgm:prSet presAssocID="{240AA45F-7625-47CB-82DB-58CF98B59095}" presName="chevron3" presStyleLbl="alignNode1" presStyleIdx="9" presStyleCnt="21"/>
      <dgm:spPr/>
    </dgm:pt>
    <dgm:pt modelId="{CD6436F8-521C-4B0A-AE56-98B7D27A11EA}" type="pres">
      <dgm:prSet presAssocID="{240AA45F-7625-47CB-82DB-58CF98B59095}" presName="chevron4" presStyleLbl="alignNode1" presStyleIdx="10" presStyleCnt="21"/>
      <dgm:spPr/>
    </dgm:pt>
    <dgm:pt modelId="{BB974865-D4DE-4A14-9332-8319717CA404}" type="pres">
      <dgm:prSet presAssocID="{240AA45F-7625-47CB-82DB-58CF98B59095}" presName="chevron5" presStyleLbl="alignNode1" presStyleIdx="11" presStyleCnt="21"/>
      <dgm:spPr/>
    </dgm:pt>
    <dgm:pt modelId="{EF119AF6-2C53-4516-B33E-4C7F8C396633}" type="pres">
      <dgm:prSet presAssocID="{240AA45F-7625-47CB-82DB-58CF98B59095}" presName="chevron6" presStyleLbl="alignNode1" presStyleIdx="12" presStyleCnt="21"/>
      <dgm:spPr/>
    </dgm:pt>
    <dgm:pt modelId="{F22FF2A9-311C-4999-AD43-D8228E96C632}" type="pres">
      <dgm:prSet presAssocID="{240AA45F-7625-47CB-82DB-58CF98B59095}" presName="chevron7" presStyleLbl="alignNode1" presStyleIdx="13" presStyleCnt="21"/>
      <dgm:spPr/>
    </dgm:pt>
    <dgm:pt modelId="{AA8AD507-152C-4402-8DA0-53AAE3DB0013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2F1C57F-1823-4C8D-BDBC-2789B8ED2CA4}" type="pres">
      <dgm:prSet presAssocID="{A5F62957-BF38-47A2-B1D2-0D9C89C422D5}" presName="sibTrans" presStyleCnt="0"/>
      <dgm:spPr/>
    </dgm:pt>
    <dgm:pt modelId="{FE72A50D-48A2-493F-861E-5B40645D9CF7}" type="pres">
      <dgm:prSet presAssocID="{E1AD1DBC-9B34-4672-B365-6C5C7E96A5E5}" presName="parenttextcomposite" presStyleCnt="0"/>
      <dgm:spPr/>
    </dgm:pt>
    <dgm:pt modelId="{0550BDD8-75D3-4F59-BA4C-ADF527AF199B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1999BAB1-9C44-49DB-B6E7-79DCC0BF2E4F}" type="pres">
      <dgm:prSet presAssocID="{E1AD1DBC-9B34-4672-B365-6C5C7E96A5E5}" presName="composite" presStyleCnt="0"/>
      <dgm:spPr/>
    </dgm:pt>
    <dgm:pt modelId="{5583A373-6ED4-414B-A3F7-12EDD04A47CA}" type="pres">
      <dgm:prSet presAssocID="{E1AD1DBC-9B34-4672-B365-6C5C7E96A5E5}" presName="chevron1" presStyleLbl="alignNode1" presStyleIdx="14" presStyleCnt="21"/>
      <dgm:spPr/>
    </dgm:pt>
    <dgm:pt modelId="{67AADFEF-C11D-409A-9576-4E831365B49D}" type="pres">
      <dgm:prSet presAssocID="{E1AD1DBC-9B34-4672-B365-6C5C7E96A5E5}" presName="chevron2" presStyleLbl="alignNode1" presStyleIdx="15" presStyleCnt="21"/>
      <dgm:spPr/>
    </dgm:pt>
    <dgm:pt modelId="{FE9C1DAB-301F-442F-9449-C70A3402E543}" type="pres">
      <dgm:prSet presAssocID="{E1AD1DBC-9B34-4672-B365-6C5C7E96A5E5}" presName="chevron3" presStyleLbl="alignNode1" presStyleIdx="16" presStyleCnt="21"/>
      <dgm:spPr/>
    </dgm:pt>
    <dgm:pt modelId="{ECD9F71F-3586-493F-88FB-5EFEDF3EAD2A}" type="pres">
      <dgm:prSet presAssocID="{E1AD1DBC-9B34-4672-B365-6C5C7E96A5E5}" presName="chevron4" presStyleLbl="alignNode1" presStyleIdx="17" presStyleCnt="21"/>
      <dgm:spPr/>
    </dgm:pt>
    <dgm:pt modelId="{427D7945-D533-4D18-B917-8D9E9A158F57}" type="pres">
      <dgm:prSet presAssocID="{E1AD1DBC-9B34-4672-B365-6C5C7E96A5E5}" presName="chevron5" presStyleLbl="alignNode1" presStyleIdx="18" presStyleCnt="21"/>
      <dgm:spPr/>
    </dgm:pt>
    <dgm:pt modelId="{CD072DA7-3320-46FE-83E9-5AA4FCA23640}" type="pres">
      <dgm:prSet presAssocID="{E1AD1DBC-9B34-4672-B365-6C5C7E96A5E5}" presName="chevron6" presStyleLbl="alignNode1" presStyleIdx="19" presStyleCnt="21"/>
      <dgm:spPr/>
    </dgm:pt>
    <dgm:pt modelId="{16FBCA86-0DC3-4262-ADD9-B5D817698037}" type="pres">
      <dgm:prSet presAssocID="{E1AD1DBC-9B34-4672-B365-6C5C7E96A5E5}" presName="chevron7" presStyleLbl="alignNode1" presStyleIdx="20" presStyleCnt="21"/>
      <dgm:spPr/>
    </dgm:pt>
    <dgm:pt modelId="{1698FA88-6C26-4E35-A265-C365CFFB97D2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39A7210-7559-42B9-A895-369EA9566A93}" type="presOf" srcId="{3B990DCB-AF23-4094-864B-C8B99FA30370}" destId="{1C4E1117-2549-4EDB-9CC6-B8709E71AF60}" srcOrd="0" destOrd="0" presId="urn:microsoft.com/office/officeart/2008/layout/VerticalAccentList"/>
    <dgm:cxn modelId="{18AE381B-9C35-4323-92C8-BB2D92957090}" type="presOf" srcId="{E1AD1DBC-9B34-4672-B365-6C5C7E96A5E5}" destId="{0550BDD8-75D3-4F59-BA4C-ADF527AF199B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D44DC02B-D706-47D1-B4CB-22907450C68B}" type="presOf" srcId="{240AA45F-7625-47CB-82DB-58CF98B59095}" destId="{75A7C17D-60D6-4063-919B-101E9607F492}" srcOrd="0" destOrd="0" presId="urn:microsoft.com/office/officeart/2008/layout/VerticalAccentList"/>
    <dgm:cxn modelId="{B00ACB61-44ED-4A43-8BC0-676DF12F7F6F}" type="presOf" srcId="{1D280956-61F1-44EA-89DD-47917582B346}" destId="{1698FA88-6C26-4E35-A265-C365CFFB97D2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79E5E5AD-0FEB-426E-877D-7ECA87606293}" type="presOf" srcId="{D3C5B8D2-1E6D-4BCA-9E4B-8A99C8D7BC4A}" destId="{E05D13E2-F23F-4B4C-8692-7EDBC0AF8FB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D4E590C0-CDEB-4CE2-B8D4-70F9969A3BA9}" type="presOf" srcId="{7DEF99AD-EC88-4718-B8D7-F22561235CEC}" destId="{136409D4-C268-4DB1-8331-35A8DA874135}" srcOrd="0" destOrd="0" presId="urn:microsoft.com/office/officeart/2008/layout/VerticalAccentList"/>
    <dgm:cxn modelId="{FBE614DE-7217-45BE-B02B-7B29FFD13038}" type="presOf" srcId="{27B4E690-4D0F-4D7A-BF6F-F3DD955F4988}" destId="{AA8AD507-152C-4402-8DA0-53AAE3DB0013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60DA7C31-4C83-4D0A-8C5B-A7745BF9BE66}" type="presParOf" srcId="{E05D13E2-F23F-4B4C-8692-7EDBC0AF8FBE}" destId="{AFBD3047-2140-49E3-81E1-D4FB182EB82D}" srcOrd="0" destOrd="0" presId="urn:microsoft.com/office/officeart/2008/layout/VerticalAccentList"/>
    <dgm:cxn modelId="{C113AFAA-476F-4881-A786-D5A78315C49C}" type="presParOf" srcId="{AFBD3047-2140-49E3-81E1-D4FB182EB82D}" destId="{1C4E1117-2549-4EDB-9CC6-B8709E71AF60}" srcOrd="0" destOrd="0" presId="urn:microsoft.com/office/officeart/2008/layout/VerticalAccentList"/>
    <dgm:cxn modelId="{92ABBE04-E149-4764-AF47-7A8250D2748B}" type="presParOf" srcId="{E05D13E2-F23F-4B4C-8692-7EDBC0AF8FBE}" destId="{21181DBE-3C97-4E4D-97C4-E555131EA200}" srcOrd="1" destOrd="0" presId="urn:microsoft.com/office/officeart/2008/layout/VerticalAccentList"/>
    <dgm:cxn modelId="{351C56E8-9B4C-4BE0-842D-24A0820A5B64}" type="presParOf" srcId="{21181DBE-3C97-4E4D-97C4-E555131EA200}" destId="{480A91CE-4C72-440D-9F1C-576EDD65E9B3}" srcOrd="0" destOrd="0" presId="urn:microsoft.com/office/officeart/2008/layout/VerticalAccentList"/>
    <dgm:cxn modelId="{137961BE-BDF5-43F6-9A0A-CF4B139B5522}" type="presParOf" srcId="{21181DBE-3C97-4E4D-97C4-E555131EA200}" destId="{ED5591EA-FBD9-4983-AFB6-8AB26A93E71A}" srcOrd="1" destOrd="0" presId="urn:microsoft.com/office/officeart/2008/layout/VerticalAccentList"/>
    <dgm:cxn modelId="{15B24D08-1666-45FD-A4F8-0C7849B3F34B}" type="presParOf" srcId="{21181DBE-3C97-4E4D-97C4-E555131EA200}" destId="{A5C3384C-11A6-45CC-93AB-DF5F0118BC7E}" srcOrd="2" destOrd="0" presId="urn:microsoft.com/office/officeart/2008/layout/VerticalAccentList"/>
    <dgm:cxn modelId="{A809EAB2-7993-414B-A84C-FA9327B50BC9}" type="presParOf" srcId="{21181DBE-3C97-4E4D-97C4-E555131EA200}" destId="{09DA1140-EC7A-427E-B6B0-69424C1A626B}" srcOrd="3" destOrd="0" presId="urn:microsoft.com/office/officeart/2008/layout/VerticalAccentList"/>
    <dgm:cxn modelId="{BBB89881-1A22-4DA0-9E0E-8CFEBABF9B2D}" type="presParOf" srcId="{21181DBE-3C97-4E4D-97C4-E555131EA200}" destId="{7C270C75-F5DD-4286-9430-7103FC073E63}" srcOrd="4" destOrd="0" presId="urn:microsoft.com/office/officeart/2008/layout/VerticalAccentList"/>
    <dgm:cxn modelId="{6F96BD09-9863-445F-B5F0-708A333E44E7}" type="presParOf" srcId="{21181DBE-3C97-4E4D-97C4-E555131EA200}" destId="{A839BD5F-C399-45E3-8FAF-2497B2B9C952}" srcOrd="5" destOrd="0" presId="urn:microsoft.com/office/officeart/2008/layout/VerticalAccentList"/>
    <dgm:cxn modelId="{F87016E4-B5F9-4A14-AEEA-7FD77C6FEDE1}" type="presParOf" srcId="{21181DBE-3C97-4E4D-97C4-E555131EA200}" destId="{1A915DE9-A112-44DA-8D70-073CBB539055}" srcOrd="6" destOrd="0" presId="urn:microsoft.com/office/officeart/2008/layout/VerticalAccentList"/>
    <dgm:cxn modelId="{C62733BA-A9BC-4DC0-97B4-8B3C848396A2}" type="presParOf" srcId="{21181DBE-3C97-4E4D-97C4-E555131EA200}" destId="{136409D4-C268-4DB1-8331-35A8DA874135}" srcOrd="7" destOrd="0" presId="urn:microsoft.com/office/officeart/2008/layout/VerticalAccentList"/>
    <dgm:cxn modelId="{4F70E2F5-7828-488B-AC38-484C73F8D21B}" type="presParOf" srcId="{E05D13E2-F23F-4B4C-8692-7EDBC0AF8FBE}" destId="{4667C4BD-2199-4089-8A1C-F0231FC76D98}" srcOrd="2" destOrd="0" presId="urn:microsoft.com/office/officeart/2008/layout/VerticalAccentList"/>
    <dgm:cxn modelId="{9BA43A85-F835-479C-916E-02B97AC1ABEF}" type="presParOf" srcId="{E05D13E2-F23F-4B4C-8692-7EDBC0AF8FBE}" destId="{2FDE12D5-B46A-4C62-8AD5-866FA98EF065}" srcOrd="3" destOrd="0" presId="urn:microsoft.com/office/officeart/2008/layout/VerticalAccentList"/>
    <dgm:cxn modelId="{7A3F1145-87CF-4E47-9948-CFF44BB190FE}" type="presParOf" srcId="{2FDE12D5-B46A-4C62-8AD5-866FA98EF065}" destId="{75A7C17D-60D6-4063-919B-101E9607F492}" srcOrd="0" destOrd="0" presId="urn:microsoft.com/office/officeart/2008/layout/VerticalAccentList"/>
    <dgm:cxn modelId="{E470EE57-E091-4733-AD37-42AFC07AC9A5}" type="presParOf" srcId="{E05D13E2-F23F-4B4C-8692-7EDBC0AF8FBE}" destId="{7EFCA357-A5C8-4864-A304-324FDF2A2369}" srcOrd="4" destOrd="0" presId="urn:microsoft.com/office/officeart/2008/layout/VerticalAccentList"/>
    <dgm:cxn modelId="{30919D38-B24B-4F95-A44C-7F1AA47EBC60}" type="presParOf" srcId="{7EFCA357-A5C8-4864-A304-324FDF2A2369}" destId="{41ABAF5A-F41F-497D-9040-A5B7617FB50E}" srcOrd="0" destOrd="0" presId="urn:microsoft.com/office/officeart/2008/layout/VerticalAccentList"/>
    <dgm:cxn modelId="{3311F8FA-78DE-4D6B-87DB-966C6456C1F1}" type="presParOf" srcId="{7EFCA357-A5C8-4864-A304-324FDF2A2369}" destId="{EE1A660B-92A3-46B7-ABB4-488D9ACAB08B}" srcOrd="1" destOrd="0" presId="urn:microsoft.com/office/officeart/2008/layout/VerticalAccentList"/>
    <dgm:cxn modelId="{3B0A9087-9FE2-457B-A7C7-C10CE3470CB4}" type="presParOf" srcId="{7EFCA357-A5C8-4864-A304-324FDF2A2369}" destId="{7E4490FC-459D-4927-8553-E303A61E26A3}" srcOrd="2" destOrd="0" presId="urn:microsoft.com/office/officeart/2008/layout/VerticalAccentList"/>
    <dgm:cxn modelId="{52A69D45-D54A-43A0-A5E2-E10AF73580EB}" type="presParOf" srcId="{7EFCA357-A5C8-4864-A304-324FDF2A2369}" destId="{CD6436F8-521C-4B0A-AE56-98B7D27A11EA}" srcOrd="3" destOrd="0" presId="urn:microsoft.com/office/officeart/2008/layout/VerticalAccentList"/>
    <dgm:cxn modelId="{99073D93-6711-464B-9B4F-EDD22CD7D373}" type="presParOf" srcId="{7EFCA357-A5C8-4864-A304-324FDF2A2369}" destId="{BB974865-D4DE-4A14-9332-8319717CA404}" srcOrd="4" destOrd="0" presId="urn:microsoft.com/office/officeart/2008/layout/VerticalAccentList"/>
    <dgm:cxn modelId="{40C15C94-C26E-41C2-AD00-5B03BA0A0417}" type="presParOf" srcId="{7EFCA357-A5C8-4864-A304-324FDF2A2369}" destId="{EF119AF6-2C53-4516-B33E-4C7F8C396633}" srcOrd="5" destOrd="0" presId="urn:microsoft.com/office/officeart/2008/layout/VerticalAccentList"/>
    <dgm:cxn modelId="{46AD2BAD-6A83-4899-B71F-F824B544346D}" type="presParOf" srcId="{7EFCA357-A5C8-4864-A304-324FDF2A2369}" destId="{F22FF2A9-311C-4999-AD43-D8228E96C632}" srcOrd="6" destOrd="0" presId="urn:microsoft.com/office/officeart/2008/layout/VerticalAccentList"/>
    <dgm:cxn modelId="{1D7A8808-C774-4B24-9F19-21A0C853FCD0}" type="presParOf" srcId="{7EFCA357-A5C8-4864-A304-324FDF2A2369}" destId="{AA8AD507-152C-4402-8DA0-53AAE3DB0013}" srcOrd="7" destOrd="0" presId="urn:microsoft.com/office/officeart/2008/layout/VerticalAccentList"/>
    <dgm:cxn modelId="{90A5F8D2-02A6-448B-9E28-84CD760B4EC7}" type="presParOf" srcId="{E05D13E2-F23F-4B4C-8692-7EDBC0AF8FBE}" destId="{62F1C57F-1823-4C8D-BDBC-2789B8ED2CA4}" srcOrd="5" destOrd="0" presId="urn:microsoft.com/office/officeart/2008/layout/VerticalAccentList"/>
    <dgm:cxn modelId="{A5A96875-26A9-4D95-9E82-1B5845D82038}" type="presParOf" srcId="{E05D13E2-F23F-4B4C-8692-7EDBC0AF8FBE}" destId="{FE72A50D-48A2-493F-861E-5B40645D9CF7}" srcOrd="6" destOrd="0" presId="urn:microsoft.com/office/officeart/2008/layout/VerticalAccentList"/>
    <dgm:cxn modelId="{D7E02713-3878-475C-8343-32311577BDF7}" type="presParOf" srcId="{FE72A50D-48A2-493F-861E-5B40645D9CF7}" destId="{0550BDD8-75D3-4F59-BA4C-ADF527AF199B}" srcOrd="0" destOrd="0" presId="urn:microsoft.com/office/officeart/2008/layout/VerticalAccentList"/>
    <dgm:cxn modelId="{2BBA8236-549B-4A7D-B589-8A87BD3239FB}" type="presParOf" srcId="{E05D13E2-F23F-4B4C-8692-7EDBC0AF8FBE}" destId="{1999BAB1-9C44-49DB-B6E7-79DCC0BF2E4F}" srcOrd="7" destOrd="0" presId="urn:microsoft.com/office/officeart/2008/layout/VerticalAccentList"/>
    <dgm:cxn modelId="{02E5963A-75C1-400C-800F-FB9F7FFC940E}" type="presParOf" srcId="{1999BAB1-9C44-49DB-B6E7-79DCC0BF2E4F}" destId="{5583A373-6ED4-414B-A3F7-12EDD04A47CA}" srcOrd="0" destOrd="0" presId="urn:microsoft.com/office/officeart/2008/layout/VerticalAccentList"/>
    <dgm:cxn modelId="{86123133-C947-4983-9D8D-E79672ECD226}" type="presParOf" srcId="{1999BAB1-9C44-49DB-B6E7-79DCC0BF2E4F}" destId="{67AADFEF-C11D-409A-9576-4E831365B49D}" srcOrd="1" destOrd="0" presId="urn:microsoft.com/office/officeart/2008/layout/VerticalAccentList"/>
    <dgm:cxn modelId="{14A6EABC-4A05-463F-B45C-3A98FAD2F601}" type="presParOf" srcId="{1999BAB1-9C44-49DB-B6E7-79DCC0BF2E4F}" destId="{FE9C1DAB-301F-442F-9449-C70A3402E543}" srcOrd="2" destOrd="0" presId="urn:microsoft.com/office/officeart/2008/layout/VerticalAccentList"/>
    <dgm:cxn modelId="{E352A4FD-3621-492F-9176-B5B8B01AC699}" type="presParOf" srcId="{1999BAB1-9C44-49DB-B6E7-79DCC0BF2E4F}" destId="{ECD9F71F-3586-493F-88FB-5EFEDF3EAD2A}" srcOrd="3" destOrd="0" presId="urn:microsoft.com/office/officeart/2008/layout/VerticalAccentList"/>
    <dgm:cxn modelId="{D741B1C5-6E82-4F71-BD64-3B7E96012BD1}" type="presParOf" srcId="{1999BAB1-9C44-49DB-B6E7-79DCC0BF2E4F}" destId="{427D7945-D533-4D18-B917-8D9E9A158F57}" srcOrd="4" destOrd="0" presId="urn:microsoft.com/office/officeart/2008/layout/VerticalAccentList"/>
    <dgm:cxn modelId="{F3C55B24-30B5-4A29-80FF-CF43EFF69F1F}" type="presParOf" srcId="{1999BAB1-9C44-49DB-B6E7-79DCC0BF2E4F}" destId="{CD072DA7-3320-46FE-83E9-5AA4FCA23640}" srcOrd="5" destOrd="0" presId="urn:microsoft.com/office/officeart/2008/layout/VerticalAccentList"/>
    <dgm:cxn modelId="{69DF9E94-2D83-4DF9-A56C-DEA99AC1346C}" type="presParOf" srcId="{1999BAB1-9C44-49DB-B6E7-79DCC0BF2E4F}" destId="{16FBCA86-0DC3-4262-ADD9-B5D817698037}" srcOrd="6" destOrd="0" presId="urn:microsoft.com/office/officeart/2008/layout/VerticalAccentList"/>
    <dgm:cxn modelId="{AAF90326-0D33-4766-81F0-9CE33546FDF1}" type="presParOf" srcId="{1999BAB1-9C44-49DB-B6E7-79DCC0BF2E4F}" destId="{1698FA88-6C26-4E35-A265-C365CFFB97D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b="1" dirty="0"/>
            <a:t>Form in action</a:t>
          </a:r>
          <a:endParaRPr lang="en-US" dirty="0"/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/>
            <a:t>It uses post method to send data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body-parser come  into action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It will read the data from URL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Save the .txt file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By the help of </a:t>
          </a:r>
          <a:r>
            <a:rPr lang="en-US" b="1" dirty="0" err="1"/>
            <a:t>fs.writeFileSync</a:t>
          </a:r>
          <a:r>
            <a:rPr lang="en-US" b="1" dirty="0"/>
            <a:t> the booking file is created.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E05D13E2-F23F-4B4C-8692-7EDBC0AF8FB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FBD3047-2140-49E3-81E1-D4FB182EB82D}" type="pres">
      <dgm:prSet presAssocID="{3B990DCB-AF23-4094-864B-C8B99FA30370}" presName="parenttextcomposite" presStyleCnt="0"/>
      <dgm:spPr/>
    </dgm:pt>
    <dgm:pt modelId="{1C4E1117-2549-4EDB-9CC6-B8709E71AF60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1181DBE-3C97-4E4D-97C4-E555131EA200}" type="pres">
      <dgm:prSet presAssocID="{3B990DCB-AF23-4094-864B-C8B99FA30370}" presName="composite" presStyleCnt="0"/>
      <dgm:spPr/>
    </dgm:pt>
    <dgm:pt modelId="{480A91CE-4C72-440D-9F1C-576EDD65E9B3}" type="pres">
      <dgm:prSet presAssocID="{3B990DCB-AF23-4094-864B-C8B99FA30370}" presName="chevron1" presStyleLbl="alignNode1" presStyleIdx="0" presStyleCnt="21"/>
      <dgm:spPr/>
    </dgm:pt>
    <dgm:pt modelId="{ED5591EA-FBD9-4983-AFB6-8AB26A93E71A}" type="pres">
      <dgm:prSet presAssocID="{3B990DCB-AF23-4094-864B-C8B99FA30370}" presName="chevron2" presStyleLbl="alignNode1" presStyleIdx="1" presStyleCnt="21"/>
      <dgm:spPr/>
    </dgm:pt>
    <dgm:pt modelId="{A5C3384C-11A6-45CC-93AB-DF5F0118BC7E}" type="pres">
      <dgm:prSet presAssocID="{3B990DCB-AF23-4094-864B-C8B99FA30370}" presName="chevron3" presStyleLbl="alignNode1" presStyleIdx="2" presStyleCnt="21"/>
      <dgm:spPr/>
    </dgm:pt>
    <dgm:pt modelId="{09DA1140-EC7A-427E-B6B0-69424C1A626B}" type="pres">
      <dgm:prSet presAssocID="{3B990DCB-AF23-4094-864B-C8B99FA30370}" presName="chevron4" presStyleLbl="alignNode1" presStyleIdx="3" presStyleCnt="21"/>
      <dgm:spPr/>
    </dgm:pt>
    <dgm:pt modelId="{7C270C75-F5DD-4286-9430-7103FC073E63}" type="pres">
      <dgm:prSet presAssocID="{3B990DCB-AF23-4094-864B-C8B99FA30370}" presName="chevron5" presStyleLbl="alignNode1" presStyleIdx="4" presStyleCnt="21"/>
      <dgm:spPr/>
    </dgm:pt>
    <dgm:pt modelId="{A839BD5F-C399-45E3-8FAF-2497B2B9C952}" type="pres">
      <dgm:prSet presAssocID="{3B990DCB-AF23-4094-864B-C8B99FA30370}" presName="chevron6" presStyleLbl="alignNode1" presStyleIdx="5" presStyleCnt="21"/>
      <dgm:spPr/>
    </dgm:pt>
    <dgm:pt modelId="{1A915DE9-A112-44DA-8D70-073CBB539055}" type="pres">
      <dgm:prSet presAssocID="{3B990DCB-AF23-4094-864B-C8B99FA30370}" presName="chevron7" presStyleLbl="alignNode1" presStyleIdx="6" presStyleCnt="21"/>
      <dgm:spPr/>
    </dgm:pt>
    <dgm:pt modelId="{136409D4-C268-4DB1-8331-35A8DA874135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4667C4BD-2199-4089-8A1C-F0231FC76D98}" type="pres">
      <dgm:prSet presAssocID="{8F93B7AA-ADE0-44B8-AFDE-9A1375C16706}" presName="sibTrans" presStyleCnt="0"/>
      <dgm:spPr/>
    </dgm:pt>
    <dgm:pt modelId="{2FDE12D5-B46A-4C62-8AD5-866FA98EF065}" type="pres">
      <dgm:prSet presAssocID="{240AA45F-7625-47CB-82DB-58CF98B59095}" presName="parenttextcomposite" presStyleCnt="0"/>
      <dgm:spPr/>
    </dgm:pt>
    <dgm:pt modelId="{75A7C17D-60D6-4063-919B-101E9607F492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7EFCA357-A5C8-4864-A304-324FDF2A2369}" type="pres">
      <dgm:prSet presAssocID="{240AA45F-7625-47CB-82DB-58CF98B59095}" presName="composite" presStyleCnt="0"/>
      <dgm:spPr/>
    </dgm:pt>
    <dgm:pt modelId="{41ABAF5A-F41F-497D-9040-A5B7617FB50E}" type="pres">
      <dgm:prSet presAssocID="{240AA45F-7625-47CB-82DB-58CF98B59095}" presName="chevron1" presStyleLbl="alignNode1" presStyleIdx="7" presStyleCnt="21"/>
      <dgm:spPr/>
    </dgm:pt>
    <dgm:pt modelId="{EE1A660B-92A3-46B7-ABB4-488D9ACAB08B}" type="pres">
      <dgm:prSet presAssocID="{240AA45F-7625-47CB-82DB-58CF98B59095}" presName="chevron2" presStyleLbl="alignNode1" presStyleIdx="8" presStyleCnt="21"/>
      <dgm:spPr/>
    </dgm:pt>
    <dgm:pt modelId="{7E4490FC-459D-4927-8553-E303A61E26A3}" type="pres">
      <dgm:prSet presAssocID="{240AA45F-7625-47CB-82DB-58CF98B59095}" presName="chevron3" presStyleLbl="alignNode1" presStyleIdx="9" presStyleCnt="21"/>
      <dgm:spPr/>
    </dgm:pt>
    <dgm:pt modelId="{CD6436F8-521C-4B0A-AE56-98B7D27A11EA}" type="pres">
      <dgm:prSet presAssocID="{240AA45F-7625-47CB-82DB-58CF98B59095}" presName="chevron4" presStyleLbl="alignNode1" presStyleIdx="10" presStyleCnt="21"/>
      <dgm:spPr/>
    </dgm:pt>
    <dgm:pt modelId="{BB974865-D4DE-4A14-9332-8319717CA404}" type="pres">
      <dgm:prSet presAssocID="{240AA45F-7625-47CB-82DB-58CF98B59095}" presName="chevron5" presStyleLbl="alignNode1" presStyleIdx="11" presStyleCnt="21"/>
      <dgm:spPr/>
    </dgm:pt>
    <dgm:pt modelId="{EF119AF6-2C53-4516-B33E-4C7F8C396633}" type="pres">
      <dgm:prSet presAssocID="{240AA45F-7625-47CB-82DB-58CF98B59095}" presName="chevron6" presStyleLbl="alignNode1" presStyleIdx="12" presStyleCnt="21"/>
      <dgm:spPr/>
    </dgm:pt>
    <dgm:pt modelId="{F22FF2A9-311C-4999-AD43-D8228E96C632}" type="pres">
      <dgm:prSet presAssocID="{240AA45F-7625-47CB-82DB-58CF98B59095}" presName="chevron7" presStyleLbl="alignNode1" presStyleIdx="13" presStyleCnt="21"/>
      <dgm:spPr/>
    </dgm:pt>
    <dgm:pt modelId="{AA8AD507-152C-4402-8DA0-53AAE3DB0013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2F1C57F-1823-4C8D-BDBC-2789B8ED2CA4}" type="pres">
      <dgm:prSet presAssocID="{A5F62957-BF38-47A2-B1D2-0D9C89C422D5}" presName="sibTrans" presStyleCnt="0"/>
      <dgm:spPr/>
    </dgm:pt>
    <dgm:pt modelId="{FE72A50D-48A2-493F-861E-5B40645D9CF7}" type="pres">
      <dgm:prSet presAssocID="{E1AD1DBC-9B34-4672-B365-6C5C7E96A5E5}" presName="parenttextcomposite" presStyleCnt="0"/>
      <dgm:spPr/>
    </dgm:pt>
    <dgm:pt modelId="{0550BDD8-75D3-4F59-BA4C-ADF527AF199B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1999BAB1-9C44-49DB-B6E7-79DCC0BF2E4F}" type="pres">
      <dgm:prSet presAssocID="{E1AD1DBC-9B34-4672-B365-6C5C7E96A5E5}" presName="composite" presStyleCnt="0"/>
      <dgm:spPr/>
    </dgm:pt>
    <dgm:pt modelId="{5583A373-6ED4-414B-A3F7-12EDD04A47CA}" type="pres">
      <dgm:prSet presAssocID="{E1AD1DBC-9B34-4672-B365-6C5C7E96A5E5}" presName="chevron1" presStyleLbl="alignNode1" presStyleIdx="14" presStyleCnt="21"/>
      <dgm:spPr/>
    </dgm:pt>
    <dgm:pt modelId="{67AADFEF-C11D-409A-9576-4E831365B49D}" type="pres">
      <dgm:prSet presAssocID="{E1AD1DBC-9B34-4672-B365-6C5C7E96A5E5}" presName="chevron2" presStyleLbl="alignNode1" presStyleIdx="15" presStyleCnt="21"/>
      <dgm:spPr/>
    </dgm:pt>
    <dgm:pt modelId="{FE9C1DAB-301F-442F-9449-C70A3402E543}" type="pres">
      <dgm:prSet presAssocID="{E1AD1DBC-9B34-4672-B365-6C5C7E96A5E5}" presName="chevron3" presStyleLbl="alignNode1" presStyleIdx="16" presStyleCnt="21"/>
      <dgm:spPr/>
    </dgm:pt>
    <dgm:pt modelId="{ECD9F71F-3586-493F-88FB-5EFEDF3EAD2A}" type="pres">
      <dgm:prSet presAssocID="{E1AD1DBC-9B34-4672-B365-6C5C7E96A5E5}" presName="chevron4" presStyleLbl="alignNode1" presStyleIdx="17" presStyleCnt="21"/>
      <dgm:spPr/>
    </dgm:pt>
    <dgm:pt modelId="{427D7945-D533-4D18-B917-8D9E9A158F57}" type="pres">
      <dgm:prSet presAssocID="{E1AD1DBC-9B34-4672-B365-6C5C7E96A5E5}" presName="chevron5" presStyleLbl="alignNode1" presStyleIdx="18" presStyleCnt="21"/>
      <dgm:spPr/>
    </dgm:pt>
    <dgm:pt modelId="{CD072DA7-3320-46FE-83E9-5AA4FCA23640}" type="pres">
      <dgm:prSet presAssocID="{E1AD1DBC-9B34-4672-B365-6C5C7E96A5E5}" presName="chevron6" presStyleLbl="alignNode1" presStyleIdx="19" presStyleCnt="21"/>
      <dgm:spPr/>
    </dgm:pt>
    <dgm:pt modelId="{16FBCA86-0DC3-4262-ADD9-B5D817698037}" type="pres">
      <dgm:prSet presAssocID="{E1AD1DBC-9B34-4672-B365-6C5C7E96A5E5}" presName="chevron7" presStyleLbl="alignNode1" presStyleIdx="20" presStyleCnt="21"/>
      <dgm:spPr/>
    </dgm:pt>
    <dgm:pt modelId="{1698FA88-6C26-4E35-A265-C365CFFB97D2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39A7210-7559-42B9-A895-369EA9566A93}" type="presOf" srcId="{3B990DCB-AF23-4094-864B-C8B99FA30370}" destId="{1C4E1117-2549-4EDB-9CC6-B8709E71AF60}" srcOrd="0" destOrd="0" presId="urn:microsoft.com/office/officeart/2008/layout/VerticalAccentList"/>
    <dgm:cxn modelId="{18AE381B-9C35-4323-92C8-BB2D92957090}" type="presOf" srcId="{E1AD1DBC-9B34-4672-B365-6C5C7E96A5E5}" destId="{0550BDD8-75D3-4F59-BA4C-ADF527AF199B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D44DC02B-D706-47D1-B4CB-22907450C68B}" type="presOf" srcId="{240AA45F-7625-47CB-82DB-58CF98B59095}" destId="{75A7C17D-60D6-4063-919B-101E9607F492}" srcOrd="0" destOrd="0" presId="urn:microsoft.com/office/officeart/2008/layout/VerticalAccentList"/>
    <dgm:cxn modelId="{B00ACB61-44ED-4A43-8BC0-676DF12F7F6F}" type="presOf" srcId="{1D280956-61F1-44EA-89DD-47917582B346}" destId="{1698FA88-6C26-4E35-A265-C365CFFB97D2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79E5E5AD-0FEB-426E-877D-7ECA87606293}" type="presOf" srcId="{D3C5B8D2-1E6D-4BCA-9E4B-8A99C8D7BC4A}" destId="{E05D13E2-F23F-4B4C-8692-7EDBC0AF8FB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D4E590C0-CDEB-4CE2-B8D4-70F9969A3BA9}" type="presOf" srcId="{7DEF99AD-EC88-4718-B8D7-F22561235CEC}" destId="{136409D4-C268-4DB1-8331-35A8DA874135}" srcOrd="0" destOrd="0" presId="urn:microsoft.com/office/officeart/2008/layout/VerticalAccentList"/>
    <dgm:cxn modelId="{FBE614DE-7217-45BE-B02B-7B29FFD13038}" type="presOf" srcId="{27B4E690-4D0F-4D7A-BF6F-F3DD955F4988}" destId="{AA8AD507-152C-4402-8DA0-53AAE3DB0013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60DA7C31-4C83-4D0A-8C5B-A7745BF9BE66}" type="presParOf" srcId="{E05D13E2-F23F-4B4C-8692-7EDBC0AF8FBE}" destId="{AFBD3047-2140-49E3-81E1-D4FB182EB82D}" srcOrd="0" destOrd="0" presId="urn:microsoft.com/office/officeart/2008/layout/VerticalAccentList"/>
    <dgm:cxn modelId="{C113AFAA-476F-4881-A786-D5A78315C49C}" type="presParOf" srcId="{AFBD3047-2140-49E3-81E1-D4FB182EB82D}" destId="{1C4E1117-2549-4EDB-9CC6-B8709E71AF60}" srcOrd="0" destOrd="0" presId="urn:microsoft.com/office/officeart/2008/layout/VerticalAccentList"/>
    <dgm:cxn modelId="{92ABBE04-E149-4764-AF47-7A8250D2748B}" type="presParOf" srcId="{E05D13E2-F23F-4B4C-8692-7EDBC0AF8FBE}" destId="{21181DBE-3C97-4E4D-97C4-E555131EA200}" srcOrd="1" destOrd="0" presId="urn:microsoft.com/office/officeart/2008/layout/VerticalAccentList"/>
    <dgm:cxn modelId="{351C56E8-9B4C-4BE0-842D-24A0820A5B64}" type="presParOf" srcId="{21181DBE-3C97-4E4D-97C4-E555131EA200}" destId="{480A91CE-4C72-440D-9F1C-576EDD65E9B3}" srcOrd="0" destOrd="0" presId="urn:microsoft.com/office/officeart/2008/layout/VerticalAccentList"/>
    <dgm:cxn modelId="{137961BE-BDF5-43F6-9A0A-CF4B139B5522}" type="presParOf" srcId="{21181DBE-3C97-4E4D-97C4-E555131EA200}" destId="{ED5591EA-FBD9-4983-AFB6-8AB26A93E71A}" srcOrd="1" destOrd="0" presId="urn:microsoft.com/office/officeart/2008/layout/VerticalAccentList"/>
    <dgm:cxn modelId="{15B24D08-1666-45FD-A4F8-0C7849B3F34B}" type="presParOf" srcId="{21181DBE-3C97-4E4D-97C4-E555131EA200}" destId="{A5C3384C-11A6-45CC-93AB-DF5F0118BC7E}" srcOrd="2" destOrd="0" presId="urn:microsoft.com/office/officeart/2008/layout/VerticalAccentList"/>
    <dgm:cxn modelId="{A809EAB2-7993-414B-A84C-FA9327B50BC9}" type="presParOf" srcId="{21181DBE-3C97-4E4D-97C4-E555131EA200}" destId="{09DA1140-EC7A-427E-B6B0-69424C1A626B}" srcOrd="3" destOrd="0" presId="urn:microsoft.com/office/officeart/2008/layout/VerticalAccentList"/>
    <dgm:cxn modelId="{BBB89881-1A22-4DA0-9E0E-8CFEBABF9B2D}" type="presParOf" srcId="{21181DBE-3C97-4E4D-97C4-E555131EA200}" destId="{7C270C75-F5DD-4286-9430-7103FC073E63}" srcOrd="4" destOrd="0" presId="urn:microsoft.com/office/officeart/2008/layout/VerticalAccentList"/>
    <dgm:cxn modelId="{6F96BD09-9863-445F-B5F0-708A333E44E7}" type="presParOf" srcId="{21181DBE-3C97-4E4D-97C4-E555131EA200}" destId="{A839BD5F-C399-45E3-8FAF-2497B2B9C952}" srcOrd="5" destOrd="0" presId="urn:microsoft.com/office/officeart/2008/layout/VerticalAccentList"/>
    <dgm:cxn modelId="{F87016E4-B5F9-4A14-AEEA-7FD77C6FEDE1}" type="presParOf" srcId="{21181DBE-3C97-4E4D-97C4-E555131EA200}" destId="{1A915DE9-A112-44DA-8D70-073CBB539055}" srcOrd="6" destOrd="0" presId="urn:microsoft.com/office/officeart/2008/layout/VerticalAccentList"/>
    <dgm:cxn modelId="{C62733BA-A9BC-4DC0-97B4-8B3C848396A2}" type="presParOf" srcId="{21181DBE-3C97-4E4D-97C4-E555131EA200}" destId="{136409D4-C268-4DB1-8331-35A8DA874135}" srcOrd="7" destOrd="0" presId="urn:microsoft.com/office/officeart/2008/layout/VerticalAccentList"/>
    <dgm:cxn modelId="{4F70E2F5-7828-488B-AC38-484C73F8D21B}" type="presParOf" srcId="{E05D13E2-F23F-4B4C-8692-7EDBC0AF8FBE}" destId="{4667C4BD-2199-4089-8A1C-F0231FC76D98}" srcOrd="2" destOrd="0" presId="urn:microsoft.com/office/officeart/2008/layout/VerticalAccentList"/>
    <dgm:cxn modelId="{9BA43A85-F835-479C-916E-02B97AC1ABEF}" type="presParOf" srcId="{E05D13E2-F23F-4B4C-8692-7EDBC0AF8FBE}" destId="{2FDE12D5-B46A-4C62-8AD5-866FA98EF065}" srcOrd="3" destOrd="0" presId="urn:microsoft.com/office/officeart/2008/layout/VerticalAccentList"/>
    <dgm:cxn modelId="{7A3F1145-87CF-4E47-9948-CFF44BB190FE}" type="presParOf" srcId="{2FDE12D5-B46A-4C62-8AD5-866FA98EF065}" destId="{75A7C17D-60D6-4063-919B-101E9607F492}" srcOrd="0" destOrd="0" presId="urn:microsoft.com/office/officeart/2008/layout/VerticalAccentList"/>
    <dgm:cxn modelId="{E470EE57-E091-4733-AD37-42AFC07AC9A5}" type="presParOf" srcId="{E05D13E2-F23F-4B4C-8692-7EDBC0AF8FBE}" destId="{7EFCA357-A5C8-4864-A304-324FDF2A2369}" srcOrd="4" destOrd="0" presId="urn:microsoft.com/office/officeart/2008/layout/VerticalAccentList"/>
    <dgm:cxn modelId="{30919D38-B24B-4F95-A44C-7F1AA47EBC60}" type="presParOf" srcId="{7EFCA357-A5C8-4864-A304-324FDF2A2369}" destId="{41ABAF5A-F41F-497D-9040-A5B7617FB50E}" srcOrd="0" destOrd="0" presId="urn:microsoft.com/office/officeart/2008/layout/VerticalAccentList"/>
    <dgm:cxn modelId="{3311F8FA-78DE-4D6B-87DB-966C6456C1F1}" type="presParOf" srcId="{7EFCA357-A5C8-4864-A304-324FDF2A2369}" destId="{EE1A660B-92A3-46B7-ABB4-488D9ACAB08B}" srcOrd="1" destOrd="0" presId="urn:microsoft.com/office/officeart/2008/layout/VerticalAccentList"/>
    <dgm:cxn modelId="{3B0A9087-9FE2-457B-A7C7-C10CE3470CB4}" type="presParOf" srcId="{7EFCA357-A5C8-4864-A304-324FDF2A2369}" destId="{7E4490FC-459D-4927-8553-E303A61E26A3}" srcOrd="2" destOrd="0" presId="urn:microsoft.com/office/officeart/2008/layout/VerticalAccentList"/>
    <dgm:cxn modelId="{52A69D45-D54A-43A0-A5E2-E10AF73580EB}" type="presParOf" srcId="{7EFCA357-A5C8-4864-A304-324FDF2A2369}" destId="{CD6436F8-521C-4B0A-AE56-98B7D27A11EA}" srcOrd="3" destOrd="0" presId="urn:microsoft.com/office/officeart/2008/layout/VerticalAccentList"/>
    <dgm:cxn modelId="{99073D93-6711-464B-9B4F-EDD22CD7D373}" type="presParOf" srcId="{7EFCA357-A5C8-4864-A304-324FDF2A2369}" destId="{BB974865-D4DE-4A14-9332-8319717CA404}" srcOrd="4" destOrd="0" presId="urn:microsoft.com/office/officeart/2008/layout/VerticalAccentList"/>
    <dgm:cxn modelId="{40C15C94-C26E-41C2-AD00-5B03BA0A0417}" type="presParOf" srcId="{7EFCA357-A5C8-4864-A304-324FDF2A2369}" destId="{EF119AF6-2C53-4516-B33E-4C7F8C396633}" srcOrd="5" destOrd="0" presId="urn:microsoft.com/office/officeart/2008/layout/VerticalAccentList"/>
    <dgm:cxn modelId="{46AD2BAD-6A83-4899-B71F-F824B544346D}" type="presParOf" srcId="{7EFCA357-A5C8-4864-A304-324FDF2A2369}" destId="{F22FF2A9-311C-4999-AD43-D8228E96C632}" srcOrd="6" destOrd="0" presId="urn:microsoft.com/office/officeart/2008/layout/VerticalAccentList"/>
    <dgm:cxn modelId="{1D7A8808-C774-4B24-9F19-21A0C853FCD0}" type="presParOf" srcId="{7EFCA357-A5C8-4864-A304-324FDF2A2369}" destId="{AA8AD507-152C-4402-8DA0-53AAE3DB0013}" srcOrd="7" destOrd="0" presId="urn:microsoft.com/office/officeart/2008/layout/VerticalAccentList"/>
    <dgm:cxn modelId="{90A5F8D2-02A6-448B-9E28-84CD760B4EC7}" type="presParOf" srcId="{E05D13E2-F23F-4B4C-8692-7EDBC0AF8FBE}" destId="{62F1C57F-1823-4C8D-BDBC-2789B8ED2CA4}" srcOrd="5" destOrd="0" presId="urn:microsoft.com/office/officeart/2008/layout/VerticalAccentList"/>
    <dgm:cxn modelId="{A5A96875-26A9-4D95-9E82-1B5845D82038}" type="presParOf" srcId="{E05D13E2-F23F-4B4C-8692-7EDBC0AF8FBE}" destId="{FE72A50D-48A2-493F-861E-5B40645D9CF7}" srcOrd="6" destOrd="0" presId="urn:microsoft.com/office/officeart/2008/layout/VerticalAccentList"/>
    <dgm:cxn modelId="{D7E02713-3878-475C-8343-32311577BDF7}" type="presParOf" srcId="{FE72A50D-48A2-493F-861E-5B40645D9CF7}" destId="{0550BDD8-75D3-4F59-BA4C-ADF527AF199B}" srcOrd="0" destOrd="0" presId="urn:microsoft.com/office/officeart/2008/layout/VerticalAccentList"/>
    <dgm:cxn modelId="{2BBA8236-549B-4A7D-B589-8A87BD3239FB}" type="presParOf" srcId="{E05D13E2-F23F-4B4C-8692-7EDBC0AF8FBE}" destId="{1999BAB1-9C44-49DB-B6E7-79DCC0BF2E4F}" srcOrd="7" destOrd="0" presId="urn:microsoft.com/office/officeart/2008/layout/VerticalAccentList"/>
    <dgm:cxn modelId="{02E5963A-75C1-400C-800F-FB9F7FFC940E}" type="presParOf" srcId="{1999BAB1-9C44-49DB-B6E7-79DCC0BF2E4F}" destId="{5583A373-6ED4-414B-A3F7-12EDD04A47CA}" srcOrd="0" destOrd="0" presId="urn:microsoft.com/office/officeart/2008/layout/VerticalAccentList"/>
    <dgm:cxn modelId="{86123133-C947-4983-9D8D-E79672ECD226}" type="presParOf" srcId="{1999BAB1-9C44-49DB-B6E7-79DCC0BF2E4F}" destId="{67AADFEF-C11D-409A-9576-4E831365B49D}" srcOrd="1" destOrd="0" presId="urn:microsoft.com/office/officeart/2008/layout/VerticalAccentList"/>
    <dgm:cxn modelId="{14A6EABC-4A05-463F-B45C-3A98FAD2F601}" type="presParOf" srcId="{1999BAB1-9C44-49DB-B6E7-79DCC0BF2E4F}" destId="{FE9C1DAB-301F-442F-9449-C70A3402E543}" srcOrd="2" destOrd="0" presId="urn:microsoft.com/office/officeart/2008/layout/VerticalAccentList"/>
    <dgm:cxn modelId="{E352A4FD-3621-492F-9176-B5B8B01AC699}" type="presParOf" srcId="{1999BAB1-9C44-49DB-B6E7-79DCC0BF2E4F}" destId="{ECD9F71F-3586-493F-88FB-5EFEDF3EAD2A}" srcOrd="3" destOrd="0" presId="urn:microsoft.com/office/officeart/2008/layout/VerticalAccentList"/>
    <dgm:cxn modelId="{D741B1C5-6E82-4F71-BD64-3B7E96012BD1}" type="presParOf" srcId="{1999BAB1-9C44-49DB-B6E7-79DCC0BF2E4F}" destId="{427D7945-D533-4D18-B917-8D9E9A158F57}" srcOrd="4" destOrd="0" presId="urn:microsoft.com/office/officeart/2008/layout/VerticalAccentList"/>
    <dgm:cxn modelId="{F3C55B24-30B5-4A29-80FF-CF43EFF69F1F}" type="presParOf" srcId="{1999BAB1-9C44-49DB-B6E7-79DCC0BF2E4F}" destId="{CD072DA7-3320-46FE-83E9-5AA4FCA23640}" srcOrd="5" destOrd="0" presId="urn:microsoft.com/office/officeart/2008/layout/VerticalAccentList"/>
    <dgm:cxn modelId="{69DF9E94-2D83-4DF9-A56C-DEA99AC1346C}" type="presParOf" srcId="{1999BAB1-9C44-49DB-B6E7-79DCC0BF2E4F}" destId="{16FBCA86-0DC3-4262-ADD9-B5D817698037}" srcOrd="6" destOrd="0" presId="urn:microsoft.com/office/officeart/2008/layout/VerticalAccentList"/>
    <dgm:cxn modelId="{AAF90326-0D33-4766-81F0-9CE33546FDF1}" type="presParOf" srcId="{1999BAB1-9C44-49DB-B6E7-79DCC0BF2E4F}" destId="{1698FA88-6C26-4E35-A265-C365CFFB97D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BEE41-A673-4DA2-B6C8-3A0FF0C68E56}">
      <dsp:nvSpPr>
        <dsp:cNvPr id="0" name=""/>
        <dsp:cNvSpPr/>
      </dsp:nvSpPr>
      <dsp:spPr>
        <a:xfrm>
          <a:off x="575068" y="259926"/>
          <a:ext cx="1246710" cy="12467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05C4-8B71-4CF8-A9CC-067DC7D6884D}">
      <dsp:nvSpPr>
        <dsp:cNvPr id="0" name=""/>
        <dsp:cNvSpPr/>
      </dsp:nvSpPr>
      <dsp:spPr>
        <a:xfrm>
          <a:off x="8407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891D8-5D9A-4D09-BFF9-B1F88116B74A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MOUNTAIN</a:t>
          </a:r>
        </a:p>
      </dsp:txBody>
      <dsp:txXfrm>
        <a:off x="176529" y="1894956"/>
        <a:ext cx="2043787" cy="720000"/>
      </dsp:txXfrm>
    </dsp:sp>
    <dsp:sp modelId="{1052DEC5-FE1D-4EF5-A9C2-36ED73CB24F5}">
      <dsp:nvSpPr>
        <dsp:cNvPr id="0" name=""/>
        <dsp:cNvSpPr/>
      </dsp:nvSpPr>
      <dsp:spPr>
        <a:xfrm>
          <a:off x="2976518" y="259926"/>
          <a:ext cx="1246710" cy="12467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00BA0-3486-4E9C-A07D-04F8064EED46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8A5F7-84B0-4D4B-87A6-0ABBD6D8341D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ADVENTURE</a:t>
          </a:r>
        </a:p>
      </dsp:txBody>
      <dsp:txXfrm>
        <a:off x="2577979" y="1894956"/>
        <a:ext cx="2043787" cy="720000"/>
      </dsp:txXfrm>
    </dsp:sp>
    <dsp:sp modelId="{8B10FC08-B56B-4B36-9D0E-AC11E515115D}">
      <dsp:nvSpPr>
        <dsp:cNvPr id="0" name=""/>
        <dsp:cNvSpPr/>
      </dsp:nvSpPr>
      <dsp:spPr>
        <a:xfrm>
          <a:off x="5377968" y="259926"/>
          <a:ext cx="1246710" cy="12467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38F23-1ADC-496C-BDCF-FDBD8843C6A9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3865-D6E1-4001-B577-01DF1249257E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dirty="0"/>
            <a:t>BEACHES</a:t>
          </a:r>
          <a:endParaRPr lang="en-US" sz="2600" kern="1200" dirty="0"/>
        </a:p>
      </dsp:txBody>
      <dsp:txXfrm>
        <a:off x="4979429" y="1894956"/>
        <a:ext cx="2043787" cy="720000"/>
      </dsp:txXfrm>
    </dsp:sp>
    <dsp:sp modelId="{6273516F-B53D-474A-9DBD-20B5A058C429}">
      <dsp:nvSpPr>
        <dsp:cNvPr id="0" name=""/>
        <dsp:cNvSpPr/>
      </dsp:nvSpPr>
      <dsp:spPr>
        <a:xfrm>
          <a:off x="7779418" y="259926"/>
          <a:ext cx="1246710" cy="12467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CDFBA-0A07-47D0-BDCF-483E639B9EAD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78B6-1AC1-4580-944E-EB86F324A45E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PILGRIMAGE</a:t>
          </a:r>
        </a:p>
      </dsp:txBody>
      <dsp:txXfrm>
        <a:off x="7380880" y="1894956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1117-2549-4EDB-9CC6-B8709E71AF60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npm</a:t>
          </a:r>
          <a:r>
            <a:rPr lang="en-US" sz="2600" b="1" kern="1200" dirty="0"/>
            <a:t> start</a:t>
          </a:r>
          <a:endParaRPr lang="en-US" sz="2600" kern="1200" dirty="0"/>
        </a:p>
      </dsp:txBody>
      <dsp:txXfrm>
        <a:off x="98960" y="389895"/>
        <a:ext cx="5917882" cy="537989"/>
      </dsp:txXfrm>
    </dsp:sp>
    <dsp:sp modelId="{480A91CE-4C72-440D-9F1C-576EDD65E9B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591EA-FBD9-4983-AFB6-8AB26A93E71A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C3384C-11A6-45CC-93AB-DF5F0118BC7E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A1140-EC7A-427E-B6B0-69424C1A626B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70C75-F5DD-4286-9430-7103FC073E63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9BD5F-C399-45E3-8FAF-2497B2B9C952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915DE9-A112-44DA-8D70-073CBB539055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409D4-C268-4DB1-8331-35A8DA874135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Starts the server port from server.js</a:t>
          </a:r>
        </a:p>
      </dsp:txBody>
      <dsp:txXfrm>
        <a:off x="98960" y="1037475"/>
        <a:ext cx="5994814" cy="876723"/>
      </dsp:txXfrm>
    </dsp:sp>
    <dsp:sp modelId="{75A7C17D-60D6-4063-919B-101E9607F492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Localhost:2022</a:t>
          </a:r>
        </a:p>
      </dsp:txBody>
      <dsp:txXfrm>
        <a:off x="98960" y="2142153"/>
        <a:ext cx="5917882" cy="537989"/>
      </dsp:txXfrm>
    </dsp:sp>
    <dsp:sp modelId="{41ABAF5A-F41F-497D-9040-A5B7617FB50E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1A660B-92A3-46B7-ABB4-488D9ACAB08B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490FC-459D-4927-8553-E303A61E26A3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6436F8-521C-4B0A-AE56-98B7D27A11EA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74865-D4DE-4A14-9332-8319717CA404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19AF6-2C53-4516-B33E-4C7F8C396633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FF2A9-311C-4999-AD43-D8228E96C632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AD507-152C-4402-8DA0-53AAE3DB0013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Redirect the app to home page</a:t>
          </a:r>
        </a:p>
      </dsp:txBody>
      <dsp:txXfrm>
        <a:off x="98960" y="2789732"/>
        <a:ext cx="5994814" cy="876723"/>
      </dsp:txXfrm>
    </dsp:sp>
    <dsp:sp modelId="{0550BDD8-75D3-4F59-BA4C-ADF527AF199B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URL request </a:t>
          </a:r>
        </a:p>
      </dsp:txBody>
      <dsp:txXfrm>
        <a:off x="98960" y="3894410"/>
        <a:ext cx="5917882" cy="537989"/>
      </dsp:txXfrm>
    </dsp:sp>
    <dsp:sp modelId="{5583A373-6ED4-414B-A3F7-12EDD04A47CA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ADFEF-C11D-409A-9576-4E831365B49D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C1DAB-301F-442F-9449-C70A3402E543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9F71F-3586-493F-88FB-5EFEDF3EAD2A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D7945-D533-4D18-B917-8D9E9A158F57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072DA7-3320-46FE-83E9-5AA4FCA23640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BCA86-0DC3-4262-ADD9-B5D817698037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8FA88-6C26-4E35-A265-C365CFFB97D2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The app will go to server.js and then find the task to perform.</a:t>
          </a:r>
        </a:p>
      </dsp:txBody>
      <dsp:txXfrm>
        <a:off x="98960" y="4541990"/>
        <a:ext cx="5994814" cy="876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1117-2549-4EDB-9CC6-B8709E71AF60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Form in action</a:t>
          </a:r>
          <a:endParaRPr lang="en-US" sz="2600" kern="1200" dirty="0"/>
        </a:p>
      </dsp:txBody>
      <dsp:txXfrm>
        <a:off x="98960" y="389895"/>
        <a:ext cx="5917882" cy="537989"/>
      </dsp:txXfrm>
    </dsp:sp>
    <dsp:sp modelId="{480A91CE-4C72-440D-9F1C-576EDD65E9B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591EA-FBD9-4983-AFB6-8AB26A93E71A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C3384C-11A6-45CC-93AB-DF5F0118BC7E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A1140-EC7A-427E-B6B0-69424C1A626B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70C75-F5DD-4286-9430-7103FC073E63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9BD5F-C399-45E3-8FAF-2497B2B9C952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915DE9-A112-44DA-8D70-073CBB539055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409D4-C268-4DB1-8331-35A8DA874135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It uses post method to send data</a:t>
          </a:r>
        </a:p>
      </dsp:txBody>
      <dsp:txXfrm>
        <a:off x="98960" y="1037475"/>
        <a:ext cx="5994814" cy="876723"/>
      </dsp:txXfrm>
    </dsp:sp>
    <dsp:sp modelId="{75A7C17D-60D6-4063-919B-101E9607F492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body-parser come  into action</a:t>
          </a:r>
        </a:p>
      </dsp:txBody>
      <dsp:txXfrm>
        <a:off x="98960" y="2142153"/>
        <a:ext cx="5917882" cy="537989"/>
      </dsp:txXfrm>
    </dsp:sp>
    <dsp:sp modelId="{41ABAF5A-F41F-497D-9040-A5B7617FB50E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1A660B-92A3-46B7-ABB4-488D9ACAB08B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490FC-459D-4927-8553-E303A61E26A3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6436F8-521C-4B0A-AE56-98B7D27A11EA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74865-D4DE-4A14-9332-8319717CA404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19AF6-2C53-4516-B33E-4C7F8C396633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FF2A9-311C-4999-AD43-D8228E96C632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AD507-152C-4402-8DA0-53AAE3DB0013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It will read the data from URL</a:t>
          </a:r>
        </a:p>
      </dsp:txBody>
      <dsp:txXfrm>
        <a:off x="98960" y="2789732"/>
        <a:ext cx="5994814" cy="876723"/>
      </dsp:txXfrm>
    </dsp:sp>
    <dsp:sp modelId="{0550BDD8-75D3-4F59-BA4C-ADF527AF199B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Save the .txt file</a:t>
          </a:r>
        </a:p>
      </dsp:txBody>
      <dsp:txXfrm>
        <a:off x="98960" y="3894410"/>
        <a:ext cx="5917882" cy="537989"/>
      </dsp:txXfrm>
    </dsp:sp>
    <dsp:sp modelId="{5583A373-6ED4-414B-A3F7-12EDD04A47CA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ADFEF-C11D-409A-9576-4E831365B49D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C1DAB-301F-442F-9449-C70A3402E543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9F71F-3586-493F-88FB-5EFEDF3EAD2A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D7945-D533-4D18-B917-8D9E9A158F57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072DA7-3320-46FE-83E9-5AA4FCA23640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BCA86-0DC3-4262-ADD9-B5D817698037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8FA88-6C26-4E35-A265-C365CFFB97D2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By the help of </a:t>
          </a:r>
          <a:r>
            <a:rPr lang="en-US" sz="2600" b="1" kern="1200" dirty="0" err="1"/>
            <a:t>fs.writeFileSync</a:t>
          </a:r>
          <a:r>
            <a:rPr lang="en-US" sz="2600" b="1" kern="1200" dirty="0"/>
            <a:t> the booking file is created.</a:t>
          </a: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071-69B2-40A7-B3EA-674584CE017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0F0C-BE24-43A8-A6ED-60EC67C28C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B909-20DD-493C-AC6E-6A09AF3AE40E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3186-490C-4963-9CE5-58096C2F0B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13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4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7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4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03" y="1213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636" y="2080759"/>
            <a:ext cx="6815669" cy="15155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highlight>
                  <a:srgbClr val="C0C0C0"/>
                </a:highlight>
              </a:rPr>
              <a:t>WE TRAVEL </a:t>
            </a:r>
            <a:br>
              <a:rPr lang="en-US" sz="3200" dirty="0"/>
            </a:br>
            <a:r>
              <a:rPr lang="en-US" sz="3200" dirty="0"/>
              <a:t>INT222-ADVANCED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87287"/>
          </a:xfrm>
        </p:spPr>
        <p:txBody>
          <a:bodyPr>
            <a:normAutofit/>
          </a:bodyPr>
          <a:lstStyle/>
          <a:p>
            <a:r>
              <a:rPr lang="en-US" sz="2400" b="1" dirty="0"/>
              <a:t>Ayush Amlesh</a:t>
            </a:r>
          </a:p>
          <a:p>
            <a:r>
              <a:rPr lang="en-US" sz="2400" b="1" dirty="0"/>
              <a:t>KM042B78</a:t>
            </a:r>
          </a:p>
          <a:p>
            <a:r>
              <a:rPr lang="en-US" sz="2400" b="1" dirty="0"/>
              <a:t>Faculty: Dr. </a:t>
            </a:r>
            <a:r>
              <a:rPr lang="en-US" sz="2400" b="1" dirty="0" err="1"/>
              <a:t>Balwinder</a:t>
            </a:r>
            <a:r>
              <a:rPr lang="en-US" sz="2400" b="1" dirty="0"/>
              <a:t> Kaur Dhaliwal</a:t>
            </a: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alm tree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367928"/>
            <a:ext cx="914400" cy="695403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558235"/>
            <a:ext cx="548640" cy="548640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42340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13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AC166F-4FA7-5BCB-A123-60C1467F7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6183" y="703019"/>
            <a:ext cx="6468490" cy="15612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D3BE9D-F04B-9937-B84B-485137B7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33" y="2730463"/>
            <a:ext cx="4408572" cy="28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96353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7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body-parser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9EFD2-C565-FE7B-D958-161CAE95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897" y="4111125"/>
            <a:ext cx="7682062" cy="1712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BBFFA-FDF5-E4AE-C6E7-E2A1E52A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462" y="1633267"/>
            <a:ext cx="7494609" cy="17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954756"/>
            <a:ext cx="3145971" cy="494600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WORKING OF THE WEB 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10352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954756"/>
            <a:ext cx="3145971" cy="494600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WORKING OF THE WEB 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684768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612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hell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Oval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Donut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Oval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Donut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Oval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Donut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Oval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Donut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46C0-D253-452B-804F-FCA56557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003" y="3729894"/>
            <a:ext cx="7772400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6167-B889-A7F1-9617-4E871DFA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about the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7743-72DD-DF89-8896-F10FE348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design of this We Travel Express website considers the Indian culture's joint family system.</a:t>
            </a:r>
            <a:endParaRPr lang="en-IN" sz="3200" dirty="0"/>
          </a:p>
          <a:p>
            <a:r>
              <a:rPr lang="en-IN" sz="3200" dirty="0"/>
              <a:t>This web app lets you explore and plan your vacation.</a:t>
            </a:r>
          </a:p>
          <a:p>
            <a:r>
              <a:rPr lang="en-IN" sz="3200" dirty="0"/>
              <a:t>Book your trip with us.</a:t>
            </a:r>
          </a:p>
          <a:p>
            <a:r>
              <a:rPr lang="en-IN" sz="3200" dirty="0"/>
              <a:t>HTML, CSS, JS, and Nodejs are used to build this app.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24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TEMPLATES (.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262626"/>
              </a:solidFill>
            </a:endParaRPr>
          </a:p>
        </p:txBody>
      </p:sp>
      <p:graphicFrame>
        <p:nvGraphicFramePr>
          <p:cNvPr id="24" name="Content Placeholder 8" descr="Smart Icons">
            <a:extLst>
              <a:ext uri="{FF2B5EF4-FFF2-40B4-BE49-F238E27FC236}">
                <a16:creationId xmlns:a16="http://schemas.microsoft.com/office/drawing/2014/main" id="{AF65593E-D01F-46FF-BA88-B366A26F2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07067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7753-6839-1639-A12B-086D13FC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81943"/>
            <a:ext cx="9601196" cy="130628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DEPENDENCIES USED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FB7807-1133-B5D3-C32D-27FFBC7B1998}"/>
              </a:ext>
            </a:extLst>
          </p:cNvPr>
          <p:cNvCxnSpPr>
            <a:cxnSpLocks/>
          </p:cNvCxnSpPr>
          <p:nvPr/>
        </p:nvCxnSpPr>
        <p:spPr>
          <a:xfrm>
            <a:off x="1382486" y="3712033"/>
            <a:ext cx="937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09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EJS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92EC-2273-0262-8E3D-0B1A0F89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1" y="699611"/>
            <a:ext cx="5998028" cy="5418160"/>
          </a:xfrm>
        </p:spPr>
        <p:txBody>
          <a:bodyPr>
            <a:normAutofit/>
          </a:bodyPr>
          <a:lstStyle/>
          <a:p>
            <a:r>
              <a:rPr lang="en-US" sz="2800" dirty="0"/>
              <a:t>Embedded </a:t>
            </a:r>
            <a:r>
              <a:rPr lang="en-US" sz="2800" dirty="0" err="1"/>
              <a:t>Javascript</a:t>
            </a:r>
            <a:r>
              <a:rPr lang="en-US" sz="2800" dirty="0"/>
              <a:t> Templating is a templating engine used by Node.js. Template engine helps to create an HTML template with minimal code</a:t>
            </a:r>
            <a:r>
              <a:rPr lang="en-US" sz="3600" dirty="0"/>
              <a:t>.</a:t>
            </a:r>
          </a:p>
          <a:p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npm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install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ejs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--save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1505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express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92EC-2273-0262-8E3D-0B1A0F89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1" y="699611"/>
            <a:ext cx="5998028" cy="5418160"/>
          </a:xfrm>
        </p:spPr>
        <p:txBody>
          <a:bodyPr>
            <a:normAutofit/>
          </a:bodyPr>
          <a:lstStyle/>
          <a:p>
            <a:r>
              <a:rPr lang="en-US" sz="3600" dirty="0"/>
              <a:t>Express is a minimal and flexible Node.js web application framework that provides a robust set of features for web and mobile applications.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20776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nodemon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3E5C9-DDED-1605-ED6C-0B426B23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6" y="575731"/>
            <a:ext cx="6411684" cy="561823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400" dirty="0"/>
              <a:t>It is a program that assists in the development of Node.js-based applications by automatically restarting the node application when directory file changes are detected.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9247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chalk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C94131-6A3A-DE72-F68B-8F6466C4A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9973" y="772885"/>
            <a:ext cx="6145796" cy="244928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AE209B-5C80-CDE6-F9C8-9AC493ECC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75" y="3407225"/>
            <a:ext cx="3966922" cy="28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6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express-validator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5F2839-6D93-260A-12CB-14919883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2941" y="862273"/>
            <a:ext cx="6813987" cy="5135756"/>
          </a:xfrm>
        </p:spPr>
      </p:pic>
    </p:spTree>
    <p:extLst>
      <p:ext uri="{BB962C8B-B14F-4D97-AF65-F5344CB8AC3E}">
        <p14:creationId xmlns:p14="http://schemas.microsoft.com/office/powerpoint/2010/main" val="4078018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524312_Recreation Organic design_SL-V1.pptx" id="{F71A86FF-49A3-4B67-A125-11EA00B3A17C}" vid="{EA83300D-506E-4894-9D32-3B71A0743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Recreation design</Template>
  <TotalTime>122</TotalTime>
  <Words>270</Words>
  <Application>Microsoft Office PowerPoint</Application>
  <PresentationFormat>Widescreen</PresentationFormat>
  <Paragraphs>53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Garamond</vt:lpstr>
      <vt:lpstr>Organic</vt:lpstr>
      <vt:lpstr>WE TRAVEL  INT222-ADVANCED WEB DEVELOPMENT</vt:lpstr>
      <vt:lpstr>All about the web app</vt:lpstr>
      <vt:lpstr>TEMPLATES (.ejs)</vt:lpstr>
      <vt:lpstr>DEPENDENCIES USED </vt:lpstr>
      <vt:lpstr>EJS</vt:lpstr>
      <vt:lpstr>express</vt:lpstr>
      <vt:lpstr>nodemon</vt:lpstr>
      <vt:lpstr>chalk</vt:lpstr>
      <vt:lpstr>express-validator</vt:lpstr>
      <vt:lpstr>path</vt:lpstr>
      <vt:lpstr>body-parser</vt:lpstr>
      <vt:lpstr>WORKING OF THE WEB APPLICATION </vt:lpstr>
      <vt:lpstr>WORKING OF THE WEB APPLICATION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TRAVEL INT222-ADVANCED WEB DEVELOPMENT</dc:title>
  <dc:creator>Ayush Amlesh</dc:creator>
  <cp:lastModifiedBy>Ayush Amlesh</cp:lastModifiedBy>
  <cp:revision>8</cp:revision>
  <dcterms:created xsi:type="dcterms:W3CDTF">2022-10-08T06:47:31Z</dcterms:created>
  <dcterms:modified xsi:type="dcterms:W3CDTF">2022-10-20T04:27:00Z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