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5" r:id="rId6"/>
    <p:sldId id="262" r:id="rId7"/>
    <p:sldId id="266" r:id="rId8"/>
    <p:sldId id="261" r:id="rId9"/>
    <p:sldId id="276" r:id="rId10"/>
    <p:sldId id="268" r:id="rId11"/>
    <p:sldId id="267" r:id="rId12"/>
    <p:sldId id="270" r:id="rId13"/>
    <p:sldId id="271" r:id="rId14"/>
    <p:sldId id="272" r:id="rId15"/>
    <p:sldId id="259" r:id="rId16"/>
    <p:sldId id="27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5" autoAdjust="0"/>
  </p:normalViewPr>
  <p:slideViewPr>
    <p:cSldViewPr snapToGrid="0">
      <p:cViewPr varScale="1">
        <p:scale>
          <a:sx n="59" d="100"/>
          <a:sy n="59" d="100"/>
        </p:scale>
        <p:origin x="9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4AF52931-E4CA-4429-AACB-B8747CDB240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MOUNTAIN</a:t>
          </a:r>
        </a:p>
      </dgm:t>
    </dgm:pt>
    <dgm:pt modelId="{67B2FC97-2FAE-4EFE-9DEE-E4216C657F35}" type="parTrans" cxnId="{F82329C8-C3B2-4E9B-9033-528488D72705}">
      <dgm:prSet/>
      <dgm:spPr/>
      <dgm:t>
        <a:bodyPr/>
        <a:lstStyle/>
        <a:p>
          <a:endParaRPr lang="en-US" sz="1200"/>
        </a:p>
      </dgm:t>
    </dgm:pt>
    <dgm:pt modelId="{D86AF01C-9CBC-41F8-9354-48CD82BDFDC9}" type="sibTrans" cxnId="{F82329C8-C3B2-4E9B-9033-528488D72705}">
      <dgm:prSet/>
      <dgm:spPr/>
      <dgm:t>
        <a:bodyPr/>
        <a:lstStyle/>
        <a:p>
          <a:endParaRPr lang="en-US"/>
        </a:p>
      </dgm:t>
    </dgm:pt>
    <dgm:pt modelId="{BFF9359E-E9B1-4B73-BACC-2C7988765B16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ADVENTURE</a:t>
          </a:r>
        </a:p>
      </dgm:t>
    </dgm:pt>
    <dgm:pt modelId="{6E0A40FA-1B79-4089-8B9A-3BA22865FE4E}" type="parTrans" cxnId="{516EC545-1971-48B3-978C-4756FCDCCFD9}">
      <dgm:prSet/>
      <dgm:spPr/>
      <dgm:t>
        <a:bodyPr/>
        <a:lstStyle/>
        <a:p>
          <a:endParaRPr lang="en-US" sz="1200"/>
        </a:p>
      </dgm:t>
    </dgm:pt>
    <dgm:pt modelId="{1CEF1965-C516-4C44-BAE3-2FA3F5116930}" type="sibTrans" cxnId="{516EC545-1971-48B3-978C-4756FCDCCFD9}">
      <dgm:prSet/>
      <dgm:spPr/>
      <dgm:t>
        <a:bodyPr/>
        <a:lstStyle/>
        <a:p>
          <a:endParaRPr lang="en-US"/>
        </a:p>
      </dgm:t>
    </dgm:pt>
    <dgm:pt modelId="{DAFE638F-36D6-4911-9B36-0CC5BF3BD407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BEACHES</a:t>
          </a:r>
          <a:endParaRPr lang="en-US" dirty="0"/>
        </a:p>
      </dgm:t>
    </dgm:pt>
    <dgm:pt modelId="{3A1006B0-FE9A-4A00-BAA1-C4B4B84B17E3}" type="parTrans" cxnId="{38549DC9-EC73-4D2E-828B-94CD83663F41}">
      <dgm:prSet/>
      <dgm:spPr/>
      <dgm:t>
        <a:bodyPr/>
        <a:lstStyle/>
        <a:p>
          <a:endParaRPr lang="en-US"/>
        </a:p>
      </dgm:t>
    </dgm:pt>
    <dgm:pt modelId="{32B668B4-62EB-4519-847C-4AFE43EAF6C3}" type="sibTrans" cxnId="{38549DC9-EC73-4D2E-828B-94CD83663F41}">
      <dgm:prSet/>
      <dgm:spPr/>
      <dgm:t>
        <a:bodyPr/>
        <a:lstStyle/>
        <a:p>
          <a:endParaRPr lang="en-US"/>
        </a:p>
      </dgm:t>
    </dgm:pt>
    <dgm:pt modelId="{1A349CDE-914B-422F-B21F-CB4651DE4BE0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PILGRIMAGE</a:t>
          </a:r>
        </a:p>
      </dgm:t>
    </dgm:pt>
    <dgm:pt modelId="{366CA7C8-D354-40D6-ACDC-1CCB5FAC089F}" type="parTrans" cxnId="{DDEF9F19-D176-4151-B083-795749F544D4}">
      <dgm:prSet/>
      <dgm:spPr/>
      <dgm:t>
        <a:bodyPr/>
        <a:lstStyle/>
        <a:p>
          <a:endParaRPr lang="en-US"/>
        </a:p>
      </dgm:t>
    </dgm:pt>
    <dgm:pt modelId="{97024A0F-CF7B-42CF-AA65-6B8458CCCCDA}" type="sibTrans" cxnId="{DDEF9F19-D176-4151-B083-795749F544D4}">
      <dgm:prSet/>
      <dgm:spPr/>
      <dgm:t>
        <a:bodyPr/>
        <a:lstStyle/>
        <a:p>
          <a:endParaRPr lang="en-US"/>
        </a:p>
      </dgm:t>
    </dgm:pt>
    <dgm:pt modelId="{C1B982B3-314E-4996-8930-866FC2AC62B4}" type="pres">
      <dgm:prSet presAssocID="{C7720856-93F0-4CC7-B7FD-2466914A11D4}" presName="root" presStyleCnt="0">
        <dgm:presLayoutVars>
          <dgm:dir/>
          <dgm:resizeHandles val="exact"/>
        </dgm:presLayoutVars>
      </dgm:prSet>
      <dgm:spPr/>
    </dgm:pt>
    <dgm:pt modelId="{E99CFFD1-1614-45AC-A844-1F455B3AB24D}" type="pres">
      <dgm:prSet presAssocID="{4AF52931-E4CA-4429-AACB-B8747CDB2409}" presName="compNode" presStyleCnt="0"/>
      <dgm:spPr/>
    </dgm:pt>
    <dgm:pt modelId="{D4EBEE41-A673-4DA2-B6C8-3A0FF0C68E56}" type="pres">
      <dgm:prSet presAssocID="{4AF52931-E4CA-4429-AACB-B8747CDB2409}" presName="iconBgRect" presStyleLbl="bgShp" presStyleIdx="0" presStyleCnt="4"/>
      <dgm:spPr/>
    </dgm:pt>
    <dgm:pt modelId="{1BB905C4-8B71-4CF8-A9CC-067DC7D6884D}" type="pres">
      <dgm:prSet presAssocID="{4AF52931-E4CA-4429-AACB-B8747CDB240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 scene with solid fill"/>
        </a:ext>
      </dgm:extLst>
    </dgm:pt>
    <dgm:pt modelId="{5C77AD25-942D-459F-BF2C-9B5F0A2FB4A5}" type="pres">
      <dgm:prSet presAssocID="{4AF52931-E4CA-4429-AACB-B8747CDB2409}" presName="spaceRect" presStyleCnt="0"/>
      <dgm:spPr/>
    </dgm:pt>
    <dgm:pt modelId="{6D7891D8-5D9A-4D09-BFF9-B1F88116B74A}" type="pres">
      <dgm:prSet presAssocID="{4AF52931-E4CA-4429-AACB-B8747CDB2409}" presName="textRect" presStyleLbl="revTx" presStyleIdx="0" presStyleCnt="4">
        <dgm:presLayoutVars>
          <dgm:chMax val="1"/>
          <dgm:chPref val="1"/>
        </dgm:presLayoutVars>
      </dgm:prSet>
      <dgm:spPr/>
    </dgm:pt>
    <dgm:pt modelId="{FAAFDD63-7542-4E36-B974-535AE89C1065}" type="pres">
      <dgm:prSet presAssocID="{D86AF01C-9CBC-41F8-9354-48CD82BDFDC9}" presName="sibTrans" presStyleCnt="0"/>
      <dgm:spPr/>
    </dgm:pt>
    <dgm:pt modelId="{0C52D2C1-FEF2-48D4-8827-6AA198689B5C}" type="pres">
      <dgm:prSet presAssocID="{BFF9359E-E9B1-4B73-BACC-2C7988765B16}" presName="compNode" presStyleCnt="0"/>
      <dgm:spPr/>
    </dgm:pt>
    <dgm:pt modelId="{1052DEC5-FE1D-4EF5-A9C2-36ED73CB24F5}" type="pres">
      <dgm:prSet presAssocID="{BFF9359E-E9B1-4B73-BACC-2C7988765B16}" presName="iconBgRect" presStyleLbl="bgShp" presStyleIdx="1" presStyleCnt="4"/>
      <dgm:spPr/>
    </dgm:pt>
    <dgm:pt modelId="{41F00BA0-3486-4E9C-A07D-04F8064EED46}" type="pres">
      <dgm:prSet presAssocID="{BFF9359E-E9B1-4B73-BACC-2C7988765B1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523C830A-A204-49D9-97A5-C2C4B3E46C28}" type="pres">
      <dgm:prSet presAssocID="{BFF9359E-E9B1-4B73-BACC-2C7988765B16}" presName="spaceRect" presStyleCnt="0"/>
      <dgm:spPr/>
    </dgm:pt>
    <dgm:pt modelId="{B788A5F7-84B0-4D4B-87A6-0ABBD6D8341D}" type="pres">
      <dgm:prSet presAssocID="{BFF9359E-E9B1-4B73-BACC-2C7988765B16}" presName="textRect" presStyleLbl="revTx" presStyleIdx="1" presStyleCnt="4">
        <dgm:presLayoutVars>
          <dgm:chMax val="1"/>
          <dgm:chPref val="1"/>
        </dgm:presLayoutVars>
      </dgm:prSet>
      <dgm:spPr/>
    </dgm:pt>
    <dgm:pt modelId="{C0966877-B21A-4B99-9B4E-3DCAE40015A1}" type="pres">
      <dgm:prSet presAssocID="{1CEF1965-C516-4C44-BAE3-2FA3F5116930}" presName="sibTrans" presStyleCnt="0"/>
      <dgm:spPr/>
    </dgm:pt>
    <dgm:pt modelId="{59995DFA-D9DD-46C0-8A24-D4269EDE8E2E}" type="pres">
      <dgm:prSet presAssocID="{DAFE638F-36D6-4911-9B36-0CC5BF3BD407}" presName="compNode" presStyleCnt="0"/>
      <dgm:spPr/>
    </dgm:pt>
    <dgm:pt modelId="{8B10FC08-B56B-4B36-9D0E-AC11E515115D}" type="pres">
      <dgm:prSet presAssocID="{DAFE638F-36D6-4911-9B36-0CC5BF3BD407}" presName="iconBgRect" presStyleLbl="bgShp" presStyleIdx="2" presStyleCnt="4"/>
      <dgm:spPr/>
    </dgm:pt>
    <dgm:pt modelId="{9FA38F23-1ADC-496C-BDCF-FDBD8843C6A9}" type="pres">
      <dgm:prSet presAssocID="{DAFE638F-36D6-4911-9B36-0CC5BF3BD40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acation with solid fill"/>
        </a:ext>
      </dgm:extLst>
    </dgm:pt>
    <dgm:pt modelId="{A8064984-D3AC-45FB-B979-2A9C45CB6DEF}" type="pres">
      <dgm:prSet presAssocID="{DAFE638F-36D6-4911-9B36-0CC5BF3BD407}" presName="spaceRect" presStyleCnt="0"/>
      <dgm:spPr/>
    </dgm:pt>
    <dgm:pt modelId="{E16E3865-D6E1-4001-B577-01DF1249257E}" type="pres">
      <dgm:prSet presAssocID="{DAFE638F-36D6-4911-9B36-0CC5BF3BD407}" presName="textRect" presStyleLbl="revTx" presStyleIdx="2" presStyleCnt="4">
        <dgm:presLayoutVars>
          <dgm:chMax val="1"/>
          <dgm:chPref val="1"/>
        </dgm:presLayoutVars>
      </dgm:prSet>
      <dgm:spPr/>
    </dgm:pt>
    <dgm:pt modelId="{1F706DD2-B0AF-4471-B6FE-75B27E260E4D}" type="pres">
      <dgm:prSet presAssocID="{32B668B4-62EB-4519-847C-4AFE43EAF6C3}" presName="sibTrans" presStyleCnt="0"/>
      <dgm:spPr/>
    </dgm:pt>
    <dgm:pt modelId="{B2496A8B-D9F5-46CD-BE0C-14C553FC247E}" type="pres">
      <dgm:prSet presAssocID="{1A349CDE-914B-422F-B21F-CB4651DE4BE0}" presName="compNode" presStyleCnt="0"/>
      <dgm:spPr/>
    </dgm:pt>
    <dgm:pt modelId="{6273516F-B53D-474A-9DBD-20B5A058C429}" type="pres">
      <dgm:prSet presAssocID="{1A349CDE-914B-422F-B21F-CB4651DE4BE0}" presName="iconBgRect" presStyleLbl="bgShp" presStyleIdx="3" presStyleCnt="4"/>
      <dgm:spPr/>
    </dgm:pt>
    <dgm:pt modelId="{252CDFBA-0A07-47D0-BDCF-483E639B9EAD}" type="pres">
      <dgm:prSet presAssocID="{1A349CDE-914B-422F-B21F-CB4651DE4BE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ddha Silhouette with solid fill"/>
        </a:ext>
      </dgm:extLst>
    </dgm:pt>
    <dgm:pt modelId="{973E52AD-228C-4ADD-A340-B71625ECFAA2}" type="pres">
      <dgm:prSet presAssocID="{1A349CDE-914B-422F-B21F-CB4651DE4BE0}" presName="spaceRect" presStyleCnt="0"/>
      <dgm:spPr/>
    </dgm:pt>
    <dgm:pt modelId="{589178B6-1AC1-4580-944E-EB86F324A45E}" type="pres">
      <dgm:prSet presAssocID="{1A349CDE-914B-422F-B21F-CB4651DE4BE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DEF9F19-D176-4151-B083-795749F544D4}" srcId="{C7720856-93F0-4CC7-B7FD-2466914A11D4}" destId="{1A349CDE-914B-422F-B21F-CB4651DE4BE0}" srcOrd="3" destOrd="0" parTransId="{366CA7C8-D354-40D6-ACDC-1CCB5FAC089F}" sibTransId="{97024A0F-CF7B-42CF-AA65-6B8458CCCCDA}"/>
    <dgm:cxn modelId="{04E2B95D-AB53-4EA2-9036-3A65E1A4A013}" type="presOf" srcId="{4AF52931-E4CA-4429-AACB-B8747CDB2409}" destId="{6D7891D8-5D9A-4D09-BFF9-B1F88116B74A}" srcOrd="0" destOrd="0" presId="urn:microsoft.com/office/officeart/2018/5/layout/IconCircleLabelList"/>
    <dgm:cxn modelId="{516EC545-1971-48B3-978C-4756FCDCCFD9}" srcId="{C7720856-93F0-4CC7-B7FD-2466914A11D4}" destId="{BFF9359E-E9B1-4B73-BACC-2C7988765B16}" srcOrd="1" destOrd="0" parTransId="{6E0A40FA-1B79-4089-8B9A-3BA22865FE4E}" sibTransId="{1CEF1965-C516-4C44-BAE3-2FA3F5116930}"/>
    <dgm:cxn modelId="{5F48034F-3E3A-4CCA-A583-326DBCCDA340}" type="presOf" srcId="{C7720856-93F0-4CC7-B7FD-2466914A11D4}" destId="{C1B982B3-314E-4996-8930-866FC2AC62B4}" srcOrd="0" destOrd="0" presId="urn:microsoft.com/office/officeart/2018/5/layout/IconCircleLabelList"/>
    <dgm:cxn modelId="{B7F81F54-AC41-4FDF-AF35-F451A9C2301C}" type="presOf" srcId="{DAFE638F-36D6-4911-9B36-0CC5BF3BD407}" destId="{E16E3865-D6E1-4001-B577-01DF1249257E}" srcOrd="0" destOrd="0" presId="urn:microsoft.com/office/officeart/2018/5/layout/IconCircleLabelList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38549DC9-EC73-4D2E-828B-94CD83663F41}" srcId="{C7720856-93F0-4CC7-B7FD-2466914A11D4}" destId="{DAFE638F-36D6-4911-9B36-0CC5BF3BD407}" srcOrd="2" destOrd="0" parTransId="{3A1006B0-FE9A-4A00-BAA1-C4B4B84B17E3}" sibTransId="{32B668B4-62EB-4519-847C-4AFE43EAF6C3}"/>
    <dgm:cxn modelId="{EE1D3DD5-3F4F-4D05-9950-DE62E2090788}" type="presOf" srcId="{1A349CDE-914B-422F-B21F-CB4651DE4BE0}" destId="{589178B6-1AC1-4580-944E-EB86F324A45E}" srcOrd="0" destOrd="0" presId="urn:microsoft.com/office/officeart/2018/5/layout/IconCircleLabelList"/>
    <dgm:cxn modelId="{267E6CF4-8A22-4463-A209-73F660441EF1}" type="presOf" srcId="{BFF9359E-E9B1-4B73-BACC-2C7988765B16}" destId="{B788A5F7-84B0-4D4B-87A6-0ABBD6D8341D}" srcOrd="0" destOrd="0" presId="urn:microsoft.com/office/officeart/2018/5/layout/IconCircleLabelList"/>
    <dgm:cxn modelId="{24436F7F-3C6F-43BD-91FC-F2894DF106C5}" type="presParOf" srcId="{C1B982B3-314E-4996-8930-866FC2AC62B4}" destId="{E99CFFD1-1614-45AC-A844-1F455B3AB24D}" srcOrd="0" destOrd="0" presId="urn:microsoft.com/office/officeart/2018/5/layout/IconCircleLabelList"/>
    <dgm:cxn modelId="{8F99D154-23D9-4F16-806E-D020AD02C493}" type="presParOf" srcId="{E99CFFD1-1614-45AC-A844-1F455B3AB24D}" destId="{D4EBEE41-A673-4DA2-B6C8-3A0FF0C68E56}" srcOrd="0" destOrd="0" presId="urn:microsoft.com/office/officeart/2018/5/layout/IconCircleLabelList"/>
    <dgm:cxn modelId="{2715AC63-D1EE-48BF-A437-A6FDB4E46638}" type="presParOf" srcId="{E99CFFD1-1614-45AC-A844-1F455B3AB24D}" destId="{1BB905C4-8B71-4CF8-A9CC-067DC7D6884D}" srcOrd="1" destOrd="0" presId="urn:microsoft.com/office/officeart/2018/5/layout/IconCircleLabelList"/>
    <dgm:cxn modelId="{5C235DFD-3933-4815-AE2B-E705A49ECDBB}" type="presParOf" srcId="{E99CFFD1-1614-45AC-A844-1F455B3AB24D}" destId="{5C77AD25-942D-459F-BF2C-9B5F0A2FB4A5}" srcOrd="2" destOrd="0" presId="urn:microsoft.com/office/officeart/2018/5/layout/IconCircleLabelList"/>
    <dgm:cxn modelId="{6132E93E-8646-4E7A-95EF-7EB472E391E2}" type="presParOf" srcId="{E99CFFD1-1614-45AC-A844-1F455B3AB24D}" destId="{6D7891D8-5D9A-4D09-BFF9-B1F88116B74A}" srcOrd="3" destOrd="0" presId="urn:microsoft.com/office/officeart/2018/5/layout/IconCircleLabelList"/>
    <dgm:cxn modelId="{9B9725BD-2D12-4F9C-9ACB-6CF4D40912D3}" type="presParOf" srcId="{C1B982B3-314E-4996-8930-866FC2AC62B4}" destId="{FAAFDD63-7542-4E36-B974-535AE89C1065}" srcOrd="1" destOrd="0" presId="urn:microsoft.com/office/officeart/2018/5/layout/IconCircleLabelList"/>
    <dgm:cxn modelId="{DEFFEFBE-6AFC-43F6-92B4-21B0566C7218}" type="presParOf" srcId="{C1B982B3-314E-4996-8930-866FC2AC62B4}" destId="{0C52D2C1-FEF2-48D4-8827-6AA198689B5C}" srcOrd="2" destOrd="0" presId="urn:microsoft.com/office/officeart/2018/5/layout/IconCircleLabelList"/>
    <dgm:cxn modelId="{F64140C3-339A-47FA-A392-48C51BB5E937}" type="presParOf" srcId="{0C52D2C1-FEF2-48D4-8827-6AA198689B5C}" destId="{1052DEC5-FE1D-4EF5-A9C2-36ED73CB24F5}" srcOrd="0" destOrd="0" presId="urn:microsoft.com/office/officeart/2018/5/layout/IconCircleLabelList"/>
    <dgm:cxn modelId="{B828C846-FD45-4510-BC26-44122358E591}" type="presParOf" srcId="{0C52D2C1-FEF2-48D4-8827-6AA198689B5C}" destId="{41F00BA0-3486-4E9C-A07D-04F8064EED46}" srcOrd="1" destOrd="0" presId="urn:microsoft.com/office/officeart/2018/5/layout/IconCircleLabelList"/>
    <dgm:cxn modelId="{B55B5D33-1853-4216-8EDD-9AC4D087F64B}" type="presParOf" srcId="{0C52D2C1-FEF2-48D4-8827-6AA198689B5C}" destId="{523C830A-A204-49D9-97A5-C2C4B3E46C28}" srcOrd="2" destOrd="0" presId="urn:microsoft.com/office/officeart/2018/5/layout/IconCircleLabelList"/>
    <dgm:cxn modelId="{E5D00047-CB65-4E00-A25F-4A6D0A70F975}" type="presParOf" srcId="{0C52D2C1-FEF2-48D4-8827-6AA198689B5C}" destId="{B788A5F7-84B0-4D4B-87A6-0ABBD6D8341D}" srcOrd="3" destOrd="0" presId="urn:microsoft.com/office/officeart/2018/5/layout/IconCircleLabelList"/>
    <dgm:cxn modelId="{0E476F0A-5EE5-437B-8BA1-BE7F269BFDEC}" type="presParOf" srcId="{C1B982B3-314E-4996-8930-866FC2AC62B4}" destId="{C0966877-B21A-4B99-9B4E-3DCAE40015A1}" srcOrd="3" destOrd="0" presId="urn:microsoft.com/office/officeart/2018/5/layout/IconCircleLabelList"/>
    <dgm:cxn modelId="{61B96E47-21B4-48BC-B59D-8D1E98D394DF}" type="presParOf" srcId="{C1B982B3-314E-4996-8930-866FC2AC62B4}" destId="{59995DFA-D9DD-46C0-8A24-D4269EDE8E2E}" srcOrd="4" destOrd="0" presId="urn:microsoft.com/office/officeart/2018/5/layout/IconCircleLabelList"/>
    <dgm:cxn modelId="{7B4937B2-41D3-4FF9-A52E-82426121296F}" type="presParOf" srcId="{59995DFA-D9DD-46C0-8A24-D4269EDE8E2E}" destId="{8B10FC08-B56B-4B36-9D0E-AC11E515115D}" srcOrd="0" destOrd="0" presId="urn:microsoft.com/office/officeart/2018/5/layout/IconCircleLabelList"/>
    <dgm:cxn modelId="{6B1AD224-6FE5-4E3B-AC7D-AD8126416BC0}" type="presParOf" srcId="{59995DFA-D9DD-46C0-8A24-D4269EDE8E2E}" destId="{9FA38F23-1ADC-496C-BDCF-FDBD8843C6A9}" srcOrd="1" destOrd="0" presId="urn:microsoft.com/office/officeart/2018/5/layout/IconCircleLabelList"/>
    <dgm:cxn modelId="{6DF58CAE-34D2-4F43-915F-C5126838D97F}" type="presParOf" srcId="{59995DFA-D9DD-46C0-8A24-D4269EDE8E2E}" destId="{A8064984-D3AC-45FB-B979-2A9C45CB6DEF}" srcOrd="2" destOrd="0" presId="urn:microsoft.com/office/officeart/2018/5/layout/IconCircleLabelList"/>
    <dgm:cxn modelId="{DA41E140-E591-44E5-8FDF-BC9ADAC325B0}" type="presParOf" srcId="{59995DFA-D9DD-46C0-8A24-D4269EDE8E2E}" destId="{E16E3865-D6E1-4001-B577-01DF1249257E}" srcOrd="3" destOrd="0" presId="urn:microsoft.com/office/officeart/2018/5/layout/IconCircleLabelList"/>
    <dgm:cxn modelId="{04B26122-ADFE-4212-83CB-F3D7C03181B6}" type="presParOf" srcId="{C1B982B3-314E-4996-8930-866FC2AC62B4}" destId="{1F706DD2-B0AF-4471-B6FE-75B27E260E4D}" srcOrd="5" destOrd="0" presId="urn:microsoft.com/office/officeart/2018/5/layout/IconCircleLabelList"/>
    <dgm:cxn modelId="{F363865F-A227-4784-85DB-546DD18EA24E}" type="presParOf" srcId="{C1B982B3-314E-4996-8930-866FC2AC62B4}" destId="{B2496A8B-D9F5-46CD-BE0C-14C553FC247E}" srcOrd="6" destOrd="0" presId="urn:microsoft.com/office/officeart/2018/5/layout/IconCircleLabelList"/>
    <dgm:cxn modelId="{DE410051-3C96-4198-8B2F-4D716A2356E3}" type="presParOf" srcId="{B2496A8B-D9F5-46CD-BE0C-14C553FC247E}" destId="{6273516F-B53D-474A-9DBD-20B5A058C429}" srcOrd="0" destOrd="0" presId="urn:microsoft.com/office/officeart/2018/5/layout/IconCircleLabelList"/>
    <dgm:cxn modelId="{44910C88-B17A-4329-AE4F-0A189D7381D6}" type="presParOf" srcId="{B2496A8B-D9F5-46CD-BE0C-14C553FC247E}" destId="{252CDFBA-0A07-47D0-BDCF-483E639B9EAD}" srcOrd="1" destOrd="0" presId="urn:microsoft.com/office/officeart/2018/5/layout/IconCircleLabelList"/>
    <dgm:cxn modelId="{DBB36A1C-D2E3-443A-996E-BB9C2A69C7E8}" type="presParOf" srcId="{B2496A8B-D9F5-46CD-BE0C-14C553FC247E}" destId="{973E52AD-228C-4ADD-A340-B71625ECFAA2}" srcOrd="2" destOrd="0" presId="urn:microsoft.com/office/officeart/2018/5/layout/IconCircleLabelList"/>
    <dgm:cxn modelId="{1C31D731-A64B-4C2D-A5F1-B93F13DFC629}" type="presParOf" srcId="{B2496A8B-D9F5-46CD-BE0C-14C553FC247E}" destId="{589178B6-1AC1-4580-944E-EB86F324A45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C5B8D2-1E6D-4BCA-9E4B-8A99C8D7BC4A}" type="doc">
      <dgm:prSet loTypeId="urn:microsoft.com/office/officeart/2008/layout/Vertical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990DCB-AF23-4094-864B-C8B99FA30370}">
      <dgm:prSet phldrT="[Text]"/>
      <dgm:spPr/>
      <dgm:t>
        <a:bodyPr/>
        <a:lstStyle/>
        <a:p>
          <a:r>
            <a:rPr lang="en-US" b="1" dirty="0" err="1"/>
            <a:t>npm</a:t>
          </a:r>
          <a:r>
            <a:rPr lang="en-US" b="1" dirty="0"/>
            <a:t> start</a:t>
          </a:r>
          <a:endParaRPr lang="en-US" dirty="0"/>
        </a:p>
      </dgm:t>
    </dgm:pt>
    <dgm:pt modelId="{9045AE91-C8DE-42D1-9697-92115E53B6EE}" type="parTrans" cxnId="{289A7ABA-98F5-4FB1-939B-2977E2B9EB8F}">
      <dgm:prSet/>
      <dgm:spPr/>
      <dgm:t>
        <a:bodyPr/>
        <a:lstStyle/>
        <a:p>
          <a:endParaRPr lang="en-US"/>
        </a:p>
      </dgm:t>
    </dgm:pt>
    <dgm:pt modelId="{8F93B7AA-ADE0-44B8-AFDE-9A1375C16706}" type="sibTrans" cxnId="{289A7ABA-98F5-4FB1-939B-2977E2B9EB8F}">
      <dgm:prSet/>
      <dgm:spPr/>
      <dgm:t>
        <a:bodyPr/>
        <a:lstStyle/>
        <a:p>
          <a:endParaRPr lang="en-US"/>
        </a:p>
      </dgm:t>
    </dgm:pt>
    <dgm:pt modelId="{7DEF99AD-EC88-4718-B8D7-F22561235CEC}">
      <dgm:prSet phldrT="[Text]"/>
      <dgm:spPr/>
      <dgm:t>
        <a:bodyPr/>
        <a:lstStyle/>
        <a:p>
          <a:r>
            <a:rPr lang="en-US" b="1" dirty="0"/>
            <a:t>Starts the server port from server.js</a:t>
          </a:r>
        </a:p>
      </dgm:t>
    </dgm:pt>
    <dgm:pt modelId="{E16E29D3-9570-412D-93B6-B4CE77D1B6DD}" type="parTrans" cxnId="{46DBFC28-5C33-4B88-8831-68037F695A48}">
      <dgm:prSet/>
      <dgm:spPr/>
      <dgm:t>
        <a:bodyPr/>
        <a:lstStyle/>
        <a:p>
          <a:endParaRPr lang="en-US"/>
        </a:p>
      </dgm:t>
    </dgm:pt>
    <dgm:pt modelId="{456EA687-CA8C-4F68-B168-4C2E87ACC68B}" type="sibTrans" cxnId="{46DBFC28-5C33-4B88-8831-68037F695A48}">
      <dgm:prSet/>
      <dgm:spPr/>
      <dgm:t>
        <a:bodyPr/>
        <a:lstStyle/>
        <a:p>
          <a:endParaRPr lang="en-US"/>
        </a:p>
      </dgm:t>
    </dgm:pt>
    <dgm:pt modelId="{240AA45F-7625-47CB-82DB-58CF98B59095}">
      <dgm:prSet phldrT="[Text]"/>
      <dgm:spPr/>
      <dgm:t>
        <a:bodyPr/>
        <a:lstStyle/>
        <a:p>
          <a:r>
            <a:rPr lang="en-US" dirty="0"/>
            <a:t>Localhost:2022</a:t>
          </a:r>
        </a:p>
      </dgm:t>
    </dgm:pt>
    <dgm:pt modelId="{648CE750-928A-4617-818A-2C5528133922}" type="parTrans" cxnId="{159602F2-C521-4E1D-AE9F-D54CDD414A04}">
      <dgm:prSet/>
      <dgm:spPr/>
      <dgm:t>
        <a:bodyPr/>
        <a:lstStyle/>
        <a:p>
          <a:endParaRPr lang="en-US"/>
        </a:p>
      </dgm:t>
    </dgm:pt>
    <dgm:pt modelId="{A5F62957-BF38-47A2-B1D2-0D9C89C422D5}" type="sibTrans" cxnId="{159602F2-C521-4E1D-AE9F-D54CDD414A04}">
      <dgm:prSet/>
      <dgm:spPr/>
      <dgm:t>
        <a:bodyPr/>
        <a:lstStyle/>
        <a:p>
          <a:endParaRPr lang="en-US"/>
        </a:p>
      </dgm:t>
    </dgm:pt>
    <dgm:pt modelId="{27B4E690-4D0F-4D7A-BF6F-F3DD955F4988}">
      <dgm:prSet phldrT="[Text]"/>
      <dgm:spPr/>
      <dgm:t>
        <a:bodyPr/>
        <a:lstStyle/>
        <a:p>
          <a:r>
            <a:rPr lang="en-US" b="1" dirty="0"/>
            <a:t>Redirect the app to home page</a:t>
          </a:r>
        </a:p>
      </dgm:t>
    </dgm:pt>
    <dgm:pt modelId="{90D197D3-3303-4C80-A092-3B7BDF04FBF7}" type="parTrans" cxnId="{62126DBA-440F-4890-99E9-D0197B1F8AC3}">
      <dgm:prSet/>
      <dgm:spPr/>
      <dgm:t>
        <a:bodyPr/>
        <a:lstStyle/>
        <a:p>
          <a:endParaRPr lang="en-US"/>
        </a:p>
      </dgm:t>
    </dgm:pt>
    <dgm:pt modelId="{9A9FC636-BF64-4AA3-9111-3312D89D6371}" type="sibTrans" cxnId="{62126DBA-440F-4890-99E9-D0197B1F8AC3}">
      <dgm:prSet/>
      <dgm:spPr/>
      <dgm:t>
        <a:bodyPr/>
        <a:lstStyle/>
        <a:p>
          <a:endParaRPr lang="en-US"/>
        </a:p>
      </dgm:t>
    </dgm:pt>
    <dgm:pt modelId="{E1AD1DBC-9B34-4672-B365-6C5C7E96A5E5}">
      <dgm:prSet phldrT="[Text]"/>
      <dgm:spPr/>
      <dgm:t>
        <a:bodyPr/>
        <a:lstStyle/>
        <a:p>
          <a:r>
            <a:rPr lang="en-US" dirty="0"/>
            <a:t>URL request </a:t>
          </a:r>
        </a:p>
      </dgm:t>
    </dgm:pt>
    <dgm:pt modelId="{8C5C062E-BB4A-4159-9D81-9F19138DAF56}" type="parTrans" cxnId="{4E210A80-A0A8-4FC3-BB39-ADD0CB874D63}">
      <dgm:prSet/>
      <dgm:spPr/>
      <dgm:t>
        <a:bodyPr/>
        <a:lstStyle/>
        <a:p>
          <a:endParaRPr lang="en-US"/>
        </a:p>
      </dgm:t>
    </dgm:pt>
    <dgm:pt modelId="{1A79B38F-A3E5-4698-99B4-A0F5A3E8CD65}" type="sibTrans" cxnId="{4E210A80-A0A8-4FC3-BB39-ADD0CB874D63}">
      <dgm:prSet/>
      <dgm:spPr/>
      <dgm:t>
        <a:bodyPr/>
        <a:lstStyle/>
        <a:p>
          <a:endParaRPr lang="en-US"/>
        </a:p>
      </dgm:t>
    </dgm:pt>
    <dgm:pt modelId="{1D280956-61F1-44EA-89DD-47917582B346}">
      <dgm:prSet phldrT="[Text]"/>
      <dgm:spPr/>
      <dgm:t>
        <a:bodyPr/>
        <a:lstStyle/>
        <a:p>
          <a:r>
            <a:rPr lang="en-US" b="1" dirty="0"/>
            <a:t>The app will go to server.js and then find the task to perform.</a:t>
          </a:r>
        </a:p>
      </dgm:t>
    </dgm:pt>
    <dgm:pt modelId="{F5F29254-C816-4B3B-A23C-846A234C8557}" type="parTrans" cxnId="{8DAC0267-44CD-4D02-88C9-B2F8A13C158E}">
      <dgm:prSet/>
      <dgm:spPr/>
      <dgm:t>
        <a:bodyPr/>
        <a:lstStyle/>
        <a:p>
          <a:endParaRPr lang="en-US"/>
        </a:p>
      </dgm:t>
    </dgm:pt>
    <dgm:pt modelId="{EC76378A-9F1D-482E-AF47-2DD7D70945B6}" type="sibTrans" cxnId="{8DAC0267-44CD-4D02-88C9-B2F8A13C158E}">
      <dgm:prSet/>
      <dgm:spPr/>
      <dgm:t>
        <a:bodyPr/>
        <a:lstStyle/>
        <a:p>
          <a:endParaRPr lang="en-US"/>
        </a:p>
      </dgm:t>
    </dgm:pt>
    <dgm:pt modelId="{E05D13E2-F23F-4B4C-8692-7EDBC0AF8FBE}" type="pres">
      <dgm:prSet presAssocID="{D3C5B8D2-1E6D-4BCA-9E4B-8A99C8D7BC4A}" presName="Name0" presStyleCnt="0">
        <dgm:presLayoutVars>
          <dgm:chMax/>
          <dgm:chPref/>
          <dgm:dir/>
        </dgm:presLayoutVars>
      </dgm:prSet>
      <dgm:spPr/>
    </dgm:pt>
    <dgm:pt modelId="{AFBD3047-2140-49E3-81E1-D4FB182EB82D}" type="pres">
      <dgm:prSet presAssocID="{3B990DCB-AF23-4094-864B-C8B99FA30370}" presName="parenttextcomposite" presStyleCnt="0"/>
      <dgm:spPr/>
    </dgm:pt>
    <dgm:pt modelId="{1C4E1117-2549-4EDB-9CC6-B8709E71AF60}" type="pres">
      <dgm:prSet presAssocID="{3B990DCB-AF23-4094-864B-C8B99FA30370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21181DBE-3C97-4E4D-97C4-E555131EA200}" type="pres">
      <dgm:prSet presAssocID="{3B990DCB-AF23-4094-864B-C8B99FA30370}" presName="composite" presStyleCnt="0"/>
      <dgm:spPr/>
    </dgm:pt>
    <dgm:pt modelId="{480A91CE-4C72-440D-9F1C-576EDD65E9B3}" type="pres">
      <dgm:prSet presAssocID="{3B990DCB-AF23-4094-864B-C8B99FA30370}" presName="chevron1" presStyleLbl="alignNode1" presStyleIdx="0" presStyleCnt="21"/>
      <dgm:spPr/>
    </dgm:pt>
    <dgm:pt modelId="{ED5591EA-FBD9-4983-AFB6-8AB26A93E71A}" type="pres">
      <dgm:prSet presAssocID="{3B990DCB-AF23-4094-864B-C8B99FA30370}" presName="chevron2" presStyleLbl="alignNode1" presStyleIdx="1" presStyleCnt="21"/>
      <dgm:spPr/>
    </dgm:pt>
    <dgm:pt modelId="{A5C3384C-11A6-45CC-93AB-DF5F0118BC7E}" type="pres">
      <dgm:prSet presAssocID="{3B990DCB-AF23-4094-864B-C8B99FA30370}" presName="chevron3" presStyleLbl="alignNode1" presStyleIdx="2" presStyleCnt="21"/>
      <dgm:spPr/>
    </dgm:pt>
    <dgm:pt modelId="{09DA1140-EC7A-427E-B6B0-69424C1A626B}" type="pres">
      <dgm:prSet presAssocID="{3B990DCB-AF23-4094-864B-C8B99FA30370}" presName="chevron4" presStyleLbl="alignNode1" presStyleIdx="3" presStyleCnt="21"/>
      <dgm:spPr/>
    </dgm:pt>
    <dgm:pt modelId="{7C270C75-F5DD-4286-9430-7103FC073E63}" type="pres">
      <dgm:prSet presAssocID="{3B990DCB-AF23-4094-864B-C8B99FA30370}" presName="chevron5" presStyleLbl="alignNode1" presStyleIdx="4" presStyleCnt="21"/>
      <dgm:spPr/>
    </dgm:pt>
    <dgm:pt modelId="{A839BD5F-C399-45E3-8FAF-2497B2B9C952}" type="pres">
      <dgm:prSet presAssocID="{3B990DCB-AF23-4094-864B-C8B99FA30370}" presName="chevron6" presStyleLbl="alignNode1" presStyleIdx="5" presStyleCnt="21"/>
      <dgm:spPr/>
    </dgm:pt>
    <dgm:pt modelId="{1A915DE9-A112-44DA-8D70-073CBB539055}" type="pres">
      <dgm:prSet presAssocID="{3B990DCB-AF23-4094-864B-C8B99FA30370}" presName="chevron7" presStyleLbl="alignNode1" presStyleIdx="6" presStyleCnt="21"/>
      <dgm:spPr/>
    </dgm:pt>
    <dgm:pt modelId="{136409D4-C268-4DB1-8331-35A8DA874135}" type="pres">
      <dgm:prSet presAssocID="{3B990DCB-AF23-4094-864B-C8B99FA30370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4667C4BD-2199-4089-8A1C-F0231FC76D98}" type="pres">
      <dgm:prSet presAssocID="{8F93B7AA-ADE0-44B8-AFDE-9A1375C16706}" presName="sibTrans" presStyleCnt="0"/>
      <dgm:spPr/>
    </dgm:pt>
    <dgm:pt modelId="{2FDE12D5-B46A-4C62-8AD5-866FA98EF065}" type="pres">
      <dgm:prSet presAssocID="{240AA45F-7625-47CB-82DB-58CF98B59095}" presName="parenttextcomposite" presStyleCnt="0"/>
      <dgm:spPr/>
    </dgm:pt>
    <dgm:pt modelId="{75A7C17D-60D6-4063-919B-101E9607F492}" type="pres">
      <dgm:prSet presAssocID="{240AA45F-7625-47CB-82DB-58CF98B59095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7EFCA357-A5C8-4864-A304-324FDF2A2369}" type="pres">
      <dgm:prSet presAssocID="{240AA45F-7625-47CB-82DB-58CF98B59095}" presName="composite" presStyleCnt="0"/>
      <dgm:spPr/>
    </dgm:pt>
    <dgm:pt modelId="{41ABAF5A-F41F-497D-9040-A5B7617FB50E}" type="pres">
      <dgm:prSet presAssocID="{240AA45F-7625-47CB-82DB-58CF98B59095}" presName="chevron1" presStyleLbl="alignNode1" presStyleIdx="7" presStyleCnt="21"/>
      <dgm:spPr/>
    </dgm:pt>
    <dgm:pt modelId="{EE1A660B-92A3-46B7-ABB4-488D9ACAB08B}" type="pres">
      <dgm:prSet presAssocID="{240AA45F-7625-47CB-82DB-58CF98B59095}" presName="chevron2" presStyleLbl="alignNode1" presStyleIdx="8" presStyleCnt="21"/>
      <dgm:spPr/>
    </dgm:pt>
    <dgm:pt modelId="{7E4490FC-459D-4927-8553-E303A61E26A3}" type="pres">
      <dgm:prSet presAssocID="{240AA45F-7625-47CB-82DB-58CF98B59095}" presName="chevron3" presStyleLbl="alignNode1" presStyleIdx="9" presStyleCnt="21"/>
      <dgm:spPr/>
    </dgm:pt>
    <dgm:pt modelId="{CD6436F8-521C-4B0A-AE56-98B7D27A11EA}" type="pres">
      <dgm:prSet presAssocID="{240AA45F-7625-47CB-82DB-58CF98B59095}" presName="chevron4" presStyleLbl="alignNode1" presStyleIdx="10" presStyleCnt="21"/>
      <dgm:spPr/>
    </dgm:pt>
    <dgm:pt modelId="{BB974865-D4DE-4A14-9332-8319717CA404}" type="pres">
      <dgm:prSet presAssocID="{240AA45F-7625-47CB-82DB-58CF98B59095}" presName="chevron5" presStyleLbl="alignNode1" presStyleIdx="11" presStyleCnt="21"/>
      <dgm:spPr/>
    </dgm:pt>
    <dgm:pt modelId="{EF119AF6-2C53-4516-B33E-4C7F8C396633}" type="pres">
      <dgm:prSet presAssocID="{240AA45F-7625-47CB-82DB-58CF98B59095}" presName="chevron6" presStyleLbl="alignNode1" presStyleIdx="12" presStyleCnt="21"/>
      <dgm:spPr/>
    </dgm:pt>
    <dgm:pt modelId="{F22FF2A9-311C-4999-AD43-D8228E96C632}" type="pres">
      <dgm:prSet presAssocID="{240AA45F-7625-47CB-82DB-58CF98B59095}" presName="chevron7" presStyleLbl="alignNode1" presStyleIdx="13" presStyleCnt="21"/>
      <dgm:spPr/>
    </dgm:pt>
    <dgm:pt modelId="{AA8AD507-152C-4402-8DA0-53AAE3DB0013}" type="pres">
      <dgm:prSet presAssocID="{240AA45F-7625-47CB-82DB-58CF98B59095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62F1C57F-1823-4C8D-BDBC-2789B8ED2CA4}" type="pres">
      <dgm:prSet presAssocID="{A5F62957-BF38-47A2-B1D2-0D9C89C422D5}" presName="sibTrans" presStyleCnt="0"/>
      <dgm:spPr/>
    </dgm:pt>
    <dgm:pt modelId="{FE72A50D-48A2-493F-861E-5B40645D9CF7}" type="pres">
      <dgm:prSet presAssocID="{E1AD1DBC-9B34-4672-B365-6C5C7E96A5E5}" presName="parenttextcomposite" presStyleCnt="0"/>
      <dgm:spPr/>
    </dgm:pt>
    <dgm:pt modelId="{0550BDD8-75D3-4F59-BA4C-ADF527AF199B}" type="pres">
      <dgm:prSet presAssocID="{E1AD1DBC-9B34-4672-B365-6C5C7E96A5E5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1999BAB1-9C44-49DB-B6E7-79DCC0BF2E4F}" type="pres">
      <dgm:prSet presAssocID="{E1AD1DBC-9B34-4672-B365-6C5C7E96A5E5}" presName="composite" presStyleCnt="0"/>
      <dgm:spPr/>
    </dgm:pt>
    <dgm:pt modelId="{5583A373-6ED4-414B-A3F7-12EDD04A47CA}" type="pres">
      <dgm:prSet presAssocID="{E1AD1DBC-9B34-4672-B365-6C5C7E96A5E5}" presName="chevron1" presStyleLbl="alignNode1" presStyleIdx="14" presStyleCnt="21"/>
      <dgm:spPr/>
    </dgm:pt>
    <dgm:pt modelId="{67AADFEF-C11D-409A-9576-4E831365B49D}" type="pres">
      <dgm:prSet presAssocID="{E1AD1DBC-9B34-4672-B365-6C5C7E96A5E5}" presName="chevron2" presStyleLbl="alignNode1" presStyleIdx="15" presStyleCnt="21"/>
      <dgm:spPr/>
    </dgm:pt>
    <dgm:pt modelId="{FE9C1DAB-301F-442F-9449-C70A3402E543}" type="pres">
      <dgm:prSet presAssocID="{E1AD1DBC-9B34-4672-B365-6C5C7E96A5E5}" presName="chevron3" presStyleLbl="alignNode1" presStyleIdx="16" presStyleCnt="21"/>
      <dgm:spPr/>
    </dgm:pt>
    <dgm:pt modelId="{ECD9F71F-3586-493F-88FB-5EFEDF3EAD2A}" type="pres">
      <dgm:prSet presAssocID="{E1AD1DBC-9B34-4672-B365-6C5C7E96A5E5}" presName="chevron4" presStyleLbl="alignNode1" presStyleIdx="17" presStyleCnt="21"/>
      <dgm:spPr/>
    </dgm:pt>
    <dgm:pt modelId="{427D7945-D533-4D18-B917-8D9E9A158F57}" type="pres">
      <dgm:prSet presAssocID="{E1AD1DBC-9B34-4672-B365-6C5C7E96A5E5}" presName="chevron5" presStyleLbl="alignNode1" presStyleIdx="18" presStyleCnt="21"/>
      <dgm:spPr/>
    </dgm:pt>
    <dgm:pt modelId="{CD072DA7-3320-46FE-83E9-5AA4FCA23640}" type="pres">
      <dgm:prSet presAssocID="{E1AD1DBC-9B34-4672-B365-6C5C7E96A5E5}" presName="chevron6" presStyleLbl="alignNode1" presStyleIdx="19" presStyleCnt="21"/>
      <dgm:spPr/>
    </dgm:pt>
    <dgm:pt modelId="{16FBCA86-0DC3-4262-ADD9-B5D817698037}" type="pres">
      <dgm:prSet presAssocID="{E1AD1DBC-9B34-4672-B365-6C5C7E96A5E5}" presName="chevron7" presStyleLbl="alignNode1" presStyleIdx="20" presStyleCnt="21"/>
      <dgm:spPr/>
    </dgm:pt>
    <dgm:pt modelId="{1698FA88-6C26-4E35-A265-C365CFFB97D2}" type="pres">
      <dgm:prSet presAssocID="{E1AD1DBC-9B34-4672-B365-6C5C7E96A5E5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639A7210-7559-42B9-A895-369EA9566A93}" type="presOf" srcId="{3B990DCB-AF23-4094-864B-C8B99FA30370}" destId="{1C4E1117-2549-4EDB-9CC6-B8709E71AF60}" srcOrd="0" destOrd="0" presId="urn:microsoft.com/office/officeart/2008/layout/VerticalAccentList"/>
    <dgm:cxn modelId="{18AE381B-9C35-4323-92C8-BB2D92957090}" type="presOf" srcId="{E1AD1DBC-9B34-4672-B365-6C5C7E96A5E5}" destId="{0550BDD8-75D3-4F59-BA4C-ADF527AF199B}" srcOrd="0" destOrd="0" presId="urn:microsoft.com/office/officeart/2008/layout/VerticalAccentList"/>
    <dgm:cxn modelId="{46DBFC28-5C33-4B88-8831-68037F695A48}" srcId="{3B990DCB-AF23-4094-864B-C8B99FA30370}" destId="{7DEF99AD-EC88-4718-B8D7-F22561235CEC}" srcOrd="0" destOrd="0" parTransId="{E16E29D3-9570-412D-93B6-B4CE77D1B6DD}" sibTransId="{456EA687-CA8C-4F68-B168-4C2E87ACC68B}"/>
    <dgm:cxn modelId="{D44DC02B-D706-47D1-B4CB-22907450C68B}" type="presOf" srcId="{240AA45F-7625-47CB-82DB-58CF98B59095}" destId="{75A7C17D-60D6-4063-919B-101E9607F492}" srcOrd="0" destOrd="0" presId="urn:microsoft.com/office/officeart/2008/layout/VerticalAccentList"/>
    <dgm:cxn modelId="{B00ACB61-44ED-4A43-8BC0-676DF12F7F6F}" type="presOf" srcId="{1D280956-61F1-44EA-89DD-47917582B346}" destId="{1698FA88-6C26-4E35-A265-C365CFFB97D2}" srcOrd="0" destOrd="0" presId="urn:microsoft.com/office/officeart/2008/layout/VerticalAccentList"/>
    <dgm:cxn modelId="{8DAC0267-44CD-4D02-88C9-B2F8A13C158E}" srcId="{E1AD1DBC-9B34-4672-B365-6C5C7E96A5E5}" destId="{1D280956-61F1-44EA-89DD-47917582B346}" srcOrd="0" destOrd="0" parTransId="{F5F29254-C816-4B3B-A23C-846A234C8557}" sibTransId="{EC76378A-9F1D-482E-AF47-2DD7D70945B6}"/>
    <dgm:cxn modelId="{4E210A80-A0A8-4FC3-BB39-ADD0CB874D63}" srcId="{D3C5B8D2-1E6D-4BCA-9E4B-8A99C8D7BC4A}" destId="{E1AD1DBC-9B34-4672-B365-6C5C7E96A5E5}" srcOrd="2" destOrd="0" parTransId="{8C5C062E-BB4A-4159-9D81-9F19138DAF56}" sibTransId="{1A79B38F-A3E5-4698-99B4-A0F5A3E8CD65}"/>
    <dgm:cxn modelId="{79E5E5AD-0FEB-426E-877D-7ECA87606293}" type="presOf" srcId="{D3C5B8D2-1E6D-4BCA-9E4B-8A99C8D7BC4A}" destId="{E05D13E2-F23F-4B4C-8692-7EDBC0AF8FBE}" srcOrd="0" destOrd="0" presId="urn:microsoft.com/office/officeart/2008/layout/VerticalAccentList"/>
    <dgm:cxn modelId="{62126DBA-440F-4890-99E9-D0197B1F8AC3}" srcId="{240AA45F-7625-47CB-82DB-58CF98B59095}" destId="{27B4E690-4D0F-4D7A-BF6F-F3DD955F4988}" srcOrd="0" destOrd="0" parTransId="{90D197D3-3303-4C80-A092-3B7BDF04FBF7}" sibTransId="{9A9FC636-BF64-4AA3-9111-3312D89D6371}"/>
    <dgm:cxn modelId="{289A7ABA-98F5-4FB1-939B-2977E2B9EB8F}" srcId="{D3C5B8D2-1E6D-4BCA-9E4B-8A99C8D7BC4A}" destId="{3B990DCB-AF23-4094-864B-C8B99FA30370}" srcOrd="0" destOrd="0" parTransId="{9045AE91-C8DE-42D1-9697-92115E53B6EE}" sibTransId="{8F93B7AA-ADE0-44B8-AFDE-9A1375C16706}"/>
    <dgm:cxn modelId="{D4E590C0-CDEB-4CE2-B8D4-70F9969A3BA9}" type="presOf" srcId="{7DEF99AD-EC88-4718-B8D7-F22561235CEC}" destId="{136409D4-C268-4DB1-8331-35A8DA874135}" srcOrd="0" destOrd="0" presId="urn:microsoft.com/office/officeart/2008/layout/VerticalAccentList"/>
    <dgm:cxn modelId="{FBE614DE-7217-45BE-B02B-7B29FFD13038}" type="presOf" srcId="{27B4E690-4D0F-4D7A-BF6F-F3DD955F4988}" destId="{AA8AD507-152C-4402-8DA0-53AAE3DB0013}" srcOrd="0" destOrd="0" presId="urn:microsoft.com/office/officeart/2008/layout/VerticalAccentList"/>
    <dgm:cxn modelId="{159602F2-C521-4E1D-AE9F-D54CDD414A04}" srcId="{D3C5B8D2-1E6D-4BCA-9E4B-8A99C8D7BC4A}" destId="{240AA45F-7625-47CB-82DB-58CF98B59095}" srcOrd="1" destOrd="0" parTransId="{648CE750-928A-4617-818A-2C5528133922}" sibTransId="{A5F62957-BF38-47A2-B1D2-0D9C89C422D5}"/>
    <dgm:cxn modelId="{60DA7C31-4C83-4D0A-8C5B-A7745BF9BE66}" type="presParOf" srcId="{E05D13E2-F23F-4B4C-8692-7EDBC0AF8FBE}" destId="{AFBD3047-2140-49E3-81E1-D4FB182EB82D}" srcOrd="0" destOrd="0" presId="urn:microsoft.com/office/officeart/2008/layout/VerticalAccentList"/>
    <dgm:cxn modelId="{C113AFAA-476F-4881-A786-D5A78315C49C}" type="presParOf" srcId="{AFBD3047-2140-49E3-81E1-D4FB182EB82D}" destId="{1C4E1117-2549-4EDB-9CC6-B8709E71AF60}" srcOrd="0" destOrd="0" presId="urn:microsoft.com/office/officeart/2008/layout/VerticalAccentList"/>
    <dgm:cxn modelId="{92ABBE04-E149-4764-AF47-7A8250D2748B}" type="presParOf" srcId="{E05D13E2-F23F-4B4C-8692-7EDBC0AF8FBE}" destId="{21181DBE-3C97-4E4D-97C4-E555131EA200}" srcOrd="1" destOrd="0" presId="urn:microsoft.com/office/officeart/2008/layout/VerticalAccentList"/>
    <dgm:cxn modelId="{351C56E8-9B4C-4BE0-842D-24A0820A5B64}" type="presParOf" srcId="{21181DBE-3C97-4E4D-97C4-E555131EA200}" destId="{480A91CE-4C72-440D-9F1C-576EDD65E9B3}" srcOrd="0" destOrd="0" presId="urn:microsoft.com/office/officeart/2008/layout/VerticalAccentList"/>
    <dgm:cxn modelId="{137961BE-BDF5-43F6-9A0A-CF4B139B5522}" type="presParOf" srcId="{21181DBE-3C97-4E4D-97C4-E555131EA200}" destId="{ED5591EA-FBD9-4983-AFB6-8AB26A93E71A}" srcOrd="1" destOrd="0" presId="urn:microsoft.com/office/officeart/2008/layout/VerticalAccentList"/>
    <dgm:cxn modelId="{15B24D08-1666-45FD-A4F8-0C7849B3F34B}" type="presParOf" srcId="{21181DBE-3C97-4E4D-97C4-E555131EA200}" destId="{A5C3384C-11A6-45CC-93AB-DF5F0118BC7E}" srcOrd="2" destOrd="0" presId="urn:microsoft.com/office/officeart/2008/layout/VerticalAccentList"/>
    <dgm:cxn modelId="{A809EAB2-7993-414B-A84C-FA9327B50BC9}" type="presParOf" srcId="{21181DBE-3C97-4E4D-97C4-E555131EA200}" destId="{09DA1140-EC7A-427E-B6B0-69424C1A626B}" srcOrd="3" destOrd="0" presId="urn:microsoft.com/office/officeart/2008/layout/VerticalAccentList"/>
    <dgm:cxn modelId="{BBB89881-1A22-4DA0-9E0E-8CFEBABF9B2D}" type="presParOf" srcId="{21181DBE-3C97-4E4D-97C4-E555131EA200}" destId="{7C270C75-F5DD-4286-9430-7103FC073E63}" srcOrd="4" destOrd="0" presId="urn:microsoft.com/office/officeart/2008/layout/VerticalAccentList"/>
    <dgm:cxn modelId="{6F96BD09-9863-445F-B5F0-708A333E44E7}" type="presParOf" srcId="{21181DBE-3C97-4E4D-97C4-E555131EA200}" destId="{A839BD5F-C399-45E3-8FAF-2497B2B9C952}" srcOrd="5" destOrd="0" presId="urn:microsoft.com/office/officeart/2008/layout/VerticalAccentList"/>
    <dgm:cxn modelId="{F87016E4-B5F9-4A14-AEEA-7FD77C6FEDE1}" type="presParOf" srcId="{21181DBE-3C97-4E4D-97C4-E555131EA200}" destId="{1A915DE9-A112-44DA-8D70-073CBB539055}" srcOrd="6" destOrd="0" presId="urn:microsoft.com/office/officeart/2008/layout/VerticalAccentList"/>
    <dgm:cxn modelId="{C62733BA-A9BC-4DC0-97B4-8B3C848396A2}" type="presParOf" srcId="{21181DBE-3C97-4E4D-97C4-E555131EA200}" destId="{136409D4-C268-4DB1-8331-35A8DA874135}" srcOrd="7" destOrd="0" presId="urn:microsoft.com/office/officeart/2008/layout/VerticalAccentList"/>
    <dgm:cxn modelId="{4F70E2F5-7828-488B-AC38-484C73F8D21B}" type="presParOf" srcId="{E05D13E2-F23F-4B4C-8692-7EDBC0AF8FBE}" destId="{4667C4BD-2199-4089-8A1C-F0231FC76D98}" srcOrd="2" destOrd="0" presId="urn:microsoft.com/office/officeart/2008/layout/VerticalAccentList"/>
    <dgm:cxn modelId="{9BA43A85-F835-479C-916E-02B97AC1ABEF}" type="presParOf" srcId="{E05D13E2-F23F-4B4C-8692-7EDBC0AF8FBE}" destId="{2FDE12D5-B46A-4C62-8AD5-866FA98EF065}" srcOrd="3" destOrd="0" presId="urn:microsoft.com/office/officeart/2008/layout/VerticalAccentList"/>
    <dgm:cxn modelId="{7A3F1145-87CF-4E47-9948-CFF44BB190FE}" type="presParOf" srcId="{2FDE12D5-B46A-4C62-8AD5-866FA98EF065}" destId="{75A7C17D-60D6-4063-919B-101E9607F492}" srcOrd="0" destOrd="0" presId="urn:microsoft.com/office/officeart/2008/layout/VerticalAccentList"/>
    <dgm:cxn modelId="{E470EE57-E091-4733-AD37-42AFC07AC9A5}" type="presParOf" srcId="{E05D13E2-F23F-4B4C-8692-7EDBC0AF8FBE}" destId="{7EFCA357-A5C8-4864-A304-324FDF2A2369}" srcOrd="4" destOrd="0" presId="urn:microsoft.com/office/officeart/2008/layout/VerticalAccentList"/>
    <dgm:cxn modelId="{30919D38-B24B-4F95-A44C-7F1AA47EBC60}" type="presParOf" srcId="{7EFCA357-A5C8-4864-A304-324FDF2A2369}" destId="{41ABAF5A-F41F-497D-9040-A5B7617FB50E}" srcOrd="0" destOrd="0" presId="urn:microsoft.com/office/officeart/2008/layout/VerticalAccentList"/>
    <dgm:cxn modelId="{3311F8FA-78DE-4D6B-87DB-966C6456C1F1}" type="presParOf" srcId="{7EFCA357-A5C8-4864-A304-324FDF2A2369}" destId="{EE1A660B-92A3-46B7-ABB4-488D9ACAB08B}" srcOrd="1" destOrd="0" presId="urn:microsoft.com/office/officeart/2008/layout/VerticalAccentList"/>
    <dgm:cxn modelId="{3B0A9087-9FE2-457B-A7C7-C10CE3470CB4}" type="presParOf" srcId="{7EFCA357-A5C8-4864-A304-324FDF2A2369}" destId="{7E4490FC-459D-4927-8553-E303A61E26A3}" srcOrd="2" destOrd="0" presId="urn:microsoft.com/office/officeart/2008/layout/VerticalAccentList"/>
    <dgm:cxn modelId="{52A69D45-D54A-43A0-A5E2-E10AF73580EB}" type="presParOf" srcId="{7EFCA357-A5C8-4864-A304-324FDF2A2369}" destId="{CD6436F8-521C-4B0A-AE56-98B7D27A11EA}" srcOrd="3" destOrd="0" presId="urn:microsoft.com/office/officeart/2008/layout/VerticalAccentList"/>
    <dgm:cxn modelId="{99073D93-6711-464B-9B4F-EDD22CD7D373}" type="presParOf" srcId="{7EFCA357-A5C8-4864-A304-324FDF2A2369}" destId="{BB974865-D4DE-4A14-9332-8319717CA404}" srcOrd="4" destOrd="0" presId="urn:microsoft.com/office/officeart/2008/layout/VerticalAccentList"/>
    <dgm:cxn modelId="{40C15C94-C26E-41C2-AD00-5B03BA0A0417}" type="presParOf" srcId="{7EFCA357-A5C8-4864-A304-324FDF2A2369}" destId="{EF119AF6-2C53-4516-B33E-4C7F8C396633}" srcOrd="5" destOrd="0" presId="urn:microsoft.com/office/officeart/2008/layout/VerticalAccentList"/>
    <dgm:cxn modelId="{46AD2BAD-6A83-4899-B71F-F824B544346D}" type="presParOf" srcId="{7EFCA357-A5C8-4864-A304-324FDF2A2369}" destId="{F22FF2A9-311C-4999-AD43-D8228E96C632}" srcOrd="6" destOrd="0" presId="urn:microsoft.com/office/officeart/2008/layout/VerticalAccentList"/>
    <dgm:cxn modelId="{1D7A8808-C774-4B24-9F19-21A0C853FCD0}" type="presParOf" srcId="{7EFCA357-A5C8-4864-A304-324FDF2A2369}" destId="{AA8AD507-152C-4402-8DA0-53AAE3DB0013}" srcOrd="7" destOrd="0" presId="urn:microsoft.com/office/officeart/2008/layout/VerticalAccentList"/>
    <dgm:cxn modelId="{90A5F8D2-02A6-448B-9E28-84CD760B4EC7}" type="presParOf" srcId="{E05D13E2-F23F-4B4C-8692-7EDBC0AF8FBE}" destId="{62F1C57F-1823-4C8D-BDBC-2789B8ED2CA4}" srcOrd="5" destOrd="0" presId="urn:microsoft.com/office/officeart/2008/layout/VerticalAccentList"/>
    <dgm:cxn modelId="{A5A96875-26A9-4D95-9E82-1B5845D82038}" type="presParOf" srcId="{E05D13E2-F23F-4B4C-8692-7EDBC0AF8FBE}" destId="{FE72A50D-48A2-493F-861E-5B40645D9CF7}" srcOrd="6" destOrd="0" presId="urn:microsoft.com/office/officeart/2008/layout/VerticalAccentList"/>
    <dgm:cxn modelId="{D7E02713-3878-475C-8343-32311577BDF7}" type="presParOf" srcId="{FE72A50D-48A2-493F-861E-5B40645D9CF7}" destId="{0550BDD8-75D3-4F59-BA4C-ADF527AF199B}" srcOrd="0" destOrd="0" presId="urn:microsoft.com/office/officeart/2008/layout/VerticalAccentList"/>
    <dgm:cxn modelId="{2BBA8236-549B-4A7D-B589-8A87BD3239FB}" type="presParOf" srcId="{E05D13E2-F23F-4B4C-8692-7EDBC0AF8FBE}" destId="{1999BAB1-9C44-49DB-B6E7-79DCC0BF2E4F}" srcOrd="7" destOrd="0" presId="urn:microsoft.com/office/officeart/2008/layout/VerticalAccentList"/>
    <dgm:cxn modelId="{02E5963A-75C1-400C-800F-FB9F7FFC940E}" type="presParOf" srcId="{1999BAB1-9C44-49DB-B6E7-79DCC0BF2E4F}" destId="{5583A373-6ED4-414B-A3F7-12EDD04A47CA}" srcOrd="0" destOrd="0" presId="urn:microsoft.com/office/officeart/2008/layout/VerticalAccentList"/>
    <dgm:cxn modelId="{86123133-C947-4983-9D8D-E79672ECD226}" type="presParOf" srcId="{1999BAB1-9C44-49DB-B6E7-79DCC0BF2E4F}" destId="{67AADFEF-C11D-409A-9576-4E831365B49D}" srcOrd="1" destOrd="0" presId="urn:microsoft.com/office/officeart/2008/layout/VerticalAccentList"/>
    <dgm:cxn modelId="{14A6EABC-4A05-463F-B45C-3A98FAD2F601}" type="presParOf" srcId="{1999BAB1-9C44-49DB-B6E7-79DCC0BF2E4F}" destId="{FE9C1DAB-301F-442F-9449-C70A3402E543}" srcOrd="2" destOrd="0" presId="urn:microsoft.com/office/officeart/2008/layout/VerticalAccentList"/>
    <dgm:cxn modelId="{E352A4FD-3621-492F-9176-B5B8B01AC699}" type="presParOf" srcId="{1999BAB1-9C44-49DB-B6E7-79DCC0BF2E4F}" destId="{ECD9F71F-3586-493F-88FB-5EFEDF3EAD2A}" srcOrd="3" destOrd="0" presId="urn:microsoft.com/office/officeart/2008/layout/VerticalAccentList"/>
    <dgm:cxn modelId="{D741B1C5-6E82-4F71-BD64-3B7E96012BD1}" type="presParOf" srcId="{1999BAB1-9C44-49DB-B6E7-79DCC0BF2E4F}" destId="{427D7945-D533-4D18-B917-8D9E9A158F57}" srcOrd="4" destOrd="0" presId="urn:microsoft.com/office/officeart/2008/layout/VerticalAccentList"/>
    <dgm:cxn modelId="{F3C55B24-30B5-4A29-80FF-CF43EFF69F1F}" type="presParOf" srcId="{1999BAB1-9C44-49DB-B6E7-79DCC0BF2E4F}" destId="{CD072DA7-3320-46FE-83E9-5AA4FCA23640}" srcOrd="5" destOrd="0" presId="urn:microsoft.com/office/officeart/2008/layout/VerticalAccentList"/>
    <dgm:cxn modelId="{69DF9E94-2D83-4DF9-A56C-DEA99AC1346C}" type="presParOf" srcId="{1999BAB1-9C44-49DB-B6E7-79DCC0BF2E4F}" destId="{16FBCA86-0DC3-4262-ADD9-B5D817698037}" srcOrd="6" destOrd="0" presId="urn:microsoft.com/office/officeart/2008/layout/VerticalAccentList"/>
    <dgm:cxn modelId="{AAF90326-0D33-4766-81F0-9CE33546FDF1}" type="presParOf" srcId="{1999BAB1-9C44-49DB-B6E7-79DCC0BF2E4F}" destId="{1698FA88-6C26-4E35-A265-C365CFFB97D2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C5B8D2-1E6D-4BCA-9E4B-8A99C8D7BC4A}" type="doc">
      <dgm:prSet loTypeId="urn:microsoft.com/office/officeart/2008/layout/Vertical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990DCB-AF23-4094-864B-C8B99FA30370}">
      <dgm:prSet phldrT="[Text]"/>
      <dgm:spPr/>
      <dgm:t>
        <a:bodyPr/>
        <a:lstStyle/>
        <a:p>
          <a:r>
            <a:rPr lang="en-US" b="1" dirty="0"/>
            <a:t>Form in action</a:t>
          </a:r>
          <a:endParaRPr lang="en-US" dirty="0"/>
        </a:p>
      </dgm:t>
    </dgm:pt>
    <dgm:pt modelId="{9045AE91-C8DE-42D1-9697-92115E53B6EE}" type="parTrans" cxnId="{289A7ABA-98F5-4FB1-939B-2977E2B9EB8F}">
      <dgm:prSet/>
      <dgm:spPr/>
      <dgm:t>
        <a:bodyPr/>
        <a:lstStyle/>
        <a:p>
          <a:endParaRPr lang="en-US"/>
        </a:p>
      </dgm:t>
    </dgm:pt>
    <dgm:pt modelId="{8F93B7AA-ADE0-44B8-AFDE-9A1375C16706}" type="sibTrans" cxnId="{289A7ABA-98F5-4FB1-939B-2977E2B9EB8F}">
      <dgm:prSet/>
      <dgm:spPr/>
      <dgm:t>
        <a:bodyPr/>
        <a:lstStyle/>
        <a:p>
          <a:endParaRPr lang="en-US"/>
        </a:p>
      </dgm:t>
    </dgm:pt>
    <dgm:pt modelId="{7DEF99AD-EC88-4718-B8D7-F22561235CEC}">
      <dgm:prSet phldrT="[Text]"/>
      <dgm:spPr/>
      <dgm:t>
        <a:bodyPr/>
        <a:lstStyle/>
        <a:p>
          <a:r>
            <a:rPr lang="en-US" b="1" dirty="0"/>
            <a:t>It uses post method to send data</a:t>
          </a:r>
        </a:p>
      </dgm:t>
    </dgm:pt>
    <dgm:pt modelId="{E16E29D3-9570-412D-93B6-B4CE77D1B6DD}" type="parTrans" cxnId="{46DBFC28-5C33-4B88-8831-68037F695A48}">
      <dgm:prSet/>
      <dgm:spPr/>
      <dgm:t>
        <a:bodyPr/>
        <a:lstStyle/>
        <a:p>
          <a:endParaRPr lang="en-US"/>
        </a:p>
      </dgm:t>
    </dgm:pt>
    <dgm:pt modelId="{456EA687-CA8C-4F68-B168-4C2E87ACC68B}" type="sibTrans" cxnId="{46DBFC28-5C33-4B88-8831-68037F695A48}">
      <dgm:prSet/>
      <dgm:spPr/>
      <dgm:t>
        <a:bodyPr/>
        <a:lstStyle/>
        <a:p>
          <a:endParaRPr lang="en-US"/>
        </a:p>
      </dgm:t>
    </dgm:pt>
    <dgm:pt modelId="{240AA45F-7625-47CB-82DB-58CF98B59095}">
      <dgm:prSet phldrT="[Text]"/>
      <dgm:spPr/>
      <dgm:t>
        <a:bodyPr/>
        <a:lstStyle/>
        <a:p>
          <a:r>
            <a:rPr lang="en-US" dirty="0"/>
            <a:t>body-parser come  into action</a:t>
          </a:r>
        </a:p>
      </dgm:t>
    </dgm:pt>
    <dgm:pt modelId="{648CE750-928A-4617-818A-2C5528133922}" type="parTrans" cxnId="{159602F2-C521-4E1D-AE9F-D54CDD414A04}">
      <dgm:prSet/>
      <dgm:spPr/>
      <dgm:t>
        <a:bodyPr/>
        <a:lstStyle/>
        <a:p>
          <a:endParaRPr lang="en-US"/>
        </a:p>
      </dgm:t>
    </dgm:pt>
    <dgm:pt modelId="{A5F62957-BF38-47A2-B1D2-0D9C89C422D5}" type="sibTrans" cxnId="{159602F2-C521-4E1D-AE9F-D54CDD414A04}">
      <dgm:prSet/>
      <dgm:spPr/>
      <dgm:t>
        <a:bodyPr/>
        <a:lstStyle/>
        <a:p>
          <a:endParaRPr lang="en-US"/>
        </a:p>
      </dgm:t>
    </dgm:pt>
    <dgm:pt modelId="{27B4E690-4D0F-4D7A-BF6F-F3DD955F4988}">
      <dgm:prSet phldrT="[Text]"/>
      <dgm:spPr/>
      <dgm:t>
        <a:bodyPr/>
        <a:lstStyle/>
        <a:p>
          <a:r>
            <a:rPr lang="en-US" b="1" dirty="0"/>
            <a:t>It will read the data from URL</a:t>
          </a:r>
        </a:p>
      </dgm:t>
    </dgm:pt>
    <dgm:pt modelId="{90D197D3-3303-4C80-A092-3B7BDF04FBF7}" type="parTrans" cxnId="{62126DBA-440F-4890-99E9-D0197B1F8AC3}">
      <dgm:prSet/>
      <dgm:spPr/>
      <dgm:t>
        <a:bodyPr/>
        <a:lstStyle/>
        <a:p>
          <a:endParaRPr lang="en-US"/>
        </a:p>
      </dgm:t>
    </dgm:pt>
    <dgm:pt modelId="{9A9FC636-BF64-4AA3-9111-3312D89D6371}" type="sibTrans" cxnId="{62126DBA-440F-4890-99E9-D0197B1F8AC3}">
      <dgm:prSet/>
      <dgm:spPr/>
      <dgm:t>
        <a:bodyPr/>
        <a:lstStyle/>
        <a:p>
          <a:endParaRPr lang="en-US"/>
        </a:p>
      </dgm:t>
    </dgm:pt>
    <dgm:pt modelId="{E1AD1DBC-9B34-4672-B365-6C5C7E96A5E5}">
      <dgm:prSet phldrT="[Text]"/>
      <dgm:spPr/>
      <dgm:t>
        <a:bodyPr/>
        <a:lstStyle/>
        <a:p>
          <a:r>
            <a:rPr lang="en-US" dirty="0"/>
            <a:t>Save the .txt file</a:t>
          </a:r>
        </a:p>
      </dgm:t>
    </dgm:pt>
    <dgm:pt modelId="{8C5C062E-BB4A-4159-9D81-9F19138DAF56}" type="parTrans" cxnId="{4E210A80-A0A8-4FC3-BB39-ADD0CB874D63}">
      <dgm:prSet/>
      <dgm:spPr/>
      <dgm:t>
        <a:bodyPr/>
        <a:lstStyle/>
        <a:p>
          <a:endParaRPr lang="en-US"/>
        </a:p>
      </dgm:t>
    </dgm:pt>
    <dgm:pt modelId="{1A79B38F-A3E5-4698-99B4-A0F5A3E8CD65}" type="sibTrans" cxnId="{4E210A80-A0A8-4FC3-BB39-ADD0CB874D63}">
      <dgm:prSet/>
      <dgm:spPr/>
      <dgm:t>
        <a:bodyPr/>
        <a:lstStyle/>
        <a:p>
          <a:endParaRPr lang="en-US"/>
        </a:p>
      </dgm:t>
    </dgm:pt>
    <dgm:pt modelId="{1D280956-61F1-44EA-89DD-47917582B346}">
      <dgm:prSet phldrT="[Text]"/>
      <dgm:spPr/>
      <dgm:t>
        <a:bodyPr/>
        <a:lstStyle/>
        <a:p>
          <a:r>
            <a:rPr lang="en-US" b="1" dirty="0"/>
            <a:t>By the help of </a:t>
          </a:r>
          <a:r>
            <a:rPr lang="en-US" b="1" dirty="0" err="1"/>
            <a:t>fs.writeFileSync</a:t>
          </a:r>
          <a:r>
            <a:rPr lang="en-US" b="1" dirty="0"/>
            <a:t> the booking file is created.</a:t>
          </a:r>
        </a:p>
      </dgm:t>
    </dgm:pt>
    <dgm:pt modelId="{F5F29254-C816-4B3B-A23C-846A234C8557}" type="parTrans" cxnId="{8DAC0267-44CD-4D02-88C9-B2F8A13C158E}">
      <dgm:prSet/>
      <dgm:spPr/>
      <dgm:t>
        <a:bodyPr/>
        <a:lstStyle/>
        <a:p>
          <a:endParaRPr lang="en-US"/>
        </a:p>
      </dgm:t>
    </dgm:pt>
    <dgm:pt modelId="{EC76378A-9F1D-482E-AF47-2DD7D70945B6}" type="sibTrans" cxnId="{8DAC0267-44CD-4D02-88C9-B2F8A13C158E}">
      <dgm:prSet/>
      <dgm:spPr/>
      <dgm:t>
        <a:bodyPr/>
        <a:lstStyle/>
        <a:p>
          <a:endParaRPr lang="en-US"/>
        </a:p>
      </dgm:t>
    </dgm:pt>
    <dgm:pt modelId="{E05D13E2-F23F-4B4C-8692-7EDBC0AF8FBE}" type="pres">
      <dgm:prSet presAssocID="{D3C5B8D2-1E6D-4BCA-9E4B-8A99C8D7BC4A}" presName="Name0" presStyleCnt="0">
        <dgm:presLayoutVars>
          <dgm:chMax/>
          <dgm:chPref/>
          <dgm:dir/>
        </dgm:presLayoutVars>
      </dgm:prSet>
      <dgm:spPr/>
    </dgm:pt>
    <dgm:pt modelId="{AFBD3047-2140-49E3-81E1-D4FB182EB82D}" type="pres">
      <dgm:prSet presAssocID="{3B990DCB-AF23-4094-864B-C8B99FA30370}" presName="parenttextcomposite" presStyleCnt="0"/>
      <dgm:spPr/>
    </dgm:pt>
    <dgm:pt modelId="{1C4E1117-2549-4EDB-9CC6-B8709E71AF60}" type="pres">
      <dgm:prSet presAssocID="{3B990DCB-AF23-4094-864B-C8B99FA30370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21181DBE-3C97-4E4D-97C4-E555131EA200}" type="pres">
      <dgm:prSet presAssocID="{3B990DCB-AF23-4094-864B-C8B99FA30370}" presName="composite" presStyleCnt="0"/>
      <dgm:spPr/>
    </dgm:pt>
    <dgm:pt modelId="{480A91CE-4C72-440D-9F1C-576EDD65E9B3}" type="pres">
      <dgm:prSet presAssocID="{3B990DCB-AF23-4094-864B-C8B99FA30370}" presName="chevron1" presStyleLbl="alignNode1" presStyleIdx="0" presStyleCnt="21"/>
      <dgm:spPr/>
    </dgm:pt>
    <dgm:pt modelId="{ED5591EA-FBD9-4983-AFB6-8AB26A93E71A}" type="pres">
      <dgm:prSet presAssocID="{3B990DCB-AF23-4094-864B-C8B99FA30370}" presName="chevron2" presStyleLbl="alignNode1" presStyleIdx="1" presStyleCnt="21"/>
      <dgm:spPr/>
    </dgm:pt>
    <dgm:pt modelId="{A5C3384C-11A6-45CC-93AB-DF5F0118BC7E}" type="pres">
      <dgm:prSet presAssocID="{3B990DCB-AF23-4094-864B-C8B99FA30370}" presName="chevron3" presStyleLbl="alignNode1" presStyleIdx="2" presStyleCnt="21"/>
      <dgm:spPr/>
    </dgm:pt>
    <dgm:pt modelId="{09DA1140-EC7A-427E-B6B0-69424C1A626B}" type="pres">
      <dgm:prSet presAssocID="{3B990DCB-AF23-4094-864B-C8B99FA30370}" presName="chevron4" presStyleLbl="alignNode1" presStyleIdx="3" presStyleCnt="21"/>
      <dgm:spPr/>
    </dgm:pt>
    <dgm:pt modelId="{7C270C75-F5DD-4286-9430-7103FC073E63}" type="pres">
      <dgm:prSet presAssocID="{3B990DCB-AF23-4094-864B-C8B99FA30370}" presName="chevron5" presStyleLbl="alignNode1" presStyleIdx="4" presStyleCnt="21"/>
      <dgm:spPr/>
    </dgm:pt>
    <dgm:pt modelId="{A839BD5F-C399-45E3-8FAF-2497B2B9C952}" type="pres">
      <dgm:prSet presAssocID="{3B990DCB-AF23-4094-864B-C8B99FA30370}" presName="chevron6" presStyleLbl="alignNode1" presStyleIdx="5" presStyleCnt="21"/>
      <dgm:spPr/>
    </dgm:pt>
    <dgm:pt modelId="{1A915DE9-A112-44DA-8D70-073CBB539055}" type="pres">
      <dgm:prSet presAssocID="{3B990DCB-AF23-4094-864B-C8B99FA30370}" presName="chevron7" presStyleLbl="alignNode1" presStyleIdx="6" presStyleCnt="21"/>
      <dgm:spPr/>
    </dgm:pt>
    <dgm:pt modelId="{136409D4-C268-4DB1-8331-35A8DA874135}" type="pres">
      <dgm:prSet presAssocID="{3B990DCB-AF23-4094-864B-C8B99FA30370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4667C4BD-2199-4089-8A1C-F0231FC76D98}" type="pres">
      <dgm:prSet presAssocID="{8F93B7AA-ADE0-44B8-AFDE-9A1375C16706}" presName="sibTrans" presStyleCnt="0"/>
      <dgm:spPr/>
    </dgm:pt>
    <dgm:pt modelId="{2FDE12D5-B46A-4C62-8AD5-866FA98EF065}" type="pres">
      <dgm:prSet presAssocID="{240AA45F-7625-47CB-82DB-58CF98B59095}" presName="parenttextcomposite" presStyleCnt="0"/>
      <dgm:spPr/>
    </dgm:pt>
    <dgm:pt modelId="{75A7C17D-60D6-4063-919B-101E9607F492}" type="pres">
      <dgm:prSet presAssocID="{240AA45F-7625-47CB-82DB-58CF98B59095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7EFCA357-A5C8-4864-A304-324FDF2A2369}" type="pres">
      <dgm:prSet presAssocID="{240AA45F-7625-47CB-82DB-58CF98B59095}" presName="composite" presStyleCnt="0"/>
      <dgm:spPr/>
    </dgm:pt>
    <dgm:pt modelId="{41ABAF5A-F41F-497D-9040-A5B7617FB50E}" type="pres">
      <dgm:prSet presAssocID="{240AA45F-7625-47CB-82DB-58CF98B59095}" presName="chevron1" presStyleLbl="alignNode1" presStyleIdx="7" presStyleCnt="21"/>
      <dgm:spPr/>
    </dgm:pt>
    <dgm:pt modelId="{EE1A660B-92A3-46B7-ABB4-488D9ACAB08B}" type="pres">
      <dgm:prSet presAssocID="{240AA45F-7625-47CB-82DB-58CF98B59095}" presName="chevron2" presStyleLbl="alignNode1" presStyleIdx="8" presStyleCnt="21"/>
      <dgm:spPr/>
    </dgm:pt>
    <dgm:pt modelId="{7E4490FC-459D-4927-8553-E303A61E26A3}" type="pres">
      <dgm:prSet presAssocID="{240AA45F-7625-47CB-82DB-58CF98B59095}" presName="chevron3" presStyleLbl="alignNode1" presStyleIdx="9" presStyleCnt="21"/>
      <dgm:spPr/>
    </dgm:pt>
    <dgm:pt modelId="{CD6436F8-521C-4B0A-AE56-98B7D27A11EA}" type="pres">
      <dgm:prSet presAssocID="{240AA45F-7625-47CB-82DB-58CF98B59095}" presName="chevron4" presStyleLbl="alignNode1" presStyleIdx="10" presStyleCnt="21"/>
      <dgm:spPr/>
    </dgm:pt>
    <dgm:pt modelId="{BB974865-D4DE-4A14-9332-8319717CA404}" type="pres">
      <dgm:prSet presAssocID="{240AA45F-7625-47CB-82DB-58CF98B59095}" presName="chevron5" presStyleLbl="alignNode1" presStyleIdx="11" presStyleCnt="21"/>
      <dgm:spPr/>
    </dgm:pt>
    <dgm:pt modelId="{EF119AF6-2C53-4516-B33E-4C7F8C396633}" type="pres">
      <dgm:prSet presAssocID="{240AA45F-7625-47CB-82DB-58CF98B59095}" presName="chevron6" presStyleLbl="alignNode1" presStyleIdx="12" presStyleCnt="21"/>
      <dgm:spPr/>
    </dgm:pt>
    <dgm:pt modelId="{F22FF2A9-311C-4999-AD43-D8228E96C632}" type="pres">
      <dgm:prSet presAssocID="{240AA45F-7625-47CB-82DB-58CF98B59095}" presName="chevron7" presStyleLbl="alignNode1" presStyleIdx="13" presStyleCnt="21"/>
      <dgm:spPr/>
    </dgm:pt>
    <dgm:pt modelId="{AA8AD507-152C-4402-8DA0-53AAE3DB0013}" type="pres">
      <dgm:prSet presAssocID="{240AA45F-7625-47CB-82DB-58CF98B59095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62F1C57F-1823-4C8D-BDBC-2789B8ED2CA4}" type="pres">
      <dgm:prSet presAssocID="{A5F62957-BF38-47A2-B1D2-0D9C89C422D5}" presName="sibTrans" presStyleCnt="0"/>
      <dgm:spPr/>
    </dgm:pt>
    <dgm:pt modelId="{FE72A50D-48A2-493F-861E-5B40645D9CF7}" type="pres">
      <dgm:prSet presAssocID="{E1AD1DBC-9B34-4672-B365-6C5C7E96A5E5}" presName="parenttextcomposite" presStyleCnt="0"/>
      <dgm:spPr/>
    </dgm:pt>
    <dgm:pt modelId="{0550BDD8-75D3-4F59-BA4C-ADF527AF199B}" type="pres">
      <dgm:prSet presAssocID="{E1AD1DBC-9B34-4672-B365-6C5C7E96A5E5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1999BAB1-9C44-49DB-B6E7-79DCC0BF2E4F}" type="pres">
      <dgm:prSet presAssocID="{E1AD1DBC-9B34-4672-B365-6C5C7E96A5E5}" presName="composite" presStyleCnt="0"/>
      <dgm:spPr/>
    </dgm:pt>
    <dgm:pt modelId="{5583A373-6ED4-414B-A3F7-12EDD04A47CA}" type="pres">
      <dgm:prSet presAssocID="{E1AD1DBC-9B34-4672-B365-6C5C7E96A5E5}" presName="chevron1" presStyleLbl="alignNode1" presStyleIdx="14" presStyleCnt="21"/>
      <dgm:spPr/>
    </dgm:pt>
    <dgm:pt modelId="{67AADFEF-C11D-409A-9576-4E831365B49D}" type="pres">
      <dgm:prSet presAssocID="{E1AD1DBC-9B34-4672-B365-6C5C7E96A5E5}" presName="chevron2" presStyleLbl="alignNode1" presStyleIdx="15" presStyleCnt="21"/>
      <dgm:spPr/>
    </dgm:pt>
    <dgm:pt modelId="{FE9C1DAB-301F-442F-9449-C70A3402E543}" type="pres">
      <dgm:prSet presAssocID="{E1AD1DBC-9B34-4672-B365-6C5C7E96A5E5}" presName="chevron3" presStyleLbl="alignNode1" presStyleIdx="16" presStyleCnt="21"/>
      <dgm:spPr/>
    </dgm:pt>
    <dgm:pt modelId="{ECD9F71F-3586-493F-88FB-5EFEDF3EAD2A}" type="pres">
      <dgm:prSet presAssocID="{E1AD1DBC-9B34-4672-B365-6C5C7E96A5E5}" presName="chevron4" presStyleLbl="alignNode1" presStyleIdx="17" presStyleCnt="21"/>
      <dgm:spPr/>
    </dgm:pt>
    <dgm:pt modelId="{427D7945-D533-4D18-B917-8D9E9A158F57}" type="pres">
      <dgm:prSet presAssocID="{E1AD1DBC-9B34-4672-B365-6C5C7E96A5E5}" presName="chevron5" presStyleLbl="alignNode1" presStyleIdx="18" presStyleCnt="21"/>
      <dgm:spPr/>
    </dgm:pt>
    <dgm:pt modelId="{CD072DA7-3320-46FE-83E9-5AA4FCA23640}" type="pres">
      <dgm:prSet presAssocID="{E1AD1DBC-9B34-4672-B365-6C5C7E96A5E5}" presName="chevron6" presStyleLbl="alignNode1" presStyleIdx="19" presStyleCnt="21"/>
      <dgm:spPr/>
    </dgm:pt>
    <dgm:pt modelId="{16FBCA86-0DC3-4262-ADD9-B5D817698037}" type="pres">
      <dgm:prSet presAssocID="{E1AD1DBC-9B34-4672-B365-6C5C7E96A5E5}" presName="chevron7" presStyleLbl="alignNode1" presStyleIdx="20" presStyleCnt="21"/>
      <dgm:spPr/>
    </dgm:pt>
    <dgm:pt modelId="{1698FA88-6C26-4E35-A265-C365CFFB97D2}" type="pres">
      <dgm:prSet presAssocID="{E1AD1DBC-9B34-4672-B365-6C5C7E96A5E5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639A7210-7559-42B9-A895-369EA9566A93}" type="presOf" srcId="{3B990DCB-AF23-4094-864B-C8B99FA30370}" destId="{1C4E1117-2549-4EDB-9CC6-B8709E71AF60}" srcOrd="0" destOrd="0" presId="urn:microsoft.com/office/officeart/2008/layout/VerticalAccentList"/>
    <dgm:cxn modelId="{18AE381B-9C35-4323-92C8-BB2D92957090}" type="presOf" srcId="{E1AD1DBC-9B34-4672-B365-6C5C7E96A5E5}" destId="{0550BDD8-75D3-4F59-BA4C-ADF527AF199B}" srcOrd="0" destOrd="0" presId="urn:microsoft.com/office/officeart/2008/layout/VerticalAccentList"/>
    <dgm:cxn modelId="{46DBFC28-5C33-4B88-8831-68037F695A48}" srcId="{3B990DCB-AF23-4094-864B-C8B99FA30370}" destId="{7DEF99AD-EC88-4718-B8D7-F22561235CEC}" srcOrd="0" destOrd="0" parTransId="{E16E29D3-9570-412D-93B6-B4CE77D1B6DD}" sibTransId="{456EA687-CA8C-4F68-B168-4C2E87ACC68B}"/>
    <dgm:cxn modelId="{D44DC02B-D706-47D1-B4CB-22907450C68B}" type="presOf" srcId="{240AA45F-7625-47CB-82DB-58CF98B59095}" destId="{75A7C17D-60D6-4063-919B-101E9607F492}" srcOrd="0" destOrd="0" presId="urn:microsoft.com/office/officeart/2008/layout/VerticalAccentList"/>
    <dgm:cxn modelId="{B00ACB61-44ED-4A43-8BC0-676DF12F7F6F}" type="presOf" srcId="{1D280956-61F1-44EA-89DD-47917582B346}" destId="{1698FA88-6C26-4E35-A265-C365CFFB97D2}" srcOrd="0" destOrd="0" presId="urn:microsoft.com/office/officeart/2008/layout/VerticalAccentList"/>
    <dgm:cxn modelId="{8DAC0267-44CD-4D02-88C9-B2F8A13C158E}" srcId="{E1AD1DBC-9B34-4672-B365-6C5C7E96A5E5}" destId="{1D280956-61F1-44EA-89DD-47917582B346}" srcOrd="0" destOrd="0" parTransId="{F5F29254-C816-4B3B-A23C-846A234C8557}" sibTransId="{EC76378A-9F1D-482E-AF47-2DD7D70945B6}"/>
    <dgm:cxn modelId="{4E210A80-A0A8-4FC3-BB39-ADD0CB874D63}" srcId="{D3C5B8D2-1E6D-4BCA-9E4B-8A99C8D7BC4A}" destId="{E1AD1DBC-9B34-4672-B365-6C5C7E96A5E5}" srcOrd="2" destOrd="0" parTransId="{8C5C062E-BB4A-4159-9D81-9F19138DAF56}" sibTransId="{1A79B38F-A3E5-4698-99B4-A0F5A3E8CD65}"/>
    <dgm:cxn modelId="{79E5E5AD-0FEB-426E-877D-7ECA87606293}" type="presOf" srcId="{D3C5B8D2-1E6D-4BCA-9E4B-8A99C8D7BC4A}" destId="{E05D13E2-F23F-4B4C-8692-7EDBC0AF8FBE}" srcOrd="0" destOrd="0" presId="urn:microsoft.com/office/officeart/2008/layout/VerticalAccentList"/>
    <dgm:cxn modelId="{62126DBA-440F-4890-99E9-D0197B1F8AC3}" srcId="{240AA45F-7625-47CB-82DB-58CF98B59095}" destId="{27B4E690-4D0F-4D7A-BF6F-F3DD955F4988}" srcOrd="0" destOrd="0" parTransId="{90D197D3-3303-4C80-A092-3B7BDF04FBF7}" sibTransId="{9A9FC636-BF64-4AA3-9111-3312D89D6371}"/>
    <dgm:cxn modelId="{289A7ABA-98F5-4FB1-939B-2977E2B9EB8F}" srcId="{D3C5B8D2-1E6D-4BCA-9E4B-8A99C8D7BC4A}" destId="{3B990DCB-AF23-4094-864B-C8B99FA30370}" srcOrd="0" destOrd="0" parTransId="{9045AE91-C8DE-42D1-9697-92115E53B6EE}" sibTransId="{8F93B7AA-ADE0-44B8-AFDE-9A1375C16706}"/>
    <dgm:cxn modelId="{D4E590C0-CDEB-4CE2-B8D4-70F9969A3BA9}" type="presOf" srcId="{7DEF99AD-EC88-4718-B8D7-F22561235CEC}" destId="{136409D4-C268-4DB1-8331-35A8DA874135}" srcOrd="0" destOrd="0" presId="urn:microsoft.com/office/officeart/2008/layout/VerticalAccentList"/>
    <dgm:cxn modelId="{FBE614DE-7217-45BE-B02B-7B29FFD13038}" type="presOf" srcId="{27B4E690-4D0F-4D7A-BF6F-F3DD955F4988}" destId="{AA8AD507-152C-4402-8DA0-53AAE3DB0013}" srcOrd="0" destOrd="0" presId="urn:microsoft.com/office/officeart/2008/layout/VerticalAccentList"/>
    <dgm:cxn modelId="{159602F2-C521-4E1D-AE9F-D54CDD414A04}" srcId="{D3C5B8D2-1E6D-4BCA-9E4B-8A99C8D7BC4A}" destId="{240AA45F-7625-47CB-82DB-58CF98B59095}" srcOrd="1" destOrd="0" parTransId="{648CE750-928A-4617-818A-2C5528133922}" sibTransId="{A5F62957-BF38-47A2-B1D2-0D9C89C422D5}"/>
    <dgm:cxn modelId="{60DA7C31-4C83-4D0A-8C5B-A7745BF9BE66}" type="presParOf" srcId="{E05D13E2-F23F-4B4C-8692-7EDBC0AF8FBE}" destId="{AFBD3047-2140-49E3-81E1-D4FB182EB82D}" srcOrd="0" destOrd="0" presId="urn:microsoft.com/office/officeart/2008/layout/VerticalAccentList"/>
    <dgm:cxn modelId="{C113AFAA-476F-4881-A786-D5A78315C49C}" type="presParOf" srcId="{AFBD3047-2140-49E3-81E1-D4FB182EB82D}" destId="{1C4E1117-2549-4EDB-9CC6-B8709E71AF60}" srcOrd="0" destOrd="0" presId="urn:microsoft.com/office/officeart/2008/layout/VerticalAccentList"/>
    <dgm:cxn modelId="{92ABBE04-E149-4764-AF47-7A8250D2748B}" type="presParOf" srcId="{E05D13E2-F23F-4B4C-8692-7EDBC0AF8FBE}" destId="{21181DBE-3C97-4E4D-97C4-E555131EA200}" srcOrd="1" destOrd="0" presId="urn:microsoft.com/office/officeart/2008/layout/VerticalAccentList"/>
    <dgm:cxn modelId="{351C56E8-9B4C-4BE0-842D-24A0820A5B64}" type="presParOf" srcId="{21181DBE-3C97-4E4D-97C4-E555131EA200}" destId="{480A91CE-4C72-440D-9F1C-576EDD65E9B3}" srcOrd="0" destOrd="0" presId="urn:microsoft.com/office/officeart/2008/layout/VerticalAccentList"/>
    <dgm:cxn modelId="{137961BE-BDF5-43F6-9A0A-CF4B139B5522}" type="presParOf" srcId="{21181DBE-3C97-4E4D-97C4-E555131EA200}" destId="{ED5591EA-FBD9-4983-AFB6-8AB26A93E71A}" srcOrd="1" destOrd="0" presId="urn:microsoft.com/office/officeart/2008/layout/VerticalAccentList"/>
    <dgm:cxn modelId="{15B24D08-1666-45FD-A4F8-0C7849B3F34B}" type="presParOf" srcId="{21181DBE-3C97-4E4D-97C4-E555131EA200}" destId="{A5C3384C-11A6-45CC-93AB-DF5F0118BC7E}" srcOrd="2" destOrd="0" presId="urn:microsoft.com/office/officeart/2008/layout/VerticalAccentList"/>
    <dgm:cxn modelId="{A809EAB2-7993-414B-A84C-FA9327B50BC9}" type="presParOf" srcId="{21181DBE-3C97-4E4D-97C4-E555131EA200}" destId="{09DA1140-EC7A-427E-B6B0-69424C1A626B}" srcOrd="3" destOrd="0" presId="urn:microsoft.com/office/officeart/2008/layout/VerticalAccentList"/>
    <dgm:cxn modelId="{BBB89881-1A22-4DA0-9E0E-8CFEBABF9B2D}" type="presParOf" srcId="{21181DBE-3C97-4E4D-97C4-E555131EA200}" destId="{7C270C75-F5DD-4286-9430-7103FC073E63}" srcOrd="4" destOrd="0" presId="urn:microsoft.com/office/officeart/2008/layout/VerticalAccentList"/>
    <dgm:cxn modelId="{6F96BD09-9863-445F-B5F0-708A333E44E7}" type="presParOf" srcId="{21181DBE-3C97-4E4D-97C4-E555131EA200}" destId="{A839BD5F-C399-45E3-8FAF-2497B2B9C952}" srcOrd="5" destOrd="0" presId="urn:microsoft.com/office/officeart/2008/layout/VerticalAccentList"/>
    <dgm:cxn modelId="{F87016E4-B5F9-4A14-AEEA-7FD77C6FEDE1}" type="presParOf" srcId="{21181DBE-3C97-4E4D-97C4-E555131EA200}" destId="{1A915DE9-A112-44DA-8D70-073CBB539055}" srcOrd="6" destOrd="0" presId="urn:microsoft.com/office/officeart/2008/layout/VerticalAccentList"/>
    <dgm:cxn modelId="{C62733BA-A9BC-4DC0-97B4-8B3C848396A2}" type="presParOf" srcId="{21181DBE-3C97-4E4D-97C4-E555131EA200}" destId="{136409D4-C268-4DB1-8331-35A8DA874135}" srcOrd="7" destOrd="0" presId="urn:microsoft.com/office/officeart/2008/layout/VerticalAccentList"/>
    <dgm:cxn modelId="{4F70E2F5-7828-488B-AC38-484C73F8D21B}" type="presParOf" srcId="{E05D13E2-F23F-4B4C-8692-7EDBC0AF8FBE}" destId="{4667C4BD-2199-4089-8A1C-F0231FC76D98}" srcOrd="2" destOrd="0" presId="urn:microsoft.com/office/officeart/2008/layout/VerticalAccentList"/>
    <dgm:cxn modelId="{9BA43A85-F835-479C-916E-02B97AC1ABEF}" type="presParOf" srcId="{E05D13E2-F23F-4B4C-8692-7EDBC0AF8FBE}" destId="{2FDE12D5-B46A-4C62-8AD5-866FA98EF065}" srcOrd="3" destOrd="0" presId="urn:microsoft.com/office/officeart/2008/layout/VerticalAccentList"/>
    <dgm:cxn modelId="{7A3F1145-87CF-4E47-9948-CFF44BB190FE}" type="presParOf" srcId="{2FDE12D5-B46A-4C62-8AD5-866FA98EF065}" destId="{75A7C17D-60D6-4063-919B-101E9607F492}" srcOrd="0" destOrd="0" presId="urn:microsoft.com/office/officeart/2008/layout/VerticalAccentList"/>
    <dgm:cxn modelId="{E470EE57-E091-4733-AD37-42AFC07AC9A5}" type="presParOf" srcId="{E05D13E2-F23F-4B4C-8692-7EDBC0AF8FBE}" destId="{7EFCA357-A5C8-4864-A304-324FDF2A2369}" srcOrd="4" destOrd="0" presId="urn:microsoft.com/office/officeart/2008/layout/VerticalAccentList"/>
    <dgm:cxn modelId="{30919D38-B24B-4F95-A44C-7F1AA47EBC60}" type="presParOf" srcId="{7EFCA357-A5C8-4864-A304-324FDF2A2369}" destId="{41ABAF5A-F41F-497D-9040-A5B7617FB50E}" srcOrd="0" destOrd="0" presId="urn:microsoft.com/office/officeart/2008/layout/VerticalAccentList"/>
    <dgm:cxn modelId="{3311F8FA-78DE-4D6B-87DB-966C6456C1F1}" type="presParOf" srcId="{7EFCA357-A5C8-4864-A304-324FDF2A2369}" destId="{EE1A660B-92A3-46B7-ABB4-488D9ACAB08B}" srcOrd="1" destOrd="0" presId="urn:microsoft.com/office/officeart/2008/layout/VerticalAccentList"/>
    <dgm:cxn modelId="{3B0A9087-9FE2-457B-A7C7-C10CE3470CB4}" type="presParOf" srcId="{7EFCA357-A5C8-4864-A304-324FDF2A2369}" destId="{7E4490FC-459D-4927-8553-E303A61E26A3}" srcOrd="2" destOrd="0" presId="urn:microsoft.com/office/officeart/2008/layout/VerticalAccentList"/>
    <dgm:cxn modelId="{52A69D45-D54A-43A0-A5E2-E10AF73580EB}" type="presParOf" srcId="{7EFCA357-A5C8-4864-A304-324FDF2A2369}" destId="{CD6436F8-521C-4B0A-AE56-98B7D27A11EA}" srcOrd="3" destOrd="0" presId="urn:microsoft.com/office/officeart/2008/layout/VerticalAccentList"/>
    <dgm:cxn modelId="{99073D93-6711-464B-9B4F-EDD22CD7D373}" type="presParOf" srcId="{7EFCA357-A5C8-4864-A304-324FDF2A2369}" destId="{BB974865-D4DE-4A14-9332-8319717CA404}" srcOrd="4" destOrd="0" presId="urn:microsoft.com/office/officeart/2008/layout/VerticalAccentList"/>
    <dgm:cxn modelId="{40C15C94-C26E-41C2-AD00-5B03BA0A0417}" type="presParOf" srcId="{7EFCA357-A5C8-4864-A304-324FDF2A2369}" destId="{EF119AF6-2C53-4516-B33E-4C7F8C396633}" srcOrd="5" destOrd="0" presId="urn:microsoft.com/office/officeart/2008/layout/VerticalAccentList"/>
    <dgm:cxn modelId="{46AD2BAD-6A83-4899-B71F-F824B544346D}" type="presParOf" srcId="{7EFCA357-A5C8-4864-A304-324FDF2A2369}" destId="{F22FF2A9-311C-4999-AD43-D8228E96C632}" srcOrd="6" destOrd="0" presId="urn:microsoft.com/office/officeart/2008/layout/VerticalAccentList"/>
    <dgm:cxn modelId="{1D7A8808-C774-4B24-9F19-21A0C853FCD0}" type="presParOf" srcId="{7EFCA357-A5C8-4864-A304-324FDF2A2369}" destId="{AA8AD507-152C-4402-8DA0-53AAE3DB0013}" srcOrd="7" destOrd="0" presId="urn:microsoft.com/office/officeart/2008/layout/VerticalAccentList"/>
    <dgm:cxn modelId="{90A5F8D2-02A6-448B-9E28-84CD760B4EC7}" type="presParOf" srcId="{E05D13E2-F23F-4B4C-8692-7EDBC0AF8FBE}" destId="{62F1C57F-1823-4C8D-BDBC-2789B8ED2CA4}" srcOrd="5" destOrd="0" presId="urn:microsoft.com/office/officeart/2008/layout/VerticalAccentList"/>
    <dgm:cxn modelId="{A5A96875-26A9-4D95-9E82-1B5845D82038}" type="presParOf" srcId="{E05D13E2-F23F-4B4C-8692-7EDBC0AF8FBE}" destId="{FE72A50D-48A2-493F-861E-5B40645D9CF7}" srcOrd="6" destOrd="0" presId="urn:microsoft.com/office/officeart/2008/layout/VerticalAccentList"/>
    <dgm:cxn modelId="{D7E02713-3878-475C-8343-32311577BDF7}" type="presParOf" srcId="{FE72A50D-48A2-493F-861E-5B40645D9CF7}" destId="{0550BDD8-75D3-4F59-BA4C-ADF527AF199B}" srcOrd="0" destOrd="0" presId="urn:microsoft.com/office/officeart/2008/layout/VerticalAccentList"/>
    <dgm:cxn modelId="{2BBA8236-549B-4A7D-B589-8A87BD3239FB}" type="presParOf" srcId="{E05D13E2-F23F-4B4C-8692-7EDBC0AF8FBE}" destId="{1999BAB1-9C44-49DB-B6E7-79DCC0BF2E4F}" srcOrd="7" destOrd="0" presId="urn:microsoft.com/office/officeart/2008/layout/VerticalAccentList"/>
    <dgm:cxn modelId="{02E5963A-75C1-400C-800F-FB9F7FFC940E}" type="presParOf" srcId="{1999BAB1-9C44-49DB-B6E7-79DCC0BF2E4F}" destId="{5583A373-6ED4-414B-A3F7-12EDD04A47CA}" srcOrd="0" destOrd="0" presId="urn:microsoft.com/office/officeart/2008/layout/VerticalAccentList"/>
    <dgm:cxn modelId="{86123133-C947-4983-9D8D-E79672ECD226}" type="presParOf" srcId="{1999BAB1-9C44-49DB-B6E7-79DCC0BF2E4F}" destId="{67AADFEF-C11D-409A-9576-4E831365B49D}" srcOrd="1" destOrd="0" presId="urn:microsoft.com/office/officeart/2008/layout/VerticalAccentList"/>
    <dgm:cxn modelId="{14A6EABC-4A05-463F-B45C-3A98FAD2F601}" type="presParOf" srcId="{1999BAB1-9C44-49DB-B6E7-79DCC0BF2E4F}" destId="{FE9C1DAB-301F-442F-9449-C70A3402E543}" srcOrd="2" destOrd="0" presId="urn:microsoft.com/office/officeart/2008/layout/VerticalAccentList"/>
    <dgm:cxn modelId="{E352A4FD-3621-492F-9176-B5B8B01AC699}" type="presParOf" srcId="{1999BAB1-9C44-49DB-B6E7-79DCC0BF2E4F}" destId="{ECD9F71F-3586-493F-88FB-5EFEDF3EAD2A}" srcOrd="3" destOrd="0" presId="urn:microsoft.com/office/officeart/2008/layout/VerticalAccentList"/>
    <dgm:cxn modelId="{D741B1C5-6E82-4F71-BD64-3B7E96012BD1}" type="presParOf" srcId="{1999BAB1-9C44-49DB-B6E7-79DCC0BF2E4F}" destId="{427D7945-D533-4D18-B917-8D9E9A158F57}" srcOrd="4" destOrd="0" presId="urn:microsoft.com/office/officeart/2008/layout/VerticalAccentList"/>
    <dgm:cxn modelId="{F3C55B24-30B5-4A29-80FF-CF43EFF69F1F}" type="presParOf" srcId="{1999BAB1-9C44-49DB-B6E7-79DCC0BF2E4F}" destId="{CD072DA7-3320-46FE-83E9-5AA4FCA23640}" srcOrd="5" destOrd="0" presId="urn:microsoft.com/office/officeart/2008/layout/VerticalAccentList"/>
    <dgm:cxn modelId="{69DF9E94-2D83-4DF9-A56C-DEA99AC1346C}" type="presParOf" srcId="{1999BAB1-9C44-49DB-B6E7-79DCC0BF2E4F}" destId="{16FBCA86-0DC3-4262-ADD9-B5D817698037}" srcOrd="6" destOrd="0" presId="urn:microsoft.com/office/officeart/2008/layout/VerticalAccentList"/>
    <dgm:cxn modelId="{AAF90326-0D33-4766-81F0-9CE33546FDF1}" type="presParOf" srcId="{1999BAB1-9C44-49DB-B6E7-79DCC0BF2E4F}" destId="{1698FA88-6C26-4E35-A265-C365CFFB97D2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BEE41-A673-4DA2-B6C8-3A0FF0C68E56}">
      <dsp:nvSpPr>
        <dsp:cNvPr id="0" name=""/>
        <dsp:cNvSpPr/>
      </dsp:nvSpPr>
      <dsp:spPr>
        <a:xfrm>
          <a:off x="575068" y="259926"/>
          <a:ext cx="1246710" cy="124671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905C4-8B71-4CF8-A9CC-067DC7D6884D}">
      <dsp:nvSpPr>
        <dsp:cNvPr id="0" name=""/>
        <dsp:cNvSpPr/>
      </dsp:nvSpPr>
      <dsp:spPr>
        <a:xfrm>
          <a:off x="840760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891D8-5D9A-4D09-BFF9-B1F88116B74A}">
      <dsp:nvSpPr>
        <dsp:cNvPr id="0" name=""/>
        <dsp:cNvSpPr/>
      </dsp:nvSpPr>
      <dsp:spPr>
        <a:xfrm>
          <a:off x="176529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MOUNTAIN</a:t>
          </a:r>
        </a:p>
      </dsp:txBody>
      <dsp:txXfrm>
        <a:off x="176529" y="1894956"/>
        <a:ext cx="2043787" cy="720000"/>
      </dsp:txXfrm>
    </dsp:sp>
    <dsp:sp modelId="{1052DEC5-FE1D-4EF5-A9C2-36ED73CB24F5}">
      <dsp:nvSpPr>
        <dsp:cNvPr id="0" name=""/>
        <dsp:cNvSpPr/>
      </dsp:nvSpPr>
      <dsp:spPr>
        <a:xfrm>
          <a:off x="2976518" y="259926"/>
          <a:ext cx="1246710" cy="124671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F00BA0-3486-4E9C-A07D-04F8064EED46}">
      <dsp:nvSpPr>
        <dsp:cNvPr id="0" name=""/>
        <dsp:cNvSpPr/>
      </dsp:nvSpPr>
      <dsp:spPr>
        <a:xfrm>
          <a:off x="3242210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8A5F7-84B0-4D4B-87A6-0ABBD6D8341D}">
      <dsp:nvSpPr>
        <dsp:cNvPr id="0" name=""/>
        <dsp:cNvSpPr/>
      </dsp:nvSpPr>
      <dsp:spPr>
        <a:xfrm>
          <a:off x="2577979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ADVENTURE</a:t>
          </a:r>
        </a:p>
      </dsp:txBody>
      <dsp:txXfrm>
        <a:off x="2577979" y="1894956"/>
        <a:ext cx="2043787" cy="720000"/>
      </dsp:txXfrm>
    </dsp:sp>
    <dsp:sp modelId="{8B10FC08-B56B-4B36-9D0E-AC11E515115D}">
      <dsp:nvSpPr>
        <dsp:cNvPr id="0" name=""/>
        <dsp:cNvSpPr/>
      </dsp:nvSpPr>
      <dsp:spPr>
        <a:xfrm>
          <a:off x="5377968" y="259926"/>
          <a:ext cx="1246710" cy="12467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A38F23-1ADC-496C-BDCF-FDBD8843C6A9}">
      <dsp:nvSpPr>
        <dsp:cNvPr id="0" name=""/>
        <dsp:cNvSpPr/>
      </dsp:nvSpPr>
      <dsp:spPr>
        <a:xfrm>
          <a:off x="5643660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E3865-D6E1-4001-B577-01DF1249257E}">
      <dsp:nvSpPr>
        <dsp:cNvPr id="0" name=""/>
        <dsp:cNvSpPr/>
      </dsp:nvSpPr>
      <dsp:spPr>
        <a:xfrm>
          <a:off x="4979429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cap="none" dirty="0"/>
            <a:t>BEACHES</a:t>
          </a:r>
          <a:endParaRPr lang="en-US" sz="2600" kern="1200" dirty="0"/>
        </a:p>
      </dsp:txBody>
      <dsp:txXfrm>
        <a:off x="4979429" y="1894956"/>
        <a:ext cx="2043787" cy="720000"/>
      </dsp:txXfrm>
    </dsp:sp>
    <dsp:sp modelId="{6273516F-B53D-474A-9DBD-20B5A058C429}">
      <dsp:nvSpPr>
        <dsp:cNvPr id="0" name=""/>
        <dsp:cNvSpPr/>
      </dsp:nvSpPr>
      <dsp:spPr>
        <a:xfrm>
          <a:off x="7779418" y="259926"/>
          <a:ext cx="1246710" cy="124671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CDFBA-0A07-47D0-BDCF-483E639B9EAD}">
      <dsp:nvSpPr>
        <dsp:cNvPr id="0" name=""/>
        <dsp:cNvSpPr/>
      </dsp:nvSpPr>
      <dsp:spPr>
        <a:xfrm>
          <a:off x="8045111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178B6-1AC1-4580-944E-EB86F324A45E}">
      <dsp:nvSpPr>
        <dsp:cNvPr id="0" name=""/>
        <dsp:cNvSpPr/>
      </dsp:nvSpPr>
      <dsp:spPr>
        <a:xfrm>
          <a:off x="7380880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PILGRIMAGE</a:t>
          </a:r>
        </a:p>
      </dsp:txBody>
      <dsp:txXfrm>
        <a:off x="7380880" y="1894956"/>
        <a:ext cx="204378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E1117-2549-4EDB-9CC6-B8709E71AF60}">
      <dsp:nvSpPr>
        <dsp:cNvPr id="0" name=""/>
        <dsp:cNvSpPr/>
      </dsp:nvSpPr>
      <dsp:spPr>
        <a:xfrm>
          <a:off x="98960" y="389895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 err="1"/>
            <a:t>npm</a:t>
          </a:r>
          <a:r>
            <a:rPr lang="en-US" sz="2600" b="1" kern="1200" dirty="0"/>
            <a:t> start</a:t>
          </a:r>
          <a:endParaRPr lang="en-US" sz="2600" kern="1200" dirty="0"/>
        </a:p>
      </dsp:txBody>
      <dsp:txXfrm>
        <a:off x="98960" y="389895"/>
        <a:ext cx="5917882" cy="537989"/>
      </dsp:txXfrm>
    </dsp:sp>
    <dsp:sp modelId="{480A91CE-4C72-440D-9F1C-576EDD65E9B3}">
      <dsp:nvSpPr>
        <dsp:cNvPr id="0" name=""/>
        <dsp:cNvSpPr/>
      </dsp:nvSpPr>
      <dsp:spPr>
        <a:xfrm>
          <a:off x="9896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5591EA-FBD9-4983-AFB6-8AB26A93E71A}">
      <dsp:nvSpPr>
        <dsp:cNvPr id="0" name=""/>
        <dsp:cNvSpPr/>
      </dsp:nvSpPr>
      <dsp:spPr>
        <a:xfrm>
          <a:off x="93075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C3384C-11A6-45CC-93AB-DF5F0118BC7E}">
      <dsp:nvSpPr>
        <dsp:cNvPr id="0" name=""/>
        <dsp:cNvSpPr/>
      </dsp:nvSpPr>
      <dsp:spPr>
        <a:xfrm>
          <a:off x="176320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DA1140-EC7A-427E-B6B0-69424C1A626B}">
      <dsp:nvSpPr>
        <dsp:cNvPr id="0" name=""/>
        <dsp:cNvSpPr/>
      </dsp:nvSpPr>
      <dsp:spPr>
        <a:xfrm>
          <a:off x="259499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270C75-F5DD-4286-9430-7103FC073E63}">
      <dsp:nvSpPr>
        <dsp:cNvPr id="0" name=""/>
        <dsp:cNvSpPr/>
      </dsp:nvSpPr>
      <dsp:spPr>
        <a:xfrm>
          <a:off x="342744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39BD5F-C399-45E3-8FAF-2497B2B9C952}">
      <dsp:nvSpPr>
        <dsp:cNvPr id="0" name=""/>
        <dsp:cNvSpPr/>
      </dsp:nvSpPr>
      <dsp:spPr>
        <a:xfrm>
          <a:off x="425923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915DE9-A112-44DA-8D70-073CBB539055}">
      <dsp:nvSpPr>
        <dsp:cNvPr id="0" name=""/>
        <dsp:cNvSpPr/>
      </dsp:nvSpPr>
      <dsp:spPr>
        <a:xfrm>
          <a:off x="509168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6409D4-C268-4DB1-8331-35A8DA874135}">
      <dsp:nvSpPr>
        <dsp:cNvPr id="0" name=""/>
        <dsp:cNvSpPr/>
      </dsp:nvSpPr>
      <dsp:spPr>
        <a:xfrm>
          <a:off x="98960" y="1037475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Starts the server port from server.js</a:t>
          </a:r>
        </a:p>
      </dsp:txBody>
      <dsp:txXfrm>
        <a:off x="98960" y="1037475"/>
        <a:ext cx="5994814" cy="876723"/>
      </dsp:txXfrm>
    </dsp:sp>
    <dsp:sp modelId="{75A7C17D-60D6-4063-919B-101E9607F492}">
      <dsp:nvSpPr>
        <dsp:cNvPr id="0" name=""/>
        <dsp:cNvSpPr/>
      </dsp:nvSpPr>
      <dsp:spPr>
        <a:xfrm>
          <a:off x="98960" y="2142153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Localhost:2022</a:t>
          </a:r>
        </a:p>
      </dsp:txBody>
      <dsp:txXfrm>
        <a:off x="98960" y="2142153"/>
        <a:ext cx="5917882" cy="537989"/>
      </dsp:txXfrm>
    </dsp:sp>
    <dsp:sp modelId="{41ABAF5A-F41F-497D-9040-A5B7617FB50E}">
      <dsp:nvSpPr>
        <dsp:cNvPr id="0" name=""/>
        <dsp:cNvSpPr/>
      </dsp:nvSpPr>
      <dsp:spPr>
        <a:xfrm>
          <a:off x="9896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1A660B-92A3-46B7-ABB4-488D9ACAB08B}">
      <dsp:nvSpPr>
        <dsp:cNvPr id="0" name=""/>
        <dsp:cNvSpPr/>
      </dsp:nvSpPr>
      <dsp:spPr>
        <a:xfrm>
          <a:off x="93075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4490FC-459D-4927-8553-E303A61E26A3}">
      <dsp:nvSpPr>
        <dsp:cNvPr id="0" name=""/>
        <dsp:cNvSpPr/>
      </dsp:nvSpPr>
      <dsp:spPr>
        <a:xfrm>
          <a:off x="176320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6436F8-521C-4B0A-AE56-98B7D27A11EA}">
      <dsp:nvSpPr>
        <dsp:cNvPr id="0" name=""/>
        <dsp:cNvSpPr/>
      </dsp:nvSpPr>
      <dsp:spPr>
        <a:xfrm>
          <a:off x="259499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974865-D4DE-4A14-9332-8319717CA404}">
      <dsp:nvSpPr>
        <dsp:cNvPr id="0" name=""/>
        <dsp:cNvSpPr/>
      </dsp:nvSpPr>
      <dsp:spPr>
        <a:xfrm>
          <a:off x="342744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119AF6-2C53-4516-B33E-4C7F8C396633}">
      <dsp:nvSpPr>
        <dsp:cNvPr id="0" name=""/>
        <dsp:cNvSpPr/>
      </dsp:nvSpPr>
      <dsp:spPr>
        <a:xfrm>
          <a:off x="425923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2FF2A9-311C-4999-AD43-D8228E96C632}">
      <dsp:nvSpPr>
        <dsp:cNvPr id="0" name=""/>
        <dsp:cNvSpPr/>
      </dsp:nvSpPr>
      <dsp:spPr>
        <a:xfrm>
          <a:off x="509168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8AD507-152C-4402-8DA0-53AAE3DB0013}">
      <dsp:nvSpPr>
        <dsp:cNvPr id="0" name=""/>
        <dsp:cNvSpPr/>
      </dsp:nvSpPr>
      <dsp:spPr>
        <a:xfrm>
          <a:off x="98960" y="2789732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Redirect the app to home page</a:t>
          </a:r>
        </a:p>
      </dsp:txBody>
      <dsp:txXfrm>
        <a:off x="98960" y="2789732"/>
        <a:ext cx="5994814" cy="876723"/>
      </dsp:txXfrm>
    </dsp:sp>
    <dsp:sp modelId="{0550BDD8-75D3-4F59-BA4C-ADF527AF199B}">
      <dsp:nvSpPr>
        <dsp:cNvPr id="0" name=""/>
        <dsp:cNvSpPr/>
      </dsp:nvSpPr>
      <dsp:spPr>
        <a:xfrm>
          <a:off x="98960" y="3894410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URL request </a:t>
          </a:r>
        </a:p>
      </dsp:txBody>
      <dsp:txXfrm>
        <a:off x="98960" y="3894410"/>
        <a:ext cx="5917882" cy="537989"/>
      </dsp:txXfrm>
    </dsp:sp>
    <dsp:sp modelId="{5583A373-6ED4-414B-A3F7-12EDD04A47CA}">
      <dsp:nvSpPr>
        <dsp:cNvPr id="0" name=""/>
        <dsp:cNvSpPr/>
      </dsp:nvSpPr>
      <dsp:spPr>
        <a:xfrm>
          <a:off x="9896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AADFEF-C11D-409A-9576-4E831365B49D}">
      <dsp:nvSpPr>
        <dsp:cNvPr id="0" name=""/>
        <dsp:cNvSpPr/>
      </dsp:nvSpPr>
      <dsp:spPr>
        <a:xfrm>
          <a:off x="93075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9C1DAB-301F-442F-9449-C70A3402E543}">
      <dsp:nvSpPr>
        <dsp:cNvPr id="0" name=""/>
        <dsp:cNvSpPr/>
      </dsp:nvSpPr>
      <dsp:spPr>
        <a:xfrm>
          <a:off x="176320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D9F71F-3586-493F-88FB-5EFEDF3EAD2A}">
      <dsp:nvSpPr>
        <dsp:cNvPr id="0" name=""/>
        <dsp:cNvSpPr/>
      </dsp:nvSpPr>
      <dsp:spPr>
        <a:xfrm>
          <a:off x="259499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7D7945-D533-4D18-B917-8D9E9A158F57}">
      <dsp:nvSpPr>
        <dsp:cNvPr id="0" name=""/>
        <dsp:cNvSpPr/>
      </dsp:nvSpPr>
      <dsp:spPr>
        <a:xfrm>
          <a:off x="342744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072DA7-3320-46FE-83E9-5AA4FCA23640}">
      <dsp:nvSpPr>
        <dsp:cNvPr id="0" name=""/>
        <dsp:cNvSpPr/>
      </dsp:nvSpPr>
      <dsp:spPr>
        <a:xfrm>
          <a:off x="425923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FBCA86-0DC3-4262-ADD9-B5D817698037}">
      <dsp:nvSpPr>
        <dsp:cNvPr id="0" name=""/>
        <dsp:cNvSpPr/>
      </dsp:nvSpPr>
      <dsp:spPr>
        <a:xfrm>
          <a:off x="509168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98FA88-6C26-4E35-A265-C365CFFB97D2}">
      <dsp:nvSpPr>
        <dsp:cNvPr id="0" name=""/>
        <dsp:cNvSpPr/>
      </dsp:nvSpPr>
      <dsp:spPr>
        <a:xfrm>
          <a:off x="98960" y="4541990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The app will go to server.js and then find the task to perform.</a:t>
          </a:r>
        </a:p>
      </dsp:txBody>
      <dsp:txXfrm>
        <a:off x="98960" y="4541990"/>
        <a:ext cx="5994814" cy="8767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E1117-2549-4EDB-9CC6-B8709E71AF60}">
      <dsp:nvSpPr>
        <dsp:cNvPr id="0" name=""/>
        <dsp:cNvSpPr/>
      </dsp:nvSpPr>
      <dsp:spPr>
        <a:xfrm>
          <a:off x="98960" y="389895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Form in action</a:t>
          </a:r>
          <a:endParaRPr lang="en-US" sz="2600" kern="1200" dirty="0"/>
        </a:p>
      </dsp:txBody>
      <dsp:txXfrm>
        <a:off x="98960" y="389895"/>
        <a:ext cx="5917882" cy="537989"/>
      </dsp:txXfrm>
    </dsp:sp>
    <dsp:sp modelId="{480A91CE-4C72-440D-9F1C-576EDD65E9B3}">
      <dsp:nvSpPr>
        <dsp:cNvPr id="0" name=""/>
        <dsp:cNvSpPr/>
      </dsp:nvSpPr>
      <dsp:spPr>
        <a:xfrm>
          <a:off x="9896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5591EA-FBD9-4983-AFB6-8AB26A93E71A}">
      <dsp:nvSpPr>
        <dsp:cNvPr id="0" name=""/>
        <dsp:cNvSpPr/>
      </dsp:nvSpPr>
      <dsp:spPr>
        <a:xfrm>
          <a:off x="93075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C3384C-11A6-45CC-93AB-DF5F0118BC7E}">
      <dsp:nvSpPr>
        <dsp:cNvPr id="0" name=""/>
        <dsp:cNvSpPr/>
      </dsp:nvSpPr>
      <dsp:spPr>
        <a:xfrm>
          <a:off x="176320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DA1140-EC7A-427E-B6B0-69424C1A626B}">
      <dsp:nvSpPr>
        <dsp:cNvPr id="0" name=""/>
        <dsp:cNvSpPr/>
      </dsp:nvSpPr>
      <dsp:spPr>
        <a:xfrm>
          <a:off x="259499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270C75-F5DD-4286-9430-7103FC073E63}">
      <dsp:nvSpPr>
        <dsp:cNvPr id="0" name=""/>
        <dsp:cNvSpPr/>
      </dsp:nvSpPr>
      <dsp:spPr>
        <a:xfrm>
          <a:off x="342744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39BD5F-C399-45E3-8FAF-2497B2B9C952}">
      <dsp:nvSpPr>
        <dsp:cNvPr id="0" name=""/>
        <dsp:cNvSpPr/>
      </dsp:nvSpPr>
      <dsp:spPr>
        <a:xfrm>
          <a:off x="4259231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915DE9-A112-44DA-8D70-073CBB539055}">
      <dsp:nvSpPr>
        <dsp:cNvPr id="0" name=""/>
        <dsp:cNvSpPr/>
      </dsp:nvSpPr>
      <dsp:spPr>
        <a:xfrm>
          <a:off x="5091680" y="927885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6409D4-C268-4DB1-8331-35A8DA874135}">
      <dsp:nvSpPr>
        <dsp:cNvPr id="0" name=""/>
        <dsp:cNvSpPr/>
      </dsp:nvSpPr>
      <dsp:spPr>
        <a:xfrm>
          <a:off x="98960" y="1037475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It uses post method to send data</a:t>
          </a:r>
        </a:p>
      </dsp:txBody>
      <dsp:txXfrm>
        <a:off x="98960" y="1037475"/>
        <a:ext cx="5994814" cy="876723"/>
      </dsp:txXfrm>
    </dsp:sp>
    <dsp:sp modelId="{75A7C17D-60D6-4063-919B-101E9607F492}">
      <dsp:nvSpPr>
        <dsp:cNvPr id="0" name=""/>
        <dsp:cNvSpPr/>
      </dsp:nvSpPr>
      <dsp:spPr>
        <a:xfrm>
          <a:off x="98960" y="2142153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body-parser come  into action</a:t>
          </a:r>
        </a:p>
      </dsp:txBody>
      <dsp:txXfrm>
        <a:off x="98960" y="2142153"/>
        <a:ext cx="5917882" cy="537989"/>
      </dsp:txXfrm>
    </dsp:sp>
    <dsp:sp modelId="{41ABAF5A-F41F-497D-9040-A5B7617FB50E}">
      <dsp:nvSpPr>
        <dsp:cNvPr id="0" name=""/>
        <dsp:cNvSpPr/>
      </dsp:nvSpPr>
      <dsp:spPr>
        <a:xfrm>
          <a:off x="9896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1A660B-92A3-46B7-ABB4-488D9ACAB08B}">
      <dsp:nvSpPr>
        <dsp:cNvPr id="0" name=""/>
        <dsp:cNvSpPr/>
      </dsp:nvSpPr>
      <dsp:spPr>
        <a:xfrm>
          <a:off x="93075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4490FC-459D-4927-8553-E303A61E26A3}">
      <dsp:nvSpPr>
        <dsp:cNvPr id="0" name=""/>
        <dsp:cNvSpPr/>
      </dsp:nvSpPr>
      <dsp:spPr>
        <a:xfrm>
          <a:off x="176320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6436F8-521C-4B0A-AE56-98B7D27A11EA}">
      <dsp:nvSpPr>
        <dsp:cNvPr id="0" name=""/>
        <dsp:cNvSpPr/>
      </dsp:nvSpPr>
      <dsp:spPr>
        <a:xfrm>
          <a:off x="259499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974865-D4DE-4A14-9332-8319717CA404}">
      <dsp:nvSpPr>
        <dsp:cNvPr id="0" name=""/>
        <dsp:cNvSpPr/>
      </dsp:nvSpPr>
      <dsp:spPr>
        <a:xfrm>
          <a:off x="342744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119AF6-2C53-4516-B33E-4C7F8C396633}">
      <dsp:nvSpPr>
        <dsp:cNvPr id="0" name=""/>
        <dsp:cNvSpPr/>
      </dsp:nvSpPr>
      <dsp:spPr>
        <a:xfrm>
          <a:off x="4259231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2FF2A9-311C-4999-AD43-D8228E96C632}">
      <dsp:nvSpPr>
        <dsp:cNvPr id="0" name=""/>
        <dsp:cNvSpPr/>
      </dsp:nvSpPr>
      <dsp:spPr>
        <a:xfrm>
          <a:off x="5091680" y="2680142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8AD507-152C-4402-8DA0-53AAE3DB0013}">
      <dsp:nvSpPr>
        <dsp:cNvPr id="0" name=""/>
        <dsp:cNvSpPr/>
      </dsp:nvSpPr>
      <dsp:spPr>
        <a:xfrm>
          <a:off x="98960" y="2789732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It will read the data from URL</a:t>
          </a:r>
        </a:p>
      </dsp:txBody>
      <dsp:txXfrm>
        <a:off x="98960" y="2789732"/>
        <a:ext cx="5994814" cy="876723"/>
      </dsp:txXfrm>
    </dsp:sp>
    <dsp:sp modelId="{0550BDD8-75D3-4F59-BA4C-ADF527AF199B}">
      <dsp:nvSpPr>
        <dsp:cNvPr id="0" name=""/>
        <dsp:cNvSpPr/>
      </dsp:nvSpPr>
      <dsp:spPr>
        <a:xfrm>
          <a:off x="98960" y="3894410"/>
          <a:ext cx="5917882" cy="537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Save the .txt file</a:t>
          </a:r>
        </a:p>
      </dsp:txBody>
      <dsp:txXfrm>
        <a:off x="98960" y="3894410"/>
        <a:ext cx="5917882" cy="537989"/>
      </dsp:txXfrm>
    </dsp:sp>
    <dsp:sp modelId="{5583A373-6ED4-414B-A3F7-12EDD04A47CA}">
      <dsp:nvSpPr>
        <dsp:cNvPr id="0" name=""/>
        <dsp:cNvSpPr/>
      </dsp:nvSpPr>
      <dsp:spPr>
        <a:xfrm>
          <a:off x="9896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AADFEF-C11D-409A-9576-4E831365B49D}">
      <dsp:nvSpPr>
        <dsp:cNvPr id="0" name=""/>
        <dsp:cNvSpPr/>
      </dsp:nvSpPr>
      <dsp:spPr>
        <a:xfrm>
          <a:off x="93075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9C1DAB-301F-442F-9449-C70A3402E543}">
      <dsp:nvSpPr>
        <dsp:cNvPr id="0" name=""/>
        <dsp:cNvSpPr/>
      </dsp:nvSpPr>
      <dsp:spPr>
        <a:xfrm>
          <a:off x="176320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D9F71F-3586-493F-88FB-5EFEDF3EAD2A}">
      <dsp:nvSpPr>
        <dsp:cNvPr id="0" name=""/>
        <dsp:cNvSpPr/>
      </dsp:nvSpPr>
      <dsp:spPr>
        <a:xfrm>
          <a:off x="259499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7D7945-D533-4D18-B917-8D9E9A158F57}">
      <dsp:nvSpPr>
        <dsp:cNvPr id="0" name=""/>
        <dsp:cNvSpPr/>
      </dsp:nvSpPr>
      <dsp:spPr>
        <a:xfrm>
          <a:off x="342744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072DA7-3320-46FE-83E9-5AA4FCA23640}">
      <dsp:nvSpPr>
        <dsp:cNvPr id="0" name=""/>
        <dsp:cNvSpPr/>
      </dsp:nvSpPr>
      <dsp:spPr>
        <a:xfrm>
          <a:off x="4259231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FBCA86-0DC3-4262-ADD9-B5D817698037}">
      <dsp:nvSpPr>
        <dsp:cNvPr id="0" name=""/>
        <dsp:cNvSpPr/>
      </dsp:nvSpPr>
      <dsp:spPr>
        <a:xfrm>
          <a:off x="5091680" y="4432400"/>
          <a:ext cx="1384784" cy="1095904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98FA88-6C26-4E35-A265-C365CFFB97D2}">
      <dsp:nvSpPr>
        <dsp:cNvPr id="0" name=""/>
        <dsp:cNvSpPr/>
      </dsp:nvSpPr>
      <dsp:spPr>
        <a:xfrm>
          <a:off x="98960" y="4541990"/>
          <a:ext cx="5994814" cy="876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By the help of </a:t>
          </a:r>
          <a:r>
            <a:rPr lang="en-US" sz="2600" b="1" kern="1200" dirty="0" err="1"/>
            <a:t>fs.writeFileSync</a:t>
          </a:r>
          <a:r>
            <a:rPr lang="en-US" sz="2600" b="1" kern="1200" dirty="0"/>
            <a:t> the booking file is created.</a:t>
          </a:r>
        </a:p>
      </dsp:txBody>
      <dsp:txXfrm>
        <a:off x="98960" y="4541990"/>
        <a:ext cx="5994814" cy="876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1CF908-B9F8-4D75-9563-AB61F9135D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EC0F2-C9ED-4E40-9090-1AABA509E0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24071-69B2-40A7-B3EA-674584CE017F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43BCB-1A9C-419E-A510-1B43D44FD1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ECDCF-FA4F-4A45-8FAD-9C923EE306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A0F0C-BE24-43A8-A6ED-60EC67C28C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89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6B909-20DD-493C-AC6E-6A09AF3AE40E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A3186-490C-4963-9CE5-58096C2F0B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6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89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33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13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77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01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23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07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345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73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04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048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3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37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3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95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802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068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45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528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667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01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3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90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6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3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76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66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40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0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5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microsoft.com/office/2007/relationships/hdphoto" Target="../media/hdphoto1.wdp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cky beach&#10;&#10;">
            <a:extLst>
              <a:ext uri="{FF2B5EF4-FFF2-40B4-BE49-F238E27FC236}">
                <a16:creationId xmlns:a16="http://schemas.microsoft.com/office/drawing/2014/main" id="{1D741830-4E4E-4CA5-B92A-047E598CB2C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03" y="1213"/>
            <a:ext cx="12191980" cy="68579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F41A68A-8CD1-4105-B4EC-A56286CB0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2616" y="1411015"/>
            <a:ext cx="7808159" cy="4103960"/>
            <a:chOff x="2202616" y="1411015"/>
            <a:chExt cx="7808159" cy="4103960"/>
          </a:xfrm>
        </p:grpSpPr>
        <p:sp>
          <p:nvSpPr>
            <p:cNvPr id="11" name="Freeform 16">
              <a:extLst>
                <a:ext uri="{FF2B5EF4-FFF2-40B4-BE49-F238E27FC236}">
                  <a16:creationId xmlns:a16="http://schemas.microsoft.com/office/drawing/2014/main" id="{7B955F46-02E4-4A82-96F5-CBAFDD4A7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02616" y="1411015"/>
              <a:ext cx="7808159" cy="4103960"/>
            </a:xfrm>
            <a:custGeom>
              <a:avLst/>
              <a:gdLst>
                <a:gd name="connsiteX0" fmla="*/ 7589084 w 7808159"/>
                <a:gd name="connsiteY0" fmla="*/ 3803605 h 4103960"/>
                <a:gd name="connsiteX1" fmla="*/ 7512884 w 7808159"/>
                <a:gd name="connsiteY1" fmla="*/ 3879805 h 4103960"/>
                <a:gd name="connsiteX2" fmla="*/ 7589084 w 7808159"/>
                <a:gd name="connsiteY2" fmla="*/ 3956005 h 4103960"/>
                <a:gd name="connsiteX3" fmla="*/ 7665284 w 7808159"/>
                <a:gd name="connsiteY3" fmla="*/ 3879805 h 4103960"/>
                <a:gd name="connsiteX4" fmla="*/ 7589084 w 7808159"/>
                <a:gd name="connsiteY4" fmla="*/ 3803605 h 4103960"/>
                <a:gd name="connsiteX5" fmla="*/ 197684 w 7808159"/>
                <a:gd name="connsiteY5" fmla="*/ 3803605 h 4103960"/>
                <a:gd name="connsiteX6" fmla="*/ 121484 w 7808159"/>
                <a:gd name="connsiteY6" fmla="*/ 3879805 h 4103960"/>
                <a:gd name="connsiteX7" fmla="*/ 197684 w 7808159"/>
                <a:gd name="connsiteY7" fmla="*/ 3956005 h 4103960"/>
                <a:gd name="connsiteX8" fmla="*/ 273884 w 7808159"/>
                <a:gd name="connsiteY8" fmla="*/ 3879805 h 4103960"/>
                <a:gd name="connsiteX9" fmla="*/ 197684 w 7808159"/>
                <a:gd name="connsiteY9" fmla="*/ 3803605 h 4103960"/>
                <a:gd name="connsiteX10" fmla="*/ 7604324 w 7808159"/>
                <a:gd name="connsiteY10" fmla="*/ 130765 h 4103960"/>
                <a:gd name="connsiteX11" fmla="*/ 7528124 w 7808159"/>
                <a:gd name="connsiteY11" fmla="*/ 206965 h 4103960"/>
                <a:gd name="connsiteX12" fmla="*/ 7604324 w 7808159"/>
                <a:gd name="connsiteY12" fmla="*/ 283165 h 4103960"/>
                <a:gd name="connsiteX13" fmla="*/ 7680524 w 7808159"/>
                <a:gd name="connsiteY13" fmla="*/ 206965 h 4103960"/>
                <a:gd name="connsiteX14" fmla="*/ 7604324 w 7808159"/>
                <a:gd name="connsiteY14" fmla="*/ 130765 h 4103960"/>
                <a:gd name="connsiteX15" fmla="*/ 197684 w 7808159"/>
                <a:gd name="connsiteY15" fmla="*/ 130765 h 4103960"/>
                <a:gd name="connsiteX16" fmla="*/ 121484 w 7808159"/>
                <a:gd name="connsiteY16" fmla="*/ 206965 h 4103960"/>
                <a:gd name="connsiteX17" fmla="*/ 197684 w 7808159"/>
                <a:gd name="connsiteY17" fmla="*/ 283165 h 4103960"/>
                <a:gd name="connsiteX18" fmla="*/ 273884 w 7808159"/>
                <a:gd name="connsiteY18" fmla="*/ 206965 h 4103960"/>
                <a:gd name="connsiteX19" fmla="*/ 197684 w 7808159"/>
                <a:gd name="connsiteY19" fmla="*/ 130765 h 4103960"/>
                <a:gd name="connsiteX20" fmla="*/ 0 w 7808159"/>
                <a:gd name="connsiteY20" fmla="*/ 0 h 4103960"/>
                <a:gd name="connsiteX21" fmla="*/ 7808159 w 7808159"/>
                <a:gd name="connsiteY21" fmla="*/ 0 h 4103960"/>
                <a:gd name="connsiteX22" fmla="*/ 7808159 w 7808159"/>
                <a:gd name="connsiteY22" fmla="*/ 4103960 h 4103960"/>
                <a:gd name="connsiteX23" fmla="*/ 0 w 7808159"/>
                <a:gd name="connsiteY23" fmla="*/ 4103960 h 41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08159" h="4103960">
                  <a:moveTo>
                    <a:pt x="7589084" y="3803605"/>
                  </a:moveTo>
                  <a:cubicBezTo>
                    <a:pt x="7547000" y="3803605"/>
                    <a:pt x="7512884" y="3837721"/>
                    <a:pt x="7512884" y="3879805"/>
                  </a:cubicBezTo>
                  <a:cubicBezTo>
                    <a:pt x="7512884" y="3921889"/>
                    <a:pt x="7547000" y="3956005"/>
                    <a:pt x="7589084" y="3956005"/>
                  </a:cubicBezTo>
                  <a:cubicBezTo>
                    <a:pt x="7631168" y="3956005"/>
                    <a:pt x="7665284" y="3921889"/>
                    <a:pt x="7665284" y="3879805"/>
                  </a:cubicBezTo>
                  <a:cubicBezTo>
                    <a:pt x="7665284" y="3837721"/>
                    <a:pt x="7631168" y="3803605"/>
                    <a:pt x="7589084" y="3803605"/>
                  </a:cubicBezTo>
                  <a:close/>
                  <a:moveTo>
                    <a:pt x="197684" y="3803605"/>
                  </a:moveTo>
                  <a:cubicBezTo>
                    <a:pt x="155600" y="3803605"/>
                    <a:pt x="121484" y="3837721"/>
                    <a:pt x="121484" y="3879805"/>
                  </a:cubicBezTo>
                  <a:cubicBezTo>
                    <a:pt x="121484" y="3921889"/>
                    <a:pt x="155600" y="3956005"/>
                    <a:pt x="197684" y="3956005"/>
                  </a:cubicBezTo>
                  <a:cubicBezTo>
                    <a:pt x="239768" y="3956005"/>
                    <a:pt x="273884" y="3921889"/>
                    <a:pt x="273884" y="3879805"/>
                  </a:cubicBezTo>
                  <a:cubicBezTo>
                    <a:pt x="273884" y="3837721"/>
                    <a:pt x="239768" y="3803605"/>
                    <a:pt x="197684" y="3803605"/>
                  </a:cubicBezTo>
                  <a:close/>
                  <a:moveTo>
                    <a:pt x="7604324" y="130765"/>
                  </a:moveTo>
                  <a:cubicBezTo>
                    <a:pt x="7562240" y="130765"/>
                    <a:pt x="7528124" y="164881"/>
                    <a:pt x="7528124" y="206965"/>
                  </a:cubicBezTo>
                  <a:cubicBezTo>
                    <a:pt x="7528124" y="249049"/>
                    <a:pt x="7562240" y="283165"/>
                    <a:pt x="7604324" y="283165"/>
                  </a:cubicBezTo>
                  <a:cubicBezTo>
                    <a:pt x="7646408" y="283165"/>
                    <a:pt x="7680524" y="249049"/>
                    <a:pt x="7680524" y="206965"/>
                  </a:cubicBezTo>
                  <a:cubicBezTo>
                    <a:pt x="7680524" y="164881"/>
                    <a:pt x="7646408" y="130765"/>
                    <a:pt x="7604324" y="130765"/>
                  </a:cubicBezTo>
                  <a:close/>
                  <a:moveTo>
                    <a:pt x="197684" y="130765"/>
                  </a:moveTo>
                  <a:cubicBezTo>
                    <a:pt x="155600" y="130765"/>
                    <a:pt x="121484" y="164881"/>
                    <a:pt x="121484" y="206965"/>
                  </a:cubicBezTo>
                  <a:cubicBezTo>
                    <a:pt x="121484" y="249049"/>
                    <a:pt x="155600" y="283165"/>
                    <a:pt x="197684" y="283165"/>
                  </a:cubicBezTo>
                  <a:cubicBezTo>
                    <a:pt x="239768" y="283165"/>
                    <a:pt x="273884" y="249049"/>
                    <a:pt x="273884" y="206965"/>
                  </a:cubicBezTo>
                  <a:cubicBezTo>
                    <a:pt x="273884" y="164881"/>
                    <a:pt x="239768" y="130765"/>
                    <a:pt x="197684" y="130765"/>
                  </a:cubicBezTo>
                  <a:close/>
                  <a:moveTo>
                    <a:pt x="0" y="0"/>
                  </a:moveTo>
                  <a:lnTo>
                    <a:pt x="7808159" y="0"/>
                  </a:lnTo>
                  <a:lnTo>
                    <a:pt x="7808159" y="4103960"/>
                  </a:lnTo>
                  <a:lnTo>
                    <a:pt x="0" y="4103960"/>
                  </a:lnTo>
                  <a:close/>
                </a:path>
              </a:pathLst>
            </a:custGeom>
            <a:blipFill dpi="0" rotWithShape="1">
              <a:blip r:embed="rId5">
                <a:alphaModFix amt="83000"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90000" sy="100000" flip="none" algn="ctr"/>
            </a:blipFill>
            <a:ln>
              <a:noFill/>
            </a:ln>
            <a:effectLst>
              <a:outerShdw blurRad="114300" dist="127000" dir="5400000" sx="99000" sy="99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woPt" dir="t"/>
            </a:scene3d>
            <a:sp3d contourW="6350">
              <a:bevelT w="12700" h="0" prst="coolSlant"/>
              <a:contourClr>
                <a:schemeClr val="bg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79775EF-026C-4E4A-873B-185915FB4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278995" y="1501257"/>
              <a:ext cx="7645811" cy="3928374"/>
              <a:chOff x="2278995" y="1501257"/>
              <a:chExt cx="7645811" cy="3928374"/>
            </a:xfrm>
          </p:grpSpPr>
          <p:sp>
            <p:nvSpPr>
              <p:cNvPr id="13" name="Donut 19">
                <a:extLst>
                  <a:ext uri="{FF2B5EF4-FFF2-40B4-BE49-F238E27FC236}">
                    <a16:creationId xmlns:a16="http://schemas.microsoft.com/office/drawing/2014/main" id="{400D0967-F02F-4275-8520-75D52A1DF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677918" y="1501257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Donut 21">
                <a:extLst>
                  <a:ext uri="{FF2B5EF4-FFF2-40B4-BE49-F238E27FC236}">
                    <a16:creationId xmlns:a16="http://schemas.microsoft.com/office/drawing/2014/main" id="{B4B16BA1-0F90-43DD-9D6C-6F196A15A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673719" y="517472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Donut 22">
                <a:extLst>
                  <a:ext uri="{FF2B5EF4-FFF2-40B4-BE49-F238E27FC236}">
                    <a16:creationId xmlns:a16="http://schemas.microsoft.com/office/drawing/2014/main" id="{7B652CBC-3D51-4C0E-8DDE-2C4A49B387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78995" y="1501257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Donut 23">
                <a:extLst>
                  <a:ext uri="{FF2B5EF4-FFF2-40B4-BE49-F238E27FC236}">
                    <a16:creationId xmlns:a16="http://schemas.microsoft.com/office/drawing/2014/main" id="{3AFF0419-6554-4FDD-93AB-8A8C45FF5B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78995" y="5182743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774D57-151E-4936-9AF4-E70073D4E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7636" y="2080759"/>
            <a:ext cx="6815669" cy="151553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highlight>
                  <a:srgbClr val="C0C0C0"/>
                </a:highlight>
              </a:rPr>
              <a:t>WE TRAVEL </a:t>
            </a:r>
            <a:br>
              <a:rPr lang="en-US" sz="3200" dirty="0"/>
            </a:br>
            <a:r>
              <a:rPr lang="en-US" sz="3200" dirty="0"/>
              <a:t>INT222-ADVANCED 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70FC1-A32E-43A6-9E96-92974CB54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687287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Shivam</a:t>
            </a:r>
            <a:r>
              <a:rPr lang="en-US" sz="2400" b="1" dirty="0"/>
              <a:t> Kashyap</a:t>
            </a:r>
          </a:p>
          <a:p>
            <a:r>
              <a:rPr lang="en-US" sz="2400" b="1" dirty="0"/>
              <a:t>KM062B71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310D7E-8F1E-4C2F-8824-E43E043DD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Palm tree">
            <a:extLst>
              <a:ext uri="{FF2B5EF4-FFF2-40B4-BE49-F238E27FC236}">
                <a16:creationId xmlns:a16="http://schemas.microsoft.com/office/drawing/2014/main" id="{5A75EE0A-53B5-4719-9CB7-5387E99D98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0409" y="1367928"/>
            <a:ext cx="914400" cy="695403"/>
          </a:xfrm>
          <a:prstGeom prst="rect">
            <a:avLst/>
          </a:prstGeom>
        </p:spPr>
      </p:pic>
      <p:pic>
        <p:nvPicPr>
          <p:cNvPr id="17" name="Graphic 16" descr="Beach ball">
            <a:extLst>
              <a:ext uri="{FF2B5EF4-FFF2-40B4-BE49-F238E27FC236}">
                <a16:creationId xmlns:a16="http://schemas.microsoft.com/office/drawing/2014/main" id="{48F21C9B-2A2B-49E0-A15C-401F0E8DE9C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48889" y="1558235"/>
            <a:ext cx="548640" cy="548640"/>
          </a:xfrm>
          <a:prstGeom prst="rect">
            <a:avLst/>
          </a:prstGeom>
        </p:spPr>
      </p:pic>
      <p:pic>
        <p:nvPicPr>
          <p:cNvPr id="20" name="Graphic 19" descr="Bucket and shovel">
            <a:extLst>
              <a:ext uri="{FF2B5EF4-FFF2-40B4-BE49-F238E27FC236}">
                <a16:creationId xmlns:a16="http://schemas.microsoft.com/office/drawing/2014/main" id="{02432592-29B9-4972-91B0-C8987327EC8D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94809" y="1423400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13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00E9-8116-4990-B241-6223D73C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4654296" cy="6857999"/>
          </a:xfr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>
            <a:normAutofit/>
          </a:bodyPr>
          <a:lstStyle/>
          <a:p>
            <a:r>
              <a:rPr lang="en-US" sz="13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BAC166F-4FA7-5BCB-A123-60C1467F7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96183" y="703019"/>
            <a:ext cx="6468490" cy="156120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D3BE9D-F04B-9937-B84B-485137B7E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433" y="2730463"/>
            <a:ext cx="4408572" cy="288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27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00E9-8116-4990-B241-6223D73C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696353" cy="6857999"/>
          </a:xfr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>
            <a:normAutofit/>
          </a:bodyPr>
          <a:lstStyle/>
          <a:p>
            <a:r>
              <a:rPr lang="en-US" sz="7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body-parser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C9EFD2-C565-FE7B-D958-161CAE951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897" y="4111125"/>
            <a:ext cx="7682062" cy="17127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4BBFFA-FDF5-E4AE-C6E7-E2A1E52A2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462" y="1633267"/>
            <a:ext cx="7494609" cy="171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5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3" y="954756"/>
            <a:ext cx="3145971" cy="494600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WORKING OF THE WEB APPLICATION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Content Placeholder 6" descr="SmartArt">
            <a:extLst>
              <a:ext uri="{FF2B5EF4-FFF2-40B4-BE49-F238E27FC236}">
                <a16:creationId xmlns:a16="http://schemas.microsoft.com/office/drawing/2014/main" id="{B2E1BEE4-C00C-453D-A483-736EC14BB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010352"/>
              </p:ext>
            </p:extLst>
          </p:nvPr>
        </p:nvGraphicFramePr>
        <p:xfrm>
          <a:off x="5158661" y="311340"/>
          <a:ext cx="6575425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67277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3" y="954756"/>
            <a:ext cx="3145971" cy="494600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WORKING OF THE WEB APPLICATION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Content Placeholder 6" descr="SmartArt">
            <a:extLst>
              <a:ext uri="{FF2B5EF4-FFF2-40B4-BE49-F238E27FC236}">
                <a16:creationId xmlns:a16="http://schemas.microsoft.com/office/drawing/2014/main" id="{B2E1BEE4-C00C-453D-A483-736EC14BB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684768"/>
              </p:ext>
            </p:extLst>
          </p:nvPr>
        </p:nvGraphicFramePr>
        <p:xfrm>
          <a:off x="5158661" y="311340"/>
          <a:ext cx="6575425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66124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D5E3CF8B-6090-4FFC-B9BE-6FF60AEE4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444405B-FBD8-46A8-84D6-CE727801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221A9CB9-F531-48D3-A506-95FE253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FD39BF5-DFD4-40A5-8009-2EA1391AB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691" y="494556"/>
            <a:ext cx="1122744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Shell">
            <a:extLst>
              <a:ext uri="{FF2B5EF4-FFF2-40B4-BE49-F238E27FC236}">
                <a16:creationId xmlns:a16="http://schemas.microsoft.com/office/drawing/2014/main" id="{F3D62F01-3570-47E7-BD58-A33F86CA145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88" r="1" b="1"/>
          <a:stretch/>
        </p:blipFill>
        <p:spPr>
          <a:xfrm>
            <a:off x="480691" y="494555"/>
            <a:ext cx="11227442" cy="5883296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3A0F723F-8F96-43F7-9D99-0D837624E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020" y="577316"/>
            <a:ext cx="11056826" cy="5728876"/>
            <a:chOff x="574020" y="519524"/>
            <a:chExt cx="11056826" cy="572887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1B4D856-F364-4DDD-BC91-4D024A825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75937" y="519524"/>
              <a:ext cx="246888" cy="246888"/>
              <a:chOff x="582041" y="6001512"/>
              <a:chExt cx="246888" cy="246888"/>
            </a:xfrm>
          </p:grpSpPr>
          <p:sp useBgFill="1">
            <p:nvSpPr>
              <p:cNvPr id="51" name="Oval 72">
                <a:extLst>
                  <a:ext uri="{FF2B5EF4-FFF2-40B4-BE49-F238E27FC236}">
                    <a16:creationId xmlns:a16="http://schemas.microsoft.com/office/drawing/2014/main" id="{72F1CBC0-365A-4E91-A63B-B7599EDED5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2300" y="6049879"/>
                <a:ext cx="155448" cy="155448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Donut 38">
                <a:extLst>
                  <a:ext uri="{FF2B5EF4-FFF2-40B4-BE49-F238E27FC236}">
                    <a16:creationId xmlns:a16="http://schemas.microsoft.com/office/drawing/2014/main" id="{BE55A32E-C79F-4FD7-8BA4-7F3613D7BE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2041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22DCA41-FD40-45D5-A909-60754B580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83958" y="6001512"/>
              <a:ext cx="246888" cy="246888"/>
              <a:chOff x="590062" y="6001512"/>
              <a:chExt cx="246888" cy="246888"/>
            </a:xfrm>
          </p:grpSpPr>
          <p:sp useBgFill="1">
            <p:nvSpPr>
              <p:cNvPr id="53" name="Oval 70">
                <a:extLst>
                  <a:ext uri="{FF2B5EF4-FFF2-40B4-BE49-F238E27FC236}">
                    <a16:creationId xmlns:a16="http://schemas.microsoft.com/office/drawing/2014/main" id="{03F3D55A-B20B-496C-B8DC-9E0C593E9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342" y="6057900"/>
                <a:ext cx="139700" cy="139700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Donut 36">
                <a:extLst>
                  <a:ext uri="{FF2B5EF4-FFF2-40B4-BE49-F238E27FC236}">
                    <a16:creationId xmlns:a16="http://schemas.microsoft.com/office/drawing/2014/main" id="{60221C8D-9A7A-4F34-AEE0-CF6BE6A4F0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0062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7419ED5-1433-4FFB-A272-D18229B04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4020" y="519524"/>
              <a:ext cx="246888" cy="246888"/>
              <a:chOff x="574020" y="6001512"/>
              <a:chExt cx="246888" cy="246888"/>
            </a:xfrm>
          </p:grpSpPr>
          <p:sp useBgFill="1">
            <p:nvSpPr>
              <p:cNvPr id="57" name="Oval 68">
                <a:extLst>
                  <a:ext uri="{FF2B5EF4-FFF2-40B4-BE49-F238E27FC236}">
                    <a16:creationId xmlns:a16="http://schemas.microsoft.com/office/drawing/2014/main" id="{8CBEE95B-136E-45DC-90DC-5E7C76EB4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2300" y="6057900"/>
                <a:ext cx="146304" cy="146304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Donut 34">
                <a:extLst>
                  <a:ext uri="{FF2B5EF4-FFF2-40B4-BE49-F238E27FC236}">
                    <a16:creationId xmlns:a16="http://schemas.microsoft.com/office/drawing/2014/main" id="{7A142A39-09DE-427E-98BE-AB81BBA21A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4020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6260297-94CB-4B81-B325-16CE9D23D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4020" y="6001512"/>
              <a:ext cx="246888" cy="246888"/>
              <a:chOff x="574020" y="6001512"/>
              <a:chExt cx="246888" cy="246888"/>
            </a:xfrm>
          </p:grpSpPr>
          <p:sp useBgFill="1">
            <p:nvSpPr>
              <p:cNvPr id="61" name="Oval 66">
                <a:extLst>
                  <a:ext uri="{FF2B5EF4-FFF2-40B4-BE49-F238E27FC236}">
                    <a16:creationId xmlns:a16="http://schemas.microsoft.com/office/drawing/2014/main" id="{2CFE29B2-BBC3-4B31-9C8A-D8378E5CE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2300" y="6057900"/>
                <a:ext cx="139700" cy="139700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Donut 32">
                <a:extLst>
                  <a:ext uri="{FF2B5EF4-FFF2-40B4-BE49-F238E27FC236}">
                    <a16:creationId xmlns:a16="http://schemas.microsoft.com/office/drawing/2014/main" id="{9A38BB73-EDDD-49D1-A06C-2B793E000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4020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4F001B-64F9-495D-AEA3-E3764742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403" y="1113698"/>
            <a:ext cx="8229600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46C0-D253-452B-804F-FCA565573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3003" y="3729894"/>
            <a:ext cx="7772400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100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135029A-5B59-4B80-8F56-B7BB132D6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70123" y="3594428"/>
            <a:ext cx="81381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44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6167-B889-A7F1-9617-4E871DFA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All about the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F7743-72DD-DF89-8896-F10FE3486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design of this We Travel Express website considers the Indian culture's joint family system.</a:t>
            </a:r>
            <a:endParaRPr lang="en-IN" sz="3200" dirty="0"/>
          </a:p>
          <a:p>
            <a:r>
              <a:rPr lang="en-IN" sz="3200" dirty="0"/>
              <a:t>This web app lets you explore and plan your vacation.</a:t>
            </a:r>
          </a:p>
          <a:p>
            <a:r>
              <a:rPr lang="en-IN" sz="3200" dirty="0"/>
              <a:t>Book your trip with us.</a:t>
            </a:r>
          </a:p>
          <a:p>
            <a:r>
              <a:rPr lang="en-IN" sz="3200" dirty="0"/>
              <a:t>HTML, CSS, JS, and Nodejs are used to build this app.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24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TEMPLATES (.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ejs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262626"/>
              </a:solidFill>
            </a:endParaRPr>
          </a:p>
        </p:txBody>
      </p:sp>
      <p:graphicFrame>
        <p:nvGraphicFramePr>
          <p:cNvPr id="24" name="Content Placeholder 8" descr="Smart Icons">
            <a:extLst>
              <a:ext uri="{FF2B5EF4-FFF2-40B4-BE49-F238E27FC236}">
                <a16:creationId xmlns:a16="http://schemas.microsoft.com/office/drawing/2014/main" id="{AF65593E-D01F-46FF-BA88-B366A26F23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070674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2649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7753-6839-1639-A12B-086D13FC0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481943"/>
            <a:ext cx="9601196" cy="1306285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DEPENDENCIES USED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FB7807-1133-B5D3-C32D-27FFBC7B1998}"/>
              </a:ext>
            </a:extLst>
          </p:cNvPr>
          <p:cNvCxnSpPr>
            <a:cxnSpLocks/>
          </p:cNvCxnSpPr>
          <p:nvPr/>
        </p:nvCxnSpPr>
        <p:spPr>
          <a:xfrm>
            <a:off x="1382486" y="3712033"/>
            <a:ext cx="937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09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954E3F-C90F-4AED-8C5E-30BBC9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F274D6-81B5-4350-AFD5-014504FF5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200E9-8116-4990-B241-6223D73C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4654296" cy="6857999"/>
          </a:xfr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ejs</a:t>
            </a:r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21268E-FF5E-4624-BB9D-B825216E9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4082" y="469900"/>
            <a:ext cx="6582982" cy="59182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819B5D-60BA-4995-92D8-FC547E604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8325" y="635508"/>
            <a:ext cx="6254496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E92EC-2273-0262-8E3D-0B1A0F898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01" y="699611"/>
            <a:ext cx="5998028" cy="5418160"/>
          </a:xfrm>
        </p:spPr>
        <p:txBody>
          <a:bodyPr>
            <a:normAutofit/>
          </a:bodyPr>
          <a:lstStyle/>
          <a:p>
            <a:r>
              <a:rPr lang="en-US" sz="2800" dirty="0"/>
              <a:t>Embedded </a:t>
            </a:r>
            <a:r>
              <a:rPr lang="en-US" sz="2800" dirty="0" err="1"/>
              <a:t>Javascript</a:t>
            </a:r>
            <a:r>
              <a:rPr lang="en-US" sz="2800" dirty="0"/>
              <a:t> Templating is a templating engine used by Node.js. Template engine helps to create an HTML template with minimal code</a:t>
            </a:r>
            <a:r>
              <a:rPr lang="en-US" sz="3600" dirty="0"/>
              <a:t>.</a:t>
            </a:r>
          </a:p>
          <a:p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npm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install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ejs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--save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615059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954E3F-C90F-4AED-8C5E-30BBC9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F274D6-81B5-4350-AFD5-014504FF5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200E9-8116-4990-B241-6223D73C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4654296" cy="6857999"/>
          </a:xfr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express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21268E-FF5E-4624-BB9D-B825216E9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4082" y="469900"/>
            <a:ext cx="6582982" cy="59182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819B5D-60BA-4995-92D8-FC547E604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8325" y="635508"/>
            <a:ext cx="6254496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E92EC-2273-0262-8E3D-0B1A0F898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01" y="699611"/>
            <a:ext cx="5998028" cy="5418160"/>
          </a:xfrm>
        </p:spPr>
        <p:txBody>
          <a:bodyPr>
            <a:normAutofit/>
          </a:bodyPr>
          <a:lstStyle/>
          <a:p>
            <a:r>
              <a:rPr lang="en-US" sz="3600" dirty="0"/>
              <a:t>Express is a minimal and flexible Node.js web application framework that provides a robust set of features for web and mobile applications.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820776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00E9-8116-4990-B241-6223D73C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4654296" cy="6857999"/>
          </a:xfr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>
            <a:normAutofit/>
          </a:bodyPr>
          <a:lstStyle/>
          <a:p>
            <a:r>
              <a:rPr lang="en-US" sz="8800" dirty="0" err="1">
                <a:solidFill>
                  <a:schemeClr val="bg1"/>
                </a:solidFill>
                <a:latin typeface="Consolas" panose="020B0609020204030204" pitchFamily="49" charset="0"/>
              </a:rPr>
              <a:t>nodemon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3E5C9-DDED-1605-ED6C-0B426B231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6" y="575731"/>
            <a:ext cx="6411684" cy="561823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400" dirty="0"/>
              <a:t>It is a program that assists in the development of Node.js-based applications by automatically restarting the node application when directory file changes are detected.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09247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00E9-8116-4990-B241-6223D73C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654296" cy="6857999"/>
          </a:xfr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>
            <a:normAutofit/>
          </a:bodyPr>
          <a:lstStyle/>
          <a:p>
            <a:r>
              <a:rPr lang="en-US" sz="13800" dirty="0">
                <a:solidFill>
                  <a:schemeClr val="bg1"/>
                </a:solidFill>
              </a:rPr>
              <a:t>chalk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2C94131-6A3A-DE72-F68B-8F6466C4A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69973" y="772885"/>
            <a:ext cx="6145796" cy="2449285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AE209B-5C80-CDE6-F9C8-9AC493ECC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975" y="3407225"/>
            <a:ext cx="3966922" cy="284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8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00E9-8116-4990-B241-6223D73C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4654296" cy="6857999"/>
          </a:xfr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>
            <a:normAutofit/>
          </a:bodyPr>
          <a:lstStyle/>
          <a:p>
            <a:r>
              <a:rPr lang="en-US" sz="6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express-validator</a:t>
            </a: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5F2839-6D93-260A-12CB-14919883C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2941" y="862273"/>
            <a:ext cx="6813987" cy="5135756"/>
          </a:xfrm>
        </p:spPr>
      </p:pic>
    </p:spTree>
    <p:extLst>
      <p:ext uri="{BB962C8B-B14F-4D97-AF65-F5344CB8AC3E}">
        <p14:creationId xmlns:p14="http://schemas.microsoft.com/office/powerpoint/2010/main" val="4078018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Custom 46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FF9900"/>
      </a:accent2>
      <a:accent3>
        <a:srgbClr val="DD8C3C"/>
      </a:accent3>
      <a:accent4>
        <a:srgbClr val="8E684C"/>
      </a:accent4>
      <a:accent5>
        <a:srgbClr val="CBAF62"/>
      </a:accent5>
      <a:accent6>
        <a:srgbClr val="33CCCC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524312_Recreation Organic design_SL-V1.pptx" id="{F71A86FF-49A3-4B67-A125-11EA00B3A17C}" vid="{EA83300D-506E-4894-9D32-3B71A0743C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C6F0FA-5858-4AD1-8F89-D32310719A5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F92F16A-38EE-4C9D-AFD3-2845EC2D90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5A39CB-C45B-4F08-829C-AB9550EE08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Recreation design</Template>
  <TotalTime>144</TotalTime>
  <Words>263</Words>
  <Application>Microsoft Office PowerPoint</Application>
  <PresentationFormat>Widescreen</PresentationFormat>
  <Paragraphs>52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Garamond</vt:lpstr>
      <vt:lpstr>Organic</vt:lpstr>
      <vt:lpstr>WE TRAVEL  INT222-ADVANCED WEB DEVELOPMENT</vt:lpstr>
      <vt:lpstr>All about the web app</vt:lpstr>
      <vt:lpstr>TEMPLATES (.ejs)</vt:lpstr>
      <vt:lpstr>DEPENDENCIES USED </vt:lpstr>
      <vt:lpstr>ejs</vt:lpstr>
      <vt:lpstr>express</vt:lpstr>
      <vt:lpstr>nodemon</vt:lpstr>
      <vt:lpstr>chalk</vt:lpstr>
      <vt:lpstr>express-validator</vt:lpstr>
      <vt:lpstr>path</vt:lpstr>
      <vt:lpstr>body-parser</vt:lpstr>
      <vt:lpstr>WORKING OF THE WEB APPLICATION </vt:lpstr>
      <vt:lpstr>WORKING OF THE WEB APPLICATION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TRAVEL INT222-ADVANCED WEB DEVELOPMENT</dc:title>
  <dc:creator>Ayush Amlesh</dc:creator>
  <cp:lastModifiedBy>Ayush Amlesh</cp:lastModifiedBy>
  <cp:revision>11</cp:revision>
  <dcterms:created xsi:type="dcterms:W3CDTF">2022-10-08T06:47:31Z</dcterms:created>
  <dcterms:modified xsi:type="dcterms:W3CDTF">2022-11-17T03:20:32Z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