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7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7CD6-DE14-4477-8E8E-E8FED6ECF0F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D8A02-38F5-48FF-AE68-DFF8998F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9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E0F-3FF5-4159-BA1B-4ECC613B6194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003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3519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499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3254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417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D401-9064-4916-98BD-FA3F41AA65F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2B7A-30BE-4F2A-B21D-69C893AEC535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1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EF28-E3E1-415A-BB1F-017CAA16B300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43F4-4BC7-4F2A-923E-ABC5ACB2B5BD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2FF-D3B9-4A7C-8D82-FDBD76202528}" type="datetime1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0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0213-D4D6-4C20-BB7B-13FA76718E87}" type="datetime1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6E06-8D83-4F49-9323-DCF0AE4A44F9}" type="datetime1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D5B1-CF92-4C52-B5D2-39D7EF28CDD3}" type="datetime1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83D-77BB-47CC-A03C-DD9EEA0913AA}" type="datetime1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B372-3780-46BE-8A2E-C93720C31922}" type="datetime1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5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5BD2-1AE5-4EF3-9B2D-61E31684FB8F}" type="datetime1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A007D-FDE4-422B-8F71-4BED7D57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7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C766-3B48-B124-91E3-7EBA2BA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30563" cy="1646302"/>
          </a:xfrm>
        </p:spPr>
        <p:txBody>
          <a:bodyPr/>
          <a:lstStyle/>
          <a:p>
            <a:r>
              <a:rPr lang="en-IN" dirty="0"/>
              <a:t>Employment performance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2CBEC5-B801-7D6A-3F6C-4D5B7AA25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2" algn="r"/>
            <a:r>
              <a:rPr lang="en-US" dirty="0">
                <a:solidFill>
                  <a:schemeClr val="tx1"/>
                </a:solidFill>
              </a:rPr>
              <a:t>Presenting By</a:t>
            </a:r>
          </a:p>
          <a:p>
            <a:pPr lvl="2" algn="r"/>
            <a:r>
              <a:rPr lang="en-US" dirty="0">
                <a:solidFill>
                  <a:schemeClr val="tx1"/>
                </a:solidFill>
              </a:rPr>
              <a:t>K AYUSHA RAJ</a:t>
            </a:r>
          </a:p>
          <a:p>
            <a:pPr lvl="2" algn="r"/>
            <a:r>
              <a:rPr lang="en-US" dirty="0">
                <a:solidFill>
                  <a:schemeClr val="tx1"/>
                </a:solidFill>
              </a:rPr>
              <a:t>PGDA 26 </a:t>
            </a:r>
          </a:p>
          <a:p>
            <a:pPr lvl="2" algn="r"/>
            <a:r>
              <a:rPr lang="en-US" dirty="0">
                <a:solidFill>
                  <a:schemeClr val="tx1"/>
                </a:solidFill>
              </a:rPr>
              <a:t>Koramangala, Bangalore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B1A61-645C-1D02-900D-18CF89D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40D3-310C-E66B-E365-1C31B7A61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A951-135D-8FAA-100C-FF955945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2B0E-A65A-592D-4316-9F10477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AFF3-1C63-A229-F6AD-90D60229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verdana, sans-serif"/>
              </a:rPr>
              <a:t>Problem statement</a:t>
            </a:r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, sans-serif"/>
              </a:rPr>
              <a:t>Data Description</a:t>
            </a:r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verdana, sans-serif"/>
              </a:rPr>
              <a:t>Key findings</a:t>
            </a:r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, sans-serif"/>
              </a:rPr>
              <a:t>Model Comparison</a:t>
            </a:r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E818-4FF3-BBFF-902E-29D6591F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D2E9-8303-34E6-A89B-3288EDDB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96EB-E13D-6FB3-A626-6CB12092E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50077" cy="337756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The problem statement is that what all factors affect the overall productivity of the garment factory company. </a:t>
            </a:r>
          </a:p>
          <a:p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</a:rPr>
              <a:t>This dataset includes important attributes of the garment manufacturing process and the productivity of the employees which had been collected manually and also been validated by the industry experts.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E983-20B1-643F-939A-8BED5F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19C2-04FD-53A1-7B34-CB668BE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23865" cy="80486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B63-C884-B507-57DB-973FB267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4463"/>
            <a:ext cx="9236687" cy="483393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wip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 (work in progress) has 423 null values and need to be treated.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 null values are been treated by filling the null values by the mean if the work in progress dataset.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Check weather the data is normally distributed or skewed.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There are not extreme outliers can be handled by the model itself.</a:t>
            </a:r>
          </a:p>
          <a:p>
            <a:pPr algn="just"/>
            <a:endParaRPr lang="en-US" sz="28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CA89-9F46-CBD5-9FA8-CF390F0E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1853-8F36-A5F1-1582-757B851C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03342"/>
          </a:xfrm>
        </p:spPr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DE31-EA00-05DA-E410-6C9ADD2F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28799"/>
            <a:ext cx="9601196" cy="469174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 dataset is extracted from Kaggle </a:t>
            </a:r>
          </a:p>
          <a:p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Dataset link : https://www.kaggle.com/code/ayusharaj/employment-performance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Employment performance prediction is a Regression problem.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 volume of the dataset is 1017 samples and 26 features.</a:t>
            </a: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There are 26 continuous variables.</a:t>
            </a:r>
          </a:p>
          <a:p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Variables:- team,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targeted_productivity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smv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wip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over_time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incentive,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idle_time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idle_men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no_of_style_change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no_of_workers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month, quarter_Quarter1, quarter_Quarter2, quarter_Quarter3, quarter_Quarter4, quarter_Quarter5,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department_finishing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department_sweing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day_Monday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day_Saturday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day_Sunday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day_Thursday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day_Tuesday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day_Wednesday</a:t>
            </a: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rgbClr val="222222"/>
                </a:solidFill>
                <a:latin typeface="Garamond" panose="02020404030301010803" pitchFamily="18" charset="0"/>
              </a:rPr>
              <a:t>actual_productivity</a:t>
            </a:r>
            <a:r>
              <a:rPr lang="en-US" sz="2800">
                <a:solidFill>
                  <a:srgbClr val="222222"/>
                </a:solidFill>
                <a:latin typeface="Garamond" panose="02020404030301010803" pitchFamily="18" charset="0"/>
              </a:rPr>
              <a:t>.</a:t>
            </a:r>
            <a:endParaRPr lang="en-US" sz="28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</a:rPr>
              <a:t>Target variable is actual productivity.</a:t>
            </a:r>
            <a:endParaRPr lang="en-IN" sz="2800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188C3-5D50-BE50-F865-75D798B6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4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EFC1-31CC-7CBC-4489-AAB57907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87" y="496437"/>
            <a:ext cx="8596668" cy="7620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6FD4-9B62-AAA0-9F0E-91F18B91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7E42A2-DB03-21CC-AE84-28D56A9E4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1DD84-84DC-9D70-548E-583B500C2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39056"/>
            <a:ext cx="9172519" cy="4602305"/>
          </a:xfrm>
        </p:spPr>
        <p:txBody>
          <a:bodyPr>
            <a:normAutofit/>
          </a:bodyPr>
          <a:lstStyle/>
          <a:p>
            <a:r>
              <a:rPr lang="en-IN" sz="2400" dirty="0"/>
              <a:t>After the pre-processing of the dataset and replacement of the null values the target variable is normally distributed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69D54-3704-1884-42C0-407F10CBE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7" t="5312" r="576"/>
          <a:stretch/>
        </p:blipFill>
        <p:spPr>
          <a:xfrm>
            <a:off x="1559959" y="2951746"/>
            <a:ext cx="6669642" cy="30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055-234F-B8B3-22F3-8B813291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442"/>
          </a:xfrm>
        </p:spPr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30163-5160-9709-2BAB-0C231E62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ED8CC-CB87-6D4C-DE33-18D6FB69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2721"/>
            <a:ext cx="5161992" cy="539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02B63-3B11-C13E-B422-C2FA40C98E73}"/>
              </a:ext>
            </a:extLst>
          </p:cNvPr>
          <p:cNvSpPr txBox="1"/>
          <p:nvPr/>
        </p:nvSpPr>
        <p:spPr>
          <a:xfrm>
            <a:off x="6096000" y="154004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2134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4E2B-4214-FBEB-CCC9-529F0925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2BAA-A846-9FAC-72A1-B5A88124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8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12F03-DD70-EECC-69CC-2F59A293C579}"/>
              </a:ext>
            </a:extLst>
          </p:cNvPr>
          <p:cNvSpPr txBox="1"/>
          <p:nvPr/>
        </p:nvSpPr>
        <p:spPr>
          <a:xfrm>
            <a:off x="6565900" y="1944469"/>
            <a:ext cx="3312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8E63E-FE9B-5E01-258A-CF75B8B9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" t="11082" r="15160" b="14508"/>
          <a:stretch/>
        </p:blipFill>
        <p:spPr>
          <a:xfrm>
            <a:off x="828258" y="1073223"/>
            <a:ext cx="4179479" cy="173886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6B44130-322C-C310-6F02-BFE8B784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329420"/>
            <a:ext cx="10010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 score showed the following order of models as per their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Regressor (1.0)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0.90 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-0.34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-0.34</a:t>
            </a:r>
          </a:p>
        </p:txBody>
      </p:sp>
    </p:spTree>
    <p:extLst>
      <p:ext uri="{BB962C8B-B14F-4D97-AF65-F5344CB8AC3E}">
        <p14:creationId xmlns:p14="http://schemas.microsoft.com/office/powerpoint/2010/main" val="37450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4E2B-4214-FBEB-CCC9-529F0925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2BAA-A846-9FAC-72A1-B5A88124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007D-FDE4-422B-8F71-4BED7D574A34}" type="slidenum">
              <a:rPr lang="en-IN" smtClean="0"/>
              <a:t>9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12F03-DD70-EECC-69CC-2F59A293C579}"/>
              </a:ext>
            </a:extLst>
          </p:cNvPr>
          <p:cNvSpPr txBox="1"/>
          <p:nvPr/>
        </p:nvSpPr>
        <p:spPr>
          <a:xfrm>
            <a:off x="846538" y="4846879"/>
            <a:ext cx="8009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XG Boost was found to be the most efficient of all the other models we explored so far. </a:t>
            </a:r>
          </a:p>
          <a:p>
            <a:r>
              <a:rPr lang="en-US" b="0" i="0" dirty="0">
                <a:effectLst/>
                <a:latin typeface="-apple-system"/>
              </a:rPr>
              <a:t>Hist gradient boosting regressor &gt; LGBM &gt; Gradient boosting model.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AD125-C945-FC91-E3FE-611FCEF7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5" y="1270000"/>
            <a:ext cx="6646942" cy="33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4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820</TotalTime>
  <Words>390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Garamond</vt:lpstr>
      <vt:lpstr>Trebuchet MS</vt:lpstr>
      <vt:lpstr>verdana, sans-serif</vt:lpstr>
      <vt:lpstr>Wingdings 3</vt:lpstr>
      <vt:lpstr>Facet</vt:lpstr>
      <vt:lpstr>Employment performance</vt:lpstr>
      <vt:lpstr>Table of Contents</vt:lpstr>
      <vt:lpstr>Problem Statement</vt:lpstr>
      <vt:lpstr>Data Preprocessing</vt:lpstr>
      <vt:lpstr>Data Description</vt:lpstr>
      <vt:lpstr>Key Findings</vt:lpstr>
      <vt:lpstr>Key Findings</vt:lpstr>
      <vt:lpstr>Model Summary</vt:lpstr>
      <vt:lpstr>Model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vaishu hatti</dc:creator>
  <cp:lastModifiedBy>K AYUSHA RAJ</cp:lastModifiedBy>
  <cp:revision>15</cp:revision>
  <dcterms:created xsi:type="dcterms:W3CDTF">2022-11-24T00:03:38Z</dcterms:created>
  <dcterms:modified xsi:type="dcterms:W3CDTF">2022-12-26T17:18:27Z</dcterms:modified>
</cp:coreProperties>
</file>