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A641AD5-3F7F-4DAE-BA59-755C2B01F72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Classification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3715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Classification is used to identify the category of a new observation on the basis of training data whose categories are know.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 used transformed numercial and boolean features and the vectorised textual columns to predict the rating scores for new applications.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 scores were categorised into classes ranging from 0 to 5.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Algorithms for Classification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1059480" y="1828800"/>
            <a:ext cx="4426920" cy="4572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Gaussian Naive Bayes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Bernoulli Naive Bayes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Random Forest Classifier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Logistic Regression Classifier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SGD Classifier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Ridge Classifier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Decision Tree Classifier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 Nearest Neighbors Classifier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Linear SVC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Methodolgy for Classifcation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97200" cy="5180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 feature set had large number of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columns after vectorisation. Principal Component Analysis (PCA) was implemented to reduce the dimensions of feature set.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Then K-fold Cross validation was implemented and accuracy for various classifiers was studied for k=10.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a"/>
                </a:solidFill>
                <a:latin typeface="Liberation Serif;Times New Roman"/>
                <a:ea typeface="FreeSans"/>
              </a:rPr>
              <a:t>The dataset is splitted into k consecutive folds.  Each of the k folds is used as a validation set while remaining k-1 is used training set.</a:t>
            </a:r>
            <a:r>
              <a:rPr lang="en-US" sz="3200">
                <a:latin typeface="Arial"/>
              </a:rPr>
              <a:t> 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000">
                <a:latin typeface="Arial"/>
              </a:rPr>
              <a:t>Comparison of Classifier Performance</a:t>
            </a:r>
            <a:endParaRPr/>
          </a:p>
        </p:txBody>
      </p:sp>
      <p:pic>
        <p:nvPicPr>
          <p:cNvPr id="4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8880" y="1205280"/>
            <a:ext cx="9418320" cy="55778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Tuning of Classifier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371520" cy="5180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Selected classifiers with higher accuracies.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Implemented Grid Search techinque to get set of optimal parameters.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Grid Search creates a grid of all possible parameter  combinations and tests the model with all the combinations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It gives us idea about which set of parameters gives the best results.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Results After Tuning</a:t>
            </a:r>
            <a:endParaRPr/>
          </a:p>
        </p:txBody>
      </p:sp>
      <p:graphicFrame>
        <p:nvGraphicFramePr>
          <p:cNvPr id="50" name="Table 2"/>
          <p:cNvGraphicFramePr/>
          <p:nvPr/>
        </p:nvGraphicFramePr>
        <p:xfrm>
          <a:off x="598680" y="1685880"/>
          <a:ext cx="8547840" cy="2611080"/>
        </p:xfrm>
        <a:graphic>
          <a:graphicData uri="http://schemas.openxmlformats.org/drawingml/2006/table">
            <a:tbl>
              <a:tblPr/>
              <a:tblGrid>
                <a:gridCol w="2730960"/>
                <a:gridCol w="2730960"/>
                <a:gridCol w="3086280"/>
              </a:tblGrid>
              <a:tr h="861840"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Accuracy Before Tuning  (%)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Accuracy After Tuning</a:t>
                      </a:r>
                      <a:endParaRPr/>
                    </a:p>
                    <a:p>
                      <a:r>
                        <a:rPr lang="en-US">
                          <a:latin typeface="Arial"/>
                        </a:rPr>
                        <a:t>(%)</a:t>
                      </a:r>
                      <a:endParaRPr/>
                    </a:p>
                    <a:p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Random Forest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59.7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69.33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Ridge Classifier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58.9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64.7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KNN Classifier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55.4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62.11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Logistic Regression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55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65.7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Decision Tree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52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60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cPr/>
                </a:tc>
                <a:tc>
                  <a:tcPr/>
                </a:tc>
                <a:tc>
                  <a:tcPr/>
                </a:tc>
              </a:tr>
              <a:tr h="349920"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i="1" lang="en-US">
                          <a:latin typeface="Arial"/>
                        </a:rPr>
                        <a:t>Number of Components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i="1" lang="en-US">
                          <a:latin typeface="Arial"/>
                        </a:rPr>
                        <a:t>100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i="1" lang="en-US">
                          <a:latin typeface="Arial"/>
                        </a:rPr>
                        <a:t>Data Points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i="1" lang="en-US">
                          <a:latin typeface="Arial"/>
                        </a:rPr>
                        <a:t>3000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Shape 3"/>
          <p:cNvSpPr txBox="1"/>
          <p:nvPr/>
        </p:nvSpPr>
        <p:spPr>
          <a:xfrm>
            <a:off x="274320" y="5852160"/>
            <a:ext cx="9144000" cy="9144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Best Results: Random Forest ~ 70% accurate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Issues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8822880" cy="2711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 hardware infrastrucure we have was not enough for vectorising overall dataset we have.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Limited ourself to only 3000 data points to avoid memory error.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The vectoriser was limited to use only english words to handle memory issues.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