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quarter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14400" y="138112"/>
            <a:ext cx="16459200" cy="226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AllenAndrew01123/ADV-Lab" TargetMode="External"/><Relationship Id="rId3" Type="http://schemas.openxmlformats.org/officeDocument/2006/relationships/hyperlink" Target="https://github.com/ayushb03/sem7-adv-lab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3"/>
          <p:cNvSpPr/>
          <p:nvPr/>
        </p:nvSpPr>
        <p:spPr>
          <a:xfrm rot="19701678">
            <a:off x="12872208" y="-2776457"/>
            <a:ext cx="8774145" cy="8796149"/>
          </a:xfrm>
          <a:prstGeom prst="rect">
            <a:avLst/>
          </a:prstGeom>
          <a:gradFill>
            <a:gsLst>
              <a:gs pos="0">
                <a:srgbClr val="C96D20"/>
              </a:gs>
              <a:gs pos="80000">
                <a:srgbClr val="FF9034"/>
              </a:gs>
              <a:gs pos="100000">
                <a:srgbClr val="FF9035"/>
              </a:gs>
            </a:gsLst>
            <a:lin ang="16200000"/>
          </a:gra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TextBox 6"/>
          <p:cNvSpPr txBox="1"/>
          <p:nvPr/>
        </p:nvSpPr>
        <p:spPr>
          <a:xfrm>
            <a:off x="1353425" y="592320"/>
            <a:ext cx="11016183" cy="1015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300"/>
              </a:lnSpc>
              <a:defRPr b="1" sz="5900">
                <a:solidFill>
                  <a:srgbClr val="10101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Advance Data Visualization</a:t>
            </a:r>
          </a:p>
        </p:txBody>
      </p:sp>
      <p:sp>
        <p:nvSpPr>
          <p:cNvPr id="96" name="TextBox 7"/>
          <p:cNvSpPr txBox="1"/>
          <p:nvPr/>
        </p:nvSpPr>
        <p:spPr>
          <a:xfrm>
            <a:off x="1028699" y="3867150"/>
            <a:ext cx="12498072" cy="3719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5900"/>
              </a:lnSpc>
              <a:defRPr sz="4200">
                <a:solidFill>
                  <a:srgbClr val="10101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Name: Ayush Bodade</a:t>
            </a:r>
          </a:p>
          <a:p>
            <a:pPr>
              <a:lnSpc>
                <a:spcPts val="5900"/>
              </a:lnSpc>
              <a:defRPr sz="4200">
                <a:solidFill>
                  <a:srgbClr val="10101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UID : 2021300015</a:t>
            </a:r>
          </a:p>
          <a:p>
            <a:pPr>
              <a:lnSpc>
                <a:spcPts val="5900"/>
              </a:lnSpc>
              <a:defRPr sz="4200">
                <a:solidFill>
                  <a:srgbClr val="10101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Branch : Comps A</a:t>
            </a:r>
          </a:p>
          <a:p>
            <a:pPr>
              <a:lnSpc>
                <a:spcPts val="5900"/>
              </a:lnSpc>
              <a:defRPr sz="4200" u="sng">
                <a:solidFill>
                  <a:srgbClr val="10101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Repo Link:</a:t>
            </a:r>
          </a:p>
          <a:p>
            <a:pPr>
              <a:lnSpc>
                <a:spcPts val="5900"/>
              </a:lnSpc>
              <a:defRPr sz="4200" u="sng">
                <a:solidFill>
                  <a:srgbClr val="10101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https://github.com/ayushb03/sem7-adv-lab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 2"/>
          <p:cNvSpPr/>
          <p:nvPr/>
        </p:nvSpPr>
        <p:spPr>
          <a:xfrm>
            <a:off x="0" y="-74013"/>
            <a:ext cx="18288000" cy="1948374"/>
          </a:xfrm>
          <a:prstGeom prst="rect">
            <a:avLst/>
          </a:prstGeom>
          <a:gradFill>
            <a:gsLst>
              <a:gs pos="0">
                <a:srgbClr val="C96D20"/>
              </a:gs>
              <a:gs pos="80000">
                <a:srgbClr val="FF9034"/>
              </a:gs>
              <a:gs pos="100000">
                <a:srgbClr val="FF9035"/>
              </a:gs>
            </a:gsLst>
            <a:lin ang="16200000"/>
          </a:gra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8" name="Freeform 3"/>
          <p:cNvSpPr/>
          <p:nvPr/>
        </p:nvSpPr>
        <p:spPr>
          <a:xfrm>
            <a:off x="2457241" y="2887509"/>
            <a:ext cx="13373518" cy="66533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9" name="TextBox 4"/>
          <p:cNvSpPr txBox="1"/>
          <p:nvPr/>
        </p:nvSpPr>
        <p:spPr>
          <a:xfrm>
            <a:off x="343594" y="2000413"/>
            <a:ext cx="4307205" cy="88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7200"/>
              </a:lnSpc>
              <a:defRPr b="1" sz="5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Experiment 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reeform 2"/>
          <p:cNvSpPr/>
          <p:nvPr/>
        </p:nvSpPr>
        <p:spPr>
          <a:xfrm>
            <a:off x="0" y="-74013"/>
            <a:ext cx="18288000" cy="1948374"/>
          </a:xfrm>
          <a:prstGeom prst="rect">
            <a:avLst/>
          </a:prstGeom>
          <a:gradFill>
            <a:gsLst>
              <a:gs pos="0">
                <a:srgbClr val="C96D20"/>
              </a:gs>
              <a:gs pos="80000">
                <a:srgbClr val="FF9034"/>
              </a:gs>
              <a:gs pos="100000">
                <a:srgbClr val="FF9035"/>
              </a:gs>
            </a:gsLst>
            <a:lin ang="16200000"/>
          </a:gra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2" name="Freeform 3"/>
          <p:cNvSpPr/>
          <p:nvPr/>
        </p:nvSpPr>
        <p:spPr>
          <a:xfrm>
            <a:off x="2569003" y="3106584"/>
            <a:ext cx="13149994" cy="682155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3" name="TextBox 4"/>
          <p:cNvSpPr txBox="1"/>
          <p:nvPr/>
        </p:nvSpPr>
        <p:spPr>
          <a:xfrm>
            <a:off x="152439" y="2000413"/>
            <a:ext cx="4689515" cy="88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7200"/>
              </a:lnSpc>
              <a:defRPr b="1" sz="5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Experiment 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reeform 3"/>
          <p:cNvSpPr/>
          <p:nvPr/>
        </p:nvSpPr>
        <p:spPr>
          <a:xfrm rot="19701678">
            <a:off x="13299672" y="5075786"/>
            <a:ext cx="8700993" cy="8722805"/>
          </a:xfrm>
          <a:prstGeom prst="rect">
            <a:avLst/>
          </a:prstGeom>
          <a:gradFill>
            <a:gsLst>
              <a:gs pos="0">
                <a:srgbClr val="C96D20"/>
              </a:gs>
              <a:gs pos="80000">
                <a:srgbClr val="FF9034"/>
              </a:gs>
              <a:gs pos="100000">
                <a:srgbClr val="FF9035"/>
              </a:gs>
            </a:gsLst>
            <a:lin ang="16200000"/>
          </a:gra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6" name="Freeform 5"/>
          <p:cNvSpPr/>
          <p:nvPr/>
        </p:nvSpPr>
        <p:spPr>
          <a:xfrm rot="19701678">
            <a:off x="-3784908" y="-3899459"/>
            <a:ext cx="8700993" cy="8722805"/>
          </a:xfrm>
          <a:prstGeom prst="rect">
            <a:avLst/>
          </a:prstGeom>
          <a:gradFill>
            <a:gsLst>
              <a:gs pos="0">
                <a:srgbClr val="C96D20"/>
              </a:gs>
              <a:gs pos="80000">
                <a:srgbClr val="FF9034"/>
              </a:gs>
              <a:gs pos="100000">
                <a:srgbClr val="FF9035"/>
              </a:gs>
            </a:gsLst>
            <a:lin ang="16200000"/>
          </a:gra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TextBox 6"/>
          <p:cNvSpPr txBox="1"/>
          <p:nvPr/>
        </p:nvSpPr>
        <p:spPr>
          <a:xfrm>
            <a:off x="4913781" y="4354502"/>
            <a:ext cx="8460438" cy="1573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2500"/>
              </a:lnSpc>
              <a:defRPr b="1" sz="10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reeform 2"/>
          <p:cNvSpPr/>
          <p:nvPr/>
        </p:nvSpPr>
        <p:spPr>
          <a:xfrm>
            <a:off x="12700" y="-74013"/>
            <a:ext cx="18288000" cy="1948374"/>
          </a:xfrm>
          <a:prstGeom prst="rect">
            <a:avLst/>
          </a:prstGeom>
          <a:gradFill>
            <a:gsLst>
              <a:gs pos="0">
                <a:srgbClr val="C96D20"/>
              </a:gs>
              <a:gs pos="80000">
                <a:srgbClr val="FF9034"/>
              </a:gs>
              <a:gs pos="100000">
                <a:srgbClr val="FF9035"/>
              </a:gs>
            </a:gsLst>
            <a:lin ang="16200000"/>
          </a:gra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9" name="Freeform 3"/>
          <p:cNvSpPr/>
          <p:nvPr/>
        </p:nvSpPr>
        <p:spPr>
          <a:xfrm>
            <a:off x="406321" y="2883974"/>
            <a:ext cx="5520803" cy="4113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0" name="Freeform 4"/>
          <p:cNvSpPr/>
          <p:nvPr/>
        </p:nvSpPr>
        <p:spPr>
          <a:xfrm>
            <a:off x="6737273" y="6899574"/>
            <a:ext cx="5400097" cy="317930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1" name="Freeform 5"/>
          <p:cNvSpPr/>
          <p:nvPr/>
        </p:nvSpPr>
        <p:spPr>
          <a:xfrm>
            <a:off x="12137369" y="4845685"/>
            <a:ext cx="5842588" cy="359319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2" name="Freeform 6"/>
          <p:cNvSpPr/>
          <p:nvPr/>
        </p:nvSpPr>
        <p:spPr>
          <a:xfrm>
            <a:off x="406321" y="7083438"/>
            <a:ext cx="4930770" cy="299544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3" name="Freeform 7"/>
          <p:cNvSpPr/>
          <p:nvPr/>
        </p:nvSpPr>
        <p:spPr>
          <a:xfrm>
            <a:off x="6944545" y="2883975"/>
            <a:ext cx="5192825" cy="3758306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4" name="TextBox 8"/>
          <p:cNvSpPr txBox="1"/>
          <p:nvPr/>
        </p:nvSpPr>
        <p:spPr>
          <a:xfrm>
            <a:off x="406320" y="1887995"/>
            <a:ext cx="4228864" cy="88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7200"/>
              </a:lnSpc>
              <a:defRPr b="1" sz="5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Experiment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eform 2"/>
          <p:cNvSpPr/>
          <p:nvPr/>
        </p:nvSpPr>
        <p:spPr>
          <a:xfrm>
            <a:off x="0" y="-74013"/>
            <a:ext cx="18288000" cy="1948374"/>
          </a:xfrm>
          <a:prstGeom prst="rect">
            <a:avLst/>
          </a:prstGeom>
          <a:gradFill>
            <a:gsLst>
              <a:gs pos="0">
                <a:srgbClr val="C96D20"/>
              </a:gs>
              <a:gs pos="80000">
                <a:srgbClr val="FF9034"/>
              </a:gs>
              <a:gs pos="100000">
                <a:srgbClr val="FF9035"/>
              </a:gs>
            </a:gsLst>
            <a:lin ang="16200000"/>
          </a:gra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Freeform 3"/>
          <p:cNvSpPr/>
          <p:nvPr/>
        </p:nvSpPr>
        <p:spPr>
          <a:xfrm>
            <a:off x="7147925" y="3347313"/>
            <a:ext cx="4560831" cy="361960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8" name="Freeform 4"/>
          <p:cNvSpPr/>
          <p:nvPr/>
        </p:nvSpPr>
        <p:spPr>
          <a:xfrm>
            <a:off x="13271833" y="3103049"/>
            <a:ext cx="3857577" cy="386387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9" name="Freeform 5"/>
          <p:cNvSpPr/>
          <p:nvPr/>
        </p:nvSpPr>
        <p:spPr>
          <a:xfrm>
            <a:off x="1028700" y="6941731"/>
            <a:ext cx="4261138" cy="313987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0" name="Freeform 6"/>
          <p:cNvSpPr/>
          <p:nvPr/>
        </p:nvSpPr>
        <p:spPr>
          <a:xfrm>
            <a:off x="7147925" y="7131415"/>
            <a:ext cx="3960371" cy="295019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1" name="Freeform 7"/>
          <p:cNvSpPr/>
          <p:nvPr/>
        </p:nvSpPr>
        <p:spPr>
          <a:xfrm>
            <a:off x="1028699" y="3103049"/>
            <a:ext cx="4556150" cy="361960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2" name="TextBox 8"/>
          <p:cNvSpPr txBox="1"/>
          <p:nvPr/>
        </p:nvSpPr>
        <p:spPr>
          <a:xfrm>
            <a:off x="169019" y="1996880"/>
            <a:ext cx="4248745" cy="88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7200"/>
              </a:lnSpc>
              <a:defRPr b="1" sz="5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Experiment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reeform 2"/>
          <p:cNvSpPr/>
          <p:nvPr/>
        </p:nvSpPr>
        <p:spPr>
          <a:xfrm>
            <a:off x="0" y="-74013"/>
            <a:ext cx="18288000" cy="1948374"/>
          </a:xfrm>
          <a:prstGeom prst="rect">
            <a:avLst/>
          </a:prstGeom>
          <a:gradFill>
            <a:gsLst>
              <a:gs pos="0">
                <a:srgbClr val="C96D20"/>
              </a:gs>
              <a:gs pos="80000">
                <a:srgbClr val="FF9034"/>
              </a:gs>
              <a:gs pos="100000">
                <a:srgbClr val="FF9035"/>
              </a:gs>
            </a:gsLst>
            <a:lin ang="16200000"/>
          </a:gra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5" name="Freeform 3"/>
          <p:cNvSpPr/>
          <p:nvPr/>
        </p:nvSpPr>
        <p:spPr>
          <a:xfrm>
            <a:off x="2667539" y="2931599"/>
            <a:ext cx="12952922" cy="68812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6" name="TextBox 4"/>
          <p:cNvSpPr txBox="1"/>
          <p:nvPr/>
        </p:nvSpPr>
        <p:spPr>
          <a:xfrm>
            <a:off x="406321" y="1911155"/>
            <a:ext cx="4271010" cy="88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7200"/>
              </a:lnSpc>
              <a:defRPr b="1" sz="5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Experiment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reeform 2"/>
          <p:cNvSpPr/>
          <p:nvPr/>
        </p:nvSpPr>
        <p:spPr>
          <a:xfrm>
            <a:off x="0" y="-74013"/>
            <a:ext cx="18288000" cy="1948374"/>
          </a:xfrm>
          <a:prstGeom prst="rect">
            <a:avLst/>
          </a:prstGeom>
          <a:gradFill>
            <a:gsLst>
              <a:gs pos="0">
                <a:srgbClr val="C96D20"/>
              </a:gs>
              <a:gs pos="80000">
                <a:srgbClr val="FF9034"/>
              </a:gs>
              <a:gs pos="100000">
                <a:srgbClr val="FF9035"/>
              </a:gs>
            </a:gsLst>
            <a:lin ang="16200000"/>
          </a:gra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Freeform 3"/>
          <p:cNvSpPr/>
          <p:nvPr/>
        </p:nvSpPr>
        <p:spPr>
          <a:xfrm>
            <a:off x="12006587" y="6361124"/>
            <a:ext cx="5642464" cy="340789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0" name="Freeform 4"/>
          <p:cNvSpPr/>
          <p:nvPr/>
        </p:nvSpPr>
        <p:spPr>
          <a:xfrm>
            <a:off x="6283748" y="6361124"/>
            <a:ext cx="5722841" cy="34078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1" name="Freeform 5"/>
          <p:cNvSpPr/>
          <p:nvPr/>
        </p:nvSpPr>
        <p:spPr>
          <a:xfrm>
            <a:off x="638949" y="6361124"/>
            <a:ext cx="5644801" cy="340789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2" name="Freeform 6"/>
          <p:cNvSpPr/>
          <p:nvPr/>
        </p:nvSpPr>
        <p:spPr>
          <a:xfrm>
            <a:off x="9386988" y="3065218"/>
            <a:ext cx="7437671" cy="307275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3" name="Freeform 7"/>
          <p:cNvSpPr/>
          <p:nvPr/>
        </p:nvSpPr>
        <p:spPr>
          <a:xfrm>
            <a:off x="1752805" y="3065218"/>
            <a:ext cx="7634184" cy="3072759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4" name="TextBox 8"/>
          <p:cNvSpPr txBox="1"/>
          <p:nvPr/>
        </p:nvSpPr>
        <p:spPr>
          <a:xfrm>
            <a:off x="262073" y="1978099"/>
            <a:ext cx="4291729" cy="88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7200"/>
              </a:lnSpc>
              <a:defRPr b="1" sz="5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Experiment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reeform 2"/>
          <p:cNvSpPr/>
          <p:nvPr/>
        </p:nvSpPr>
        <p:spPr>
          <a:xfrm>
            <a:off x="0" y="-74013"/>
            <a:ext cx="18288000" cy="1948374"/>
          </a:xfrm>
          <a:prstGeom prst="rect">
            <a:avLst/>
          </a:prstGeom>
          <a:gradFill>
            <a:gsLst>
              <a:gs pos="0">
                <a:srgbClr val="C96D20"/>
              </a:gs>
              <a:gs pos="80000">
                <a:srgbClr val="FF9034"/>
              </a:gs>
              <a:gs pos="100000">
                <a:srgbClr val="FF9035"/>
              </a:gs>
            </a:gsLst>
            <a:lin ang="16200000"/>
          </a:gra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Freeform 3"/>
          <p:cNvSpPr/>
          <p:nvPr/>
        </p:nvSpPr>
        <p:spPr>
          <a:xfrm>
            <a:off x="1031990" y="3065218"/>
            <a:ext cx="7030050" cy="3304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8" name="Freeform 4"/>
          <p:cNvSpPr/>
          <p:nvPr/>
        </p:nvSpPr>
        <p:spPr>
          <a:xfrm>
            <a:off x="1031989" y="6753335"/>
            <a:ext cx="6670383" cy="312674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9" name="Freeform 5"/>
          <p:cNvSpPr/>
          <p:nvPr/>
        </p:nvSpPr>
        <p:spPr>
          <a:xfrm>
            <a:off x="9655213" y="3065218"/>
            <a:ext cx="7124796" cy="330412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0" name="Freeform 6"/>
          <p:cNvSpPr/>
          <p:nvPr/>
        </p:nvSpPr>
        <p:spPr>
          <a:xfrm>
            <a:off x="10835571" y="6489296"/>
            <a:ext cx="4612566" cy="365482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1" name="TextBox 7"/>
          <p:cNvSpPr txBox="1"/>
          <p:nvPr/>
        </p:nvSpPr>
        <p:spPr>
          <a:xfrm>
            <a:off x="268861" y="1978099"/>
            <a:ext cx="4278155" cy="88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7200"/>
              </a:lnSpc>
              <a:defRPr b="1" sz="5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Experiment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reeform 2"/>
          <p:cNvSpPr/>
          <p:nvPr/>
        </p:nvSpPr>
        <p:spPr>
          <a:xfrm>
            <a:off x="0" y="-74013"/>
            <a:ext cx="18288000" cy="1948374"/>
          </a:xfrm>
          <a:prstGeom prst="rect">
            <a:avLst/>
          </a:prstGeom>
          <a:gradFill>
            <a:gsLst>
              <a:gs pos="0">
                <a:srgbClr val="C96D20"/>
              </a:gs>
              <a:gs pos="80000">
                <a:srgbClr val="FF9034"/>
              </a:gs>
              <a:gs pos="100000">
                <a:srgbClr val="FF9035"/>
              </a:gs>
            </a:gsLst>
            <a:lin ang="16200000"/>
          </a:gra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Freeform 3"/>
          <p:cNvSpPr/>
          <p:nvPr/>
        </p:nvSpPr>
        <p:spPr>
          <a:xfrm>
            <a:off x="3133720" y="2887508"/>
            <a:ext cx="12020560" cy="677659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5" name="TextBox 4"/>
          <p:cNvSpPr txBox="1"/>
          <p:nvPr/>
        </p:nvSpPr>
        <p:spPr>
          <a:xfrm>
            <a:off x="342642" y="2000413"/>
            <a:ext cx="4309110" cy="88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7200"/>
              </a:lnSpc>
              <a:defRPr b="1" sz="5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Experiment 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reeform 2"/>
          <p:cNvSpPr/>
          <p:nvPr/>
        </p:nvSpPr>
        <p:spPr>
          <a:xfrm>
            <a:off x="0" y="-74013"/>
            <a:ext cx="18288000" cy="1948374"/>
          </a:xfrm>
          <a:prstGeom prst="rect">
            <a:avLst/>
          </a:prstGeom>
          <a:gradFill>
            <a:gsLst>
              <a:gs pos="0">
                <a:srgbClr val="C96D20"/>
              </a:gs>
              <a:gs pos="80000">
                <a:srgbClr val="FF9034"/>
              </a:gs>
              <a:gs pos="100000">
                <a:srgbClr val="FF9035"/>
              </a:gs>
            </a:gsLst>
            <a:lin ang="16200000"/>
          </a:gra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8" name="Freeform 3"/>
          <p:cNvSpPr/>
          <p:nvPr/>
        </p:nvSpPr>
        <p:spPr>
          <a:xfrm>
            <a:off x="9918182" y="3273726"/>
            <a:ext cx="5868349" cy="333120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9" name="Freeform 4"/>
          <p:cNvSpPr/>
          <p:nvPr/>
        </p:nvSpPr>
        <p:spPr>
          <a:xfrm>
            <a:off x="2077489" y="3273726"/>
            <a:ext cx="6121572" cy="346822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0" name="Freeform 5"/>
          <p:cNvSpPr/>
          <p:nvPr/>
        </p:nvSpPr>
        <p:spPr>
          <a:xfrm>
            <a:off x="5923765" y="6741954"/>
            <a:ext cx="6440471" cy="318393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1" name="TextBox 6"/>
          <p:cNvSpPr txBox="1"/>
          <p:nvPr/>
        </p:nvSpPr>
        <p:spPr>
          <a:xfrm>
            <a:off x="389552" y="2000413"/>
            <a:ext cx="4215289" cy="88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7200"/>
              </a:lnSpc>
              <a:defRPr b="1" sz="5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Experiment 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reeform 2"/>
          <p:cNvSpPr/>
          <p:nvPr/>
        </p:nvSpPr>
        <p:spPr>
          <a:xfrm>
            <a:off x="0" y="-74013"/>
            <a:ext cx="18288000" cy="1948374"/>
          </a:xfrm>
          <a:prstGeom prst="rect">
            <a:avLst/>
          </a:prstGeom>
          <a:gradFill>
            <a:gsLst>
              <a:gs pos="0">
                <a:srgbClr val="C96D20"/>
              </a:gs>
              <a:gs pos="80000">
                <a:srgbClr val="FF9034"/>
              </a:gs>
              <a:gs pos="100000">
                <a:srgbClr val="FF9035"/>
              </a:gs>
            </a:gsLst>
            <a:lin ang="16200000"/>
          </a:gra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4" name="Freeform 3"/>
          <p:cNvSpPr/>
          <p:nvPr/>
        </p:nvSpPr>
        <p:spPr>
          <a:xfrm>
            <a:off x="4329938" y="2887509"/>
            <a:ext cx="9628125" cy="707431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5" name="TextBox 4"/>
          <p:cNvSpPr txBox="1"/>
          <p:nvPr/>
        </p:nvSpPr>
        <p:spPr>
          <a:xfrm>
            <a:off x="354606" y="2000413"/>
            <a:ext cx="4285181" cy="88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7200"/>
              </a:lnSpc>
              <a:defRPr b="1" sz="5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Experiment 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