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21ab6bcb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21ab6bcb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21ab6b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21ab6b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1ab6bc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1ab6bc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21ab6bc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21ab6bc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21ab6bc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21ab6bc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21ab6bcb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21ab6bcb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21ab6bcb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21ab6bcb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21ab6bcb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21ab6bcb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">
  <p:cSld name="SECTION_HEADER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>
            <p:ph idx="2" type="pic"/>
          </p:nvPr>
        </p:nvSpPr>
        <p:spPr>
          <a:xfrm>
            <a:off x="1860038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/>
        </p:nvSpPr>
        <p:spPr>
          <a:xfrm>
            <a:off x="167226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b="1" sz="1700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/>
          <p:nvPr>
            <p:ph idx="3" type="pic"/>
          </p:nvPr>
        </p:nvSpPr>
        <p:spPr>
          <a:xfrm>
            <a:off x="4004525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13"/>
          <p:cNvSpPr txBox="1"/>
          <p:nvPr/>
        </p:nvSpPr>
        <p:spPr>
          <a:xfrm>
            <a:off x="3841938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b="1" sz="1700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>
            <p:ph idx="4" type="pic"/>
          </p:nvPr>
        </p:nvSpPr>
        <p:spPr>
          <a:xfrm>
            <a:off x="6149013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/>
        </p:nvSpPr>
        <p:spPr>
          <a:xfrm>
            <a:off x="598641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b="1" sz="1700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036875" y="759250"/>
            <a:ext cx="70704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3400"/>
              <a:buFont typeface="Roboto"/>
              <a:buNone/>
              <a:defRPr b="1" sz="34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_3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 1">
  <p:cSld name="TITLE_1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379"/>
            <a:ext cx="9144000" cy="51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1st Slide - Team Intro</a:t>
            </a:r>
            <a:endParaRPr sz="3700"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Title: Title of the Solution/PS Name + Track name (Infosec)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Team Name: Name of the Team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Team Members: List of Team Members with their Roles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College/University: Name of the Institution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Date: Date of Submission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2nd slide: Executive Summary:</a:t>
            </a:r>
            <a:endParaRPr sz="3700"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 brief overview of the problem, proposed solution, and key findings or recommendations.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Include main objectives, approach, and expected impact.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3rd Slide. Technical Approach:</a:t>
            </a:r>
            <a:endParaRPr sz="3700"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Methodology: Describe the approach or methodology used to solve the problem.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Tools and Technologies: List and explain the tools, platforms, and technologies used.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Algorithm/Logic: Provide a detailed explanation of the algorithms or logic implemented.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Code Snippets: Include relevant code snippets or pseudocode to illustrate key parts of the solution.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Setup and Configuration: Describe how to setup and configure the solution.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Deployment: Explain the deployment process, including any necessary environments or platforms.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Testing: Outline the testing approach, including test cases and results.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4</a:t>
            </a:r>
            <a:r>
              <a:rPr b="1" lang="en" sz="1900"/>
              <a:t>th Slide. Results and Analysis:</a:t>
            </a:r>
            <a:endParaRPr sz="3700"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Use charts, graphs, or tables to illustrate findings.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Analyze the effectiveness and efficiency of the solution.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5</a:t>
            </a:r>
            <a:r>
              <a:rPr b="1" lang="en" sz="1900"/>
              <a:t>th Slide. Challenges and Limitations:</a:t>
            </a:r>
            <a:endParaRPr sz="1900"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Discuss any challenges encountered during the solution development.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Highlight any limitations or constraints of the solution.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6</a:t>
            </a:r>
            <a:r>
              <a:rPr b="1" lang="en" sz="1900"/>
              <a:t>. Recommendations and Future Work:</a:t>
            </a:r>
            <a:endParaRPr sz="3700"/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Identify potential areas for further research or development.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7</a:t>
            </a:r>
            <a:r>
              <a:rPr b="1" lang="en" sz="1900"/>
              <a:t>. Appendices:</a:t>
            </a:r>
            <a:endParaRPr sz="3700"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Include any supplementary material such as detailed data, additional charts, or extended explanations.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