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  <p:sldId id="264" r:id="rId3"/>
    <p:sldId id="266" r:id="rId4"/>
    <p:sldId id="265" r:id="rId5"/>
    <p:sldId id="267" r:id="rId6"/>
    <p:sldId id="268" r:id="rId7"/>
    <p:sldId id="270" r:id="rId8"/>
    <p:sldId id="269" r:id="rId9"/>
    <p:sldId id="272" r:id="rId10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318" y="6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1D6671-4C51-E4D9-14A3-B65F827531D1}"/>
              </a:ext>
            </a:extLst>
          </p:cNvPr>
          <p:cNvSpPr txBox="1"/>
          <p:nvPr/>
        </p:nvSpPr>
        <p:spPr>
          <a:xfrm>
            <a:off x="2267744" y="483518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Software Requirement specification</a:t>
            </a:r>
            <a:endParaRPr lang="en-IN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2516D-3402-47BB-C695-43C4EE09260D}"/>
              </a:ext>
            </a:extLst>
          </p:cNvPr>
          <p:cNvSpPr txBox="1"/>
          <p:nvPr/>
        </p:nvSpPr>
        <p:spPr>
          <a:xfrm>
            <a:off x="323528" y="1347614"/>
            <a:ext cx="84969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1. Introduction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1.1 Purpose</a:t>
            </a:r>
          </a:p>
          <a:p>
            <a:r>
              <a:rPr lang="en-GB" dirty="0"/>
              <a:t>The purpose of this document is to outline the software requirements for the development of a food delivery website. The website will serve as a platform for users to browse restaurants, view menus, place orders, and track deliveries.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1.2 Scope</a:t>
            </a:r>
          </a:p>
          <a:p>
            <a:r>
              <a:rPr lang="en-GB" dirty="0"/>
              <a:t>The project includes the development of both the backend and frontend components. The backend will be developed using Java, while the frontend will use HTML, CSS, JavaScript, and React.js.</a:t>
            </a:r>
          </a:p>
          <a:p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87AEB7-62F7-11A6-BE2A-726919898CA4}"/>
              </a:ext>
            </a:extLst>
          </p:cNvPr>
          <p:cNvCxnSpPr/>
          <p:nvPr/>
        </p:nvCxnSpPr>
        <p:spPr>
          <a:xfrm flipV="1">
            <a:off x="755576" y="847624"/>
            <a:ext cx="7560840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634331-E437-0C53-3E16-46BB5F02B7C4}"/>
              </a:ext>
            </a:extLst>
          </p:cNvPr>
          <p:cNvCxnSpPr>
            <a:cxnSpLocks/>
          </p:cNvCxnSpPr>
          <p:nvPr/>
        </p:nvCxnSpPr>
        <p:spPr>
          <a:xfrm flipH="1">
            <a:off x="539552" y="885661"/>
            <a:ext cx="7632848" cy="6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13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21B9037-DFDE-76D7-23A9-1B113411480E}"/>
              </a:ext>
            </a:extLst>
          </p:cNvPr>
          <p:cNvSpPr txBox="1"/>
          <p:nvPr/>
        </p:nvSpPr>
        <p:spPr>
          <a:xfrm>
            <a:off x="323528" y="263684"/>
            <a:ext cx="66247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1.3 Definitions, Acronyms, and Abbreviations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SRS: Software Requirement Specification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UI: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API: Application Programming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SQL: Structured Query Language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88177-436C-68A8-2D38-EDA3B8BE5AC7}"/>
              </a:ext>
            </a:extLst>
          </p:cNvPr>
          <p:cNvSpPr txBox="1"/>
          <p:nvPr/>
        </p:nvSpPr>
        <p:spPr>
          <a:xfrm>
            <a:off x="323528" y="1723500"/>
            <a:ext cx="849694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2000" b="1" dirty="0"/>
              <a:t>2. System Overview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2.1 System Description</a:t>
            </a:r>
          </a:p>
          <a:p>
            <a:r>
              <a:rPr lang="en-IN" dirty="0"/>
              <a:t>The food delivery website will allow users to perform the following 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Register and log in as customers or restaurant owners.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Search for restaurants by location, cuisine, or restaurant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Browse restaurant menus and view item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items to the shopping cart and place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Track order status and delivery.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Restaurant owners can manage their menus and view orders.</a:t>
            </a:r>
          </a:p>
        </p:txBody>
      </p:sp>
    </p:spTree>
    <p:extLst>
      <p:ext uri="{BB962C8B-B14F-4D97-AF65-F5344CB8AC3E}">
        <p14:creationId xmlns:p14="http://schemas.microsoft.com/office/powerpoint/2010/main" val="331604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E405CA-912F-56E8-B8E9-A3564E6B9E3B}"/>
              </a:ext>
            </a:extLst>
          </p:cNvPr>
          <p:cNvSpPr txBox="1"/>
          <p:nvPr/>
        </p:nvSpPr>
        <p:spPr>
          <a:xfrm>
            <a:off x="179512" y="339502"/>
            <a:ext cx="799288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2.2 System Architecture</a:t>
            </a:r>
          </a:p>
          <a:p>
            <a:r>
              <a:rPr lang="en-IN" dirty="0"/>
              <a:t>The system will consist of two main components:</a:t>
            </a:r>
          </a:p>
          <a:p>
            <a:endParaRPr lang="en-IN" dirty="0"/>
          </a:p>
          <a:p>
            <a:r>
              <a:rPr lang="en-IN" dirty="0"/>
              <a:t>Backend: Java-based server handling business logic and data management.</a:t>
            </a:r>
          </a:p>
          <a:p>
            <a:r>
              <a:rPr lang="en-IN" dirty="0"/>
              <a:t>Frontend: HTML, CSS, JavaScript, and React.js-based user interface.</a:t>
            </a:r>
          </a:p>
          <a:p>
            <a:endParaRPr lang="en-IN" dirty="0"/>
          </a:p>
          <a:p>
            <a:r>
              <a:rPr lang="en-IN" sz="2000" b="1" dirty="0"/>
              <a:t>3. Functional Requirements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3.1 User Registration and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can register and log in using email or social media accounts.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roles include customers and restaurant owners.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Authentication and authorization mechanisms will be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3.2 Restaurant Listings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can search for restaurants by location, cuisine, or restaurant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Restaurant details include name, location, cuisine, ratings, and reviews.</a:t>
            </a:r>
          </a:p>
        </p:txBody>
      </p:sp>
    </p:spTree>
    <p:extLst>
      <p:ext uri="{BB962C8B-B14F-4D97-AF65-F5344CB8AC3E}">
        <p14:creationId xmlns:p14="http://schemas.microsoft.com/office/powerpoint/2010/main" val="87549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8CF84D-ECFC-C5B4-E728-C7E353E0E9F6}"/>
              </a:ext>
            </a:extLst>
          </p:cNvPr>
          <p:cNvSpPr txBox="1"/>
          <p:nvPr/>
        </p:nvSpPr>
        <p:spPr>
          <a:xfrm>
            <a:off x="467544" y="309593"/>
            <a:ext cx="79208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3.3 Menu Management (Restaurant Owners)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Restaurant owners can log in and manage their menus.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Add, edit, or remove items from the menu.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Set item prices and descriptions.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3.4 Ordering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Customers can browse restaurant menus.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items to the shopping cart.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Review and modify the cart.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Place orders, providing delivery details and payment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3.5 Order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can track the status of their orders (e.g., order received, preparing, out for delivery).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Receive notifications when the order status changes.</a:t>
            </a:r>
          </a:p>
        </p:txBody>
      </p:sp>
    </p:spTree>
    <p:extLst>
      <p:ext uri="{BB962C8B-B14F-4D97-AF65-F5344CB8AC3E}">
        <p14:creationId xmlns:p14="http://schemas.microsoft.com/office/powerpoint/2010/main" val="311148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0AEAF5-218C-8CB5-BC83-57CAAA107B38}"/>
              </a:ext>
            </a:extLst>
          </p:cNvPr>
          <p:cNvSpPr txBox="1"/>
          <p:nvPr/>
        </p:nvSpPr>
        <p:spPr>
          <a:xfrm>
            <a:off x="323528" y="411510"/>
            <a:ext cx="8136904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3.6 Payment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Securely process payments using a third-party payment gateway.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3.7 User Reviews and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can leave reviews and ratings for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Reviews should include text comments and star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4. </a:t>
            </a:r>
            <a:r>
              <a:rPr lang="en-IN" sz="2000" b="1" dirty="0"/>
              <a:t>Non-Functional Requirements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4.1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website should load quickly and handle a large number of concurrent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Response times for critical functions should be below predefined thresholds.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4.2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 encryption for user data and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Protect against common web application security threats (e.g., SQL injection, cross-site scripting).</a:t>
            </a:r>
          </a:p>
        </p:txBody>
      </p:sp>
    </p:spTree>
    <p:extLst>
      <p:ext uri="{BB962C8B-B14F-4D97-AF65-F5344CB8AC3E}">
        <p14:creationId xmlns:p14="http://schemas.microsoft.com/office/powerpoint/2010/main" val="262858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F93E07-2D98-300D-C976-1EAB9587C71E}"/>
              </a:ext>
            </a:extLst>
          </p:cNvPr>
          <p:cNvSpPr txBox="1"/>
          <p:nvPr/>
        </p:nvSpPr>
        <p:spPr>
          <a:xfrm>
            <a:off x="467544" y="195486"/>
            <a:ext cx="8064896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4.3 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user interface should be intuitive and easy to navigate.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Ensure accessibility compliance.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4.4 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system should be designed to scale horizontally to accommodate increased user 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4.5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system should be highly available and minimize downtime.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sz="2000" b="1" dirty="0"/>
              <a:t>5. Technical Requirements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5.1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Develop the backend using 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a relational database (e.g., MySQL) for data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 RESTful APIs for communication between the frontend and backend.</a:t>
            </a:r>
          </a:p>
        </p:txBody>
      </p:sp>
    </p:spTree>
    <p:extLst>
      <p:ext uri="{BB962C8B-B14F-4D97-AF65-F5344CB8AC3E}">
        <p14:creationId xmlns:p14="http://schemas.microsoft.com/office/powerpoint/2010/main" val="388702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1AEC0B-C5B9-3224-924F-A9B4FD956E89}"/>
              </a:ext>
            </a:extLst>
          </p:cNvPr>
          <p:cNvSpPr txBox="1"/>
          <p:nvPr/>
        </p:nvSpPr>
        <p:spPr>
          <a:xfrm>
            <a:off x="467544" y="448091"/>
            <a:ext cx="799288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5.2 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Develop the frontend using HTML, CSS, JavaScript, and React.js.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Ensure cross-browser compatibility.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Implement responsive design for mobile devices.</a:t>
            </a:r>
          </a:p>
          <a:p>
            <a:endParaRPr lang="en-IN" dirty="0"/>
          </a:p>
          <a:p>
            <a:r>
              <a:rPr lang="en-IN" b="1" dirty="0"/>
              <a:t>6.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Perform unit testing, integration testing, and user acceptance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Ensure the website is compatible with various browsers and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7.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Deploy the application on a reliable web hosting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Set up continuous integration and continuous deployment (CI/CD) pipelines.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8. Maintenance and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Provide ongoing maintenance and support to address issues and updates.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05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522185-2F44-9068-4A40-A9C776C5A333}"/>
              </a:ext>
            </a:extLst>
          </p:cNvPr>
          <p:cNvSpPr txBox="1"/>
          <p:nvPr/>
        </p:nvSpPr>
        <p:spPr>
          <a:xfrm>
            <a:off x="323528" y="339502"/>
            <a:ext cx="8208912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9. Appendix</a:t>
            </a:r>
          </a:p>
          <a:p>
            <a:r>
              <a:rPr lang="en-IN" dirty="0"/>
              <a:t>Include any additional information or diagrams, such as database schemas, wireframes, or flowcharts, as needed.</a:t>
            </a:r>
          </a:p>
          <a:p>
            <a:endParaRPr lang="en-IN" dirty="0"/>
          </a:p>
          <a:p>
            <a:r>
              <a:rPr lang="en-IN" b="1" dirty="0"/>
              <a:t>10. Entities: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b="1" dirty="0"/>
              <a:t>User</a:t>
            </a:r>
          </a:p>
          <a:p>
            <a:r>
              <a:rPr lang="en-IN" i="1" u="sng" dirty="0"/>
              <a:t>Attributes: </a:t>
            </a:r>
            <a:r>
              <a:rPr lang="en-IN" dirty="0" err="1"/>
              <a:t>UserID</a:t>
            </a:r>
            <a:r>
              <a:rPr lang="en-IN" dirty="0"/>
              <a:t> (Primary Key), Username, Email, Password, Role (Customer or Restaurant Owner)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b="1" dirty="0"/>
              <a:t>Restaurant</a:t>
            </a:r>
            <a:endParaRPr lang="en-IN" dirty="0"/>
          </a:p>
          <a:p>
            <a:r>
              <a:rPr lang="en-IN" i="1" u="sng" dirty="0"/>
              <a:t>Attributes: </a:t>
            </a:r>
            <a:r>
              <a:rPr lang="en-IN" dirty="0" err="1"/>
              <a:t>RestaurantID</a:t>
            </a:r>
            <a:r>
              <a:rPr lang="en-IN" dirty="0"/>
              <a:t> (Primary Key), Name, Location, Cuisine, Ratings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Menu Item</a:t>
            </a:r>
            <a:endParaRPr lang="en-IN" dirty="0"/>
          </a:p>
          <a:p>
            <a:r>
              <a:rPr lang="en-IN" i="1" u="sng" dirty="0"/>
              <a:t>Attributes: </a:t>
            </a:r>
            <a:r>
              <a:rPr lang="en-IN" dirty="0" err="1"/>
              <a:t>ItemID</a:t>
            </a:r>
            <a:r>
              <a:rPr lang="en-IN" dirty="0"/>
              <a:t> (Primary Key), Name, Description, Price, </a:t>
            </a:r>
            <a:r>
              <a:rPr lang="en-IN" dirty="0" err="1"/>
              <a:t>RestaurantID</a:t>
            </a:r>
            <a:r>
              <a:rPr lang="en-IN" dirty="0"/>
              <a:t> (Foreign Key)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32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C02D82-981E-2C1B-970D-60CB8437D0B8}"/>
              </a:ext>
            </a:extLst>
          </p:cNvPr>
          <p:cNvSpPr txBox="1"/>
          <p:nvPr/>
        </p:nvSpPr>
        <p:spPr>
          <a:xfrm>
            <a:off x="229514" y="411510"/>
            <a:ext cx="892899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Order</a:t>
            </a:r>
          </a:p>
          <a:p>
            <a:r>
              <a:rPr lang="en-IN" i="1" u="sng" dirty="0"/>
              <a:t>Attributes: </a:t>
            </a:r>
            <a:r>
              <a:rPr lang="en-IN" dirty="0" err="1"/>
              <a:t>OrderID</a:t>
            </a:r>
            <a:r>
              <a:rPr lang="en-IN" dirty="0"/>
              <a:t> (Primary Key), </a:t>
            </a:r>
            <a:r>
              <a:rPr lang="en-IN" dirty="0" err="1"/>
              <a:t>CustomerID</a:t>
            </a:r>
            <a:r>
              <a:rPr lang="en-IN" dirty="0"/>
              <a:t> (Foreign Key), </a:t>
            </a:r>
            <a:r>
              <a:rPr lang="en-IN" dirty="0" err="1"/>
              <a:t>RestaurantID</a:t>
            </a:r>
            <a:r>
              <a:rPr lang="en-IN" dirty="0"/>
              <a:t> (Foreign Key), </a:t>
            </a:r>
            <a:r>
              <a:rPr lang="en-IN" dirty="0" err="1"/>
              <a:t>OrderDate</a:t>
            </a:r>
            <a:r>
              <a:rPr lang="en-IN" dirty="0"/>
              <a:t>, Status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Order Item</a:t>
            </a:r>
            <a:endParaRPr lang="en-IN" dirty="0"/>
          </a:p>
          <a:p>
            <a:r>
              <a:rPr lang="en-IN" i="1" u="sng" dirty="0"/>
              <a:t>Attributes: </a:t>
            </a:r>
            <a:r>
              <a:rPr lang="en-IN" dirty="0" err="1"/>
              <a:t>OrderItemID</a:t>
            </a:r>
            <a:r>
              <a:rPr lang="en-IN" dirty="0"/>
              <a:t> (Primary Key), </a:t>
            </a:r>
            <a:r>
              <a:rPr lang="en-IN" dirty="0" err="1"/>
              <a:t>OrderID</a:t>
            </a:r>
            <a:r>
              <a:rPr lang="en-IN" dirty="0"/>
              <a:t> (Foreign Key), </a:t>
            </a:r>
            <a:r>
              <a:rPr lang="en-IN" dirty="0" err="1"/>
              <a:t>ItemID</a:t>
            </a:r>
            <a:r>
              <a:rPr lang="en-IN" dirty="0"/>
              <a:t> (Foreign Key), Quantity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Review</a:t>
            </a:r>
            <a:endParaRPr lang="en-IN" dirty="0"/>
          </a:p>
          <a:p>
            <a:r>
              <a:rPr lang="en-IN" i="1" u="sng" dirty="0"/>
              <a:t>Attributes: </a:t>
            </a:r>
            <a:r>
              <a:rPr lang="en-IN" dirty="0" err="1"/>
              <a:t>ReviewID</a:t>
            </a:r>
            <a:r>
              <a:rPr lang="en-IN" dirty="0"/>
              <a:t> (Primary Key), </a:t>
            </a:r>
            <a:r>
              <a:rPr lang="en-IN" dirty="0" err="1"/>
              <a:t>RestaurantID</a:t>
            </a:r>
            <a:r>
              <a:rPr lang="en-IN" dirty="0"/>
              <a:t> (Foreign Key), </a:t>
            </a:r>
            <a:r>
              <a:rPr lang="en-IN" dirty="0" err="1"/>
              <a:t>UserID</a:t>
            </a:r>
            <a:r>
              <a:rPr lang="en-IN" dirty="0"/>
              <a:t> (Foreign Key), Rating, Comment, Date</a:t>
            </a:r>
          </a:p>
          <a:p>
            <a:endParaRPr lang="en-IN" dirty="0"/>
          </a:p>
          <a:p>
            <a:r>
              <a:rPr lang="en-IN" b="1" dirty="0"/>
              <a:t>11</a:t>
            </a:r>
            <a:r>
              <a:rPr lang="en-IN" sz="1800" b="1" dirty="0"/>
              <a:t>. </a:t>
            </a:r>
            <a:r>
              <a:rPr lang="en-IN" b="1" dirty="0"/>
              <a:t>Conclusion</a:t>
            </a:r>
          </a:p>
          <a:p>
            <a:r>
              <a:rPr lang="en-GB" sz="1800" dirty="0"/>
              <a:t>This Software Requirement Specification (SRS) serves as a foundational document for your food delivery website project. It should be continually updated and refined as the project progresses and requirements evolve.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9521747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856</Words>
  <Application>Microsoft Office PowerPoint</Application>
  <PresentationFormat>On-screen Show (16:9)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Wingdings</vt:lpstr>
      <vt:lpstr>Calibri</vt:lpstr>
      <vt:lpstr>Arial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hemant</dc:creator>
  <cp:lastModifiedBy>ayush kumar</cp:lastModifiedBy>
  <cp:revision>7</cp:revision>
  <dcterms:modified xsi:type="dcterms:W3CDTF">2023-11-19T06:03:13Z</dcterms:modified>
</cp:coreProperties>
</file>