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AECC4-CFE5-4B22-86B0-7D5007FEE704}" v="595" dt="2022-11-22T23:05:31.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8F1D8-F3B3-4063-9A76-609BC49AEED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C63ED20-737B-41FB-BBD9-C9B58D6D409D}">
      <dgm:prSet/>
      <dgm:spPr/>
      <dgm:t>
        <a:bodyPr/>
        <a:lstStyle/>
        <a:p>
          <a:r>
            <a:rPr lang="en-US"/>
            <a:t>Rishabh Singh (22m0762)</a:t>
          </a:r>
        </a:p>
      </dgm:t>
    </dgm:pt>
    <dgm:pt modelId="{FA91628A-4D36-48BD-B995-1C5675FB2E82}" type="parTrans" cxnId="{39DFE707-8212-476D-BE98-39ABB43EBFC6}">
      <dgm:prSet/>
      <dgm:spPr/>
      <dgm:t>
        <a:bodyPr/>
        <a:lstStyle/>
        <a:p>
          <a:endParaRPr lang="en-US"/>
        </a:p>
      </dgm:t>
    </dgm:pt>
    <dgm:pt modelId="{5A2AC14A-5966-44C4-9023-8EE88457AD14}" type="sibTrans" cxnId="{39DFE707-8212-476D-BE98-39ABB43EBFC6}">
      <dgm:prSet/>
      <dgm:spPr/>
      <dgm:t>
        <a:bodyPr/>
        <a:lstStyle/>
        <a:p>
          <a:endParaRPr lang="en-US"/>
        </a:p>
      </dgm:t>
    </dgm:pt>
    <dgm:pt modelId="{2EA4846A-6F09-4431-BEF2-731DA4A79335}">
      <dgm:prSet/>
      <dgm:spPr/>
      <dgm:t>
        <a:bodyPr/>
        <a:lstStyle/>
        <a:p>
          <a:r>
            <a:rPr lang="en-US"/>
            <a:t>Ayush Kumar Singh(22m0793)</a:t>
          </a:r>
        </a:p>
      </dgm:t>
    </dgm:pt>
    <dgm:pt modelId="{55E8A51E-1FB1-4864-9B60-905602B6EF93}" type="parTrans" cxnId="{AEBCC9A5-0626-4C37-BB06-DF18814ABA06}">
      <dgm:prSet/>
      <dgm:spPr/>
      <dgm:t>
        <a:bodyPr/>
        <a:lstStyle/>
        <a:p>
          <a:endParaRPr lang="en-US"/>
        </a:p>
      </dgm:t>
    </dgm:pt>
    <dgm:pt modelId="{0FB18771-E5EF-4BB8-A618-AEA2B4ACCE2E}" type="sibTrans" cxnId="{AEBCC9A5-0626-4C37-BB06-DF18814ABA06}">
      <dgm:prSet/>
      <dgm:spPr/>
      <dgm:t>
        <a:bodyPr/>
        <a:lstStyle/>
        <a:p>
          <a:endParaRPr lang="en-US"/>
        </a:p>
      </dgm:t>
    </dgm:pt>
    <dgm:pt modelId="{57E04220-CBDD-4368-92D9-483E68919453}" type="pres">
      <dgm:prSet presAssocID="{B2C8F1D8-F3B3-4063-9A76-609BC49AEED9}" presName="root" presStyleCnt="0">
        <dgm:presLayoutVars>
          <dgm:dir/>
          <dgm:resizeHandles val="exact"/>
        </dgm:presLayoutVars>
      </dgm:prSet>
      <dgm:spPr/>
    </dgm:pt>
    <dgm:pt modelId="{CD72EBB6-5AD1-4A37-A4C0-0A1EDD7FD712}" type="pres">
      <dgm:prSet presAssocID="{5C63ED20-737B-41FB-BBD9-C9B58D6D409D}" presName="compNode" presStyleCnt="0"/>
      <dgm:spPr/>
    </dgm:pt>
    <dgm:pt modelId="{84F8CF90-3868-4ABF-B969-8817C6235E77}" type="pres">
      <dgm:prSet presAssocID="{5C63ED20-737B-41FB-BBD9-C9B58D6D40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shi"/>
        </a:ext>
      </dgm:extLst>
    </dgm:pt>
    <dgm:pt modelId="{2BA92796-18EF-40C5-ABD7-DF6E62AB4344}" type="pres">
      <dgm:prSet presAssocID="{5C63ED20-737B-41FB-BBD9-C9B58D6D409D}" presName="spaceRect" presStyleCnt="0"/>
      <dgm:spPr/>
    </dgm:pt>
    <dgm:pt modelId="{E9F02465-0F39-420A-A097-FF47F3955A7B}" type="pres">
      <dgm:prSet presAssocID="{5C63ED20-737B-41FB-BBD9-C9B58D6D409D}" presName="textRect" presStyleLbl="revTx" presStyleIdx="0" presStyleCnt="2">
        <dgm:presLayoutVars>
          <dgm:chMax val="1"/>
          <dgm:chPref val="1"/>
        </dgm:presLayoutVars>
      </dgm:prSet>
      <dgm:spPr/>
    </dgm:pt>
    <dgm:pt modelId="{BA73D55B-4141-4FC1-BAF5-9488917128BB}" type="pres">
      <dgm:prSet presAssocID="{5A2AC14A-5966-44C4-9023-8EE88457AD14}" presName="sibTrans" presStyleCnt="0"/>
      <dgm:spPr/>
    </dgm:pt>
    <dgm:pt modelId="{CA22D582-84A8-4704-90CE-8BDFFBD278BD}" type="pres">
      <dgm:prSet presAssocID="{2EA4846A-6F09-4431-BEF2-731DA4A79335}" presName="compNode" presStyleCnt="0"/>
      <dgm:spPr/>
    </dgm:pt>
    <dgm:pt modelId="{23646AFC-599E-4735-B6EC-723AA3DC8657}" type="pres">
      <dgm:prSet presAssocID="{2EA4846A-6F09-4431-BEF2-731DA4A793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8CF56016-2436-4DDE-91BA-AAF28C9BACCF}" type="pres">
      <dgm:prSet presAssocID="{2EA4846A-6F09-4431-BEF2-731DA4A79335}" presName="spaceRect" presStyleCnt="0"/>
      <dgm:spPr/>
    </dgm:pt>
    <dgm:pt modelId="{64FC8089-0128-4E8E-8723-DCC2F2ECBCA8}" type="pres">
      <dgm:prSet presAssocID="{2EA4846A-6F09-4431-BEF2-731DA4A79335}" presName="textRect" presStyleLbl="revTx" presStyleIdx="1" presStyleCnt="2">
        <dgm:presLayoutVars>
          <dgm:chMax val="1"/>
          <dgm:chPref val="1"/>
        </dgm:presLayoutVars>
      </dgm:prSet>
      <dgm:spPr/>
    </dgm:pt>
  </dgm:ptLst>
  <dgm:cxnLst>
    <dgm:cxn modelId="{10345106-989D-44E5-A1E9-87192D62336A}" type="presOf" srcId="{2EA4846A-6F09-4431-BEF2-731DA4A79335}" destId="{64FC8089-0128-4E8E-8723-DCC2F2ECBCA8}" srcOrd="0" destOrd="0" presId="urn:microsoft.com/office/officeart/2018/2/layout/IconLabelList"/>
    <dgm:cxn modelId="{39DFE707-8212-476D-BE98-39ABB43EBFC6}" srcId="{B2C8F1D8-F3B3-4063-9A76-609BC49AEED9}" destId="{5C63ED20-737B-41FB-BBD9-C9B58D6D409D}" srcOrd="0" destOrd="0" parTransId="{FA91628A-4D36-48BD-B995-1C5675FB2E82}" sibTransId="{5A2AC14A-5966-44C4-9023-8EE88457AD14}"/>
    <dgm:cxn modelId="{18E7E731-98F2-43F2-98C1-82EE5CBB6CB4}" type="presOf" srcId="{5C63ED20-737B-41FB-BBD9-C9B58D6D409D}" destId="{E9F02465-0F39-420A-A097-FF47F3955A7B}" srcOrd="0" destOrd="0" presId="urn:microsoft.com/office/officeart/2018/2/layout/IconLabelList"/>
    <dgm:cxn modelId="{CFB82B8A-7D7A-466A-B64E-CBC99BFAE4F1}" type="presOf" srcId="{B2C8F1D8-F3B3-4063-9A76-609BC49AEED9}" destId="{57E04220-CBDD-4368-92D9-483E68919453}" srcOrd="0" destOrd="0" presId="urn:microsoft.com/office/officeart/2018/2/layout/IconLabelList"/>
    <dgm:cxn modelId="{AEBCC9A5-0626-4C37-BB06-DF18814ABA06}" srcId="{B2C8F1D8-F3B3-4063-9A76-609BC49AEED9}" destId="{2EA4846A-6F09-4431-BEF2-731DA4A79335}" srcOrd="1" destOrd="0" parTransId="{55E8A51E-1FB1-4864-9B60-905602B6EF93}" sibTransId="{0FB18771-E5EF-4BB8-A618-AEA2B4ACCE2E}"/>
    <dgm:cxn modelId="{18355282-9BE6-420F-9CF9-6A894E284B78}" type="presParOf" srcId="{57E04220-CBDD-4368-92D9-483E68919453}" destId="{CD72EBB6-5AD1-4A37-A4C0-0A1EDD7FD712}" srcOrd="0" destOrd="0" presId="urn:microsoft.com/office/officeart/2018/2/layout/IconLabelList"/>
    <dgm:cxn modelId="{3EA4E983-9132-4160-8B4C-328AA2FD97AA}" type="presParOf" srcId="{CD72EBB6-5AD1-4A37-A4C0-0A1EDD7FD712}" destId="{84F8CF90-3868-4ABF-B969-8817C6235E77}" srcOrd="0" destOrd="0" presId="urn:microsoft.com/office/officeart/2018/2/layout/IconLabelList"/>
    <dgm:cxn modelId="{ABC9AEB3-6982-4C71-9173-04605D4CD118}" type="presParOf" srcId="{CD72EBB6-5AD1-4A37-A4C0-0A1EDD7FD712}" destId="{2BA92796-18EF-40C5-ABD7-DF6E62AB4344}" srcOrd="1" destOrd="0" presId="urn:microsoft.com/office/officeart/2018/2/layout/IconLabelList"/>
    <dgm:cxn modelId="{BC17BC38-9E3B-4839-8CC8-63BE19B01DCD}" type="presParOf" srcId="{CD72EBB6-5AD1-4A37-A4C0-0A1EDD7FD712}" destId="{E9F02465-0F39-420A-A097-FF47F3955A7B}" srcOrd="2" destOrd="0" presId="urn:microsoft.com/office/officeart/2018/2/layout/IconLabelList"/>
    <dgm:cxn modelId="{13728727-82B2-43EC-91FE-5DD234910622}" type="presParOf" srcId="{57E04220-CBDD-4368-92D9-483E68919453}" destId="{BA73D55B-4141-4FC1-BAF5-9488917128BB}" srcOrd="1" destOrd="0" presId="urn:microsoft.com/office/officeart/2018/2/layout/IconLabelList"/>
    <dgm:cxn modelId="{F2F7A721-0C5B-4767-A806-11AE8D67439C}" type="presParOf" srcId="{57E04220-CBDD-4368-92D9-483E68919453}" destId="{CA22D582-84A8-4704-90CE-8BDFFBD278BD}" srcOrd="2" destOrd="0" presId="urn:microsoft.com/office/officeart/2018/2/layout/IconLabelList"/>
    <dgm:cxn modelId="{7B10F6B2-EEA3-4785-BC2C-20C5E0E9E84C}" type="presParOf" srcId="{CA22D582-84A8-4704-90CE-8BDFFBD278BD}" destId="{23646AFC-599E-4735-B6EC-723AA3DC8657}" srcOrd="0" destOrd="0" presId="urn:microsoft.com/office/officeart/2018/2/layout/IconLabelList"/>
    <dgm:cxn modelId="{D2D600E7-3F34-4C68-953F-E989F0C96700}" type="presParOf" srcId="{CA22D582-84A8-4704-90CE-8BDFFBD278BD}" destId="{8CF56016-2436-4DDE-91BA-AAF28C9BACCF}" srcOrd="1" destOrd="0" presId="urn:microsoft.com/office/officeart/2018/2/layout/IconLabelList"/>
    <dgm:cxn modelId="{4AE47766-D7E2-4ECE-870E-8315707EF0BA}" type="presParOf" srcId="{CA22D582-84A8-4704-90CE-8BDFFBD278BD}" destId="{64FC8089-0128-4E8E-8723-DCC2F2ECBC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8A18F-653D-438C-A196-DB873FA7E13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7430D79-60FF-4471-9E72-043B5C266F28}">
      <dgm:prSet/>
      <dgm:spPr/>
      <dgm:t>
        <a:bodyPr/>
        <a:lstStyle/>
        <a:p>
          <a:r>
            <a:rPr lang="en-US"/>
            <a:t>CSV – Used this library to read and access data</a:t>
          </a:r>
        </a:p>
      </dgm:t>
    </dgm:pt>
    <dgm:pt modelId="{4FF8FFCF-1333-4706-8C96-7E5CEAD37071}" type="parTrans" cxnId="{BCD6C916-DBD7-4A92-8B7C-924C8D65793D}">
      <dgm:prSet/>
      <dgm:spPr/>
      <dgm:t>
        <a:bodyPr/>
        <a:lstStyle/>
        <a:p>
          <a:endParaRPr lang="en-US"/>
        </a:p>
      </dgm:t>
    </dgm:pt>
    <dgm:pt modelId="{64DD5D1A-CF32-4E7F-A2B3-A1A5E1BF2332}" type="sibTrans" cxnId="{BCD6C916-DBD7-4A92-8B7C-924C8D65793D}">
      <dgm:prSet/>
      <dgm:spPr/>
      <dgm:t>
        <a:bodyPr/>
        <a:lstStyle/>
        <a:p>
          <a:endParaRPr lang="en-US"/>
        </a:p>
      </dgm:t>
    </dgm:pt>
    <dgm:pt modelId="{3C62C823-BFBC-465F-8E66-7A236E0D955C}">
      <dgm:prSet/>
      <dgm:spPr/>
      <dgm:t>
        <a:bodyPr/>
        <a:lstStyle/>
        <a:p>
          <a:r>
            <a:rPr lang="en-US"/>
            <a:t>Matplotlib.pyplot – Used to plot different graphs</a:t>
          </a:r>
        </a:p>
      </dgm:t>
    </dgm:pt>
    <dgm:pt modelId="{BE0BBC61-E784-41D8-A9D7-60B18AFBCED2}" type="parTrans" cxnId="{32BAA759-21F6-42BA-93C3-780050D24BB2}">
      <dgm:prSet/>
      <dgm:spPr/>
      <dgm:t>
        <a:bodyPr/>
        <a:lstStyle/>
        <a:p>
          <a:endParaRPr lang="en-US"/>
        </a:p>
      </dgm:t>
    </dgm:pt>
    <dgm:pt modelId="{E9AD0346-4220-4821-8AF9-1FFC4D2A3315}" type="sibTrans" cxnId="{32BAA759-21F6-42BA-93C3-780050D24BB2}">
      <dgm:prSet/>
      <dgm:spPr/>
      <dgm:t>
        <a:bodyPr/>
        <a:lstStyle/>
        <a:p>
          <a:endParaRPr lang="en-US"/>
        </a:p>
      </dgm:t>
    </dgm:pt>
    <dgm:pt modelId="{4470A35F-190D-40A1-8E75-9816C93F689C}" type="pres">
      <dgm:prSet presAssocID="{6528A18F-653D-438C-A196-DB873FA7E13E}" presName="root" presStyleCnt="0">
        <dgm:presLayoutVars>
          <dgm:dir/>
          <dgm:resizeHandles val="exact"/>
        </dgm:presLayoutVars>
      </dgm:prSet>
      <dgm:spPr/>
    </dgm:pt>
    <dgm:pt modelId="{7D258CE6-718E-4494-8F42-DDBDA0C78091}" type="pres">
      <dgm:prSet presAssocID="{67430D79-60FF-4471-9E72-043B5C266F28}" presName="compNode" presStyleCnt="0"/>
      <dgm:spPr/>
    </dgm:pt>
    <dgm:pt modelId="{6264E929-5E15-4A66-AB30-4C9DF9DCC847}" type="pres">
      <dgm:prSet presAssocID="{67430D79-60FF-4471-9E72-043B5C266F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D7FCDBC2-8F76-4770-85AD-A6F4F58F8A61}" type="pres">
      <dgm:prSet presAssocID="{67430D79-60FF-4471-9E72-043B5C266F28}" presName="spaceRect" presStyleCnt="0"/>
      <dgm:spPr/>
    </dgm:pt>
    <dgm:pt modelId="{C638EFA7-9047-4609-B2DA-28EBB6C018EC}" type="pres">
      <dgm:prSet presAssocID="{67430D79-60FF-4471-9E72-043B5C266F28}" presName="textRect" presStyleLbl="revTx" presStyleIdx="0" presStyleCnt="2">
        <dgm:presLayoutVars>
          <dgm:chMax val="1"/>
          <dgm:chPref val="1"/>
        </dgm:presLayoutVars>
      </dgm:prSet>
      <dgm:spPr/>
    </dgm:pt>
    <dgm:pt modelId="{46C9272F-6A95-4242-A004-C0954A18235F}" type="pres">
      <dgm:prSet presAssocID="{64DD5D1A-CF32-4E7F-A2B3-A1A5E1BF2332}" presName="sibTrans" presStyleCnt="0"/>
      <dgm:spPr/>
    </dgm:pt>
    <dgm:pt modelId="{1820EC42-F9AB-4991-A009-6CF4E3A25BA4}" type="pres">
      <dgm:prSet presAssocID="{3C62C823-BFBC-465F-8E66-7A236E0D955C}" presName="compNode" presStyleCnt="0"/>
      <dgm:spPr/>
    </dgm:pt>
    <dgm:pt modelId="{3FFF9F85-D0D4-4D91-9D33-5821F18ADFD5}" type="pres">
      <dgm:prSet presAssocID="{3C62C823-BFBC-465F-8E66-7A236E0D95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BF7C896-D756-4D68-9682-01327BC1D70B}" type="pres">
      <dgm:prSet presAssocID="{3C62C823-BFBC-465F-8E66-7A236E0D955C}" presName="spaceRect" presStyleCnt="0"/>
      <dgm:spPr/>
    </dgm:pt>
    <dgm:pt modelId="{DC904165-8BEA-4629-8060-08174A01D1F0}" type="pres">
      <dgm:prSet presAssocID="{3C62C823-BFBC-465F-8E66-7A236E0D955C}" presName="textRect" presStyleLbl="revTx" presStyleIdx="1" presStyleCnt="2">
        <dgm:presLayoutVars>
          <dgm:chMax val="1"/>
          <dgm:chPref val="1"/>
        </dgm:presLayoutVars>
      </dgm:prSet>
      <dgm:spPr/>
    </dgm:pt>
  </dgm:ptLst>
  <dgm:cxnLst>
    <dgm:cxn modelId="{BCD6C916-DBD7-4A92-8B7C-924C8D65793D}" srcId="{6528A18F-653D-438C-A196-DB873FA7E13E}" destId="{67430D79-60FF-4471-9E72-043B5C266F28}" srcOrd="0" destOrd="0" parTransId="{4FF8FFCF-1333-4706-8C96-7E5CEAD37071}" sibTransId="{64DD5D1A-CF32-4E7F-A2B3-A1A5E1BF2332}"/>
    <dgm:cxn modelId="{05074155-1765-4012-BF9A-7C8E513658FD}" type="presOf" srcId="{6528A18F-653D-438C-A196-DB873FA7E13E}" destId="{4470A35F-190D-40A1-8E75-9816C93F689C}" srcOrd="0" destOrd="0" presId="urn:microsoft.com/office/officeart/2018/2/layout/IconLabelList"/>
    <dgm:cxn modelId="{32BAA759-21F6-42BA-93C3-780050D24BB2}" srcId="{6528A18F-653D-438C-A196-DB873FA7E13E}" destId="{3C62C823-BFBC-465F-8E66-7A236E0D955C}" srcOrd="1" destOrd="0" parTransId="{BE0BBC61-E784-41D8-A9D7-60B18AFBCED2}" sibTransId="{E9AD0346-4220-4821-8AF9-1FFC4D2A3315}"/>
    <dgm:cxn modelId="{71CF8297-18B8-409B-B4F5-1D54D5AA695F}" type="presOf" srcId="{67430D79-60FF-4471-9E72-043B5C266F28}" destId="{C638EFA7-9047-4609-B2DA-28EBB6C018EC}" srcOrd="0" destOrd="0" presId="urn:microsoft.com/office/officeart/2018/2/layout/IconLabelList"/>
    <dgm:cxn modelId="{3AF6D8C3-EF31-4554-9220-A34E2709D704}" type="presOf" srcId="{3C62C823-BFBC-465F-8E66-7A236E0D955C}" destId="{DC904165-8BEA-4629-8060-08174A01D1F0}" srcOrd="0" destOrd="0" presId="urn:microsoft.com/office/officeart/2018/2/layout/IconLabelList"/>
    <dgm:cxn modelId="{B0B0B7B4-1707-47F8-8852-578E5737083E}" type="presParOf" srcId="{4470A35F-190D-40A1-8E75-9816C93F689C}" destId="{7D258CE6-718E-4494-8F42-DDBDA0C78091}" srcOrd="0" destOrd="0" presId="urn:microsoft.com/office/officeart/2018/2/layout/IconLabelList"/>
    <dgm:cxn modelId="{07775F97-F7FB-4FFC-B480-39DED8723C50}" type="presParOf" srcId="{7D258CE6-718E-4494-8F42-DDBDA0C78091}" destId="{6264E929-5E15-4A66-AB30-4C9DF9DCC847}" srcOrd="0" destOrd="0" presId="urn:microsoft.com/office/officeart/2018/2/layout/IconLabelList"/>
    <dgm:cxn modelId="{65472FA8-5AE6-412C-AB7C-46883F1B3F2D}" type="presParOf" srcId="{7D258CE6-718E-4494-8F42-DDBDA0C78091}" destId="{D7FCDBC2-8F76-4770-85AD-A6F4F58F8A61}" srcOrd="1" destOrd="0" presId="urn:microsoft.com/office/officeart/2018/2/layout/IconLabelList"/>
    <dgm:cxn modelId="{9569B5FB-C146-4096-B2CD-0A42B7121699}" type="presParOf" srcId="{7D258CE6-718E-4494-8F42-DDBDA0C78091}" destId="{C638EFA7-9047-4609-B2DA-28EBB6C018EC}" srcOrd="2" destOrd="0" presId="urn:microsoft.com/office/officeart/2018/2/layout/IconLabelList"/>
    <dgm:cxn modelId="{22AFE48A-E98E-4DAA-BB0E-B5F908D8F4F9}" type="presParOf" srcId="{4470A35F-190D-40A1-8E75-9816C93F689C}" destId="{46C9272F-6A95-4242-A004-C0954A18235F}" srcOrd="1" destOrd="0" presId="urn:microsoft.com/office/officeart/2018/2/layout/IconLabelList"/>
    <dgm:cxn modelId="{AEABDD03-71DE-4B82-AFB5-100F1DFD4778}" type="presParOf" srcId="{4470A35F-190D-40A1-8E75-9816C93F689C}" destId="{1820EC42-F9AB-4991-A009-6CF4E3A25BA4}" srcOrd="2" destOrd="0" presId="urn:microsoft.com/office/officeart/2018/2/layout/IconLabelList"/>
    <dgm:cxn modelId="{11447C3A-2246-4E6B-B299-981BE381E22E}" type="presParOf" srcId="{1820EC42-F9AB-4991-A009-6CF4E3A25BA4}" destId="{3FFF9F85-D0D4-4D91-9D33-5821F18ADFD5}" srcOrd="0" destOrd="0" presId="urn:microsoft.com/office/officeart/2018/2/layout/IconLabelList"/>
    <dgm:cxn modelId="{8B86E1A8-1BD5-42A7-AD5C-5E0B5CB59FA8}" type="presParOf" srcId="{1820EC42-F9AB-4991-A009-6CF4E3A25BA4}" destId="{EBF7C896-D756-4D68-9682-01327BC1D70B}" srcOrd="1" destOrd="0" presId="urn:microsoft.com/office/officeart/2018/2/layout/IconLabelList"/>
    <dgm:cxn modelId="{DB373D9F-716E-4CFC-8FB7-35EA6F7243CD}" type="presParOf" srcId="{1820EC42-F9AB-4991-A009-6CF4E3A25BA4}" destId="{DC904165-8BEA-4629-8060-08174A01D1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8CF90-3868-4ABF-B969-8817C6235E77}">
      <dsp:nvSpPr>
        <dsp:cNvPr id="0" name=""/>
        <dsp:cNvSpPr/>
      </dsp:nvSpPr>
      <dsp:spPr>
        <a:xfrm>
          <a:off x="817687" y="1516697"/>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F02465-0F39-420A-A097-FF47F3955A7B}">
      <dsp:nvSpPr>
        <dsp:cNvPr id="0" name=""/>
        <dsp:cNvSpPr/>
      </dsp:nvSpPr>
      <dsp:spPr>
        <a:xfrm>
          <a:off x="62812" y="3097302"/>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Rishabh Singh (22m0762)</a:t>
          </a:r>
        </a:p>
      </dsp:txBody>
      <dsp:txXfrm>
        <a:off x="62812" y="3097302"/>
        <a:ext cx="2745000" cy="720000"/>
      </dsp:txXfrm>
    </dsp:sp>
    <dsp:sp modelId="{23646AFC-599E-4735-B6EC-723AA3DC8657}">
      <dsp:nvSpPr>
        <dsp:cNvPr id="0" name=""/>
        <dsp:cNvSpPr/>
      </dsp:nvSpPr>
      <dsp:spPr>
        <a:xfrm>
          <a:off x="4043062" y="1516697"/>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FC8089-0128-4E8E-8723-DCC2F2ECBCA8}">
      <dsp:nvSpPr>
        <dsp:cNvPr id="0" name=""/>
        <dsp:cNvSpPr/>
      </dsp:nvSpPr>
      <dsp:spPr>
        <a:xfrm>
          <a:off x="3288187" y="3097302"/>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Ayush Kumar Singh(22m0793)</a:t>
          </a:r>
        </a:p>
      </dsp:txBody>
      <dsp:txXfrm>
        <a:off x="3288187" y="3097302"/>
        <a:ext cx="274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4E929-5E15-4A66-AB30-4C9DF9DCC847}">
      <dsp:nvSpPr>
        <dsp:cNvPr id="0" name=""/>
        <dsp:cNvSpPr/>
      </dsp:nvSpPr>
      <dsp:spPr>
        <a:xfrm>
          <a:off x="817687" y="1516697"/>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38EFA7-9047-4609-B2DA-28EBB6C018EC}">
      <dsp:nvSpPr>
        <dsp:cNvPr id="0" name=""/>
        <dsp:cNvSpPr/>
      </dsp:nvSpPr>
      <dsp:spPr>
        <a:xfrm>
          <a:off x="62812" y="3097302"/>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CSV – Used this library to read and access data</a:t>
          </a:r>
        </a:p>
      </dsp:txBody>
      <dsp:txXfrm>
        <a:off x="62812" y="3097302"/>
        <a:ext cx="2745000" cy="720000"/>
      </dsp:txXfrm>
    </dsp:sp>
    <dsp:sp modelId="{3FFF9F85-D0D4-4D91-9D33-5821F18ADFD5}">
      <dsp:nvSpPr>
        <dsp:cNvPr id="0" name=""/>
        <dsp:cNvSpPr/>
      </dsp:nvSpPr>
      <dsp:spPr>
        <a:xfrm>
          <a:off x="4043062" y="1516697"/>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904165-8BEA-4629-8060-08174A01D1F0}">
      <dsp:nvSpPr>
        <dsp:cNvPr id="0" name=""/>
        <dsp:cNvSpPr/>
      </dsp:nvSpPr>
      <dsp:spPr>
        <a:xfrm>
          <a:off x="3288187" y="3097302"/>
          <a:ext cx="274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Matplotlib.pyplot – Used to plot different graphs</a:t>
          </a:r>
        </a:p>
      </dsp:txBody>
      <dsp:txXfrm>
        <a:off x="3288187" y="3097302"/>
        <a:ext cx="274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245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730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781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6129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8581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1464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364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5509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870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808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11/22/2022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64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11/22/2022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2352711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829934" y="1715178"/>
            <a:ext cx="6994988" cy="2286000"/>
          </a:xfrm>
        </p:spPr>
        <p:txBody>
          <a:bodyPr>
            <a:normAutofit/>
          </a:bodyPr>
          <a:lstStyle/>
          <a:p>
            <a:pPr algn="l"/>
            <a:r>
              <a:rPr lang="en-US" sz="5400" dirty="0">
                <a:cs typeface="Calibri Light"/>
              </a:rPr>
              <a:t>Covid Data Analysis</a:t>
            </a:r>
            <a:endParaRPr lang="en-US" sz="5400" dirty="0"/>
          </a:p>
        </p:txBody>
      </p:sp>
      <p:sp>
        <p:nvSpPr>
          <p:cNvPr id="3" name="Subtitle 2"/>
          <p:cNvSpPr>
            <a:spLocks noGrp="1"/>
          </p:cNvSpPr>
          <p:nvPr>
            <p:ph type="subTitle" idx="1"/>
          </p:nvPr>
        </p:nvSpPr>
        <p:spPr>
          <a:xfrm>
            <a:off x="11497519" y="3337366"/>
            <a:ext cx="5334000" cy="1524000"/>
          </a:xfrm>
        </p:spPr>
        <p:txBody>
          <a:bodyPr vert="horz" lIns="91440" tIns="45720" rIns="91440" bIns="45720" rtlCol="0" anchor="t">
            <a:normAutofit/>
          </a:bodyPr>
          <a:lstStyle/>
          <a:p>
            <a:pPr algn="l"/>
            <a:r>
              <a:rPr lang="en-US" dirty="0">
                <a:solidFill>
                  <a:srgbClr val="FFFFFF">
                    <a:alpha val="70000"/>
                  </a:srgbClr>
                </a:solidFill>
                <a:cs typeface="Calibri"/>
              </a:rPr>
              <a:t>.</a:t>
            </a:r>
            <a:endParaRPr lang="en-US" dirty="0">
              <a:cs typeface="Calibri"/>
            </a:endParaRPr>
          </a:p>
        </p:txBody>
      </p:sp>
      <p:pic>
        <p:nvPicPr>
          <p:cNvPr id="4" name="Picture 3" descr="Magnifying glass showing decling performance">
            <a:extLst>
              <a:ext uri="{FF2B5EF4-FFF2-40B4-BE49-F238E27FC236}">
                <a16:creationId xmlns:a16="http://schemas.microsoft.com/office/drawing/2014/main" id="{1AABE244-BA2A-014E-19F1-69993BF4A8B4}"/>
              </a:ext>
            </a:extLst>
          </p:cNvPr>
          <p:cNvPicPr>
            <a:picLocks noChangeAspect="1"/>
          </p:cNvPicPr>
          <p:nvPr/>
        </p:nvPicPr>
        <p:blipFill rotWithShape="1">
          <a:blip r:embed="rId2"/>
          <a:srcRect l="22947" r="19021" b="10"/>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30F29442-47C4-A718-E926-1604ACAFED43}"/>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Made By</a:t>
            </a:r>
          </a:p>
        </p:txBody>
      </p:sp>
      <p:graphicFrame>
        <p:nvGraphicFramePr>
          <p:cNvPr id="5" name="Content Placeholder 2">
            <a:extLst>
              <a:ext uri="{FF2B5EF4-FFF2-40B4-BE49-F238E27FC236}">
                <a16:creationId xmlns:a16="http://schemas.microsoft.com/office/drawing/2014/main" id="{9C700935-D9E7-519B-5346-3DDD32F7F00E}"/>
              </a:ext>
            </a:extLst>
          </p:cNvPr>
          <p:cNvGraphicFramePr>
            <a:graphicFrameLocks noGrp="1"/>
          </p:cNvGraphicFramePr>
          <p:nvPr>
            <p:ph idx="1"/>
            <p:extLst>
              <p:ext uri="{D42A27DB-BD31-4B8C-83A1-F6EECF244321}">
                <p14:modId xmlns:p14="http://schemas.microsoft.com/office/powerpoint/2010/main" val="241442983"/>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09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1C52A68D-1256-CC88-27E3-11A13B3FAD3B}"/>
              </a:ext>
            </a:extLst>
          </p:cNvPr>
          <p:cNvPicPr>
            <a:picLocks noChangeAspect="1"/>
          </p:cNvPicPr>
          <p:nvPr/>
        </p:nvPicPr>
        <p:blipFill rotWithShape="1">
          <a:blip r:embed="rId2"/>
          <a:srcRect l="19805" r="9016" b="-12"/>
          <a:stretch/>
        </p:blipFill>
        <p:spPr>
          <a:xfrm>
            <a:off x="6750163" y="34257"/>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86EE57A1-63FE-CE5B-FF51-C25AD00D47A8}"/>
              </a:ext>
            </a:extLst>
          </p:cNvPr>
          <p:cNvSpPr>
            <a:spLocks noGrp="1"/>
          </p:cNvSpPr>
          <p:nvPr>
            <p:ph idx="1"/>
          </p:nvPr>
        </p:nvSpPr>
        <p:spPr>
          <a:xfrm>
            <a:off x="710629" y="1258585"/>
            <a:ext cx="5334000" cy="3810001"/>
          </a:xfrm>
        </p:spPr>
        <p:txBody>
          <a:bodyPr vert="horz" lIns="91440" tIns="45720" rIns="91440" bIns="45720" rtlCol="0" anchor="t">
            <a:noAutofit/>
          </a:bodyPr>
          <a:lstStyle/>
          <a:p>
            <a:pPr marL="0" indent="0">
              <a:buNone/>
            </a:pPr>
            <a:r>
              <a:rPr lang="en-US" dirty="0">
                <a:ea typeface="+mn-lt"/>
                <a:cs typeface="+mn-lt"/>
              </a:rPr>
              <a:t>To make covid data easier for the human brain to grasp and draw conclusions from, we have made this project by putting information into a visual context I.e. graph. The main objective of this project is to make it simpler to spot patterns, trends, and outliers in big data sets.</a:t>
            </a:r>
            <a:endParaRPr lang="en-US">
              <a:solidFill>
                <a:srgbClr val="FFFFFF">
                  <a:alpha val="70000"/>
                </a:srgbClr>
              </a:solidFill>
            </a:endParaRPr>
          </a:p>
        </p:txBody>
      </p:sp>
      <p:sp>
        <p:nvSpPr>
          <p:cNvPr id="2" name="Title 1">
            <a:extLst>
              <a:ext uri="{FF2B5EF4-FFF2-40B4-BE49-F238E27FC236}">
                <a16:creationId xmlns:a16="http://schemas.microsoft.com/office/drawing/2014/main" id="{6D412D63-F6A2-B057-EE7D-DDE500057F1B}"/>
              </a:ext>
            </a:extLst>
          </p:cNvPr>
          <p:cNvSpPr>
            <a:spLocks noGrp="1"/>
          </p:cNvSpPr>
          <p:nvPr>
            <p:ph type="title"/>
          </p:nvPr>
        </p:nvSpPr>
        <p:spPr>
          <a:xfrm>
            <a:off x="1532562" y="479460"/>
            <a:ext cx="3210675" cy="625012"/>
          </a:xfrm>
        </p:spPr>
        <p:txBody>
          <a:bodyPr>
            <a:noAutofit/>
          </a:bodyPr>
          <a:lstStyle/>
          <a:p>
            <a:r>
              <a:rPr lang="en-US" sz="4000" dirty="0"/>
              <a:t>Description</a:t>
            </a:r>
          </a:p>
        </p:txBody>
      </p:sp>
    </p:spTree>
    <p:extLst>
      <p:ext uri="{BB962C8B-B14F-4D97-AF65-F5344CB8AC3E}">
        <p14:creationId xmlns:p14="http://schemas.microsoft.com/office/powerpoint/2010/main" val="390352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Future Phone · Free image on Pixabay">
            <a:extLst>
              <a:ext uri="{FF2B5EF4-FFF2-40B4-BE49-F238E27FC236}">
                <a16:creationId xmlns:a16="http://schemas.microsoft.com/office/drawing/2014/main" id="{8813A602-614F-E11C-DA5B-69C258B91DF1}"/>
              </a:ext>
            </a:extLst>
          </p:cNvPr>
          <p:cNvPicPr>
            <a:picLocks noChangeAspect="1"/>
          </p:cNvPicPr>
          <p:nvPr/>
        </p:nvPicPr>
        <p:blipFill rotWithShape="1">
          <a:blip r:embed="rId2"/>
          <a:srcRect l="12665" r="25562"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26" name="Freeform: Shape 2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1" name="Content Placeholder 20">
            <a:extLst>
              <a:ext uri="{FF2B5EF4-FFF2-40B4-BE49-F238E27FC236}">
                <a16:creationId xmlns:a16="http://schemas.microsoft.com/office/drawing/2014/main" id="{86A94674-F2CC-C00A-6CF9-C4993B9E9195}"/>
              </a:ext>
            </a:extLst>
          </p:cNvPr>
          <p:cNvSpPr>
            <a:spLocks noGrp="1"/>
          </p:cNvSpPr>
          <p:nvPr>
            <p:ph idx="1"/>
          </p:nvPr>
        </p:nvSpPr>
        <p:spPr>
          <a:xfrm>
            <a:off x="762000" y="2286000"/>
            <a:ext cx="5334000" cy="3810001"/>
          </a:xfrm>
        </p:spPr>
        <p:txBody>
          <a:bodyPr vert="horz" lIns="91440" tIns="45720" rIns="91440" bIns="45720" rtlCol="0" anchor="t">
            <a:normAutofit/>
          </a:bodyPr>
          <a:lstStyle/>
          <a:p>
            <a:pPr marL="0" indent="0">
              <a:buNone/>
            </a:pPr>
            <a:r>
              <a:rPr lang="en-US" sz="2400" dirty="0">
                <a:solidFill>
                  <a:srgbClr val="FFFFFF">
                    <a:alpha val="70000"/>
                  </a:srgbClr>
                </a:solidFill>
              </a:rPr>
              <a:t>We have analyzed the dataset and plotted different types of graphs to help visualize the data in a simple way. To make things easier we made a webpage and put all the graphs with explanation</a:t>
            </a:r>
          </a:p>
        </p:txBody>
      </p:sp>
      <p:sp>
        <p:nvSpPr>
          <p:cNvPr id="2" name="Title 1">
            <a:extLst>
              <a:ext uri="{FF2B5EF4-FFF2-40B4-BE49-F238E27FC236}">
                <a16:creationId xmlns:a16="http://schemas.microsoft.com/office/drawing/2014/main" id="{51AC5AFA-FB76-6262-35F1-C52BD9D01E89}"/>
              </a:ext>
            </a:extLst>
          </p:cNvPr>
          <p:cNvSpPr>
            <a:spLocks noGrp="1"/>
          </p:cNvSpPr>
          <p:nvPr>
            <p:ph type="title"/>
          </p:nvPr>
        </p:nvSpPr>
        <p:spPr>
          <a:xfrm>
            <a:off x="762000" y="762000"/>
            <a:ext cx="5334000" cy="1524000"/>
          </a:xfrm>
        </p:spPr>
        <p:txBody>
          <a:bodyPr vert="horz" lIns="91440" tIns="45720" rIns="91440" bIns="45720" rtlCol="0">
            <a:normAutofit/>
          </a:bodyPr>
          <a:lstStyle/>
          <a:p>
            <a:r>
              <a:rPr lang="en-US" sz="3200" dirty="0"/>
              <a:t>Achievement</a:t>
            </a:r>
            <a:endParaRPr lang="en-US" sz="3200" kern="1200" dirty="0">
              <a:latin typeface="+mj-lt"/>
              <a:ea typeface="+mj-ea"/>
              <a:cs typeface="+mj-cs"/>
            </a:endParaRPr>
          </a:p>
        </p:txBody>
      </p:sp>
    </p:spTree>
    <p:extLst>
      <p:ext uri="{BB962C8B-B14F-4D97-AF65-F5344CB8AC3E}">
        <p14:creationId xmlns:p14="http://schemas.microsoft.com/office/powerpoint/2010/main" val="17498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BAEE0A94-1298-A904-8BBF-A5FD86A46101}"/>
              </a:ext>
            </a:extLst>
          </p:cNvPr>
          <p:cNvPicPr>
            <a:picLocks noChangeAspect="1"/>
          </p:cNvPicPr>
          <p:nvPr/>
        </p:nvPicPr>
        <p:blipFill rotWithShape="1">
          <a:blip r:embed="rId2"/>
          <a:srcRect l="35838" r="2434"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F32068C3-0F26-6044-F7E6-8CB5CA9666A1}"/>
              </a:ext>
            </a:extLst>
          </p:cNvPr>
          <p:cNvSpPr>
            <a:spLocks noGrp="1"/>
          </p:cNvSpPr>
          <p:nvPr>
            <p:ph idx="1"/>
          </p:nvPr>
        </p:nvSpPr>
        <p:spPr>
          <a:xfrm>
            <a:off x="6096000" y="2286000"/>
            <a:ext cx="5334000" cy="3810001"/>
          </a:xfrm>
        </p:spPr>
        <p:txBody>
          <a:bodyPr vert="horz" lIns="91440" tIns="45720" rIns="91440" bIns="45720" rtlCol="0">
            <a:normAutofit/>
          </a:bodyPr>
          <a:lstStyle/>
          <a:p>
            <a:pPr marL="0" indent="0">
              <a:lnSpc>
                <a:spcPct val="115000"/>
              </a:lnSpc>
              <a:buNone/>
            </a:pPr>
            <a:r>
              <a:rPr lang="en-US" sz="2000">
                <a:ea typeface="+mn-lt"/>
                <a:cs typeface="+mn-lt"/>
              </a:rPr>
              <a:t>We can make a mobile application that can bring data analytics related to Covid-19 right into the hands of the ordinary user. It can assist users in staying informed and current on the spread of Covid-19 and related issues at all times and even when they're on the run. Therefore, our work may persuade others to submit comparable applications to aid in our joint fight against the Covid-19 pandemic.</a:t>
            </a:r>
            <a:endParaRPr lang="en-US" sz="2000"/>
          </a:p>
        </p:txBody>
      </p:sp>
      <p:sp>
        <p:nvSpPr>
          <p:cNvPr id="2" name="Title 1">
            <a:extLst>
              <a:ext uri="{FF2B5EF4-FFF2-40B4-BE49-F238E27FC236}">
                <a16:creationId xmlns:a16="http://schemas.microsoft.com/office/drawing/2014/main" id="{BFBAFFCF-C5B9-10F4-E4D8-364954C6B2B4}"/>
              </a:ext>
            </a:extLst>
          </p:cNvPr>
          <p:cNvSpPr>
            <a:spLocks noGrp="1"/>
          </p:cNvSpPr>
          <p:nvPr>
            <p:ph type="title"/>
          </p:nvPr>
        </p:nvSpPr>
        <p:spPr>
          <a:xfrm>
            <a:off x="6096000" y="762000"/>
            <a:ext cx="5334000" cy="1524000"/>
          </a:xfrm>
        </p:spPr>
        <p:txBody>
          <a:bodyPr>
            <a:normAutofit/>
          </a:bodyPr>
          <a:lstStyle/>
          <a:p>
            <a:r>
              <a:rPr lang="en-US" sz="3200"/>
              <a:t>Possible Future Work</a:t>
            </a:r>
          </a:p>
        </p:txBody>
      </p:sp>
    </p:spTree>
    <p:extLst>
      <p:ext uri="{BB962C8B-B14F-4D97-AF65-F5344CB8AC3E}">
        <p14:creationId xmlns:p14="http://schemas.microsoft.com/office/powerpoint/2010/main" val="161995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6" descr="Graphical user interface, application&#10;&#10;Description automatically generated">
            <a:extLst>
              <a:ext uri="{FF2B5EF4-FFF2-40B4-BE49-F238E27FC236}">
                <a16:creationId xmlns:a16="http://schemas.microsoft.com/office/drawing/2014/main" id="{59B118DB-547F-B5FA-82CA-1D015FBB5255}"/>
              </a:ext>
            </a:extLst>
          </p:cNvPr>
          <p:cNvPicPr>
            <a:picLocks noChangeAspect="1"/>
          </p:cNvPicPr>
          <p:nvPr/>
        </p:nvPicPr>
        <p:blipFill rotWithShape="1">
          <a:blip r:embed="rId2"/>
          <a:srcRect r="12246"/>
          <a:stretch/>
        </p:blipFill>
        <p:spPr>
          <a:xfrm>
            <a:off x="1" y="10"/>
            <a:ext cx="5265919" cy="6857990"/>
          </a:xfrm>
          <a:custGeom>
            <a:avLst/>
            <a:gdLst/>
            <a:ahLst/>
            <a:cxnLst/>
            <a:rect l="l" t="t" r="r" b="b"/>
            <a:pathLst>
              <a:path w="5265919" h="6858000">
                <a:moveTo>
                  <a:pt x="0" y="0"/>
                </a:moveTo>
                <a:lnTo>
                  <a:pt x="1928158" y="0"/>
                </a:lnTo>
                <a:lnTo>
                  <a:pt x="2086666" y="218181"/>
                </a:lnTo>
                <a:cubicBezTo>
                  <a:pt x="2695854" y="1023180"/>
                  <a:pt x="3451052" y="1818277"/>
                  <a:pt x="4009668" y="2631787"/>
                </a:cubicBezTo>
                <a:cubicBezTo>
                  <a:pt x="4741122" y="3696928"/>
                  <a:pt x="5292623" y="4799581"/>
                  <a:pt x="5264920" y="5672947"/>
                </a:cubicBezTo>
                <a:cubicBezTo>
                  <a:pt x="5253483" y="6040467"/>
                  <a:pt x="5142899" y="6348559"/>
                  <a:pt x="4962841" y="6612444"/>
                </a:cubicBezTo>
                <a:cubicBezTo>
                  <a:pt x="4925329" y="6667420"/>
                  <a:pt x="4884801" y="6720477"/>
                  <a:pt x="4841526" y="6771753"/>
                </a:cubicBezTo>
                <a:lnTo>
                  <a:pt x="4761562" y="6858000"/>
                </a:lnTo>
                <a:lnTo>
                  <a:pt x="0" y="6858000"/>
                </a:lnTo>
                <a:close/>
              </a:path>
            </a:pathLst>
          </a:custGeom>
        </p:spPr>
      </p:pic>
      <p:sp>
        <p:nvSpPr>
          <p:cNvPr id="55" name="Freeform: Shape 54">
            <a:extLst>
              <a:ext uri="{FF2B5EF4-FFF2-40B4-BE49-F238E27FC236}">
                <a16:creationId xmlns:a16="http://schemas.microsoft.com/office/drawing/2014/main" id="{E3588014-99E8-44C1-BB9D-26C13B241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1570515"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19F6C3D-54E4-0FB7-294E-4750C01010EE}"/>
              </a:ext>
            </a:extLst>
          </p:cNvPr>
          <p:cNvSpPr>
            <a:spLocks noGrp="1"/>
          </p:cNvSpPr>
          <p:nvPr>
            <p:ph type="title"/>
          </p:nvPr>
        </p:nvSpPr>
        <p:spPr>
          <a:xfrm>
            <a:off x="6501115" y="2671823"/>
            <a:ext cx="3018325" cy="4572000"/>
          </a:xfrm>
        </p:spPr>
        <p:txBody>
          <a:bodyPr vert="horz" lIns="91440" tIns="45720" rIns="91440" bIns="45720" rtlCol="0" anchor="t">
            <a:normAutofit/>
          </a:bodyPr>
          <a:lstStyle/>
          <a:p>
            <a:r>
              <a:rPr lang="en-US" kern="1200" dirty="0">
                <a:latin typeface="+mj-lt"/>
                <a:ea typeface="+mj-ea"/>
                <a:cs typeface="+mj-cs"/>
              </a:rPr>
              <a:t>Directory Structure</a:t>
            </a:r>
          </a:p>
        </p:txBody>
      </p:sp>
      <p:sp>
        <p:nvSpPr>
          <p:cNvPr id="50" name="Content Placeholder 49">
            <a:extLst>
              <a:ext uri="{FF2B5EF4-FFF2-40B4-BE49-F238E27FC236}">
                <a16:creationId xmlns:a16="http://schemas.microsoft.com/office/drawing/2014/main" id="{2050D9C3-A334-F022-F2F7-361B0FC22D6E}"/>
              </a:ext>
            </a:extLst>
          </p:cNvPr>
          <p:cNvSpPr>
            <a:spLocks noGrp="1"/>
          </p:cNvSpPr>
          <p:nvPr>
            <p:ph idx="1"/>
          </p:nvPr>
        </p:nvSpPr>
        <p:spPr>
          <a:xfrm>
            <a:off x="8411675" y="1524000"/>
            <a:ext cx="3018325" cy="4572001"/>
          </a:xfrm>
        </p:spPr>
        <p:txBody>
          <a:bodyPr>
            <a:normAutofit/>
          </a:bodyPr>
          <a:lstStyle/>
          <a:p>
            <a:endParaRPr lang="en-US" sz="2400"/>
          </a:p>
        </p:txBody>
      </p:sp>
    </p:spTree>
    <p:extLst>
      <p:ext uri="{BB962C8B-B14F-4D97-AF65-F5344CB8AC3E}">
        <p14:creationId xmlns:p14="http://schemas.microsoft.com/office/powerpoint/2010/main" val="1438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96C4D375-7F2C-0E32-08C1-5FE14A7DB721}"/>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Library and Functions Used</a:t>
            </a:r>
          </a:p>
        </p:txBody>
      </p:sp>
      <p:graphicFrame>
        <p:nvGraphicFramePr>
          <p:cNvPr id="5" name="Content Placeholder 2">
            <a:extLst>
              <a:ext uri="{FF2B5EF4-FFF2-40B4-BE49-F238E27FC236}">
                <a16:creationId xmlns:a16="http://schemas.microsoft.com/office/drawing/2014/main" id="{F12C20D0-3213-A8D9-5A4F-0B56AE84DACD}"/>
              </a:ext>
            </a:extLst>
          </p:cNvPr>
          <p:cNvGraphicFramePr>
            <a:graphicFrameLocks noGrp="1"/>
          </p:cNvGraphicFramePr>
          <p:nvPr>
            <p:ph idx="1"/>
            <p:extLst>
              <p:ext uri="{D42A27DB-BD31-4B8C-83A1-F6EECF244321}">
                <p14:modId xmlns:p14="http://schemas.microsoft.com/office/powerpoint/2010/main" val="618866327"/>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23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9210-1BE8-D501-955A-FC5184875E3A}"/>
              </a:ext>
            </a:extLst>
          </p:cNvPr>
          <p:cNvSpPr>
            <a:spLocks noGrp="1"/>
          </p:cNvSpPr>
          <p:nvPr>
            <p:ph type="title"/>
          </p:nvPr>
        </p:nvSpPr>
        <p:spPr/>
        <p:txBody>
          <a:bodyPr/>
          <a:lstStyle/>
          <a:p>
            <a:r>
              <a:rPr lang="en-US" dirty="0"/>
              <a:t>Running Instructions</a:t>
            </a:r>
          </a:p>
        </p:txBody>
      </p:sp>
      <p:sp>
        <p:nvSpPr>
          <p:cNvPr id="3" name="Content Placeholder 2">
            <a:extLst>
              <a:ext uri="{FF2B5EF4-FFF2-40B4-BE49-F238E27FC236}">
                <a16:creationId xmlns:a16="http://schemas.microsoft.com/office/drawing/2014/main" id="{985853DC-68E0-CACC-9E5C-D3AD6556AC74}"/>
              </a:ext>
            </a:extLst>
          </p:cNvPr>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First we have to run </a:t>
            </a:r>
            <a:r>
              <a:rPr lang="en-US" dirty="0" err="1">
                <a:solidFill>
                  <a:srgbClr val="FFFFFF">
                    <a:alpha val="70000"/>
                  </a:srgbClr>
                </a:solidFill>
              </a:rPr>
              <a:t>makefile</a:t>
            </a:r>
            <a:r>
              <a:rPr lang="en-US" dirty="0">
                <a:solidFill>
                  <a:srgbClr val="FFFFFF">
                    <a:alpha val="70000"/>
                  </a:srgbClr>
                </a:solidFill>
              </a:rPr>
              <a:t> by using command in terminal "make".</a:t>
            </a:r>
          </a:p>
          <a:p>
            <a:r>
              <a:rPr lang="en-US" dirty="0">
                <a:solidFill>
                  <a:srgbClr val="FFFFFF">
                    <a:alpha val="70000"/>
                  </a:srgbClr>
                </a:solidFill>
              </a:rPr>
              <a:t>Now after running make the python file will be executed which will generate the graphs.</a:t>
            </a:r>
          </a:p>
          <a:p>
            <a:r>
              <a:rPr lang="en-US" dirty="0">
                <a:solidFill>
                  <a:srgbClr val="FFFFFF">
                    <a:alpha val="70000"/>
                  </a:srgbClr>
                </a:solidFill>
              </a:rPr>
              <a:t>Now open html file and we can see all the graphs on the page.</a:t>
            </a:r>
          </a:p>
        </p:txBody>
      </p:sp>
    </p:spTree>
    <p:extLst>
      <p:ext uri="{BB962C8B-B14F-4D97-AF65-F5344CB8AC3E}">
        <p14:creationId xmlns:p14="http://schemas.microsoft.com/office/powerpoint/2010/main" val="3352468578"/>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42941"/>
      </a:dk2>
      <a:lt2>
        <a:srgbClr val="E2E8E2"/>
      </a:lt2>
      <a:accent1>
        <a:srgbClr val="C34DBE"/>
      </a:accent1>
      <a:accent2>
        <a:srgbClr val="853BB1"/>
      </a:accent2>
      <a:accent3>
        <a:srgbClr val="664DC3"/>
      </a:accent3>
      <a:accent4>
        <a:srgbClr val="3B53B1"/>
      </a:accent4>
      <a:accent5>
        <a:srgbClr val="4D96C3"/>
      </a:accent5>
      <a:accent6>
        <a:srgbClr val="3BB1AD"/>
      </a:accent6>
      <a:hlink>
        <a:srgbClr val="3F79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PebbleVTI</vt:lpstr>
      <vt:lpstr>Covid Data Analysis</vt:lpstr>
      <vt:lpstr>Made By</vt:lpstr>
      <vt:lpstr>Description</vt:lpstr>
      <vt:lpstr>Achievement</vt:lpstr>
      <vt:lpstr>Possible Future Work</vt:lpstr>
      <vt:lpstr>Directory Structure</vt:lpstr>
      <vt:lpstr>Library and Functions Used</vt:lpstr>
      <vt:lpstr>Running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167</cp:revision>
  <dcterms:created xsi:type="dcterms:W3CDTF">2022-11-22T18:40:08Z</dcterms:created>
  <dcterms:modified xsi:type="dcterms:W3CDTF">2022-11-22T23:06:09Z</dcterms:modified>
</cp:coreProperties>
</file>