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58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00404A6-CA5D-529F-E841-B3080AD8BC10}"/>
    <pc:docChg chg="delSld">
      <pc:chgData name="" userId="" providerId="" clId="Web-{A00404A6-CA5D-529F-E841-B3080AD8BC10}" dt="2024-03-18T13:45:15.593" v="0"/>
      <pc:docMkLst>
        <pc:docMk/>
      </pc:docMkLst>
      <pc:sldChg chg="del">
        <pc:chgData name="" userId="" providerId="" clId="Web-{A00404A6-CA5D-529F-E841-B3080AD8BC10}" dt="2024-03-18T13:45:15.593" v="0"/>
        <pc:sldMkLst>
          <pc:docMk/>
          <pc:sldMk cId="3987024532" sldId="1249"/>
        </pc:sldMkLst>
      </pc:sldChg>
    </pc:docChg>
  </pc:docChgLst>
  <pc:docChgLst>
    <pc:chgData name="Vikrant Nath Nagar" userId="S::vikrant@edunetfoundation.org::4271d355-f673-482e-abc9-b8b4b8546a7e" providerId="AD" clId="Web-{25384B79-7360-5AB9-DD75-8A808655C326}"/>
    <pc:docChg chg="modSld">
      <pc:chgData name="Vikrant Nath Nagar" userId="S::vikrant@edunetfoundation.org::4271d355-f673-482e-abc9-b8b4b8546a7e" providerId="AD" clId="Web-{25384B79-7360-5AB9-DD75-8A808655C326}" dt="2024-03-18T09:31:49.711" v="2" actId="1076"/>
      <pc:docMkLst>
        <pc:docMk/>
      </pc:docMkLst>
      <pc:sldChg chg="modSp">
        <pc:chgData name="Vikrant Nath Nagar" userId="S::vikrant@edunetfoundation.org::4271d355-f673-482e-abc9-b8b4b8546a7e" providerId="AD" clId="Web-{25384B79-7360-5AB9-DD75-8A808655C326}" dt="2024-03-18T09:31:21.976" v="1" actId="1076"/>
        <pc:sldMkLst>
          <pc:docMk/>
          <pc:sldMk cId="2621200212" sldId="1293"/>
        </pc:sldMkLst>
        <pc:spChg chg="mod">
          <ac:chgData name="Vikrant Nath Nagar" userId="S::vikrant@edunetfoundation.org::4271d355-f673-482e-abc9-b8b4b8546a7e" providerId="AD" clId="Web-{25384B79-7360-5AB9-DD75-8A808655C326}" dt="2024-03-18T09:31:21.976" v="1" actId="1076"/>
          <ac:spMkLst>
            <pc:docMk/>
            <pc:sldMk cId="2621200212" sldId="1293"/>
            <ac:spMk id="3" creationId="{796BFA82-8AB0-23BA-909F-C886C3F7A669}"/>
          </ac:spMkLst>
        </pc:spChg>
      </pc:sldChg>
      <pc:sldChg chg="modSp">
        <pc:chgData name="Vikrant Nath Nagar" userId="S::vikrant@edunetfoundation.org::4271d355-f673-482e-abc9-b8b4b8546a7e" providerId="AD" clId="Web-{25384B79-7360-5AB9-DD75-8A808655C326}" dt="2024-03-18T09:31:49.711" v="2" actId="1076"/>
        <pc:sldMkLst>
          <pc:docMk/>
          <pc:sldMk cId="4017130557" sldId="1294"/>
        </pc:sldMkLst>
        <pc:spChg chg="mod">
          <ac:chgData name="Vikrant Nath Nagar" userId="S::vikrant@edunetfoundation.org::4271d355-f673-482e-abc9-b8b4b8546a7e" providerId="AD" clId="Web-{25384B79-7360-5AB9-DD75-8A808655C326}" dt="2024-03-18T09:31:49.711" v="2" actId="1076"/>
          <ac:spMkLst>
            <pc:docMk/>
            <pc:sldMk cId="4017130557" sldId="1294"/>
            <ac:spMk id="3" creationId="{A111D00F-E3D6-896E-4001-492D6D1DC85F}"/>
          </ac:spMkLst>
        </pc:spChg>
      </pc:sldChg>
    </pc:docChg>
  </pc:docChgLst>
  <pc:docChgLst>
    <pc:chgData name="Shashank Shekhar" userId="S::shashank@edunetfoundation.org::0008d1ff-90e7-469a-9966-0dcad996503d" providerId="AD" clId="Web-{99C44797-0E56-F5AF-678D-7848B61E9AF5}"/>
    <pc:docChg chg="modSld">
      <pc:chgData name="Shashank Shekhar" userId="S::shashank@edunetfoundation.org::0008d1ff-90e7-469a-9966-0dcad996503d" providerId="AD" clId="Web-{99C44797-0E56-F5AF-678D-7848B61E9AF5}" dt="2024-03-19T08:12:55.126" v="7" actId="1076"/>
      <pc:docMkLst>
        <pc:docMk/>
      </pc:docMkLst>
      <pc:sldChg chg="modSp">
        <pc:chgData name="Shashank Shekhar" userId="S::shashank@edunetfoundation.org::0008d1ff-90e7-469a-9966-0dcad996503d" providerId="AD" clId="Web-{99C44797-0E56-F5AF-678D-7848B61E9AF5}" dt="2024-03-19T08:09:28.422" v="3" actId="1076"/>
        <pc:sldMkLst>
          <pc:docMk/>
          <pc:sldMk cId="2746043547" sldId="1291"/>
        </pc:sldMkLst>
        <pc:spChg chg="mod">
          <ac:chgData name="Shashank Shekhar" userId="S::shashank@edunetfoundation.org::0008d1ff-90e7-469a-9966-0dcad996503d" providerId="AD" clId="Web-{99C44797-0E56-F5AF-678D-7848B61E9AF5}" dt="2024-03-19T08:09:28.422" v="3" actId="1076"/>
          <ac:spMkLst>
            <pc:docMk/>
            <pc:sldMk cId="2746043547" sldId="1291"/>
            <ac:spMk id="9" creationId="{091B843F-6928-3290-2287-5FA1F531B685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09:23.484" v="1" actId="1076"/>
          <ac:grpSpMkLst>
            <pc:docMk/>
            <pc:sldMk cId="2746043547" sldId="1291"/>
            <ac:grpSpMk id="3" creationId="{328E85CD-DF89-87DD-6181-DCDD73B5625F}"/>
          </ac:grpSpMkLst>
        </pc:grpChg>
      </pc:sldChg>
      <pc:sldChg chg="modSp">
        <pc:chgData name="Shashank Shekhar" userId="S::shashank@edunetfoundation.org::0008d1ff-90e7-469a-9966-0dcad996503d" providerId="AD" clId="Web-{99C44797-0E56-F5AF-678D-7848B61E9AF5}" dt="2024-03-19T08:09:33.969" v="5" actId="14100"/>
        <pc:sldMkLst>
          <pc:docMk/>
          <pc:sldMk cId="2975191714" sldId="1292"/>
        </pc:sldMkLst>
        <pc:spChg chg="mod">
          <ac:chgData name="Shashank Shekhar" userId="S::shashank@edunetfoundation.org::0008d1ff-90e7-469a-9966-0dcad996503d" providerId="AD" clId="Web-{99C44797-0E56-F5AF-678D-7848B61E9AF5}" dt="2024-03-19T08:09:33.969" v="5" actId="14100"/>
          <ac:spMkLst>
            <pc:docMk/>
            <pc:sldMk cId="2975191714" sldId="1292"/>
            <ac:spMk id="3" creationId="{0C511917-B5EE-88C1-A75B-AC3ADE14BEB8}"/>
          </ac:spMkLst>
        </pc:spChg>
        <pc:picChg chg="mod">
          <ac:chgData name="Shashank Shekhar" userId="S::shashank@edunetfoundation.org::0008d1ff-90e7-469a-9966-0dcad996503d" providerId="AD" clId="Web-{99C44797-0E56-F5AF-678D-7848B61E9AF5}" dt="2024-03-19T08:09:32.234" v="4" actId="14100"/>
          <ac:picMkLst>
            <pc:docMk/>
            <pc:sldMk cId="2975191714" sldId="1292"/>
            <ac:picMk id="5" creationId="{6858EAD1-D312-BBBA-4C50-43B9E76BB53F}"/>
          </ac:picMkLst>
        </pc:picChg>
      </pc:sldChg>
      <pc:sldChg chg="modSp">
        <pc:chgData name="Shashank Shekhar" userId="S::shashank@edunetfoundation.org::0008d1ff-90e7-469a-9966-0dcad996503d" providerId="AD" clId="Web-{99C44797-0E56-F5AF-678D-7848B61E9AF5}" dt="2024-03-19T08:12:55.126" v="7" actId="1076"/>
        <pc:sldMkLst>
          <pc:docMk/>
          <pc:sldMk cId="4168856024" sldId="1298"/>
        </pc:sldMkLst>
        <pc:spChg chg="mod">
          <ac:chgData name="Shashank Shekhar" userId="S::shashank@edunetfoundation.org::0008d1ff-90e7-469a-9966-0dcad996503d" providerId="AD" clId="Web-{99C44797-0E56-F5AF-678D-7848B61E9AF5}" dt="2024-03-19T08:12:55.126" v="7" actId="1076"/>
          <ac:spMkLst>
            <pc:docMk/>
            <pc:sldMk cId="4168856024" sldId="1298"/>
            <ac:spMk id="6" creationId="{3B7F6AB1-00E0-C56D-4BC6-78BBB15ACC7E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12:51.376" v="6" actId="1076"/>
          <ac:grpSpMkLst>
            <pc:docMk/>
            <pc:sldMk cId="4168856024" sldId="1298"/>
            <ac:grpSpMk id="4" creationId="{77315F7D-BDA3-3D19-664A-5108316858F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XYZ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65555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XYZ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006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XYZ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dirty="0" lang="en-IN" sz="1600">
                <a:solidFill>
                  <a:srgbClr val="213163"/>
                </a:solidFill>
              </a:rPr>
              <a:t>Conclusion</a:t>
            </a:r>
            <a:endParaRPr dirty="0" lang="en-IN" sz="160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445003" cy="30777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indent="-173736" marL="173736">
              <a:spcAft>
                <a:spcPts val="800"/>
              </a:spcAft>
              <a:buFont charset="0" panose="020B0604020202020204" pitchFamily="34" typeface="Arial"/>
              <a:buChar char="•"/>
            </a:pPr>
            <a:r>
              <a:rPr dirty="0" lang="en-US">
                <a:latin typeface="+mn-lt"/>
              </a:rPr>
              <a:t>XYZ</a:t>
            </a:r>
          </a:p>
        </p:txBody>
      </p:sp>
      <p:pic>
        <p:nvPicPr>
          <p:cNvPr descr="A pen and papers with check marks&#10;&#10;Description automatically generated" id="2" name="Picture 1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" r="7" t="17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49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>
                  <a:latin typeface="+mj-lt"/>
                </a:rPr>
                <a:t>XYZ 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058525" cy="30777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indent="-173736" marL="173736">
              <a:spcAft>
                <a:spcPts val="800"/>
              </a:spcAft>
              <a:buFont charset="0" panose="020B0604020202020204" pitchFamily="34" typeface="Arial"/>
              <a:buChar char="•"/>
            </a:pPr>
            <a:r>
              <a:rPr dirty="0" lang="en-IN">
                <a:latin typeface="+mn-lt"/>
              </a:rPr>
              <a:t>XYZ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dirty="0" lang="en-IN" sz="1600">
                <a:solidFill>
                  <a:srgbClr val="213163"/>
                </a:solidFill>
              </a:rPr>
              <a:t>Problem Statement</a:t>
            </a:r>
            <a:endParaRPr dirty="0" lang="en-IN" sz="160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descr="A purple question mark with gears&#10;&#10;Description automatically generated" id="4" name="Picture 3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567" l="11111" r="10940" t="10028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descr="Businessman with clipboard" id="5" name="Picture 4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dirty="0" lang="en-IN" sz="1600">
                <a:solidFill>
                  <a:srgbClr val="213163"/>
                </a:solidFill>
              </a:rPr>
              <a:t>Project Overview</a:t>
            </a:r>
            <a:endParaRPr dirty="0" lang="en-IN" sz="160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805" y="1142014"/>
            <a:ext cx="5055021" cy="30777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indent="-173736" marL="173736">
              <a:spcAft>
                <a:spcPts val="800"/>
              </a:spcAft>
              <a:buFont charset="0" panose="020B0604020202020204" pitchFamily="34" typeface="Arial"/>
              <a:buChar char="•"/>
            </a:pPr>
            <a:r>
              <a:rPr b="1" dirty="0" lang="en-US">
                <a:latin typeface="+mn-lt"/>
              </a:rPr>
              <a:t>XYZ</a:t>
            </a:r>
            <a:endParaRPr dirty="0" lang="en-US">
              <a:latin typeface="+mn-lt"/>
            </a:endParaRPr>
          </a:p>
        </p:txBody>
      </p:sp>
      <p:pic>
        <p:nvPicPr>
          <p:cNvPr descr="Person writing on whiteboard" id="5" name="Picture 4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26996" y="1134562"/>
            <a:ext cx="846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06562" y="1083221"/>
            <a:ext cx="4445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XYZ	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2729</TotalTime>
  <Words>82</Words>
  <Application>Microsoft Office PowerPoint</Application>
  <PresentationFormat>On-screen Show (16:9)</PresentationFormat>
  <Paragraphs>32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Shashank Shekhar</cp:lastModifiedBy>
  <cp:revision>53</cp:revision>
  <dcterms:modified xsi:type="dcterms:W3CDTF">2024-03-26T05:21:31Z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0x0101000F1872188ABCFC48BECA6C87E8AC3285</vt:lpwstr>
  </property>
  <property fmtid="{D5CDD505-2E9C-101B-9397-08002B2CF9AE}" name="NXPowerLiteLastOptimized" pid="3">
    <vt:lpwstr>1434197</vt:lpwstr>
  </property>
  <property fmtid="{D5CDD505-2E9C-101B-9397-08002B2CF9AE}" name="NXPowerLiteSettings" pid="4">
    <vt:lpwstr>F7000400038000</vt:lpwstr>
  </property>
  <property fmtid="{D5CDD505-2E9C-101B-9397-08002B2CF9AE}" name="NXPowerLiteVersion" pid="5">
    <vt:lpwstr>S10.2.0</vt:lpwstr>
  </property>
</Properties>
</file>