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57" r:id="rId3"/>
    <p:sldId id="258" r:id="rId4"/>
    <p:sldId id="259" r:id="rId5"/>
    <p:sldId id="260" r:id="rId6"/>
    <p:sldId id="262" r:id="rId7"/>
    <p:sldId id="264" r:id="rId8"/>
    <p:sldId id="261" r:id="rId9"/>
    <p:sldId id="263" r:id="rId10"/>
  </p:sldIdLst>
  <p:sldSz cx="7559675" cy="7559675"/>
  <p:notesSz cx="6858000" cy="9144000"/>
  <p:defaultTextStyle>
    <a:defPPr>
      <a:defRPr lang="en-US"/>
    </a:defPPr>
    <a:lvl1pPr marL="0" algn="l" defTabSz="1018506" rtl="0" eaLnBrk="1" latinLnBrk="0" hangingPunct="1">
      <a:defRPr sz="2006" kern="1200">
        <a:solidFill>
          <a:schemeClr val="tx1"/>
        </a:solidFill>
        <a:latin typeface="+mn-lt"/>
        <a:ea typeface="+mn-ea"/>
        <a:cs typeface="+mn-cs"/>
      </a:defRPr>
    </a:lvl1pPr>
    <a:lvl2pPr marL="509252" algn="l" defTabSz="1018506" rtl="0" eaLnBrk="1" latinLnBrk="0" hangingPunct="1">
      <a:defRPr sz="2006" kern="1200">
        <a:solidFill>
          <a:schemeClr val="tx1"/>
        </a:solidFill>
        <a:latin typeface="+mn-lt"/>
        <a:ea typeface="+mn-ea"/>
        <a:cs typeface="+mn-cs"/>
      </a:defRPr>
    </a:lvl2pPr>
    <a:lvl3pPr marL="1018506" algn="l" defTabSz="1018506" rtl="0" eaLnBrk="1" latinLnBrk="0" hangingPunct="1">
      <a:defRPr sz="2006" kern="1200">
        <a:solidFill>
          <a:schemeClr val="tx1"/>
        </a:solidFill>
        <a:latin typeface="+mn-lt"/>
        <a:ea typeface="+mn-ea"/>
        <a:cs typeface="+mn-cs"/>
      </a:defRPr>
    </a:lvl3pPr>
    <a:lvl4pPr marL="1527761" algn="l" defTabSz="1018506" rtl="0" eaLnBrk="1" latinLnBrk="0" hangingPunct="1">
      <a:defRPr sz="2006" kern="1200">
        <a:solidFill>
          <a:schemeClr val="tx1"/>
        </a:solidFill>
        <a:latin typeface="+mn-lt"/>
        <a:ea typeface="+mn-ea"/>
        <a:cs typeface="+mn-cs"/>
      </a:defRPr>
    </a:lvl4pPr>
    <a:lvl5pPr marL="2037011" algn="l" defTabSz="1018506" rtl="0" eaLnBrk="1" latinLnBrk="0" hangingPunct="1">
      <a:defRPr sz="2006" kern="1200">
        <a:solidFill>
          <a:schemeClr val="tx1"/>
        </a:solidFill>
        <a:latin typeface="+mn-lt"/>
        <a:ea typeface="+mn-ea"/>
        <a:cs typeface="+mn-cs"/>
      </a:defRPr>
    </a:lvl5pPr>
    <a:lvl6pPr marL="2546264" algn="l" defTabSz="1018506" rtl="0" eaLnBrk="1" latinLnBrk="0" hangingPunct="1">
      <a:defRPr sz="2006" kern="1200">
        <a:solidFill>
          <a:schemeClr val="tx1"/>
        </a:solidFill>
        <a:latin typeface="+mn-lt"/>
        <a:ea typeface="+mn-ea"/>
        <a:cs typeface="+mn-cs"/>
      </a:defRPr>
    </a:lvl6pPr>
    <a:lvl7pPr marL="3055518" algn="l" defTabSz="1018506" rtl="0" eaLnBrk="1" latinLnBrk="0" hangingPunct="1">
      <a:defRPr sz="2006" kern="1200">
        <a:solidFill>
          <a:schemeClr val="tx1"/>
        </a:solidFill>
        <a:latin typeface="+mn-lt"/>
        <a:ea typeface="+mn-ea"/>
        <a:cs typeface="+mn-cs"/>
      </a:defRPr>
    </a:lvl7pPr>
    <a:lvl8pPr marL="3564772" algn="l" defTabSz="1018506" rtl="0" eaLnBrk="1" latinLnBrk="0" hangingPunct="1">
      <a:defRPr sz="2006" kern="1200">
        <a:solidFill>
          <a:schemeClr val="tx1"/>
        </a:solidFill>
        <a:latin typeface="+mn-lt"/>
        <a:ea typeface="+mn-ea"/>
        <a:cs typeface="+mn-cs"/>
      </a:defRPr>
    </a:lvl8pPr>
    <a:lvl9pPr marL="4074025" algn="l" defTabSz="1018506"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p:cViewPr varScale="1">
        <p:scale>
          <a:sx n="80" d="100"/>
          <a:sy n="80" d="100"/>
        </p:scale>
        <p:origin x="20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999" y="-9334"/>
            <a:ext cx="7582258" cy="7578343"/>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34704" y="2650553"/>
            <a:ext cx="4817159" cy="1814743"/>
          </a:xfrm>
        </p:spPr>
        <p:txBody>
          <a:bodyPr anchor="b">
            <a:noAutofit/>
          </a:bodyPr>
          <a:lstStyle>
            <a:lvl1pPr algn="r">
              <a:defRPr sz="4464">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34704" y="4465295"/>
            <a:ext cx="4817159" cy="1209128"/>
          </a:xfrm>
        </p:spPr>
        <p:txBody>
          <a:bodyPr anchor="t"/>
          <a:lstStyle>
            <a:lvl1pPr marL="0" indent="0" algn="r">
              <a:buNone/>
              <a:defRPr>
                <a:solidFill>
                  <a:schemeClr val="tx1">
                    <a:lumMod val="50000"/>
                    <a:lumOff val="50000"/>
                  </a:schemeClr>
                </a:solidFill>
              </a:defRPr>
            </a:lvl1pPr>
            <a:lvl2pPr marL="377967" indent="0" algn="ctr">
              <a:buNone/>
              <a:defRPr>
                <a:solidFill>
                  <a:schemeClr val="tx1">
                    <a:tint val="75000"/>
                  </a:schemeClr>
                </a:solidFill>
              </a:defRPr>
            </a:lvl2pPr>
            <a:lvl3pPr marL="755934" indent="0" algn="ctr">
              <a:buNone/>
              <a:defRPr>
                <a:solidFill>
                  <a:schemeClr val="tx1">
                    <a:tint val="75000"/>
                  </a:schemeClr>
                </a:solidFill>
              </a:defRPr>
            </a:lvl3pPr>
            <a:lvl4pPr marL="1133902" indent="0" algn="ctr">
              <a:buNone/>
              <a:defRPr>
                <a:solidFill>
                  <a:schemeClr val="tx1">
                    <a:tint val="75000"/>
                  </a:schemeClr>
                </a:solidFill>
              </a:defRPr>
            </a:lvl4pPr>
            <a:lvl5pPr marL="1511869" indent="0" algn="ctr">
              <a:buNone/>
              <a:defRPr>
                <a:solidFill>
                  <a:schemeClr val="tx1">
                    <a:tint val="75000"/>
                  </a:schemeClr>
                </a:solidFill>
              </a:defRPr>
            </a:lvl5pPr>
            <a:lvl6pPr marL="1889836" indent="0" algn="ctr">
              <a:buNone/>
              <a:defRPr>
                <a:solidFill>
                  <a:schemeClr val="tx1">
                    <a:tint val="75000"/>
                  </a:schemeClr>
                </a:solidFill>
              </a:defRPr>
            </a:lvl6pPr>
            <a:lvl7pPr marL="2267803" indent="0" algn="ctr">
              <a:buNone/>
              <a:defRPr>
                <a:solidFill>
                  <a:schemeClr val="tx1">
                    <a:tint val="75000"/>
                  </a:schemeClr>
                </a:solidFill>
              </a:defRPr>
            </a:lvl7pPr>
            <a:lvl8pPr marL="2645771" indent="0" algn="ctr">
              <a:buNone/>
              <a:defRPr>
                <a:solidFill>
                  <a:schemeClr val="tx1">
                    <a:tint val="75000"/>
                  </a:schemeClr>
                </a:solidFill>
              </a:defRPr>
            </a:lvl8pPr>
            <a:lvl9pPr marL="302373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35810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3979" y="671971"/>
            <a:ext cx="5247884" cy="3751839"/>
          </a:xfrm>
        </p:spPr>
        <p:txBody>
          <a:bodyPr anchor="ctr">
            <a:normAutofit/>
          </a:bodyPr>
          <a:lstStyle>
            <a:lvl1pPr algn="l">
              <a:defRPr sz="36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979" y="4927788"/>
            <a:ext cx="5247884" cy="1731695"/>
          </a:xfrm>
        </p:spPr>
        <p:txBody>
          <a:bodyPr anchor="ctr">
            <a:normAutofit/>
          </a:bodyPr>
          <a:lstStyle>
            <a:lvl1pPr marL="0" indent="0" algn="l">
              <a:buNone/>
              <a:defRPr sz="1488">
                <a:solidFill>
                  <a:schemeClr val="tx1">
                    <a:lumMod val="75000"/>
                    <a:lumOff val="2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377137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625" y="671971"/>
            <a:ext cx="5020092" cy="3331857"/>
          </a:xfrm>
        </p:spPr>
        <p:txBody>
          <a:bodyPr anchor="ctr">
            <a:normAutofit/>
          </a:bodyPr>
          <a:lstStyle>
            <a:lvl1pPr algn="l">
              <a:defRPr sz="363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10297" y="4003828"/>
            <a:ext cx="4480748" cy="419982"/>
          </a:xfrm>
        </p:spPr>
        <p:txBody>
          <a:bodyPr anchor="ctr">
            <a:noAutofit/>
          </a:bodyPr>
          <a:lstStyle>
            <a:lvl1pPr marL="0" indent="0">
              <a:buFontTx/>
              <a:buNone/>
              <a:defRPr sz="1323">
                <a:solidFill>
                  <a:schemeClr val="tx1">
                    <a:lumMod val="50000"/>
                    <a:lumOff val="50000"/>
                  </a:schemeClr>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en-US" smtClean="0"/>
              <a:t>Edit Master text styles</a:t>
            </a:r>
          </a:p>
        </p:txBody>
      </p:sp>
      <p:sp>
        <p:nvSpPr>
          <p:cNvPr id="3" name="Text Placeholder 2"/>
          <p:cNvSpPr>
            <a:spLocks noGrp="1"/>
          </p:cNvSpPr>
          <p:nvPr>
            <p:ph type="body" idx="1"/>
          </p:nvPr>
        </p:nvSpPr>
        <p:spPr>
          <a:xfrm>
            <a:off x="503977" y="4927788"/>
            <a:ext cx="5247885" cy="1731695"/>
          </a:xfrm>
        </p:spPr>
        <p:txBody>
          <a:bodyPr anchor="ctr">
            <a:normAutofit/>
          </a:bodyPr>
          <a:lstStyle>
            <a:lvl1pPr marL="0" indent="0" algn="l">
              <a:buNone/>
              <a:defRPr sz="1488">
                <a:solidFill>
                  <a:schemeClr val="tx1">
                    <a:lumMod val="75000"/>
                    <a:lumOff val="2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
        <p:nvSpPr>
          <p:cNvPr id="24" name="TextBox 23"/>
          <p:cNvSpPr txBox="1"/>
          <p:nvPr/>
        </p:nvSpPr>
        <p:spPr>
          <a:xfrm>
            <a:off x="399075" y="871246"/>
            <a:ext cx="378082" cy="644607"/>
          </a:xfrm>
          <a:prstGeom prst="rect">
            <a:avLst/>
          </a:prstGeom>
        </p:spPr>
        <p:txBody>
          <a:bodyPr vert="horz" lIns="75597" tIns="37798" rIns="75597" bIns="37798"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578567" y="3181894"/>
            <a:ext cx="378082" cy="644607"/>
          </a:xfrm>
          <a:prstGeom prst="rect">
            <a:avLst/>
          </a:prstGeom>
        </p:spPr>
        <p:txBody>
          <a:bodyPr vert="horz" lIns="75597" tIns="37798" rIns="75597" bIns="37798"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627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3977" y="2129659"/>
            <a:ext cx="5247885" cy="2861014"/>
          </a:xfrm>
        </p:spPr>
        <p:txBody>
          <a:bodyPr anchor="b">
            <a:normAutofit/>
          </a:bodyPr>
          <a:lstStyle>
            <a:lvl1pPr algn="l">
              <a:defRPr sz="36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977" y="4990673"/>
            <a:ext cx="5247885" cy="1668810"/>
          </a:xfrm>
        </p:spPr>
        <p:txBody>
          <a:bodyPr anchor="t">
            <a:normAutofit/>
          </a:bodyPr>
          <a:lstStyle>
            <a:lvl1pPr marL="0" indent="0" algn="l">
              <a:buNone/>
              <a:defRPr sz="1488">
                <a:solidFill>
                  <a:schemeClr val="tx1">
                    <a:lumMod val="75000"/>
                    <a:lumOff val="2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304469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0625" y="671971"/>
            <a:ext cx="5020092" cy="3331857"/>
          </a:xfrm>
        </p:spPr>
        <p:txBody>
          <a:bodyPr anchor="ctr">
            <a:normAutofit/>
          </a:bodyPr>
          <a:lstStyle>
            <a:lvl1pPr algn="l">
              <a:defRPr sz="363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3976" y="4423810"/>
            <a:ext cx="5247886" cy="566863"/>
          </a:xfrm>
        </p:spPr>
        <p:txBody>
          <a:bodyPr anchor="b">
            <a:noAutofit/>
          </a:bodyPr>
          <a:lstStyle>
            <a:lvl1pPr marL="0" indent="0">
              <a:buFontTx/>
              <a:buNone/>
              <a:defRPr sz="1984">
                <a:solidFill>
                  <a:schemeClr val="tx1">
                    <a:lumMod val="75000"/>
                    <a:lumOff val="25000"/>
                  </a:schemeClr>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en-US" smtClean="0"/>
              <a:t>Edit Master text styles</a:t>
            </a:r>
          </a:p>
        </p:txBody>
      </p:sp>
      <p:sp>
        <p:nvSpPr>
          <p:cNvPr id="3" name="Text Placeholder 2"/>
          <p:cNvSpPr>
            <a:spLocks noGrp="1"/>
          </p:cNvSpPr>
          <p:nvPr>
            <p:ph type="body" idx="1"/>
          </p:nvPr>
        </p:nvSpPr>
        <p:spPr>
          <a:xfrm>
            <a:off x="503977" y="4990673"/>
            <a:ext cx="5247885" cy="1668810"/>
          </a:xfrm>
        </p:spPr>
        <p:txBody>
          <a:bodyPr anchor="t">
            <a:normAutofit/>
          </a:bodyPr>
          <a:lstStyle>
            <a:lvl1pPr marL="0" indent="0" algn="l">
              <a:buNone/>
              <a:defRPr sz="1488">
                <a:solidFill>
                  <a:schemeClr val="tx1">
                    <a:lumMod val="50000"/>
                    <a:lumOff val="50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
        <p:nvSpPr>
          <p:cNvPr id="24" name="TextBox 23"/>
          <p:cNvSpPr txBox="1"/>
          <p:nvPr/>
        </p:nvSpPr>
        <p:spPr>
          <a:xfrm>
            <a:off x="399075" y="871246"/>
            <a:ext cx="378082" cy="644607"/>
          </a:xfrm>
          <a:prstGeom prst="rect">
            <a:avLst/>
          </a:prstGeom>
        </p:spPr>
        <p:txBody>
          <a:bodyPr vert="horz" lIns="75597" tIns="37798" rIns="75597" bIns="37798"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578567" y="3181894"/>
            <a:ext cx="378082" cy="644607"/>
          </a:xfrm>
          <a:prstGeom prst="rect">
            <a:avLst/>
          </a:prstGeom>
        </p:spPr>
        <p:txBody>
          <a:bodyPr vert="horz" lIns="75597" tIns="37798" rIns="75597" bIns="37798"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082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09144" y="671971"/>
            <a:ext cx="5242718" cy="3331857"/>
          </a:xfrm>
        </p:spPr>
        <p:txBody>
          <a:bodyPr anchor="ctr">
            <a:normAutofit/>
          </a:bodyPr>
          <a:lstStyle>
            <a:lvl1pPr algn="l">
              <a:defRPr sz="363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3976" y="4423810"/>
            <a:ext cx="5247886" cy="566863"/>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en-US" smtClean="0"/>
              <a:t>Edit Master text styles</a:t>
            </a:r>
          </a:p>
        </p:txBody>
      </p:sp>
      <p:sp>
        <p:nvSpPr>
          <p:cNvPr id="3" name="Text Placeholder 2"/>
          <p:cNvSpPr>
            <a:spLocks noGrp="1"/>
          </p:cNvSpPr>
          <p:nvPr>
            <p:ph type="body" idx="1"/>
          </p:nvPr>
        </p:nvSpPr>
        <p:spPr>
          <a:xfrm>
            <a:off x="503977" y="4990673"/>
            <a:ext cx="5247885" cy="1668810"/>
          </a:xfrm>
        </p:spPr>
        <p:txBody>
          <a:bodyPr anchor="t">
            <a:normAutofit/>
          </a:bodyPr>
          <a:lstStyle>
            <a:lvl1pPr marL="0" indent="0" algn="l">
              <a:buNone/>
              <a:defRPr sz="1488">
                <a:solidFill>
                  <a:schemeClr val="tx1">
                    <a:lumMod val="50000"/>
                    <a:lumOff val="50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400788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3501597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41660" y="671972"/>
            <a:ext cx="809219" cy="5788752"/>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3977" y="671972"/>
            <a:ext cx="4294916" cy="578875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90081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176262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3977" y="2977208"/>
            <a:ext cx="5247885" cy="2013467"/>
          </a:xfrm>
        </p:spPr>
        <p:txBody>
          <a:bodyPr anchor="b"/>
          <a:lstStyle>
            <a:lvl1pPr algn="l">
              <a:defRPr sz="330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3977" y="4990673"/>
            <a:ext cx="5247885" cy="948432"/>
          </a:xfrm>
        </p:spPr>
        <p:txBody>
          <a:bodyPr anchor="t"/>
          <a:lstStyle>
            <a:lvl1pPr marL="0" indent="0" algn="l">
              <a:buNone/>
              <a:defRPr sz="1653">
                <a:solidFill>
                  <a:schemeClr val="tx1">
                    <a:lumMod val="50000"/>
                    <a:lumOff val="50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37F1D5-EDCA-459E-96AD-812C0DDED3B1}" type="datetimeFigureOut">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419008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979" y="671971"/>
            <a:ext cx="5247884" cy="145593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3979" y="2381649"/>
            <a:ext cx="2553051" cy="4277832"/>
          </a:xfrm>
        </p:spPr>
        <p:txBody>
          <a:bodyPr>
            <a:normAutofit/>
          </a:bodyPr>
          <a:lstStyle>
            <a:lvl1pPr>
              <a:defRPr sz="1488"/>
            </a:lvl1pPr>
            <a:lvl2pPr>
              <a:defRPr sz="1323"/>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198811" y="2381651"/>
            <a:ext cx="2553052" cy="4277834"/>
          </a:xfrm>
        </p:spPr>
        <p:txBody>
          <a:bodyPr>
            <a:normAutofit/>
          </a:bodyPr>
          <a:lstStyle>
            <a:lvl1pPr>
              <a:defRPr sz="1488"/>
            </a:lvl1pPr>
            <a:lvl2pPr>
              <a:defRPr sz="1323"/>
            </a:lvl2pPr>
            <a:lvl3pPr>
              <a:defRPr sz="1157"/>
            </a:lvl3pPr>
            <a:lvl4pPr>
              <a:defRPr sz="992"/>
            </a:lvl4pPr>
            <a:lvl5pPr>
              <a:defRPr sz="992"/>
            </a:lvl5pPr>
            <a:lvl6pPr>
              <a:defRPr sz="992"/>
            </a:lvl6pPr>
            <a:lvl7pPr>
              <a:defRPr sz="992"/>
            </a:lvl7pPr>
            <a:lvl8pPr>
              <a:defRPr sz="992"/>
            </a:lvl8pPr>
            <a:lvl9pPr>
              <a:defRPr sz="99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37F1D5-EDCA-459E-96AD-812C0DDED3B1}" type="datetimeFigureOut">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9050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978" y="671971"/>
            <a:ext cx="5247884" cy="1455937"/>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3978" y="2382084"/>
            <a:ext cx="2555170" cy="635222"/>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smtClean="0"/>
              <a:t>Edit Master text styles</a:t>
            </a:r>
          </a:p>
        </p:txBody>
      </p:sp>
      <p:sp>
        <p:nvSpPr>
          <p:cNvPr id="4" name="Content Placeholder 3"/>
          <p:cNvSpPr>
            <a:spLocks noGrp="1"/>
          </p:cNvSpPr>
          <p:nvPr>
            <p:ph sz="half" idx="2"/>
          </p:nvPr>
        </p:nvSpPr>
        <p:spPr>
          <a:xfrm>
            <a:off x="503978" y="3017307"/>
            <a:ext cx="2555170" cy="364217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196691" y="2382084"/>
            <a:ext cx="2555170" cy="635222"/>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smtClean="0"/>
              <a:t>Edit Master text styles</a:t>
            </a:r>
          </a:p>
        </p:txBody>
      </p:sp>
      <p:sp>
        <p:nvSpPr>
          <p:cNvPr id="6" name="Content Placeholder 5"/>
          <p:cNvSpPr>
            <a:spLocks noGrp="1"/>
          </p:cNvSpPr>
          <p:nvPr>
            <p:ph sz="quarter" idx="4"/>
          </p:nvPr>
        </p:nvSpPr>
        <p:spPr>
          <a:xfrm>
            <a:off x="3196691" y="3017307"/>
            <a:ext cx="2555170" cy="364217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37F1D5-EDCA-459E-96AD-812C0DDED3B1}" type="datetimeFigureOut">
              <a:rPr lang="en-IN" smtClean="0"/>
              <a:t>12-10-2021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34048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3978" y="671971"/>
            <a:ext cx="5247884" cy="145593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37F1D5-EDCA-459E-96AD-812C0DDED3B1}" type="datetimeFigureOut">
              <a:rPr lang="en-IN" smtClean="0"/>
              <a:t>12-10-2021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5004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7F1D5-EDCA-459E-96AD-812C0DDED3B1}" type="datetimeFigureOut">
              <a:rPr lang="en-IN" smtClean="0"/>
              <a:t>12-10-2021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264725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978" y="1651933"/>
            <a:ext cx="2306744" cy="1409272"/>
          </a:xfrm>
        </p:spPr>
        <p:txBody>
          <a:bodyPr anchor="b">
            <a:normAutofit/>
          </a:bodyPr>
          <a:lstStyle>
            <a:lvl1pPr>
              <a:defRPr sz="1653"/>
            </a:lvl1pPr>
          </a:lstStyle>
          <a:p>
            <a:r>
              <a:rPr lang="en-US" smtClean="0"/>
              <a:t>Click to edit Master title style</a:t>
            </a:r>
            <a:endParaRPr lang="en-US" dirty="0"/>
          </a:p>
        </p:txBody>
      </p:sp>
      <p:sp>
        <p:nvSpPr>
          <p:cNvPr id="3" name="Content Placeholder 2"/>
          <p:cNvSpPr>
            <a:spLocks noGrp="1"/>
          </p:cNvSpPr>
          <p:nvPr>
            <p:ph idx="1"/>
          </p:nvPr>
        </p:nvSpPr>
        <p:spPr>
          <a:xfrm>
            <a:off x="2952502" y="567610"/>
            <a:ext cx="2799359" cy="609187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978" y="3061205"/>
            <a:ext cx="2306744" cy="2848876"/>
          </a:xfrm>
        </p:spPr>
        <p:txBody>
          <a:bodyPr>
            <a:normAutofit/>
          </a:bodyPr>
          <a:lstStyle>
            <a:lvl1pPr marL="0" indent="0">
              <a:buNone/>
              <a:defRPr sz="1157"/>
            </a:lvl1pPr>
            <a:lvl2pPr marL="283475" indent="0">
              <a:buNone/>
              <a:defRPr sz="868"/>
            </a:lvl2pPr>
            <a:lvl3pPr marL="566951" indent="0">
              <a:buNone/>
              <a:defRPr sz="744"/>
            </a:lvl3pPr>
            <a:lvl4pPr marL="850426" indent="0">
              <a:buNone/>
              <a:defRPr sz="620"/>
            </a:lvl4pPr>
            <a:lvl5pPr marL="1133902" indent="0">
              <a:buNone/>
              <a:defRPr sz="620"/>
            </a:lvl5pPr>
            <a:lvl6pPr marL="1417377" indent="0">
              <a:buNone/>
              <a:defRPr sz="620"/>
            </a:lvl6pPr>
            <a:lvl7pPr marL="1700853" indent="0">
              <a:buNone/>
              <a:defRPr sz="620"/>
            </a:lvl7pPr>
            <a:lvl8pPr marL="1984328" indent="0">
              <a:buNone/>
              <a:defRPr sz="620"/>
            </a:lvl8pPr>
            <a:lvl9pPr marL="2267803" indent="0">
              <a:buNone/>
              <a:defRPr sz="620"/>
            </a:lvl9pPr>
          </a:lstStyle>
          <a:p>
            <a:pPr lvl="0"/>
            <a:r>
              <a:rPr lang="en-US" smtClean="0"/>
              <a:t>Edit Master text styles</a:t>
            </a:r>
          </a:p>
        </p:txBody>
      </p:sp>
      <p:sp>
        <p:nvSpPr>
          <p:cNvPr id="5" name="Date Placeholder 4"/>
          <p:cNvSpPr>
            <a:spLocks noGrp="1"/>
          </p:cNvSpPr>
          <p:nvPr>
            <p:ph type="dt" sz="half" idx="10"/>
          </p:nvPr>
        </p:nvSpPr>
        <p:spPr/>
        <p:txBody>
          <a:bodyPr/>
          <a:lstStyle/>
          <a:p>
            <a:fld id="{F837F1D5-EDCA-459E-96AD-812C0DDED3B1}" type="datetimeFigureOut">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365277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978" y="5291772"/>
            <a:ext cx="5247884" cy="624724"/>
          </a:xfrm>
        </p:spPr>
        <p:txBody>
          <a:bodyPr anchor="b">
            <a:normAutofit/>
          </a:bodyPr>
          <a:lstStyle>
            <a:lvl1pPr algn="l">
              <a:defRPr sz="1984"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3978" y="671971"/>
            <a:ext cx="5247884" cy="4239192"/>
          </a:xfrm>
        </p:spPr>
        <p:txBody>
          <a:bodyPr anchor="t">
            <a:normAutofit/>
          </a:bodyPr>
          <a:lstStyle>
            <a:lvl1pPr marL="0" indent="0" algn="ctr">
              <a:buNone/>
              <a:defRPr sz="1323"/>
            </a:lvl1pPr>
            <a:lvl2pPr marL="377967" indent="0">
              <a:buNone/>
              <a:defRPr sz="1323"/>
            </a:lvl2pPr>
            <a:lvl3pPr marL="755934" indent="0">
              <a:buNone/>
              <a:defRPr sz="1323"/>
            </a:lvl3pPr>
            <a:lvl4pPr marL="1133902" indent="0">
              <a:buNone/>
              <a:defRPr sz="1323"/>
            </a:lvl4pPr>
            <a:lvl5pPr marL="1511869" indent="0">
              <a:buNone/>
              <a:defRPr sz="1323"/>
            </a:lvl5pPr>
            <a:lvl6pPr marL="1889836" indent="0">
              <a:buNone/>
              <a:defRPr sz="1323"/>
            </a:lvl6pPr>
            <a:lvl7pPr marL="2267803" indent="0">
              <a:buNone/>
              <a:defRPr sz="1323"/>
            </a:lvl7pPr>
            <a:lvl8pPr marL="2645771" indent="0">
              <a:buNone/>
              <a:defRPr sz="1323"/>
            </a:lvl8pPr>
            <a:lvl9pPr marL="3023738" indent="0">
              <a:buNone/>
              <a:defRPr sz="1323"/>
            </a:lvl9pPr>
          </a:lstStyle>
          <a:p>
            <a:r>
              <a:rPr lang="en-US" smtClean="0"/>
              <a:t>Click icon to add picture</a:t>
            </a:r>
            <a:endParaRPr lang="en-US" dirty="0"/>
          </a:p>
        </p:txBody>
      </p:sp>
      <p:sp>
        <p:nvSpPr>
          <p:cNvPr id="4" name="Text Placeholder 3"/>
          <p:cNvSpPr>
            <a:spLocks noGrp="1"/>
          </p:cNvSpPr>
          <p:nvPr>
            <p:ph type="body" sz="half" idx="2"/>
          </p:nvPr>
        </p:nvSpPr>
        <p:spPr>
          <a:xfrm>
            <a:off x="503978" y="5916496"/>
            <a:ext cx="5247884" cy="742987"/>
          </a:xfrm>
        </p:spPr>
        <p:txBody>
          <a:bodyPr>
            <a:normAutofit/>
          </a:bodyPr>
          <a:lstStyle>
            <a:lvl1pPr marL="0" indent="0">
              <a:buNone/>
              <a:defRPr sz="992"/>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en-US" smtClean="0"/>
              <a:t>Edit Master text styles</a:t>
            </a:r>
          </a:p>
        </p:txBody>
      </p:sp>
      <p:sp>
        <p:nvSpPr>
          <p:cNvPr id="5" name="Date Placeholder 4"/>
          <p:cNvSpPr>
            <a:spLocks noGrp="1"/>
          </p:cNvSpPr>
          <p:nvPr>
            <p:ph type="dt" sz="half" idx="10"/>
          </p:nvPr>
        </p:nvSpPr>
        <p:spPr/>
        <p:txBody>
          <a:bodyPr/>
          <a:lstStyle/>
          <a:p>
            <a:fld id="{F837F1D5-EDCA-459E-96AD-812C0DDED3B1}" type="datetimeFigureOut">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8AF06A-4548-444C-9CE9-D93B84BA0E9B}" type="slidenum">
              <a:rPr lang="en-IN" smtClean="0"/>
              <a:t>‹#›</a:t>
            </a:fld>
            <a:endParaRPr lang="en-IN"/>
          </a:p>
        </p:txBody>
      </p:sp>
    </p:spTree>
    <p:extLst>
      <p:ext uri="{BB962C8B-B14F-4D97-AF65-F5344CB8AC3E}">
        <p14:creationId xmlns:p14="http://schemas.microsoft.com/office/powerpoint/2010/main" val="78203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7000" y="-9334"/>
            <a:ext cx="7582259" cy="7578343"/>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3978" y="671971"/>
            <a:ext cx="5247884" cy="145593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3978" y="2381651"/>
            <a:ext cx="5247884" cy="427783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68722" y="6659484"/>
            <a:ext cx="565597" cy="402483"/>
          </a:xfrm>
          <a:prstGeom prst="rect">
            <a:avLst/>
          </a:prstGeom>
        </p:spPr>
        <p:txBody>
          <a:bodyPr vert="horz" lIns="91440" tIns="45720" rIns="91440" bIns="45720" rtlCol="0" anchor="ctr"/>
          <a:lstStyle>
            <a:lvl1pPr algn="r">
              <a:defRPr sz="744">
                <a:solidFill>
                  <a:schemeClr val="tx1">
                    <a:tint val="75000"/>
                  </a:schemeClr>
                </a:solidFill>
              </a:defRPr>
            </a:lvl1pPr>
          </a:lstStyle>
          <a:p>
            <a:fld id="{F837F1D5-EDCA-459E-96AD-812C0DDED3B1}" type="datetimeFigureOut">
              <a:rPr lang="en-IN" smtClean="0"/>
              <a:t>12-10-2021</a:t>
            </a:fld>
            <a:endParaRPr lang="en-IN"/>
          </a:p>
        </p:txBody>
      </p:sp>
      <p:sp>
        <p:nvSpPr>
          <p:cNvPr id="5" name="Footer Placeholder 4"/>
          <p:cNvSpPr>
            <a:spLocks noGrp="1"/>
          </p:cNvSpPr>
          <p:nvPr>
            <p:ph type="ftr" sz="quarter" idx="3"/>
          </p:nvPr>
        </p:nvSpPr>
        <p:spPr>
          <a:xfrm>
            <a:off x="503978" y="6659484"/>
            <a:ext cx="3821979" cy="402483"/>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28047" y="6659484"/>
            <a:ext cx="423816" cy="402483"/>
          </a:xfrm>
          <a:prstGeom prst="rect">
            <a:avLst/>
          </a:prstGeom>
        </p:spPr>
        <p:txBody>
          <a:bodyPr vert="horz" lIns="91440" tIns="45720" rIns="91440" bIns="45720" rtlCol="0" anchor="ctr"/>
          <a:lstStyle>
            <a:lvl1pPr algn="r">
              <a:defRPr sz="744">
                <a:solidFill>
                  <a:schemeClr val="accent1"/>
                </a:solidFill>
              </a:defRPr>
            </a:lvl1pPr>
          </a:lstStyle>
          <a:p>
            <a:fld id="{E48AF06A-4548-444C-9CE9-D93B84BA0E9B}" type="slidenum">
              <a:rPr lang="en-IN" smtClean="0"/>
              <a:t>‹#›</a:t>
            </a:fld>
            <a:endParaRPr lang="en-IN"/>
          </a:p>
        </p:txBody>
      </p:sp>
    </p:spTree>
    <p:extLst>
      <p:ext uri="{BB962C8B-B14F-4D97-AF65-F5344CB8AC3E}">
        <p14:creationId xmlns:p14="http://schemas.microsoft.com/office/powerpoint/2010/main" val="230831300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l" defTabSz="377967"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475" indent="-283475" algn="l" defTabSz="377967"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197" indent="-236230" algn="l" defTabSz="377967"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4918" indent="-188984" algn="l" defTabSz="377967" rtl="0" eaLnBrk="1" latinLnBrk="0" hangingPunct="1">
        <a:spcBef>
          <a:spcPts val="827"/>
        </a:spcBef>
        <a:spcAft>
          <a:spcPts val="0"/>
        </a:spcAft>
        <a:buClr>
          <a:schemeClr val="accent1"/>
        </a:buClr>
        <a:buSzPct val="80000"/>
        <a:buFont typeface="Wingdings 3" charset="2"/>
        <a:buChar char=""/>
        <a:defRPr sz="1157" kern="1200">
          <a:solidFill>
            <a:schemeClr val="tx1">
              <a:lumMod val="75000"/>
              <a:lumOff val="25000"/>
            </a:schemeClr>
          </a:solidFill>
          <a:latin typeface="+mn-lt"/>
          <a:ea typeface="+mn-ea"/>
          <a:cs typeface="+mn-cs"/>
        </a:defRPr>
      </a:lvl3pPr>
      <a:lvl4pPr marL="1322885" indent="-188984" algn="l" defTabSz="377967"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0853" indent="-188984" algn="l" defTabSz="377967"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8820" indent="-188984" algn="l" defTabSz="377967"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6787" indent="-188984" algn="l" defTabSz="377967"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4754" indent="-188984" algn="l" defTabSz="377967"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2722" indent="-188984" algn="l" defTabSz="377967"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7967" rtl="0" eaLnBrk="1" latinLnBrk="0" hangingPunct="1">
        <a:defRPr sz="1488" kern="1200">
          <a:solidFill>
            <a:schemeClr val="tx1"/>
          </a:solidFill>
          <a:latin typeface="+mn-lt"/>
          <a:ea typeface="+mn-ea"/>
          <a:cs typeface="+mn-cs"/>
        </a:defRPr>
      </a:lvl1pPr>
      <a:lvl2pPr marL="377967" algn="l" defTabSz="377967" rtl="0" eaLnBrk="1" latinLnBrk="0" hangingPunct="1">
        <a:defRPr sz="1488" kern="1200">
          <a:solidFill>
            <a:schemeClr val="tx1"/>
          </a:solidFill>
          <a:latin typeface="+mn-lt"/>
          <a:ea typeface="+mn-ea"/>
          <a:cs typeface="+mn-cs"/>
        </a:defRPr>
      </a:lvl2pPr>
      <a:lvl3pPr marL="755934" algn="l" defTabSz="377967" rtl="0" eaLnBrk="1" latinLnBrk="0" hangingPunct="1">
        <a:defRPr sz="1488" kern="1200">
          <a:solidFill>
            <a:schemeClr val="tx1"/>
          </a:solidFill>
          <a:latin typeface="+mn-lt"/>
          <a:ea typeface="+mn-ea"/>
          <a:cs typeface="+mn-cs"/>
        </a:defRPr>
      </a:lvl3pPr>
      <a:lvl4pPr marL="1133902" algn="l" defTabSz="377967" rtl="0" eaLnBrk="1" latinLnBrk="0" hangingPunct="1">
        <a:defRPr sz="1488" kern="1200">
          <a:solidFill>
            <a:schemeClr val="tx1"/>
          </a:solidFill>
          <a:latin typeface="+mn-lt"/>
          <a:ea typeface="+mn-ea"/>
          <a:cs typeface="+mn-cs"/>
        </a:defRPr>
      </a:lvl4pPr>
      <a:lvl5pPr marL="1511869" algn="l" defTabSz="377967" rtl="0" eaLnBrk="1" latinLnBrk="0" hangingPunct="1">
        <a:defRPr sz="1488" kern="1200">
          <a:solidFill>
            <a:schemeClr val="tx1"/>
          </a:solidFill>
          <a:latin typeface="+mn-lt"/>
          <a:ea typeface="+mn-ea"/>
          <a:cs typeface="+mn-cs"/>
        </a:defRPr>
      </a:lvl5pPr>
      <a:lvl6pPr marL="1889836" algn="l" defTabSz="377967" rtl="0" eaLnBrk="1" latinLnBrk="0" hangingPunct="1">
        <a:defRPr sz="1488" kern="1200">
          <a:solidFill>
            <a:schemeClr val="tx1"/>
          </a:solidFill>
          <a:latin typeface="+mn-lt"/>
          <a:ea typeface="+mn-ea"/>
          <a:cs typeface="+mn-cs"/>
        </a:defRPr>
      </a:lvl6pPr>
      <a:lvl7pPr marL="2267803" algn="l" defTabSz="377967" rtl="0" eaLnBrk="1" latinLnBrk="0" hangingPunct="1">
        <a:defRPr sz="1488" kern="1200">
          <a:solidFill>
            <a:schemeClr val="tx1"/>
          </a:solidFill>
          <a:latin typeface="+mn-lt"/>
          <a:ea typeface="+mn-ea"/>
          <a:cs typeface="+mn-cs"/>
        </a:defRPr>
      </a:lvl7pPr>
      <a:lvl8pPr marL="2645771" algn="l" defTabSz="377967" rtl="0" eaLnBrk="1" latinLnBrk="0" hangingPunct="1">
        <a:defRPr sz="1488" kern="1200">
          <a:solidFill>
            <a:schemeClr val="tx1"/>
          </a:solidFill>
          <a:latin typeface="+mn-lt"/>
          <a:ea typeface="+mn-ea"/>
          <a:cs typeface="+mn-cs"/>
        </a:defRPr>
      </a:lvl8pPr>
      <a:lvl9pPr marL="3023738" algn="l" defTabSz="37796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poin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9"/>
            <a:ext cx="7559675" cy="7540776"/>
          </a:xfrm>
          <a:prstGeom prst="rect">
            <a:avLst/>
          </a:prstGeom>
        </p:spPr>
      </p:pic>
    </p:spTree>
    <p:extLst>
      <p:ext uri="{BB962C8B-B14F-4D97-AF65-F5344CB8AC3E}">
        <p14:creationId xmlns:p14="http://schemas.microsoft.com/office/powerpoint/2010/main" val="1720171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85725"/>
            <a:ext cx="4848225" cy="1938992"/>
          </a:xfrm>
          <a:prstGeom prst="rect">
            <a:avLst/>
          </a:prstGeom>
          <a:noFill/>
        </p:spPr>
        <p:txBody>
          <a:bodyPr wrap="square" rtlCol="0">
            <a:spAutoFit/>
          </a:bodyPr>
          <a:lstStyle/>
          <a:p>
            <a:r>
              <a:rPr lang="en-IN" sz="6000" b="1" dirty="0">
                <a:latin typeface="Comic Sans MS" panose="030F0702030302020204" pitchFamily="66" charset="0"/>
              </a:rPr>
              <a:t>Project Description</a:t>
            </a:r>
          </a:p>
        </p:txBody>
      </p:sp>
      <p:sp>
        <p:nvSpPr>
          <p:cNvPr id="3" name="Rectangle 2"/>
          <p:cNvSpPr/>
          <p:nvPr/>
        </p:nvSpPr>
        <p:spPr>
          <a:xfrm>
            <a:off x="247650" y="2501137"/>
            <a:ext cx="6629400" cy="4524315"/>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Calibri" panose="020F0502020204030204" pitchFamily="34" charset="0"/>
              </a:rPr>
              <a:t>Our research is founded on the principles of machine learning and data augmentation, which entails the training and testing of data in order to predict the correct output, in this case, to assist us in marking attendance. </a:t>
            </a:r>
            <a:endParaRPr lang="en-US" sz="2400" dirty="0" smtClean="0">
              <a:solidFill>
                <a:srgbClr val="000000"/>
              </a:solidFill>
              <a:latin typeface="Calibri" panose="020F0502020204030204" pitchFamily="34" charset="0"/>
            </a:endParaRPr>
          </a:p>
          <a:p>
            <a:pPr marL="342900" indent="-342900">
              <a:buFont typeface="Wingdings" panose="05000000000000000000" pitchFamily="2" charset="2"/>
              <a:buChar char="Ø"/>
            </a:pPr>
            <a:endParaRPr lang="en-US" sz="2400" dirty="0" smtClean="0">
              <a:solidFill>
                <a:srgbClr val="000000"/>
              </a:solidFill>
              <a:latin typeface="Calibri" panose="020F0502020204030204" pitchFamily="34" charset="0"/>
            </a:endParaRPr>
          </a:p>
          <a:p>
            <a:pPr marL="342900" indent="-342900">
              <a:buFont typeface="Wingdings" panose="05000000000000000000" pitchFamily="2" charset="2"/>
              <a:buChar char="Ø"/>
            </a:pPr>
            <a:r>
              <a:rPr lang="en-US" sz="2400" dirty="0" smtClean="0">
                <a:solidFill>
                  <a:srgbClr val="000000"/>
                </a:solidFill>
                <a:latin typeface="Calibri" panose="020F0502020204030204" pitchFamily="34" charset="0"/>
              </a:rPr>
              <a:t>The </a:t>
            </a:r>
            <a:r>
              <a:rPr lang="en-US" sz="2400" dirty="0">
                <a:solidFill>
                  <a:srgbClr val="000000"/>
                </a:solidFill>
                <a:latin typeface="Calibri" panose="020F0502020204030204" pitchFamily="34" charset="0"/>
              </a:rPr>
              <a:t>major goal of this project is to create a facial recognition-based attendance monitoring system for educational institutions in order to improve and update current attendance system information more efficiently and effectively than before.</a:t>
            </a:r>
            <a:endParaRPr lang="en-US" sz="2400"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378919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926" y="292728"/>
            <a:ext cx="6953250" cy="4154984"/>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Calibri" panose="020F0502020204030204" pitchFamily="34" charset="0"/>
              </a:rPr>
              <a:t>To begin with, one of the most important reasons why our team chose this project is our desire to learn more about the principles of machine learning and artificial intelligence. </a:t>
            </a:r>
            <a:endParaRPr lang="en-US" sz="2400" dirty="0" smtClean="0">
              <a:solidFill>
                <a:srgbClr val="000000"/>
              </a:solidFill>
              <a:latin typeface="Calibri" panose="020F0502020204030204" pitchFamily="34" charset="0"/>
            </a:endParaRPr>
          </a:p>
          <a:p>
            <a:pPr marL="342900" indent="-342900">
              <a:buFont typeface="Wingdings" panose="05000000000000000000" pitchFamily="2" charset="2"/>
              <a:buChar char="Ø"/>
            </a:pPr>
            <a:endParaRPr lang="en-US" sz="2400" dirty="0" smtClean="0">
              <a:solidFill>
                <a:srgbClr val="000000"/>
              </a:solidFill>
              <a:latin typeface="Calibri" panose="020F0502020204030204" pitchFamily="34" charset="0"/>
            </a:endParaRPr>
          </a:p>
          <a:p>
            <a:pPr marL="342900" indent="-342900">
              <a:buFont typeface="Wingdings" panose="05000000000000000000" pitchFamily="2" charset="2"/>
              <a:buChar char="Ø"/>
            </a:pPr>
            <a:r>
              <a:rPr lang="en-US" sz="2400" dirty="0" smtClean="0">
                <a:solidFill>
                  <a:srgbClr val="000000"/>
                </a:solidFill>
                <a:latin typeface="Calibri" panose="020F0502020204030204" pitchFamily="34" charset="0"/>
              </a:rPr>
              <a:t>Furthermore</a:t>
            </a:r>
            <a:r>
              <a:rPr lang="en-US" sz="2400" dirty="0">
                <a:solidFill>
                  <a:srgbClr val="000000"/>
                </a:solidFill>
                <a:latin typeface="Calibri" panose="020F0502020204030204" pitchFamily="34" charset="0"/>
              </a:rPr>
              <a:t>, the present tools for attendance systems are very time intensive, making them inefficient and time consuming. This </a:t>
            </a:r>
            <a:r>
              <a:rPr lang="en-US" sz="2400" dirty="0" smtClean="0">
                <a:solidFill>
                  <a:srgbClr val="000000"/>
                </a:solidFill>
                <a:latin typeface="Calibri" panose="020F0502020204030204" pitchFamily="34" charset="0"/>
              </a:rPr>
              <a:t>endeavor </a:t>
            </a:r>
            <a:r>
              <a:rPr lang="en-US" sz="2400" dirty="0">
                <a:solidFill>
                  <a:srgbClr val="000000"/>
                </a:solidFill>
                <a:latin typeface="Calibri" panose="020F0502020204030204" pitchFamily="34" charset="0"/>
              </a:rPr>
              <a:t>will undoubtedly aid us in honing our artificial intelligence skills. This project will demonstrate our tenacity and commitment to our studies.</a:t>
            </a:r>
            <a:endParaRPr lang="en-IN" sz="2400" dirty="0">
              <a:solidFill>
                <a:srgbClr val="000000"/>
              </a:solidFill>
              <a:latin typeface="Calibri" panose="020F0502020204030204" pitchFamily="34" charset="0"/>
            </a:endParaRPr>
          </a:p>
        </p:txBody>
      </p:sp>
      <p:pic>
        <p:nvPicPr>
          <p:cNvPr id="1026" name="Picture 2" descr="Face Recognition Images | Free Vectors, Stock Photos &amp; P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4543425"/>
            <a:ext cx="492125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951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770" y="0"/>
            <a:ext cx="6883616" cy="1938992"/>
          </a:xfrm>
          <a:prstGeom prst="rect">
            <a:avLst/>
          </a:prstGeom>
        </p:spPr>
        <p:txBody>
          <a:bodyPr wrap="none">
            <a:spAutoFit/>
          </a:bodyPr>
          <a:lstStyle/>
          <a:p>
            <a:r>
              <a:rPr lang="en-IN" sz="6000" b="1" dirty="0" smtClean="0">
                <a:latin typeface="Comic Sans MS" panose="030F0702030302020204" pitchFamily="66" charset="0"/>
              </a:rPr>
              <a:t>Proposed </a:t>
            </a:r>
            <a:r>
              <a:rPr lang="en-IN" sz="6000" b="1" dirty="0">
                <a:latin typeface="Comic Sans MS" panose="030F0702030302020204" pitchFamily="66" charset="0"/>
              </a:rPr>
              <a:t>solution </a:t>
            </a:r>
          </a:p>
          <a:p>
            <a:r>
              <a:rPr lang="en-IN" sz="6000" b="1" dirty="0">
                <a:latin typeface="Comic Sans MS" panose="030F0702030302020204" pitchFamily="66" charset="0"/>
              </a:rPr>
              <a:t>approach </a:t>
            </a:r>
          </a:p>
        </p:txBody>
      </p:sp>
      <p:sp>
        <p:nvSpPr>
          <p:cNvPr id="3" name="Rectangle 2"/>
          <p:cNvSpPr/>
          <p:nvPr/>
        </p:nvSpPr>
        <p:spPr>
          <a:xfrm>
            <a:off x="208119" y="2095848"/>
            <a:ext cx="6935632" cy="5262979"/>
          </a:xfrm>
          <a:prstGeom prst="rect">
            <a:avLst/>
          </a:prstGeom>
        </p:spPr>
        <p:txBody>
          <a:bodyPr wrap="square">
            <a:spAutoFit/>
          </a:bodyPr>
          <a:lstStyle/>
          <a:p>
            <a:pPr fontAlgn="base"/>
            <a:r>
              <a:rPr lang="en-US" sz="2400" dirty="0">
                <a:solidFill>
                  <a:srgbClr val="000000"/>
                </a:solidFill>
                <a:latin typeface="Calibri" panose="020F0502020204030204" pitchFamily="34" charset="0"/>
              </a:rPr>
              <a:t>This project not only solves one problem, but many</a:t>
            </a:r>
            <a:r>
              <a:rPr lang="en-US" sz="2400" dirty="0" smtClean="0">
                <a:solidFill>
                  <a:srgbClr val="000000"/>
                </a:solidFill>
                <a:latin typeface="Calibri" panose="020F0502020204030204" pitchFamily="34" charset="0"/>
              </a:rPr>
              <a:t>. Such as :-</a:t>
            </a:r>
            <a:endParaRPr lang="en-US" sz="2400" dirty="0" smtClean="0">
              <a:solidFill>
                <a:srgbClr val="000000"/>
              </a:solidFill>
              <a:latin typeface="Calibri" panose="020F0502020204030204" pitchFamily="34" charset="0"/>
            </a:endParaRPr>
          </a:p>
          <a:p>
            <a:pPr marL="342900" indent="-342900" fontAlgn="base">
              <a:buFont typeface="Wingdings" panose="05000000000000000000" pitchFamily="2" charset="2"/>
              <a:buChar char="ü"/>
            </a:pPr>
            <a:r>
              <a:rPr lang="en-US" sz="2400" dirty="0" smtClean="0">
                <a:solidFill>
                  <a:srgbClr val="000000"/>
                </a:solidFill>
                <a:latin typeface="Calibri" panose="020F0502020204030204" pitchFamily="34" charset="0"/>
              </a:rPr>
              <a:t> </a:t>
            </a:r>
            <a:r>
              <a:rPr lang="en-US" sz="2400" dirty="0">
                <a:solidFill>
                  <a:srgbClr val="000000"/>
                </a:solidFill>
                <a:latin typeface="Calibri" panose="020F0502020204030204" pitchFamily="34" charset="0"/>
              </a:rPr>
              <a:t>The most significant issue with current biometric attendance systems is that they are frequently time consuming. As a result, our project will undoubtedly assist us in overcoming these </a:t>
            </a:r>
            <a:r>
              <a:rPr lang="en-US" sz="2400" dirty="0" smtClean="0">
                <a:solidFill>
                  <a:srgbClr val="000000"/>
                </a:solidFill>
                <a:latin typeface="Calibri" panose="020F0502020204030204" pitchFamily="34" charset="0"/>
              </a:rPr>
              <a:t>time related issues.</a:t>
            </a:r>
          </a:p>
          <a:p>
            <a:pPr fontAlgn="base"/>
            <a:r>
              <a:rPr lang="en-US" sz="2400" dirty="0" smtClean="0">
                <a:solidFill>
                  <a:srgbClr val="000000"/>
                </a:solidFill>
                <a:latin typeface="Calibri" panose="020F0502020204030204" pitchFamily="34" charset="0"/>
              </a:rPr>
              <a:t> </a:t>
            </a:r>
          </a:p>
          <a:p>
            <a:pPr marL="342900" indent="-342900" fontAlgn="base">
              <a:buFont typeface="Wingdings" panose="05000000000000000000" pitchFamily="2" charset="2"/>
              <a:buChar char="ü"/>
            </a:pPr>
            <a:r>
              <a:rPr lang="en-US" sz="2400" dirty="0" smtClean="0">
                <a:solidFill>
                  <a:srgbClr val="000000"/>
                </a:solidFill>
                <a:latin typeface="Calibri" panose="020F0502020204030204" pitchFamily="34" charset="0"/>
              </a:rPr>
              <a:t>Facial </a:t>
            </a:r>
            <a:r>
              <a:rPr lang="en-US" sz="2400" dirty="0">
                <a:solidFill>
                  <a:srgbClr val="000000"/>
                </a:solidFill>
                <a:latin typeface="Calibri" panose="020F0502020204030204" pitchFamily="34" charset="0"/>
              </a:rPr>
              <a:t>recognition systems are easier to repair than biometric systems, as well as more cost effective. </a:t>
            </a:r>
            <a:endParaRPr lang="en-US" sz="2400" dirty="0" smtClean="0">
              <a:solidFill>
                <a:srgbClr val="000000"/>
              </a:solidFill>
              <a:latin typeface="Calibri" panose="020F0502020204030204" pitchFamily="34" charset="0"/>
            </a:endParaRPr>
          </a:p>
          <a:p>
            <a:pPr fontAlgn="base"/>
            <a:endParaRPr lang="en-US" sz="2400" dirty="0" smtClean="0">
              <a:solidFill>
                <a:srgbClr val="000000"/>
              </a:solidFill>
              <a:latin typeface="Calibri" panose="020F0502020204030204" pitchFamily="34" charset="0"/>
            </a:endParaRPr>
          </a:p>
          <a:p>
            <a:pPr marL="342900" indent="-342900" fontAlgn="base">
              <a:buFont typeface="Wingdings" panose="05000000000000000000" pitchFamily="2" charset="2"/>
              <a:buChar char="ü"/>
            </a:pPr>
            <a:r>
              <a:rPr lang="en-US" sz="2400" dirty="0" smtClean="0">
                <a:solidFill>
                  <a:srgbClr val="000000"/>
                </a:solidFill>
                <a:latin typeface="Calibri" panose="020F0502020204030204" pitchFamily="34" charset="0"/>
              </a:rPr>
              <a:t>In </a:t>
            </a:r>
            <a:r>
              <a:rPr lang="en-US" sz="2400" dirty="0">
                <a:solidFill>
                  <a:srgbClr val="000000"/>
                </a:solidFill>
                <a:latin typeface="Calibri" panose="020F0502020204030204" pitchFamily="34" charset="0"/>
              </a:rPr>
              <a:t>the future, this project could be used to track individual employee attendance mistakes and help us improve an employee's working hours. </a:t>
            </a:r>
          </a:p>
        </p:txBody>
      </p:sp>
    </p:spTree>
    <p:extLst>
      <p:ext uri="{BB962C8B-B14F-4D97-AF65-F5344CB8AC3E}">
        <p14:creationId xmlns:p14="http://schemas.microsoft.com/office/powerpoint/2010/main" val="907696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7" y="435641"/>
            <a:ext cx="6472238" cy="3785652"/>
          </a:xfrm>
          <a:prstGeom prst="rect">
            <a:avLst/>
          </a:prstGeom>
        </p:spPr>
        <p:txBody>
          <a:bodyPr wrap="square">
            <a:spAutoFit/>
          </a:bodyPr>
          <a:lstStyle/>
          <a:p>
            <a:pPr marL="342900" indent="-342900" fontAlgn="base">
              <a:buFont typeface="Wingdings" panose="05000000000000000000" pitchFamily="2" charset="2"/>
              <a:buChar char="ü"/>
            </a:pPr>
            <a:r>
              <a:rPr lang="en-US" sz="2400" dirty="0">
                <a:solidFill>
                  <a:srgbClr val="000000"/>
                </a:solidFill>
                <a:latin typeface="Calibri" panose="020F0502020204030204" pitchFamily="34" charset="0"/>
              </a:rPr>
              <a:t>Covid-19 has taught the world today the importance and absolute necessity of sanitization and not coming into contact with anything foreign to your </a:t>
            </a:r>
            <a:r>
              <a:rPr lang="en-US" sz="2400" dirty="0" smtClean="0">
                <a:solidFill>
                  <a:srgbClr val="000000"/>
                </a:solidFill>
                <a:latin typeface="Calibri" panose="020F0502020204030204" pitchFamily="34" charset="0"/>
              </a:rPr>
              <a:t>body. A </a:t>
            </a:r>
            <a:r>
              <a:rPr lang="en-US" sz="2400" dirty="0">
                <a:solidFill>
                  <a:srgbClr val="000000"/>
                </a:solidFill>
                <a:latin typeface="Calibri" panose="020F0502020204030204" pitchFamily="34" charset="0"/>
              </a:rPr>
              <a:t>fingerprint based biometric attendance scanner contradicts this very factor of personal safety. </a:t>
            </a:r>
            <a:r>
              <a:rPr lang="en-US" sz="2400" dirty="0" smtClean="0">
                <a:solidFill>
                  <a:srgbClr val="000000"/>
                </a:solidFill>
                <a:latin typeface="Calibri" panose="020F0502020204030204" pitchFamily="34" charset="0"/>
              </a:rPr>
              <a:t>And </a:t>
            </a:r>
            <a:r>
              <a:rPr lang="en-US" sz="2400" dirty="0">
                <a:solidFill>
                  <a:srgbClr val="000000"/>
                </a:solidFill>
                <a:latin typeface="Calibri" panose="020F0502020204030204" pitchFamily="34" charset="0"/>
              </a:rPr>
              <a:t>on contrast of that the facial recognition system gains much advantage in the safety criteria's because theirs's physical contact which can act as a problem. </a:t>
            </a:r>
          </a:p>
        </p:txBody>
      </p:sp>
      <p:pic>
        <p:nvPicPr>
          <p:cNvPr id="2050" name="Picture 2" descr="Facial Recognition Attendance System | Versio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4" y="4314824"/>
            <a:ext cx="5221741"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011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98" y="100307"/>
            <a:ext cx="5838302" cy="1938992"/>
          </a:xfrm>
          <a:prstGeom prst="rect">
            <a:avLst/>
          </a:prstGeom>
        </p:spPr>
        <p:txBody>
          <a:bodyPr wrap="square">
            <a:spAutoFit/>
          </a:bodyPr>
          <a:lstStyle/>
          <a:p>
            <a:r>
              <a:rPr lang="en-IN" sz="6000" b="1" dirty="0">
                <a:latin typeface="Comic Sans MS" panose="030F0702030302020204" pitchFamily="66" charset="0"/>
              </a:rPr>
              <a:t>Work was done so far</a:t>
            </a:r>
          </a:p>
        </p:txBody>
      </p:sp>
      <p:sp>
        <p:nvSpPr>
          <p:cNvPr id="4" name="TextBox 3"/>
          <p:cNvSpPr txBox="1"/>
          <p:nvPr/>
        </p:nvSpPr>
        <p:spPr>
          <a:xfrm>
            <a:off x="381000" y="2552700"/>
            <a:ext cx="5781675" cy="3796424"/>
          </a:xfrm>
          <a:prstGeom prst="rect">
            <a:avLst/>
          </a:prstGeom>
          <a:noFill/>
        </p:spPr>
        <p:txBody>
          <a:bodyPr wrap="square" rtlCol="0">
            <a:spAutoFit/>
          </a:bodyPr>
          <a:lstStyle/>
          <a:p>
            <a:pPr marL="342900" indent="-342900">
              <a:buFont typeface="Wingdings" panose="05000000000000000000" pitchFamily="2" charset="2"/>
              <a:buChar char="v"/>
            </a:pPr>
            <a:r>
              <a:rPr lang="en-IN" dirty="0" smtClean="0"/>
              <a:t>Working on the frontend code :-</a:t>
            </a:r>
          </a:p>
          <a:p>
            <a:pPr marL="342900" indent="-342900">
              <a:buFont typeface="Wingdings" panose="05000000000000000000" pitchFamily="2" charset="2"/>
              <a:buChar char="q"/>
            </a:pPr>
            <a:r>
              <a:rPr lang="en-IN" dirty="0" smtClean="0"/>
              <a:t>The layout of the website is designed and finalized.</a:t>
            </a:r>
          </a:p>
          <a:p>
            <a:pPr marL="342900" indent="-342900">
              <a:buFont typeface="Wingdings" panose="05000000000000000000" pitchFamily="2" charset="2"/>
              <a:buChar char="q"/>
            </a:pPr>
            <a:r>
              <a:rPr lang="en-IN" dirty="0" smtClean="0"/>
              <a:t>The coding of the website has started and the 2/3</a:t>
            </a:r>
            <a:r>
              <a:rPr lang="en-IN" baseline="30000" dirty="0" smtClean="0"/>
              <a:t>rd</a:t>
            </a:r>
            <a:r>
              <a:rPr lang="en-IN" dirty="0" smtClean="0"/>
              <a:t> part of the website has been completed so far.</a:t>
            </a:r>
          </a:p>
          <a:p>
            <a:pPr marL="342900" indent="-342900">
              <a:buFont typeface="Wingdings" panose="05000000000000000000" pitchFamily="2" charset="2"/>
              <a:buChar char="q"/>
            </a:pPr>
            <a:r>
              <a:rPr lang="en-IN" dirty="0" smtClean="0"/>
              <a:t>The CSS and JavaScript parts are in progress.</a:t>
            </a:r>
          </a:p>
          <a:p>
            <a:pPr marL="342900" indent="-342900">
              <a:buFont typeface="Wingdings" panose="05000000000000000000" pitchFamily="2" charset="2"/>
              <a:buChar char="q"/>
            </a:pPr>
            <a:r>
              <a:rPr lang="en-IN" dirty="0" smtClean="0"/>
              <a:t>The layout of login and registration pages is yet to be done.</a:t>
            </a:r>
          </a:p>
          <a:p>
            <a:endParaRPr lang="en-IN" dirty="0" smtClean="0"/>
          </a:p>
          <a:p>
            <a:pPr marL="342900" indent="-342900">
              <a:buFont typeface="Wingdings" panose="05000000000000000000" pitchFamily="2" charset="2"/>
              <a:buChar char="v"/>
            </a:pPr>
            <a:r>
              <a:rPr lang="en-IN" dirty="0" smtClean="0"/>
              <a:t>The overall backend part is still under developmental stages.</a:t>
            </a:r>
            <a:endParaRPr lang="en-IN" dirty="0"/>
          </a:p>
        </p:txBody>
      </p:sp>
    </p:spTree>
    <p:extLst>
      <p:ext uri="{BB962C8B-B14F-4D97-AF65-F5344CB8AC3E}">
        <p14:creationId xmlns:p14="http://schemas.microsoft.com/office/powerpoint/2010/main" val="779949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596" y="752474"/>
            <a:ext cx="6439154" cy="6246664"/>
          </a:xfrm>
          <a:prstGeom prst="rect">
            <a:avLst/>
          </a:prstGeom>
        </p:spPr>
      </p:pic>
    </p:spTree>
    <p:extLst>
      <p:ext uri="{BB962C8B-B14F-4D97-AF65-F5344CB8AC3E}">
        <p14:creationId xmlns:p14="http://schemas.microsoft.com/office/powerpoint/2010/main" val="189919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104775"/>
            <a:ext cx="5943599" cy="2862322"/>
          </a:xfrm>
          <a:prstGeom prst="rect">
            <a:avLst/>
          </a:prstGeom>
        </p:spPr>
        <p:txBody>
          <a:bodyPr wrap="square">
            <a:spAutoFit/>
          </a:bodyPr>
          <a:lstStyle/>
          <a:p>
            <a:r>
              <a:rPr lang="en-IN" sz="6000" b="1" dirty="0">
                <a:latin typeface="Comic Sans MS" panose="030F0702030302020204" pitchFamily="66" charset="0"/>
              </a:rPr>
              <a:t>Planned individual contribution </a:t>
            </a:r>
          </a:p>
        </p:txBody>
      </p:sp>
      <p:sp>
        <p:nvSpPr>
          <p:cNvPr id="3" name="TextBox 2"/>
          <p:cNvSpPr txBox="1"/>
          <p:nvPr/>
        </p:nvSpPr>
        <p:spPr>
          <a:xfrm>
            <a:off x="285750" y="3095625"/>
            <a:ext cx="6915151" cy="4105098"/>
          </a:xfrm>
          <a:prstGeom prst="rect">
            <a:avLst/>
          </a:prstGeom>
          <a:noFill/>
        </p:spPr>
        <p:txBody>
          <a:bodyPr wrap="square" rtlCol="0">
            <a:spAutoFit/>
          </a:bodyPr>
          <a:lstStyle/>
          <a:p>
            <a:pPr fontAlgn="base"/>
            <a:r>
              <a:rPr lang="en-US" dirty="0"/>
              <a:t>A project is successfully completed only when there is contribution of all the members of a team.​</a:t>
            </a:r>
          </a:p>
          <a:p>
            <a:pPr fontAlgn="base"/>
            <a:endParaRPr lang="en-US" dirty="0" smtClean="0"/>
          </a:p>
          <a:p>
            <a:pPr fontAlgn="base"/>
            <a:r>
              <a:rPr lang="en-US" dirty="0" smtClean="0"/>
              <a:t>Each </a:t>
            </a:r>
            <a:r>
              <a:rPr lang="en-US" dirty="0"/>
              <a:t>member in the project has a required objective to accomplish .In same way to complete this project we divided our work in equal manner </a:t>
            </a:r>
            <a:r>
              <a:rPr lang="en-US" dirty="0" smtClean="0"/>
              <a:t>.</a:t>
            </a:r>
          </a:p>
          <a:p>
            <a:pPr fontAlgn="base"/>
            <a:endParaRPr lang="en-IN" dirty="0" smtClean="0"/>
          </a:p>
          <a:p>
            <a:pPr marL="457200" indent="-457200">
              <a:buAutoNum type="arabicPeriod"/>
            </a:pPr>
            <a:r>
              <a:rPr lang="en-IN" dirty="0" smtClean="0"/>
              <a:t>Tejesh Boppanna and Anuj Rawat are working on the facial recognition software.</a:t>
            </a:r>
          </a:p>
          <a:p>
            <a:pPr marL="457200" indent="-457200">
              <a:buAutoNum type="arabicPeriod"/>
            </a:pPr>
            <a:r>
              <a:rPr lang="en-IN" dirty="0" smtClean="0"/>
              <a:t>Nazar E Moin Sheikh and Ayush Dhyani are making the website for user interaction.</a:t>
            </a:r>
          </a:p>
          <a:p>
            <a:pPr marL="457200" indent="-457200">
              <a:buAutoNum type="arabicPeriod"/>
            </a:pPr>
            <a:r>
              <a:rPr lang="en-IN" dirty="0" smtClean="0"/>
              <a:t>All are making the documentation, presentation etc. works together.</a:t>
            </a:r>
            <a:endParaRPr lang="en-IN" dirty="0"/>
          </a:p>
        </p:txBody>
      </p:sp>
    </p:spTree>
    <p:extLst>
      <p:ext uri="{BB962C8B-B14F-4D97-AF65-F5344CB8AC3E}">
        <p14:creationId xmlns:p14="http://schemas.microsoft.com/office/powerpoint/2010/main" val="265037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799" y="166982"/>
            <a:ext cx="4330032" cy="1015663"/>
          </a:xfrm>
          <a:prstGeom prst="rect">
            <a:avLst/>
          </a:prstGeom>
        </p:spPr>
        <p:txBody>
          <a:bodyPr wrap="none">
            <a:spAutoFit/>
          </a:bodyPr>
          <a:lstStyle/>
          <a:p>
            <a:r>
              <a:rPr lang="en-IN" sz="6000" b="1" dirty="0">
                <a:latin typeface="Comic Sans MS" panose="030F0702030302020204" pitchFamily="66" charset="0"/>
              </a:rPr>
              <a:t>References</a:t>
            </a:r>
          </a:p>
        </p:txBody>
      </p:sp>
      <p:sp>
        <p:nvSpPr>
          <p:cNvPr id="3" name="TextBox 2"/>
          <p:cNvSpPr txBox="1"/>
          <p:nvPr/>
        </p:nvSpPr>
        <p:spPr>
          <a:xfrm>
            <a:off x="981075" y="1733550"/>
            <a:ext cx="4362450" cy="3046988"/>
          </a:xfrm>
          <a:prstGeom prst="rect">
            <a:avLst/>
          </a:prstGeom>
          <a:noFill/>
        </p:spPr>
        <p:txBody>
          <a:bodyPr wrap="square" rtlCol="0">
            <a:spAutoFit/>
          </a:bodyPr>
          <a:lstStyle/>
          <a:p>
            <a:pPr marL="457200" indent="-457200">
              <a:buAutoNum type="arabicPeriod"/>
            </a:pPr>
            <a:r>
              <a:rPr lang="en-IN" sz="3200" dirty="0" smtClean="0">
                <a:hlinkClick r:id="rId2"/>
              </a:rPr>
              <a:t>www.google.com</a:t>
            </a:r>
            <a:endParaRPr lang="en-IN" sz="3200" dirty="0" smtClean="0"/>
          </a:p>
          <a:p>
            <a:pPr marL="457200" indent="-457200">
              <a:buAutoNum type="arabicPeriod"/>
            </a:pPr>
            <a:r>
              <a:rPr lang="en-IN" sz="3200" dirty="0" smtClean="0">
                <a:hlinkClick r:id="rId3"/>
              </a:rPr>
              <a:t>www.Javapoint.com</a:t>
            </a:r>
            <a:endParaRPr lang="en-IN" sz="3200" dirty="0" smtClean="0"/>
          </a:p>
          <a:p>
            <a:pPr marL="457200" indent="-457200">
              <a:buAutoNum type="arabicPeriod"/>
            </a:pPr>
            <a:r>
              <a:rPr lang="en-IN" sz="3200" dirty="0" smtClean="0"/>
              <a:t>YouTube</a:t>
            </a:r>
          </a:p>
          <a:p>
            <a:pPr marL="457200" indent="-457200">
              <a:buAutoNum type="arabicPeriod"/>
            </a:pPr>
            <a:r>
              <a:rPr lang="en-IN" sz="3200" dirty="0" smtClean="0"/>
              <a:t>GitHub</a:t>
            </a:r>
          </a:p>
          <a:p>
            <a:pPr marL="457200" indent="-457200">
              <a:buAutoNum type="arabicPeriod"/>
            </a:pPr>
            <a:r>
              <a:rPr lang="en-IN" sz="3200" dirty="0" smtClean="0"/>
              <a:t>Books</a:t>
            </a:r>
          </a:p>
          <a:p>
            <a:pPr marL="457200" indent="-457200">
              <a:buAutoNum type="arabicPeriod"/>
            </a:pPr>
            <a:r>
              <a:rPr lang="en-IN" sz="3200" dirty="0"/>
              <a:t>T</a:t>
            </a:r>
            <a:r>
              <a:rPr lang="en-IN" sz="3200" dirty="0" smtClean="0"/>
              <a:t>eachers</a:t>
            </a:r>
            <a:endParaRPr lang="en-IN" sz="3200" dirty="0"/>
          </a:p>
        </p:txBody>
      </p:sp>
      <p:sp>
        <p:nvSpPr>
          <p:cNvPr id="4" name="TextBox 3"/>
          <p:cNvSpPr txBox="1"/>
          <p:nvPr/>
        </p:nvSpPr>
        <p:spPr>
          <a:xfrm>
            <a:off x="1085849" y="6029325"/>
            <a:ext cx="3838575" cy="923330"/>
          </a:xfrm>
          <a:prstGeom prst="rect">
            <a:avLst/>
          </a:prstGeom>
          <a:noFill/>
        </p:spPr>
        <p:txBody>
          <a:bodyPr wrap="square" rtlCol="0">
            <a:spAutoFit/>
          </a:bodyPr>
          <a:lstStyle/>
          <a:p>
            <a:r>
              <a:rPr lang="en-IN" sz="5400" b="1" dirty="0" smtClean="0">
                <a:latin typeface="Comic Sans MS" panose="030F0702030302020204" pitchFamily="66" charset="0"/>
              </a:rPr>
              <a:t>Thank You</a:t>
            </a:r>
            <a:endParaRPr lang="en-IN" sz="5400" b="1" dirty="0">
              <a:latin typeface="Comic Sans MS" panose="030F0702030302020204" pitchFamily="66" charset="0"/>
            </a:endParaRPr>
          </a:p>
        </p:txBody>
      </p:sp>
    </p:spTree>
    <p:extLst>
      <p:ext uri="{BB962C8B-B14F-4D97-AF65-F5344CB8AC3E}">
        <p14:creationId xmlns:p14="http://schemas.microsoft.com/office/powerpoint/2010/main" val="3483167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123</TotalTime>
  <Words>383</Words>
  <Application>Microsoft Office PowerPoint</Application>
  <PresentationFormat>Custom</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Comic Sans MS</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2021-10-10T17:10:18Z</dcterms:created>
  <dcterms:modified xsi:type="dcterms:W3CDTF">2021-10-12T06:12:19Z</dcterms:modified>
</cp:coreProperties>
</file>