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Helvetica Neue" panose="020B0604020202020204" pitchFamily="34" charset="0"/>
      <p:regular r:id="rId13"/>
      <p:bold r:id="rId14"/>
      <p:italic r:id="rId15"/>
      <p:boldItalic r:id="rId16"/>
    </p:embeddedFont>
    <p:embeddedFont>
      <p:font typeface="Nixie One" panose="02000503080000020004" pitchFamily="2" charset="0"/>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iPSnYlgE6hB9cAXobWxQmsQK+yw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1.fntdata"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notesMaster" Target="notesMasters/notesMaster1.xml" /><Relationship Id="rId17" Type="http://schemas.openxmlformats.org/officeDocument/2006/relationships/font" Target="fonts/font5.fntdata" /><Relationship Id="rId2" Type="http://schemas.openxmlformats.org/officeDocument/2006/relationships/slide" Target="slides/slide1.xml" /><Relationship Id="rId16" Type="http://schemas.openxmlformats.org/officeDocument/2006/relationships/font" Target="fonts/font4.fntdata" /><Relationship Id="rId20" Type="http://customschemas.google.com/relationships/presentationmetadata" Target="meta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font" Target="fonts/font3.fntdata" /><Relationship Id="rId23"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2.fntdata"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264d7cd6df_0_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264d7cd6df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264d7cd6df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264d7cd6d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2572d7968f_2_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2572d7968f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10"/>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21"/>
        <p:cNvGrpSpPr/>
        <p:nvPr/>
      </p:nvGrpSpPr>
      <p:grpSpPr>
        <a:xfrm>
          <a:off x="0" y="0"/>
          <a:ext cx="0" cy="0"/>
          <a:chOff x="0" y="0"/>
          <a:chExt cx="0" cy="0"/>
        </a:xfrm>
      </p:grpSpPr>
      <p:sp>
        <p:nvSpPr>
          <p:cNvPr id="22" name="Google Shape;22;p11"/>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3" name="Google Shape;23;p11"/>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 name="Google Shape;24;p11"/>
          <p:cNvSpPr txBox="1">
            <a:spLocks noGrp="1"/>
          </p:cNvSpPr>
          <p:nvPr>
            <p:ph type="ctrTitle"/>
          </p:nvPr>
        </p:nvSpPr>
        <p:spPr>
          <a:xfrm>
            <a:off x="1400175" y="1991825"/>
            <a:ext cx="6343500" cy="1159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25" name="Google Shape;25;p11"/>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11"/>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11"/>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11"/>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9" name="Google Shape;29;p11"/>
          <p:cNvGrpSpPr/>
          <p:nvPr/>
        </p:nvGrpSpPr>
        <p:grpSpPr>
          <a:xfrm>
            <a:off x="5549153" y="1029780"/>
            <a:ext cx="404640" cy="374059"/>
            <a:chOff x="5975075" y="2327500"/>
            <a:chExt cx="420100" cy="388350"/>
          </a:xfrm>
        </p:grpSpPr>
        <p:sp>
          <p:nvSpPr>
            <p:cNvPr id="30" name="Google Shape;30;p11"/>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11"/>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 name="Google Shape;32;p11"/>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3" name="Google Shape;33;p11"/>
          <p:cNvGrpSpPr/>
          <p:nvPr/>
        </p:nvGrpSpPr>
        <p:grpSpPr>
          <a:xfrm>
            <a:off x="4380526" y="515192"/>
            <a:ext cx="382958" cy="607111"/>
            <a:chOff x="6718575" y="2318625"/>
            <a:chExt cx="256950" cy="407375"/>
          </a:xfrm>
        </p:grpSpPr>
        <p:sp>
          <p:nvSpPr>
            <p:cNvPr id="34" name="Google Shape;34;p11"/>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11"/>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11"/>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1"/>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11"/>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1"/>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11"/>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11"/>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 name="Google Shape;42;p11"/>
          <p:cNvGrpSpPr/>
          <p:nvPr/>
        </p:nvGrpSpPr>
        <p:grpSpPr>
          <a:xfrm>
            <a:off x="3199464" y="902959"/>
            <a:ext cx="395018" cy="403297"/>
            <a:chOff x="3951850" y="2985350"/>
            <a:chExt cx="407950" cy="416500"/>
          </a:xfrm>
        </p:grpSpPr>
        <p:sp>
          <p:nvSpPr>
            <p:cNvPr id="43" name="Google Shape;43;p11"/>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1"/>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1"/>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11"/>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7" name="Google Shape;47;p11"/>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1"/>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11"/>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11"/>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11"/>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2" name="Google Shape;52;p11"/>
          <p:cNvGrpSpPr/>
          <p:nvPr/>
        </p:nvGrpSpPr>
        <p:grpSpPr>
          <a:xfrm>
            <a:off x="5772009" y="4056440"/>
            <a:ext cx="573943" cy="550550"/>
            <a:chOff x="5241175" y="4959100"/>
            <a:chExt cx="539775" cy="517775"/>
          </a:xfrm>
        </p:grpSpPr>
        <p:sp>
          <p:nvSpPr>
            <p:cNvPr id="53" name="Google Shape;53;p11"/>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1"/>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11"/>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1"/>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 name="Google Shape;59;p11"/>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0"/>
        <p:cNvGrpSpPr/>
        <p:nvPr/>
      </p:nvGrpSpPr>
      <p:grpSpPr>
        <a:xfrm>
          <a:off x="0" y="0"/>
          <a:ext cx="0" cy="0"/>
          <a:chOff x="0" y="0"/>
          <a:chExt cx="0" cy="0"/>
        </a:xfrm>
      </p:grpSpPr>
      <p:sp>
        <p:nvSpPr>
          <p:cNvPr id="61" name="Google Shape;61;p12"/>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62" name="Google Shape;62;p12"/>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63" name="Google Shape;63;p12"/>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64" name="Google Shape;64;p12"/>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Font typeface="Arial"/>
              <a:buChar char="◇"/>
              <a:defRPr>
                <a:latin typeface="Arial"/>
                <a:ea typeface="Arial"/>
                <a:cs typeface="Arial"/>
                <a:sym typeface="Arial"/>
              </a:defRPr>
            </a:lvl1pPr>
            <a:lvl2pPr marL="914400" lvl="1" indent="-317500" algn="l">
              <a:lnSpc>
                <a:spcPct val="100000"/>
              </a:lnSpc>
              <a:spcBef>
                <a:spcPts val="0"/>
              </a:spcBef>
              <a:spcAft>
                <a:spcPts val="0"/>
              </a:spcAft>
              <a:buSzPts val="1400"/>
              <a:buFont typeface="Arial"/>
              <a:buChar char="￭"/>
              <a:defRPr>
                <a:latin typeface="Arial"/>
                <a:ea typeface="Arial"/>
                <a:cs typeface="Arial"/>
                <a:sym typeface="Arial"/>
              </a:defRPr>
            </a:lvl2pPr>
            <a:lvl3pPr marL="1371600" lvl="2" indent="-317500" algn="l">
              <a:lnSpc>
                <a:spcPct val="100000"/>
              </a:lnSpc>
              <a:spcBef>
                <a:spcPts val="0"/>
              </a:spcBef>
              <a:spcAft>
                <a:spcPts val="0"/>
              </a:spcAft>
              <a:buSzPts val="1400"/>
              <a:buFont typeface="Arial"/>
              <a:buChar char="￮"/>
              <a:defRPr>
                <a:latin typeface="Arial"/>
                <a:ea typeface="Arial"/>
                <a:cs typeface="Arial"/>
                <a:sym typeface="Arial"/>
              </a:defRPr>
            </a:lvl3pPr>
            <a:lvl4pPr marL="1828800" lvl="3" indent="-317500" algn="l">
              <a:lnSpc>
                <a:spcPct val="100000"/>
              </a:lnSpc>
              <a:spcBef>
                <a:spcPts val="0"/>
              </a:spcBef>
              <a:spcAft>
                <a:spcPts val="0"/>
              </a:spcAft>
              <a:buSzPts val="1400"/>
              <a:buFont typeface="Arial"/>
              <a:buChar char="●"/>
              <a:defRPr>
                <a:latin typeface="Arial"/>
                <a:ea typeface="Arial"/>
                <a:cs typeface="Arial"/>
                <a:sym typeface="Arial"/>
              </a:defRPr>
            </a:lvl4pPr>
            <a:lvl5pPr marL="2286000" lvl="4" indent="-317500" algn="l">
              <a:lnSpc>
                <a:spcPct val="100000"/>
              </a:lnSpc>
              <a:spcBef>
                <a:spcPts val="0"/>
              </a:spcBef>
              <a:spcAft>
                <a:spcPts val="0"/>
              </a:spcAft>
              <a:buSzPts val="1400"/>
              <a:buFont typeface="Arial"/>
              <a:buChar char="○"/>
              <a:defRPr>
                <a:latin typeface="Arial"/>
                <a:ea typeface="Arial"/>
                <a:cs typeface="Arial"/>
                <a:sym typeface="Arial"/>
              </a:defRPr>
            </a:lvl5pPr>
            <a:lvl6pPr marL="2743200" lvl="5" indent="-317500" algn="l">
              <a:lnSpc>
                <a:spcPct val="100000"/>
              </a:lnSpc>
              <a:spcBef>
                <a:spcPts val="0"/>
              </a:spcBef>
              <a:spcAft>
                <a:spcPts val="0"/>
              </a:spcAft>
              <a:buSzPts val="1400"/>
              <a:buFont typeface="Arial"/>
              <a:buChar char="■"/>
              <a:defRPr>
                <a:latin typeface="Arial"/>
                <a:ea typeface="Arial"/>
                <a:cs typeface="Arial"/>
                <a:sym typeface="Arial"/>
              </a:defRPr>
            </a:lvl6pPr>
            <a:lvl7pPr marL="3200400" lvl="6" indent="-317500" algn="l">
              <a:lnSpc>
                <a:spcPct val="100000"/>
              </a:lnSpc>
              <a:spcBef>
                <a:spcPts val="0"/>
              </a:spcBef>
              <a:spcAft>
                <a:spcPts val="0"/>
              </a:spcAft>
              <a:buSzPts val="1400"/>
              <a:buFont typeface="Arial"/>
              <a:buChar char="●"/>
              <a:defRPr>
                <a:latin typeface="Arial"/>
                <a:ea typeface="Arial"/>
                <a:cs typeface="Arial"/>
                <a:sym typeface="Arial"/>
              </a:defRPr>
            </a:lvl7pPr>
            <a:lvl8pPr marL="3657600" lvl="7" indent="-317500" algn="l">
              <a:lnSpc>
                <a:spcPct val="100000"/>
              </a:lnSpc>
              <a:spcBef>
                <a:spcPts val="0"/>
              </a:spcBef>
              <a:spcAft>
                <a:spcPts val="0"/>
              </a:spcAft>
              <a:buSzPts val="1400"/>
              <a:buFont typeface="Arial"/>
              <a:buChar char="○"/>
              <a:defRPr>
                <a:latin typeface="Arial"/>
                <a:ea typeface="Arial"/>
                <a:cs typeface="Arial"/>
                <a:sym typeface="Arial"/>
              </a:defRPr>
            </a:lvl8pPr>
            <a:lvl9pPr marL="4114800" lvl="8" indent="-317500" algn="l">
              <a:lnSpc>
                <a:spcPct val="100000"/>
              </a:lnSpc>
              <a:spcBef>
                <a:spcPts val="0"/>
              </a:spcBef>
              <a:spcAft>
                <a:spcPts val="0"/>
              </a:spcAft>
              <a:buSzPts val="1400"/>
              <a:buFont typeface="Arial"/>
              <a:buChar char="■"/>
              <a:defRPr>
                <a:latin typeface="Arial"/>
                <a:ea typeface="Arial"/>
                <a:cs typeface="Arial"/>
                <a:sym typeface="Arial"/>
              </a:defRPr>
            </a:lvl9pPr>
          </a:lstStyle>
          <a:p>
            <a:endParaRPr/>
          </a:p>
        </p:txBody>
      </p:sp>
      <p:sp>
        <p:nvSpPr>
          <p:cNvPr id="65" name="Google Shape;65;p12"/>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2"/>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2"/>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2"/>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2"/>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2"/>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2"/>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2"/>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3" name="Google Shape;73;p12"/>
          <p:cNvGrpSpPr/>
          <p:nvPr/>
        </p:nvGrpSpPr>
        <p:grpSpPr>
          <a:xfrm>
            <a:off x="1729784" y="61068"/>
            <a:ext cx="351204" cy="324661"/>
            <a:chOff x="5975075" y="2327500"/>
            <a:chExt cx="420100" cy="388350"/>
          </a:xfrm>
        </p:grpSpPr>
        <p:sp>
          <p:nvSpPr>
            <p:cNvPr id="74" name="Google Shape;74;p1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6" name="Google Shape;76;p12"/>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2"/>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8" name="Google Shape;78;p12"/>
          <p:cNvGrpSpPr/>
          <p:nvPr/>
        </p:nvGrpSpPr>
        <p:grpSpPr>
          <a:xfrm>
            <a:off x="7354067" y="3426715"/>
            <a:ext cx="455624" cy="437054"/>
            <a:chOff x="5241175" y="4959100"/>
            <a:chExt cx="539775" cy="517775"/>
          </a:xfrm>
        </p:grpSpPr>
        <p:sp>
          <p:nvSpPr>
            <p:cNvPr id="79" name="Google Shape;79;p1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5" name="Google Shape;85;p12"/>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6" name="Google Shape;86;p12"/>
          <p:cNvGrpSpPr/>
          <p:nvPr/>
        </p:nvGrpSpPr>
        <p:grpSpPr>
          <a:xfrm>
            <a:off x="904276" y="515192"/>
            <a:ext cx="382958" cy="607111"/>
            <a:chOff x="6718575" y="2318625"/>
            <a:chExt cx="256950" cy="407375"/>
          </a:xfrm>
        </p:grpSpPr>
        <p:sp>
          <p:nvSpPr>
            <p:cNvPr id="87" name="Google Shape;87;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5" name="Google Shape;95;p12"/>
          <p:cNvGrpSpPr/>
          <p:nvPr/>
        </p:nvGrpSpPr>
        <p:grpSpPr>
          <a:xfrm>
            <a:off x="335759" y="1840531"/>
            <a:ext cx="342882" cy="350068"/>
            <a:chOff x="3951850" y="2985350"/>
            <a:chExt cx="407950" cy="416500"/>
          </a:xfrm>
        </p:grpSpPr>
        <p:sp>
          <p:nvSpPr>
            <p:cNvPr id="96" name="Google Shape;96;p1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0" name="Google Shape;100;p12"/>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1"/>
        <p:cNvGrpSpPr/>
        <p:nvPr/>
      </p:nvGrpSpPr>
      <p:grpSpPr>
        <a:xfrm>
          <a:off x="0" y="0"/>
          <a:ext cx="0" cy="0"/>
          <a:chOff x="0" y="0"/>
          <a:chExt cx="0" cy="0"/>
        </a:xfrm>
      </p:grpSpPr>
      <p:sp>
        <p:nvSpPr>
          <p:cNvPr id="102" name="Google Shape;102;p13"/>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03" name="Google Shape;103;p13"/>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104" name="Google Shape;104;p13"/>
          <p:cNvSpPr txBox="1">
            <a:spLocks noGrp="1"/>
          </p:cNvSpPr>
          <p:nvPr>
            <p:ph type="body" idx="1"/>
          </p:nvPr>
        </p:nvSpPr>
        <p:spPr>
          <a:xfrm>
            <a:off x="1732700" y="2380900"/>
            <a:ext cx="2176800" cy="25449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105" name="Google Shape;105;p13"/>
          <p:cNvSpPr txBox="1">
            <a:spLocks noGrp="1"/>
          </p:cNvSpPr>
          <p:nvPr>
            <p:ph type="body" idx="2"/>
          </p:nvPr>
        </p:nvSpPr>
        <p:spPr>
          <a:xfrm>
            <a:off x="4020972" y="2380900"/>
            <a:ext cx="2176800" cy="25449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106" name="Google Shape;106;p13"/>
          <p:cNvSpPr txBox="1">
            <a:spLocks noGrp="1"/>
          </p:cNvSpPr>
          <p:nvPr>
            <p:ph type="body" idx="3"/>
          </p:nvPr>
        </p:nvSpPr>
        <p:spPr>
          <a:xfrm>
            <a:off x="6309245" y="2380900"/>
            <a:ext cx="2176800" cy="25449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107" name="Google Shape;107;p13"/>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3"/>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3"/>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3"/>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1" name="Google Shape;111;p13"/>
          <p:cNvGrpSpPr/>
          <p:nvPr/>
        </p:nvGrpSpPr>
        <p:grpSpPr>
          <a:xfrm>
            <a:off x="1729784" y="61068"/>
            <a:ext cx="351204" cy="324661"/>
            <a:chOff x="5975075" y="2327500"/>
            <a:chExt cx="420100" cy="388350"/>
          </a:xfrm>
        </p:grpSpPr>
        <p:sp>
          <p:nvSpPr>
            <p:cNvPr id="112" name="Google Shape;112;p1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4" name="Google Shape;114;p13"/>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5" name="Google Shape;115;p13"/>
          <p:cNvGrpSpPr/>
          <p:nvPr/>
        </p:nvGrpSpPr>
        <p:grpSpPr>
          <a:xfrm>
            <a:off x="904276" y="515192"/>
            <a:ext cx="382958" cy="607111"/>
            <a:chOff x="6718575" y="2318625"/>
            <a:chExt cx="256950" cy="407375"/>
          </a:xfrm>
        </p:grpSpPr>
        <p:sp>
          <p:nvSpPr>
            <p:cNvPr id="116" name="Google Shape;116;p1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4" name="Google Shape;124;p13"/>
          <p:cNvGrpSpPr/>
          <p:nvPr/>
        </p:nvGrpSpPr>
        <p:grpSpPr>
          <a:xfrm>
            <a:off x="335759" y="1840531"/>
            <a:ext cx="342882" cy="350068"/>
            <a:chOff x="3951850" y="2985350"/>
            <a:chExt cx="407950" cy="416500"/>
          </a:xfrm>
        </p:grpSpPr>
        <p:sp>
          <p:nvSpPr>
            <p:cNvPr id="125" name="Google Shape;125;p1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9" name="Google Shape;129;p13"/>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5" Type="http://schemas.openxmlformats.org/officeDocument/2006/relationships/theme" Target="../theme/theme1.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endParaRPr/>
          </a:p>
        </p:txBody>
      </p:sp>
      <p:sp>
        <p:nvSpPr>
          <p:cNvPr id="7" name="Google Shape;7;p9"/>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600"/>
              </a:spcBef>
              <a:spcAft>
                <a:spcPts val="0"/>
              </a:spcAft>
              <a:buClr>
                <a:srgbClr val="19BBD5"/>
              </a:buClr>
              <a:buSzPts val="1400"/>
              <a:buFont typeface="Arial"/>
              <a:buChar char="◇"/>
              <a:defRPr sz="1400" b="0" i="0" u="none" strike="noStrike" cap="none">
                <a:solidFill>
                  <a:srgbClr val="C6DAEC"/>
                </a:solidFill>
                <a:latin typeface="Arial"/>
                <a:ea typeface="Arial"/>
                <a:cs typeface="Arial"/>
                <a:sym typeface="Arial"/>
              </a:defRPr>
            </a:lvl1pPr>
            <a:lvl2pPr marL="914400" marR="0" lvl="1" indent="-317500" algn="l" rtl="0">
              <a:lnSpc>
                <a:spcPct val="100000"/>
              </a:lnSpc>
              <a:spcBef>
                <a:spcPts val="0"/>
              </a:spcBef>
              <a:spcAft>
                <a:spcPts val="0"/>
              </a:spcAft>
              <a:buClr>
                <a:srgbClr val="19BBD5"/>
              </a:buClr>
              <a:buSzPts val="1400"/>
              <a:buFont typeface="Arial"/>
              <a:buChar char="￭"/>
              <a:defRPr sz="1400" b="0" i="0" u="none" strike="noStrike" cap="none">
                <a:solidFill>
                  <a:srgbClr val="C6DAEC"/>
                </a:solidFill>
                <a:latin typeface="Arial"/>
                <a:ea typeface="Arial"/>
                <a:cs typeface="Arial"/>
                <a:sym typeface="Arial"/>
              </a:defRPr>
            </a:lvl2pPr>
            <a:lvl3pPr marL="1371600" marR="0" lvl="2" indent="-317500" algn="l" rtl="0">
              <a:lnSpc>
                <a:spcPct val="100000"/>
              </a:lnSpc>
              <a:spcBef>
                <a:spcPts val="0"/>
              </a:spcBef>
              <a:spcAft>
                <a:spcPts val="0"/>
              </a:spcAft>
              <a:buClr>
                <a:srgbClr val="19BBD5"/>
              </a:buClr>
              <a:buSzPts val="1400"/>
              <a:buFont typeface="Arial"/>
              <a:buChar char="￮"/>
              <a:defRPr sz="1400" b="0" i="0" u="none" strike="noStrike" cap="none">
                <a:solidFill>
                  <a:srgbClr val="C6DAEC"/>
                </a:solidFill>
                <a:latin typeface="Arial"/>
                <a:ea typeface="Arial"/>
                <a:cs typeface="Arial"/>
                <a:sym typeface="Arial"/>
              </a:defRPr>
            </a:lvl3pPr>
            <a:lvl4pPr marL="1828800" marR="0" lvl="3" indent="-317500" algn="l" rtl="0">
              <a:lnSpc>
                <a:spcPct val="100000"/>
              </a:lnSpc>
              <a:spcBef>
                <a:spcPts val="0"/>
              </a:spcBef>
              <a:spcAft>
                <a:spcPts val="0"/>
              </a:spcAft>
              <a:buClr>
                <a:srgbClr val="19BBD5"/>
              </a:buClr>
              <a:buSzPts val="1400"/>
              <a:buFont typeface="Arial"/>
              <a:buChar char="●"/>
              <a:defRPr sz="1400" b="0" i="0" u="none" strike="noStrike" cap="none">
                <a:solidFill>
                  <a:srgbClr val="C6DAEC"/>
                </a:solidFill>
                <a:latin typeface="Arial"/>
                <a:ea typeface="Arial"/>
                <a:cs typeface="Arial"/>
                <a:sym typeface="Arial"/>
              </a:defRPr>
            </a:lvl4pPr>
            <a:lvl5pPr marL="2286000" marR="0" lvl="4" indent="-317500" algn="l" rtl="0">
              <a:lnSpc>
                <a:spcPct val="100000"/>
              </a:lnSpc>
              <a:spcBef>
                <a:spcPts val="0"/>
              </a:spcBef>
              <a:spcAft>
                <a:spcPts val="0"/>
              </a:spcAft>
              <a:buClr>
                <a:srgbClr val="19BBD5"/>
              </a:buClr>
              <a:buSzPts val="1400"/>
              <a:buFont typeface="Arial"/>
              <a:buChar char="○"/>
              <a:defRPr sz="1400" b="0" i="0" u="none" strike="noStrike" cap="none">
                <a:solidFill>
                  <a:srgbClr val="C6DAEC"/>
                </a:solidFill>
                <a:latin typeface="Arial"/>
                <a:ea typeface="Arial"/>
                <a:cs typeface="Arial"/>
                <a:sym typeface="Arial"/>
              </a:defRPr>
            </a:lvl5pPr>
            <a:lvl6pPr marL="2743200" marR="0" lvl="5" indent="-317500" algn="l" rtl="0">
              <a:lnSpc>
                <a:spcPct val="100000"/>
              </a:lnSpc>
              <a:spcBef>
                <a:spcPts val="0"/>
              </a:spcBef>
              <a:spcAft>
                <a:spcPts val="0"/>
              </a:spcAft>
              <a:buClr>
                <a:srgbClr val="C6DAEC"/>
              </a:buClr>
              <a:buSzPts val="1400"/>
              <a:buFont typeface="Arial"/>
              <a:buChar char="■"/>
              <a:defRPr sz="1400" b="0" i="0" u="none" strike="noStrike" cap="none">
                <a:solidFill>
                  <a:srgbClr val="C6DAEC"/>
                </a:solidFill>
                <a:latin typeface="Arial"/>
                <a:ea typeface="Arial"/>
                <a:cs typeface="Arial"/>
                <a:sym typeface="Arial"/>
              </a:defRPr>
            </a:lvl6pPr>
            <a:lvl7pPr marL="3200400" marR="0" lvl="6" indent="-317500" algn="l" rtl="0">
              <a:lnSpc>
                <a:spcPct val="100000"/>
              </a:lnSpc>
              <a:spcBef>
                <a:spcPts val="0"/>
              </a:spcBef>
              <a:spcAft>
                <a:spcPts val="0"/>
              </a:spcAft>
              <a:buClr>
                <a:srgbClr val="C6DAEC"/>
              </a:buClr>
              <a:buSzPts val="1400"/>
              <a:buFont typeface="Arial"/>
              <a:buChar char="●"/>
              <a:defRPr sz="1400" b="0" i="0" u="none" strike="noStrike" cap="none">
                <a:solidFill>
                  <a:srgbClr val="C6DAEC"/>
                </a:solidFill>
                <a:latin typeface="Arial"/>
                <a:ea typeface="Arial"/>
                <a:cs typeface="Arial"/>
                <a:sym typeface="Arial"/>
              </a:defRPr>
            </a:lvl7pPr>
            <a:lvl8pPr marL="3657600" marR="0" lvl="7" indent="-317500" algn="l" rtl="0">
              <a:lnSpc>
                <a:spcPct val="100000"/>
              </a:lnSpc>
              <a:spcBef>
                <a:spcPts val="0"/>
              </a:spcBef>
              <a:spcAft>
                <a:spcPts val="0"/>
              </a:spcAft>
              <a:buClr>
                <a:srgbClr val="C6DAEC"/>
              </a:buClr>
              <a:buSzPts val="1400"/>
              <a:buFont typeface="Arial"/>
              <a:buChar char="○"/>
              <a:defRPr sz="1400" b="0" i="0" u="none" strike="noStrike" cap="none">
                <a:solidFill>
                  <a:srgbClr val="C6DAEC"/>
                </a:solidFill>
                <a:latin typeface="Arial"/>
                <a:ea typeface="Arial"/>
                <a:cs typeface="Arial"/>
                <a:sym typeface="Arial"/>
              </a:defRPr>
            </a:lvl8pPr>
            <a:lvl9pPr marL="4114800" marR="0" lvl="8" indent="-317500" algn="l" rtl="0">
              <a:lnSpc>
                <a:spcPct val="100000"/>
              </a:lnSpc>
              <a:spcBef>
                <a:spcPts val="0"/>
              </a:spcBef>
              <a:spcAft>
                <a:spcPts val="0"/>
              </a:spcAft>
              <a:buClr>
                <a:srgbClr val="C6DAEC"/>
              </a:buClr>
              <a:buSzPts val="1400"/>
              <a:buFont typeface="Arial"/>
              <a:buChar char="■"/>
              <a:defRPr sz="1400" b="0" i="0" u="none" strike="noStrike" cap="none">
                <a:solidFill>
                  <a:srgbClr val="C6DAEC"/>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1pPr>
            <a:lvl2pPr marL="0" marR="0" lvl="1"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2pPr>
            <a:lvl3pPr marL="0" marR="0" lvl="2"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3pPr>
            <a:lvl4pPr marL="0" marR="0" lvl="3"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4pPr>
            <a:lvl5pPr marL="0" marR="0" lvl="4"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5pPr>
            <a:lvl6pPr marL="0" marR="0" lvl="5"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6pPr>
            <a:lvl7pPr marL="0" marR="0" lvl="6"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7pPr>
            <a:lvl8pPr marL="0" marR="0" lvl="7"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8pPr>
            <a:lvl9pPr marL="0" marR="0" lvl="8"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
          <p:cNvSpPr txBox="1">
            <a:spLocks noGrp="1"/>
          </p:cNvSpPr>
          <p:nvPr>
            <p:ph type="ctrTitle" idx="4294967295"/>
          </p:nvPr>
        </p:nvSpPr>
        <p:spPr>
          <a:xfrm>
            <a:off x="2290940" y="357282"/>
            <a:ext cx="45621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19BBD5"/>
              </a:buClr>
              <a:buSzPts val="4000"/>
              <a:buFont typeface="Nixie One"/>
              <a:buNone/>
            </a:pPr>
            <a:r>
              <a:rPr lang="en-IN" sz="4300"/>
              <a:t>ISA-INGENIOUS</a:t>
            </a:r>
            <a:endParaRPr sz="10300" b="0" i="0" u="none" strike="noStrike" cap="none">
              <a:solidFill>
                <a:srgbClr val="19BBD5"/>
              </a:solidFill>
              <a:latin typeface="Nixie One"/>
              <a:ea typeface="Nixie One"/>
              <a:cs typeface="Nixie One"/>
              <a:sym typeface="Nixie One"/>
            </a:endParaRPr>
          </a:p>
        </p:txBody>
      </p:sp>
      <p:sp>
        <p:nvSpPr>
          <p:cNvPr id="135" name="Google Shape;135;p1"/>
          <p:cNvSpPr txBox="1">
            <a:spLocks noGrp="1"/>
          </p:cNvSpPr>
          <p:nvPr>
            <p:ph type="body" idx="4294967295"/>
          </p:nvPr>
        </p:nvSpPr>
        <p:spPr>
          <a:xfrm>
            <a:off x="2963300" y="2422888"/>
            <a:ext cx="3342600" cy="585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r>
              <a:rPr lang="en-IN" sz="2800" b="1"/>
              <a:t>Team: </a:t>
            </a:r>
            <a:r>
              <a:rPr lang="en-IN" sz="2800"/>
              <a:t>Star Techies</a:t>
            </a:r>
            <a:endParaRPr sz="2800"/>
          </a:p>
        </p:txBody>
      </p:sp>
      <p:sp>
        <p:nvSpPr>
          <p:cNvPr id="136" name="Google Shape;136;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fld id="{00000000-1234-1234-1234-123412341234}" type="slidenum">
              <a:rPr lang="en-IN"/>
              <a:t>1</a:t>
            </a:fld>
            <a:endParaRPr/>
          </a:p>
        </p:txBody>
      </p:sp>
      <p:sp>
        <p:nvSpPr>
          <p:cNvPr id="137" name="Google Shape;137;p1"/>
          <p:cNvSpPr txBox="1"/>
          <p:nvPr/>
        </p:nvSpPr>
        <p:spPr>
          <a:xfrm>
            <a:off x="2353204" y="3114818"/>
            <a:ext cx="4166100" cy="1847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2400" b="0" i="0" u="none" strike="noStrike" cap="none">
                <a:solidFill>
                  <a:schemeClr val="dk1"/>
                </a:solidFill>
                <a:latin typeface="Arial"/>
                <a:ea typeface="Arial"/>
                <a:cs typeface="Arial"/>
                <a:sym typeface="Arial"/>
              </a:rPr>
              <a:t>Group members</a:t>
            </a:r>
            <a:r>
              <a:rPr lang="en-IN" sz="2000" b="0" i="0" u="none" strike="noStrike" cap="none">
                <a:solidFill>
                  <a:schemeClr val="dk1"/>
                </a:solidFill>
                <a:latin typeface="Arial"/>
                <a:ea typeface="Arial"/>
                <a:cs typeface="Arial"/>
                <a:sym typeface="Arial"/>
              </a:rPr>
              <a:t>:</a:t>
            </a:r>
            <a:endParaRPr/>
          </a:p>
          <a:p>
            <a:pPr marL="0" marR="0" lvl="0" indent="0" algn="l" rtl="0">
              <a:lnSpc>
                <a:spcPct val="100000"/>
              </a:lnSpc>
              <a:spcBef>
                <a:spcPts val="0"/>
              </a:spcBef>
              <a:spcAft>
                <a:spcPts val="0"/>
              </a:spcAft>
              <a:buNone/>
            </a:pPr>
            <a:r>
              <a:rPr lang="en-IN" sz="1800" b="0" i="0" u="none" strike="noStrike" cap="none">
                <a:solidFill>
                  <a:schemeClr val="dk1"/>
                </a:solidFill>
                <a:latin typeface="Arial"/>
                <a:ea typeface="Arial"/>
                <a:cs typeface="Arial"/>
                <a:sym typeface="Arial"/>
              </a:rPr>
              <a:t>Siddhant Pawar             </a:t>
            </a:r>
            <a:endParaRPr sz="1600"/>
          </a:p>
          <a:p>
            <a:pPr marL="0" marR="0" lvl="0" indent="0" algn="l" rtl="0">
              <a:lnSpc>
                <a:spcPct val="100000"/>
              </a:lnSpc>
              <a:spcBef>
                <a:spcPts val="0"/>
              </a:spcBef>
              <a:spcAft>
                <a:spcPts val="0"/>
              </a:spcAft>
              <a:buNone/>
            </a:pPr>
            <a:r>
              <a:rPr lang="en-IN" sz="1800" b="0" i="0" u="none" strike="noStrike" cap="none">
                <a:solidFill>
                  <a:schemeClr val="dk1"/>
                </a:solidFill>
                <a:latin typeface="Arial"/>
                <a:ea typeface="Arial"/>
                <a:cs typeface="Arial"/>
                <a:sym typeface="Arial"/>
              </a:rPr>
              <a:t>Pavan Bhadane</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IN" sz="1800" b="0" i="0" u="none" strike="noStrike" cap="none">
                <a:solidFill>
                  <a:schemeClr val="dk1"/>
                </a:solidFill>
                <a:latin typeface="Arial"/>
                <a:ea typeface="Arial"/>
                <a:cs typeface="Arial"/>
                <a:sym typeface="Arial"/>
              </a:rPr>
              <a:t>Ayush Singh Negi</a:t>
            </a:r>
            <a:endParaRPr sz="1600"/>
          </a:p>
          <a:p>
            <a:pPr marL="0" marR="0" lvl="0" indent="0" algn="l" rtl="0">
              <a:lnSpc>
                <a:spcPct val="100000"/>
              </a:lnSpc>
              <a:spcBef>
                <a:spcPts val="0"/>
              </a:spcBef>
              <a:spcAft>
                <a:spcPts val="0"/>
              </a:spcAft>
              <a:buNone/>
            </a:pPr>
            <a:r>
              <a:rPr lang="en-IN" sz="1800" b="0" i="0" u="none" strike="noStrike" cap="none">
                <a:solidFill>
                  <a:schemeClr val="dk1"/>
                </a:solidFill>
                <a:latin typeface="Arial"/>
                <a:ea typeface="Arial"/>
                <a:cs typeface="Arial"/>
                <a:sym typeface="Arial"/>
              </a:rPr>
              <a:t>Rohit Patil</a:t>
            </a:r>
            <a:endParaRPr sz="1600"/>
          </a:p>
          <a:p>
            <a:pPr marL="0" marR="0" lvl="0" indent="0" algn="l" rtl="0">
              <a:lnSpc>
                <a:spcPct val="100000"/>
              </a:lnSpc>
              <a:spcBef>
                <a:spcPts val="0"/>
              </a:spcBef>
              <a:spcAft>
                <a:spcPts val="0"/>
              </a:spcAft>
              <a:buNone/>
            </a:pPr>
            <a:r>
              <a:rPr lang="en-IN" sz="1800" b="0" i="0" u="none" strike="noStrike" cap="none">
                <a:solidFill>
                  <a:schemeClr val="dk1"/>
                </a:solidFill>
                <a:latin typeface="Arial"/>
                <a:ea typeface="Arial"/>
                <a:cs typeface="Arial"/>
                <a:sym typeface="Arial"/>
              </a:rPr>
              <a:t>Gayatri Aurangabadkar</a:t>
            </a:r>
            <a:endParaRPr sz="1800" b="0" i="0" u="none" strike="noStrike" cap="none">
              <a:solidFill>
                <a:schemeClr val="dk1"/>
              </a:solidFill>
              <a:latin typeface="Arial"/>
              <a:ea typeface="Arial"/>
              <a:cs typeface="Arial"/>
              <a:sym typeface="Arial"/>
            </a:endParaRPr>
          </a:p>
        </p:txBody>
      </p:sp>
      <p:sp>
        <p:nvSpPr>
          <p:cNvPr id="138" name="Google Shape;138;p1"/>
          <p:cNvSpPr txBox="1"/>
          <p:nvPr/>
        </p:nvSpPr>
        <p:spPr>
          <a:xfrm>
            <a:off x="2438600" y="1730950"/>
            <a:ext cx="45621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600">
                <a:solidFill>
                  <a:srgbClr val="19BBD5"/>
                </a:solidFill>
              </a:rPr>
              <a:t>Project Title: Safety Assistant</a:t>
            </a:r>
            <a:endParaRPr sz="2600">
              <a:solidFill>
                <a:srgbClr val="19BBD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8"/>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65" name="Google Shape;265;p8"/>
          <p:cNvSpPr txBox="1">
            <a:spLocks noGrp="1"/>
          </p:cNvSpPr>
          <p:nvPr>
            <p:ph type="ctrTitle" idx="4294967295"/>
          </p:nvPr>
        </p:nvSpPr>
        <p:spPr>
          <a:xfrm>
            <a:off x="3152775" y="1354750"/>
            <a:ext cx="45621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19BBD5"/>
              </a:buClr>
              <a:buSzPts val="4000"/>
              <a:buFont typeface="Nixie One"/>
              <a:buNone/>
            </a:pPr>
            <a:r>
              <a:rPr lang="en-IN" sz="5300" b="0" i="0" u="none" strike="noStrike" cap="none">
                <a:solidFill>
                  <a:srgbClr val="19BBD5"/>
                </a:solidFill>
                <a:latin typeface="Nixie One"/>
                <a:ea typeface="Nixie One"/>
                <a:cs typeface="Nixie One"/>
                <a:sym typeface="Nixie One"/>
              </a:rPr>
              <a:t>Thank</a:t>
            </a:r>
            <a:r>
              <a:rPr lang="en-IN" sz="5300"/>
              <a:t> You</a:t>
            </a:r>
            <a:r>
              <a:rPr lang="en-IN" sz="5300" b="0" i="0" u="none" strike="noStrike" cap="none">
                <a:solidFill>
                  <a:srgbClr val="19BBD5"/>
                </a:solidFill>
                <a:latin typeface="Nixie One"/>
                <a:ea typeface="Nixie One"/>
                <a:cs typeface="Nixie One"/>
                <a:sym typeface="Nixie One"/>
              </a:rPr>
              <a:t>!</a:t>
            </a:r>
            <a:endParaRPr sz="5300" b="0" i="0" u="none" strike="noStrike" cap="none">
              <a:solidFill>
                <a:srgbClr val="19BBD5"/>
              </a:solidFill>
              <a:latin typeface="Nixie One"/>
              <a:ea typeface="Nixie One"/>
              <a:cs typeface="Nixie One"/>
              <a:sym typeface="Nixie One"/>
            </a:endParaRPr>
          </a:p>
        </p:txBody>
      </p:sp>
      <p:sp>
        <p:nvSpPr>
          <p:cNvPr id="266" name="Google Shape;266;p8"/>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8"/>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fld id="{00000000-1234-1234-1234-123412341234}" type="slidenum">
              <a:rPr lang="en-IN"/>
              <a:t>10</a:t>
            </a:fld>
            <a:endParaRPr/>
          </a:p>
        </p:txBody>
      </p:sp>
      <p:sp>
        <p:nvSpPr>
          <p:cNvPr id="268" name="Google Shape;268;p8"/>
          <p:cNvSpPr txBox="1"/>
          <p:nvPr/>
        </p:nvSpPr>
        <p:spPr>
          <a:xfrm>
            <a:off x="3322575" y="2706375"/>
            <a:ext cx="4222500" cy="600300"/>
          </a:xfrm>
          <a:prstGeom prst="rect">
            <a:avLst/>
          </a:prstGeom>
          <a:noFill/>
          <a:ln>
            <a:noFill/>
          </a:ln>
        </p:spPr>
        <p:txBody>
          <a:bodyPr spcFirstLastPara="1" wrap="square" lIns="91425" tIns="91425" rIns="91425" bIns="91425" anchor="t" anchorCtr="0">
            <a:spAutoFit/>
          </a:bodyPr>
          <a:lstStyle/>
          <a:p>
            <a:pPr marL="0" lvl="0" indent="0" algn="l" rtl="0">
              <a:spcBef>
                <a:spcPts val="600"/>
              </a:spcBef>
              <a:spcAft>
                <a:spcPts val="0"/>
              </a:spcAft>
              <a:buNone/>
            </a:pPr>
            <a:r>
              <a:rPr lang="en-IN" sz="2700" b="1">
                <a:solidFill>
                  <a:srgbClr val="C6DAEC"/>
                </a:solidFill>
              </a:rPr>
              <a:t>Team: </a:t>
            </a:r>
            <a:r>
              <a:rPr lang="en-IN" sz="2700">
                <a:solidFill>
                  <a:srgbClr val="C6DAEC"/>
                </a:solidFill>
              </a:rPr>
              <a:t>Star Techies</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
          <p:cNvSpPr txBox="1">
            <a:spLocks noGrp="1"/>
          </p:cNvSpPr>
          <p:nvPr>
            <p:ph type="title"/>
          </p:nvPr>
        </p:nvSpPr>
        <p:spPr>
          <a:xfrm>
            <a:off x="3238537" y="786694"/>
            <a:ext cx="4944300" cy="645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000"/>
              <a:buNone/>
            </a:pPr>
            <a:r>
              <a:rPr lang="en-IN" sz="4400" u="sng"/>
              <a:t>Introduction</a:t>
            </a:r>
            <a:endParaRPr sz="4400" u="sng"/>
          </a:p>
        </p:txBody>
      </p:sp>
      <p:sp>
        <p:nvSpPr>
          <p:cNvPr id="144" name="Google Shape;144;p3"/>
          <p:cNvSpPr txBox="1">
            <a:spLocks noGrp="1"/>
          </p:cNvSpPr>
          <p:nvPr>
            <p:ph type="body" idx="1"/>
          </p:nvPr>
        </p:nvSpPr>
        <p:spPr>
          <a:xfrm>
            <a:off x="914564" y="1610952"/>
            <a:ext cx="6331459" cy="3353523"/>
          </a:xfrm>
          <a:prstGeom prst="rect">
            <a:avLst/>
          </a:prstGeom>
          <a:noFill/>
          <a:ln>
            <a:noFill/>
          </a:ln>
        </p:spPr>
        <p:txBody>
          <a:bodyPr spcFirstLastPara="1" wrap="square" lIns="91425" tIns="91425" rIns="91425" bIns="91425" anchor="t" anchorCtr="0">
            <a:noAutofit/>
          </a:bodyPr>
          <a:lstStyle/>
          <a:p>
            <a:pPr marL="457200" lvl="0" indent="-317500" algn="just" rtl="0">
              <a:lnSpc>
                <a:spcPct val="100000"/>
              </a:lnSpc>
              <a:spcBef>
                <a:spcPts val="600"/>
              </a:spcBef>
              <a:spcAft>
                <a:spcPts val="0"/>
              </a:spcAft>
              <a:buSzPts val="1400"/>
              <a:buChar char="◇"/>
            </a:pPr>
            <a:r>
              <a:rPr lang="en-IN" sz="1800"/>
              <a:t>Road accidents or road safety is one of the major concerns in our country.</a:t>
            </a:r>
            <a:endParaRPr/>
          </a:p>
          <a:p>
            <a:pPr marL="457200" lvl="0" indent="-317500" algn="just" rtl="0">
              <a:lnSpc>
                <a:spcPct val="100000"/>
              </a:lnSpc>
              <a:spcBef>
                <a:spcPts val="600"/>
              </a:spcBef>
              <a:spcAft>
                <a:spcPts val="0"/>
              </a:spcAft>
              <a:buSzPts val="1400"/>
              <a:buChar char="◇"/>
            </a:pPr>
            <a:r>
              <a:rPr lang="en-IN" sz="1800"/>
              <a:t>Lack of facilities for immediate treatment to victims leads to many deaths.</a:t>
            </a:r>
            <a:endParaRPr/>
          </a:p>
          <a:p>
            <a:pPr marL="457200" lvl="0" indent="-317500" algn="just" rtl="0">
              <a:lnSpc>
                <a:spcPct val="100000"/>
              </a:lnSpc>
              <a:spcBef>
                <a:spcPts val="600"/>
              </a:spcBef>
              <a:spcAft>
                <a:spcPts val="0"/>
              </a:spcAft>
              <a:buSzPts val="1400"/>
              <a:buChar char="◇"/>
            </a:pPr>
            <a:r>
              <a:rPr lang="en-IN" sz="1800"/>
              <a:t>There are 53 road accidents in the country every hour and one death every four minutes.</a:t>
            </a:r>
            <a:endParaRPr/>
          </a:p>
          <a:p>
            <a:pPr marL="457200" lvl="0" indent="-317500" algn="just" rtl="0">
              <a:lnSpc>
                <a:spcPct val="100000"/>
              </a:lnSpc>
              <a:spcBef>
                <a:spcPts val="600"/>
              </a:spcBef>
              <a:spcAft>
                <a:spcPts val="0"/>
              </a:spcAft>
              <a:buSzPts val="1400"/>
              <a:buChar char="◇"/>
            </a:pPr>
            <a:r>
              <a:rPr lang="en-IN" sz="1800"/>
              <a:t>An emergency service system to the victims can be extremely helpful to reduce economic and human loss due to these accidents.</a:t>
            </a:r>
            <a:endParaRPr sz="1800"/>
          </a:p>
        </p:txBody>
      </p:sp>
      <p:sp>
        <p:nvSpPr>
          <p:cNvPr id="145" name="Google Shape;145;p3"/>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fld id="{00000000-1234-1234-1234-123412341234}" type="slidenum">
              <a:rPr lang="en-IN"/>
              <a:t>2</a:t>
            </a:fld>
            <a:endParaRPr/>
          </a:p>
        </p:txBody>
      </p:sp>
      <p:grpSp>
        <p:nvGrpSpPr>
          <p:cNvPr id="146" name="Google Shape;146;p3"/>
          <p:cNvGrpSpPr/>
          <p:nvPr/>
        </p:nvGrpSpPr>
        <p:grpSpPr>
          <a:xfrm>
            <a:off x="2606162" y="898362"/>
            <a:ext cx="445785" cy="421964"/>
            <a:chOff x="10914544" y="4407150"/>
            <a:chExt cx="720170" cy="681687"/>
          </a:xfrm>
        </p:grpSpPr>
        <p:sp>
          <p:nvSpPr>
            <p:cNvPr id="147" name="Google Shape;147;p3"/>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 name="Google Shape;148;p3"/>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 name="Google Shape;149;p3"/>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 name="Google Shape;150;p3"/>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4"/>
          <p:cNvSpPr txBox="1">
            <a:spLocks noGrp="1"/>
          </p:cNvSpPr>
          <p:nvPr>
            <p:ph type="title"/>
          </p:nvPr>
        </p:nvSpPr>
        <p:spPr>
          <a:xfrm>
            <a:off x="3306933" y="266550"/>
            <a:ext cx="5719372" cy="645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000"/>
              <a:buNone/>
            </a:pPr>
            <a:r>
              <a:rPr lang="en-IN"/>
              <a:t>Problem statement</a:t>
            </a:r>
            <a:endParaRPr/>
          </a:p>
        </p:txBody>
      </p:sp>
      <p:sp>
        <p:nvSpPr>
          <p:cNvPr id="156" name="Google Shape;156;p4"/>
          <p:cNvSpPr txBox="1">
            <a:spLocks noGrp="1"/>
          </p:cNvSpPr>
          <p:nvPr>
            <p:ph type="body" idx="1"/>
          </p:nvPr>
        </p:nvSpPr>
        <p:spPr>
          <a:xfrm>
            <a:off x="1285534" y="911850"/>
            <a:ext cx="4944300" cy="1659900"/>
          </a:xfrm>
          <a:prstGeom prst="rect">
            <a:avLst/>
          </a:prstGeom>
          <a:noFill/>
          <a:ln>
            <a:noFill/>
          </a:ln>
        </p:spPr>
        <p:txBody>
          <a:bodyPr spcFirstLastPara="1" wrap="square" lIns="91425" tIns="91425" rIns="91425" bIns="91425" anchor="t" anchorCtr="0">
            <a:noAutofit/>
          </a:bodyPr>
          <a:lstStyle/>
          <a:p>
            <a:pPr marL="457200" lvl="0" indent="-317500" algn="just" rtl="0">
              <a:lnSpc>
                <a:spcPct val="100000"/>
              </a:lnSpc>
              <a:spcBef>
                <a:spcPts val="0"/>
              </a:spcBef>
              <a:spcAft>
                <a:spcPts val="0"/>
              </a:spcAft>
              <a:buSzPts val="1400"/>
              <a:buChar char="◇"/>
            </a:pPr>
            <a:r>
              <a:rPr lang="en-IN" sz="1600"/>
              <a:t>Personal vehicles these days offer a viable answer for customized traveling experience, however, the rising number of vehicles has exacerbated the matter as it prompts lots of traffic congestion problems and thus traffic accidents. All these accidents lead to enormous social and economic loses. To reduce the economic and human loss emergency services should become available immediately. So a system should be introduced which will keep track of the vehicle and notifies the emergency services as soon as the vehicle suffers from an accident.</a:t>
            </a:r>
            <a:endParaRPr/>
          </a:p>
          <a:p>
            <a:pPr marL="457200" lvl="0" indent="-228600" algn="just" rtl="0">
              <a:lnSpc>
                <a:spcPct val="100000"/>
              </a:lnSpc>
              <a:spcBef>
                <a:spcPts val="0"/>
              </a:spcBef>
              <a:spcAft>
                <a:spcPts val="0"/>
              </a:spcAft>
              <a:buSzPts val="1400"/>
              <a:buNone/>
            </a:pPr>
            <a:endParaRPr/>
          </a:p>
        </p:txBody>
      </p:sp>
      <p:sp>
        <p:nvSpPr>
          <p:cNvPr id="157" name="Google Shape;157;p4"/>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fld id="{00000000-1234-1234-1234-123412341234}" type="slidenum">
              <a:rPr lang="en-IN"/>
              <a:t>3</a:t>
            </a:fld>
            <a:endParaRPr/>
          </a:p>
        </p:txBody>
      </p:sp>
      <p:pic>
        <p:nvPicPr>
          <p:cNvPr id="158" name="Google Shape;158;p4"/>
          <p:cNvPicPr preferRelativeResize="0"/>
          <p:nvPr/>
        </p:nvPicPr>
        <p:blipFill rotWithShape="1">
          <a:blip r:embed="rId3">
            <a:alphaModFix/>
          </a:blip>
          <a:srcRect/>
          <a:stretch/>
        </p:blipFill>
        <p:spPr>
          <a:xfrm>
            <a:off x="6307437" y="1067827"/>
            <a:ext cx="2619375" cy="1743075"/>
          </a:xfrm>
          <a:prstGeom prst="rect">
            <a:avLst/>
          </a:prstGeom>
          <a:noFill/>
          <a:ln>
            <a:noFill/>
          </a:ln>
        </p:spPr>
      </p:pic>
      <p:grpSp>
        <p:nvGrpSpPr>
          <p:cNvPr id="159" name="Google Shape;159;p4"/>
          <p:cNvGrpSpPr/>
          <p:nvPr/>
        </p:nvGrpSpPr>
        <p:grpSpPr>
          <a:xfrm>
            <a:off x="2830981" y="293212"/>
            <a:ext cx="445803" cy="445535"/>
            <a:chOff x="9878272" y="2682320"/>
            <a:chExt cx="720199" cy="719767"/>
          </a:xfrm>
        </p:grpSpPr>
        <p:sp>
          <p:nvSpPr>
            <p:cNvPr id="160" name="Google Shape;160;p4"/>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 name="Google Shape;161;p4"/>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 name="Google Shape;162;p4"/>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p:nvPr/>
        </p:nvSpPr>
        <p:spPr>
          <a:xfrm rot="-5400000">
            <a:off x="867325" y="468800"/>
            <a:ext cx="2691900" cy="3108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68" name="Google Shape;168;p5"/>
          <p:cNvSpPr txBox="1">
            <a:spLocks noGrp="1"/>
          </p:cNvSpPr>
          <p:nvPr>
            <p:ph type="ctrTitle" idx="4294967295"/>
          </p:nvPr>
        </p:nvSpPr>
        <p:spPr>
          <a:xfrm>
            <a:off x="4789441" y="0"/>
            <a:ext cx="4991100" cy="115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19BBD5"/>
              </a:buClr>
              <a:buSzPts val="4000"/>
              <a:buFont typeface="Nixie One"/>
              <a:buNone/>
            </a:pPr>
            <a:r>
              <a:rPr lang="en-IN" sz="4400" b="0" i="0" u="none" strike="noStrike" cap="none">
                <a:solidFill>
                  <a:srgbClr val="19BBD5"/>
                </a:solidFill>
                <a:latin typeface="Nixie One"/>
                <a:ea typeface="Nixie One"/>
                <a:cs typeface="Nixie One"/>
                <a:sym typeface="Nixie One"/>
              </a:rPr>
              <a:t>Objective</a:t>
            </a:r>
            <a:endParaRPr sz="4400" b="0" i="0" u="none" strike="noStrike" cap="none">
              <a:solidFill>
                <a:srgbClr val="19BBD5"/>
              </a:solidFill>
              <a:latin typeface="Nixie One"/>
              <a:ea typeface="Nixie One"/>
              <a:cs typeface="Nixie One"/>
              <a:sym typeface="Nixie One"/>
            </a:endParaRPr>
          </a:p>
        </p:txBody>
      </p:sp>
      <p:sp>
        <p:nvSpPr>
          <p:cNvPr id="169" name="Google Shape;169;p5"/>
          <p:cNvSpPr txBox="1">
            <a:spLocks noGrp="1"/>
          </p:cNvSpPr>
          <p:nvPr>
            <p:ph type="subTitle" idx="4294967295"/>
          </p:nvPr>
        </p:nvSpPr>
        <p:spPr>
          <a:xfrm>
            <a:off x="3867691" y="727545"/>
            <a:ext cx="4333800" cy="232072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600"/>
              </a:spcBef>
              <a:spcAft>
                <a:spcPts val="0"/>
              </a:spcAft>
              <a:buClr>
                <a:srgbClr val="19BBD5"/>
              </a:buClr>
              <a:buSzPts val="1400"/>
              <a:buFont typeface="Arial"/>
              <a:buChar char="◇"/>
            </a:pPr>
            <a:r>
              <a:rPr lang="en-IN" sz="1800" b="0" i="0" u="none" strike="noStrike" cap="none">
                <a:solidFill>
                  <a:srgbClr val="C6DAEC"/>
                </a:solidFill>
                <a:latin typeface="Arial"/>
                <a:ea typeface="Arial"/>
                <a:cs typeface="Arial"/>
                <a:sym typeface="Arial"/>
              </a:rPr>
              <a:t>To develop an auto accident detection system.</a:t>
            </a:r>
            <a:endParaRPr/>
          </a:p>
          <a:p>
            <a:pPr marL="285750" marR="0" lvl="0" indent="-285750" algn="l" rtl="0">
              <a:lnSpc>
                <a:spcPct val="100000"/>
              </a:lnSpc>
              <a:spcBef>
                <a:spcPts val="600"/>
              </a:spcBef>
              <a:spcAft>
                <a:spcPts val="0"/>
              </a:spcAft>
              <a:buClr>
                <a:srgbClr val="19BBD5"/>
              </a:buClr>
              <a:buSzPts val="1400"/>
              <a:buFont typeface="Arial"/>
              <a:buChar char="◇"/>
            </a:pPr>
            <a:r>
              <a:rPr lang="en-IN" sz="1800" b="0" i="0" u="none" strike="noStrike" cap="none">
                <a:solidFill>
                  <a:srgbClr val="C6DAEC"/>
                </a:solidFill>
                <a:latin typeface="Arial"/>
                <a:ea typeface="Arial"/>
                <a:cs typeface="Arial"/>
                <a:sym typeface="Arial"/>
              </a:rPr>
              <a:t>To provide an App interface to this system.</a:t>
            </a:r>
            <a:endParaRPr/>
          </a:p>
          <a:p>
            <a:pPr marL="285750" marR="0" lvl="0" indent="-285750" algn="l" rtl="0">
              <a:lnSpc>
                <a:spcPct val="100000"/>
              </a:lnSpc>
              <a:spcBef>
                <a:spcPts val="600"/>
              </a:spcBef>
              <a:spcAft>
                <a:spcPts val="0"/>
              </a:spcAft>
              <a:buClr>
                <a:srgbClr val="19BBD5"/>
              </a:buClr>
              <a:buSzPts val="1400"/>
              <a:buFont typeface="Arial"/>
              <a:buChar char="◇"/>
            </a:pPr>
            <a:r>
              <a:rPr lang="en-IN" sz="1800" b="0" i="0" u="none" strike="noStrike" cap="none">
                <a:solidFill>
                  <a:srgbClr val="C6DAEC"/>
                </a:solidFill>
                <a:latin typeface="Arial"/>
                <a:ea typeface="Arial"/>
                <a:cs typeface="Arial"/>
                <a:sym typeface="Arial"/>
              </a:rPr>
              <a:t>To integrate an emergency text message service.</a:t>
            </a:r>
            <a:endParaRPr/>
          </a:p>
          <a:p>
            <a:pPr marL="285750" marR="0" lvl="0" indent="-285750" algn="l" rtl="0">
              <a:lnSpc>
                <a:spcPct val="100000"/>
              </a:lnSpc>
              <a:spcBef>
                <a:spcPts val="600"/>
              </a:spcBef>
              <a:spcAft>
                <a:spcPts val="0"/>
              </a:spcAft>
              <a:buClr>
                <a:srgbClr val="19BBD5"/>
              </a:buClr>
              <a:buSzPts val="1400"/>
              <a:buFont typeface="Arial"/>
              <a:buChar char="◇"/>
            </a:pPr>
            <a:r>
              <a:rPr lang="en-IN" sz="1800" b="0" i="0" u="none" strike="noStrike" cap="none">
                <a:solidFill>
                  <a:srgbClr val="C6DAEC"/>
                </a:solidFill>
                <a:latin typeface="Arial"/>
                <a:ea typeface="Arial"/>
                <a:cs typeface="Arial"/>
                <a:sym typeface="Arial"/>
              </a:rPr>
              <a:t>To fetch the live location of the accident.</a:t>
            </a:r>
            <a:endParaRPr/>
          </a:p>
          <a:p>
            <a:pPr marL="285750" marR="0" lvl="0" indent="-285750" algn="l" rtl="0">
              <a:lnSpc>
                <a:spcPct val="100000"/>
              </a:lnSpc>
              <a:spcBef>
                <a:spcPts val="600"/>
              </a:spcBef>
              <a:spcAft>
                <a:spcPts val="0"/>
              </a:spcAft>
              <a:buClr>
                <a:srgbClr val="19BBD5"/>
              </a:buClr>
              <a:buSzPts val="1400"/>
              <a:buFont typeface="Arial"/>
              <a:buChar char="◇"/>
            </a:pPr>
            <a:r>
              <a:rPr lang="en-IN" sz="1800" b="0" i="0" u="none" strike="noStrike" cap="none">
                <a:solidFill>
                  <a:srgbClr val="C6DAEC"/>
                </a:solidFill>
                <a:latin typeface="Arial"/>
                <a:ea typeface="Arial"/>
                <a:cs typeface="Arial"/>
                <a:sym typeface="Arial"/>
              </a:rPr>
              <a:t>To detect alcohol consumption by the driver.</a:t>
            </a:r>
            <a:endParaRPr/>
          </a:p>
          <a:p>
            <a:pPr marL="285750" marR="0" lvl="0" indent="-285750" algn="l" rtl="0">
              <a:lnSpc>
                <a:spcPct val="100000"/>
              </a:lnSpc>
              <a:spcBef>
                <a:spcPts val="600"/>
              </a:spcBef>
              <a:spcAft>
                <a:spcPts val="0"/>
              </a:spcAft>
              <a:buClr>
                <a:srgbClr val="19BBD5"/>
              </a:buClr>
              <a:buSzPts val="1400"/>
              <a:buFont typeface="Arial"/>
              <a:buChar char="◇"/>
            </a:pPr>
            <a:r>
              <a:rPr lang="en-IN" sz="1800" b="0" i="0" u="none" strike="noStrike" cap="none">
                <a:solidFill>
                  <a:srgbClr val="C6DAEC"/>
                </a:solidFill>
                <a:latin typeface="Arial"/>
                <a:ea typeface="Arial"/>
                <a:cs typeface="Arial"/>
                <a:sym typeface="Arial"/>
              </a:rPr>
              <a:t>To detect fire accidents to inform fire extinguisher service.</a:t>
            </a:r>
            <a:endParaRPr/>
          </a:p>
          <a:p>
            <a:pPr marL="285750" marR="0" lvl="0" indent="-285750" algn="l" rtl="0">
              <a:lnSpc>
                <a:spcPct val="100000"/>
              </a:lnSpc>
              <a:spcBef>
                <a:spcPts val="600"/>
              </a:spcBef>
              <a:spcAft>
                <a:spcPts val="0"/>
              </a:spcAft>
              <a:buClr>
                <a:srgbClr val="19BBD5"/>
              </a:buClr>
              <a:buSzPts val="1400"/>
              <a:buFont typeface="Arial"/>
              <a:buChar char="◇"/>
            </a:pPr>
            <a:r>
              <a:rPr lang="en-IN" sz="1800" b="0" i="0" u="none" strike="noStrike" cap="none">
                <a:solidFill>
                  <a:srgbClr val="C6DAEC"/>
                </a:solidFill>
                <a:latin typeface="Arial"/>
                <a:ea typeface="Arial"/>
                <a:cs typeface="Arial"/>
                <a:sym typeface="Arial"/>
              </a:rPr>
              <a:t>To provide medical help to the victim.</a:t>
            </a:r>
            <a:endParaRPr/>
          </a:p>
          <a:p>
            <a:pPr marL="0" marR="0" lvl="0" indent="0" algn="l" rtl="0">
              <a:lnSpc>
                <a:spcPct val="100000"/>
              </a:lnSpc>
              <a:spcBef>
                <a:spcPts val="600"/>
              </a:spcBef>
              <a:spcAft>
                <a:spcPts val="0"/>
              </a:spcAft>
              <a:buClr>
                <a:srgbClr val="19BBD5"/>
              </a:buClr>
              <a:buSzPts val="1400"/>
              <a:buFont typeface="Arial"/>
              <a:buNone/>
            </a:pPr>
            <a:endParaRPr sz="2000" b="0" i="0" u="none" strike="noStrike" cap="none">
              <a:solidFill>
                <a:srgbClr val="C6DAEC"/>
              </a:solidFill>
              <a:latin typeface="Arial"/>
              <a:ea typeface="Arial"/>
              <a:cs typeface="Arial"/>
              <a:sym typeface="Arial"/>
            </a:endParaRPr>
          </a:p>
        </p:txBody>
      </p:sp>
      <p:grpSp>
        <p:nvGrpSpPr>
          <p:cNvPr id="170" name="Google Shape;170;p5"/>
          <p:cNvGrpSpPr/>
          <p:nvPr/>
        </p:nvGrpSpPr>
        <p:grpSpPr>
          <a:xfrm>
            <a:off x="1803241" y="1061838"/>
            <a:ext cx="1032405" cy="1032468"/>
            <a:chOff x="6654650" y="3665275"/>
            <a:chExt cx="409100" cy="409125"/>
          </a:xfrm>
        </p:grpSpPr>
        <p:sp>
          <p:nvSpPr>
            <p:cNvPr id="171" name="Google Shape;171;p5"/>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5"/>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3" name="Google Shape;173;p5"/>
          <p:cNvGrpSpPr/>
          <p:nvPr/>
        </p:nvGrpSpPr>
        <p:grpSpPr>
          <a:xfrm rot="-731900">
            <a:off x="1604965" y="2201851"/>
            <a:ext cx="688564" cy="688681"/>
            <a:chOff x="570875" y="4322250"/>
            <a:chExt cx="443300" cy="443325"/>
          </a:xfrm>
        </p:grpSpPr>
        <p:sp>
          <p:nvSpPr>
            <p:cNvPr id="174" name="Google Shape;174;p5"/>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5"/>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5"/>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5"/>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8" name="Google Shape;178;p5"/>
          <p:cNvSpPr/>
          <p:nvPr/>
        </p:nvSpPr>
        <p:spPr>
          <a:xfrm>
            <a:off x="2657037" y="2114501"/>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5"/>
          <p:cNvSpPr/>
          <p:nvPr/>
        </p:nvSpPr>
        <p:spPr>
          <a:xfrm rot="2327381">
            <a:off x="1220786" y="1598881"/>
            <a:ext cx="443468" cy="4233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5"/>
          <p:cNvSpPr/>
          <p:nvPr/>
        </p:nvSpPr>
        <p:spPr>
          <a:xfrm rot="2327012">
            <a:off x="2870273" y="1771645"/>
            <a:ext cx="183443" cy="1751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5"/>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fld id="{00000000-1234-1234-1234-123412341234}" type="slidenum">
              <a:rPr lang="en-IN"/>
              <a:t>4</a:t>
            </a:fld>
            <a:endParaRPr/>
          </a:p>
        </p:txBody>
      </p:sp>
      <p:grpSp>
        <p:nvGrpSpPr>
          <p:cNvPr id="182" name="Google Shape;182;p5"/>
          <p:cNvGrpSpPr/>
          <p:nvPr/>
        </p:nvGrpSpPr>
        <p:grpSpPr>
          <a:xfrm>
            <a:off x="4343536" y="214849"/>
            <a:ext cx="445905" cy="400522"/>
            <a:chOff x="1147762" y="1131887"/>
            <a:chExt cx="5137150" cy="4619626"/>
          </a:xfrm>
        </p:grpSpPr>
        <p:sp>
          <p:nvSpPr>
            <p:cNvPr id="183" name="Google Shape;183;p5"/>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4" name="Google Shape;184;p5"/>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 name="Google Shape;185;p5"/>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6"/>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fld id="{00000000-1234-1234-1234-123412341234}" type="slidenum">
              <a:rPr lang="en-IN"/>
              <a:t>5</a:t>
            </a:fld>
            <a:endParaRPr/>
          </a:p>
        </p:txBody>
      </p:sp>
      <p:sp>
        <p:nvSpPr>
          <p:cNvPr id="191" name="Google Shape;191;p6"/>
          <p:cNvSpPr txBox="1">
            <a:spLocks noGrp="1"/>
          </p:cNvSpPr>
          <p:nvPr>
            <p:ph type="title"/>
          </p:nvPr>
        </p:nvSpPr>
        <p:spPr>
          <a:xfrm>
            <a:off x="3583823" y="416646"/>
            <a:ext cx="4944300" cy="645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000"/>
              <a:buNone/>
            </a:pPr>
            <a:r>
              <a:rPr lang="en-IN" sz="4400"/>
              <a:t>Flow of system</a:t>
            </a:r>
            <a:endParaRPr/>
          </a:p>
        </p:txBody>
      </p:sp>
      <p:sp>
        <p:nvSpPr>
          <p:cNvPr id="192" name="Google Shape;192;p6"/>
          <p:cNvSpPr/>
          <p:nvPr/>
        </p:nvSpPr>
        <p:spPr>
          <a:xfrm>
            <a:off x="665402" y="2628474"/>
            <a:ext cx="915212" cy="405440"/>
          </a:xfrm>
          <a:prstGeom prst="ellipse">
            <a:avLst/>
          </a:prstGeom>
          <a:solidFill>
            <a:schemeClr val="accent1"/>
          </a:solidFill>
          <a:ln w="25400" cap="flat" cmpd="sng">
            <a:solidFill>
              <a:srgbClr val="00A4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lt1"/>
                </a:solidFill>
                <a:latin typeface="Arial"/>
                <a:ea typeface="Arial"/>
                <a:cs typeface="Arial"/>
                <a:sym typeface="Arial"/>
              </a:rPr>
              <a:t>Start</a:t>
            </a:r>
            <a:endParaRPr/>
          </a:p>
        </p:txBody>
      </p:sp>
      <p:sp>
        <p:nvSpPr>
          <p:cNvPr id="193" name="Google Shape;193;p6"/>
          <p:cNvSpPr/>
          <p:nvPr/>
        </p:nvSpPr>
        <p:spPr>
          <a:xfrm>
            <a:off x="4587436" y="3670081"/>
            <a:ext cx="1614349" cy="744273"/>
          </a:xfrm>
          <a:prstGeom prst="roundRect">
            <a:avLst>
              <a:gd name="adj" fmla="val 16667"/>
            </a:avLst>
          </a:prstGeom>
          <a:solidFill>
            <a:schemeClr val="accent1"/>
          </a:solidFill>
          <a:ln w="25400" cap="flat" cmpd="sng">
            <a:solidFill>
              <a:srgbClr val="00A4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lt1"/>
                </a:solidFill>
                <a:latin typeface="Arial"/>
                <a:ea typeface="Arial"/>
                <a:cs typeface="Arial"/>
                <a:sym typeface="Arial"/>
              </a:rPr>
              <a:t>Live location to fire brigade</a:t>
            </a:r>
            <a:endParaRPr/>
          </a:p>
        </p:txBody>
      </p:sp>
      <p:sp>
        <p:nvSpPr>
          <p:cNvPr id="194" name="Google Shape;194;p6"/>
          <p:cNvSpPr/>
          <p:nvPr/>
        </p:nvSpPr>
        <p:spPr>
          <a:xfrm>
            <a:off x="2245663" y="1323711"/>
            <a:ext cx="1614349" cy="730494"/>
          </a:xfrm>
          <a:prstGeom prst="roundRect">
            <a:avLst>
              <a:gd name="adj" fmla="val 16667"/>
            </a:avLst>
          </a:prstGeom>
          <a:solidFill>
            <a:schemeClr val="accent1"/>
          </a:solidFill>
          <a:ln w="25400" cap="flat" cmpd="sng">
            <a:solidFill>
              <a:srgbClr val="00A4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lt1"/>
                </a:solidFill>
                <a:latin typeface="Arial"/>
                <a:ea typeface="Arial"/>
                <a:cs typeface="Arial"/>
                <a:sym typeface="Arial"/>
              </a:rPr>
              <a:t>SOS</a:t>
            </a:r>
            <a:endParaRPr/>
          </a:p>
        </p:txBody>
      </p:sp>
      <p:sp>
        <p:nvSpPr>
          <p:cNvPr id="195" name="Google Shape;195;p6"/>
          <p:cNvSpPr/>
          <p:nvPr/>
        </p:nvSpPr>
        <p:spPr>
          <a:xfrm>
            <a:off x="2259807" y="2473493"/>
            <a:ext cx="1614349" cy="730494"/>
          </a:xfrm>
          <a:prstGeom prst="roundRect">
            <a:avLst>
              <a:gd name="adj" fmla="val 16667"/>
            </a:avLst>
          </a:prstGeom>
          <a:solidFill>
            <a:schemeClr val="accent1"/>
          </a:solidFill>
          <a:ln w="25400" cap="flat" cmpd="sng">
            <a:solidFill>
              <a:srgbClr val="00A4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lt1"/>
                </a:solidFill>
                <a:latin typeface="Arial"/>
                <a:ea typeface="Arial"/>
                <a:cs typeface="Arial"/>
                <a:sym typeface="Arial"/>
              </a:rPr>
              <a:t>Accident </a:t>
            </a:r>
            <a:endParaRPr/>
          </a:p>
          <a:p>
            <a:pPr marL="0" marR="0" lvl="0" indent="0" algn="ctr" rtl="0">
              <a:lnSpc>
                <a:spcPct val="100000"/>
              </a:lnSpc>
              <a:spcBef>
                <a:spcPts val="0"/>
              </a:spcBef>
              <a:spcAft>
                <a:spcPts val="0"/>
              </a:spcAft>
              <a:buNone/>
            </a:pPr>
            <a:r>
              <a:rPr lang="en-IN" sz="1400" b="0" i="0" u="none" strike="noStrike" cap="none">
                <a:solidFill>
                  <a:schemeClr val="lt1"/>
                </a:solidFill>
                <a:latin typeface="Arial"/>
                <a:ea typeface="Arial"/>
                <a:cs typeface="Arial"/>
                <a:sym typeface="Arial"/>
              </a:rPr>
              <a:t>detected</a:t>
            </a:r>
            <a:endParaRPr/>
          </a:p>
        </p:txBody>
      </p:sp>
      <p:sp>
        <p:nvSpPr>
          <p:cNvPr id="196" name="Google Shape;196;p6"/>
          <p:cNvSpPr/>
          <p:nvPr/>
        </p:nvSpPr>
        <p:spPr>
          <a:xfrm>
            <a:off x="2259807" y="3676971"/>
            <a:ext cx="1614349" cy="730495"/>
          </a:xfrm>
          <a:prstGeom prst="roundRect">
            <a:avLst>
              <a:gd name="adj" fmla="val 16667"/>
            </a:avLst>
          </a:prstGeom>
          <a:solidFill>
            <a:schemeClr val="accent1"/>
          </a:solidFill>
          <a:ln w="25400" cap="flat" cmpd="sng">
            <a:solidFill>
              <a:srgbClr val="00A4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lt1"/>
                </a:solidFill>
                <a:latin typeface="Arial"/>
                <a:ea typeface="Arial"/>
                <a:cs typeface="Arial"/>
                <a:sym typeface="Arial"/>
              </a:rPr>
              <a:t>Fire detected</a:t>
            </a:r>
            <a:endParaRPr/>
          </a:p>
        </p:txBody>
      </p:sp>
      <p:sp>
        <p:nvSpPr>
          <p:cNvPr id="197" name="Google Shape;197;p6"/>
          <p:cNvSpPr/>
          <p:nvPr/>
        </p:nvSpPr>
        <p:spPr>
          <a:xfrm>
            <a:off x="4587437" y="2473493"/>
            <a:ext cx="1614349" cy="744273"/>
          </a:xfrm>
          <a:prstGeom prst="roundRect">
            <a:avLst>
              <a:gd name="adj" fmla="val 16667"/>
            </a:avLst>
          </a:prstGeom>
          <a:solidFill>
            <a:schemeClr val="accent1"/>
          </a:solidFill>
          <a:ln w="25400" cap="flat" cmpd="sng">
            <a:solidFill>
              <a:srgbClr val="00A4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lt1"/>
                </a:solidFill>
                <a:latin typeface="Arial"/>
                <a:ea typeface="Arial"/>
                <a:cs typeface="Arial"/>
                <a:sym typeface="Arial"/>
              </a:rPr>
              <a:t>Live location </a:t>
            </a:r>
            <a:endParaRPr/>
          </a:p>
          <a:p>
            <a:pPr marL="0" marR="0" lvl="0" indent="0" algn="ctr" rtl="0">
              <a:lnSpc>
                <a:spcPct val="100000"/>
              </a:lnSpc>
              <a:spcBef>
                <a:spcPts val="0"/>
              </a:spcBef>
              <a:spcAft>
                <a:spcPts val="0"/>
              </a:spcAft>
              <a:buNone/>
            </a:pPr>
            <a:r>
              <a:rPr lang="en-IN">
                <a:solidFill>
                  <a:schemeClr val="lt1"/>
                </a:solidFill>
              </a:rPr>
              <a:t>t</a:t>
            </a:r>
            <a:r>
              <a:rPr lang="en-IN" sz="1400" b="0" i="0" u="none" strike="noStrike" cap="none">
                <a:solidFill>
                  <a:schemeClr val="lt1"/>
                </a:solidFill>
                <a:latin typeface="Arial"/>
                <a:ea typeface="Arial"/>
                <a:cs typeface="Arial"/>
                <a:sym typeface="Arial"/>
              </a:rPr>
              <a:t>o </a:t>
            </a:r>
            <a:r>
              <a:rPr lang="en-IN">
                <a:solidFill>
                  <a:schemeClr val="lt1"/>
                </a:solidFill>
              </a:rPr>
              <a:t>near one’s</a:t>
            </a:r>
            <a:endParaRPr/>
          </a:p>
        </p:txBody>
      </p:sp>
      <p:sp>
        <p:nvSpPr>
          <p:cNvPr id="198" name="Google Shape;198;p6"/>
          <p:cNvSpPr/>
          <p:nvPr/>
        </p:nvSpPr>
        <p:spPr>
          <a:xfrm>
            <a:off x="6913774" y="2408377"/>
            <a:ext cx="1614349" cy="744273"/>
          </a:xfrm>
          <a:prstGeom prst="roundRect">
            <a:avLst>
              <a:gd name="adj" fmla="val 16667"/>
            </a:avLst>
          </a:prstGeom>
          <a:solidFill>
            <a:schemeClr val="accent1"/>
          </a:solidFill>
          <a:ln w="25400" cap="flat" cmpd="sng">
            <a:solidFill>
              <a:srgbClr val="00A4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lt1"/>
                </a:solidFill>
                <a:latin typeface="Arial"/>
                <a:ea typeface="Arial"/>
                <a:cs typeface="Arial"/>
                <a:sym typeface="Arial"/>
              </a:rPr>
              <a:t>Call to ambulance</a:t>
            </a:r>
            <a:endParaRPr/>
          </a:p>
        </p:txBody>
      </p:sp>
      <p:sp>
        <p:nvSpPr>
          <p:cNvPr id="199" name="Google Shape;199;p6"/>
          <p:cNvSpPr/>
          <p:nvPr/>
        </p:nvSpPr>
        <p:spPr>
          <a:xfrm>
            <a:off x="6898337" y="1342718"/>
            <a:ext cx="1614349" cy="744272"/>
          </a:xfrm>
          <a:prstGeom prst="roundRect">
            <a:avLst>
              <a:gd name="adj" fmla="val 16667"/>
            </a:avLst>
          </a:prstGeom>
          <a:solidFill>
            <a:schemeClr val="accent1"/>
          </a:solidFill>
          <a:ln w="25400" cap="flat" cmpd="sng">
            <a:solidFill>
              <a:srgbClr val="00A4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lt1"/>
                </a:solidFill>
                <a:latin typeface="Arial"/>
                <a:ea typeface="Arial"/>
                <a:cs typeface="Arial"/>
                <a:sym typeface="Arial"/>
              </a:rPr>
              <a:t>Emergency services</a:t>
            </a:r>
            <a:endParaRPr/>
          </a:p>
        </p:txBody>
      </p:sp>
      <p:sp>
        <p:nvSpPr>
          <p:cNvPr id="200" name="Google Shape;200;p6"/>
          <p:cNvSpPr/>
          <p:nvPr/>
        </p:nvSpPr>
        <p:spPr>
          <a:xfrm>
            <a:off x="4572000" y="1309345"/>
            <a:ext cx="1614349" cy="744272"/>
          </a:xfrm>
          <a:prstGeom prst="roundRect">
            <a:avLst>
              <a:gd name="adj" fmla="val 16667"/>
            </a:avLst>
          </a:prstGeom>
          <a:solidFill>
            <a:schemeClr val="accent1"/>
          </a:solidFill>
          <a:ln w="25400" cap="flat" cmpd="sng">
            <a:solidFill>
              <a:srgbClr val="00A4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lt1"/>
                </a:solidFill>
                <a:latin typeface="Arial"/>
                <a:ea typeface="Arial"/>
                <a:cs typeface="Arial"/>
                <a:sym typeface="Arial"/>
              </a:rPr>
              <a:t>Current live</a:t>
            </a:r>
            <a:endParaRPr/>
          </a:p>
          <a:p>
            <a:pPr marL="0" marR="0" lvl="0" indent="0" algn="ctr" rtl="0">
              <a:lnSpc>
                <a:spcPct val="100000"/>
              </a:lnSpc>
              <a:spcBef>
                <a:spcPts val="0"/>
              </a:spcBef>
              <a:spcAft>
                <a:spcPts val="0"/>
              </a:spcAft>
              <a:buNone/>
            </a:pPr>
            <a:r>
              <a:rPr lang="en-IN" sz="1400" b="0" i="0" u="none" strike="noStrike" cap="none">
                <a:solidFill>
                  <a:schemeClr val="lt1"/>
                </a:solidFill>
                <a:latin typeface="Arial"/>
                <a:ea typeface="Arial"/>
                <a:cs typeface="Arial"/>
                <a:sym typeface="Arial"/>
              </a:rPr>
              <a:t>location</a:t>
            </a:r>
            <a:endParaRPr/>
          </a:p>
        </p:txBody>
      </p:sp>
      <p:cxnSp>
        <p:nvCxnSpPr>
          <p:cNvPr id="201" name="Google Shape;201;p6"/>
          <p:cNvCxnSpPr>
            <a:endCxn id="195" idx="1"/>
          </p:cNvCxnSpPr>
          <p:nvPr/>
        </p:nvCxnSpPr>
        <p:spPr>
          <a:xfrm>
            <a:off x="1564407" y="2831240"/>
            <a:ext cx="695400" cy="7500"/>
          </a:xfrm>
          <a:prstGeom prst="straightConnector1">
            <a:avLst/>
          </a:prstGeom>
          <a:noFill/>
          <a:ln w="9525" cap="flat" cmpd="sng">
            <a:solidFill>
              <a:srgbClr val="00E0C5"/>
            </a:solidFill>
            <a:prstDash val="solid"/>
            <a:round/>
            <a:headEnd type="none" w="sm" len="sm"/>
            <a:tailEnd type="triangle" w="med" len="med"/>
          </a:ln>
        </p:spPr>
      </p:cxnSp>
      <p:cxnSp>
        <p:nvCxnSpPr>
          <p:cNvPr id="202" name="Google Shape;202;p6"/>
          <p:cNvCxnSpPr/>
          <p:nvPr/>
        </p:nvCxnSpPr>
        <p:spPr>
          <a:xfrm>
            <a:off x="1703408" y="1714854"/>
            <a:ext cx="0" cy="2321568"/>
          </a:xfrm>
          <a:prstGeom prst="straightConnector1">
            <a:avLst/>
          </a:prstGeom>
          <a:noFill/>
          <a:ln w="9525" cap="flat" cmpd="sng">
            <a:solidFill>
              <a:srgbClr val="00E0C5"/>
            </a:solidFill>
            <a:prstDash val="solid"/>
            <a:round/>
            <a:headEnd type="none" w="sm" len="sm"/>
            <a:tailEnd type="none" w="sm" len="sm"/>
          </a:ln>
        </p:spPr>
      </p:cxnSp>
      <p:cxnSp>
        <p:nvCxnSpPr>
          <p:cNvPr id="203" name="Google Shape;203;p6"/>
          <p:cNvCxnSpPr/>
          <p:nvPr/>
        </p:nvCxnSpPr>
        <p:spPr>
          <a:xfrm>
            <a:off x="1703408" y="1714854"/>
            <a:ext cx="540962" cy="0"/>
          </a:xfrm>
          <a:prstGeom prst="straightConnector1">
            <a:avLst/>
          </a:prstGeom>
          <a:noFill/>
          <a:ln w="9525" cap="flat" cmpd="sng">
            <a:solidFill>
              <a:srgbClr val="00E0C5"/>
            </a:solidFill>
            <a:prstDash val="solid"/>
            <a:round/>
            <a:headEnd type="none" w="sm" len="sm"/>
            <a:tailEnd type="triangle" w="med" len="med"/>
          </a:ln>
        </p:spPr>
      </p:cxnSp>
      <p:cxnSp>
        <p:nvCxnSpPr>
          <p:cNvPr id="204" name="Google Shape;204;p6"/>
          <p:cNvCxnSpPr/>
          <p:nvPr/>
        </p:nvCxnSpPr>
        <p:spPr>
          <a:xfrm rot="10800000" flipH="1">
            <a:off x="1703408" y="4036422"/>
            <a:ext cx="556398" cy="5795"/>
          </a:xfrm>
          <a:prstGeom prst="straightConnector1">
            <a:avLst/>
          </a:prstGeom>
          <a:noFill/>
          <a:ln w="9525" cap="flat" cmpd="sng">
            <a:solidFill>
              <a:srgbClr val="00E0C5"/>
            </a:solidFill>
            <a:prstDash val="solid"/>
            <a:round/>
            <a:headEnd type="none" w="sm" len="sm"/>
            <a:tailEnd type="triangle" w="med" len="med"/>
          </a:ln>
        </p:spPr>
      </p:cxnSp>
      <p:cxnSp>
        <p:nvCxnSpPr>
          <p:cNvPr id="205" name="Google Shape;205;p6"/>
          <p:cNvCxnSpPr>
            <a:stCxn id="195" idx="3"/>
            <a:endCxn id="197" idx="1"/>
          </p:cNvCxnSpPr>
          <p:nvPr/>
        </p:nvCxnSpPr>
        <p:spPr>
          <a:xfrm>
            <a:off x="3874156" y="2838740"/>
            <a:ext cx="713400" cy="6900"/>
          </a:xfrm>
          <a:prstGeom prst="straightConnector1">
            <a:avLst/>
          </a:prstGeom>
          <a:noFill/>
          <a:ln w="9525" cap="flat" cmpd="sng">
            <a:solidFill>
              <a:srgbClr val="00E0C5"/>
            </a:solidFill>
            <a:prstDash val="solid"/>
            <a:round/>
            <a:headEnd type="none" w="sm" len="sm"/>
            <a:tailEnd type="triangle" w="med" len="med"/>
          </a:ln>
        </p:spPr>
      </p:cxnSp>
      <p:cxnSp>
        <p:nvCxnSpPr>
          <p:cNvPr id="206" name="Google Shape;206;p6"/>
          <p:cNvCxnSpPr/>
          <p:nvPr/>
        </p:nvCxnSpPr>
        <p:spPr>
          <a:xfrm>
            <a:off x="3874154" y="4009431"/>
            <a:ext cx="713281" cy="6890"/>
          </a:xfrm>
          <a:prstGeom prst="straightConnector1">
            <a:avLst/>
          </a:prstGeom>
          <a:noFill/>
          <a:ln w="9525" cap="flat" cmpd="sng">
            <a:solidFill>
              <a:srgbClr val="00E0C5"/>
            </a:solidFill>
            <a:prstDash val="solid"/>
            <a:round/>
            <a:headEnd type="none" w="sm" len="sm"/>
            <a:tailEnd type="triangle" w="med" len="med"/>
          </a:ln>
        </p:spPr>
      </p:cxnSp>
      <p:cxnSp>
        <p:nvCxnSpPr>
          <p:cNvPr id="207" name="Google Shape;207;p6"/>
          <p:cNvCxnSpPr/>
          <p:nvPr/>
        </p:nvCxnSpPr>
        <p:spPr>
          <a:xfrm>
            <a:off x="3858717" y="1695848"/>
            <a:ext cx="713281" cy="6890"/>
          </a:xfrm>
          <a:prstGeom prst="straightConnector1">
            <a:avLst/>
          </a:prstGeom>
          <a:noFill/>
          <a:ln w="9525" cap="flat" cmpd="sng">
            <a:solidFill>
              <a:srgbClr val="00E0C5"/>
            </a:solidFill>
            <a:prstDash val="solid"/>
            <a:round/>
            <a:headEnd type="none" w="sm" len="sm"/>
            <a:tailEnd type="triangle" w="med" len="med"/>
          </a:ln>
        </p:spPr>
      </p:cxnSp>
      <p:cxnSp>
        <p:nvCxnSpPr>
          <p:cNvPr id="208" name="Google Shape;208;p6"/>
          <p:cNvCxnSpPr/>
          <p:nvPr/>
        </p:nvCxnSpPr>
        <p:spPr>
          <a:xfrm>
            <a:off x="6159173" y="1720984"/>
            <a:ext cx="713281" cy="6890"/>
          </a:xfrm>
          <a:prstGeom prst="straightConnector1">
            <a:avLst/>
          </a:prstGeom>
          <a:noFill/>
          <a:ln w="9525" cap="flat" cmpd="sng">
            <a:solidFill>
              <a:srgbClr val="00E0C5"/>
            </a:solidFill>
            <a:prstDash val="solid"/>
            <a:round/>
            <a:headEnd type="none" w="sm" len="sm"/>
            <a:tailEnd type="triangle" w="med" len="med"/>
          </a:ln>
        </p:spPr>
      </p:cxnSp>
      <p:cxnSp>
        <p:nvCxnSpPr>
          <p:cNvPr id="209" name="Google Shape;209;p6"/>
          <p:cNvCxnSpPr/>
          <p:nvPr/>
        </p:nvCxnSpPr>
        <p:spPr>
          <a:xfrm>
            <a:off x="6201140" y="2835295"/>
            <a:ext cx="713281" cy="6890"/>
          </a:xfrm>
          <a:prstGeom prst="straightConnector1">
            <a:avLst/>
          </a:prstGeom>
          <a:noFill/>
          <a:ln w="9525" cap="flat" cmpd="sng">
            <a:solidFill>
              <a:srgbClr val="00E0C5"/>
            </a:solidFill>
            <a:prstDash val="solid"/>
            <a:round/>
            <a:headEnd type="none" w="sm" len="sm"/>
            <a:tailEnd type="triangle" w="med" len="med"/>
          </a:ln>
        </p:spPr>
      </p:cxnSp>
      <p:sp>
        <p:nvSpPr>
          <p:cNvPr id="210" name="Google Shape;210;p6"/>
          <p:cNvSpPr/>
          <p:nvPr/>
        </p:nvSpPr>
        <p:spPr>
          <a:xfrm>
            <a:off x="665402" y="2625959"/>
            <a:ext cx="915212" cy="405440"/>
          </a:xfrm>
          <a:prstGeom prst="ellipse">
            <a:avLst/>
          </a:prstGeom>
          <a:solidFill>
            <a:schemeClr val="accent1"/>
          </a:solidFill>
          <a:ln w="25400" cap="flat" cmpd="sng">
            <a:solidFill>
              <a:srgbClr val="00A4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lt1"/>
                </a:solidFill>
                <a:latin typeface="Arial"/>
                <a:ea typeface="Arial"/>
                <a:cs typeface="Arial"/>
                <a:sym typeface="Arial"/>
              </a:rPr>
              <a:t>Start</a:t>
            </a:r>
            <a:endParaRPr/>
          </a:p>
        </p:txBody>
      </p:sp>
      <p:sp>
        <p:nvSpPr>
          <p:cNvPr id="211" name="Google Shape;211;p6"/>
          <p:cNvSpPr/>
          <p:nvPr/>
        </p:nvSpPr>
        <p:spPr>
          <a:xfrm>
            <a:off x="2245663" y="1321196"/>
            <a:ext cx="1614349" cy="730494"/>
          </a:xfrm>
          <a:prstGeom prst="roundRect">
            <a:avLst>
              <a:gd name="adj" fmla="val 16667"/>
            </a:avLst>
          </a:prstGeom>
          <a:solidFill>
            <a:schemeClr val="accent1"/>
          </a:solidFill>
          <a:ln w="25400" cap="flat" cmpd="sng">
            <a:solidFill>
              <a:srgbClr val="00A4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lt1"/>
                </a:solidFill>
                <a:latin typeface="Arial"/>
                <a:ea typeface="Arial"/>
                <a:cs typeface="Arial"/>
                <a:sym typeface="Arial"/>
              </a:rPr>
              <a:t>SOS</a:t>
            </a:r>
            <a:endParaRPr/>
          </a:p>
        </p:txBody>
      </p:sp>
      <p:cxnSp>
        <p:nvCxnSpPr>
          <p:cNvPr id="212" name="Google Shape;212;p6"/>
          <p:cNvCxnSpPr/>
          <p:nvPr/>
        </p:nvCxnSpPr>
        <p:spPr>
          <a:xfrm>
            <a:off x="1703408" y="1712339"/>
            <a:ext cx="0" cy="2321568"/>
          </a:xfrm>
          <a:prstGeom prst="straightConnector1">
            <a:avLst/>
          </a:prstGeom>
          <a:noFill/>
          <a:ln w="9525" cap="flat" cmpd="sng">
            <a:solidFill>
              <a:srgbClr val="00E0C5"/>
            </a:solidFill>
            <a:prstDash val="solid"/>
            <a:round/>
            <a:headEnd type="none" w="sm" len="sm"/>
            <a:tailEnd type="none" w="sm" len="sm"/>
          </a:ln>
        </p:spPr>
      </p:cxnSp>
      <p:cxnSp>
        <p:nvCxnSpPr>
          <p:cNvPr id="213" name="Google Shape;213;p6"/>
          <p:cNvCxnSpPr/>
          <p:nvPr/>
        </p:nvCxnSpPr>
        <p:spPr>
          <a:xfrm>
            <a:off x="1703408" y="1712339"/>
            <a:ext cx="540962" cy="0"/>
          </a:xfrm>
          <a:prstGeom prst="straightConnector1">
            <a:avLst/>
          </a:prstGeom>
          <a:noFill/>
          <a:ln w="9525" cap="flat" cmpd="sng">
            <a:solidFill>
              <a:srgbClr val="00E0C5"/>
            </a:solidFill>
            <a:prstDash val="solid"/>
            <a:round/>
            <a:headEnd type="none" w="sm" len="sm"/>
            <a:tailEnd type="triangle" w="med" len="med"/>
          </a:ln>
        </p:spPr>
      </p:cxnSp>
      <p:grpSp>
        <p:nvGrpSpPr>
          <p:cNvPr id="214" name="Google Shape;214;p6"/>
          <p:cNvGrpSpPr/>
          <p:nvPr/>
        </p:nvGrpSpPr>
        <p:grpSpPr>
          <a:xfrm>
            <a:off x="3052837" y="441528"/>
            <a:ext cx="445680" cy="406684"/>
            <a:chOff x="1631150" y="4455641"/>
            <a:chExt cx="720000" cy="657002"/>
          </a:xfrm>
        </p:grpSpPr>
        <p:sp>
          <p:nvSpPr>
            <p:cNvPr id="215" name="Google Shape;215;p6"/>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6" name="Google Shape;216;p6"/>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7" name="Google Shape;217;p6"/>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8" name="Google Shape;218;p6"/>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9" name="Google Shape;219;p6"/>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7"/>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fld id="{00000000-1234-1234-1234-123412341234}" type="slidenum">
              <a:rPr lang="en-IN"/>
              <a:t>6</a:t>
            </a:fld>
            <a:endParaRPr/>
          </a:p>
        </p:txBody>
      </p:sp>
      <p:sp>
        <p:nvSpPr>
          <p:cNvPr id="225" name="Google Shape;225;p7"/>
          <p:cNvSpPr/>
          <p:nvPr/>
        </p:nvSpPr>
        <p:spPr>
          <a:xfrm>
            <a:off x="1725279" y="1031394"/>
            <a:ext cx="2027207" cy="724619"/>
          </a:xfrm>
          <a:prstGeom prst="ellipse">
            <a:avLst/>
          </a:prstGeom>
          <a:solidFill>
            <a:schemeClr val="accent1"/>
          </a:solidFill>
          <a:ln w="25400" cap="flat" cmpd="sng">
            <a:solidFill>
              <a:srgbClr val="00A4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a:solidFill>
                  <a:schemeClr val="lt1"/>
                </a:solidFill>
              </a:rPr>
              <a:t>Vehicle</a:t>
            </a:r>
            <a:endParaRPr/>
          </a:p>
          <a:p>
            <a:pPr marL="0" marR="0" lvl="0" indent="0" algn="ctr" rtl="0">
              <a:lnSpc>
                <a:spcPct val="100000"/>
              </a:lnSpc>
              <a:spcBef>
                <a:spcPts val="0"/>
              </a:spcBef>
              <a:spcAft>
                <a:spcPts val="0"/>
              </a:spcAft>
              <a:buNone/>
            </a:pPr>
            <a:r>
              <a:rPr lang="en-IN" sz="1400" b="0" i="0" u="none" strike="noStrike" cap="none">
                <a:solidFill>
                  <a:schemeClr val="lt1"/>
                </a:solidFill>
                <a:latin typeface="Arial"/>
                <a:ea typeface="Arial"/>
                <a:cs typeface="Arial"/>
                <a:sym typeface="Arial"/>
              </a:rPr>
              <a:t>On/off</a:t>
            </a:r>
            <a:endParaRPr/>
          </a:p>
        </p:txBody>
      </p:sp>
      <p:sp>
        <p:nvSpPr>
          <p:cNvPr id="226" name="Google Shape;226;p7"/>
          <p:cNvSpPr/>
          <p:nvPr/>
        </p:nvSpPr>
        <p:spPr>
          <a:xfrm>
            <a:off x="4390844" y="2123175"/>
            <a:ext cx="1561381" cy="724619"/>
          </a:xfrm>
          <a:prstGeom prst="rect">
            <a:avLst/>
          </a:prstGeom>
          <a:solidFill>
            <a:schemeClr val="accent1"/>
          </a:solidFill>
          <a:ln w="25400" cap="flat" cmpd="sng">
            <a:solidFill>
              <a:srgbClr val="00A4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lt1"/>
                </a:solidFill>
                <a:latin typeface="Arial"/>
                <a:ea typeface="Arial"/>
                <a:cs typeface="Arial"/>
                <a:sym typeface="Arial"/>
              </a:rPr>
              <a:t>Gyroscope</a:t>
            </a:r>
            <a:endParaRPr/>
          </a:p>
          <a:p>
            <a:pPr marL="0" marR="0" lvl="0" indent="0" algn="ctr" rtl="0">
              <a:lnSpc>
                <a:spcPct val="100000"/>
              </a:lnSpc>
              <a:spcBef>
                <a:spcPts val="0"/>
              </a:spcBef>
              <a:spcAft>
                <a:spcPts val="0"/>
              </a:spcAft>
              <a:buNone/>
            </a:pPr>
            <a:r>
              <a:rPr lang="en-IN" sz="1400" b="0" i="0" u="none" strike="noStrike" cap="none">
                <a:solidFill>
                  <a:schemeClr val="lt1"/>
                </a:solidFill>
                <a:latin typeface="Arial"/>
                <a:ea typeface="Arial"/>
                <a:cs typeface="Arial"/>
                <a:sym typeface="Arial"/>
              </a:rPr>
              <a:t>sensor</a:t>
            </a:r>
            <a:endParaRPr/>
          </a:p>
        </p:txBody>
      </p:sp>
      <p:sp>
        <p:nvSpPr>
          <p:cNvPr id="227" name="Google Shape;227;p7"/>
          <p:cNvSpPr/>
          <p:nvPr/>
        </p:nvSpPr>
        <p:spPr>
          <a:xfrm>
            <a:off x="1958193" y="3159424"/>
            <a:ext cx="1561381" cy="724619"/>
          </a:xfrm>
          <a:prstGeom prst="rect">
            <a:avLst/>
          </a:prstGeom>
          <a:solidFill>
            <a:schemeClr val="accent1"/>
          </a:solidFill>
          <a:ln w="25400" cap="flat" cmpd="sng">
            <a:solidFill>
              <a:srgbClr val="00A4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lt1"/>
                </a:solidFill>
                <a:latin typeface="Arial"/>
                <a:ea typeface="Arial"/>
                <a:cs typeface="Arial"/>
                <a:sym typeface="Arial"/>
              </a:rPr>
              <a:t>Fire detection</a:t>
            </a:r>
            <a:endParaRPr/>
          </a:p>
          <a:p>
            <a:pPr marL="0" marR="0" lvl="0" indent="0" algn="ctr" rtl="0">
              <a:lnSpc>
                <a:spcPct val="100000"/>
              </a:lnSpc>
              <a:spcBef>
                <a:spcPts val="0"/>
              </a:spcBef>
              <a:spcAft>
                <a:spcPts val="0"/>
              </a:spcAft>
              <a:buNone/>
            </a:pPr>
            <a:r>
              <a:rPr lang="en-IN" sz="1400" b="0" i="0" u="none" strike="noStrike" cap="none">
                <a:solidFill>
                  <a:schemeClr val="lt1"/>
                </a:solidFill>
                <a:latin typeface="Arial"/>
                <a:ea typeface="Arial"/>
                <a:cs typeface="Arial"/>
                <a:sym typeface="Arial"/>
              </a:rPr>
              <a:t>sensor</a:t>
            </a:r>
            <a:endParaRPr/>
          </a:p>
        </p:txBody>
      </p:sp>
      <p:sp>
        <p:nvSpPr>
          <p:cNvPr id="228" name="Google Shape;228;p7"/>
          <p:cNvSpPr/>
          <p:nvPr/>
        </p:nvSpPr>
        <p:spPr>
          <a:xfrm>
            <a:off x="1958193" y="2123176"/>
            <a:ext cx="1561381" cy="724619"/>
          </a:xfrm>
          <a:prstGeom prst="rect">
            <a:avLst/>
          </a:prstGeom>
          <a:solidFill>
            <a:schemeClr val="accent1"/>
          </a:solidFill>
          <a:ln w="25400" cap="flat" cmpd="sng">
            <a:solidFill>
              <a:srgbClr val="00A4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lt1"/>
                </a:solidFill>
                <a:latin typeface="Arial"/>
                <a:ea typeface="Arial"/>
                <a:cs typeface="Arial"/>
                <a:sym typeface="Arial"/>
              </a:rPr>
              <a:t>Accident</a:t>
            </a:r>
            <a:endParaRPr/>
          </a:p>
          <a:p>
            <a:pPr marL="0" marR="0" lvl="0" indent="0" algn="ctr" rtl="0">
              <a:lnSpc>
                <a:spcPct val="100000"/>
              </a:lnSpc>
              <a:spcBef>
                <a:spcPts val="0"/>
              </a:spcBef>
              <a:spcAft>
                <a:spcPts val="0"/>
              </a:spcAft>
              <a:buNone/>
            </a:pPr>
            <a:r>
              <a:rPr lang="en-IN" sz="1400" b="0" i="0" u="none" strike="noStrike" cap="none">
                <a:solidFill>
                  <a:schemeClr val="lt1"/>
                </a:solidFill>
                <a:latin typeface="Arial"/>
                <a:ea typeface="Arial"/>
                <a:cs typeface="Arial"/>
                <a:sym typeface="Arial"/>
              </a:rPr>
              <a:t>sensor</a:t>
            </a:r>
            <a:endParaRPr/>
          </a:p>
        </p:txBody>
      </p:sp>
      <p:sp>
        <p:nvSpPr>
          <p:cNvPr id="229" name="Google Shape;229;p7"/>
          <p:cNvSpPr/>
          <p:nvPr/>
        </p:nvSpPr>
        <p:spPr>
          <a:xfrm>
            <a:off x="6570453" y="3159424"/>
            <a:ext cx="1561381" cy="724619"/>
          </a:xfrm>
          <a:prstGeom prst="rect">
            <a:avLst/>
          </a:prstGeom>
          <a:solidFill>
            <a:schemeClr val="accent1"/>
          </a:solidFill>
          <a:ln w="25400" cap="flat" cmpd="sng">
            <a:solidFill>
              <a:srgbClr val="00A4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lt1"/>
                </a:solidFill>
                <a:latin typeface="Arial"/>
                <a:ea typeface="Arial"/>
                <a:cs typeface="Arial"/>
                <a:sym typeface="Arial"/>
              </a:rPr>
              <a:t>Smoke </a:t>
            </a:r>
            <a:endParaRPr/>
          </a:p>
          <a:p>
            <a:pPr marL="0" marR="0" lvl="0" indent="0" algn="ctr" rtl="0">
              <a:lnSpc>
                <a:spcPct val="100000"/>
              </a:lnSpc>
              <a:spcBef>
                <a:spcPts val="0"/>
              </a:spcBef>
              <a:spcAft>
                <a:spcPts val="0"/>
              </a:spcAft>
              <a:buNone/>
            </a:pPr>
            <a:r>
              <a:rPr lang="en-IN" sz="1400" b="0" i="0" u="none" strike="noStrike" cap="none">
                <a:solidFill>
                  <a:schemeClr val="lt1"/>
                </a:solidFill>
                <a:latin typeface="Arial"/>
                <a:ea typeface="Arial"/>
                <a:cs typeface="Arial"/>
                <a:sym typeface="Arial"/>
              </a:rPr>
              <a:t>sensor</a:t>
            </a:r>
            <a:endParaRPr/>
          </a:p>
        </p:txBody>
      </p:sp>
      <p:sp>
        <p:nvSpPr>
          <p:cNvPr id="230" name="Google Shape;230;p7"/>
          <p:cNvSpPr/>
          <p:nvPr/>
        </p:nvSpPr>
        <p:spPr>
          <a:xfrm>
            <a:off x="6570453" y="2123175"/>
            <a:ext cx="1561381" cy="724619"/>
          </a:xfrm>
          <a:prstGeom prst="rect">
            <a:avLst/>
          </a:prstGeom>
          <a:solidFill>
            <a:schemeClr val="accent1"/>
          </a:solidFill>
          <a:ln w="25400" cap="flat" cmpd="sng">
            <a:solidFill>
              <a:srgbClr val="00A4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lt1"/>
                </a:solidFill>
                <a:latin typeface="Arial"/>
                <a:ea typeface="Arial"/>
                <a:cs typeface="Arial"/>
                <a:sym typeface="Arial"/>
              </a:rPr>
              <a:t>Impulse </a:t>
            </a:r>
            <a:endParaRPr/>
          </a:p>
          <a:p>
            <a:pPr marL="0" marR="0" lvl="0" indent="0" algn="ctr" rtl="0">
              <a:lnSpc>
                <a:spcPct val="100000"/>
              </a:lnSpc>
              <a:spcBef>
                <a:spcPts val="0"/>
              </a:spcBef>
              <a:spcAft>
                <a:spcPts val="0"/>
              </a:spcAft>
              <a:buNone/>
            </a:pPr>
            <a:r>
              <a:rPr lang="en-IN" sz="1400" b="0" i="0" u="none" strike="noStrike" cap="none">
                <a:solidFill>
                  <a:schemeClr val="lt1"/>
                </a:solidFill>
                <a:latin typeface="Arial"/>
                <a:ea typeface="Arial"/>
                <a:cs typeface="Arial"/>
                <a:sym typeface="Arial"/>
              </a:rPr>
              <a:t>sensor</a:t>
            </a:r>
            <a:endParaRPr/>
          </a:p>
        </p:txBody>
      </p:sp>
      <p:sp>
        <p:nvSpPr>
          <p:cNvPr id="231" name="Google Shape;231;p7"/>
          <p:cNvSpPr/>
          <p:nvPr/>
        </p:nvSpPr>
        <p:spPr>
          <a:xfrm>
            <a:off x="4390845" y="3159423"/>
            <a:ext cx="1561381" cy="724619"/>
          </a:xfrm>
          <a:prstGeom prst="rect">
            <a:avLst/>
          </a:prstGeom>
          <a:solidFill>
            <a:schemeClr val="accent1"/>
          </a:solidFill>
          <a:ln w="25400" cap="flat" cmpd="sng">
            <a:solidFill>
              <a:srgbClr val="00A4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lt1"/>
                </a:solidFill>
                <a:latin typeface="Arial"/>
                <a:ea typeface="Arial"/>
                <a:cs typeface="Arial"/>
                <a:sym typeface="Arial"/>
              </a:rPr>
              <a:t>Flame</a:t>
            </a:r>
            <a:endParaRPr/>
          </a:p>
          <a:p>
            <a:pPr marL="0" marR="0" lvl="0" indent="0" algn="ctr" rtl="0">
              <a:lnSpc>
                <a:spcPct val="100000"/>
              </a:lnSpc>
              <a:spcBef>
                <a:spcPts val="0"/>
              </a:spcBef>
              <a:spcAft>
                <a:spcPts val="0"/>
              </a:spcAft>
              <a:buNone/>
            </a:pPr>
            <a:r>
              <a:rPr lang="en-IN" sz="1400" b="0" i="0" u="none" strike="noStrike" cap="none">
                <a:solidFill>
                  <a:schemeClr val="lt1"/>
                </a:solidFill>
                <a:latin typeface="Arial"/>
                <a:ea typeface="Arial"/>
                <a:cs typeface="Arial"/>
                <a:sym typeface="Arial"/>
              </a:rPr>
              <a:t>sensor</a:t>
            </a:r>
            <a:endParaRPr/>
          </a:p>
        </p:txBody>
      </p:sp>
      <p:sp>
        <p:nvSpPr>
          <p:cNvPr id="232" name="Google Shape;232;p7"/>
          <p:cNvSpPr/>
          <p:nvPr/>
        </p:nvSpPr>
        <p:spPr>
          <a:xfrm>
            <a:off x="3942271" y="1871932"/>
            <a:ext cx="4589253" cy="2260120"/>
          </a:xfrm>
          <a:prstGeom prst="rect">
            <a:avLst/>
          </a:prstGeom>
          <a:noFill/>
          <a:ln w="25400" cap="flat" cmpd="sng">
            <a:solidFill>
              <a:srgbClr val="00A4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33" name="Google Shape;233;p7"/>
          <p:cNvCxnSpPr>
            <a:stCxn id="228" idx="3"/>
            <a:endCxn id="226" idx="1"/>
          </p:cNvCxnSpPr>
          <p:nvPr/>
        </p:nvCxnSpPr>
        <p:spPr>
          <a:xfrm>
            <a:off x="3519574" y="2485486"/>
            <a:ext cx="871200" cy="0"/>
          </a:xfrm>
          <a:prstGeom prst="straightConnector1">
            <a:avLst/>
          </a:prstGeom>
          <a:noFill/>
          <a:ln w="9525" cap="flat" cmpd="sng">
            <a:solidFill>
              <a:srgbClr val="00E0C5"/>
            </a:solidFill>
            <a:prstDash val="solid"/>
            <a:round/>
            <a:headEnd type="none" w="sm" len="sm"/>
            <a:tailEnd type="triangle" w="med" len="med"/>
          </a:ln>
        </p:spPr>
      </p:cxnSp>
      <p:cxnSp>
        <p:nvCxnSpPr>
          <p:cNvPr id="234" name="Google Shape;234;p7"/>
          <p:cNvCxnSpPr/>
          <p:nvPr/>
        </p:nvCxnSpPr>
        <p:spPr>
          <a:xfrm rot="10800000" flipH="1">
            <a:off x="3506636" y="3516879"/>
            <a:ext cx="871270" cy="1"/>
          </a:xfrm>
          <a:prstGeom prst="straightConnector1">
            <a:avLst/>
          </a:prstGeom>
          <a:noFill/>
          <a:ln w="9525" cap="flat" cmpd="sng">
            <a:solidFill>
              <a:srgbClr val="00E0C5"/>
            </a:solidFill>
            <a:prstDash val="solid"/>
            <a:round/>
            <a:headEnd type="none" w="sm" len="sm"/>
            <a:tailEnd type="triangle" w="med" len="med"/>
          </a:ln>
        </p:spPr>
      </p:cxnSp>
      <p:cxnSp>
        <p:nvCxnSpPr>
          <p:cNvPr id="235" name="Google Shape;235;p7"/>
          <p:cNvCxnSpPr>
            <a:stCxn id="226" idx="3"/>
            <a:endCxn id="230" idx="1"/>
          </p:cNvCxnSpPr>
          <p:nvPr/>
        </p:nvCxnSpPr>
        <p:spPr>
          <a:xfrm>
            <a:off x="5952225" y="2485485"/>
            <a:ext cx="618300" cy="0"/>
          </a:xfrm>
          <a:prstGeom prst="straightConnector1">
            <a:avLst/>
          </a:prstGeom>
          <a:noFill/>
          <a:ln w="9525" cap="flat" cmpd="sng">
            <a:solidFill>
              <a:srgbClr val="00E0C5"/>
            </a:solidFill>
            <a:prstDash val="solid"/>
            <a:round/>
            <a:headEnd type="none" w="sm" len="sm"/>
            <a:tailEnd type="triangle" w="med" len="med"/>
          </a:ln>
        </p:spPr>
      </p:cxnSp>
      <p:cxnSp>
        <p:nvCxnSpPr>
          <p:cNvPr id="236" name="Google Shape;236;p7"/>
          <p:cNvCxnSpPr/>
          <p:nvPr/>
        </p:nvCxnSpPr>
        <p:spPr>
          <a:xfrm rot="10800000" flipH="1">
            <a:off x="5952225" y="3516879"/>
            <a:ext cx="618228" cy="1"/>
          </a:xfrm>
          <a:prstGeom prst="straightConnector1">
            <a:avLst/>
          </a:prstGeom>
          <a:noFill/>
          <a:ln w="9525" cap="flat" cmpd="sng">
            <a:solidFill>
              <a:srgbClr val="00E0C5"/>
            </a:solidFill>
            <a:prstDash val="solid"/>
            <a:round/>
            <a:headEnd type="none" w="sm" len="sm"/>
            <a:tailEnd type="triangle" w="med" len="med"/>
          </a:ln>
        </p:spPr>
      </p:cxnSp>
      <p:sp>
        <p:nvSpPr>
          <p:cNvPr id="237" name="Google Shape;237;p7"/>
          <p:cNvSpPr/>
          <p:nvPr/>
        </p:nvSpPr>
        <p:spPr>
          <a:xfrm>
            <a:off x="5223293" y="1074527"/>
            <a:ext cx="2076091" cy="439947"/>
          </a:xfrm>
          <a:prstGeom prst="roundRect">
            <a:avLst>
              <a:gd name="adj" fmla="val 16667"/>
            </a:avLst>
          </a:prstGeom>
          <a:solidFill>
            <a:schemeClr val="accent1"/>
          </a:solidFill>
          <a:ln w="25400" cap="flat" cmpd="sng">
            <a:solidFill>
              <a:srgbClr val="00A4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lt1"/>
                </a:solidFill>
                <a:latin typeface="Arial"/>
                <a:ea typeface="Arial"/>
                <a:cs typeface="Arial"/>
                <a:sym typeface="Arial"/>
              </a:rPr>
              <a:t>IOT Layer</a:t>
            </a:r>
            <a:endParaRPr/>
          </a:p>
        </p:txBody>
      </p:sp>
      <p:sp>
        <p:nvSpPr>
          <p:cNvPr id="238" name="Google Shape;238;p7"/>
          <p:cNvSpPr txBox="1"/>
          <p:nvPr/>
        </p:nvSpPr>
        <p:spPr>
          <a:xfrm>
            <a:off x="3514025" y="240875"/>
            <a:ext cx="36558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600" b="1">
                <a:solidFill>
                  <a:srgbClr val="19BBD5"/>
                </a:solidFill>
                <a:latin typeface="Nixie One"/>
                <a:ea typeface="Nixie One"/>
                <a:cs typeface="Nixie One"/>
                <a:sym typeface="Nixie One"/>
              </a:rPr>
              <a:t>Sensor Workflow</a:t>
            </a:r>
            <a:endParaRPr sz="2600" b="1">
              <a:solidFill>
                <a:srgbClr val="19BBD5"/>
              </a:solidFill>
              <a:latin typeface="Nixie One"/>
              <a:ea typeface="Nixie One"/>
              <a:cs typeface="Nixie One"/>
              <a:sym typeface="Nixie O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g1264d7cd6df_0_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IN"/>
              <a:t>7</a:t>
            </a:fld>
            <a:endParaRPr/>
          </a:p>
        </p:txBody>
      </p:sp>
      <p:pic>
        <p:nvPicPr>
          <p:cNvPr id="244" name="Google Shape;244;g1264d7cd6df_0_8"/>
          <p:cNvPicPr preferRelativeResize="0"/>
          <p:nvPr/>
        </p:nvPicPr>
        <p:blipFill>
          <a:blip r:embed="rId3">
            <a:alphaModFix/>
          </a:blip>
          <a:stretch>
            <a:fillRect/>
          </a:stretch>
        </p:blipFill>
        <p:spPr>
          <a:xfrm>
            <a:off x="4285350" y="182275"/>
            <a:ext cx="3238600" cy="4626550"/>
          </a:xfrm>
          <a:prstGeom prst="rect">
            <a:avLst/>
          </a:prstGeom>
          <a:noFill/>
          <a:ln>
            <a:noFill/>
          </a:ln>
        </p:spPr>
      </p:pic>
      <p:sp>
        <p:nvSpPr>
          <p:cNvPr id="245" name="Google Shape;245;g1264d7cd6df_0_8"/>
          <p:cNvSpPr txBox="1"/>
          <p:nvPr/>
        </p:nvSpPr>
        <p:spPr>
          <a:xfrm>
            <a:off x="255050" y="2068725"/>
            <a:ext cx="3896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500">
                <a:solidFill>
                  <a:srgbClr val="C6DAEC"/>
                </a:solidFill>
              </a:rPr>
              <a:t>Some Basic Working Tech</a:t>
            </a:r>
            <a:endParaRPr sz="2500">
              <a:solidFill>
                <a:srgbClr val="C6DAEC"/>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g1264d7cd6df_0_0"/>
          <p:cNvSpPr txBox="1">
            <a:spLocks noGrp="1"/>
          </p:cNvSpPr>
          <p:nvPr>
            <p:ph type="title"/>
          </p:nvPr>
        </p:nvSpPr>
        <p:spPr>
          <a:xfrm>
            <a:off x="2469500" y="261975"/>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a:t>Future Scope</a:t>
            </a:r>
            <a:endParaRPr/>
          </a:p>
        </p:txBody>
      </p:sp>
      <p:sp>
        <p:nvSpPr>
          <p:cNvPr id="251" name="Google Shape;251;g1264d7cd6df_0_0"/>
          <p:cNvSpPr txBox="1">
            <a:spLocks noGrp="1"/>
          </p:cNvSpPr>
          <p:nvPr>
            <p:ph type="body" idx="1"/>
          </p:nvPr>
        </p:nvSpPr>
        <p:spPr>
          <a:xfrm>
            <a:off x="1732700" y="1147725"/>
            <a:ext cx="4944300" cy="3471300"/>
          </a:xfrm>
          <a:prstGeom prst="rect">
            <a:avLst/>
          </a:prstGeom>
        </p:spPr>
        <p:txBody>
          <a:bodyPr spcFirstLastPara="1" wrap="square" lIns="91425" tIns="91425" rIns="91425" bIns="91425" anchor="t" anchorCtr="0">
            <a:noAutofit/>
          </a:bodyPr>
          <a:lstStyle/>
          <a:p>
            <a:pPr marL="457200" lvl="0" indent="-355600" algn="l" rtl="0">
              <a:lnSpc>
                <a:spcPct val="150000"/>
              </a:lnSpc>
              <a:spcBef>
                <a:spcPts val="600"/>
              </a:spcBef>
              <a:spcAft>
                <a:spcPts val="0"/>
              </a:spcAft>
              <a:buSzPts val="2000"/>
              <a:buChar char="◇"/>
            </a:pPr>
            <a:r>
              <a:rPr lang="en-IN" sz="2000"/>
              <a:t>Solving toll issues.</a:t>
            </a:r>
            <a:endParaRPr sz="2000"/>
          </a:p>
          <a:p>
            <a:pPr marL="457200" lvl="0" indent="-355600" algn="l" rtl="0">
              <a:lnSpc>
                <a:spcPct val="150000"/>
              </a:lnSpc>
              <a:spcBef>
                <a:spcPts val="0"/>
              </a:spcBef>
              <a:spcAft>
                <a:spcPts val="0"/>
              </a:spcAft>
              <a:buSzPts val="2000"/>
              <a:buChar char="◇"/>
            </a:pPr>
            <a:r>
              <a:rPr lang="en-IN" sz="2000"/>
              <a:t>Integrating with driver health monitoring system.</a:t>
            </a:r>
            <a:endParaRPr sz="2000"/>
          </a:p>
          <a:p>
            <a:pPr marL="457200" lvl="0" indent="-355600" algn="l" rtl="0">
              <a:lnSpc>
                <a:spcPct val="150000"/>
              </a:lnSpc>
              <a:spcBef>
                <a:spcPts val="0"/>
              </a:spcBef>
              <a:spcAft>
                <a:spcPts val="0"/>
              </a:spcAft>
              <a:buSzPts val="2000"/>
              <a:buChar char="◇"/>
            </a:pPr>
            <a:r>
              <a:rPr lang="en-IN" sz="2000"/>
              <a:t>Designing an equipment.</a:t>
            </a:r>
            <a:endParaRPr sz="2000"/>
          </a:p>
          <a:p>
            <a:pPr marL="457200" lvl="0" indent="-355600" algn="l" rtl="0">
              <a:lnSpc>
                <a:spcPct val="150000"/>
              </a:lnSpc>
              <a:spcBef>
                <a:spcPts val="0"/>
              </a:spcBef>
              <a:spcAft>
                <a:spcPts val="0"/>
              </a:spcAft>
              <a:buSzPts val="2000"/>
              <a:buChar char="◇"/>
            </a:pPr>
            <a:r>
              <a:rPr lang="en-IN" sz="2000"/>
              <a:t>Prototype can be upgraded to Startup.</a:t>
            </a:r>
            <a:endParaRPr sz="2000"/>
          </a:p>
          <a:p>
            <a:pPr marL="0" lvl="0" indent="0" algn="l" rtl="0">
              <a:spcBef>
                <a:spcPts val="600"/>
              </a:spcBef>
              <a:spcAft>
                <a:spcPts val="0"/>
              </a:spcAft>
              <a:buNone/>
            </a:pPr>
            <a:endParaRPr/>
          </a:p>
        </p:txBody>
      </p:sp>
      <p:sp>
        <p:nvSpPr>
          <p:cNvPr id="252" name="Google Shape;252;g1264d7cd6df_0_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I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12572d7968f_2_3"/>
          <p:cNvSpPr txBox="1">
            <a:spLocks noGrp="1"/>
          </p:cNvSpPr>
          <p:nvPr>
            <p:ph type="title"/>
          </p:nvPr>
        </p:nvSpPr>
        <p:spPr>
          <a:xfrm>
            <a:off x="2908750" y="587875"/>
            <a:ext cx="31557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600" b="1">
                <a:solidFill>
                  <a:srgbClr val="FFFFFF"/>
                </a:solidFill>
                <a:latin typeface="Arial"/>
                <a:ea typeface="Arial"/>
                <a:cs typeface="Arial"/>
                <a:sym typeface="Arial"/>
              </a:rPr>
              <a:t>Conclusion</a:t>
            </a:r>
            <a:endParaRPr sz="3600"/>
          </a:p>
        </p:txBody>
      </p:sp>
      <p:sp>
        <p:nvSpPr>
          <p:cNvPr id="258" name="Google Shape;258;g12572d7968f_2_3"/>
          <p:cNvSpPr txBox="1">
            <a:spLocks noGrp="1"/>
          </p:cNvSpPr>
          <p:nvPr>
            <p:ph type="body" idx="1"/>
          </p:nvPr>
        </p:nvSpPr>
        <p:spPr>
          <a:xfrm>
            <a:off x="1711800" y="1714475"/>
            <a:ext cx="5720400" cy="2587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1900">
                <a:solidFill>
                  <a:srgbClr val="FFFFFF"/>
                </a:solidFill>
              </a:rPr>
              <a:t>An automated notification service that allows authorities to be immediately aware of any accidents that occur in their respective cities to allow them to take immediate action and prevent as much damage as possible, both human and economic. The upcoming latest technology plays a major role for the same issue also at cheaper cost thus avoiding any casualty.</a:t>
            </a:r>
            <a:endParaRPr sz="2200"/>
          </a:p>
        </p:txBody>
      </p:sp>
      <p:sp>
        <p:nvSpPr>
          <p:cNvPr id="259" name="Google Shape;259;g12572d7968f_2_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IN"/>
              <a:t>9</a:t>
            </a:fld>
            <a:endParaRPr/>
          </a:p>
        </p:txBody>
      </p:sp>
    </p:spTree>
  </p:cSld>
  <p:clrMapOvr>
    <a:masterClrMapping/>
  </p:clrMapOvr>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10</Slides>
  <Notes>10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Imogen template</vt:lpstr>
      <vt:lpstr>ISA-INGENIOUS</vt:lpstr>
      <vt:lpstr>Introduction</vt:lpstr>
      <vt:lpstr>Problem statement</vt:lpstr>
      <vt:lpstr>Objective</vt:lpstr>
      <vt:lpstr>Flow of system</vt:lpstr>
      <vt:lpstr>PowerPoint Presentation</vt:lpstr>
      <vt:lpstr>PowerPoint Presentation</vt:lpstr>
      <vt:lpstr>Future Scope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ISA-INGENIOUS</dc:title>
  <dc:creator>Gayatriaurangabadgkr</dc:creator>
  <cp:lastModifiedBy>Siddhant Pawar</cp:lastModifiedBy>
  <cp:revision>1</cp:revision>
  <dcterms:modified xsi:type="dcterms:W3CDTF">2022-05-22T07:25:27Z</dcterms:modified>
</cp:coreProperties>
</file>