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Amatic SC"/>
      <p:regular r:id="rId16"/>
      <p:bold r:id="rId17"/>
    </p:embeddedFont>
    <p:embeddedFont>
      <p:font typeface="Poppins"/>
      <p:regular r:id="rId18"/>
      <p:bold r:id="rId19"/>
      <p:italic r:id="rId20"/>
      <p:boldItalic r:id="rId21"/>
    </p:embeddedFont>
    <p:embeddedFont>
      <p:font typeface="Source Code Pro"/>
      <p:regular r:id="rId22"/>
      <p:bold r:id="rId23"/>
      <p:italic r:id="rId24"/>
      <p:boldItalic r:id="rId25"/>
    </p:embeddedFont>
    <p:embeddedFont>
      <p:font typeface="Candara"/>
      <p:regular r:id="rId26"/>
      <p:bold r:id="rId27"/>
      <p:italic r:id="rId28"/>
      <p:boldItalic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SourceCodePro-regular.fntdata"/><Relationship Id="rId21" Type="http://schemas.openxmlformats.org/officeDocument/2006/relationships/font" Target="fonts/Poppins-boldItalic.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ndara-regular.fntdata"/><Relationship Id="rId25" Type="http://schemas.openxmlformats.org/officeDocument/2006/relationships/font" Target="fonts/SourceCodePro-boldItalic.fntdata"/><Relationship Id="rId28" Type="http://schemas.openxmlformats.org/officeDocument/2006/relationships/font" Target="fonts/Candara-italic.fntdata"/><Relationship Id="rId27" Type="http://schemas.openxmlformats.org/officeDocument/2006/relationships/font" Target="fonts/Canda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ndar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5.xml"/><Relationship Id="rId33" Type="http://schemas.openxmlformats.org/officeDocument/2006/relationships/font" Target="fonts/SourceSansPro-boldItalic.fntdata"/><Relationship Id="rId10" Type="http://schemas.openxmlformats.org/officeDocument/2006/relationships/slide" Target="slides/slide4.xml"/><Relationship Id="rId32" Type="http://schemas.openxmlformats.org/officeDocument/2006/relationships/font" Target="fonts/SourceSansPr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maticSC-bold.fntdata"/><Relationship Id="rId16" Type="http://schemas.openxmlformats.org/officeDocument/2006/relationships/font" Target="fonts/AmaticSC-regular.fntdata"/><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81092d47d3_2_2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81092d47d3_2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81092d47d3_2_4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81092d47d3_2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c906487cb3_0_2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1c906487cb3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c906487cb3_0_2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c906487cb3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81092d47d3_2_7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181092d47d3_2_7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c906487cb3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c906487cb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c906487cb3_0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1c906487cb3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81092d47d3_2_4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181092d47d3_2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c906487cb3_0_2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g1c906487cb3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57" name="Google Shape;57;p14"/>
          <p:cNvSpPr/>
          <p:nvPr/>
        </p:nvSpPr>
        <p:spPr>
          <a:xfrm>
            <a:off x="142726" y="2203570"/>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 name="Google Shape;58;p14"/>
          <p:cNvSpPr/>
          <p:nvPr/>
        </p:nvSpPr>
        <p:spPr>
          <a:xfrm>
            <a:off x="1033864" y="862414"/>
            <a:ext cx="7696200" cy="4038600"/>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9" name="Google Shape;59;p14"/>
          <p:cNvSpPr/>
          <p:nvPr/>
        </p:nvSpPr>
        <p:spPr>
          <a:xfrm>
            <a:off x="930544" y="753928"/>
            <a:ext cx="7696200" cy="4038600"/>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60" name="Google Shape;60;p14"/>
          <p:cNvSpPr/>
          <p:nvPr/>
        </p:nvSpPr>
        <p:spPr>
          <a:xfrm>
            <a:off x="827216" y="655447"/>
            <a:ext cx="7696200" cy="4038600"/>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61" name="Google Shape;61;p14"/>
          <p:cNvGrpSpPr/>
          <p:nvPr/>
        </p:nvGrpSpPr>
        <p:grpSpPr>
          <a:xfrm>
            <a:off x="723900" y="552450"/>
            <a:ext cx="7696200" cy="4038600"/>
            <a:chOff x="723900" y="552450"/>
            <a:chExt cx="7696200" cy="4038600"/>
          </a:xfrm>
        </p:grpSpPr>
        <p:sp>
          <p:nvSpPr>
            <p:cNvPr id="62" name="Google Shape;62;p14"/>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63" name="Google Shape;63;p14"/>
            <p:cNvCxnSpPr/>
            <p:nvPr/>
          </p:nvCxnSpPr>
          <p:spPr>
            <a:xfrm>
              <a:off x="723900" y="831742"/>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64" name="Google Shape;64;p14"/>
          <p:cNvSpPr txBox="1"/>
          <p:nvPr>
            <p:ph type="ctrTitle"/>
          </p:nvPr>
        </p:nvSpPr>
        <p:spPr>
          <a:xfrm>
            <a:off x="1251020" y="1283451"/>
            <a:ext cx="6641960" cy="2118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Poppins"/>
              <a:buNone/>
              <a:defRPr b="1" sz="4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txBox="1"/>
          <p:nvPr>
            <p:ph idx="1" type="subTitle"/>
          </p:nvPr>
        </p:nvSpPr>
        <p:spPr>
          <a:xfrm>
            <a:off x="1436914" y="3473910"/>
            <a:ext cx="6270172" cy="3529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600"/>
              <a:buNone/>
              <a:defRPr sz="1600">
                <a:latin typeface="Candara"/>
                <a:ea typeface="Candara"/>
                <a:cs typeface="Candara"/>
                <a:sym typeface="Candara"/>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obj">
  <p:cSld name="OBJECT">
    <p:bg>
      <p:bgPr>
        <a:solidFill>
          <a:schemeClr val="accent2"/>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68" name="Google Shape;68;p15"/>
          <p:cNvSpPr/>
          <p:nvPr/>
        </p:nvSpPr>
        <p:spPr>
          <a:xfrm>
            <a:off x="-581373" y="1324339"/>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69" name="Google Shape;69;p15"/>
          <p:cNvGrpSpPr/>
          <p:nvPr/>
        </p:nvGrpSpPr>
        <p:grpSpPr>
          <a:xfrm>
            <a:off x="8026882" y="2780626"/>
            <a:ext cx="1199268" cy="599634"/>
            <a:chOff x="5638801" y="2709863"/>
            <a:chExt cx="495300" cy="247650"/>
          </a:xfrm>
        </p:grpSpPr>
        <p:sp>
          <p:nvSpPr>
            <p:cNvPr id="70" name="Google Shape;70;p15"/>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1" name="Google Shape;71;p15"/>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72" name="Google Shape;72;p15"/>
          <p:cNvGrpSpPr/>
          <p:nvPr/>
        </p:nvGrpSpPr>
        <p:grpSpPr>
          <a:xfrm>
            <a:off x="299451" y="310078"/>
            <a:ext cx="8545096" cy="4523344"/>
            <a:chOff x="723900" y="552450"/>
            <a:chExt cx="7696200" cy="4038600"/>
          </a:xfrm>
        </p:grpSpPr>
        <p:sp>
          <p:nvSpPr>
            <p:cNvPr id="73" name="Google Shape;73;p15"/>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74" name="Google Shape;74;p15"/>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75" name="Google Shape;75;p15"/>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300"/>
              <a:buFont typeface="Poppins"/>
              <a:buNone/>
              <a:defRPr b="1">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a:off x="723900" y="946485"/>
            <a:ext cx="7696200" cy="20340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latin typeface="Candara"/>
                <a:ea typeface="Candara"/>
                <a:cs typeface="Candara"/>
                <a:sym typeface="Candara"/>
              </a:defRPr>
            </a:lvl1pPr>
            <a:lvl2pPr indent="-228600" lvl="1" marL="914400" algn="l">
              <a:lnSpc>
                <a:spcPct val="90000"/>
              </a:lnSpc>
              <a:spcBef>
                <a:spcPts val="375"/>
              </a:spcBef>
              <a:spcAft>
                <a:spcPts val="0"/>
              </a:spcAft>
              <a:buClr>
                <a:schemeClr val="dk1"/>
              </a:buClr>
              <a:buSzPts val="1800"/>
              <a:buNone/>
              <a:defRPr>
                <a:latin typeface="Candara"/>
                <a:ea typeface="Candara"/>
                <a:cs typeface="Candara"/>
                <a:sym typeface="Candara"/>
              </a:defRPr>
            </a:lvl2pPr>
            <a:lvl3pPr indent="-228600" lvl="2" marL="1371600" algn="l">
              <a:lnSpc>
                <a:spcPct val="90000"/>
              </a:lnSpc>
              <a:spcBef>
                <a:spcPts val="375"/>
              </a:spcBef>
              <a:spcAft>
                <a:spcPts val="0"/>
              </a:spcAft>
              <a:buClr>
                <a:schemeClr val="dk1"/>
              </a:buClr>
              <a:buSzPts val="1500"/>
              <a:buNone/>
              <a:defRPr>
                <a:latin typeface="Candara"/>
                <a:ea typeface="Candara"/>
                <a:cs typeface="Candara"/>
                <a:sym typeface="Candara"/>
              </a:defRPr>
            </a:lvl3pPr>
            <a:lvl4pPr indent="-228600" lvl="3" marL="1828800" algn="l">
              <a:lnSpc>
                <a:spcPct val="90000"/>
              </a:lnSpc>
              <a:spcBef>
                <a:spcPts val="375"/>
              </a:spcBef>
              <a:spcAft>
                <a:spcPts val="0"/>
              </a:spcAft>
              <a:buClr>
                <a:schemeClr val="dk1"/>
              </a:buClr>
              <a:buSzPts val="1350"/>
              <a:buNone/>
              <a:defRPr>
                <a:latin typeface="Candara"/>
                <a:ea typeface="Candara"/>
                <a:cs typeface="Candara"/>
                <a:sym typeface="Candara"/>
              </a:defRPr>
            </a:lvl4pPr>
            <a:lvl5pPr indent="-228600" lvl="4" marL="2286000" algn="l">
              <a:lnSpc>
                <a:spcPct val="90000"/>
              </a:lnSpc>
              <a:spcBef>
                <a:spcPts val="375"/>
              </a:spcBef>
              <a:spcAft>
                <a:spcPts val="0"/>
              </a:spcAft>
              <a:buClr>
                <a:schemeClr val="dk1"/>
              </a:buClr>
              <a:buSzPts val="1350"/>
              <a:buNone/>
              <a:defRPr>
                <a:latin typeface="Candara"/>
                <a:ea typeface="Candara"/>
                <a:cs typeface="Candara"/>
                <a:sym typeface="Candara"/>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bg>
      <p:bgPr>
        <a:solidFill>
          <a:schemeClr val="accent2"/>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79" name="Google Shape;79;p16"/>
          <p:cNvSpPr/>
          <p:nvPr/>
        </p:nvSpPr>
        <p:spPr>
          <a:xfrm>
            <a:off x="-609965" y="2547414"/>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0" name="Google Shape;80;p16"/>
          <p:cNvSpPr/>
          <p:nvPr/>
        </p:nvSpPr>
        <p:spPr>
          <a:xfrm>
            <a:off x="7993546" y="2273395"/>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1" name="Google Shape;81;p16"/>
          <p:cNvSpPr/>
          <p:nvPr/>
        </p:nvSpPr>
        <p:spPr>
          <a:xfrm rot="5400000">
            <a:off x="1919810" y="-13205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82" name="Google Shape;82;p16"/>
          <p:cNvGrpSpPr/>
          <p:nvPr/>
        </p:nvGrpSpPr>
        <p:grpSpPr>
          <a:xfrm>
            <a:off x="299451" y="310078"/>
            <a:ext cx="8545096" cy="4523344"/>
            <a:chOff x="723900" y="552450"/>
            <a:chExt cx="7696200" cy="4038600"/>
          </a:xfrm>
        </p:grpSpPr>
        <p:sp>
          <p:nvSpPr>
            <p:cNvPr id="83" name="Google Shape;83;p16"/>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84" name="Google Shape;84;p16"/>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85" name="Google Shape;85;p16"/>
          <p:cNvSpPr txBox="1"/>
          <p:nvPr>
            <p:ph idx="1" type="body"/>
          </p:nvPr>
        </p:nvSpPr>
        <p:spPr>
          <a:xfrm>
            <a:off x="1697021" y="1554592"/>
            <a:ext cx="2791795" cy="58910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6" name="Google Shape;86;p16"/>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idx="2" type="body"/>
          </p:nvPr>
        </p:nvSpPr>
        <p:spPr>
          <a:xfrm>
            <a:off x="5546793" y="1554592"/>
            <a:ext cx="2791795" cy="58910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8" name="Google Shape;88;p16"/>
          <p:cNvSpPr txBox="1"/>
          <p:nvPr>
            <p:ph idx="3" type="body"/>
          </p:nvPr>
        </p:nvSpPr>
        <p:spPr>
          <a:xfrm>
            <a:off x="1697022" y="3317027"/>
            <a:ext cx="2791794" cy="5827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9" name="Google Shape;89;p16"/>
          <p:cNvSpPr txBox="1"/>
          <p:nvPr>
            <p:ph idx="4" type="body"/>
          </p:nvPr>
        </p:nvSpPr>
        <p:spPr>
          <a:xfrm>
            <a:off x="5546793" y="3317027"/>
            <a:ext cx="2791795" cy="5827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0" name="Google Shape;90;p16"/>
          <p:cNvSpPr txBox="1"/>
          <p:nvPr>
            <p:ph idx="5" type="body"/>
          </p:nvPr>
        </p:nvSpPr>
        <p:spPr>
          <a:xfrm>
            <a:off x="730827" y="1808112"/>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1" name="Google Shape;91;p16"/>
          <p:cNvSpPr txBox="1"/>
          <p:nvPr>
            <p:ph idx="6" type="body"/>
          </p:nvPr>
        </p:nvSpPr>
        <p:spPr>
          <a:xfrm>
            <a:off x="4577531" y="1808112"/>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2" name="Google Shape;92;p16"/>
          <p:cNvSpPr txBox="1"/>
          <p:nvPr>
            <p:ph idx="7" type="body"/>
          </p:nvPr>
        </p:nvSpPr>
        <p:spPr>
          <a:xfrm>
            <a:off x="730827" y="3574819"/>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3" name="Google Shape;93;p16"/>
          <p:cNvSpPr txBox="1"/>
          <p:nvPr>
            <p:ph idx="8" type="body"/>
          </p:nvPr>
        </p:nvSpPr>
        <p:spPr>
          <a:xfrm>
            <a:off x="4577531" y="3574819"/>
            <a:ext cx="966194" cy="520268"/>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4" name="Google Shape;94;p16"/>
          <p:cNvSpPr txBox="1"/>
          <p:nvPr>
            <p:ph idx="9" type="body"/>
          </p:nvPr>
        </p:nvSpPr>
        <p:spPr>
          <a:xfrm>
            <a:off x="1697021" y="2143698"/>
            <a:ext cx="2791795"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5" name="Google Shape;95;p16"/>
          <p:cNvSpPr txBox="1"/>
          <p:nvPr>
            <p:ph idx="13" type="body"/>
          </p:nvPr>
        </p:nvSpPr>
        <p:spPr>
          <a:xfrm>
            <a:off x="5546793" y="2143698"/>
            <a:ext cx="2791796"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6" name="Google Shape;96;p16"/>
          <p:cNvSpPr txBox="1"/>
          <p:nvPr>
            <p:ph idx="14" type="body"/>
          </p:nvPr>
        </p:nvSpPr>
        <p:spPr>
          <a:xfrm>
            <a:off x="1697021" y="3899747"/>
            <a:ext cx="2791795"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7" name="Google Shape;97;p16"/>
          <p:cNvSpPr txBox="1"/>
          <p:nvPr>
            <p:ph idx="15" type="body"/>
          </p:nvPr>
        </p:nvSpPr>
        <p:spPr>
          <a:xfrm>
            <a:off x="5546793" y="3899747"/>
            <a:ext cx="2791796"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cSld name="Section header ">
    <p:bg>
      <p:bgPr>
        <a:solidFill>
          <a:schemeClr val="accent2"/>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00" name="Google Shape;100;p17"/>
          <p:cNvSpPr/>
          <p:nvPr/>
        </p:nvSpPr>
        <p:spPr>
          <a:xfrm>
            <a:off x="2047639" y="-154093"/>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1" name="Google Shape;101;p17"/>
          <p:cNvSpPr/>
          <p:nvPr/>
        </p:nvSpPr>
        <p:spPr>
          <a:xfrm rot="5400000">
            <a:off x="-202241" y="1479304"/>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02" name="Google Shape;102;p17"/>
          <p:cNvGrpSpPr/>
          <p:nvPr/>
        </p:nvGrpSpPr>
        <p:grpSpPr>
          <a:xfrm>
            <a:off x="299451" y="310078"/>
            <a:ext cx="8545096" cy="4523344"/>
            <a:chOff x="723900" y="552450"/>
            <a:chExt cx="7696200" cy="4038600"/>
          </a:xfrm>
        </p:grpSpPr>
        <p:sp>
          <p:nvSpPr>
            <p:cNvPr id="103" name="Google Shape;103;p17"/>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04" name="Google Shape;104;p17"/>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05" name="Google Shape;105;p17"/>
          <p:cNvSpPr txBox="1"/>
          <p:nvPr>
            <p:ph type="title"/>
          </p:nvPr>
        </p:nvSpPr>
        <p:spPr>
          <a:xfrm>
            <a:off x="3335803" y="1721060"/>
            <a:ext cx="3962400" cy="1327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Poppins"/>
              <a:buNone/>
              <a:defRPr b="1" sz="4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7"/>
          <p:cNvSpPr txBox="1"/>
          <p:nvPr>
            <p:ph idx="1" type="body"/>
          </p:nvPr>
        </p:nvSpPr>
        <p:spPr>
          <a:xfrm>
            <a:off x="3335803" y="2914092"/>
            <a:ext cx="3962400" cy="42987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7" name="Google Shape;107;p17"/>
          <p:cNvSpPr txBox="1"/>
          <p:nvPr>
            <p:ph idx="2" type="body"/>
          </p:nvPr>
        </p:nvSpPr>
        <p:spPr>
          <a:xfrm>
            <a:off x="1545243" y="2230162"/>
            <a:ext cx="1380837" cy="72258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4400"/>
              <a:buNone/>
              <a:defRPr b="1" sz="44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p:cSld name="One-column text">
    <p:bg>
      <p:bgPr>
        <a:solidFill>
          <a:schemeClr val="accent2"/>
        </a:solidFill>
      </p:bgPr>
    </p:bg>
    <p:spTree>
      <p:nvGrpSpPr>
        <p:cNvPr id="108" name="Shape 108"/>
        <p:cNvGrpSpPr/>
        <p:nvPr/>
      </p:nvGrpSpPr>
      <p:grpSpPr>
        <a:xfrm>
          <a:off x="0" y="0"/>
          <a:ext cx="0" cy="0"/>
          <a:chOff x="0" y="0"/>
          <a:chExt cx="0" cy="0"/>
        </a:xfrm>
      </p:grpSpPr>
      <p:pic>
        <p:nvPicPr>
          <p:cNvPr id="109" name="Google Shape;109;p18"/>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10" name="Google Shape;110;p18"/>
          <p:cNvSpPr/>
          <p:nvPr/>
        </p:nvSpPr>
        <p:spPr>
          <a:xfrm>
            <a:off x="8313354" y="41518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1" name="Google Shape;111;p18"/>
          <p:cNvSpPr/>
          <p:nvPr/>
        </p:nvSpPr>
        <p:spPr>
          <a:xfrm>
            <a:off x="-336312" y="-82796"/>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12" name="Google Shape;112;p18"/>
          <p:cNvGrpSpPr/>
          <p:nvPr/>
        </p:nvGrpSpPr>
        <p:grpSpPr>
          <a:xfrm>
            <a:off x="299451" y="310078"/>
            <a:ext cx="8545096" cy="4523344"/>
            <a:chOff x="723900" y="552450"/>
            <a:chExt cx="7696200" cy="4038600"/>
          </a:xfrm>
        </p:grpSpPr>
        <p:sp>
          <p:nvSpPr>
            <p:cNvPr id="113" name="Google Shape;113;p18"/>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14" name="Google Shape;114;p18"/>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15" name="Google Shape;115;p18"/>
          <p:cNvSpPr txBox="1"/>
          <p:nvPr>
            <p:ph idx="1" type="body"/>
          </p:nvPr>
        </p:nvSpPr>
        <p:spPr>
          <a:xfrm>
            <a:off x="920975" y="1624255"/>
            <a:ext cx="4129454" cy="21988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600"/>
              <a:buNone/>
              <a:defRPr sz="1600"/>
            </a:lvl1pPr>
            <a:lvl2pPr indent="-330200" lvl="1" marL="914400" algn="l">
              <a:lnSpc>
                <a:spcPct val="90000"/>
              </a:lnSpc>
              <a:spcBef>
                <a:spcPts val="375"/>
              </a:spcBef>
              <a:spcAft>
                <a:spcPts val="0"/>
              </a:spcAft>
              <a:buClr>
                <a:schemeClr val="dk1"/>
              </a:buClr>
              <a:buSzPts val="1600"/>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18"/>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19" name="Google Shape;119;p19"/>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20" name="Google Shape;120;p19"/>
          <p:cNvGrpSpPr/>
          <p:nvPr/>
        </p:nvGrpSpPr>
        <p:grpSpPr>
          <a:xfrm>
            <a:off x="307869" y="205910"/>
            <a:ext cx="8548927" cy="4523344"/>
            <a:chOff x="711402" y="543517"/>
            <a:chExt cx="7699650" cy="4038600"/>
          </a:xfrm>
        </p:grpSpPr>
        <p:sp>
          <p:nvSpPr>
            <p:cNvPr id="121" name="Google Shape;121;p19"/>
            <p:cNvSpPr/>
            <p:nvPr/>
          </p:nvSpPr>
          <p:spPr>
            <a:xfrm>
              <a:off x="711402" y="543517"/>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22" name="Google Shape;122;p19"/>
            <p:cNvCxnSpPr/>
            <p:nvPr/>
          </p:nvCxnSpPr>
          <p:spPr>
            <a:xfrm>
              <a:off x="714852"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23" name="Google Shape;123;p19"/>
          <p:cNvSpPr/>
          <p:nvPr/>
        </p:nvSpPr>
        <p:spPr>
          <a:xfrm>
            <a:off x="5955937" y="-5589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4" name="Google Shape;124;p19"/>
          <p:cNvSpPr txBox="1"/>
          <p:nvPr>
            <p:ph idx="1" type="body"/>
          </p:nvPr>
        </p:nvSpPr>
        <p:spPr>
          <a:xfrm>
            <a:off x="913590" y="2571672"/>
            <a:ext cx="4607446" cy="159646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25" name="Google Shape;125;p19"/>
          <p:cNvSpPr txBox="1"/>
          <p:nvPr>
            <p:ph idx="2" type="body"/>
          </p:nvPr>
        </p:nvSpPr>
        <p:spPr>
          <a:xfrm>
            <a:off x="913590" y="1923530"/>
            <a:ext cx="4607446" cy="72335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750"/>
              </a:spcBef>
              <a:spcAft>
                <a:spcPts val="0"/>
              </a:spcAft>
              <a:buClr>
                <a:schemeClr val="dk1"/>
              </a:buClr>
              <a:buSzPts val="4000"/>
              <a:buNone/>
              <a:defRPr b="1" sz="40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28" name="Google Shape;128;p20"/>
          <p:cNvSpPr/>
          <p:nvPr/>
        </p:nvSpPr>
        <p:spPr>
          <a:xfrm>
            <a:off x="-224181" y="-149307"/>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29" name="Google Shape;129;p20"/>
          <p:cNvGrpSpPr/>
          <p:nvPr/>
        </p:nvGrpSpPr>
        <p:grpSpPr>
          <a:xfrm>
            <a:off x="-220856" y="4603777"/>
            <a:ext cx="1199268" cy="599634"/>
            <a:chOff x="5638801" y="2709863"/>
            <a:chExt cx="495300" cy="247650"/>
          </a:xfrm>
        </p:grpSpPr>
        <p:sp>
          <p:nvSpPr>
            <p:cNvPr id="130" name="Google Shape;130;p20"/>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1" name="Google Shape;131;p20"/>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32" name="Google Shape;132;p20"/>
          <p:cNvSpPr/>
          <p:nvPr/>
        </p:nvSpPr>
        <p:spPr>
          <a:xfrm>
            <a:off x="8260668" y="3110803"/>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3" name="Google Shape;133;p20"/>
          <p:cNvSpPr/>
          <p:nvPr/>
        </p:nvSpPr>
        <p:spPr>
          <a:xfrm>
            <a:off x="506099" y="517045"/>
            <a:ext cx="8531221" cy="4524058"/>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34" name="Google Shape;134;p20"/>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35" name="Google Shape;135;p20"/>
          <p:cNvSpPr/>
          <p:nvPr/>
        </p:nvSpPr>
        <p:spPr>
          <a:xfrm>
            <a:off x="299451" y="310078"/>
            <a:ext cx="8531221" cy="4524058"/>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36" name="Google Shape;136;p20"/>
          <p:cNvGrpSpPr/>
          <p:nvPr/>
        </p:nvGrpSpPr>
        <p:grpSpPr>
          <a:xfrm>
            <a:off x="299451" y="310078"/>
            <a:ext cx="8545096" cy="4523344"/>
            <a:chOff x="723900" y="552450"/>
            <a:chExt cx="7696200" cy="4038600"/>
          </a:xfrm>
        </p:grpSpPr>
        <p:sp>
          <p:nvSpPr>
            <p:cNvPr id="137" name="Google Shape;137;p20"/>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38" name="Google Shape;138;p20"/>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39" name="Google Shape;139;p20"/>
          <p:cNvSpPr txBox="1"/>
          <p:nvPr>
            <p:ph idx="1" type="body"/>
          </p:nvPr>
        </p:nvSpPr>
        <p:spPr>
          <a:xfrm>
            <a:off x="1045307" y="3002545"/>
            <a:ext cx="7023241" cy="42246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750"/>
              </a:spcBef>
              <a:spcAft>
                <a:spcPts val="0"/>
              </a:spcAft>
              <a:buClr>
                <a:schemeClr val="dk1"/>
              </a:buClr>
              <a:buSzPts val="2500"/>
              <a:buNone/>
              <a:defRPr b="1" sz="25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40" name="Google Shape;140;p20"/>
          <p:cNvSpPr txBox="1"/>
          <p:nvPr>
            <p:ph idx="2" type="body"/>
          </p:nvPr>
        </p:nvSpPr>
        <p:spPr>
          <a:xfrm>
            <a:off x="1046504" y="1515250"/>
            <a:ext cx="7012974" cy="1472137"/>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750"/>
              </a:spcBef>
              <a:spcAft>
                <a:spcPts val="0"/>
              </a:spcAft>
              <a:buClr>
                <a:schemeClr val="dk1"/>
              </a:buClr>
              <a:buSzPts val="3000"/>
              <a:buNone/>
              <a:defRPr sz="30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bg>
      <p:bgPr>
        <a:solidFill>
          <a:schemeClr val="accent2"/>
        </a:solidFill>
      </p:bgPr>
    </p:bg>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143" name="Google Shape;143;p21"/>
          <p:cNvGrpSpPr/>
          <p:nvPr/>
        </p:nvGrpSpPr>
        <p:grpSpPr>
          <a:xfrm>
            <a:off x="-318957" y="-319344"/>
            <a:ext cx="812385" cy="815360"/>
            <a:chOff x="2759075" y="2149476"/>
            <a:chExt cx="433388" cy="434975"/>
          </a:xfrm>
        </p:grpSpPr>
        <p:sp>
          <p:nvSpPr>
            <p:cNvPr id="144" name="Google Shape;144;p21"/>
            <p:cNvSpPr/>
            <p:nvPr/>
          </p:nvSpPr>
          <p:spPr>
            <a:xfrm>
              <a:off x="2759075" y="2149476"/>
              <a:ext cx="433388"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5" name="Google Shape;145;p21"/>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46" name="Google Shape;146;p21"/>
          <p:cNvSpPr/>
          <p:nvPr/>
        </p:nvSpPr>
        <p:spPr>
          <a:xfrm rot="5400000">
            <a:off x="8653558" y="1434665"/>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47" name="Google Shape;147;p21"/>
          <p:cNvGrpSpPr/>
          <p:nvPr/>
        </p:nvGrpSpPr>
        <p:grpSpPr>
          <a:xfrm>
            <a:off x="299451" y="310078"/>
            <a:ext cx="8545096" cy="4523344"/>
            <a:chOff x="723900" y="552450"/>
            <a:chExt cx="7696200" cy="4038600"/>
          </a:xfrm>
        </p:grpSpPr>
        <p:sp>
          <p:nvSpPr>
            <p:cNvPr id="148" name="Google Shape;148;p21"/>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49" name="Google Shape;149;p21"/>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50" name="Google Shape;150;p21"/>
          <p:cNvSpPr txBox="1"/>
          <p:nvPr>
            <p:ph idx="1" type="body"/>
          </p:nvPr>
        </p:nvSpPr>
        <p:spPr>
          <a:xfrm>
            <a:off x="1196340" y="3153493"/>
            <a:ext cx="325350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1" name="Google Shape;151;p21"/>
          <p:cNvSpPr txBox="1"/>
          <p:nvPr>
            <p:ph idx="2" type="body"/>
          </p:nvPr>
        </p:nvSpPr>
        <p:spPr>
          <a:xfrm>
            <a:off x="1196340" y="2747010"/>
            <a:ext cx="325350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2" name="Google Shape;152;p21"/>
          <p:cNvSpPr txBox="1"/>
          <p:nvPr>
            <p:ph idx="3" type="body"/>
          </p:nvPr>
        </p:nvSpPr>
        <p:spPr>
          <a:xfrm>
            <a:off x="4700182" y="3148187"/>
            <a:ext cx="325350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3" name="Google Shape;153;p21"/>
          <p:cNvSpPr txBox="1"/>
          <p:nvPr>
            <p:ph idx="4" type="body"/>
          </p:nvPr>
        </p:nvSpPr>
        <p:spPr>
          <a:xfrm>
            <a:off x="4700182" y="2741704"/>
            <a:ext cx="325350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4" name="Google Shape;154;p21"/>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155" name="Shape 155"/>
        <p:cNvGrpSpPr/>
        <p:nvPr/>
      </p:nvGrpSpPr>
      <p:grpSpPr>
        <a:xfrm>
          <a:off x="0" y="0"/>
          <a:ext cx="0" cy="0"/>
          <a:chOff x="0" y="0"/>
          <a:chExt cx="0" cy="0"/>
        </a:xfrm>
      </p:grpSpPr>
      <p:pic>
        <p:nvPicPr>
          <p:cNvPr id="156" name="Google Shape;156;p22"/>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157" name="Google Shape;157;p22"/>
          <p:cNvGrpSpPr/>
          <p:nvPr/>
        </p:nvGrpSpPr>
        <p:grpSpPr>
          <a:xfrm>
            <a:off x="8982561" y="1860186"/>
            <a:ext cx="812385" cy="815360"/>
            <a:chOff x="2759075" y="2149476"/>
            <a:chExt cx="433388" cy="434975"/>
          </a:xfrm>
        </p:grpSpPr>
        <p:sp>
          <p:nvSpPr>
            <p:cNvPr id="158" name="Google Shape;158;p22"/>
            <p:cNvSpPr/>
            <p:nvPr/>
          </p:nvSpPr>
          <p:spPr>
            <a:xfrm>
              <a:off x="2759075" y="2149476"/>
              <a:ext cx="433388"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9" name="Google Shape;159;p22"/>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60" name="Google Shape;160;p22"/>
          <p:cNvSpPr/>
          <p:nvPr/>
        </p:nvSpPr>
        <p:spPr>
          <a:xfrm rot="5400000">
            <a:off x="-254725" y="1702867"/>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61" name="Google Shape;161;p22"/>
          <p:cNvGrpSpPr/>
          <p:nvPr/>
        </p:nvGrpSpPr>
        <p:grpSpPr>
          <a:xfrm>
            <a:off x="299452" y="310078"/>
            <a:ext cx="8545096" cy="4523344"/>
            <a:chOff x="723900" y="552450"/>
            <a:chExt cx="7696200" cy="4038600"/>
          </a:xfrm>
        </p:grpSpPr>
        <p:sp>
          <p:nvSpPr>
            <p:cNvPr id="162" name="Google Shape;162;p22"/>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63" name="Google Shape;163;p22"/>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64" name="Google Shape;164;p22"/>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165" name="Shape 165"/>
        <p:cNvGrpSpPr/>
        <p:nvPr/>
      </p:nvGrpSpPr>
      <p:grpSpPr>
        <a:xfrm>
          <a:off x="0" y="0"/>
          <a:ext cx="0" cy="0"/>
          <a:chOff x="0" y="0"/>
          <a:chExt cx="0" cy="0"/>
        </a:xfrm>
      </p:grpSpPr>
      <p:pic>
        <p:nvPicPr>
          <p:cNvPr id="166" name="Google Shape;166;p23"/>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67" name="Google Shape;167;p23"/>
          <p:cNvSpPr/>
          <p:nvPr/>
        </p:nvSpPr>
        <p:spPr>
          <a:xfrm rot="5400000">
            <a:off x="-243290" y="4405908"/>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68" name="Google Shape;168;p23"/>
          <p:cNvGrpSpPr/>
          <p:nvPr/>
        </p:nvGrpSpPr>
        <p:grpSpPr>
          <a:xfrm>
            <a:off x="299452" y="310078"/>
            <a:ext cx="8545096" cy="4523344"/>
            <a:chOff x="723900" y="552450"/>
            <a:chExt cx="7696200" cy="4038600"/>
          </a:xfrm>
        </p:grpSpPr>
        <p:sp>
          <p:nvSpPr>
            <p:cNvPr id="169" name="Google Shape;169;p23"/>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70" name="Google Shape;170;p23"/>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71" name="Google Shape;171;p23"/>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3"/>
          <p:cNvSpPr txBox="1"/>
          <p:nvPr>
            <p:ph idx="1" type="body"/>
          </p:nvPr>
        </p:nvSpPr>
        <p:spPr>
          <a:xfrm>
            <a:off x="907029" y="2584844"/>
            <a:ext cx="2266333" cy="377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73" name="Google Shape;173;p23"/>
          <p:cNvSpPr txBox="1"/>
          <p:nvPr>
            <p:ph idx="2" type="body"/>
          </p:nvPr>
        </p:nvSpPr>
        <p:spPr>
          <a:xfrm>
            <a:off x="3438834" y="2583166"/>
            <a:ext cx="2266333" cy="377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74" name="Google Shape;174;p23"/>
          <p:cNvSpPr txBox="1"/>
          <p:nvPr>
            <p:ph idx="3" type="body"/>
          </p:nvPr>
        </p:nvSpPr>
        <p:spPr>
          <a:xfrm>
            <a:off x="5991533" y="2579016"/>
            <a:ext cx="2266333" cy="37736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75" name="Google Shape;175;p23"/>
          <p:cNvSpPr txBox="1"/>
          <p:nvPr>
            <p:ph idx="4" type="body"/>
          </p:nvPr>
        </p:nvSpPr>
        <p:spPr>
          <a:xfrm>
            <a:off x="907029" y="2964687"/>
            <a:ext cx="2266333" cy="62397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76" name="Google Shape;176;p23"/>
          <p:cNvSpPr txBox="1"/>
          <p:nvPr>
            <p:ph idx="5" type="body"/>
          </p:nvPr>
        </p:nvSpPr>
        <p:spPr>
          <a:xfrm>
            <a:off x="3438834" y="2964687"/>
            <a:ext cx="2266333" cy="62397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77" name="Google Shape;177;p23"/>
          <p:cNvSpPr txBox="1"/>
          <p:nvPr>
            <p:ph idx="6" type="body"/>
          </p:nvPr>
        </p:nvSpPr>
        <p:spPr>
          <a:xfrm>
            <a:off x="5991533" y="2964687"/>
            <a:ext cx="2266333" cy="62397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2"/>
        </a:solidFill>
      </p:bgPr>
    </p:bg>
    <p:spTree>
      <p:nvGrpSpPr>
        <p:cNvPr id="178" name="Shape 178"/>
        <p:cNvGrpSpPr/>
        <p:nvPr/>
      </p:nvGrpSpPr>
      <p:grpSpPr>
        <a:xfrm>
          <a:off x="0" y="0"/>
          <a:ext cx="0" cy="0"/>
          <a:chOff x="0" y="0"/>
          <a:chExt cx="0" cy="0"/>
        </a:xfrm>
      </p:grpSpPr>
      <p:pic>
        <p:nvPicPr>
          <p:cNvPr id="179" name="Google Shape;179;p24"/>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80" name="Google Shape;180;p24"/>
          <p:cNvSpPr/>
          <p:nvPr/>
        </p:nvSpPr>
        <p:spPr>
          <a:xfrm>
            <a:off x="506099" y="517045"/>
            <a:ext cx="8531221" cy="4524058"/>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1" name="Google Shape;181;p24"/>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182" name="Google Shape;182;p24"/>
          <p:cNvSpPr/>
          <p:nvPr/>
        </p:nvSpPr>
        <p:spPr>
          <a:xfrm>
            <a:off x="299451" y="310078"/>
            <a:ext cx="8531221" cy="4524058"/>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183" name="Google Shape;183;p24"/>
          <p:cNvGrpSpPr/>
          <p:nvPr/>
        </p:nvGrpSpPr>
        <p:grpSpPr>
          <a:xfrm>
            <a:off x="285576" y="300073"/>
            <a:ext cx="8558973" cy="4523344"/>
            <a:chOff x="711402" y="543517"/>
            <a:chExt cx="7708698" cy="4038600"/>
          </a:xfrm>
        </p:grpSpPr>
        <p:sp>
          <p:nvSpPr>
            <p:cNvPr id="184" name="Google Shape;184;p24"/>
            <p:cNvSpPr/>
            <p:nvPr/>
          </p:nvSpPr>
          <p:spPr>
            <a:xfrm>
              <a:off x="711402" y="543517"/>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85" name="Google Shape;185;p24"/>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86" name="Google Shape;186;p24"/>
          <p:cNvSpPr txBox="1"/>
          <p:nvPr>
            <p:ph type="title"/>
          </p:nvPr>
        </p:nvSpPr>
        <p:spPr>
          <a:xfrm>
            <a:off x="1609241" y="1965962"/>
            <a:ext cx="5925517" cy="132025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0000"/>
              <a:buFont typeface="Poppins"/>
              <a:buNone/>
              <a:defRPr b="1" sz="10000">
                <a:solidFill>
                  <a:schemeClr val="dk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4"/>
          <p:cNvSpPr txBox="1"/>
          <p:nvPr>
            <p:ph idx="1" type="body"/>
          </p:nvPr>
        </p:nvSpPr>
        <p:spPr>
          <a:xfrm>
            <a:off x="1972896" y="3019520"/>
            <a:ext cx="5198206" cy="54390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8" name="Google Shape;188;p24"/>
          <p:cNvSpPr/>
          <p:nvPr/>
        </p:nvSpPr>
        <p:spPr>
          <a:xfrm>
            <a:off x="5955937" y="-5589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and six columns">
  <p:cSld name="Tilte and six columns">
    <p:bg>
      <p:bgPr>
        <a:solidFill>
          <a:schemeClr val="accent2"/>
        </a:solidFill>
      </p:bgPr>
    </p:bg>
    <p:spTree>
      <p:nvGrpSpPr>
        <p:cNvPr id="189" name="Shape 189"/>
        <p:cNvGrpSpPr/>
        <p:nvPr/>
      </p:nvGrpSpPr>
      <p:grpSpPr>
        <a:xfrm>
          <a:off x="0" y="0"/>
          <a:ext cx="0" cy="0"/>
          <a:chOff x="0" y="0"/>
          <a:chExt cx="0" cy="0"/>
        </a:xfrm>
      </p:grpSpPr>
      <p:pic>
        <p:nvPicPr>
          <p:cNvPr id="190" name="Google Shape;190;p25"/>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191" name="Google Shape;191;p25"/>
          <p:cNvSpPr/>
          <p:nvPr/>
        </p:nvSpPr>
        <p:spPr>
          <a:xfrm>
            <a:off x="7993546" y="2273395"/>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2" name="Google Shape;192;p25"/>
          <p:cNvSpPr/>
          <p:nvPr/>
        </p:nvSpPr>
        <p:spPr>
          <a:xfrm rot="5400000">
            <a:off x="1919810" y="-13205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193" name="Google Shape;193;p25"/>
          <p:cNvGrpSpPr/>
          <p:nvPr/>
        </p:nvGrpSpPr>
        <p:grpSpPr>
          <a:xfrm>
            <a:off x="299452" y="310078"/>
            <a:ext cx="8545096" cy="4523344"/>
            <a:chOff x="723900" y="552450"/>
            <a:chExt cx="7696200" cy="4038600"/>
          </a:xfrm>
        </p:grpSpPr>
        <p:sp>
          <p:nvSpPr>
            <p:cNvPr id="194" name="Google Shape;194;p25"/>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195" name="Google Shape;195;p25"/>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196" name="Google Shape;196;p25"/>
          <p:cNvSpPr txBox="1"/>
          <p:nvPr>
            <p:ph idx="1" type="body"/>
          </p:nvPr>
        </p:nvSpPr>
        <p:spPr>
          <a:xfrm>
            <a:off x="3516246" y="2327325"/>
            <a:ext cx="2211091" cy="5055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7" name="Google Shape;197;p25"/>
          <p:cNvSpPr txBox="1"/>
          <p:nvPr>
            <p:ph idx="2" type="body"/>
          </p:nvPr>
        </p:nvSpPr>
        <p:spPr>
          <a:xfrm>
            <a:off x="3511807" y="1981998"/>
            <a:ext cx="2211091"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98" name="Google Shape;198;p25"/>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5"/>
          <p:cNvSpPr txBox="1"/>
          <p:nvPr>
            <p:ph idx="3" type="body"/>
          </p:nvPr>
        </p:nvSpPr>
        <p:spPr>
          <a:xfrm>
            <a:off x="5992098" y="1981998"/>
            <a:ext cx="2156750"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0" name="Google Shape;200;p25"/>
          <p:cNvSpPr txBox="1"/>
          <p:nvPr>
            <p:ph idx="4" type="body"/>
          </p:nvPr>
        </p:nvSpPr>
        <p:spPr>
          <a:xfrm>
            <a:off x="5992100" y="2327324"/>
            <a:ext cx="2159739" cy="5055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1" name="Google Shape;201;p25"/>
          <p:cNvSpPr txBox="1"/>
          <p:nvPr>
            <p:ph idx="5" type="body"/>
          </p:nvPr>
        </p:nvSpPr>
        <p:spPr>
          <a:xfrm>
            <a:off x="1031516" y="2327325"/>
            <a:ext cx="2212240" cy="50557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2" name="Google Shape;202;p25"/>
          <p:cNvSpPr txBox="1"/>
          <p:nvPr>
            <p:ph idx="6" type="body"/>
          </p:nvPr>
        </p:nvSpPr>
        <p:spPr>
          <a:xfrm>
            <a:off x="1031516" y="1979221"/>
            <a:ext cx="2211091"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3" name="Google Shape;203;p25"/>
          <p:cNvSpPr txBox="1"/>
          <p:nvPr>
            <p:ph idx="7" type="body"/>
          </p:nvPr>
        </p:nvSpPr>
        <p:spPr>
          <a:xfrm>
            <a:off x="3511993" y="3809637"/>
            <a:ext cx="2210720" cy="511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4" name="Google Shape;204;p25"/>
          <p:cNvSpPr txBox="1"/>
          <p:nvPr>
            <p:ph idx="8" type="body"/>
          </p:nvPr>
        </p:nvSpPr>
        <p:spPr>
          <a:xfrm>
            <a:off x="3516246" y="3461533"/>
            <a:ext cx="2211091"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5" name="Google Shape;205;p25"/>
          <p:cNvSpPr txBox="1"/>
          <p:nvPr>
            <p:ph idx="9" type="body"/>
          </p:nvPr>
        </p:nvSpPr>
        <p:spPr>
          <a:xfrm>
            <a:off x="5992098" y="3461533"/>
            <a:ext cx="2156750" cy="3869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6" name="Google Shape;206;p25"/>
          <p:cNvSpPr txBox="1"/>
          <p:nvPr>
            <p:ph idx="13" type="body"/>
          </p:nvPr>
        </p:nvSpPr>
        <p:spPr>
          <a:xfrm>
            <a:off x="5992098" y="3809636"/>
            <a:ext cx="2159741" cy="511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7" name="Google Shape;207;p25"/>
          <p:cNvSpPr txBox="1"/>
          <p:nvPr>
            <p:ph idx="14" type="body"/>
          </p:nvPr>
        </p:nvSpPr>
        <p:spPr>
          <a:xfrm>
            <a:off x="1031518" y="3809637"/>
            <a:ext cx="2211090" cy="511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08" name="Google Shape;208;p25"/>
          <p:cNvSpPr txBox="1"/>
          <p:nvPr>
            <p:ph idx="15" type="body"/>
          </p:nvPr>
        </p:nvSpPr>
        <p:spPr>
          <a:xfrm>
            <a:off x="1031516" y="3461533"/>
            <a:ext cx="2211091" cy="3924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type="picTx">
  <p:cSld name="PICTURE_WITH_CAPTION_TEXT">
    <p:bg>
      <p:bgPr>
        <a:solidFill>
          <a:schemeClr val="accent2"/>
        </a:solidFill>
      </p:bgPr>
    </p:bg>
    <p:spTree>
      <p:nvGrpSpPr>
        <p:cNvPr id="209" name="Shape 209"/>
        <p:cNvGrpSpPr/>
        <p:nvPr/>
      </p:nvGrpSpPr>
      <p:grpSpPr>
        <a:xfrm>
          <a:off x="0" y="0"/>
          <a:ext cx="0" cy="0"/>
          <a:chOff x="0" y="0"/>
          <a:chExt cx="0" cy="0"/>
        </a:xfrm>
      </p:grpSpPr>
      <p:pic>
        <p:nvPicPr>
          <p:cNvPr id="210" name="Google Shape;210;p26"/>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211" name="Google Shape;211;p26"/>
          <p:cNvGrpSpPr/>
          <p:nvPr/>
        </p:nvGrpSpPr>
        <p:grpSpPr>
          <a:xfrm>
            <a:off x="299452" y="310078"/>
            <a:ext cx="8545096" cy="4523344"/>
            <a:chOff x="723900" y="552450"/>
            <a:chExt cx="7696200" cy="4038600"/>
          </a:xfrm>
        </p:grpSpPr>
        <p:sp>
          <p:nvSpPr>
            <p:cNvPr id="212" name="Google Shape;212;p26"/>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13" name="Google Shape;213;p26"/>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14" name="Google Shape;214;p26"/>
          <p:cNvSpPr txBox="1"/>
          <p:nvPr>
            <p:ph type="title"/>
          </p:nvPr>
        </p:nvSpPr>
        <p:spPr>
          <a:xfrm>
            <a:off x="723900" y="1827034"/>
            <a:ext cx="3408582" cy="137316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000"/>
              <a:buFont typeface="Poppins"/>
              <a:buNone/>
              <a:defRPr b="1"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26"/>
          <p:cNvSpPr/>
          <p:nvPr>
            <p:ph idx="2" type="pic"/>
          </p:nvPr>
        </p:nvSpPr>
        <p:spPr>
          <a:xfrm>
            <a:off x="4987636" y="1236864"/>
            <a:ext cx="3009682" cy="2860596"/>
          </a:xfrm>
          <a:prstGeom prst="rect">
            <a:avLst/>
          </a:prstGeom>
          <a:noFill/>
          <a:ln>
            <a:noFill/>
          </a:ln>
        </p:spPr>
      </p:sp>
      <p:sp>
        <p:nvSpPr>
          <p:cNvPr id="216" name="Google Shape;216;p26"/>
          <p:cNvSpPr txBox="1"/>
          <p:nvPr>
            <p:ph idx="1" type="body"/>
          </p:nvPr>
        </p:nvSpPr>
        <p:spPr>
          <a:xfrm>
            <a:off x="726281" y="3139908"/>
            <a:ext cx="3408582" cy="7233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bg>
      <p:bgPr>
        <a:solidFill>
          <a:schemeClr val="accent2"/>
        </a:solidFill>
      </p:bgPr>
    </p:bg>
    <p:spTree>
      <p:nvGrpSpPr>
        <p:cNvPr id="217" name="Shape 217"/>
        <p:cNvGrpSpPr/>
        <p:nvPr/>
      </p:nvGrpSpPr>
      <p:grpSpPr>
        <a:xfrm>
          <a:off x="0" y="0"/>
          <a:ext cx="0" cy="0"/>
          <a:chOff x="0" y="0"/>
          <a:chExt cx="0" cy="0"/>
        </a:xfrm>
      </p:grpSpPr>
      <p:pic>
        <p:nvPicPr>
          <p:cNvPr id="218" name="Google Shape;218;p27"/>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19" name="Google Shape;219;p27"/>
          <p:cNvSpPr/>
          <p:nvPr/>
        </p:nvSpPr>
        <p:spPr>
          <a:xfrm>
            <a:off x="1815309" y="496102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20" name="Google Shape;220;p27"/>
          <p:cNvSpPr/>
          <p:nvPr/>
        </p:nvSpPr>
        <p:spPr>
          <a:xfrm rot="5400000">
            <a:off x="-351682" y="1360815"/>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221" name="Google Shape;221;p27"/>
          <p:cNvGrpSpPr/>
          <p:nvPr/>
        </p:nvGrpSpPr>
        <p:grpSpPr>
          <a:xfrm>
            <a:off x="299451" y="310078"/>
            <a:ext cx="8545096" cy="4523344"/>
            <a:chOff x="723900" y="552450"/>
            <a:chExt cx="7696200" cy="4038600"/>
          </a:xfrm>
        </p:grpSpPr>
        <p:sp>
          <p:nvSpPr>
            <p:cNvPr id="222" name="Google Shape;222;p27"/>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23" name="Google Shape;223;p27"/>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24" name="Google Shape;224;p27"/>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27"/>
          <p:cNvSpPr txBox="1"/>
          <p:nvPr>
            <p:ph idx="1" type="body"/>
          </p:nvPr>
        </p:nvSpPr>
        <p:spPr>
          <a:xfrm>
            <a:off x="1640151" y="1566089"/>
            <a:ext cx="2266333" cy="37736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6" name="Google Shape;226;p27"/>
          <p:cNvSpPr txBox="1"/>
          <p:nvPr>
            <p:ph idx="2" type="body"/>
          </p:nvPr>
        </p:nvSpPr>
        <p:spPr>
          <a:xfrm>
            <a:off x="1640151" y="3032645"/>
            <a:ext cx="2266333" cy="37736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7" name="Google Shape;227;p27"/>
          <p:cNvSpPr txBox="1"/>
          <p:nvPr>
            <p:ph idx="3" type="body"/>
          </p:nvPr>
        </p:nvSpPr>
        <p:spPr>
          <a:xfrm>
            <a:off x="1640151" y="1947610"/>
            <a:ext cx="2266333" cy="6239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28" name="Google Shape;228;p27"/>
          <p:cNvSpPr txBox="1"/>
          <p:nvPr>
            <p:ph idx="4" type="body"/>
          </p:nvPr>
        </p:nvSpPr>
        <p:spPr>
          <a:xfrm>
            <a:off x="1640151" y="3413292"/>
            <a:ext cx="2266333" cy="62397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229" name="Shape 229"/>
        <p:cNvGrpSpPr/>
        <p:nvPr/>
      </p:nvGrpSpPr>
      <p:grpSpPr>
        <a:xfrm>
          <a:off x="0" y="0"/>
          <a:ext cx="0" cy="0"/>
          <a:chOff x="0" y="0"/>
          <a:chExt cx="0" cy="0"/>
        </a:xfrm>
      </p:grpSpPr>
      <p:pic>
        <p:nvPicPr>
          <p:cNvPr id="230" name="Google Shape;230;p28"/>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31" name="Google Shape;231;p28"/>
          <p:cNvSpPr/>
          <p:nvPr/>
        </p:nvSpPr>
        <p:spPr>
          <a:xfrm>
            <a:off x="7993546" y="2273395"/>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32" name="Google Shape;232;p28"/>
          <p:cNvSpPr/>
          <p:nvPr/>
        </p:nvSpPr>
        <p:spPr>
          <a:xfrm>
            <a:off x="5727337" y="-12447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233" name="Google Shape;233;p28"/>
          <p:cNvGrpSpPr/>
          <p:nvPr/>
        </p:nvGrpSpPr>
        <p:grpSpPr>
          <a:xfrm>
            <a:off x="299451" y="310078"/>
            <a:ext cx="8545096" cy="4523344"/>
            <a:chOff x="723900" y="552450"/>
            <a:chExt cx="7696200" cy="4038600"/>
          </a:xfrm>
        </p:grpSpPr>
        <p:sp>
          <p:nvSpPr>
            <p:cNvPr id="234" name="Google Shape;234;p28"/>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35" name="Google Shape;235;p28"/>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36" name="Google Shape;236;p28"/>
          <p:cNvSpPr txBox="1"/>
          <p:nvPr>
            <p:ph idx="1" type="body"/>
          </p:nvPr>
        </p:nvSpPr>
        <p:spPr>
          <a:xfrm>
            <a:off x="1491178" y="1593248"/>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37" name="Google Shape;237;p28"/>
          <p:cNvSpPr txBox="1"/>
          <p:nvPr>
            <p:ph idx="2" type="body"/>
          </p:nvPr>
        </p:nvSpPr>
        <p:spPr>
          <a:xfrm>
            <a:off x="1491178" y="1245143"/>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38" name="Google Shape;238;p28"/>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8"/>
          <p:cNvSpPr txBox="1"/>
          <p:nvPr>
            <p:ph idx="3" type="body"/>
          </p:nvPr>
        </p:nvSpPr>
        <p:spPr>
          <a:xfrm>
            <a:off x="1491178" y="2127332"/>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0" name="Google Shape;240;p28"/>
          <p:cNvSpPr txBox="1"/>
          <p:nvPr>
            <p:ph idx="4" type="body"/>
          </p:nvPr>
        </p:nvSpPr>
        <p:spPr>
          <a:xfrm>
            <a:off x="1491178" y="2475437"/>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1" name="Google Shape;241;p28"/>
          <p:cNvSpPr txBox="1"/>
          <p:nvPr>
            <p:ph idx="5" type="body"/>
          </p:nvPr>
        </p:nvSpPr>
        <p:spPr>
          <a:xfrm>
            <a:off x="1491178" y="3357626"/>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2" name="Google Shape;242;p28"/>
          <p:cNvSpPr txBox="1"/>
          <p:nvPr>
            <p:ph idx="6" type="body"/>
          </p:nvPr>
        </p:nvSpPr>
        <p:spPr>
          <a:xfrm>
            <a:off x="1491178" y="3009521"/>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3" name="Google Shape;243;p28"/>
          <p:cNvSpPr txBox="1"/>
          <p:nvPr>
            <p:ph idx="7" type="body"/>
          </p:nvPr>
        </p:nvSpPr>
        <p:spPr>
          <a:xfrm>
            <a:off x="1491178" y="4239815"/>
            <a:ext cx="4757955" cy="398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4" name="Google Shape;244;p28"/>
          <p:cNvSpPr txBox="1"/>
          <p:nvPr>
            <p:ph idx="8" type="body"/>
          </p:nvPr>
        </p:nvSpPr>
        <p:spPr>
          <a:xfrm>
            <a:off x="1491178" y="3891711"/>
            <a:ext cx="4757955" cy="398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bg>
      <p:bgPr>
        <a:solidFill>
          <a:schemeClr val="accent2"/>
        </a:solidFill>
      </p:bgPr>
    </p:bg>
    <p:spTree>
      <p:nvGrpSpPr>
        <p:cNvPr id="245" name="Shape 245"/>
        <p:cNvGrpSpPr/>
        <p:nvPr/>
      </p:nvGrpSpPr>
      <p:grpSpPr>
        <a:xfrm>
          <a:off x="0" y="0"/>
          <a:ext cx="0" cy="0"/>
          <a:chOff x="0" y="0"/>
          <a:chExt cx="0" cy="0"/>
        </a:xfrm>
      </p:grpSpPr>
      <p:pic>
        <p:nvPicPr>
          <p:cNvPr id="246" name="Google Shape;246;p29"/>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47" name="Google Shape;247;p29"/>
          <p:cNvSpPr/>
          <p:nvPr/>
        </p:nvSpPr>
        <p:spPr>
          <a:xfrm>
            <a:off x="-581373" y="1324339"/>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248" name="Google Shape;248;p29"/>
          <p:cNvGrpSpPr/>
          <p:nvPr/>
        </p:nvGrpSpPr>
        <p:grpSpPr>
          <a:xfrm>
            <a:off x="8026882" y="2780626"/>
            <a:ext cx="1199268" cy="599634"/>
            <a:chOff x="5638801" y="2709863"/>
            <a:chExt cx="495300" cy="247650"/>
          </a:xfrm>
        </p:grpSpPr>
        <p:sp>
          <p:nvSpPr>
            <p:cNvPr id="249" name="Google Shape;249;p29"/>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0" name="Google Shape;250;p29"/>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251" name="Google Shape;251;p29"/>
          <p:cNvGrpSpPr/>
          <p:nvPr/>
        </p:nvGrpSpPr>
        <p:grpSpPr>
          <a:xfrm>
            <a:off x="299452" y="310078"/>
            <a:ext cx="8545096" cy="4523344"/>
            <a:chOff x="723900" y="552450"/>
            <a:chExt cx="7696200" cy="4038600"/>
          </a:xfrm>
        </p:grpSpPr>
        <p:sp>
          <p:nvSpPr>
            <p:cNvPr id="252" name="Google Shape;252;p29"/>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53" name="Google Shape;253;p29"/>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54" name="Google Shape;254;p29"/>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 and two columns 2">
    <p:bg>
      <p:bgPr>
        <a:solidFill>
          <a:schemeClr val="accent2"/>
        </a:solidFill>
      </p:bgPr>
    </p:bg>
    <p:spTree>
      <p:nvGrpSpPr>
        <p:cNvPr id="255" name="Shape 255"/>
        <p:cNvGrpSpPr/>
        <p:nvPr/>
      </p:nvGrpSpPr>
      <p:grpSpPr>
        <a:xfrm>
          <a:off x="0" y="0"/>
          <a:ext cx="0" cy="0"/>
          <a:chOff x="0" y="0"/>
          <a:chExt cx="0" cy="0"/>
        </a:xfrm>
      </p:grpSpPr>
      <p:pic>
        <p:nvPicPr>
          <p:cNvPr id="256" name="Google Shape;256;p30"/>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57" name="Google Shape;257;p30"/>
          <p:cNvSpPr/>
          <p:nvPr/>
        </p:nvSpPr>
        <p:spPr>
          <a:xfrm>
            <a:off x="-260576" y="4346487"/>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8" name="Google Shape;258;p30"/>
          <p:cNvSpPr/>
          <p:nvPr/>
        </p:nvSpPr>
        <p:spPr>
          <a:xfrm>
            <a:off x="8547322" y="1273664"/>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59" name="Google Shape;259;p30"/>
          <p:cNvSpPr/>
          <p:nvPr/>
        </p:nvSpPr>
        <p:spPr>
          <a:xfrm>
            <a:off x="4147362" y="-30741"/>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60" name="Google Shape;260;p30"/>
          <p:cNvSpPr/>
          <p:nvPr/>
        </p:nvSpPr>
        <p:spPr>
          <a:xfrm rot="5400000">
            <a:off x="8646565" y="4371703"/>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261" name="Google Shape;261;p30"/>
          <p:cNvGrpSpPr/>
          <p:nvPr/>
        </p:nvGrpSpPr>
        <p:grpSpPr>
          <a:xfrm>
            <a:off x="299451" y="310078"/>
            <a:ext cx="8545096" cy="4523344"/>
            <a:chOff x="723900" y="552450"/>
            <a:chExt cx="7696200" cy="4038600"/>
          </a:xfrm>
        </p:grpSpPr>
        <p:sp>
          <p:nvSpPr>
            <p:cNvPr id="262" name="Google Shape;262;p30"/>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63" name="Google Shape;263;p30"/>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64" name="Google Shape;264;p30"/>
          <p:cNvSpPr txBox="1"/>
          <p:nvPr>
            <p:ph idx="1" type="body"/>
          </p:nvPr>
        </p:nvSpPr>
        <p:spPr>
          <a:xfrm>
            <a:off x="1729740" y="3767538"/>
            <a:ext cx="271248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5" name="Google Shape;265;p30"/>
          <p:cNvSpPr txBox="1"/>
          <p:nvPr>
            <p:ph idx="2" type="body"/>
          </p:nvPr>
        </p:nvSpPr>
        <p:spPr>
          <a:xfrm>
            <a:off x="1729740" y="3361055"/>
            <a:ext cx="271248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6" name="Google Shape;266;p30"/>
          <p:cNvSpPr txBox="1"/>
          <p:nvPr>
            <p:ph idx="3" type="body"/>
          </p:nvPr>
        </p:nvSpPr>
        <p:spPr>
          <a:xfrm>
            <a:off x="4692562" y="3762232"/>
            <a:ext cx="2712482" cy="4750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sz="14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7" name="Google Shape;267;p30"/>
          <p:cNvSpPr txBox="1"/>
          <p:nvPr>
            <p:ph idx="4" type="body"/>
          </p:nvPr>
        </p:nvSpPr>
        <p:spPr>
          <a:xfrm>
            <a:off x="4692562" y="3355749"/>
            <a:ext cx="2712482" cy="39508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300"/>
              <a:buNone/>
              <a:defRPr b="1" sz="2300">
                <a:solidFill>
                  <a:schemeClr val="dk1"/>
                </a:solidFill>
                <a:latin typeface="Poppins"/>
                <a:ea typeface="Poppins"/>
                <a:cs typeface="Poppins"/>
                <a:sym typeface="Poppins"/>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8" name="Google Shape;268;p30"/>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bg>
      <p:bgPr>
        <a:solidFill>
          <a:schemeClr val="accent2"/>
        </a:solidFill>
      </p:bgPr>
    </p:bg>
    <p:spTree>
      <p:nvGrpSpPr>
        <p:cNvPr id="269" name="Shape 269"/>
        <p:cNvGrpSpPr/>
        <p:nvPr/>
      </p:nvGrpSpPr>
      <p:grpSpPr>
        <a:xfrm>
          <a:off x="0" y="0"/>
          <a:ext cx="0" cy="0"/>
          <a:chOff x="0" y="0"/>
          <a:chExt cx="0" cy="0"/>
        </a:xfrm>
      </p:grpSpPr>
      <p:pic>
        <p:nvPicPr>
          <p:cNvPr id="270" name="Google Shape;270;p31"/>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71" name="Google Shape;271;p31"/>
          <p:cNvSpPr/>
          <p:nvPr/>
        </p:nvSpPr>
        <p:spPr>
          <a:xfrm>
            <a:off x="-368634" y="442133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2" name="Google Shape;272;p31"/>
          <p:cNvSpPr/>
          <p:nvPr/>
        </p:nvSpPr>
        <p:spPr>
          <a:xfrm>
            <a:off x="2566525" y="-15579"/>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3" name="Google Shape;273;p31"/>
          <p:cNvSpPr/>
          <p:nvPr/>
        </p:nvSpPr>
        <p:spPr>
          <a:xfrm rot="5400000">
            <a:off x="6294822" y="20171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74" name="Google Shape;274;p31"/>
          <p:cNvSpPr/>
          <p:nvPr/>
        </p:nvSpPr>
        <p:spPr>
          <a:xfrm>
            <a:off x="506099" y="517045"/>
            <a:ext cx="8531221" cy="4524058"/>
          </a:xfrm>
          <a:prstGeom prst="roundRect">
            <a:avLst>
              <a:gd fmla="val 681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5" name="Google Shape;275;p31"/>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76" name="Google Shape;276;p31"/>
          <p:cNvSpPr/>
          <p:nvPr/>
        </p:nvSpPr>
        <p:spPr>
          <a:xfrm>
            <a:off x="299451" y="310078"/>
            <a:ext cx="8531221" cy="4524058"/>
          </a:xfrm>
          <a:prstGeom prst="roundRect">
            <a:avLst>
              <a:gd fmla="val 6817" name="adj"/>
            </a:avLst>
          </a:prstGeom>
          <a:solidFill>
            <a:schemeClr val="accent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277" name="Google Shape;277;p31"/>
          <p:cNvGrpSpPr/>
          <p:nvPr/>
        </p:nvGrpSpPr>
        <p:grpSpPr>
          <a:xfrm>
            <a:off x="299451" y="310078"/>
            <a:ext cx="8545096" cy="4523344"/>
            <a:chOff x="723900" y="552450"/>
            <a:chExt cx="7696200" cy="4038600"/>
          </a:xfrm>
        </p:grpSpPr>
        <p:sp>
          <p:nvSpPr>
            <p:cNvPr id="278" name="Google Shape;278;p31"/>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79" name="Google Shape;279;p31"/>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80" name="Google Shape;280;p31"/>
          <p:cNvSpPr txBox="1"/>
          <p:nvPr>
            <p:ph type="title"/>
          </p:nvPr>
        </p:nvSpPr>
        <p:spPr>
          <a:xfrm>
            <a:off x="1409700" y="1263349"/>
            <a:ext cx="6324600" cy="922389"/>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8000"/>
              <a:buFont typeface="Poppins"/>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31"/>
          <p:cNvSpPr txBox="1"/>
          <p:nvPr>
            <p:ph idx="1" type="body"/>
          </p:nvPr>
        </p:nvSpPr>
        <p:spPr>
          <a:xfrm>
            <a:off x="2286000" y="2175439"/>
            <a:ext cx="4572000" cy="1116401"/>
          </a:xfrm>
          <a:prstGeom prst="rect">
            <a:avLst/>
          </a:prstGeom>
          <a:noFill/>
          <a:ln>
            <a:noFill/>
          </a:ln>
        </p:spPr>
        <p:txBody>
          <a:bodyPr anchorCtr="0" anchor="ctr" bIns="45700" lIns="91425" spcFirstLastPara="1" rIns="91425" wrap="square" tIns="45700">
            <a:normAutofit/>
          </a:bodyPr>
          <a:lstStyle>
            <a:lvl1pPr indent="-228600" lvl="0" marL="457200" algn="ctr">
              <a:lnSpc>
                <a:spcPct val="80000"/>
              </a:lnSpc>
              <a:spcBef>
                <a:spcPts val="750"/>
              </a:spcBef>
              <a:spcAft>
                <a:spcPts val="0"/>
              </a:spcAft>
              <a:buClr>
                <a:schemeClr val="dk1"/>
              </a:buClr>
              <a:buSzPts val="1800"/>
              <a:buNone/>
              <a:defRPr sz="18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82" name="Google Shape;282;p31"/>
          <p:cNvSpPr txBox="1"/>
          <p:nvPr/>
        </p:nvSpPr>
        <p:spPr>
          <a:xfrm>
            <a:off x="1897657" y="3810054"/>
            <a:ext cx="5348686"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chemeClr val="dk1"/>
              </a:buClr>
              <a:buSzPts val="1200"/>
              <a:buFont typeface="Source Sans Pro"/>
              <a:buNone/>
            </a:pPr>
            <a:r>
              <a:rPr b="1" lang="en" sz="1200">
                <a:solidFill>
                  <a:schemeClr val="dk1"/>
                </a:solidFill>
                <a:latin typeface="Source Sans Pro"/>
                <a:ea typeface="Source Sans Pro"/>
                <a:cs typeface="Source Sans Pro"/>
                <a:sym typeface="Source Sans Pro"/>
              </a:rPr>
              <a:t>CRÉDITOS: </a:t>
            </a:r>
            <a:r>
              <a:rPr b="0" lang="en" sz="1200">
                <a:solidFill>
                  <a:schemeClr val="dk1"/>
                </a:solidFill>
                <a:latin typeface="Source Sans Pro"/>
                <a:ea typeface="Source Sans Pro"/>
                <a:cs typeface="Source Sans Pro"/>
                <a:sym typeface="Source Sans Pro"/>
              </a:rPr>
              <a:t>Esta plantilla para presentaciones es una creación de </a:t>
            </a:r>
            <a:r>
              <a:rPr b="1" lang="en" sz="1200" u="sng">
                <a:solidFill>
                  <a:schemeClr val="hlink"/>
                </a:solidFill>
                <a:latin typeface="Source Sans Pro"/>
                <a:ea typeface="Source Sans Pro"/>
                <a:cs typeface="Source Sans Pro"/>
                <a:sym typeface="Source Sans Pro"/>
                <a:hlinkClick r:id="rId3"/>
              </a:rPr>
              <a:t>Slidesgo</a:t>
            </a:r>
            <a:r>
              <a:rPr b="0" lang="en" sz="1200">
                <a:solidFill>
                  <a:schemeClr val="dk1"/>
                </a:solidFill>
                <a:latin typeface="Source Sans Pro"/>
                <a:ea typeface="Source Sans Pro"/>
                <a:cs typeface="Source Sans Pro"/>
                <a:sym typeface="Source Sans Pro"/>
              </a:rPr>
              <a:t>, e incluye iconos de </a:t>
            </a:r>
            <a:r>
              <a:rPr b="1" lang="en" sz="1200" u="sng">
                <a:solidFill>
                  <a:schemeClr val="hlink"/>
                </a:solidFill>
                <a:latin typeface="Source Sans Pro"/>
                <a:ea typeface="Source Sans Pro"/>
                <a:cs typeface="Source Sans Pro"/>
                <a:sym typeface="Source Sans Pro"/>
                <a:hlinkClick r:id="rId4"/>
              </a:rPr>
              <a:t>Flaticon</a:t>
            </a:r>
            <a:r>
              <a:rPr b="0" lang="en" sz="1200">
                <a:solidFill>
                  <a:schemeClr val="dk1"/>
                </a:solidFill>
                <a:latin typeface="Source Sans Pro"/>
                <a:ea typeface="Source Sans Pro"/>
                <a:cs typeface="Source Sans Pro"/>
                <a:sym typeface="Source Sans Pro"/>
              </a:rPr>
              <a:t>, e infografías e imágenes de </a:t>
            </a:r>
            <a:r>
              <a:rPr b="1" lang="en" sz="1200" u="sng">
                <a:solidFill>
                  <a:schemeClr val="hlink"/>
                </a:solidFill>
                <a:latin typeface="Source Sans Pro"/>
                <a:ea typeface="Source Sans Pro"/>
                <a:cs typeface="Source Sans Pro"/>
                <a:sym typeface="Source Sans Pro"/>
                <a:hlinkClick r:id="rId5"/>
              </a:rPr>
              <a:t>Freepik</a:t>
            </a:r>
            <a:endParaRPr b="1" sz="12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 and text ">
    <p:spTree>
      <p:nvGrpSpPr>
        <p:cNvPr id="283" name="Shape 283"/>
        <p:cNvGrpSpPr/>
        <p:nvPr/>
      </p:nvGrpSpPr>
      <p:grpSpPr>
        <a:xfrm>
          <a:off x="0" y="0"/>
          <a:ext cx="0" cy="0"/>
          <a:chOff x="0" y="0"/>
          <a:chExt cx="0" cy="0"/>
        </a:xfrm>
      </p:grpSpPr>
      <p:pic>
        <p:nvPicPr>
          <p:cNvPr id="284" name="Google Shape;284;p32"/>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285" name="Google Shape;285;p32"/>
          <p:cNvSpPr/>
          <p:nvPr/>
        </p:nvSpPr>
        <p:spPr>
          <a:xfrm>
            <a:off x="1001617" y="-19529"/>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6" name="Google Shape;286;p32"/>
          <p:cNvSpPr/>
          <p:nvPr/>
        </p:nvSpPr>
        <p:spPr>
          <a:xfrm>
            <a:off x="5335" y="4865047"/>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287" name="Google Shape;287;p32"/>
          <p:cNvGrpSpPr/>
          <p:nvPr/>
        </p:nvGrpSpPr>
        <p:grpSpPr>
          <a:xfrm>
            <a:off x="-303057" y="2435287"/>
            <a:ext cx="1199268" cy="599634"/>
            <a:chOff x="5638801" y="2709863"/>
            <a:chExt cx="495300" cy="247650"/>
          </a:xfrm>
        </p:grpSpPr>
        <p:sp>
          <p:nvSpPr>
            <p:cNvPr id="288" name="Google Shape;288;p32"/>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89" name="Google Shape;289;p32"/>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290" name="Google Shape;290;p32"/>
          <p:cNvGrpSpPr/>
          <p:nvPr/>
        </p:nvGrpSpPr>
        <p:grpSpPr>
          <a:xfrm>
            <a:off x="8501062" y="66897"/>
            <a:ext cx="686969" cy="696648"/>
            <a:chOff x="4911726" y="3608388"/>
            <a:chExt cx="225425" cy="228601"/>
          </a:xfrm>
        </p:grpSpPr>
        <p:sp>
          <p:nvSpPr>
            <p:cNvPr id="291" name="Google Shape;291;p32"/>
            <p:cNvSpPr/>
            <p:nvPr/>
          </p:nvSpPr>
          <p:spPr>
            <a:xfrm>
              <a:off x="4941888" y="3641726"/>
              <a:ext cx="195263" cy="195263"/>
            </a:xfrm>
            <a:custGeom>
              <a:rect b="b" l="l" r="r" t="t"/>
              <a:pathLst>
                <a:path extrusionOk="0" h="331" w="331">
                  <a:moveTo>
                    <a:pt x="75" y="0"/>
                  </a:moveTo>
                  <a:lnTo>
                    <a:pt x="256" y="1"/>
                  </a:lnTo>
                  <a:cubicBezTo>
                    <a:pt x="297" y="1"/>
                    <a:pt x="331" y="34"/>
                    <a:pt x="331" y="76"/>
                  </a:cubicBezTo>
                  <a:lnTo>
                    <a:pt x="330" y="256"/>
                  </a:lnTo>
                  <a:cubicBezTo>
                    <a:pt x="330" y="298"/>
                    <a:pt x="296" y="331"/>
                    <a:pt x="255" y="331"/>
                  </a:cubicBezTo>
                  <a:lnTo>
                    <a:pt x="75" y="330"/>
                  </a:lnTo>
                  <a:cubicBezTo>
                    <a:pt x="33" y="330"/>
                    <a:pt x="0" y="297"/>
                    <a:pt x="0" y="255"/>
                  </a:cubicBezTo>
                  <a:lnTo>
                    <a:pt x="0" y="75"/>
                  </a:lnTo>
                  <a:cubicBezTo>
                    <a:pt x="0" y="34"/>
                    <a:pt x="34" y="0"/>
                    <a:pt x="7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2" name="Google Shape;292;p32"/>
            <p:cNvSpPr/>
            <p:nvPr/>
          </p:nvSpPr>
          <p:spPr>
            <a:xfrm>
              <a:off x="4911726" y="3608388"/>
              <a:ext cx="193675" cy="195263"/>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293" name="Google Shape;293;p32"/>
          <p:cNvGrpSpPr/>
          <p:nvPr/>
        </p:nvGrpSpPr>
        <p:grpSpPr>
          <a:xfrm>
            <a:off x="299451" y="310078"/>
            <a:ext cx="8545096" cy="4523344"/>
            <a:chOff x="723900" y="552450"/>
            <a:chExt cx="7696200" cy="4038600"/>
          </a:xfrm>
        </p:grpSpPr>
        <p:sp>
          <p:nvSpPr>
            <p:cNvPr id="294" name="Google Shape;294;p32"/>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295" name="Google Shape;295;p32"/>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296" name="Google Shape;296;p32"/>
          <p:cNvSpPr txBox="1"/>
          <p:nvPr>
            <p:ph type="title"/>
          </p:nvPr>
        </p:nvSpPr>
        <p:spPr>
          <a:xfrm>
            <a:off x="723900" y="589879"/>
            <a:ext cx="7696200" cy="36729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000"/>
              <a:buFont typeface="Poppins"/>
              <a:buNone/>
              <a:defRPr b="1" sz="30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32"/>
          <p:cNvSpPr txBox="1"/>
          <p:nvPr>
            <p:ph idx="1" type="body"/>
          </p:nvPr>
        </p:nvSpPr>
        <p:spPr>
          <a:xfrm>
            <a:off x="723900" y="946485"/>
            <a:ext cx="7696200" cy="20340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400"/>
              <a:buNone/>
              <a:defRPr sz="1400">
                <a:latin typeface="Candara"/>
                <a:ea typeface="Candara"/>
                <a:cs typeface="Candara"/>
                <a:sym typeface="Candara"/>
              </a:defRPr>
            </a:lvl1pPr>
            <a:lvl2pPr indent="-228600" lvl="1" marL="914400" algn="l">
              <a:lnSpc>
                <a:spcPct val="90000"/>
              </a:lnSpc>
              <a:spcBef>
                <a:spcPts val="375"/>
              </a:spcBef>
              <a:spcAft>
                <a:spcPts val="0"/>
              </a:spcAft>
              <a:buClr>
                <a:schemeClr val="dk1"/>
              </a:buClr>
              <a:buSzPts val="1800"/>
              <a:buNone/>
              <a:defRPr>
                <a:latin typeface="Candara"/>
                <a:ea typeface="Candara"/>
                <a:cs typeface="Candara"/>
                <a:sym typeface="Candara"/>
              </a:defRPr>
            </a:lvl2pPr>
            <a:lvl3pPr indent="-228600" lvl="2" marL="1371600" algn="l">
              <a:lnSpc>
                <a:spcPct val="90000"/>
              </a:lnSpc>
              <a:spcBef>
                <a:spcPts val="375"/>
              </a:spcBef>
              <a:spcAft>
                <a:spcPts val="0"/>
              </a:spcAft>
              <a:buClr>
                <a:schemeClr val="dk1"/>
              </a:buClr>
              <a:buSzPts val="1500"/>
              <a:buNone/>
              <a:defRPr>
                <a:latin typeface="Candara"/>
                <a:ea typeface="Candara"/>
                <a:cs typeface="Candara"/>
                <a:sym typeface="Candara"/>
              </a:defRPr>
            </a:lvl3pPr>
            <a:lvl4pPr indent="-228600" lvl="3" marL="1828800" algn="l">
              <a:lnSpc>
                <a:spcPct val="90000"/>
              </a:lnSpc>
              <a:spcBef>
                <a:spcPts val="375"/>
              </a:spcBef>
              <a:spcAft>
                <a:spcPts val="0"/>
              </a:spcAft>
              <a:buClr>
                <a:schemeClr val="dk1"/>
              </a:buClr>
              <a:buSzPts val="1350"/>
              <a:buNone/>
              <a:defRPr>
                <a:latin typeface="Candara"/>
                <a:ea typeface="Candara"/>
                <a:cs typeface="Candara"/>
                <a:sym typeface="Candara"/>
              </a:defRPr>
            </a:lvl4pPr>
            <a:lvl5pPr indent="-228600" lvl="4" marL="2286000" algn="l">
              <a:lnSpc>
                <a:spcPct val="90000"/>
              </a:lnSpc>
              <a:spcBef>
                <a:spcPts val="375"/>
              </a:spcBef>
              <a:spcAft>
                <a:spcPts val="0"/>
              </a:spcAft>
              <a:buClr>
                <a:schemeClr val="dk1"/>
              </a:buClr>
              <a:buSzPts val="1350"/>
              <a:buNone/>
              <a:defRPr>
                <a:latin typeface="Candara"/>
                <a:ea typeface="Candara"/>
                <a:cs typeface="Candara"/>
                <a:sym typeface="Candara"/>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8" name="Google Shape;298;p32"/>
          <p:cNvSpPr/>
          <p:nvPr/>
        </p:nvSpPr>
        <p:spPr>
          <a:xfrm>
            <a:off x="4016643" y="4944458"/>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2"/>
        </a:solidFill>
      </p:bgPr>
    </p:bg>
    <p:spTree>
      <p:nvGrpSpPr>
        <p:cNvPr id="299" name="Shape 299"/>
        <p:cNvGrpSpPr/>
        <p:nvPr/>
      </p:nvGrpSpPr>
      <p:grpSpPr>
        <a:xfrm>
          <a:off x="0" y="0"/>
          <a:ext cx="0" cy="0"/>
          <a:chOff x="0" y="0"/>
          <a:chExt cx="0" cy="0"/>
        </a:xfrm>
      </p:grpSpPr>
      <p:pic>
        <p:nvPicPr>
          <p:cNvPr id="300" name="Google Shape;300;p33"/>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grpSp>
        <p:nvGrpSpPr>
          <p:cNvPr id="301" name="Google Shape;301;p33"/>
          <p:cNvGrpSpPr/>
          <p:nvPr/>
        </p:nvGrpSpPr>
        <p:grpSpPr>
          <a:xfrm>
            <a:off x="299451" y="310078"/>
            <a:ext cx="8545096" cy="4523344"/>
            <a:chOff x="723900" y="552450"/>
            <a:chExt cx="7696200" cy="4038600"/>
          </a:xfrm>
        </p:grpSpPr>
        <p:sp>
          <p:nvSpPr>
            <p:cNvPr id="302" name="Google Shape;302;p33"/>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303" name="Google Shape;303;p33"/>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304" name="Google Shape;304;p33"/>
          <p:cNvSpPr txBox="1"/>
          <p:nvPr>
            <p:ph type="title"/>
          </p:nvPr>
        </p:nvSpPr>
        <p:spPr>
          <a:xfrm>
            <a:off x="628650" y="1243260"/>
            <a:ext cx="7886700" cy="265698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300"/>
              <a:buFont typeface="Poppins"/>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306" name="Shape 306"/>
        <p:cNvGrpSpPr/>
        <p:nvPr/>
      </p:nvGrpSpPr>
      <p:grpSpPr>
        <a:xfrm>
          <a:off x="0" y="0"/>
          <a:ext cx="0" cy="0"/>
          <a:chOff x="0" y="0"/>
          <a:chExt cx="0" cy="0"/>
        </a:xfrm>
      </p:grpSpPr>
      <p:pic>
        <p:nvPicPr>
          <p:cNvPr id="307" name="Google Shape;307;p35"/>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308" name="Google Shape;308;p35"/>
          <p:cNvSpPr/>
          <p:nvPr/>
        </p:nvSpPr>
        <p:spPr>
          <a:xfrm>
            <a:off x="-609965" y="2547414"/>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9" name="Google Shape;309;p35"/>
          <p:cNvSpPr/>
          <p:nvPr/>
        </p:nvSpPr>
        <p:spPr>
          <a:xfrm>
            <a:off x="7998784" y="2276056"/>
            <a:ext cx="1145216" cy="751548"/>
          </a:xfrm>
          <a:custGeom>
            <a:rect b="b" l="l" r="r" t="t"/>
            <a:pathLst>
              <a:path extrusionOk="0" h="453" w="691">
                <a:moveTo>
                  <a:pt x="187" y="48"/>
                </a:moveTo>
                <a:cubicBezTo>
                  <a:pt x="230" y="25"/>
                  <a:pt x="280" y="11"/>
                  <a:pt x="332" y="8"/>
                </a:cubicBezTo>
                <a:cubicBezTo>
                  <a:pt x="520" y="0"/>
                  <a:pt x="680" y="146"/>
                  <a:pt x="689" y="335"/>
                </a:cubicBezTo>
                <a:cubicBezTo>
                  <a:pt x="691" y="384"/>
                  <a:pt x="652" y="426"/>
                  <a:pt x="603" y="428"/>
                </a:cubicBezTo>
                <a:cubicBezTo>
                  <a:pt x="553" y="431"/>
                  <a:pt x="511" y="392"/>
                  <a:pt x="509" y="343"/>
                </a:cubicBezTo>
                <a:cubicBezTo>
                  <a:pt x="505" y="253"/>
                  <a:pt x="429" y="184"/>
                  <a:pt x="340" y="188"/>
                </a:cubicBezTo>
                <a:cubicBezTo>
                  <a:pt x="297" y="190"/>
                  <a:pt x="257" y="208"/>
                  <a:pt x="228" y="240"/>
                </a:cubicBezTo>
                <a:cubicBezTo>
                  <a:pt x="198" y="272"/>
                  <a:pt x="183" y="314"/>
                  <a:pt x="185" y="357"/>
                </a:cubicBezTo>
                <a:cubicBezTo>
                  <a:pt x="187" y="407"/>
                  <a:pt x="149" y="448"/>
                  <a:pt x="99" y="451"/>
                </a:cubicBezTo>
                <a:cubicBezTo>
                  <a:pt x="50" y="453"/>
                  <a:pt x="8" y="414"/>
                  <a:pt x="6" y="365"/>
                </a:cubicBezTo>
                <a:cubicBezTo>
                  <a:pt x="0" y="229"/>
                  <a:pt x="74" y="108"/>
                  <a:pt x="187" y="48"/>
                </a:cubicBez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0" name="Google Shape;310;p35"/>
          <p:cNvSpPr/>
          <p:nvPr/>
        </p:nvSpPr>
        <p:spPr>
          <a:xfrm rot="5400000">
            <a:off x="1919810" y="-132059"/>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1" name="Google Shape;311;p35"/>
          <p:cNvSpPr/>
          <p:nvPr/>
        </p:nvSpPr>
        <p:spPr>
          <a:xfrm>
            <a:off x="402779" y="408559"/>
            <a:ext cx="8531221" cy="4524058"/>
          </a:xfrm>
          <a:prstGeom prst="roundRect">
            <a:avLst>
              <a:gd fmla="val 6817" name="adj"/>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12" name="Google Shape;312;p35"/>
          <p:cNvGrpSpPr/>
          <p:nvPr/>
        </p:nvGrpSpPr>
        <p:grpSpPr>
          <a:xfrm>
            <a:off x="307869" y="205910"/>
            <a:ext cx="8548927" cy="4523344"/>
            <a:chOff x="711402" y="543517"/>
            <a:chExt cx="7699650" cy="4038600"/>
          </a:xfrm>
        </p:grpSpPr>
        <p:sp>
          <p:nvSpPr>
            <p:cNvPr id="313" name="Google Shape;313;p35"/>
            <p:cNvSpPr/>
            <p:nvPr/>
          </p:nvSpPr>
          <p:spPr>
            <a:xfrm>
              <a:off x="711402" y="543517"/>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314" name="Google Shape;314;p35"/>
            <p:cNvCxnSpPr/>
            <p:nvPr/>
          </p:nvCxnSpPr>
          <p:spPr>
            <a:xfrm>
              <a:off x="714852" y="1080005"/>
              <a:ext cx="7696200" cy="0"/>
            </a:xfrm>
            <a:prstGeom prst="straightConnector1">
              <a:avLst/>
            </a:prstGeom>
            <a:noFill/>
            <a:ln cap="flat" cmpd="sng" w="12700">
              <a:solidFill>
                <a:schemeClr val="dk1"/>
              </a:solidFill>
              <a:prstDash val="solid"/>
              <a:miter lim="800000"/>
              <a:headEnd len="sm" w="sm" type="none"/>
              <a:tailEnd len="sm" w="sm" type="none"/>
            </a:ln>
          </p:spPr>
        </p:cxnSp>
      </p:grpSp>
      <p:sp>
        <p:nvSpPr>
          <p:cNvPr id="315" name="Google Shape;315;p35"/>
          <p:cNvSpPr/>
          <p:nvPr/>
        </p:nvSpPr>
        <p:spPr>
          <a:xfrm>
            <a:off x="5955937" y="-55897"/>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316" name="Shape 316"/>
        <p:cNvGrpSpPr/>
        <p:nvPr/>
      </p:nvGrpSpPr>
      <p:grpSpPr>
        <a:xfrm>
          <a:off x="0" y="0"/>
          <a:ext cx="0" cy="0"/>
          <a:chOff x="0" y="0"/>
          <a:chExt cx="0" cy="0"/>
        </a:xfrm>
      </p:grpSpPr>
      <p:pic>
        <p:nvPicPr>
          <p:cNvPr id="317" name="Google Shape;317;p36"/>
          <p:cNvPicPr preferRelativeResize="0"/>
          <p:nvPr/>
        </p:nvPicPr>
        <p:blipFill rotWithShape="1">
          <a:blip r:embed="rId2">
            <a:alphaModFix amt="56000"/>
          </a:blip>
          <a:srcRect b="0" l="0" r="0" t="0"/>
          <a:stretch/>
        </p:blipFill>
        <p:spPr>
          <a:xfrm>
            <a:off x="-20663" y="-25831"/>
            <a:ext cx="9205992" cy="5207431"/>
          </a:xfrm>
          <a:prstGeom prst="rect">
            <a:avLst/>
          </a:prstGeom>
          <a:noFill/>
          <a:ln>
            <a:noFill/>
          </a:ln>
          <a:effectLst>
            <a:outerShdw sx="1000" rotWithShape="0" algn="ctr" dist="50800" sy="1000">
              <a:srgbClr val="000000"/>
            </a:outerShdw>
          </a:effectLst>
        </p:spPr>
      </p:pic>
      <p:sp>
        <p:nvSpPr>
          <p:cNvPr id="318" name="Google Shape;318;p36"/>
          <p:cNvSpPr/>
          <p:nvPr/>
        </p:nvSpPr>
        <p:spPr>
          <a:xfrm>
            <a:off x="7065777" y="5039083"/>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9" name="Google Shape;319;p36"/>
          <p:cNvSpPr/>
          <p:nvPr/>
        </p:nvSpPr>
        <p:spPr>
          <a:xfrm>
            <a:off x="4236763" y="-59751"/>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0" name="Google Shape;320;p36"/>
          <p:cNvSpPr/>
          <p:nvPr/>
        </p:nvSpPr>
        <p:spPr>
          <a:xfrm rot="5400000">
            <a:off x="-243290" y="4405908"/>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321" name="Google Shape;321;p36"/>
          <p:cNvGrpSpPr/>
          <p:nvPr/>
        </p:nvGrpSpPr>
        <p:grpSpPr>
          <a:xfrm>
            <a:off x="299452" y="310078"/>
            <a:ext cx="8545096" cy="4523344"/>
            <a:chOff x="723900" y="552450"/>
            <a:chExt cx="7696200" cy="4038600"/>
          </a:xfrm>
        </p:grpSpPr>
        <p:sp>
          <p:nvSpPr>
            <p:cNvPr id="322" name="Google Shape;322;p36"/>
            <p:cNvSpPr/>
            <p:nvPr/>
          </p:nvSpPr>
          <p:spPr>
            <a:xfrm>
              <a:off x="723900" y="552450"/>
              <a:ext cx="7696200" cy="4038600"/>
            </a:xfrm>
            <a:prstGeom prst="roundRect">
              <a:avLst>
                <a:gd fmla="val 6817" name="adj"/>
              </a:avLst>
            </a:prstGeom>
            <a:solidFill>
              <a:schemeClr val="accent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cxnSp>
          <p:nvCxnSpPr>
            <p:cNvPr id="323" name="Google Shape;323;p36"/>
            <p:cNvCxnSpPr/>
            <p:nvPr/>
          </p:nvCxnSpPr>
          <p:spPr>
            <a:xfrm>
              <a:off x="723900" y="1080005"/>
              <a:ext cx="7696200" cy="0"/>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Poppins"/>
              <a:buNone/>
              <a:defRPr b="0" i="0" sz="3300" u="none" cap="none" strike="noStrik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Source Sans Pro"/>
                <a:ea typeface="Source Sans Pro"/>
                <a:cs typeface="Source Sans Pro"/>
                <a:sym typeface="Source Sans Pro"/>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Source Sans Pro"/>
                <a:ea typeface="Source Sans Pro"/>
                <a:cs typeface="Source Sans Pro"/>
                <a:sym typeface="Source Sans Pro"/>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Source Sans Pro"/>
                <a:ea typeface="Source Sans Pro"/>
                <a:cs typeface="Source Sans Pro"/>
                <a:sym typeface="Source Sans Pro"/>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Source Sans Pro"/>
                <a:ea typeface="Source Sans Pro"/>
                <a:cs typeface="Source Sans Pro"/>
                <a:sym typeface="Source Sans Pro"/>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Source Sans Pro"/>
                <a:ea typeface="Source Sans Pro"/>
                <a:cs typeface="Source Sans Pro"/>
                <a:sym typeface="Source Sans Pro"/>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37"/>
          <p:cNvGrpSpPr/>
          <p:nvPr/>
        </p:nvGrpSpPr>
        <p:grpSpPr>
          <a:xfrm>
            <a:off x="1418887" y="-92684"/>
            <a:ext cx="1199268" cy="599634"/>
            <a:chOff x="5638801" y="2709863"/>
            <a:chExt cx="495300" cy="247650"/>
          </a:xfrm>
        </p:grpSpPr>
        <p:sp>
          <p:nvSpPr>
            <p:cNvPr id="329" name="Google Shape;329;p37"/>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0" name="Google Shape;330;p37"/>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31" name="Google Shape;331;p37"/>
          <p:cNvSpPr txBox="1"/>
          <p:nvPr>
            <p:ph type="ctrTitle"/>
          </p:nvPr>
        </p:nvSpPr>
        <p:spPr>
          <a:xfrm>
            <a:off x="1251020" y="1283451"/>
            <a:ext cx="6641960" cy="211825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Poppins"/>
              <a:buNone/>
            </a:pPr>
            <a:r>
              <a:rPr lang="en"/>
              <a:t>LiveStreamer</a:t>
            </a:r>
            <a:endParaRPr/>
          </a:p>
          <a:p>
            <a:pPr indent="0" lvl="0" marL="0" rtl="0" algn="ctr">
              <a:lnSpc>
                <a:spcPct val="100000"/>
              </a:lnSpc>
              <a:spcBef>
                <a:spcPts val="0"/>
              </a:spcBef>
              <a:spcAft>
                <a:spcPts val="0"/>
              </a:spcAft>
              <a:buClr>
                <a:schemeClr val="dk1"/>
              </a:buClr>
              <a:buSzPts val="4000"/>
              <a:buFont typeface="Poppins"/>
              <a:buNone/>
            </a:pPr>
            <a:r>
              <a:t/>
            </a:r>
            <a:endParaRPr/>
          </a:p>
        </p:txBody>
      </p:sp>
      <p:sp>
        <p:nvSpPr>
          <p:cNvPr id="332" name="Google Shape;332;p37"/>
          <p:cNvSpPr txBox="1"/>
          <p:nvPr>
            <p:ph idx="1" type="subTitle"/>
          </p:nvPr>
        </p:nvSpPr>
        <p:spPr>
          <a:xfrm>
            <a:off x="1436914" y="3473910"/>
            <a:ext cx="6270172" cy="35295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760"/>
              <a:buNone/>
            </a:pPr>
            <a:r>
              <a:rPr lang="en" sz="1060"/>
              <a:t>Livestreamer - decentralized twitch that gives viewers generative NFT and allows </a:t>
            </a:r>
            <a:endParaRPr sz="1060"/>
          </a:p>
          <a:p>
            <a:pPr indent="0" lvl="0" marL="0" rtl="0" algn="ctr">
              <a:lnSpc>
                <a:spcPct val="100000"/>
              </a:lnSpc>
              <a:spcBef>
                <a:spcPts val="0"/>
              </a:spcBef>
              <a:spcAft>
                <a:spcPts val="0"/>
              </a:spcAft>
              <a:buClr>
                <a:schemeClr val="dk1"/>
              </a:buClr>
              <a:buSzPts val="760"/>
              <a:buNone/>
            </a:pPr>
            <a:r>
              <a:rPr lang="en" sz="1060"/>
              <a:t>them to support the creators using paid subscriptions</a:t>
            </a:r>
            <a:endParaRPr sz="1060"/>
          </a:p>
        </p:txBody>
      </p:sp>
      <p:sp>
        <p:nvSpPr>
          <p:cNvPr id="333" name="Google Shape;333;p37"/>
          <p:cNvSpPr/>
          <p:nvPr/>
        </p:nvSpPr>
        <p:spPr>
          <a:xfrm flipH="1">
            <a:off x="1143803" y="644615"/>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34" name="Google Shape;334;p37"/>
          <p:cNvSpPr/>
          <p:nvPr/>
        </p:nvSpPr>
        <p:spPr>
          <a:xfrm flipH="1">
            <a:off x="1383816" y="644615"/>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35" name="Google Shape;335;p37"/>
          <p:cNvSpPr/>
          <p:nvPr/>
        </p:nvSpPr>
        <p:spPr>
          <a:xfrm flipH="1">
            <a:off x="1623829" y="644615"/>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36" name="Google Shape;336;p37"/>
          <p:cNvSpPr/>
          <p:nvPr/>
        </p:nvSpPr>
        <p:spPr>
          <a:xfrm>
            <a:off x="2032807" y="3416995"/>
            <a:ext cx="5078400" cy="466800"/>
          </a:xfrm>
          <a:prstGeom prst="roundRect">
            <a:avLst>
              <a:gd fmla="val 14685" name="adj"/>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37" name="Google Shape;337;p37"/>
          <p:cNvGrpSpPr/>
          <p:nvPr/>
        </p:nvGrpSpPr>
        <p:grpSpPr>
          <a:xfrm>
            <a:off x="874596" y="980310"/>
            <a:ext cx="812385" cy="815360"/>
            <a:chOff x="2759075" y="2149476"/>
            <a:chExt cx="433388" cy="434975"/>
          </a:xfrm>
        </p:grpSpPr>
        <p:sp>
          <p:nvSpPr>
            <p:cNvPr id="338" name="Google Shape;338;p37"/>
            <p:cNvSpPr/>
            <p:nvPr/>
          </p:nvSpPr>
          <p:spPr>
            <a:xfrm>
              <a:off x="2759075" y="2149476"/>
              <a:ext cx="433388"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39" name="Google Shape;339;p37"/>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40" name="Google Shape;340;p37"/>
          <p:cNvSpPr/>
          <p:nvPr/>
        </p:nvSpPr>
        <p:spPr>
          <a:xfrm>
            <a:off x="7280617" y="4194724"/>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1" name="Google Shape;341;p37"/>
          <p:cNvSpPr/>
          <p:nvPr/>
        </p:nvSpPr>
        <p:spPr>
          <a:xfrm>
            <a:off x="4507221" y="996549"/>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2" name="Google Shape;342;p37"/>
          <p:cNvSpPr/>
          <p:nvPr/>
        </p:nvSpPr>
        <p:spPr>
          <a:xfrm>
            <a:off x="2953152" y="4140145"/>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3" name="Google Shape;343;p37"/>
          <p:cNvSpPr/>
          <p:nvPr/>
        </p:nvSpPr>
        <p:spPr>
          <a:xfrm>
            <a:off x="5833460" y="139150"/>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4" name="Google Shape;344;p37"/>
          <p:cNvSpPr/>
          <p:nvPr/>
        </p:nvSpPr>
        <p:spPr>
          <a:xfrm>
            <a:off x="8523416" y="-276977"/>
            <a:ext cx="590213" cy="595052"/>
          </a:xfrm>
          <a:custGeom>
            <a:rect b="b" l="l" r="r" t="t"/>
            <a:pathLst>
              <a:path extrusionOk="0" h="331" w="331">
                <a:moveTo>
                  <a:pt x="34" y="0"/>
                </a:moveTo>
                <a:lnTo>
                  <a:pt x="298" y="0"/>
                </a:lnTo>
                <a:cubicBezTo>
                  <a:pt x="316" y="1"/>
                  <a:pt x="331" y="15"/>
                  <a:pt x="331" y="34"/>
                </a:cubicBezTo>
                <a:lnTo>
                  <a:pt x="330" y="298"/>
                </a:lnTo>
                <a:cubicBezTo>
                  <a:pt x="330" y="316"/>
                  <a:pt x="316" y="331"/>
                  <a:pt x="297" y="331"/>
                </a:cubicBezTo>
                <a:lnTo>
                  <a:pt x="33" y="330"/>
                </a:lnTo>
                <a:cubicBezTo>
                  <a:pt x="15" y="330"/>
                  <a:pt x="0" y="315"/>
                  <a:pt x="0" y="297"/>
                </a:cubicBezTo>
                <a:lnTo>
                  <a:pt x="1" y="33"/>
                </a:lnTo>
                <a:cubicBezTo>
                  <a:pt x="1" y="15"/>
                  <a:pt x="16" y="0"/>
                  <a:pt x="34" y="0"/>
                </a:cubicBezTo>
                <a:close/>
              </a:path>
            </a:pathLst>
          </a:custGeom>
          <a:solidFill>
            <a:schemeClr val="accent3"/>
          </a:solidFill>
          <a:ln cap="flat" cmpd="sng" w="15875">
            <a:solidFill>
              <a:schemeClr val="dk1"/>
            </a:solidFill>
            <a:prstDash val="solid"/>
            <a:round/>
            <a:headEnd len="sm" w="sm" type="none"/>
            <a:tailEnd len="sm" w="sm" type="none"/>
          </a:ln>
          <a:effectLst>
            <a:outerShdw rotWithShape="0" algn="tl" dir="2700000" dist="114300">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5" name="Google Shape;345;p37"/>
          <p:cNvSpPr/>
          <p:nvPr/>
        </p:nvSpPr>
        <p:spPr>
          <a:xfrm>
            <a:off x="7982978" y="1947796"/>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6" name="Google Shape;346;p37"/>
          <p:cNvSpPr/>
          <p:nvPr/>
        </p:nvSpPr>
        <p:spPr>
          <a:xfrm>
            <a:off x="1596033" y="4036611"/>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7" name="Google Shape;347;p37"/>
          <p:cNvSpPr/>
          <p:nvPr/>
        </p:nvSpPr>
        <p:spPr>
          <a:xfrm>
            <a:off x="1077455" y="2098352"/>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8" name="Google Shape;348;p37"/>
          <p:cNvSpPr/>
          <p:nvPr/>
        </p:nvSpPr>
        <p:spPr>
          <a:xfrm rot="5400000">
            <a:off x="-134141" y="4695154"/>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49" name="Google Shape;349;p37"/>
          <p:cNvSpPr/>
          <p:nvPr/>
        </p:nvSpPr>
        <p:spPr>
          <a:xfrm>
            <a:off x="6016163" y="5047352"/>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350" name="Google Shape;350;p37"/>
          <p:cNvGrpSpPr/>
          <p:nvPr/>
        </p:nvGrpSpPr>
        <p:grpSpPr>
          <a:xfrm>
            <a:off x="8106561" y="4128394"/>
            <a:ext cx="773659" cy="963355"/>
            <a:chOff x="6696077" y="2921001"/>
            <a:chExt cx="330200" cy="411163"/>
          </a:xfrm>
        </p:grpSpPr>
        <p:sp>
          <p:nvSpPr>
            <p:cNvPr id="351" name="Google Shape;351;p37"/>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352" name="Google Shape;352;p37"/>
            <p:cNvGrpSpPr/>
            <p:nvPr/>
          </p:nvGrpSpPr>
          <p:grpSpPr>
            <a:xfrm>
              <a:off x="6696077" y="2921001"/>
              <a:ext cx="327022" cy="411163"/>
              <a:chOff x="6696077" y="2921001"/>
              <a:chExt cx="327022" cy="411163"/>
            </a:xfrm>
          </p:grpSpPr>
          <p:grpSp>
            <p:nvGrpSpPr>
              <p:cNvPr id="353" name="Google Shape;353;p37"/>
              <p:cNvGrpSpPr/>
              <p:nvPr/>
            </p:nvGrpSpPr>
            <p:grpSpPr>
              <a:xfrm>
                <a:off x="6696077" y="2921001"/>
                <a:ext cx="327022" cy="411163"/>
                <a:chOff x="6696077" y="2921001"/>
                <a:chExt cx="327022" cy="411163"/>
              </a:xfrm>
            </p:grpSpPr>
            <p:sp>
              <p:nvSpPr>
                <p:cNvPr id="354" name="Google Shape;354;p37"/>
                <p:cNvSpPr/>
                <p:nvPr/>
              </p:nvSpPr>
              <p:spPr>
                <a:xfrm>
                  <a:off x="6696077" y="2921001"/>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5" name="Google Shape;355;p37"/>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6" name="Google Shape;356;p37"/>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57" name="Google Shape;357;p37"/>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58" name="Google Shape;358;p37"/>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sp>
        <p:nvSpPr>
          <p:cNvPr id="359" name="Google Shape;359;p37"/>
          <p:cNvSpPr/>
          <p:nvPr/>
        </p:nvSpPr>
        <p:spPr>
          <a:xfrm rot="10800000">
            <a:off x="8854936" y="1816321"/>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500"/>
                                        <p:tgtEl>
                                          <p:spTgt spid="3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idx="1" type="body"/>
          </p:nvPr>
        </p:nvSpPr>
        <p:spPr>
          <a:xfrm>
            <a:off x="913602" y="2571675"/>
            <a:ext cx="5439600" cy="1596600"/>
          </a:xfrm>
          <a:prstGeom prst="rect">
            <a:avLst/>
          </a:prstGeom>
          <a:noFill/>
          <a:ln>
            <a:noFill/>
          </a:ln>
        </p:spPr>
        <p:txBody>
          <a:bodyPr anchorCtr="0" anchor="t" bIns="45700" lIns="91425" spcFirstLastPara="1" rIns="91425" wrap="square" tIns="45700">
            <a:normAutofit/>
          </a:bodyPr>
          <a:lstStyle/>
          <a:p>
            <a:pPr indent="0" lvl="0" marL="0" rtl="0" algn="just">
              <a:spcBef>
                <a:spcPts val="750"/>
              </a:spcBef>
              <a:spcAft>
                <a:spcPts val="0"/>
              </a:spcAft>
              <a:buClr>
                <a:schemeClr val="dk1"/>
              </a:buClr>
              <a:buSzPts val="1100"/>
              <a:buFont typeface="Arial"/>
              <a:buNone/>
            </a:pPr>
            <a:r>
              <a:rPr lang="en"/>
              <a:t>The LiveStreamer is a decentralized twitch that gives viewers generative NFT and allows them to support the creators using paid subscriptions that utilizes various technologies to provide a comprehensive and engaging experience for its users. Livepeer is used as the underlying infrastructure for the live streaming aspect of the platform, allowing for low-cost and scalable streaming to a global audience.</a:t>
            </a:r>
            <a:endParaRPr/>
          </a:p>
        </p:txBody>
      </p:sp>
      <p:sp>
        <p:nvSpPr>
          <p:cNvPr id="365" name="Google Shape;365;p38"/>
          <p:cNvSpPr txBox="1"/>
          <p:nvPr>
            <p:ph idx="2" type="body"/>
          </p:nvPr>
        </p:nvSpPr>
        <p:spPr>
          <a:xfrm>
            <a:off x="913590" y="1923530"/>
            <a:ext cx="4607446" cy="72335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None/>
            </a:pPr>
            <a:r>
              <a:rPr lang="en"/>
              <a:t>INTRODUCtiÓN</a:t>
            </a:r>
            <a:endParaRPr/>
          </a:p>
        </p:txBody>
      </p:sp>
      <p:grpSp>
        <p:nvGrpSpPr>
          <p:cNvPr id="366" name="Google Shape;366;p38"/>
          <p:cNvGrpSpPr/>
          <p:nvPr/>
        </p:nvGrpSpPr>
        <p:grpSpPr>
          <a:xfrm rot="-5400000">
            <a:off x="6183825" y="3710807"/>
            <a:ext cx="951866" cy="380748"/>
            <a:chOff x="5486401" y="3944938"/>
            <a:chExt cx="246062" cy="98425"/>
          </a:xfrm>
        </p:grpSpPr>
        <p:sp>
          <p:nvSpPr>
            <p:cNvPr id="367" name="Google Shape;367;p38"/>
            <p:cNvSpPr/>
            <p:nvPr/>
          </p:nvSpPr>
          <p:spPr>
            <a:xfrm>
              <a:off x="5637213" y="3944938"/>
              <a:ext cx="95250" cy="98425"/>
            </a:xfrm>
            <a:custGeom>
              <a:rect b="b" l="l" r="r" t="t"/>
              <a:pathLst>
                <a:path extrusionOk="0" h="167" w="161">
                  <a:moveTo>
                    <a:pt x="112" y="157"/>
                  </a:moveTo>
                  <a:cubicBezTo>
                    <a:pt x="98" y="165"/>
                    <a:pt x="83" y="167"/>
                    <a:pt x="68" y="164"/>
                  </a:cubicBezTo>
                  <a:cubicBezTo>
                    <a:pt x="49" y="160"/>
                    <a:pt x="32" y="147"/>
                    <a:pt x="21" y="128"/>
                  </a:cubicBezTo>
                  <a:cubicBezTo>
                    <a:pt x="0" y="91"/>
                    <a:pt x="10" y="40"/>
                    <a:pt x="42" y="16"/>
                  </a:cubicBezTo>
                  <a:lnTo>
                    <a:pt x="42" y="16"/>
                  </a:lnTo>
                  <a:cubicBezTo>
                    <a:pt x="57" y="4"/>
                    <a:pt x="76" y="0"/>
                    <a:pt x="94" y="4"/>
                  </a:cubicBezTo>
                  <a:cubicBezTo>
                    <a:pt x="113" y="8"/>
                    <a:pt x="130" y="21"/>
                    <a:pt x="141" y="40"/>
                  </a:cubicBezTo>
                  <a:cubicBezTo>
                    <a:pt x="161" y="77"/>
                    <a:pt x="152" y="127"/>
                    <a:pt x="120" y="152"/>
                  </a:cubicBezTo>
                  <a:cubicBezTo>
                    <a:pt x="117" y="154"/>
                    <a:pt x="115" y="156"/>
                    <a:pt x="112" y="157"/>
                  </a:cubicBezTo>
                  <a:close/>
                  <a:moveTo>
                    <a:pt x="50" y="27"/>
                  </a:moveTo>
                  <a:cubicBezTo>
                    <a:pt x="23" y="47"/>
                    <a:pt x="16" y="90"/>
                    <a:pt x="33" y="121"/>
                  </a:cubicBezTo>
                  <a:cubicBezTo>
                    <a:pt x="42" y="137"/>
                    <a:pt x="55" y="147"/>
                    <a:pt x="71" y="151"/>
                  </a:cubicBezTo>
                  <a:cubicBezTo>
                    <a:pt x="85" y="154"/>
                    <a:pt x="99" y="150"/>
                    <a:pt x="112" y="141"/>
                  </a:cubicBezTo>
                  <a:cubicBezTo>
                    <a:pt x="139" y="120"/>
                    <a:pt x="146" y="78"/>
                    <a:pt x="129" y="46"/>
                  </a:cubicBezTo>
                  <a:cubicBezTo>
                    <a:pt x="120" y="31"/>
                    <a:pt x="106" y="20"/>
                    <a:pt x="91" y="17"/>
                  </a:cubicBezTo>
                  <a:cubicBezTo>
                    <a:pt x="77" y="14"/>
                    <a:pt x="62" y="18"/>
                    <a:pt x="50" y="27"/>
                  </a:cubicBezTo>
                  <a:lnTo>
                    <a:pt x="50" y="27"/>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68" name="Google Shape;368;p38"/>
            <p:cNvSpPr/>
            <p:nvPr/>
          </p:nvSpPr>
          <p:spPr>
            <a:xfrm>
              <a:off x="5486401" y="3944938"/>
              <a:ext cx="200025" cy="98425"/>
            </a:xfrm>
            <a:custGeom>
              <a:rect b="b" l="l" r="r" t="t"/>
              <a:pathLst>
                <a:path extrusionOk="0" h="166" w="339">
                  <a:moveTo>
                    <a:pt x="337" y="166"/>
                  </a:moveTo>
                  <a:lnTo>
                    <a:pt x="337" y="166"/>
                  </a:lnTo>
                  <a:lnTo>
                    <a:pt x="70" y="163"/>
                  </a:lnTo>
                  <a:cubicBezTo>
                    <a:pt x="46" y="163"/>
                    <a:pt x="24" y="149"/>
                    <a:pt x="11" y="126"/>
                  </a:cubicBezTo>
                  <a:cubicBezTo>
                    <a:pt x="10" y="123"/>
                    <a:pt x="9" y="121"/>
                    <a:pt x="7" y="119"/>
                  </a:cubicBezTo>
                  <a:cubicBezTo>
                    <a:pt x="7" y="118"/>
                    <a:pt x="7" y="117"/>
                    <a:pt x="7" y="117"/>
                  </a:cubicBezTo>
                  <a:lnTo>
                    <a:pt x="6" y="115"/>
                  </a:lnTo>
                  <a:cubicBezTo>
                    <a:pt x="6" y="114"/>
                    <a:pt x="5" y="113"/>
                    <a:pt x="5" y="111"/>
                  </a:cubicBezTo>
                  <a:cubicBezTo>
                    <a:pt x="5" y="110"/>
                    <a:pt x="4" y="110"/>
                    <a:pt x="4" y="109"/>
                  </a:cubicBezTo>
                  <a:lnTo>
                    <a:pt x="4" y="107"/>
                  </a:lnTo>
                  <a:cubicBezTo>
                    <a:pt x="3" y="106"/>
                    <a:pt x="3" y="105"/>
                    <a:pt x="3" y="103"/>
                  </a:cubicBezTo>
                  <a:cubicBezTo>
                    <a:pt x="3" y="103"/>
                    <a:pt x="2" y="102"/>
                    <a:pt x="2" y="101"/>
                  </a:cubicBezTo>
                  <a:lnTo>
                    <a:pt x="2" y="99"/>
                  </a:lnTo>
                  <a:cubicBezTo>
                    <a:pt x="2" y="98"/>
                    <a:pt x="1" y="97"/>
                    <a:pt x="1" y="95"/>
                  </a:cubicBezTo>
                  <a:cubicBezTo>
                    <a:pt x="1" y="93"/>
                    <a:pt x="1" y="91"/>
                    <a:pt x="0" y="88"/>
                  </a:cubicBezTo>
                  <a:lnTo>
                    <a:pt x="0" y="86"/>
                  </a:lnTo>
                  <a:cubicBezTo>
                    <a:pt x="0" y="85"/>
                    <a:pt x="0" y="83"/>
                    <a:pt x="0" y="82"/>
                  </a:cubicBezTo>
                  <a:lnTo>
                    <a:pt x="0" y="81"/>
                  </a:lnTo>
                  <a:cubicBezTo>
                    <a:pt x="0" y="78"/>
                    <a:pt x="0" y="75"/>
                    <a:pt x="1" y="72"/>
                  </a:cubicBezTo>
                  <a:cubicBezTo>
                    <a:pt x="1" y="71"/>
                    <a:pt x="1" y="70"/>
                    <a:pt x="1" y="70"/>
                  </a:cubicBezTo>
                  <a:cubicBezTo>
                    <a:pt x="1" y="67"/>
                    <a:pt x="2" y="65"/>
                    <a:pt x="2" y="62"/>
                  </a:cubicBezTo>
                  <a:cubicBezTo>
                    <a:pt x="2" y="62"/>
                    <a:pt x="2" y="61"/>
                    <a:pt x="2" y="61"/>
                  </a:cubicBezTo>
                  <a:cubicBezTo>
                    <a:pt x="2" y="61"/>
                    <a:pt x="3" y="60"/>
                    <a:pt x="3" y="60"/>
                  </a:cubicBezTo>
                  <a:cubicBezTo>
                    <a:pt x="3" y="57"/>
                    <a:pt x="4" y="55"/>
                    <a:pt x="5" y="53"/>
                  </a:cubicBezTo>
                  <a:cubicBezTo>
                    <a:pt x="5" y="52"/>
                    <a:pt x="5" y="52"/>
                    <a:pt x="5" y="51"/>
                  </a:cubicBezTo>
                  <a:lnTo>
                    <a:pt x="6" y="50"/>
                  </a:lnTo>
                  <a:cubicBezTo>
                    <a:pt x="6" y="48"/>
                    <a:pt x="8" y="45"/>
                    <a:pt x="9" y="42"/>
                  </a:cubicBezTo>
                  <a:lnTo>
                    <a:pt x="9" y="41"/>
                  </a:lnTo>
                  <a:cubicBezTo>
                    <a:pt x="10" y="40"/>
                    <a:pt x="11" y="39"/>
                    <a:pt x="11" y="38"/>
                  </a:cubicBezTo>
                  <a:lnTo>
                    <a:pt x="18" y="40"/>
                  </a:lnTo>
                  <a:lnTo>
                    <a:pt x="12" y="37"/>
                  </a:lnTo>
                  <a:lnTo>
                    <a:pt x="12" y="36"/>
                  </a:lnTo>
                  <a:cubicBezTo>
                    <a:pt x="13" y="34"/>
                    <a:pt x="15" y="32"/>
                    <a:pt x="16" y="30"/>
                  </a:cubicBezTo>
                  <a:lnTo>
                    <a:pt x="17" y="29"/>
                  </a:lnTo>
                  <a:cubicBezTo>
                    <a:pt x="18" y="27"/>
                    <a:pt x="19" y="26"/>
                    <a:pt x="20" y="25"/>
                  </a:cubicBezTo>
                  <a:cubicBezTo>
                    <a:pt x="21" y="24"/>
                    <a:pt x="21" y="23"/>
                    <a:pt x="22" y="23"/>
                  </a:cubicBezTo>
                  <a:cubicBezTo>
                    <a:pt x="23" y="22"/>
                    <a:pt x="24" y="21"/>
                    <a:pt x="25" y="19"/>
                  </a:cubicBezTo>
                  <a:lnTo>
                    <a:pt x="27" y="18"/>
                  </a:lnTo>
                  <a:cubicBezTo>
                    <a:pt x="28" y="16"/>
                    <a:pt x="30" y="15"/>
                    <a:pt x="32" y="13"/>
                  </a:cubicBezTo>
                  <a:cubicBezTo>
                    <a:pt x="34" y="12"/>
                    <a:pt x="36" y="11"/>
                    <a:pt x="38" y="9"/>
                  </a:cubicBezTo>
                  <a:lnTo>
                    <a:pt x="39" y="9"/>
                  </a:lnTo>
                  <a:cubicBezTo>
                    <a:pt x="41" y="8"/>
                    <a:pt x="42" y="7"/>
                    <a:pt x="44" y="6"/>
                  </a:cubicBezTo>
                  <a:lnTo>
                    <a:pt x="45" y="5"/>
                  </a:lnTo>
                  <a:cubicBezTo>
                    <a:pt x="47" y="4"/>
                    <a:pt x="50" y="4"/>
                    <a:pt x="51" y="3"/>
                  </a:cubicBezTo>
                  <a:lnTo>
                    <a:pt x="52" y="3"/>
                  </a:lnTo>
                  <a:cubicBezTo>
                    <a:pt x="54" y="2"/>
                    <a:pt x="56" y="2"/>
                    <a:pt x="58" y="1"/>
                  </a:cubicBezTo>
                  <a:cubicBezTo>
                    <a:pt x="58" y="1"/>
                    <a:pt x="58" y="1"/>
                    <a:pt x="58" y="1"/>
                  </a:cubicBezTo>
                  <a:lnTo>
                    <a:pt x="59" y="1"/>
                  </a:lnTo>
                  <a:cubicBezTo>
                    <a:pt x="61" y="1"/>
                    <a:pt x="62" y="0"/>
                    <a:pt x="63" y="0"/>
                  </a:cubicBezTo>
                  <a:cubicBezTo>
                    <a:pt x="64" y="0"/>
                    <a:pt x="64" y="0"/>
                    <a:pt x="65" y="0"/>
                  </a:cubicBezTo>
                  <a:cubicBezTo>
                    <a:pt x="66" y="0"/>
                    <a:pt x="67" y="0"/>
                    <a:pt x="69" y="0"/>
                  </a:cubicBezTo>
                  <a:lnTo>
                    <a:pt x="70" y="0"/>
                  </a:lnTo>
                  <a:lnTo>
                    <a:pt x="72" y="0"/>
                  </a:lnTo>
                  <a:lnTo>
                    <a:pt x="339" y="2"/>
                  </a:lnTo>
                  <a:lnTo>
                    <a:pt x="339" y="2"/>
                  </a:lnTo>
                  <a:lnTo>
                    <a:pt x="339" y="16"/>
                  </a:lnTo>
                  <a:lnTo>
                    <a:pt x="337" y="16"/>
                  </a:lnTo>
                  <a:lnTo>
                    <a:pt x="336" y="16"/>
                  </a:lnTo>
                  <a:cubicBezTo>
                    <a:pt x="335" y="16"/>
                    <a:pt x="334" y="16"/>
                    <a:pt x="333" y="16"/>
                  </a:cubicBezTo>
                  <a:lnTo>
                    <a:pt x="332" y="16"/>
                  </a:lnTo>
                  <a:cubicBezTo>
                    <a:pt x="331" y="16"/>
                    <a:pt x="330" y="17"/>
                    <a:pt x="329" y="17"/>
                  </a:cubicBezTo>
                  <a:lnTo>
                    <a:pt x="327" y="17"/>
                  </a:lnTo>
                  <a:cubicBezTo>
                    <a:pt x="326" y="17"/>
                    <a:pt x="325" y="18"/>
                    <a:pt x="323" y="18"/>
                  </a:cubicBezTo>
                  <a:lnTo>
                    <a:pt x="323" y="18"/>
                  </a:lnTo>
                  <a:cubicBezTo>
                    <a:pt x="321" y="19"/>
                    <a:pt x="319" y="20"/>
                    <a:pt x="318" y="20"/>
                  </a:cubicBezTo>
                  <a:lnTo>
                    <a:pt x="317" y="21"/>
                  </a:lnTo>
                  <a:cubicBezTo>
                    <a:pt x="316" y="21"/>
                    <a:pt x="314" y="22"/>
                    <a:pt x="313" y="23"/>
                  </a:cubicBezTo>
                  <a:lnTo>
                    <a:pt x="312" y="23"/>
                  </a:lnTo>
                  <a:cubicBezTo>
                    <a:pt x="310" y="24"/>
                    <a:pt x="309" y="25"/>
                    <a:pt x="307" y="27"/>
                  </a:cubicBezTo>
                  <a:cubicBezTo>
                    <a:pt x="306" y="28"/>
                    <a:pt x="304" y="29"/>
                    <a:pt x="303" y="30"/>
                  </a:cubicBezTo>
                  <a:lnTo>
                    <a:pt x="302" y="31"/>
                  </a:lnTo>
                  <a:lnTo>
                    <a:pt x="299" y="34"/>
                  </a:lnTo>
                  <a:lnTo>
                    <a:pt x="298" y="36"/>
                  </a:lnTo>
                  <a:cubicBezTo>
                    <a:pt x="297" y="37"/>
                    <a:pt x="296" y="38"/>
                    <a:pt x="295" y="39"/>
                  </a:cubicBezTo>
                  <a:lnTo>
                    <a:pt x="294" y="40"/>
                  </a:lnTo>
                  <a:cubicBezTo>
                    <a:pt x="293" y="42"/>
                    <a:pt x="292" y="43"/>
                    <a:pt x="291" y="45"/>
                  </a:cubicBezTo>
                  <a:lnTo>
                    <a:pt x="290" y="46"/>
                  </a:lnTo>
                  <a:cubicBezTo>
                    <a:pt x="290" y="48"/>
                    <a:pt x="289" y="49"/>
                    <a:pt x="288" y="50"/>
                  </a:cubicBezTo>
                  <a:cubicBezTo>
                    <a:pt x="287" y="52"/>
                    <a:pt x="286" y="55"/>
                    <a:pt x="285" y="57"/>
                  </a:cubicBezTo>
                  <a:lnTo>
                    <a:pt x="285" y="59"/>
                  </a:lnTo>
                  <a:cubicBezTo>
                    <a:pt x="284" y="61"/>
                    <a:pt x="284" y="63"/>
                    <a:pt x="283" y="65"/>
                  </a:cubicBezTo>
                  <a:cubicBezTo>
                    <a:pt x="283" y="66"/>
                    <a:pt x="283" y="67"/>
                    <a:pt x="283" y="67"/>
                  </a:cubicBezTo>
                  <a:cubicBezTo>
                    <a:pt x="282" y="69"/>
                    <a:pt x="282" y="71"/>
                    <a:pt x="282" y="73"/>
                  </a:cubicBezTo>
                  <a:lnTo>
                    <a:pt x="281" y="75"/>
                  </a:lnTo>
                  <a:cubicBezTo>
                    <a:pt x="281" y="78"/>
                    <a:pt x="281" y="81"/>
                    <a:pt x="281" y="83"/>
                  </a:cubicBezTo>
                  <a:lnTo>
                    <a:pt x="281" y="88"/>
                  </a:lnTo>
                  <a:lnTo>
                    <a:pt x="281" y="89"/>
                  </a:lnTo>
                  <a:cubicBezTo>
                    <a:pt x="281" y="91"/>
                    <a:pt x="281" y="93"/>
                    <a:pt x="282" y="95"/>
                  </a:cubicBezTo>
                  <a:cubicBezTo>
                    <a:pt x="282" y="96"/>
                    <a:pt x="282" y="97"/>
                    <a:pt x="282" y="98"/>
                  </a:cubicBezTo>
                  <a:lnTo>
                    <a:pt x="283" y="101"/>
                  </a:lnTo>
                  <a:cubicBezTo>
                    <a:pt x="283" y="101"/>
                    <a:pt x="283" y="102"/>
                    <a:pt x="283" y="102"/>
                  </a:cubicBezTo>
                  <a:cubicBezTo>
                    <a:pt x="283" y="103"/>
                    <a:pt x="284" y="104"/>
                    <a:pt x="284" y="105"/>
                  </a:cubicBezTo>
                  <a:lnTo>
                    <a:pt x="284" y="107"/>
                  </a:lnTo>
                  <a:lnTo>
                    <a:pt x="285" y="109"/>
                  </a:lnTo>
                  <a:cubicBezTo>
                    <a:pt x="285" y="110"/>
                    <a:pt x="286" y="111"/>
                    <a:pt x="286" y="112"/>
                  </a:cubicBezTo>
                  <a:lnTo>
                    <a:pt x="287" y="115"/>
                  </a:lnTo>
                  <a:cubicBezTo>
                    <a:pt x="288" y="117"/>
                    <a:pt x="289" y="119"/>
                    <a:pt x="290" y="121"/>
                  </a:cubicBezTo>
                  <a:cubicBezTo>
                    <a:pt x="301" y="140"/>
                    <a:pt x="318" y="151"/>
                    <a:pt x="337" y="151"/>
                  </a:cubicBezTo>
                  <a:lnTo>
                    <a:pt x="337" y="151"/>
                  </a:lnTo>
                  <a:lnTo>
                    <a:pt x="337" y="165"/>
                  </a:lnTo>
                  <a:lnTo>
                    <a:pt x="337" y="166"/>
                  </a:lnTo>
                  <a:close/>
                  <a:moveTo>
                    <a:pt x="47" y="20"/>
                  </a:moveTo>
                  <a:cubicBezTo>
                    <a:pt x="47" y="20"/>
                    <a:pt x="46" y="21"/>
                    <a:pt x="46" y="21"/>
                  </a:cubicBezTo>
                  <a:lnTo>
                    <a:pt x="45" y="21"/>
                  </a:lnTo>
                  <a:cubicBezTo>
                    <a:pt x="43" y="22"/>
                    <a:pt x="42" y="23"/>
                    <a:pt x="40" y="24"/>
                  </a:cubicBezTo>
                  <a:cubicBezTo>
                    <a:pt x="39" y="26"/>
                    <a:pt x="37" y="27"/>
                    <a:pt x="36" y="28"/>
                  </a:cubicBezTo>
                  <a:lnTo>
                    <a:pt x="35" y="29"/>
                  </a:lnTo>
                  <a:cubicBezTo>
                    <a:pt x="34" y="30"/>
                    <a:pt x="33" y="31"/>
                    <a:pt x="32" y="32"/>
                  </a:cubicBezTo>
                  <a:lnTo>
                    <a:pt x="31" y="34"/>
                  </a:lnTo>
                  <a:cubicBezTo>
                    <a:pt x="30" y="35"/>
                    <a:pt x="29" y="36"/>
                    <a:pt x="28" y="37"/>
                  </a:cubicBezTo>
                  <a:lnTo>
                    <a:pt x="27" y="38"/>
                  </a:lnTo>
                  <a:cubicBezTo>
                    <a:pt x="26" y="40"/>
                    <a:pt x="25" y="41"/>
                    <a:pt x="24" y="43"/>
                  </a:cubicBezTo>
                  <a:lnTo>
                    <a:pt x="23" y="44"/>
                  </a:lnTo>
                  <a:cubicBezTo>
                    <a:pt x="23" y="46"/>
                    <a:pt x="22" y="46"/>
                    <a:pt x="22" y="47"/>
                  </a:cubicBezTo>
                  <a:cubicBezTo>
                    <a:pt x="20" y="50"/>
                    <a:pt x="19" y="53"/>
                    <a:pt x="18" y="55"/>
                  </a:cubicBezTo>
                  <a:lnTo>
                    <a:pt x="18" y="56"/>
                  </a:lnTo>
                  <a:cubicBezTo>
                    <a:pt x="18" y="56"/>
                    <a:pt x="18" y="57"/>
                    <a:pt x="18" y="57"/>
                  </a:cubicBezTo>
                  <a:cubicBezTo>
                    <a:pt x="17" y="59"/>
                    <a:pt x="17" y="61"/>
                    <a:pt x="16" y="63"/>
                  </a:cubicBezTo>
                  <a:lnTo>
                    <a:pt x="16" y="65"/>
                  </a:lnTo>
                  <a:cubicBezTo>
                    <a:pt x="16" y="67"/>
                    <a:pt x="15" y="69"/>
                    <a:pt x="15" y="71"/>
                  </a:cubicBezTo>
                  <a:lnTo>
                    <a:pt x="15" y="73"/>
                  </a:lnTo>
                  <a:cubicBezTo>
                    <a:pt x="14" y="76"/>
                    <a:pt x="14" y="79"/>
                    <a:pt x="14" y="81"/>
                  </a:cubicBezTo>
                  <a:lnTo>
                    <a:pt x="14" y="82"/>
                  </a:lnTo>
                  <a:lnTo>
                    <a:pt x="14" y="85"/>
                  </a:lnTo>
                  <a:lnTo>
                    <a:pt x="14" y="87"/>
                  </a:lnTo>
                  <a:cubicBezTo>
                    <a:pt x="15" y="89"/>
                    <a:pt x="15" y="91"/>
                    <a:pt x="15" y="93"/>
                  </a:cubicBezTo>
                  <a:cubicBezTo>
                    <a:pt x="15" y="94"/>
                    <a:pt x="15" y="95"/>
                    <a:pt x="15" y="96"/>
                  </a:cubicBezTo>
                  <a:lnTo>
                    <a:pt x="16" y="98"/>
                  </a:lnTo>
                  <a:cubicBezTo>
                    <a:pt x="16" y="98"/>
                    <a:pt x="16" y="100"/>
                    <a:pt x="16" y="100"/>
                  </a:cubicBezTo>
                  <a:cubicBezTo>
                    <a:pt x="17" y="101"/>
                    <a:pt x="17" y="102"/>
                    <a:pt x="17" y="103"/>
                  </a:cubicBezTo>
                  <a:lnTo>
                    <a:pt x="18" y="105"/>
                  </a:lnTo>
                  <a:lnTo>
                    <a:pt x="18" y="107"/>
                  </a:lnTo>
                  <a:cubicBezTo>
                    <a:pt x="18" y="108"/>
                    <a:pt x="19" y="109"/>
                    <a:pt x="19" y="110"/>
                  </a:cubicBezTo>
                  <a:lnTo>
                    <a:pt x="20" y="113"/>
                  </a:lnTo>
                  <a:cubicBezTo>
                    <a:pt x="21" y="115"/>
                    <a:pt x="22" y="117"/>
                    <a:pt x="23" y="119"/>
                  </a:cubicBezTo>
                  <a:cubicBezTo>
                    <a:pt x="34" y="138"/>
                    <a:pt x="52" y="149"/>
                    <a:pt x="71" y="149"/>
                  </a:cubicBezTo>
                  <a:lnTo>
                    <a:pt x="298" y="151"/>
                  </a:lnTo>
                  <a:cubicBezTo>
                    <a:pt x="290" y="145"/>
                    <a:pt x="283" y="137"/>
                    <a:pt x="278" y="128"/>
                  </a:cubicBezTo>
                  <a:cubicBezTo>
                    <a:pt x="277" y="126"/>
                    <a:pt x="276" y="123"/>
                    <a:pt x="275" y="121"/>
                  </a:cubicBezTo>
                  <a:cubicBezTo>
                    <a:pt x="274" y="120"/>
                    <a:pt x="274" y="120"/>
                    <a:pt x="274" y="119"/>
                  </a:cubicBezTo>
                  <a:lnTo>
                    <a:pt x="274" y="118"/>
                  </a:lnTo>
                  <a:lnTo>
                    <a:pt x="280" y="116"/>
                  </a:lnTo>
                  <a:lnTo>
                    <a:pt x="274" y="118"/>
                  </a:lnTo>
                  <a:lnTo>
                    <a:pt x="280" y="116"/>
                  </a:lnTo>
                  <a:lnTo>
                    <a:pt x="273" y="118"/>
                  </a:lnTo>
                  <a:cubicBezTo>
                    <a:pt x="273" y="116"/>
                    <a:pt x="272" y="115"/>
                    <a:pt x="272" y="113"/>
                  </a:cubicBezTo>
                  <a:cubicBezTo>
                    <a:pt x="271" y="113"/>
                    <a:pt x="271" y="112"/>
                    <a:pt x="271" y="111"/>
                  </a:cubicBezTo>
                  <a:lnTo>
                    <a:pt x="271" y="109"/>
                  </a:lnTo>
                  <a:cubicBezTo>
                    <a:pt x="270" y="108"/>
                    <a:pt x="270" y="107"/>
                    <a:pt x="270" y="106"/>
                  </a:cubicBezTo>
                  <a:cubicBezTo>
                    <a:pt x="269" y="105"/>
                    <a:pt x="269" y="104"/>
                    <a:pt x="269" y="103"/>
                  </a:cubicBezTo>
                  <a:lnTo>
                    <a:pt x="269" y="101"/>
                  </a:lnTo>
                  <a:cubicBezTo>
                    <a:pt x="268" y="100"/>
                    <a:pt x="268" y="99"/>
                    <a:pt x="268" y="98"/>
                  </a:cubicBezTo>
                  <a:cubicBezTo>
                    <a:pt x="268" y="95"/>
                    <a:pt x="268" y="93"/>
                    <a:pt x="267" y="91"/>
                  </a:cubicBezTo>
                  <a:lnTo>
                    <a:pt x="267" y="89"/>
                  </a:lnTo>
                  <a:cubicBezTo>
                    <a:pt x="267" y="87"/>
                    <a:pt x="267" y="85"/>
                    <a:pt x="267" y="84"/>
                  </a:cubicBezTo>
                  <a:cubicBezTo>
                    <a:pt x="267" y="80"/>
                    <a:pt x="267" y="77"/>
                    <a:pt x="268" y="74"/>
                  </a:cubicBezTo>
                  <a:cubicBezTo>
                    <a:pt x="268" y="74"/>
                    <a:pt x="268" y="73"/>
                    <a:pt x="268" y="73"/>
                  </a:cubicBezTo>
                  <a:cubicBezTo>
                    <a:pt x="268" y="70"/>
                    <a:pt x="269" y="67"/>
                    <a:pt x="269" y="65"/>
                  </a:cubicBezTo>
                  <a:cubicBezTo>
                    <a:pt x="269" y="64"/>
                    <a:pt x="270" y="63"/>
                    <a:pt x="270" y="62"/>
                  </a:cubicBezTo>
                  <a:cubicBezTo>
                    <a:pt x="270" y="60"/>
                    <a:pt x="271" y="57"/>
                    <a:pt x="272" y="55"/>
                  </a:cubicBezTo>
                  <a:lnTo>
                    <a:pt x="272" y="53"/>
                  </a:lnTo>
                  <a:cubicBezTo>
                    <a:pt x="273" y="50"/>
                    <a:pt x="274" y="47"/>
                    <a:pt x="276" y="44"/>
                  </a:cubicBezTo>
                  <a:cubicBezTo>
                    <a:pt x="277" y="43"/>
                    <a:pt x="277" y="41"/>
                    <a:pt x="278" y="40"/>
                  </a:cubicBezTo>
                  <a:lnTo>
                    <a:pt x="279" y="38"/>
                  </a:lnTo>
                  <a:cubicBezTo>
                    <a:pt x="280" y="36"/>
                    <a:pt x="281" y="34"/>
                    <a:pt x="283" y="32"/>
                  </a:cubicBezTo>
                  <a:lnTo>
                    <a:pt x="283" y="31"/>
                  </a:lnTo>
                  <a:cubicBezTo>
                    <a:pt x="285" y="30"/>
                    <a:pt x="286" y="28"/>
                    <a:pt x="287" y="27"/>
                  </a:cubicBezTo>
                  <a:lnTo>
                    <a:pt x="288" y="25"/>
                  </a:lnTo>
                  <a:cubicBezTo>
                    <a:pt x="290" y="24"/>
                    <a:pt x="291" y="23"/>
                    <a:pt x="292" y="22"/>
                  </a:cubicBezTo>
                  <a:lnTo>
                    <a:pt x="294" y="20"/>
                  </a:lnTo>
                  <a:cubicBezTo>
                    <a:pt x="295" y="18"/>
                    <a:pt x="297" y="17"/>
                    <a:pt x="299" y="16"/>
                  </a:cubicBezTo>
                  <a:lnTo>
                    <a:pt x="299" y="16"/>
                  </a:lnTo>
                  <a:lnTo>
                    <a:pt x="69" y="14"/>
                  </a:lnTo>
                  <a:cubicBezTo>
                    <a:pt x="68" y="14"/>
                    <a:pt x="67" y="14"/>
                    <a:pt x="67" y="14"/>
                  </a:cubicBezTo>
                  <a:lnTo>
                    <a:pt x="65" y="14"/>
                  </a:lnTo>
                  <a:cubicBezTo>
                    <a:pt x="64" y="14"/>
                    <a:pt x="63" y="14"/>
                    <a:pt x="62" y="14"/>
                  </a:cubicBezTo>
                  <a:lnTo>
                    <a:pt x="61" y="15"/>
                  </a:lnTo>
                  <a:cubicBezTo>
                    <a:pt x="59" y="15"/>
                    <a:pt x="58" y="15"/>
                    <a:pt x="56" y="16"/>
                  </a:cubicBezTo>
                  <a:lnTo>
                    <a:pt x="56" y="16"/>
                  </a:lnTo>
                  <a:cubicBezTo>
                    <a:pt x="54" y="17"/>
                    <a:pt x="52" y="17"/>
                    <a:pt x="51" y="18"/>
                  </a:cubicBezTo>
                  <a:lnTo>
                    <a:pt x="50" y="18"/>
                  </a:lnTo>
                  <a:cubicBezTo>
                    <a:pt x="49" y="19"/>
                    <a:pt x="48" y="20"/>
                    <a:pt x="47" y="20"/>
                  </a:cubicBez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369" name="Google Shape;369;p38"/>
          <p:cNvGrpSpPr/>
          <p:nvPr/>
        </p:nvGrpSpPr>
        <p:grpSpPr>
          <a:xfrm>
            <a:off x="5768408" y="1230598"/>
            <a:ext cx="1199268" cy="599634"/>
            <a:chOff x="5638801" y="2709863"/>
            <a:chExt cx="495300" cy="247650"/>
          </a:xfrm>
        </p:grpSpPr>
        <p:sp>
          <p:nvSpPr>
            <p:cNvPr id="370" name="Google Shape;370;p38"/>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1" name="Google Shape;371;p38"/>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72" name="Google Shape;372;p38"/>
          <p:cNvSpPr/>
          <p:nvPr/>
        </p:nvSpPr>
        <p:spPr>
          <a:xfrm>
            <a:off x="2737628" y="494643"/>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3" name="Google Shape;373;p38"/>
          <p:cNvSpPr/>
          <p:nvPr/>
        </p:nvSpPr>
        <p:spPr>
          <a:xfrm rot="5400000">
            <a:off x="-134141" y="4695154"/>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4" name="Google Shape;374;p38"/>
          <p:cNvSpPr/>
          <p:nvPr/>
        </p:nvSpPr>
        <p:spPr>
          <a:xfrm>
            <a:off x="6469376" y="4985007"/>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5" name="Google Shape;375;p38"/>
          <p:cNvSpPr/>
          <p:nvPr/>
        </p:nvSpPr>
        <p:spPr>
          <a:xfrm>
            <a:off x="2360579" y="4446587"/>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6" name="Google Shape;376;p38"/>
          <p:cNvSpPr/>
          <p:nvPr/>
        </p:nvSpPr>
        <p:spPr>
          <a:xfrm>
            <a:off x="8086538" y="1115068"/>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7" name="Google Shape;377;p38"/>
          <p:cNvSpPr/>
          <p:nvPr/>
        </p:nvSpPr>
        <p:spPr>
          <a:xfrm>
            <a:off x="2342656" y="1352957"/>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78" name="Google Shape;378;p38"/>
          <p:cNvSpPr/>
          <p:nvPr/>
        </p:nvSpPr>
        <p:spPr>
          <a:xfrm>
            <a:off x="8133627" y="4126905"/>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379" name="Google Shape;379;p38"/>
          <p:cNvGrpSpPr/>
          <p:nvPr/>
        </p:nvGrpSpPr>
        <p:grpSpPr>
          <a:xfrm>
            <a:off x="7200813" y="2301745"/>
            <a:ext cx="773659" cy="963355"/>
            <a:chOff x="6696077" y="2921001"/>
            <a:chExt cx="330200" cy="411163"/>
          </a:xfrm>
        </p:grpSpPr>
        <p:sp>
          <p:nvSpPr>
            <p:cNvPr id="380" name="Google Shape;380;p38"/>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381" name="Google Shape;381;p38"/>
            <p:cNvGrpSpPr/>
            <p:nvPr/>
          </p:nvGrpSpPr>
          <p:grpSpPr>
            <a:xfrm>
              <a:off x="6699249" y="2924175"/>
              <a:ext cx="323854" cy="407989"/>
              <a:chOff x="6699249" y="2924175"/>
              <a:chExt cx="323854" cy="407989"/>
            </a:xfrm>
          </p:grpSpPr>
          <p:grpSp>
            <p:nvGrpSpPr>
              <p:cNvPr id="382" name="Google Shape;382;p38"/>
              <p:cNvGrpSpPr/>
              <p:nvPr/>
            </p:nvGrpSpPr>
            <p:grpSpPr>
              <a:xfrm>
                <a:off x="6699249" y="2924175"/>
                <a:ext cx="323854" cy="407989"/>
                <a:chOff x="6699249" y="2924175"/>
                <a:chExt cx="323854" cy="407989"/>
              </a:xfrm>
            </p:grpSpPr>
            <p:sp>
              <p:nvSpPr>
                <p:cNvPr id="383" name="Google Shape;383;p38"/>
                <p:cNvSpPr/>
                <p:nvPr/>
              </p:nvSpPr>
              <p:spPr>
                <a:xfrm>
                  <a:off x="6699253" y="2924175"/>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4" name="Google Shape;384;p38"/>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5" name="Google Shape;385;p38"/>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86" name="Google Shape;386;p38"/>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87" name="Google Shape;387;p38"/>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sp>
        <p:nvSpPr>
          <p:cNvPr id="388" name="Google Shape;388;p38"/>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89" name="Google Shape;389;p38"/>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0" name="Google Shape;390;p38"/>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500"/>
                                        <p:tgtEl>
                                          <p:spTgt spid="3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500"/>
                                        <p:tgtEl>
                                          <p:spTgt spid="3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idx="1" type="body"/>
          </p:nvPr>
        </p:nvSpPr>
        <p:spPr>
          <a:xfrm>
            <a:off x="801750" y="1422425"/>
            <a:ext cx="7540500" cy="2793000"/>
          </a:xfrm>
          <a:prstGeom prst="rect">
            <a:avLst/>
          </a:prstGeom>
          <a:noFill/>
          <a:ln>
            <a:noFill/>
          </a:ln>
        </p:spPr>
        <p:txBody>
          <a:bodyPr anchorCtr="0" anchor="t" bIns="45700" lIns="91425" spcFirstLastPara="1" rIns="91425" wrap="square" tIns="45700">
            <a:normAutofit/>
          </a:bodyPr>
          <a:lstStyle/>
          <a:p>
            <a:pPr indent="0" lvl="0" marL="0" rtl="0" algn="just">
              <a:spcBef>
                <a:spcPts val="750"/>
              </a:spcBef>
              <a:spcAft>
                <a:spcPts val="0"/>
              </a:spcAft>
              <a:buClr>
                <a:schemeClr val="dk1"/>
              </a:buClr>
              <a:buSzPts val="1100"/>
              <a:buNone/>
            </a:pPr>
            <a:r>
              <a:rPr lang="en"/>
              <a:t>On LiveStreamer, streamers are able to create a new stream using Livepeer. They have the option to upload an NFT to accompany their stream. The stream data, along with any related URLs and information for future NFT generation, is stored in IPF. The IPFS hash is then stored on the blockchain as an ERC721 token, using Polygon blockchain. This allows for the stream and its associated data to be securely and transparently recorded and stored on the blockchain.</a:t>
            </a:r>
            <a:endParaRPr/>
          </a:p>
          <a:p>
            <a:pPr indent="0" lvl="0" marL="0" rtl="0" algn="just">
              <a:spcBef>
                <a:spcPts val="750"/>
              </a:spcBef>
              <a:spcAft>
                <a:spcPts val="0"/>
              </a:spcAft>
              <a:buClr>
                <a:schemeClr val="dk1"/>
              </a:buClr>
              <a:buSzPts val="1100"/>
              <a:buNone/>
            </a:pPr>
            <a:br>
              <a:rPr lang="en"/>
            </a:br>
            <a:r>
              <a:rPr lang="en"/>
              <a:t>The viewer has the option to generate a viewer NFT through NFTPort, which is minted without the need for gas. The NFT is published to the Polygon blockchain and is generated using an NFT image uploaded from IPFS, the address of the streamer and viewer, and the viewer's avatar if they have set one through ENS. Generative NFTs are created in this manner every time they are requested, allowing for the creation of unique and collectible items for the viewer.</a:t>
            </a:r>
            <a:endParaRPr/>
          </a:p>
          <a:p>
            <a:pPr indent="0" lvl="0" marL="0" rtl="0" algn="just">
              <a:spcBef>
                <a:spcPts val="750"/>
              </a:spcBef>
              <a:spcAft>
                <a:spcPts val="0"/>
              </a:spcAft>
              <a:buClr>
                <a:schemeClr val="dk1"/>
              </a:buClr>
              <a:buSzPts val="1100"/>
              <a:buNone/>
            </a:pPr>
            <a:r>
              <a:t/>
            </a:r>
            <a:endParaRPr/>
          </a:p>
        </p:txBody>
      </p:sp>
      <p:sp>
        <p:nvSpPr>
          <p:cNvPr id="396" name="Google Shape;396;p39"/>
          <p:cNvSpPr/>
          <p:nvPr/>
        </p:nvSpPr>
        <p:spPr>
          <a:xfrm>
            <a:off x="2737628" y="494643"/>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7" name="Google Shape;397;p39"/>
          <p:cNvSpPr/>
          <p:nvPr/>
        </p:nvSpPr>
        <p:spPr>
          <a:xfrm rot="5400000">
            <a:off x="-134141" y="4695154"/>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8" name="Google Shape;398;p39"/>
          <p:cNvSpPr/>
          <p:nvPr/>
        </p:nvSpPr>
        <p:spPr>
          <a:xfrm>
            <a:off x="6469376" y="4985007"/>
            <a:ext cx="1192089" cy="208833"/>
          </a:xfrm>
          <a:custGeom>
            <a:rect b="b" l="l" r="r" t="t"/>
            <a:pathLst>
              <a:path extrusionOk="0" h="64" w="372">
                <a:moveTo>
                  <a:pt x="372" y="64"/>
                </a:moveTo>
                <a:cubicBezTo>
                  <a:pt x="348" y="64"/>
                  <a:pt x="335" y="53"/>
                  <a:pt x="325" y="44"/>
                </a:cubicBezTo>
                <a:cubicBezTo>
                  <a:pt x="316" y="37"/>
                  <a:pt x="311" y="32"/>
                  <a:pt x="298" y="32"/>
                </a:cubicBezTo>
                <a:cubicBezTo>
                  <a:pt x="285" y="32"/>
                  <a:pt x="280" y="37"/>
                  <a:pt x="271" y="44"/>
                </a:cubicBezTo>
                <a:cubicBezTo>
                  <a:pt x="261" y="53"/>
                  <a:pt x="248" y="64"/>
                  <a:pt x="223" y="64"/>
                </a:cubicBezTo>
                <a:cubicBezTo>
                  <a:pt x="199" y="64"/>
                  <a:pt x="186" y="53"/>
                  <a:pt x="176" y="44"/>
                </a:cubicBezTo>
                <a:cubicBezTo>
                  <a:pt x="167" y="37"/>
                  <a:pt x="162" y="32"/>
                  <a:pt x="149" y="32"/>
                </a:cubicBezTo>
                <a:cubicBezTo>
                  <a:pt x="136" y="32"/>
                  <a:pt x="131" y="37"/>
                  <a:pt x="122" y="44"/>
                </a:cubicBezTo>
                <a:cubicBezTo>
                  <a:pt x="112" y="53"/>
                  <a:pt x="99" y="64"/>
                  <a:pt x="74" y="64"/>
                </a:cubicBezTo>
                <a:cubicBezTo>
                  <a:pt x="50" y="64"/>
                  <a:pt x="37" y="53"/>
                  <a:pt x="27" y="44"/>
                </a:cubicBezTo>
                <a:cubicBezTo>
                  <a:pt x="18" y="37"/>
                  <a:pt x="13" y="32"/>
                  <a:pt x="0" y="32"/>
                </a:cubicBezTo>
                <a:lnTo>
                  <a:pt x="0" y="0"/>
                </a:lnTo>
                <a:cubicBezTo>
                  <a:pt x="25" y="0"/>
                  <a:pt x="37" y="11"/>
                  <a:pt x="48" y="20"/>
                </a:cubicBezTo>
                <a:cubicBezTo>
                  <a:pt x="56" y="27"/>
                  <a:pt x="62" y="32"/>
                  <a:pt x="74" y="32"/>
                </a:cubicBezTo>
                <a:cubicBezTo>
                  <a:pt x="87" y="32"/>
                  <a:pt x="93" y="27"/>
                  <a:pt x="101" y="20"/>
                </a:cubicBezTo>
                <a:cubicBezTo>
                  <a:pt x="111" y="11"/>
                  <a:pt x="124" y="0"/>
                  <a:pt x="149" y="0"/>
                </a:cubicBezTo>
                <a:cubicBezTo>
                  <a:pt x="174" y="0"/>
                  <a:pt x="186" y="11"/>
                  <a:pt x="197" y="20"/>
                </a:cubicBezTo>
                <a:cubicBezTo>
                  <a:pt x="205" y="27"/>
                  <a:pt x="211" y="32"/>
                  <a:pt x="223" y="32"/>
                </a:cubicBezTo>
                <a:cubicBezTo>
                  <a:pt x="236" y="32"/>
                  <a:pt x="242" y="27"/>
                  <a:pt x="250" y="20"/>
                </a:cubicBezTo>
                <a:cubicBezTo>
                  <a:pt x="260" y="11"/>
                  <a:pt x="273" y="0"/>
                  <a:pt x="298" y="0"/>
                </a:cubicBezTo>
                <a:cubicBezTo>
                  <a:pt x="323" y="0"/>
                  <a:pt x="335" y="11"/>
                  <a:pt x="346" y="20"/>
                </a:cubicBezTo>
                <a:cubicBezTo>
                  <a:pt x="354" y="27"/>
                  <a:pt x="360" y="32"/>
                  <a:pt x="372" y="32"/>
                </a:cubicBezTo>
                <a:lnTo>
                  <a:pt x="372" y="64"/>
                </a:ln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9" name="Google Shape;399;p39"/>
          <p:cNvSpPr/>
          <p:nvPr/>
        </p:nvSpPr>
        <p:spPr>
          <a:xfrm>
            <a:off x="2360579" y="4446587"/>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0" name="Google Shape;400;p39"/>
          <p:cNvSpPr/>
          <p:nvPr/>
        </p:nvSpPr>
        <p:spPr>
          <a:xfrm>
            <a:off x="8086538" y="1115068"/>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1" name="Google Shape;401;p39"/>
          <p:cNvSpPr/>
          <p:nvPr/>
        </p:nvSpPr>
        <p:spPr>
          <a:xfrm>
            <a:off x="367431" y="989507"/>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2" name="Google Shape;402;p39"/>
          <p:cNvSpPr/>
          <p:nvPr/>
        </p:nvSpPr>
        <p:spPr>
          <a:xfrm>
            <a:off x="8133627" y="4126905"/>
            <a:ext cx="82468" cy="82468"/>
          </a:xfrm>
          <a:custGeom>
            <a:rect b="b" l="l" r="r" t="t"/>
            <a:pathLst>
              <a:path extrusionOk="0" h="75" w="75">
                <a:moveTo>
                  <a:pt x="38" y="75"/>
                </a:moveTo>
                <a:cubicBezTo>
                  <a:pt x="17" y="75"/>
                  <a:pt x="0" y="58"/>
                  <a:pt x="0" y="38"/>
                </a:cubicBezTo>
                <a:cubicBezTo>
                  <a:pt x="0" y="17"/>
                  <a:pt x="17" y="0"/>
                  <a:pt x="38" y="0"/>
                </a:cubicBezTo>
                <a:cubicBezTo>
                  <a:pt x="58" y="0"/>
                  <a:pt x="75" y="17"/>
                  <a:pt x="75" y="38"/>
                </a:cubicBezTo>
                <a:cubicBezTo>
                  <a:pt x="75" y="58"/>
                  <a:pt x="58" y="75"/>
                  <a:pt x="38" y="75"/>
                </a:cubicBezTo>
                <a:close/>
                <a:moveTo>
                  <a:pt x="38" y="18"/>
                </a:moveTo>
                <a:cubicBezTo>
                  <a:pt x="27" y="18"/>
                  <a:pt x="18" y="27"/>
                  <a:pt x="18" y="38"/>
                </a:cubicBezTo>
                <a:cubicBezTo>
                  <a:pt x="18" y="49"/>
                  <a:pt x="27" y="58"/>
                  <a:pt x="38" y="58"/>
                </a:cubicBezTo>
                <a:cubicBezTo>
                  <a:pt x="49" y="58"/>
                  <a:pt x="58" y="49"/>
                  <a:pt x="58" y="38"/>
                </a:cubicBezTo>
                <a:cubicBezTo>
                  <a:pt x="58" y="27"/>
                  <a:pt x="49" y="18"/>
                  <a:pt x="38" y="1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403" name="Google Shape;403;p39"/>
          <p:cNvGrpSpPr/>
          <p:nvPr/>
        </p:nvGrpSpPr>
        <p:grpSpPr>
          <a:xfrm>
            <a:off x="8567655" y="1115069"/>
            <a:ext cx="773660" cy="963355"/>
            <a:chOff x="6696077" y="2921001"/>
            <a:chExt cx="330200" cy="411163"/>
          </a:xfrm>
        </p:grpSpPr>
        <p:sp>
          <p:nvSpPr>
            <p:cNvPr id="404" name="Google Shape;404;p39"/>
            <p:cNvSpPr/>
            <p:nvPr/>
          </p:nvSpPr>
          <p:spPr>
            <a:xfrm>
              <a:off x="6696077" y="2921001"/>
              <a:ext cx="330200" cy="411162"/>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405" name="Google Shape;405;p39"/>
            <p:cNvGrpSpPr/>
            <p:nvPr/>
          </p:nvGrpSpPr>
          <p:grpSpPr>
            <a:xfrm>
              <a:off x="6699249" y="2924175"/>
              <a:ext cx="323854" cy="407989"/>
              <a:chOff x="6699249" y="2924175"/>
              <a:chExt cx="323854" cy="407989"/>
            </a:xfrm>
          </p:grpSpPr>
          <p:grpSp>
            <p:nvGrpSpPr>
              <p:cNvPr id="406" name="Google Shape;406;p39"/>
              <p:cNvGrpSpPr/>
              <p:nvPr/>
            </p:nvGrpSpPr>
            <p:grpSpPr>
              <a:xfrm>
                <a:off x="6699249" y="2924175"/>
                <a:ext cx="323854" cy="407989"/>
                <a:chOff x="6699249" y="2924175"/>
                <a:chExt cx="323854" cy="407989"/>
              </a:xfrm>
            </p:grpSpPr>
            <p:sp>
              <p:nvSpPr>
                <p:cNvPr id="407" name="Google Shape;407;p39"/>
                <p:cNvSpPr/>
                <p:nvPr/>
              </p:nvSpPr>
              <p:spPr>
                <a:xfrm>
                  <a:off x="6699253" y="2924175"/>
                  <a:ext cx="323850" cy="404812"/>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8" name="Google Shape;408;p39"/>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9" name="Google Shape;409;p39"/>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10" name="Google Shape;410;p39"/>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1" name="Google Shape;411;p39"/>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sp>
        <p:nvSpPr>
          <p:cNvPr id="412" name="Google Shape;412;p39"/>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13" name="Google Shape;413;p39"/>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14" name="Google Shape;414;p39"/>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500"/>
                                        <p:tgtEl>
                                          <p:spTgt spid="4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500"/>
                                        <p:tgtEl>
                                          <p:spTgt spid="4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idx="1" type="body"/>
          </p:nvPr>
        </p:nvSpPr>
        <p:spPr>
          <a:xfrm>
            <a:off x="844775" y="1471850"/>
            <a:ext cx="7564800" cy="21990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None/>
            </a:pPr>
            <a:r>
              <a:rPr lang="en" sz="1300"/>
              <a:t>Some potential goals for the LiveStreamer includes:</a:t>
            </a:r>
            <a:endParaRPr sz="1300"/>
          </a:p>
          <a:p>
            <a:pPr indent="-311150" lvl="0" marL="457200" rtl="0" algn="just">
              <a:spcBef>
                <a:spcPts val="750"/>
              </a:spcBef>
              <a:spcAft>
                <a:spcPts val="0"/>
              </a:spcAft>
              <a:buSzPts val="1300"/>
              <a:buChar char="-"/>
            </a:pPr>
            <a:r>
              <a:rPr lang="en" sz="1300"/>
              <a:t>Expanding the user base: One potential goal is to increase its user base and attract more streamers and viewers to the platform. To make the platform more appealing to potential users, marketing efforts and outreach can be undertaken, as well as adding new features and continuously improving the platform.</a:t>
            </a:r>
            <a:endParaRPr sz="1300"/>
          </a:p>
          <a:p>
            <a:pPr indent="-311150" lvl="0" marL="457200" rtl="0" algn="just">
              <a:spcBef>
                <a:spcPts val="750"/>
              </a:spcBef>
              <a:spcAft>
                <a:spcPts val="0"/>
              </a:spcAft>
              <a:buSzPts val="1300"/>
              <a:buChar char="-"/>
            </a:pPr>
            <a:r>
              <a:rPr lang="en" sz="1300"/>
              <a:t>User engagement and retention: A key goal for any platform is to keep users engaged and coming back to the platform. LiveStreamer could aim to increase user engagement and retention through the implementation of new features which aim towards better interaction between creators and audience.</a:t>
            </a:r>
            <a:endParaRPr sz="1300"/>
          </a:p>
          <a:p>
            <a:pPr indent="-311150" lvl="0" marL="457200" rtl="0" algn="just">
              <a:spcBef>
                <a:spcPts val="750"/>
              </a:spcBef>
              <a:spcAft>
                <a:spcPts val="0"/>
              </a:spcAft>
              <a:buSzPts val="1300"/>
              <a:buChar char="-"/>
            </a:pPr>
            <a:r>
              <a:rPr lang="en" sz="1300"/>
              <a:t>Innovation and differentiation: As the live streaming space is highly competitive, LiveStreamer may aim to differentiate itself from other platforms through the implementation of innovative and unique features. This could help the platform stand out in the market and attract a dedicated user base.</a:t>
            </a:r>
            <a:endParaRPr sz="1300"/>
          </a:p>
        </p:txBody>
      </p:sp>
      <p:sp>
        <p:nvSpPr>
          <p:cNvPr id="420" name="Google Shape;420;p40"/>
          <p:cNvSpPr txBox="1"/>
          <p:nvPr>
            <p:ph type="title"/>
          </p:nvPr>
        </p:nvSpPr>
        <p:spPr>
          <a:xfrm>
            <a:off x="723900" y="513679"/>
            <a:ext cx="7696200" cy="36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Future Goals</a:t>
            </a:r>
            <a:endParaRPr/>
          </a:p>
        </p:txBody>
      </p:sp>
      <p:grpSp>
        <p:nvGrpSpPr>
          <p:cNvPr id="421" name="Google Shape;421;p40"/>
          <p:cNvGrpSpPr/>
          <p:nvPr/>
        </p:nvGrpSpPr>
        <p:grpSpPr>
          <a:xfrm>
            <a:off x="7977707" y="3921142"/>
            <a:ext cx="812387" cy="815361"/>
            <a:chOff x="2759075" y="2149476"/>
            <a:chExt cx="433389" cy="434975"/>
          </a:xfrm>
        </p:grpSpPr>
        <p:sp>
          <p:nvSpPr>
            <p:cNvPr id="422" name="Google Shape;422;p40"/>
            <p:cNvSpPr/>
            <p:nvPr/>
          </p:nvSpPr>
          <p:spPr>
            <a:xfrm>
              <a:off x="2759075" y="2149476"/>
              <a:ext cx="433389" cy="434975"/>
            </a:xfrm>
            <a:custGeom>
              <a:rect b="b" l="l" r="r" t="t"/>
              <a:pathLst>
                <a:path extrusionOk="0" h="738" w="738">
                  <a:moveTo>
                    <a:pt x="0" y="369"/>
                  </a:moveTo>
                  <a:cubicBezTo>
                    <a:pt x="0" y="165"/>
                    <a:pt x="165" y="0"/>
                    <a:pt x="369" y="0"/>
                  </a:cubicBezTo>
                  <a:cubicBezTo>
                    <a:pt x="572" y="0"/>
                    <a:pt x="738" y="165"/>
                    <a:pt x="738" y="369"/>
                  </a:cubicBezTo>
                  <a:cubicBezTo>
                    <a:pt x="738" y="572"/>
                    <a:pt x="572" y="738"/>
                    <a:pt x="369" y="738"/>
                  </a:cubicBezTo>
                  <a:cubicBezTo>
                    <a:pt x="165" y="738"/>
                    <a:pt x="0" y="572"/>
                    <a:pt x="0" y="369"/>
                  </a:cubicBezTo>
                  <a:close/>
                  <a:moveTo>
                    <a:pt x="108" y="369"/>
                  </a:moveTo>
                  <a:cubicBezTo>
                    <a:pt x="108" y="513"/>
                    <a:pt x="225" y="629"/>
                    <a:pt x="369" y="629"/>
                  </a:cubicBezTo>
                  <a:cubicBezTo>
                    <a:pt x="513" y="629"/>
                    <a:pt x="630" y="513"/>
                    <a:pt x="630" y="369"/>
                  </a:cubicBezTo>
                  <a:cubicBezTo>
                    <a:pt x="630" y="224"/>
                    <a:pt x="513" y="108"/>
                    <a:pt x="369" y="108"/>
                  </a:cubicBezTo>
                  <a:cubicBezTo>
                    <a:pt x="225" y="108"/>
                    <a:pt x="108" y="224"/>
                    <a:pt x="108" y="369"/>
                  </a:cubicBezTo>
                  <a:close/>
                </a:path>
              </a:pathLst>
            </a:custGeom>
            <a:solidFill>
              <a:schemeClr val="accen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3" name="Google Shape;423;p40"/>
            <p:cNvSpPr/>
            <p:nvPr/>
          </p:nvSpPr>
          <p:spPr>
            <a:xfrm>
              <a:off x="2936876" y="2328863"/>
              <a:ext cx="128588" cy="130175"/>
            </a:xfrm>
            <a:custGeom>
              <a:rect b="b" l="l" r="r" t="t"/>
              <a:pathLst>
                <a:path extrusionOk="0" h="221" w="220">
                  <a:moveTo>
                    <a:pt x="173" y="35"/>
                  </a:moveTo>
                  <a:cubicBezTo>
                    <a:pt x="215" y="71"/>
                    <a:pt x="220" y="133"/>
                    <a:pt x="185" y="174"/>
                  </a:cubicBezTo>
                  <a:cubicBezTo>
                    <a:pt x="150" y="216"/>
                    <a:pt x="87" y="221"/>
                    <a:pt x="46" y="185"/>
                  </a:cubicBezTo>
                  <a:cubicBezTo>
                    <a:pt x="5" y="150"/>
                    <a:pt x="0" y="88"/>
                    <a:pt x="35" y="47"/>
                  </a:cubicBezTo>
                  <a:cubicBezTo>
                    <a:pt x="70" y="5"/>
                    <a:pt x="132" y="0"/>
                    <a:pt x="173" y="35"/>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24" name="Google Shape;424;p40"/>
          <p:cNvSpPr/>
          <p:nvPr/>
        </p:nvSpPr>
        <p:spPr>
          <a:xfrm>
            <a:off x="5356427" y="410583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5" name="Google Shape;425;p40"/>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6" name="Google Shape;426;p40"/>
          <p:cNvSpPr/>
          <p:nvPr/>
        </p:nvSpPr>
        <p:spPr>
          <a:xfrm>
            <a:off x="1938974" y="4229309"/>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7" name="Google Shape;427;p40"/>
          <p:cNvSpPr/>
          <p:nvPr/>
        </p:nvSpPr>
        <p:spPr>
          <a:xfrm>
            <a:off x="6854069" y="1528799"/>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8" name="Google Shape;428;p40"/>
          <p:cNvSpPr/>
          <p:nvPr/>
        </p:nvSpPr>
        <p:spPr>
          <a:xfrm>
            <a:off x="660959" y="1166593"/>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9" name="Google Shape;429;p40"/>
          <p:cNvSpPr/>
          <p:nvPr/>
        </p:nvSpPr>
        <p:spPr>
          <a:xfrm rot="5400000">
            <a:off x="6116477" y="-84753"/>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0" name="Google Shape;430;p40"/>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31" name="Google Shape;431;p40"/>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32" name="Google Shape;432;p40"/>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33" name="Google Shape;433;p40"/>
          <p:cNvSpPr/>
          <p:nvPr/>
        </p:nvSpPr>
        <p:spPr>
          <a:xfrm>
            <a:off x="7151167" y="5008119"/>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434" name="Google Shape;434;p40"/>
          <p:cNvGrpSpPr/>
          <p:nvPr/>
        </p:nvGrpSpPr>
        <p:grpSpPr>
          <a:xfrm>
            <a:off x="977107" y="4908465"/>
            <a:ext cx="1199270" cy="599635"/>
            <a:chOff x="5638801" y="2709863"/>
            <a:chExt cx="495300" cy="247650"/>
          </a:xfrm>
        </p:grpSpPr>
        <p:sp>
          <p:nvSpPr>
            <p:cNvPr id="435" name="Google Shape;435;p40"/>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6" name="Google Shape;436;p40"/>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500"/>
                                        <p:tgtEl>
                                          <p:spTgt spid="4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idx="1" type="body"/>
          </p:nvPr>
        </p:nvSpPr>
        <p:spPr>
          <a:xfrm>
            <a:off x="1491175" y="1593250"/>
            <a:ext cx="6928800" cy="398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750"/>
              </a:spcBef>
              <a:spcAft>
                <a:spcPts val="0"/>
              </a:spcAft>
              <a:buClr>
                <a:schemeClr val="dk1"/>
              </a:buClr>
              <a:buSzPts val="980"/>
              <a:buNone/>
            </a:pPr>
            <a:r>
              <a:rPr lang="en" sz="1280"/>
              <a:t>It supports scalable and low-cost live streaming to a global audience.</a:t>
            </a:r>
            <a:endParaRPr sz="1280"/>
          </a:p>
          <a:p>
            <a:pPr indent="0" lvl="0" marL="0" rtl="0" algn="l">
              <a:lnSpc>
                <a:spcPct val="70000"/>
              </a:lnSpc>
              <a:spcBef>
                <a:spcPts val="750"/>
              </a:spcBef>
              <a:spcAft>
                <a:spcPts val="0"/>
              </a:spcAft>
              <a:buClr>
                <a:schemeClr val="dk1"/>
              </a:buClr>
              <a:buSzPts val="980"/>
              <a:buFont typeface="Arial"/>
              <a:buNone/>
            </a:pPr>
            <a:r>
              <a:t/>
            </a:r>
            <a:endParaRPr sz="1280"/>
          </a:p>
        </p:txBody>
      </p:sp>
      <p:sp>
        <p:nvSpPr>
          <p:cNvPr id="442" name="Google Shape;442;p41"/>
          <p:cNvSpPr txBox="1"/>
          <p:nvPr>
            <p:ph idx="2" type="body"/>
          </p:nvPr>
        </p:nvSpPr>
        <p:spPr>
          <a:xfrm>
            <a:off x="1491178" y="1245143"/>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Livepeer</a:t>
            </a:r>
            <a:endParaRPr/>
          </a:p>
        </p:txBody>
      </p:sp>
      <p:sp>
        <p:nvSpPr>
          <p:cNvPr id="443" name="Google Shape;443;p41"/>
          <p:cNvSpPr txBox="1"/>
          <p:nvPr>
            <p:ph type="title"/>
          </p:nvPr>
        </p:nvSpPr>
        <p:spPr>
          <a:xfrm>
            <a:off x="723900" y="5136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n"/>
              <a:t>Technology Used</a:t>
            </a:r>
            <a:endParaRPr/>
          </a:p>
        </p:txBody>
      </p:sp>
      <p:sp>
        <p:nvSpPr>
          <p:cNvPr id="444" name="Google Shape;444;p41"/>
          <p:cNvSpPr txBox="1"/>
          <p:nvPr>
            <p:ph idx="3" type="body"/>
          </p:nvPr>
        </p:nvSpPr>
        <p:spPr>
          <a:xfrm>
            <a:off x="1490153" y="2105507"/>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Polygon</a:t>
            </a:r>
            <a:endParaRPr/>
          </a:p>
        </p:txBody>
      </p:sp>
      <p:sp>
        <p:nvSpPr>
          <p:cNvPr id="445" name="Google Shape;445;p41"/>
          <p:cNvSpPr txBox="1"/>
          <p:nvPr>
            <p:ph idx="4" type="body"/>
          </p:nvPr>
        </p:nvSpPr>
        <p:spPr>
          <a:xfrm>
            <a:off x="1490150" y="2453600"/>
            <a:ext cx="6928800" cy="3981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None/>
            </a:pPr>
            <a:r>
              <a:rPr lang="en" sz="1250"/>
              <a:t>The Polygon blockchain provides streamers with security, transparency, and additional monetization opportunities, as well as adding a collectible aspect to their platform. This feature, enabled through the integration of NFTPort, adds a unique and collectible aspect to the LiveStreamer application and further sets it apart from other live streaming platforms.</a:t>
            </a:r>
            <a:endParaRPr sz="1250"/>
          </a:p>
          <a:p>
            <a:pPr indent="0" lvl="0" marL="0" rtl="0" algn="just">
              <a:spcBef>
                <a:spcPts val="750"/>
              </a:spcBef>
              <a:spcAft>
                <a:spcPts val="0"/>
              </a:spcAft>
              <a:buClr>
                <a:schemeClr val="dk1"/>
              </a:buClr>
              <a:buSzPts val="1400"/>
              <a:buNone/>
            </a:pPr>
            <a:r>
              <a:t/>
            </a:r>
            <a:endParaRPr sz="1250"/>
          </a:p>
        </p:txBody>
      </p:sp>
      <p:sp>
        <p:nvSpPr>
          <p:cNvPr id="446" name="Google Shape;446;p41"/>
          <p:cNvSpPr/>
          <p:nvPr/>
        </p:nvSpPr>
        <p:spPr>
          <a:xfrm>
            <a:off x="5245627" y="1065487"/>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7" name="Google Shape;447;p41"/>
          <p:cNvSpPr/>
          <p:nvPr/>
        </p:nvSpPr>
        <p:spPr>
          <a:xfrm>
            <a:off x="8473440" y="4352138"/>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8" name="Google Shape;448;p41"/>
          <p:cNvSpPr/>
          <p:nvPr/>
        </p:nvSpPr>
        <p:spPr>
          <a:xfrm>
            <a:off x="4571998" y="4897642"/>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9" name="Google Shape;449;p41"/>
          <p:cNvSpPr/>
          <p:nvPr/>
        </p:nvSpPr>
        <p:spPr>
          <a:xfrm>
            <a:off x="473619" y="4022444"/>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0" name="Google Shape;450;p41"/>
          <p:cNvSpPr txBox="1"/>
          <p:nvPr>
            <p:ph idx="5" type="body"/>
          </p:nvPr>
        </p:nvSpPr>
        <p:spPr>
          <a:xfrm>
            <a:off x="1482125" y="3822900"/>
            <a:ext cx="6889800" cy="3981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None/>
            </a:pPr>
            <a:r>
              <a:rPr lang="en" sz="1250"/>
              <a:t>During live streams, users can communicate in real-time through XMTP, with the goal of cultivating a sense of community. Users can also chat with anyone on the platform, adding a social aspect and making connections beyond those watching the same stream.</a:t>
            </a:r>
            <a:endParaRPr sz="1250"/>
          </a:p>
        </p:txBody>
      </p:sp>
      <p:sp>
        <p:nvSpPr>
          <p:cNvPr id="451" name="Google Shape;451;p41"/>
          <p:cNvSpPr txBox="1"/>
          <p:nvPr>
            <p:ph idx="6" type="body"/>
          </p:nvPr>
        </p:nvSpPr>
        <p:spPr>
          <a:xfrm>
            <a:off x="1482128" y="3474784"/>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XMTP</a:t>
            </a:r>
            <a:endParaRPr/>
          </a:p>
        </p:txBody>
      </p:sp>
      <p:sp>
        <p:nvSpPr>
          <p:cNvPr id="452" name="Google Shape;452;p41"/>
          <p:cNvSpPr/>
          <p:nvPr/>
        </p:nvSpPr>
        <p:spPr>
          <a:xfrm>
            <a:off x="8371772" y="502026"/>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453" name="Google Shape;453;p41"/>
          <p:cNvGrpSpPr/>
          <p:nvPr/>
        </p:nvGrpSpPr>
        <p:grpSpPr>
          <a:xfrm>
            <a:off x="7415485" y="-160258"/>
            <a:ext cx="1199270" cy="599635"/>
            <a:chOff x="5638801" y="2709863"/>
            <a:chExt cx="495300" cy="247650"/>
          </a:xfrm>
        </p:grpSpPr>
        <p:sp>
          <p:nvSpPr>
            <p:cNvPr id="454" name="Google Shape;454;p41"/>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5" name="Google Shape;455;p41"/>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56" name="Google Shape;456;p41"/>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57" name="Google Shape;457;p41"/>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58" name="Google Shape;458;p41"/>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459" name="Google Shape;459;p41"/>
          <p:cNvGrpSpPr/>
          <p:nvPr/>
        </p:nvGrpSpPr>
        <p:grpSpPr>
          <a:xfrm>
            <a:off x="936762" y="1295170"/>
            <a:ext cx="339253" cy="298169"/>
            <a:chOff x="4467200" y="877100"/>
            <a:chExt cx="481825" cy="423475"/>
          </a:xfrm>
        </p:grpSpPr>
        <p:sp>
          <p:nvSpPr>
            <p:cNvPr id="460" name="Google Shape;460;p41"/>
            <p:cNvSpPr/>
            <p:nvPr/>
          </p:nvSpPr>
          <p:spPr>
            <a:xfrm>
              <a:off x="4467200" y="1018225"/>
              <a:ext cx="481825" cy="282350"/>
            </a:xfrm>
            <a:custGeom>
              <a:rect b="b" l="l" r="r" t="t"/>
              <a:pathLst>
                <a:path extrusionOk="0" h="11294" w="19273">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rgbClr val="0E2A4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1" name="Google Shape;461;p41"/>
            <p:cNvSpPr/>
            <p:nvPr/>
          </p:nvSpPr>
          <p:spPr>
            <a:xfrm>
              <a:off x="4608425" y="1129300"/>
              <a:ext cx="45125" cy="60175"/>
            </a:xfrm>
            <a:custGeom>
              <a:rect b="b" l="l" r="r" t="t"/>
              <a:pathLst>
                <a:path extrusionOk="0" h="2407" w="1805">
                  <a:moveTo>
                    <a:pt x="0" y="0"/>
                  </a:moveTo>
                  <a:lnTo>
                    <a:pt x="0" y="2406"/>
                  </a:lnTo>
                  <a:lnTo>
                    <a:pt x="1804" y="1205"/>
                  </a:lnTo>
                  <a:lnTo>
                    <a:pt x="0" y="0"/>
                  </a:lnTo>
                  <a:close/>
                </a:path>
              </a:pathLst>
            </a:cu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2" name="Google Shape;462;p41"/>
            <p:cNvSpPr/>
            <p:nvPr/>
          </p:nvSpPr>
          <p:spPr>
            <a:xfrm>
              <a:off x="4495500" y="877100"/>
              <a:ext cx="141175" cy="141175"/>
            </a:xfrm>
            <a:custGeom>
              <a:rect b="b" l="l" r="r" t="t"/>
              <a:pathLst>
                <a:path extrusionOk="0" h="5647" w="5647">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3" name="Google Shape;463;p41"/>
            <p:cNvSpPr/>
            <p:nvPr/>
          </p:nvSpPr>
          <p:spPr>
            <a:xfrm>
              <a:off x="4636650" y="877100"/>
              <a:ext cx="141175" cy="141175"/>
            </a:xfrm>
            <a:custGeom>
              <a:rect b="b" l="l" r="r" t="t"/>
              <a:pathLst>
                <a:path extrusionOk="0" h="5647" w="5647">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64" name="Google Shape;464;p41"/>
          <p:cNvGrpSpPr/>
          <p:nvPr/>
        </p:nvGrpSpPr>
        <p:grpSpPr>
          <a:xfrm>
            <a:off x="936740" y="2120946"/>
            <a:ext cx="339286" cy="367206"/>
            <a:chOff x="-49764975" y="3183375"/>
            <a:chExt cx="299300" cy="299125"/>
          </a:xfrm>
        </p:grpSpPr>
        <p:sp>
          <p:nvSpPr>
            <p:cNvPr id="465" name="Google Shape;465;p41"/>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1"/>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1"/>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1"/>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1"/>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1"/>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1"/>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1"/>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1"/>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41"/>
          <p:cNvGrpSpPr/>
          <p:nvPr/>
        </p:nvGrpSpPr>
        <p:grpSpPr>
          <a:xfrm>
            <a:off x="996991" y="3463989"/>
            <a:ext cx="425310" cy="419659"/>
            <a:chOff x="-1951475" y="3597450"/>
            <a:chExt cx="295375" cy="291450"/>
          </a:xfrm>
        </p:grpSpPr>
        <p:sp>
          <p:nvSpPr>
            <p:cNvPr id="475" name="Google Shape;475;p41"/>
            <p:cNvSpPr/>
            <p:nvPr/>
          </p:nvSpPr>
          <p:spPr>
            <a:xfrm>
              <a:off x="-1951475" y="3597450"/>
              <a:ext cx="170925" cy="34675"/>
            </a:xfrm>
            <a:custGeom>
              <a:rect b="b" l="l" r="r" t="t"/>
              <a:pathLst>
                <a:path extrusionOk="0" h="1387" w="6837">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1"/>
            <p:cNvSpPr/>
            <p:nvPr/>
          </p:nvSpPr>
          <p:spPr>
            <a:xfrm>
              <a:off x="-1949900" y="3648650"/>
              <a:ext cx="171725" cy="173300"/>
            </a:xfrm>
            <a:custGeom>
              <a:rect b="b" l="l" r="r" t="t"/>
              <a:pathLst>
                <a:path extrusionOk="0" h="6932" w="6869">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1"/>
            <p:cNvSpPr/>
            <p:nvPr/>
          </p:nvSpPr>
          <p:spPr>
            <a:xfrm>
              <a:off x="-1951475" y="3838475"/>
              <a:ext cx="170925" cy="50425"/>
            </a:xfrm>
            <a:custGeom>
              <a:rect b="b" l="l" r="r" t="t"/>
              <a:pathLst>
                <a:path extrusionOk="0" h="2017" w="6837">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1"/>
            <p:cNvSpPr/>
            <p:nvPr/>
          </p:nvSpPr>
          <p:spPr>
            <a:xfrm>
              <a:off x="-1912900" y="3675825"/>
              <a:ext cx="256800" cy="202825"/>
            </a:xfrm>
            <a:custGeom>
              <a:rect b="b" l="l" r="r" t="t"/>
              <a:pathLst>
                <a:path extrusionOk="0" h="8113" w="10272">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500"/>
                                        <p:tgtEl>
                                          <p:spTgt spid="4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500"/>
                                        <p:tgtEl>
                                          <p:spTgt spid="4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2"/>
          <p:cNvSpPr txBox="1"/>
          <p:nvPr>
            <p:ph idx="1" type="body"/>
          </p:nvPr>
        </p:nvSpPr>
        <p:spPr>
          <a:xfrm>
            <a:off x="1491174" y="1593250"/>
            <a:ext cx="6928800" cy="3981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Font typeface="Arial"/>
              <a:buNone/>
            </a:pPr>
            <a:r>
              <a:rPr lang="en" sz="1250"/>
              <a:t>Users receive notifications via push protocol through the application. This can be used to alert users to stream starts, platform updates, and other important information. In addition to chat support, users can communicate efficiently with the support team regarding issues or questions.</a:t>
            </a:r>
            <a:endParaRPr sz="1250"/>
          </a:p>
          <a:p>
            <a:pPr indent="0" lvl="0" marL="0" rtl="0" algn="just">
              <a:spcBef>
                <a:spcPts val="750"/>
              </a:spcBef>
              <a:spcAft>
                <a:spcPts val="0"/>
              </a:spcAft>
              <a:buClr>
                <a:schemeClr val="dk1"/>
              </a:buClr>
              <a:buSzPts val="1400"/>
              <a:buNone/>
            </a:pPr>
            <a:r>
              <a:t/>
            </a:r>
            <a:endParaRPr sz="1250"/>
          </a:p>
        </p:txBody>
      </p:sp>
      <p:sp>
        <p:nvSpPr>
          <p:cNvPr id="484" name="Google Shape;484;p42"/>
          <p:cNvSpPr txBox="1"/>
          <p:nvPr>
            <p:ph idx="2" type="body"/>
          </p:nvPr>
        </p:nvSpPr>
        <p:spPr>
          <a:xfrm>
            <a:off x="1491178" y="1245143"/>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Push Protocol</a:t>
            </a:r>
            <a:endParaRPr/>
          </a:p>
        </p:txBody>
      </p:sp>
      <p:sp>
        <p:nvSpPr>
          <p:cNvPr id="485" name="Google Shape;485;p42"/>
          <p:cNvSpPr txBox="1"/>
          <p:nvPr>
            <p:ph type="title"/>
          </p:nvPr>
        </p:nvSpPr>
        <p:spPr>
          <a:xfrm>
            <a:off x="723900" y="5136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n"/>
              <a:t>Technology Used</a:t>
            </a:r>
            <a:endParaRPr/>
          </a:p>
        </p:txBody>
      </p:sp>
      <p:sp>
        <p:nvSpPr>
          <p:cNvPr id="486" name="Google Shape;486;p42"/>
          <p:cNvSpPr txBox="1"/>
          <p:nvPr>
            <p:ph idx="3" type="body"/>
          </p:nvPr>
        </p:nvSpPr>
        <p:spPr>
          <a:xfrm>
            <a:off x="1491178" y="2432132"/>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ENS</a:t>
            </a:r>
            <a:endParaRPr/>
          </a:p>
        </p:txBody>
      </p:sp>
      <p:sp>
        <p:nvSpPr>
          <p:cNvPr id="487" name="Google Shape;487;p42"/>
          <p:cNvSpPr txBox="1"/>
          <p:nvPr>
            <p:ph idx="4" type="body"/>
          </p:nvPr>
        </p:nvSpPr>
        <p:spPr>
          <a:xfrm>
            <a:off x="1491174" y="2780225"/>
            <a:ext cx="6928800" cy="3981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Font typeface="Arial"/>
              <a:buNone/>
            </a:pPr>
            <a:r>
              <a:rPr lang="en" sz="1250"/>
              <a:t>The Ethereum Name Service (ENS) maps usernames to Ethereum wallet addresses on the platform. It provides a more user-friendly experience since users do not have to enter the wallet address every time they want to mint NFTs. Moreover, it adds an extra layer of security, since users can protect their wallet addresses with memorable and unique usernames.</a:t>
            </a:r>
            <a:endParaRPr sz="1250"/>
          </a:p>
        </p:txBody>
      </p:sp>
      <p:sp>
        <p:nvSpPr>
          <p:cNvPr id="488" name="Google Shape;488;p42"/>
          <p:cNvSpPr/>
          <p:nvPr/>
        </p:nvSpPr>
        <p:spPr>
          <a:xfrm>
            <a:off x="5245627" y="1065487"/>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9" name="Google Shape;489;p42"/>
          <p:cNvSpPr/>
          <p:nvPr/>
        </p:nvSpPr>
        <p:spPr>
          <a:xfrm>
            <a:off x="8473440" y="4352138"/>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0" name="Google Shape;490;p42"/>
          <p:cNvSpPr/>
          <p:nvPr/>
        </p:nvSpPr>
        <p:spPr>
          <a:xfrm>
            <a:off x="-335302" y="2068580"/>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1" name="Google Shape;491;p42"/>
          <p:cNvSpPr/>
          <p:nvPr/>
        </p:nvSpPr>
        <p:spPr>
          <a:xfrm>
            <a:off x="8371772" y="502026"/>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492" name="Google Shape;492;p42"/>
          <p:cNvGrpSpPr/>
          <p:nvPr/>
        </p:nvGrpSpPr>
        <p:grpSpPr>
          <a:xfrm>
            <a:off x="1499210" y="-177158"/>
            <a:ext cx="1199270" cy="599635"/>
            <a:chOff x="5638801" y="2709863"/>
            <a:chExt cx="495300" cy="247650"/>
          </a:xfrm>
        </p:grpSpPr>
        <p:sp>
          <p:nvSpPr>
            <p:cNvPr id="493" name="Google Shape;493;p42"/>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94" name="Google Shape;494;p42"/>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95" name="Google Shape;495;p42"/>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96" name="Google Shape;496;p42"/>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97" name="Google Shape;497;p42"/>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498" name="Google Shape;498;p42"/>
          <p:cNvGrpSpPr/>
          <p:nvPr/>
        </p:nvGrpSpPr>
        <p:grpSpPr>
          <a:xfrm>
            <a:off x="945911" y="1334870"/>
            <a:ext cx="339253" cy="218676"/>
            <a:chOff x="1492675" y="1520750"/>
            <a:chExt cx="481825" cy="310575"/>
          </a:xfrm>
        </p:grpSpPr>
        <p:sp>
          <p:nvSpPr>
            <p:cNvPr id="499" name="Google Shape;499;p42"/>
            <p:cNvSpPr/>
            <p:nvPr/>
          </p:nvSpPr>
          <p:spPr>
            <a:xfrm>
              <a:off x="1492675" y="1540400"/>
              <a:ext cx="481825" cy="290925"/>
            </a:xfrm>
            <a:custGeom>
              <a:rect b="b" l="l" r="r" t="t"/>
              <a:pathLst>
                <a:path extrusionOk="0" h="11637" w="19273">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500" name="Google Shape;500;p42"/>
            <p:cNvSpPr/>
            <p:nvPr/>
          </p:nvSpPr>
          <p:spPr>
            <a:xfrm>
              <a:off x="1522575" y="1520750"/>
              <a:ext cx="421975" cy="165800"/>
            </a:xfrm>
            <a:custGeom>
              <a:rect b="b" l="l" r="r" t="t"/>
              <a:pathLst>
                <a:path extrusionOk="0" h="6632" w="16879">
                  <a:moveTo>
                    <a:pt x="497" y="1"/>
                  </a:moveTo>
                  <a:cubicBezTo>
                    <a:pt x="328" y="1"/>
                    <a:pt x="160" y="31"/>
                    <a:pt x="0" y="82"/>
                  </a:cubicBezTo>
                  <a:lnTo>
                    <a:pt x="8441" y="6631"/>
                  </a:lnTo>
                  <a:lnTo>
                    <a:pt x="16878" y="82"/>
                  </a:lnTo>
                  <a:cubicBezTo>
                    <a:pt x="16719" y="31"/>
                    <a:pt x="16550" y="1"/>
                    <a:pt x="16381" y="1"/>
                  </a:cubicBezTo>
                  <a:close/>
                </a:path>
              </a:pathLst>
            </a:custGeom>
            <a:solidFill>
              <a:srgbClr val="99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501" name="Google Shape;501;p42"/>
          <p:cNvGrpSpPr/>
          <p:nvPr/>
        </p:nvGrpSpPr>
        <p:grpSpPr>
          <a:xfrm>
            <a:off x="959376" y="2456154"/>
            <a:ext cx="348040" cy="350022"/>
            <a:chOff x="5687450" y="2792300"/>
            <a:chExt cx="267950" cy="268525"/>
          </a:xfrm>
        </p:grpSpPr>
        <p:sp>
          <p:nvSpPr>
            <p:cNvPr id="502" name="Google Shape;502;p42"/>
            <p:cNvSpPr/>
            <p:nvPr/>
          </p:nvSpPr>
          <p:spPr>
            <a:xfrm>
              <a:off x="5747600" y="2871475"/>
              <a:ext cx="128625" cy="110275"/>
            </a:xfrm>
            <a:custGeom>
              <a:rect b="b" l="l" r="r" t="t"/>
              <a:pathLst>
                <a:path extrusionOk="0" h="4411" w="5145">
                  <a:moveTo>
                    <a:pt x="2060" y="989"/>
                  </a:moveTo>
                  <a:cubicBezTo>
                    <a:pt x="2144" y="989"/>
                    <a:pt x="2227" y="1025"/>
                    <a:pt x="2286" y="1096"/>
                  </a:cubicBezTo>
                  <a:lnTo>
                    <a:pt x="2548" y="1358"/>
                  </a:lnTo>
                  <a:cubicBezTo>
                    <a:pt x="2679" y="1299"/>
                    <a:pt x="2816" y="1269"/>
                    <a:pt x="2953" y="1269"/>
                  </a:cubicBezTo>
                  <a:cubicBezTo>
                    <a:pt x="3090" y="1269"/>
                    <a:pt x="3227" y="1299"/>
                    <a:pt x="3358" y="1358"/>
                  </a:cubicBezTo>
                  <a:lnTo>
                    <a:pt x="3620" y="1096"/>
                  </a:lnTo>
                  <a:cubicBezTo>
                    <a:pt x="3686" y="1030"/>
                    <a:pt x="3761" y="1002"/>
                    <a:pt x="3834" y="1002"/>
                  </a:cubicBezTo>
                  <a:cubicBezTo>
                    <a:pt x="4076" y="1002"/>
                    <a:pt x="4292" y="1311"/>
                    <a:pt x="4073" y="1549"/>
                  </a:cubicBezTo>
                  <a:lnTo>
                    <a:pt x="3811" y="1811"/>
                  </a:lnTo>
                  <a:cubicBezTo>
                    <a:pt x="3858" y="1930"/>
                    <a:pt x="3906" y="2072"/>
                    <a:pt x="3906" y="2215"/>
                  </a:cubicBezTo>
                  <a:cubicBezTo>
                    <a:pt x="3906" y="2358"/>
                    <a:pt x="3858" y="2477"/>
                    <a:pt x="3811" y="2620"/>
                  </a:cubicBezTo>
                  <a:lnTo>
                    <a:pt x="4073" y="2882"/>
                  </a:lnTo>
                  <a:cubicBezTo>
                    <a:pt x="4192" y="3001"/>
                    <a:pt x="4192" y="3192"/>
                    <a:pt x="4073" y="3311"/>
                  </a:cubicBezTo>
                  <a:cubicBezTo>
                    <a:pt x="4001" y="3370"/>
                    <a:pt x="3918" y="3400"/>
                    <a:pt x="3837" y="3400"/>
                  </a:cubicBezTo>
                  <a:cubicBezTo>
                    <a:pt x="3757" y="3400"/>
                    <a:pt x="3680" y="3370"/>
                    <a:pt x="3620" y="3311"/>
                  </a:cubicBezTo>
                  <a:lnTo>
                    <a:pt x="3358" y="3049"/>
                  </a:lnTo>
                  <a:cubicBezTo>
                    <a:pt x="3227" y="3120"/>
                    <a:pt x="3090" y="3156"/>
                    <a:pt x="2953" y="3156"/>
                  </a:cubicBezTo>
                  <a:cubicBezTo>
                    <a:pt x="2816" y="3156"/>
                    <a:pt x="2679" y="3120"/>
                    <a:pt x="2548" y="3049"/>
                  </a:cubicBezTo>
                  <a:lnTo>
                    <a:pt x="2286" y="3311"/>
                  </a:lnTo>
                  <a:cubicBezTo>
                    <a:pt x="2219" y="3384"/>
                    <a:pt x="2141" y="3415"/>
                    <a:pt x="2067" y="3415"/>
                  </a:cubicBezTo>
                  <a:cubicBezTo>
                    <a:pt x="1827" y="3415"/>
                    <a:pt x="1616" y="3100"/>
                    <a:pt x="1834" y="2882"/>
                  </a:cubicBezTo>
                  <a:lnTo>
                    <a:pt x="2096" y="2620"/>
                  </a:lnTo>
                  <a:cubicBezTo>
                    <a:pt x="2048" y="2477"/>
                    <a:pt x="2001" y="2358"/>
                    <a:pt x="2001" y="2215"/>
                  </a:cubicBezTo>
                  <a:cubicBezTo>
                    <a:pt x="2001" y="2072"/>
                    <a:pt x="2048" y="1930"/>
                    <a:pt x="2096" y="1811"/>
                  </a:cubicBezTo>
                  <a:lnTo>
                    <a:pt x="1834" y="1549"/>
                  </a:lnTo>
                  <a:cubicBezTo>
                    <a:pt x="1715" y="1406"/>
                    <a:pt x="1715" y="1215"/>
                    <a:pt x="1834" y="1096"/>
                  </a:cubicBezTo>
                  <a:cubicBezTo>
                    <a:pt x="1893" y="1025"/>
                    <a:pt x="1977" y="989"/>
                    <a:pt x="2060" y="989"/>
                  </a:cubicBezTo>
                  <a:close/>
                  <a:moveTo>
                    <a:pt x="2953" y="1"/>
                  </a:moveTo>
                  <a:cubicBezTo>
                    <a:pt x="1000" y="1"/>
                    <a:pt x="0" y="2382"/>
                    <a:pt x="1405" y="3763"/>
                  </a:cubicBezTo>
                  <a:cubicBezTo>
                    <a:pt x="1852" y="4210"/>
                    <a:pt x="2402" y="4410"/>
                    <a:pt x="2940" y="4410"/>
                  </a:cubicBezTo>
                  <a:cubicBezTo>
                    <a:pt x="4066" y="4410"/>
                    <a:pt x="5144" y="3536"/>
                    <a:pt x="5144" y="2215"/>
                  </a:cubicBezTo>
                  <a:cubicBezTo>
                    <a:pt x="5144" y="1001"/>
                    <a:pt x="4168" y="1"/>
                    <a:pt x="2953" y="1"/>
                  </a:cubicBez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2"/>
            <p:cNvSpPr/>
            <p:nvPr/>
          </p:nvSpPr>
          <p:spPr>
            <a:xfrm>
              <a:off x="5813675" y="2918500"/>
              <a:ext cx="15500" cy="16100"/>
            </a:xfrm>
            <a:custGeom>
              <a:rect b="b" l="l" r="r" t="t"/>
              <a:pathLst>
                <a:path extrusionOk="0" h="644" w="620">
                  <a:moveTo>
                    <a:pt x="310" y="1"/>
                  </a:moveTo>
                  <a:cubicBezTo>
                    <a:pt x="144" y="1"/>
                    <a:pt x="1" y="144"/>
                    <a:pt x="1" y="334"/>
                  </a:cubicBezTo>
                  <a:cubicBezTo>
                    <a:pt x="1" y="501"/>
                    <a:pt x="144" y="644"/>
                    <a:pt x="310" y="644"/>
                  </a:cubicBezTo>
                  <a:cubicBezTo>
                    <a:pt x="477" y="644"/>
                    <a:pt x="620" y="501"/>
                    <a:pt x="620" y="334"/>
                  </a:cubicBezTo>
                  <a:cubicBezTo>
                    <a:pt x="620" y="144"/>
                    <a:pt x="477" y="1"/>
                    <a:pt x="310" y="1"/>
                  </a:cubicBezTo>
                  <a:close/>
                </a:path>
              </a:pathLst>
            </a:cu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2"/>
            <p:cNvSpPr/>
            <p:nvPr/>
          </p:nvSpPr>
          <p:spPr>
            <a:xfrm>
              <a:off x="5726750" y="2839925"/>
              <a:ext cx="181025" cy="173275"/>
            </a:xfrm>
            <a:custGeom>
              <a:rect b="b" l="l" r="r" t="t"/>
              <a:pathLst>
                <a:path extrusionOk="0" h="6931" w="7241">
                  <a:moveTo>
                    <a:pt x="3772" y="640"/>
                  </a:moveTo>
                  <a:cubicBezTo>
                    <a:pt x="5227" y="640"/>
                    <a:pt x="6621" y="1770"/>
                    <a:pt x="6621" y="3477"/>
                  </a:cubicBezTo>
                  <a:cubicBezTo>
                    <a:pt x="6621" y="5025"/>
                    <a:pt x="5359" y="6287"/>
                    <a:pt x="3787" y="6311"/>
                  </a:cubicBezTo>
                  <a:cubicBezTo>
                    <a:pt x="1263" y="6311"/>
                    <a:pt x="1" y="3263"/>
                    <a:pt x="1787" y="1477"/>
                  </a:cubicBezTo>
                  <a:cubicBezTo>
                    <a:pt x="2365" y="899"/>
                    <a:pt x="3075" y="640"/>
                    <a:pt x="3772" y="640"/>
                  </a:cubicBezTo>
                  <a:close/>
                  <a:moveTo>
                    <a:pt x="334" y="0"/>
                  </a:moveTo>
                  <a:lnTo>
                    <a:pt x="334" y="6930"/>
                  </a:lnTo>
                  <a:lnTo>
                    <a:pt x="7240" y="6930"/>
                  </a:lnTo>
                  <a:lnTo>
                    <a:pt x="7240" y="0"/>
                  </a:lnTo>
                  <a:close/>
                </a:path>
              </a:pathLst>
            </a:cu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2"/>
            <p:cNvSpPr/>
            <p:nvPr/>
          </p:nvSpPr>
          <p:spPr>
            <a:xfrm>
              <a:off x="5687450" y="2792300"/>
              <a:ext cx="267950" cy="268525"/>
            </a:xfrm>
            <a:custGeom>
              <a:rect b="b" l="l" r="r" t="t"/>
              <a:pathLst>
                <a:path extrusionOk="0" h="10741" w="10718">
                  <a:moveTo>
                    <a:pt x="311" y="0"/>
                  </a:moveTo>
                  <a:cubicBezTo>
                    <a:pt x="144" y="0"/>
                    <a:pt x="1" y="143"/>
                    <a:pt x="1" y="334"/>
                  </a:cubicBezTo>
                  <a:lnTo>
                    <a:pt x="1" y="2548"/>
                  </a:lnTo>
                  <a:lnTo>
                    <a:pt x="1287" y="2548"/>
                  </a:lnTo>
                  <a:lnTo>
                    <a:pt x="1287" y="1596"/>
                  </a:lnTo>
                  <a:cubicBezTo>
                    <a:pt x="1263" y="1429"/>
                    <a:pt x="1406" y="1286"/>
                    <a:pt x="1597" y="1286"/>
                  </a:cubicBezTo>
                  <a:lnTo>
                    <a:pt x="9122" y="1286"/>
                  </a:lnTo>
                  <a:cubicBezTo>
                    <a:pt x="9312" y="1286"/>
                    <a:pt x="9455" y="1429"/>
                    <a:pt x="9455" y="1596"/>
                  </a:cubicBezTo>
                  <a:lnTo>
                    <a:pt x="9455" y="9145"/>
                  </a:lnTo>
                  <a:cubicBezTo>
                    <a:pt x="9432" y="9312"/>
                    <a:pt x="9289" y="9455"/>
                    <a:pt x="9122" y="9455"/>
                  </a:cubicBezTo>
                  <a:lnTo>
                    <a:pt x="1597" y="9455"/>
                  </a:lnTo>
                  <a:cubicBezTo>
                    <a:pt x="1406" y="9455"/>
                    <a:pt x="1263" y="9312"/>
                    <a:pt x="1287" y="9145"/>
                  </a:cubicBezTo>
                  <a:lnTo>
                    <a:pt x="1287" y="8216"/>
                  </a:lnTo>
                  <a:lnTo>
                    <a:pt x="1" y="8216"/>
                  </a:lnTo>
                  <a:lnTo>
                    <a:pt x="1" y="10431"/>
                  </a:lnTo>
                  <a:cubicBezTo>
                    <a:pt x="1" y="10598"/>
                    <a:pt x="144" y="10741"/>
                    <a:pt x="311" y="10741"/>
                  </a:cubicBezTo>
                  <a:lnTo>
                    <a:pt x="10408" y="10741"/>
                  </a:lnTo>
                  <a:cubicBezTo>
                    <a:pt x="10575" y="10741"/>
                    <a:pt x="10718" y="10598"/>
                    <a:pt x="10718" y="10431"/>
                  </a:cubicBezTo>
                  <a:lnTo>
                    <a:pt x="10718" y="334"/>
                  </a:lnTo>
                  <a:cubicBezTo>
                    <a:pt x="10718" y="143"/>
                    <a:pt x="10575" y="0"/>
                    <a:pt x="10408" y="0"/>
                  </a:cubicBezTo>
                  <a:close/>
                </a:path>
              </a:pathLst>
            </a:custGeom>
            <a:solidFill>
              <a:srgbClr val="00C3B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2"/>
            <p:cNvSpPr/>
            <p:nvPr/>
          </p:nvSpPr>
          <p:spPr>
            <a:xfrm>
              <a:off x="5687450" y="2871475"/>
              <a:ext cx="32175" cy="110175"/>
            </a:xfrm>
            <a:custGeom>
              <a:rect b="b" l="l" r="r" t="t"/>
              <a:pathLst>
                <a:path extrusionOk="0" h="4407" w="1287">
                  <a:moveTo>
                    <a:pt x="1" y="1"/>
                  </a:moveTo>
                  <a:lnTo>
                    <a:pt x="1" y="4406"/>
                  </a:lnTo>
                  <a:lnTo>
                    <a:pt x="1287" y="4406"/>
                  </a:lnTo>
                  <a:lnTo>
                    <a:pt x="1287" y="1"/>
                  </a:lnTo>
                  <a:close/>
                </a:path>
              </a:pathLst>
            </a:custGeom>
            <a:solidFill>
              <a:schemeClr val="dk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3"/>
          <p:cNvSpPr txBox="1"/>
          <p:nvPr>
            <p:ph type="title"/>
          </p:nvPr>
        </p:nvSpPr>
        <p:spPr>
          <a:xfrm>
            <a:off x="723900" y="5136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n"/>
              <a:t>Technology Used</a:t>
            </a:r>
            <a:endParaRPr/>
          </a:p>
        </p:txBody>
      </p:sp>
      <p:sp>
        <p:nvSpPr>
          <p:cNvPr id="512" name="Google Shape;512;p43"/>
          <p:cNvSpPr/>
          <p:nvPr/>
        </p:nvSpPr>
        <p:spPr>
          <a:xfrm>
            <a:off x="5245627" y="1065487"/>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3" name="Google Shape;513;p43"/>
          <p:cNvSpPr/>
          <p:nvPr/>
        </p:nvSpPr>
        <p:spPr>
          <a:xfrm>
            <a:off x="8473440" y="4352138"/>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4" name="Google Shape;514;p43"/>
          <p:cNvSpPr/>
          <p:nvPr/>
        </p:nvSpPr>
        <p:spPr>
          <a:xfrm>
            <a:off x="8473448" y="3704080"/>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5" name="Google Shape;515;p43"/>
          <p:cNvSpPr/>
          <p:nvPr/>
        </p:nvSpPr>
        <p:spPr>
          <a:xfrm>
            <a:off x="8371772" y="502026"/>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516" name="Google Shape;516;p43"/>
          <p:cNvGrpSpPr/>
          <p:nvPr/>
        </p:nvGrpSpPr>
        <p:grpSpPr>
          <a:xfrm rot="10800000">
            <a:off x="6690088" y="4591369"/>
            <a:ext cx="1199270" cy="599635"/>
            <a:chOff x="5638801" y="2709863"/>
            <a:chExt cx="495300" cy="247650"/>
          </a:xfrm>
        </p:grpSpPr>
        <p:sp>
          <p:nvSpPr>
            <p:cNvPr id="517" name="Google Shape;517;p43"/>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18" name="Google Shape;518;p43"/>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519" name="Google Shape;519;p43"/>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20" name="Google Shape;520;p43"/>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21" name="Google Shape;521;p43"/>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22" name="Google Shape;522;p43"/>
          <p:cNvSpPr txBox="1"/>
          <p:nvPr>
            <p:ph idx="5" type="body"/>
          </p:nvPr>
        </p:nvSpPr>
        <p:spPr>
          <a:xfrm>
            <a:off x="1491174" y="1528825"/>
            <a:ext cx="6928800" cy="3981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Font typeface="Arial"/>
              <a:buNone/>
            </a:pPr>
            <a:r>
              <a:rPr lang="en" sz="1250"/>
              <a:t>NFTPort enables live streams to be transformed into non-fungible tokens (NFTs). This enables streamers to sell their streams as unique, collectible items, generating additional revenue for them and giving the platform a new dimension. NFTPort is also used for retrieving the Live Streams minted by users.</a:t>
            </a:r>
            <a:endParaRPr sz="1250"/>
          </a:p>
          <a:p>
            <a:pPr indent="0" lvl="0" marL="0" rtl="0" algn="just">
              <a:spcBef>
                <a:spcPts val="750"/>
              </a:spcBef>
              <a:spcAft>
                <a:spcPts val="0"/>
              </a:spcAft>
              <a:buClr>
                <a:schemeClr val="dk1"/>
              </a:buClr>
              <a:buSzPts val="1400"/>
              <a:buNone/>
            </a:pPr>
            <a:r>
              <a:t/>
            </a:r>
            <a:endParaRPr sz="1250"/>
          </a:p>
        </p:txBody>
      </p:sp>
      <p:sp>
        <p:nvSpPr>
          <p:cNvPr id="523" name="Google Shape;523;p43"/>
          <p:cNvSpPr txBox="1"/>
          <p:nvPr>
            <p:ph idx="6" type="body"/>
          </p:nvPr>
        </p:nvSpPr>
        <p:spPr>
          <a:xfrm>
            <a:off x="1491178" y="1180721"/>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NFTPort</a:t>
            </a:r>
            <a:endParaRPr/>
          </a:p>
        </p:txBody>
      </p:sp>
      <p:grpSp>
        <p:nvGrpSpPr>
          <p:cNvPr id="524" name="Google Shape;524;p43"/>
          <p:cNvGrpSpPr/>
          <p:nvPr/>
        </p:nvGrpSpPr>
        <p:grpSpPr>
          <a:xfrm>
            <a:off x="965177" y="2574652"/>
            <a:ext cx="336445" cy="354131"/>
            <a:chOff x="-33277650" y="3226875"/>
            <a:chExt cx="277275" cy="291850"/>
          </a:xfrm>
        </p:grpSpPr>
        <p:sp>
          <p:nvSpPr>
            <p:cNvPr id="525" name="Google Shape;525;p43"/>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3"/>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3"/>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3"/>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3"/>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3"/>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3"/>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chemeClr val="accent4"/>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2" name="Google Shape;532;p43"/>
          <p:cNvSpPr/>
          <p:nvPr/>
        </p:nvSpPr>
        <p:spPr>
          <a:xfrm>
            <a:off x="473619" y="1736444"/>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33" name="Google Shape;533;p43"/>
          <p:cNvSpPr txBox="1"/>
          <p:nvPr>
            <p:ph idx="3" type="body"/>
          </p:nvPr>
        </p:nvSpPr>
        <p:spPr>
          <a:xfrm>
            <a:off x="1499203" y="2552682"/>
            <a:ext cx="4758000" cy="3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lang="en"/>
              <a:t>Huddle</a:t>
            </a:r>
            <a:endParaRPr/>
          </a:p>
        </p:txBody>
      </p:sp>
      <p:sp>
        <p:nvSpPr>
          <p:cNvPr id="534" name="Google Shape;534;p43"/>
          <p:cNvSpPr txBox="1"/>
          <p:nvPr>
            <p:ph idx="4" type="body"/>
          </p:nvPr>
        </p:nvSpPr>
        <p:spPr>
          <a:xfrm>
            <a:off x="1499199" y="2900775"/>
            <a:ext cx="6872700" cy="3981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Clr>
                <a:schemeClr val="dk1"/>
              </a:buClr>
              <a:buSzPts val="1100"/>
              <a:buFont typeface="Arial"/>
              <a:buNone/>
            </a:pPr>
            <a:r>
              <a:rPr lang="en" sz="1250"/>
              <a:t>Huddle01 provides a feature that lets users turn on their cameras while watching a stream, providing an extra layer of immersiveness and interactivity for both the streamer and the audience. An optional feature, users can activate or deactivate it at their discretion.</a:t>
            </a:r>
            <a:endParaRPr sz="1250"/>
          </a:p>
        </p:txBody>
      </p:sp>
      <p:grpSp>
        <p:nvGrpSpPr>
          <p:cNvPr id="535" name="Google Shape;535;p43"/>
          <p:cNvGrpSpPr/>
          <p:nvPr/>
        </p:nvGrpSpPr>
        <p:grpSpPr>
          <a:xfrm>
            <a:off x="7786074" y="4003109"/>
            <a:ext cx="350183" cy="349501"/>
            <a:chOff x="6264500" y="4076475"/>
            <a:chExt cx="269600" cy="268125"/>
          </a:xfrm>
        </p:grpSpPr>
        <p:sp>
          <p:nvSpPr>
            <p:cNvPr id="536" name="Google Shape;536;p43"/>
            <p:cNvSpPr/>
            <p:nvPr/>
          </p:nvSpPr>
          <p:spPr>
            <a:xfrm>
              <a:off x="6264500" y="4243375"/>
              <a:ext cx="118800" cy="101225"/>
            </a:xfrm>
            <a:custGeom>
              <a:rect b="b" l="l" r="r" t="t"/>
              <a:pathLst>
                <a:path extrusionOk="0" h="4049" w="4752">
                  <a:moveTo>
                    <a:pt x="2468" y="1"/>
                  </a:moveTo>
                  <a:cubicBezTo>
                    <a:pt x="2092" y="1"/>
                    <a:pt x="1700" y="153"/>
                    <a:pt x="1353" y="517"/>
                  </a:cubicBezTo>
                  <a:cubicBezTo>
                    <a:pt x="805" y="1065"/>
                    <a:pt x="114" y="3303"/>
                    <a:pt x="43" y="3684"/>
                  </a:cubicBezTo>
                  <a:cubicBezTo>
                    <a:pt x="0" y="3876"/>
                    <a:pt x="148" y="4049"/>
                    <a:pt x="334" y="4049"/>
                  </a:cubicBezTo>
                  <a:cubicBezTo>
                    <a:pt x="355" y="4049"/>
                    <a:pt x="378" y="4046"/>
                    <a:pt x="400" y="4041"/>
                  </a:cubicBezTo>
                  <a:cubicBezTo>
                    <a:pt x="781" y="3970"/>
                    <a:pt x="3020" y="3279"/>
                    <a:pt x="3567" y="2755"/>
                  </a:cubicBezTo>
                  <a:cubicBezTo>
                    <a:pt x="4751" y="1608"/>
                    <a:pt x="3692" y="1"/>
                    <a:pt x="24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3"/>
            <p:cNvSpPr/>
            <p:nvPr/>
          </p:nvSpPr>
          <p:spPr>
            <a:xfrm>
              <a:off x="6328075" y="4140625"/>
              <a:ext cx="44675" cy="43050"/>
            </a:xfrm>
            <a:custGeom>
              <a:rect b="b" l="l" r="r" t="t"/>
              <a:pathLst>
                <a:path extrusionOk="0" h="1722" w="1787">
                  <a:moveTo>
                    <a:pt x="1630" y="1"/>
                  </a:moveTo>
                  <a:cubicBezTo>
                    <a:pt x="1068" y="1"/>
                    <a:pt x="536" y="234"/>
                    <a:pt x="143" y="626"/>
                  </a:cubicBezTo>
                  <a:cubicBezTo>
                    <a:pt x="0" y="745"/>
                    <a:pt x="0" y="959"/>
                    <a:pt x="143" y="1079"/>
                  </a:cubicBezTo>
                  <a:lnTo>
                    <a:pt x="762" y="1721"/>
                  </a:lnTo>
                  <a:cubicBezTo>
                    <a:pt x="1048" y="1102"/>
                    <a:pt x="1382" y="531"/>
                    <a:pt x="1786" y="7"/>
                  </a:cubicBezTo>
                  <a:cubicBezTo>
                    <a:pt x="1734" y="3"/>
                    <a:pt x="1682" y="1"/>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3"/>
            <p:cNvSpPr/>
            <p:nvPr/>
          </p:nvSpPr>
          <p:spPr>
            <a:xfrm>
              <a:off x="6426900" y="4237225"/>
              <a:ext cx="43500" cy="43950"/>
            </a:xfrm>
            <a:custGeom>
              <a:rect b="b" l="l" r="r" t="t"/>
              <a:pathLst>
                <a:path extrusionOk="0" h="1758" w="1740">
                  <a:moveTo>
                    <a:pt x="1715" y="1"/>
                  </a:moveTo>
                  <a:lnTo>
                    <a:pt x="1715" y="1"/>
                  </a:lnTo>
                  <a:cubicBezTo>
                    <a:pt x="1167" y="406"/>
                    <a:pt x="596" y="739"/>
                    <a:pt x="1" y="1025"/>
                  </a:cubicBezTo>
                  <a:lnTo>
                    <a:pt x="620" y="1668"/>
                  </a:lnTo>
                  <a:cubicBezTo>
                    <a:pt x="679" y="1727"/>
                    <a:pt x="763" y="1757"/>
                    <a:pt x="846" y="1757"/>
                  </a:cubicBezTo>
                  <a:cubicBezTo>
                    <a:pt x="929" y="1757"/>
                    <a:pt x="1013" y="1727"/>
                    <a:pt x="1072" y="1668"/>
                  </a:cubicBezTo>
                  <a:cubicBezTo>
                    <a:pt x="1501" y="1215"/>
                    <a:pt x="1739" y="620"/>
                    <a:pt x="17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3"/>
            <p:cNvSpPr/>
            <p:nvPr/>
          </p:nvSpPr>
          <p:spPr>
            <a:xfrm>
              <a:off x="6455475" y="4076475"/>
              <a:ext cx="78625" cy="78025"/>
            </a:xfrm>
            <a:custGeom>
              <a:rect b="b" l="l" r="r" t="t"/>
              <a:pathLst>
                <a:path extrusionOk="0" h="3121" w="3145">
                  <a:moveTo>
                    <a:pt x="2811" y="1"/>
                  </a:moveTo>
                  <a:cubicBezTo>
                    <a:pt x="1834" y="1"/>
                    <a:pt x="882" y="191"/>
                    <a:pt x="1" y="596"/>
                  </a:cubicBezTo>
                  <a:lnTo>
                    <a:pt x="2525" y="3121"/>
                  </a:lnTo>
                  <a:cubicBezTo>
                    <a:pt x="2930" y="2239"/>
                    <a:pt x="3144" y="1263"/>
                    <a:pt x="3120" y="310"/>
                  </a:cubicBezTo>
                  <a:cubicBezTo>
                    <a:pt x="3120" y="120"/>
                    <a:pt x="2977" y="1"/>
                    <a:pt x="28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3"/>
            <p:cNvSpPr/>
            <p:nvPr/>
          </p:nvSpPr>
          <p:spPr>
            <a:xfrm>
              <a:off x="6426300" y="4165350"/>
              <a:ext cx="20875" cy="15350"/>
            </a:xfrm>
            <a:custGeom>
              <a:rect b="b" l="l" r="r" t="t"/>
              <a:pathLst>
                <a:path extrusionOk="0" h="614" w="835">
                  <a:moveTo>
                    <a:pt x="426" y="0"/>
                  </a:moveTo>
                  <a:cubicBezTo>
                    <a:pt x="346" y="0"/>
                    <a:pt x="263" y="30"/>
                    <a:pt x="191" y="90"/>
                  </a:cubicBezTo>
                  <a:cubicBezTo>
                    <a:pt x="1" y="280"/>
                    <a:pt x="144" y="613"/>
                    <a:pt x="429" y="613"/>
                  </a:cubicBezTo>
                  <a:cubicBezTo>
                    <a:pt x="715" y="613"/>
                    <a:pt x="834" y="280"/>
                    <a:pt x="644" y="90"/>
                  </a:cubicBezTo>
                  <a:cubicBezTo>
                    <a:pt x="584" y="30"/>
                    <a:pt x="507"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3"/>
            <p:cNvSpPr/>
            <p:nvPr/>
          </p:nvSpPr>
          <p:spPr>
            <a:xfrm>
              <a:off x="6366175" y="4099700"/>
              <a:ext cx="144700" cy="144100"/>
            </a:xfrm>
            <a:custGeom>
              <a:rect b="b" l="l" r="r" t="t"/>
              <a:pathLst>
                <a:path extrusionOk="0" h="5764" w="5788">
                  <a:moveTo>
                    <a:pt x="2841" y="1986"/>
                  </a:moveTo>
                  <a:cubicBezTo>
                    <a:pt x="3073" y="1986"/>
                    <a:pt x="3309" y="2071"/>
                    <a:pt x="3501" y="2263"/>
                  </a:cubicBezTo>
                  <a:cubicBezTo>
                    <a:pt x="3858" y="2644"/>
                    <a:pt x="3858" y="3239"/>
                    <a:pt x="3501" y="3597"/>
                  </a:cubicBezTo>
                  <a:cubicBezTo>
                    <a:pt x="3307" y="3791"/>
                    <a:pt x="3066" y="3879"/>
                    <a:pt x="2831" y="3879"/>
                  </a:cubicBezTo>
                  <a:cubicBezTo>
                    <a:pt x="2346" y="3879"/>
                    <a:pt x="1882" y="3507"/>
                    <a:pt x="1882" y="2930"/>
                  </a:cubicBezTo>
                  <a:cubicBezTo>
                    <a:pt x="1882" y="2365"/>
                    <a:pt x="2352" y="1986"/>
                    <a:pt x="2841" y="1986"/>
                  </a:cubicBezTo>
                  <a:close/>
                  <a:moveTo>
                    <a:pt x="2977" y="1"/>
                  </a:moveTo>
                  <a:cubicBezTo>
                    <a:pt x="1715" y="787"/>
                    <a:pt x="691" y="1906"/>
                    <a:pt x="0" y="3216"/>
                  </a:cubicBezTo>
                  <a:lnTo>
                    <a:pt x="2549" y="5764"/>
                  </a:lnTo>
                  <a:cubicBezTo>
                    <a:pt x="3882" y="5073"/>
                    <a:pt x="5002" y="4049"/>
                    <a:pt x="5787" y="2787"/>
                  </a:cubicBezTo>
                  <a:lnTo>
                    <a:pt x="29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3"/>
            <p:cNvSpPr/>
            <p:nvPr/>
          </p:nvSpPr>
          <p:spPr>
            <a:xfrm>
              <a:off x="6339375" y="4195550"/>
              <a:ext cx="75650" cy="74300"/>
            </a:xfrm>
            <a:custGeom>
              <a:rect b="b" l="l" r="r" t="t"/>
              <a:pathLst>
                <a:path extrusionOk="0" h="2972" w="3026">
                  <a:moveTo>
                    <a:pt x="787" y="1"/>
                  </a:moveTo>
                  <a:lnTo>
                    <a:pt x="120" y="668"/>
                  </a:lnTo>
                  <a:cubicBezTo>
                    <a:pt x="1" y="787"/>
                    <a:pt x="1" y="977"/>
                    <a:pt x="120" y="1096"/>
                  </a:cubicBezTo>
                  <a:lnTo>
                    <a:pt x="1906" y="2882"/>
                  </a:lnTo>
                  <a:cubicBezTo>
                    <a:pt x="1966" y="2942"/>
                    <a:pt x="2049" y="2972"/>
                    <a:pt x="2132" y="2972"/>
                  </a:cubicBezTo>
                  <a:cubicBezTo>
                    <a:pt x="2216" y="2972"/>
                    <a:pt x="2299" y="2942"/>
                    <a:pt x="2358" y="2882"/>
                  </a:cubicBezTo>
                  <a:lnTo>
                    <a:pt x="3025" y="2216"/>
                  </a:lnTo>
                  <a:lnTo>
                    <a:pt x="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43"/>
          <p:cNvGrpSpPr/>
          <p:nvPr/>
        </p:nvGrpSpPr>
        <p:grpSpPr>
          <a:xfrm>
            <a:off x="956225" y="1202598"/>
            <a:ext cx="354341" cy="354341"/>
            <a:chOff x="-49027775" y="3183175"/>
            <a:chExt cx="299325" cy="299325"/>
          </a:xfrm>
        </p:grpSpPr>
        <p:sp>
          <p:nvSpPr>
            <p:cNvPr id="544" name="Google Shape;544;p43"/>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3"/>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3"/>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3"/>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ph idx="1" type="body"/>
          </p:nvPr>
        </p:nvSpPr>
        <p:spPr>
          <a:xfrm>
            <a:off x="920975" y="1319450"/>
            <a:ext cx="7499100" cy="3119400"/>
          </a:xfrm>
          <a:prstGeom prst="rect">
            <a:avLst/>
          </a:prstGeom>
          <a:noFill/>
          <a:ln>
            <a:noFill/>
          </a:ln>
        </p:spPr>
        <p:txBody>
          <a:bodyPr anchorCtr="0" anchor="t" bIns="45700" lIns="91425" spcFirstLastPara="1" rIns="91425" wrap="square" tIns="45700">
            <a:noAutofit/>
          </a:bodyPr>
          <a:lstStyle/>
          <a:p>
            <a:pPr indent="0" lvl="0" marL="0" rtl="0" algn="just">
              <a:spcBef>
                <a:spcPts val="750"/>
              </a:spcBef>
              <a:spcAft>
                <a:spcPts val="0"/>
              </a:spcAft>
              <a:buClr>
                <a:schemeClr val="dk1"/>
              </a:buClr>
              <a:buSzPts val="1100"/>
              <a:buNone/>
            </a:pPr>
            <a:r>
              <a:rPr lang="en" sz="1200"/>
              <a:t>The LiveStreamer application combines these technologies to create a comprehensive and engaging platform for its users. Some advantages of the application include:</a:t>
            </a:r>
            <a:endParaRPr sz="1200"/>
          </a:p>
          <a:p>
            <a:pPr indent="0" lvl="0" marL="0" rtl="0" algn="just">
              <a:spcBef>
                <a:spcPts val="750"/>
              </a:spcBef>
              <a:spcAft>
                <a:spcPts val="0"/>
              </a:spcAft>
              <a:buClr>
                <a:schemeClr val="dk1"/>
              </a:buClr>
              <a:buSzPts val="1100"/>
              <a:buNone/>
            </a:pPr>
            <a:r>
              <a:t/>
            </a:r>
            <a:endParaRPr sz="600"/>
          </a:p>
          <a:p>
            <a:pPr indent="-304800" lvl="0" marL="457200" rtl="0" algn="just">
              <a:spcBef>
                <a:spcPts val="750"/>
              </a:spcBef>
              <a:spcAft>
                <a:spcPts val="0"/>
              </a:spcAft>
              <a:buSzPts val="1200"/>
              <a:buChar char="-"/>
            </a:pPr>
            <a:r>
              <a:rPr lang="en" sz="1200"/>
              <a:t>Low-cost and scalable streaming thanks to the use of Livepeer</a:t>
            </a:r>
            <a:endParaRPr sz="1200"/>
          </a:p>
          <a:p>
            <a:pPr indent="-304800" lvl="0" marL="457200" rtl="0" algn="just">
              <a:spcBef>
                <a:spcPts val="750"/>
              </a:spcBef>
              <a:spcAft>
                <a:spcPts val="0"/>
              </a:spcAft>
              <a:buSzPts val="1200"/>
              <a:buChar char="-"/>
            </a:pPr>
            <a:r>
              <a:rPr lang="en" sz="1200"/>
              <a:t>Increased interactivity and immersiveness with the optional camera feature provided by Huddle01</a:t>
            </a:r>
            <a:endParaRPr sz="1200"/>
          </a:p>
          <a:p>
            <a:pPr indent="-304800" lvl="0" marL="457200" rtl="0" algn="just">
              <a:spcBef>
                <a:spcPts val="750"/>
              </a:spcBef>
              <a:spcAft>
                <a:spcPts val="0"/>
              </a:spcAft>
              <a:buSzPts val="1200"/>
              <a:buChar char="-"/>
            </a:pPr>
            <a:r>
              <a:rPr lang="en" sz="1200"/>
              <a:t>User-friendly experience with the integration of ENS for username-to-wallet address mapping</a:t>
            </a:r>
            <a:endParaRPr sz="1200"/>
          </a:p>
          <a:p>
            <a:pPr indent="-304800" lvl="0" marL="457200" rtl="0" algn="just">
              <a:spcBef>
                <a:spcPts val="750"/>
              </a:spcBef>
              <a:spcAft>
                <a:spcPts val="0"/>
              </a:spcAft>
              <a:buSzPts val="1200"/>
              <a:buChar char="-"/>
            </a:pPr>
            <a:r>
              <a:rPr lang="en" sz="1200"/>
              <a:t>Additional revenue stream for streamers with the ability to sell streams as NFTs through NFTPort</a:t>
            </a:r>
            <a:endParaRPr sz="1200"/>
          </a:p>
          <a:p>
            <a:pPr indent="-304800" lvl="0" marL="457200" rtl="0" algn="just">
              <a:spcBef>
                <a:spcPts val="750"/>
              </a:spcBef>
              <a:spcAft>
                <a:spcPts val="0"/>
              </a:spcAft>
              <a:buSzPts val="1200"/>
              <a:buChar char="-"/>
            </a:pPr>
            <a:r>
              <a:rPr lang="en" sz="1200"/>
              <a:t>Strong sense of community and social connections thanks to the real-time chat functionality provided by XMTP</a:t>
            </a:r>
            <a:endParaRPr sz="1200"/>
          </a:p>
          <a:p>
            <a:pPr indent="-304800" lvl="0" marL="457200" rtl="0" algn="just">
              <a:spcBef>
                <a:spcPts val="750"/>
              </a:spcBef>
              <a:spcAft>
                <a:spcPts val="0"/>
              </a:spcAft>
              <a:buSzPts val="1200"/>
              <a:buChar char="-"/>
            </a:pPr>
            <a:r>
              <a:rPr lang="en" sz="1200"/>
              <a:t>Efficient communication and support through the use of Push protocol for notifications and chat support.</a:t>
            </a:r>
            <a:endParaRPr sz="1200"/>
          </a:p>
          <a:p>
            <a:pPr indent="0" lvl="0" marL="0" rtl="0" algn="just">
              <a:spcBef>
                <a:spcPts val="750"/>
              </a:spcBef>
              <a:spcAft>
                <a:spcPts val="0"/>
              </a:spcAft>
              <a:buClr>
                <a:schemeClr val="dk1"/>
              </a:buClr>
              <a:buSzPts val="1100"/>
              <a:buNone/>
            </a:pPr>
            <a:r>
              <a:t/>
            </a:r>
            <a:endParaRPr sz="600"/>
          </a:p>
          <a:p>
            <a:pPr indent="0" lvl="0" marL="0" rtl="0" algn="just">
              <a:spcBef>
                <a:spcPts val="750"/>
              </a:spcBef>
              <a:spcAft>
                <a:spcPts val="0"/>
              </a:spcAft>
              <a:buClr>
                <a:schemeClr val="dk1"/>
              </a:buClr>
              <a:buSzPts val="1100"/>
              <a:buNone/>
            </a:pPr>
            <a:r>
              <a:rPr lang="en" sz="1200"/>
              <a:t>Overall, LiveStreamer provides a unique and engaging experience for its users through the integration of various technologies.</a:t>
            </a:r>
            <a:endParaRPr sz="1200"/>
          </a:p>
          <a:p>
            <a:pPr indent="0" lvl="0" marL="0" rtl="0" algn="just">
              <a:spcBef>
                <a:spcPts val="750"/>
              </a:spcBef>
              <a:spcAft>
                <a:spcPts val="0"/>
              </a:spcAft>
              <a:buClr>
                <a:schemeClr val="dk1"/>
              </a:buClr>
              <a:buSzPts val="1600"/>
              <a:buNone/>
            </a:pPr>
            <a:r>
              <a:t/>
            </a:r>
            <a:endParaRPr sz="1200"/>
          </a:p>
        </p:txBody>
      </p:sp>
      <p:sp>
        <p:nvSpPr>
          <p:cNvPr id="553" name="Google Shape;553;p44"/>
          <p:cNvSpPr/>
          <p:nvPr/>
        </p:nvSpPr>
        <p:spPr>
          <a:xfrm>
            <a:off x="5356427" y="4105838"/>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4" name="Google Shape;554;p44"/>
          <p:cNvSpPr/>
          <p:nvPr/>
        </p:nvSpPr>
        <p:spPr>
          <a:xfrm>
            <a:off x="8420100" y="552450"/>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5" name="Google Shape;555;p44"/>
          <p:cNvSpPr/>
          <p:nvPr/>
        </p:nvSpPr>
        <p:spPr>
          <a:xfrm>
            <a:off x="7082449" y="247234"/>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6" name="Google Shape;556;p44"/>
          <p:cNvSpPr/>
          <p:nvPr/>
        </p:nvSpPr>
        <p:spPr>
          <a:xfrm>
            <a:off x="429319" y="3211674"/>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7" name="Google Shape;557;p44"/>
          <p:cNvSpPr/>
          <p:nvPr/>
        </p:nvSpPr>
        <p:spPr>
          <a:xfrm rot="5400000">
            <a:off x="8495852" y="1285472"/>
            <a:ext cx="980883" cy="494302"/>
          </a:xfrm>
          <a:custGeom>
            <a:rect b="b" l="l" r="r" t="t"/>
            <a:pathLst>
              <a:path extrusionOk="0" h="172" w="343">
                <a:moveTo>
                  <a:pt x="171" y="172"/>
                </a:moveTo>
                <a:cubicBezTo>
                  <a:pt x="266" y="172"/>
                  <a:pt x="343" y="95"/>
                  <a:pt x="343" y="0"/>
                </a:cubicBezTo>
                <a:lnTo>
                  <a:pt x="0" y="0"/>
                </a:lnTo>
                <a:cubicBezTo>
                  <a:pt x="0" y="95"/>
                  <a:pt x="76" y="172"/>
                  <a:pt x="171" y="172"/>
                </a:cubicBez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558" name="Google Shape;558;p44"/>
          <p:cNvGrpSpPr/>
          <p:nvPr/>
        </p:nvGrpSpPr>
        <p:grpSpPr>
          <a:xfrm>
            <a:off x="-171753" y="1608387"/>
            <a:ext cx="773659" cy="963355"/>
            <a:chOff x="6696077" y="2921001"/>
            <a:chExt cx="330200" cy="411163"/>
          </a:xfrm>
        </p:grpSpPr>
        <p:sp>
          <p:nvSpPr>
            <p:cNvPr id="559" name="Google Shape;559;p44"/>
            <p:cNvSpPr/>
            <p:nvPr/>
          </p:nvSpPr>
          <p:spPr>
            <a:xfrm>
              <a:off x="6696077" y="2921001"/>
              <a:ext cx="330200" cy="411163"/>
            </a:xfrm>
            <a:custGeom>
              <a:rect b="b" l="l" r="r" t="t"/>
              <a:pathLst>
                <a:path extrusionOk="0" h="699" w="561">
                  <a:moveTo>
                    <a:pt x="419" y="699"/>
                  </a:moveTo>
                  <a:cubicBezTo>
                    <a:pt x="417" y="699"/>
                    <a:pt x="416" y="698"/>
                    <a:pt x="415" y="697"/>
                  </a:cubicBezTo>
                  <a:lnTo>
                    <a:pt x="281" y="563"/>
                  </a:lnTo>
                  <a:lnTo>
                    <a:pt x="147" y="697"/>
                  </a:lnTo>
                  <a:cubicBezTo>
                    <a:pt x="145" y="699"/>
                    <a:pt x="142" y="699"/>
                    <a:pt x="139" y="697"/>
                  </a:cubicBezTo>
                  <a:lnTo>
                    <a:pt x="2" y="560"/>
                  </a:lnTo>
                  <a:cubicBezTo>
                    <a:pt x="1" y="559"/>
                    <a:pt x="0" y="558"/>
                    <a:pt x="0" y="556"/>
                  </a:cubicBezTo>
                  <a:lnTo>
                    <a:pt x="0" y="419"/>
                  </a:lnTo>
                  <a:cubicBezTo>
                    <a:pt x="0" y="417"/>
                    <a:pt x="1" y="416"/>
                    <a:pt x="2" y="415"/>
                  </a:cubicBezTo>
                  <a:lnTo>
                    <a:pt x="67" y="350"/>
                  </a:lnTo>
                  <a:lnTo>
                    <a:pt x="2" y="284"/>
                  </a:lnTo>
                  <a:cubicBezTo>
                    <a:pt x="1" y="283"/>
                    <a:pt x="0" y="282"/>
                    <a:pt x="0" y="281"/>
                  </a:cubicBezTo>
                  <a:lnTo>
                    <a:pt x="0" y="143"/>
                  </a:lnTo>
                  <a:cubicBezTo>
                    <a:pt x="0" y="142"/>
                    <a:pt x="1" y="140"/>
                    <a:pt x="2" y="139"/>
                  </a:cubicBezTo>
                  <a:lnTo>
                    <a:pt x="139" y="2"/>
                  </a:lnTo>
                  <a:cubicBezTo>
                    <a:pt x="141" y="0"/>
                    <a:pt x="145" y="0"/>
                    <a:pt x="147" y="2"/>
                  </a:cubicBezTo>
                  <a:lnTo>
                    <a:pt x="281" y="136"/>
                  </a:lnTo>
                  <a:lnTo>
                    <a:pt x="415" y="2"/>
                  </a:lnTo>
                  <a:cubicBezTo>
                    <a:pt x="417" y="0"/>
                    <a:pt x="420" y="0"/>
                    <a:pt x="422" y="2"/>
                  </a:cubicBezTo>
                  <a:lnTo>
                    <a:pt x="560" y="139"/>
                  </a:lnTo>
                  <a:cubicBezTo>
                    <a:pt x="561" y="140"/>
                    <a:pt x="561" y="142"/>
                    <a:pt x="561" y="143"/>
                  </a:cubicBezTo>
                  <a:lnTo>
                    <a:pt x="561" y="281"/>
                  </a:lnTo>
                  <a:cubicBezTo>
                    <a:pt x="561" y="282"/>
                    <a:pt x="561" y="283"/>
                    <a:pt x="560" y="284"/>
                  </a:cubicBezTo>
                  <a:lnTo>
                    <a:pt x="494" y="350"/>
                  </a:lnTo>
                  <a:lnTo>
                    <a:pt x="560" y="415"/>
                  </a:lnTo>
                  <a:cubicBezTo>
                    <a:pt x="561" y="416"/>
                    <a:pt x="561" y="417"/>
                    <a:pt x="561" y="419"/>
                  </a:cubicBezTo>
                  <a:lnTo>
                    <a:pt x="561" y="556"/>
                  </a:lnTo>
                  <a:cubicBezTo>
                    <a:pt x="561" y="558"/>
                    <a:pt x="561" y="559"/>
                    <a:pt x="560" y="560"/>
                  </a:cubicBezTo>
                  <a:lnTo>
                    <a:pt x="422" y="697"/>
                  </a:lnTo>
                  <a:cubicBezTo>
                    <a:pt x="421" y="698"/>
                    <a:pt x="420" y="699"/>
                    <a:pt x="418" y="699"/>
                  </a:cubicBezTo>
                  <a:lnTo>
                    <a:pt x="419" y="699"/>
                  </a:lnTo>
                  <a:close/>
                  <a:moveTo>
                    <a:pt x="281" y="551"/>
                  </a:moveTo>
                  <a:cubicBezTo>
                    <a:pt x="282" y="551"/>
                    <a:pt x="284" y="552"/>
                    <a:pt x="285" y="553"/>
                  </a:cubicBezTo>
                  <a:lnTo>
                    <a:pt x="419" y="687"/>
                  </a:lnTo>
                  <a:lnTo>
                    <a:pt x="551" y="554"/>
                  </a:lnTo>
                  <a:lnTo>
                    <a:pt x="551" y="421"/>
                  </a:lnTo>
                  <a:lnTo>
                    <a:pt x="484" y="353"/>
                  </a:lnTo>
                  <a:cubicBezTo>
                    <a:pt x="483" y="352"/>
                    <a:pt x="482" y="351"/>
                    <a:pt x="482" y="350"/>
                  </a:cubicBezTo>
                  <a:cubicBezTo>
                    <a:pt x="482" y="348"/>
                    <a:pt x="483" y="347"/>
                    <a:pt x="484" y="346"/>
                  </a:cubicBezTo>
                  <a:lnTo>
                    <a:pt x="551" y="279"/>
                  </a:lnTo>
                  <a:lnTo>
                    <a:pt x="551" y="145"/>
                  </a:lnTo>
                  <a:lnTo>
                    <a:pt x="419" y="13"/>
                  </a:lnTo>
                  <a:lnTo>
                    <a:pt x="285" y="147"/>
                  </a:lnTo>
                  <a:cubicBezTo>
                    <a:pt x="283" y="149"/>
                    <a:pt x="279" y="149"/>
                    <a:pt x="277" y="147"/>
                  </a:cubicBezTo>
                  <a:lnTo>
                    <a:pt x="143" y="13"/>
                  </a:lnTo>
                  <a:lnTo>
                    <a:pt x="11" y="145"/>
                  </a:lnTo>
                  <a:lnTo>
                    <a:pt x="11" y="279"/>
                  </a:lnTo>
                  <a:lnTo>
                    <a:pt x="78" y="346"/>
                  </a:lnTo>
                  <a:cubicBezTo>
                    <a:pt x="79" y="347"/>
                    <a:pt x="79" y="348"/>
                    <a:pt x="79" y="350"/>
                  </a:cubicBezTo>
                  <a:cubicBezTo>
                    <a:pt x="79" y="351"/>
                    <a:pt x="79" y="352"/>
                    <a:pt x="78" y="353"/>
                  </a:cubicBezTo>
                  <a:lnTo>
                    <a:pt x="11" y="421"/>
                  </a:lnTo>
                  <a:lnTo>
                    <a:pt x="11" y="554"/>
                  </a:lnTo>
                  <a:lnTo>
                    <a:pt x="143" y="687"/>
                  </a:lnTo>
                  <a:lnTo>
                    <a:pt x="277" y="553"/>
                  </a:lnTo>
                  <a:cubicBezTo>
                    <a:pt x="278" y="552"/>
                    <a:pt x="280" y="551"/>
                    <a:pt x="281" y="551"/>
                  </a:cubicBezTo>
                  <a:close/>
                </a:path>
              </a:pathLst>
            </a:custGeom>
            <a:solidFill>
              <a:srgbClr val="22222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560" name="Google Shape;560;p44"/>
            <p:cNvGrpSpPr/>
            <p:nvPr/>
          </p:nvGrpSpPr>
          <p:grpSpPr>
            <a:xfrm>
              <a:off x="6699249" y="2924175"/>
              <a:ext cx="323854" cy="407989"/>
              <a:chOff x="6699249" y="2924175"/>
              <a:chExt cx="323854" cy="407989"/>
            </a:xfrm>
          </p:grpSpPr>
          <p:grpSp>
            <p:nvGrpSpPr>
              <p:cNvPr id="561" name="Google Shape;561;p44"/>
              <p:cNvGrpSpPr/>
              <p:nvPr/>
            </p:nvGrpSpPr>
            <p:grpSpPr>
              <a:xfrm>
                <a:off x="6699249" y="2924175"/>
                <a:ext cx="323854" cy="407989"/>
                <a:chOff x="6699249" y="2924175"/>
                <a:chExt cx="323854" cy="407989"/>
              </a:xfrm>
            </p:grpSpPr>
            <p:sp>
              <p:nvSpPr>
                <p:cNvPr id="562" name="Google Shape;562;p44"/>
                <p:cNvSpPr/>
                <p:nvPr/>
              </p:nvSpPr>
              <p:spPr>
                <a:xfrm>
                  <a:off x="6699253" y="2924175"/>
                  <a:ext cx="323850" cy="404813"/>
                </a:xfrm>
                <a:custGeom>
                  <a:rect b="b" l="l" r="r" t="t"/>
                  <a:pathLst>
                    <a:path extrusionOk="0" h="688" w="550">
                      <a:moveTo>
                        <a:pt x="550" y="137"/>
                      </a:moveTo>
                      <a:lnTo>
                        <a:pt x="550" y="275"/>
                      </a:lnTo>
                      <a:lnTo>
                        <a:pt x="481" y="344"/>
                      </a:lnTo>
                      <a:lnTo>
                        <a:pt x="550" y="413"/>
                      </a:lnTo>
                      <a:lnTo>
                        <a:pt x="550" y="550"/>
                      </a:lnTo>
                      <a:lnTo>
                        <a:pt x="413" y="688"/>
                      </a:lnTo>
                      <a:lnTo>
                        <a:pt x="275" y="550"/>
                      </a:lnTo>
                      <a:lnTo>
                        <a:pt x="137" y="688"/>
                      </a:lnTo>
                      <a:lnTo>
                        <a:pt x="0" y="550"/>
                      </a:lnTo>
                      <a:lnTo>
                        <a:pt x="0" y="413"/>
                      </a:lnTo>
                      <a:lnTo>
                        <a:pt x="68" y="344"/>
                      </a:lnTo>
                      <a:lnTo>
                        <a:pt x="0" y="275"/>
                      </a:lnTo>
                      <a:lnTo>
                        <a:pt x="0" y="137"/>
                      </a:lnTo>
                      <a:lnTo>
                        <a:pt x="137" y="0"/>
                      </a:lnTo>
                      <a:lnTo>
                        <a:pt x="275" y="137"/>
                      </a:lnTo>
                      <a:lnTo>
                        <a:pt x="413" y="0"/>
                      </a:lnTo>
                      <a:lnTo>
                        <a:pt x="550" y="137"/>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3" name="Google Shape;563;p44"/>
                <p:cNvSpPr/>
                <p:nvPr/>
              </p:nvSpPr>
              <p:spPr>
                <a:xfrm>
                  <a:off x="6699249" y="2924176"/>
                  <a:ext cx="323850" cy="323850"/>
                </a:xfrm>
                <a:custGeom>
                  <a:rect b="b" l="l" r="r" t="t"/>
                  <a:pathLst>
                    <a:path extrusionOk="0" h="550" w="550">
                      <a:moveTo>
                        <a:pt x="413" y="0"/>
                      </a:moveTo>
                      <a:lnTo>
                        <a:pt x="550" y="137"/>
                      </a:lnTo>
                      <a:lnTo>
                        <a:pt x="413" y="275"/>
                      </a:lnTo>
                      <a:lnTo>
                        <a:pt x="550" y="413"/>
                      </a:lnTo>
                      <a:lnTo>
                        <a:pt x="413" y="550"/>
                      </a:lnTo>
                      <a:lnTo>
                        <a:pt x="275" y="413"/>
                      </a:lnTo>
                      <a:lnTo>
                        <a:pt x="137" y="550"/>
                      </a:lnTo>
                      <a:lnTo>
                        <a:pt x="0" y="413"/>
                      </a:lnTo>
                      <a:lnTo>
                        <a:pt x="137" y="275"/>
                      </a:lnTo>
                      <a:lnTo>
                        <a:pt x="0" y="137"/>
                      </a:lnTo>
                      <a:lnTo>
                        <a:pt x="137" y="0"/>
                      </a:lnTo>
                      <a:lnTo>
                        <a:pt x="275" y="137"/>
                      </a:lnTo>
                      <a:lnTo>
                        <a:pt x="413" y="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4" name="Google Shape;564;p44"/>
                <p:cNvSpPr/>
                <p:nvPr/>
              </p:nvSpPr>
              <p:spPr>
                <a:xfrm>
                  <a:off x="6938963" y="3244851"/>
                  <a:ext cx="6350" cy="87313"/>
                </a:xfrm>
                <a:custGeom>
                  <a:rect b="b" l="l" r="r" t="t"/>
                  <a:pathLst>
                    <a:path extrusionOk="0" h="148" w="11">
                      <a:moveTo>
                        <a:pt x="6" y="148"/>
                      </a:moveTo>
                      <a:cubicBezTo>
                        <a:pt x="3" y="148"/>
                        <a:pt x="0" y="146"/>
                        <a:pt x="0" y="143"/>
                      </a:cubicBezTo>
                      <a:lnTo>
                        <a:pt x="0" y="5"/>
                      </a:lnTo>
                      <a:cubicBezTo>
                        <a:pt x="0" y="2"/>
                        <a:pt x="3" y="0"/>
                        <a:pt x="6" y="0"/>
                      </a:cubicBezTo>
                      <a:cubicBezTo>
                        <a:pt x="8" y="0"/>
                        <a:pt x="11" y="2"/>
                        <a:pt x="11" y="5"/>
                      </a:cubicBezTo>
                      <a:lnTo>
                        <a:pt x="11" y="143"/>
                      </a:lnTo>
                      <a:cubicBezTo>
                        <a:pt x="11" y="146"/>
                        <a:pt x="8" y="148"/>
                        <a:pt x="6" y="148"/>
                      </a:cubicBezTo>
                      <a:close/>
                    </a:path>
                  </a:pathLst>
                </a:custGeom>
                <a:solidFill>
                  <a:srgbClr val="2222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565" name="Google Shape;565;p44"/>
              <p:cNvSpPr/>
              <p:nvPr/>
            </p:nvSpPr>
            <p:spPr>
              <a:xfrm>
                <a:off x="6777038" y="3244851"/>
                <a:ext cx="6350" cy="87313"/>
              </a:xfrm>
              <a:custGeom>
                <a:rect b="b" l="l" r="r" t="t"/>
                <a:pathLst>
                  <a:path extrusionOk="0" h="148" w="10">
                    <a:moveTo>
                      <a:pt x="5" y="148"/>
                    </a:moveTo>
                    <a:cubicBezTo>
                      <a:pt x="2" y="148"/>
                      <a:pt x="0" y="146"/>
                      <a:pt x="0" y="143"/>
                    </a:cubicBezTo>
                    <a:lnTo>
                      <a:pt x="0" y="5"/>
                    </a:lnTo>
                    <a:cubicBezTo>
                      <a:pt x="0" y="2"/>
                      <a:pt x="2" y="0"/>
                      <a:pt x="5" y="0"/>
                    </a:cubicBezTo>
                    <a:cubicBezTo>
                      <a:pt x="8" y="0"/>
                      <a:pt x="10" y="2"/>
                      <a:pt x="10" y="5"/>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6" name="Google Shape;566;p44"/>
              <p:cNvSpPr/>
              <p:nvPr/>
            </p:nvSpPr>
            <p:spPr>
              <a:xfrm>
                <a:off x="6858000" y="3163888"/>
                <a:ext cx="6350" cy="87313"/>
              </a:xfrm>
              <a:custGeom>
                <a:rect b="b" l="l" r="r" t="t"/>
                <a:pathLst>
                  <a:path extrusionOk="0" h="148" w="10">
                    <a:moveTo>
                      <a:pt x="5" y="148"/>
                    </a:moveTo>
                    <a:cubicBezTo>
                      <a:pt x="2" y="148"/>
                      <a:pt x="0" y="146"/>
                      <a:pt x="0" y="143"/>
                    </a:cubicBezTo>
                    <a:lnTo>
                      <a:pt x="0" y="6"/>
                    </a:lnTo>
                    <a:cubicBezTo>
                      <a:pt x="0" y="3"/>
                      <a:pt x="2" y="0"/>
                      <a:pt x="5" y="0"/>
                    </a:cubicBezTo>
                    <a:cubicBezTo>
                      <a:pt x="8" y="0"/>
                      <a:pt x="10" y="3"/>
                      <a:pt x="10" y="6"/>
                    </a:cubicBezTo>
                    <a:lnTo>
                      <a:pt x="10" y="143"/>
                    </a:lnTo>
                    <a:cubicBezTo>
                      <a:pt x="10" y="146"/>
                      <a:pt x="8" y="148"/>
                      <a:pt x="5" y="148"/>
                    </a:cubicBezTo>
                    <a:close/>
                  </a:path>
                </a:pathLst>
              </a:cu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sp>
        <p:nvSpPr>
          <p:cNvPr id="567" name="Google Shape;567;p44"/>
          <p:cNvSpPr/>
          <p:nvPr/>
        </p:nvSpPr>
        <p:spPr>
          <a:xfrm flipH="1">
            <a:off x="606529" y="558962"/>
            <a:ext cx="93799" cy="93799"/>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68" name="Google Shape;568;p44"/>
          <p:cNvSpPr/>
          <p:nvPr/>
        </p:nvSpPr>
        <p:spPr>
          <a:xfrm flipH="1">
            <a:off x="846542" y="558962"/>
            <a:ext cx="93799" cy="93799"/>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69" name="Google Shape;569;p44"/>
          <p:cNvSpPr/>
          <p:nvPr/>
        </p:nvSpPr>
        <p:spPr>
          <a:xfrm flipH="1">
            <a:off x="1086555" y="558962"/>
            <a:ext cx="93799" cy="93799"/>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70" name="Google Shape;570;p44"/>
          <p:cNvSpPr/>
          <p:nvPr/>
        </p:nvSpPr>
        <p:spPr>
          <a:xfrm>
            <a:off x="7151167" y="5008119"/>
            <a:ext cx="902826"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nvGrpSpPr>
          <p:cNvPr id="571" name="Google Shape;571;p44"/>
          <p:cNvGrpSpPr/>
          <p:nvPr/>
        </p:nvGrpSpPr>
        <p:grpSpPr>
          <a:xfrm>
            <a:off x="977085" y="4908455"/>
            <a:ext cx="1199268" cy="599634"/>
            <a:chOff x="5638801" y="2709863"/>
            <a:chExt cx="495300" cy="247650"/>
          </a:xfrm>
        </p:grpSpPr>
        <p:sp>
          <p:nvSpPr>
            <p:cNvPr id="572" name="Google Shape;572;p44"/>
            <p:cNvSpPr/>
            <p:nvPr/>
          </p:nvSpPr>
          <p:spPr>
            <a:xfrm>
              <a:off x="5638801" y="2709863"/>
              <a:ext cx="495300" cy="247650"/>
            </a:xfrm>
            <a:custGeom>
              <a:rect b="b" l="l" r="r" t="t"/>
              <a:pathLst>
                <a:path extrusionOk="0" h="421" w="842">
                  <a:moveTo>
                    <a:pt x="421" y="421"/>
                  </a:moveTo>
                  <a:cubicBezTo>
                    <a:pt x="654" y="421"/>
                    <a:pt x="842" y="232"/>
                    <a:pt x="842" y="0"/>
                  </a:cubicBezTo>
                  <a:lnTo>
                    <a:pt x="648" y="0"/>
                  </a:lnTo>
                  <a:cubicBezTo>
                    <a:pt x="648" y="125"/>
                    <a:pt x="546" y="226"/>
                    <a:pt x="421" y="226"/>
                  </a:cubicBezTo>
                  <a:cubicBezTo>
                    <a:pt x="297" y="226"/>
                    <a:pt x="195" y="125"/>
                    <a:pt x="195" y="0"/>
                  </a:cubicBezTo>
                  <a:lnTo>
                    <a:pt x="0" y="0"/>
                  </a:lnTo>
                  <a:cubicBezTo>
                    <a:pt x="0" y="232"/>
                    <a:pt x="189" y="421"/>
                    <a:pt x="421" y="421"/>
                  </a:cubicBezTo>
                  <a:close/>
                </a:path>
              </a:pathLst>
            </a:custGeom>
            <a:solidFill>
              <a:schemeClr val="accent4"/>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3" name="Google Shape;573;p44"/>
            <p:cNvSpPr/>
            <p:nvPr/>
          </p:nvSpPr>
          <p:spPr>
            <a:xfrm>
              <a:off x="5807076" y="2714626"/>
              <a:ext cx="155575" cy="77788"/>
            </a:xfrm>
            <a:custGeom>
              <a:rect b="b" l="l" r="r" t="t"/>
              <a:pathLst>
                <a:path extrusionOk="0" h="132" w="265">
                  <a:moveTo>
                    <a:pt x="133" y="132"/>
                  </a:moveTo>
                  <a:cubicBezTo>
                    <a:pt x="206" y="132"/>
                    <a:pt x="265" y="73"/>
                    <a:pt x="265" y="0"/>
                  </a:cubicBezTo>
                  <a:lnTo>
                    <a:pt x="0" y="0"/>
                  </a:lnTo>
                  <a:cubicBezTo>
                    <a:pt x="0" y="73"/>
                    <a:pt x="59" y="132"/>
                    <a:pt x="133" y="132"/>
                  </a:cubicBezTo>
                  <a:close/>
                </a:path>
              </a:pathLst>
            </a:custGeom>
            <a:solidFill>
              <a:schemeClr val="accen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574" name="Google Shape;574;p44"/>
          <p:cNvSpPr txBox="1"/>
          <p:nvPr>
            <p:ph type="title"/>
          </p:nvPr>
        </p:nvSpPr>
        <p:spPr>
          <a:xfrm>
            <a:off x="723900" y="513679"/>
            <a:ext cx="7696200" cy="36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ppins"/>
              <a:buNone/>
            </a:pPr>
            <a:r>
              <a:rPr lang="en"/>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500"/>
                                        <p:tgtEl>
                                          <p:spTgt spid="5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5"/>
          <p:cNvSpPr txBox="1"/>
          <p:nvPr>
            <p:ph type="title"/>
          </p:nvPr>
        </p:nvSpPr>
        <p:spPr>
          <a:xfrm>
            <a:off x="1409700" y="1263349"/>
            <a:ext cx="6324600" cy="922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8000"/>
              <a:buFont typeface="Poppins"/>
              <a:buNone/>
            </a:pPr>
            <a:r>
              <a:rPr lang="en" sz="7000"/>
              <a:t>¡Thank you!</a:t>
            </a:r>
            <a:endParaRPr sz="7000"/>
          </a:p>
        </p:txBody>
      </p:sp>
      <p:sp>
        <p:nvSpPr>
          <p:cNvPr id="580" name="Google Shape;580;p45"/>
          <p:cNvSpPr/>
          <p:nvPr/>
        </p:nvSpPr>
        <p:spPr>
          <a:xfrm>
            <a:off x="750430" y="1480189"/>
            <a:ext cx="146050" cy="144463"/>
          </a:xfrm>
          <a:custGeom>
            <a:rect b="b" l="l" r="r" t="t"/>
            <a:pathLst>
              <a:path extrusionOk="0" h="247" w="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1" name="Google Shape;581;p45"/>
          <p:cNvSpPr/>
          <p:nvPr/>
        </p:nvSpPr>
        <p:spPr>
          <a:xfrm>
            <a:off x="685651" y="3871154"/>
            <a:ext cx="129557" cy="129557"/>
          </a:xfrm>
          <a:custGeom>
            <a:rect b="b" l="l" r="r" t="t"/>
            <a:pathLst>
              <a:path extrusionOk="0" h="150" w="151">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2" name="Google Shape;582;p45"/>
          <p:cNvSpPr/>
          <p:nvPr/>
        </p:nvSpPr>
        <p:spPr>
          <a:xfrm>
            <a:off x="543796" y="2705736"/>
            <a:ext cx="775433" cy="199042"/>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3" name="Google Shape;583;p45"/>
          <p:cNvSpPr/>
          <p:nvPr/>
        </p:nvSpPr>
        <p:spPr>
          <a:xfrm>
            <a:off x="8017419" y="2796201"/>
            <a:ext cx="177215" cy="163925"/>
          </a:xfrm>
          <a:custGeom>
            <a:rect b="b" l="l" r="r" t="t"/>
            <a:pathLst>
              <a:path extrusionOk="0" h="100" w="11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4" name="Google Shape;584;p45"/>
          <p:cNvSpPr/>
          <p:nvPr/>
        </p:nvSpPr>
        <p:spPr>
          <a:xfrm>
            <a:off x="8371772" y="502026"/>
            <a:ext cx="181896" cy="177458"/>
          </a:xfrm>
          <a:custGeom>
            <a:rect b="b" l="l" r="r" t="t"/>
            <a:pathLst>
              <a:path extrusionOk="0" h="109" w="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5" name="Google Shape;585;p45"/>
          <p:cNvSpPr/>
          <p:nvPr/>
        </p:nvSpPr>
        <p:spPr>
          <a:xfrm>
            <a:off x="7743221" y="4171152"/>
            <a:ext cx="902827" cy="231741"/>
          </a:xfrm>
          <a:custGeom>
            <a:rect b="b" l="l" r="r" t="t"/>
            <a:pathLst>
              <a:path extrusionOk="0" h="130" w="504">
                <a:moveTo>
                  <a:pt x="333" y="130"/>
                </a:moveTo>
                <a:lnTo>
                  <a:pt x="252" y="43"/>
                </a:lnTo>
                <a:lnTo>
                  <a:pt x="172" y="130"/>
                </a:lnTo>
                <a:lnTo>
                  <a:pt x="91" y="43"/>
                </a:lnTo>
                <a:lnTo>
                  <a:pt x="21" y="118"/>
                </a:lnTo>
                <a:lnTo>
                  <a:pt x="0" y="98"/>
                </a:lnTo>
                <a:lnTo>
                  <a:pt x="91" y="0"/>
                </a:lnTo>
                <a:lnTo>
                  <a:pt x="172" y="86"/>
                </a:lnTo>
                <a:lnTo>
                  <a:pt x="252" y="0"/>
                </a:lnTo>
                <a:lnTo>
                  <a:pt x="333" y="86"/>
                </a:lnTo>
                <a:lnTo>
                  <a:pt x="413" y="0"/>
                </a:lnTo>
                <a:lnTo>
                  <a:pt x="504" y="98"/>
                </a:lnTo>
                <a:lnTo>
                  <a:pt x="483" y="118"/>
                </a:lnTo>
                <a:lnTo>
                  <a:pt x="413" y="43"/>
                </a:lnTo>
                <a:lnTo>
                  <a:pt x="333" y="130"/>
                </a:lnTo>
                <a:close/>
              </a:path>
            </a:pathLst>
          </a:custGeom>
          <a:solidFill>
            <a:schemeClr val="lt2"/>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86" name="Google Shape;586;p45"/>
          <p:cNvSpPr/>
          <p:nvPr/>
        </p:nvSpPr>
        <p:spPr>
          <a:xfrm flipH="1">
            <a:off x="606428" y="558962"/>
            <a:ext cx="93900" cy="939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87" name="Google Shape;587;p45"/>
          <p:cNvSpPr/>
          <p:nvPr/>
        </p:nvSpPr>
        <p:spPr>
          <a:xfrm flipH="1">
            <a:off x="846441" y="558962"/>
            <a:ext cx="93900" cy="939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88" name="Google Shape;588;p45"/>
          <p:cNvSpPr/>
          <p:nvPr/>
        </p:nvSpPr>
        <p:spPr>
          <a:xfrm flipH="1">
            <a:off x="1086454" y="558962"/>
            <a:ext cx="93900" cy="93900"/>
          </a:xfrm>
          <a:prstGeom prst="ellipse">
            <a:avLst/>
          </a:prstGeom>
          <a:solidFill>
            <a:schemeClr val="accent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89" name="Google Shape;589;p45"/>
          <p:cNvSpPr/>
          <p:nvPr/>
        </p:nvSpPr>
        <p:spPr>
          <a:xfrm>
            <a:off x="1730550" y="3832475"/>
            <a:ext cx="5427900" cy="82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txBox="1"/>
          <p:nvPr>
            <p:ph idx="1" type="body"/>
          </p:nvPr>
        </p:nvSpPr>
        <p:spPr>
          <a:xfrm>
            <a:off x="2286000" y="2955662"/>
            <a:ext cx="4572000" cy="1116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600"/>
              <a:buNone/>
            </a:pPr>
            <a:r>
              <a:rPr b="1" lang="en"/>
              <a:t>Team Members</a:t>
            </a:r>
            <a:endParaRPr b="1"/>
          </a:p>
          <a:p>
            <a:pPr indent="0" lvl="0" marL="0" rtl="0" algn="ctr">
              <a:lnSpc>
                <a:spcPct val="100000"/>
              </a:lnSpc>
              <a:spcBef>
                <a:spcPts val="0"/>
              </a:spcBef>
              <a:spcAft>
                <a:spcPts val="0"/>
              </a:spcAft>
              <a:buClr>
                <a:schemeClr val="dk1"/>
              </a:buClr>
              <a:buSzPts val="1600"/>
              <a:buNone/>
            </a:pPr>
            <a:r>
              <a:t/>
            </a:r>
            <a:endParaRPr b="1" sz="900"/>
          </a:p>
          <a:p>
            <a:pPr indent="0" lvl="0" marL="0" rtl="0" algn="ctr">
              <a:lnSpc>
                <a:spcPct val="100000"/>
              </a:lnSpc>
              <a:spcBef>
                <a:spcPts val="0"/>
              </a:spcBef>
              <a:spcAft>
                <a:spcPts val="0"/>
              </a:spcAft>
              <a:buClr>
                <a:schemeClr val="dk1"/>
              </a:buClr>
              <a:buSzPts val="1600"/>
              <a:buNone/>
            </a:pPr>
            <a:r>
              <a:rPr lang="en"/>
              <a:t>Ayush Shete           Harsh Gupta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500"/>
                                        <p:tgtEl>
                                          <p:spTgt spid="5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500"/>
                                        <p:tgtEl>
                                          <p:spTgt spid="5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1"/>
                                        </p:tgtEl>
                                        <p:attrNameLst>
                                          <p:attrName>style.visibility</p:attrName>
                                        </p:attrNameLst>
                                      </p:cBhvr>
                                      <p:to>
                                        <p:strVal val="visible"/>
                                      </p:to>
                                    </p:set>
                                    <p:anim calcmode="lin" valueType="num">
                                      <p:cBhvr additive="base">
                                        <p:cTn dur="500"/>
                                        <p:tgtEl>
                                          <p:spTgt spid="5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Passion Fruit Recipes Workshop by Slidesgo">
      <a:dk1>
        <a:srgbClr val="000000"/>
      </a:dk1>
      <a:lt1>
        <a:srgbClr val="FFFFFF"/>
      </a:lt1>
      <a:dk2>
        <a:srgbClr val="44546A"/>
      </a:dk2>
      <a:lt2>
        <a:srgbClr val="BAA5FF"/>
      </a:lt2>
      <a:accent1>
        <a:srgbClr val="5339EA"/>
      </a:accent1>
      <a:accent2>
        <a:srgbClr val="DBFE87"/>
      </a:accent2>
      <a:accent3>
        <a:srgbClr val="E6A2D0"/>
      </a:accent3>
      <a:accent4>
        <a:srgbClr val="60C7B8"/>
      </a:accent4>
      <a:accent5>
        <a:srgbClr val="FFFFFF"/>
      </a:accent5>
      <a:accent6>
        <a:srgbClr val="FFFFFF"/>
      </a:accent6>
      <a:hlink>
        <a:srgbClr val="FFFF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