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62" r:id="rId2"/>
    <p:sldId id="259" r:id="rId3"/>
    <p:sldId id="266" r:id="rId4"/>
    <p:sldId id="278" r:id="rId5"/>
    <p:sldId id="268" r:id="rId6"/>
    <p:sldId id="269" r:id="rId7"/>
    <p:sldId id="280" r:id="rId8"/>
    <p:sldId id="275" r:id="rId9"/>
    <p:sldId id="282" r:id="rId10"/>
    <p:sldId id="283" r:id="rId11"/>
    <p:sldId id="284" r:id="rId12"/>
    <p:sldId id="277" r:id="rId13"/>
    <p:sldId id="276" r:id="rId14"/>
    <p:sldId id="272" r:id="rId15"/>
    <p:sldId id="261" r:id="rId16"/>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h0tCClm/UzFwW3A8WHb+vbE8IPP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7021467-CF29-4B74-B21E-5B716F305A48}">
  <a:tblStyle styleId="{F7021467-CF29-4B74-B21E-5B716F305A4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 name="Google Shape;3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3993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755650" y="5078413"/>
            <a:ext cx="6048375" cy="48117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22" name="Google Shape;122;p5:notes"/>
          <p:cNvSpPr>
            <a:spLocks noGrp="1" noRot="1" noChangeAspect="1"/>
          </p:cNvSpPr>
          <p:nvPr>
            <p:ph type="sldImg" idx="2"/>
          </p:nvPr>
        </p:nvSpPr>
        <p:spPr>
          <a:xfrm>
            <a:off x="215900" y="801688"/>
            <a:ext cx="7127875" cy="40100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11248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755650" y="5078413"/>
            <a:ext cx="6048375" cy="48117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dirty="0"/>
          </a:p>
        </p:txBody>
      </p:sp>
      <p:sp>
        <p:nvSpPr>
          <p:cNvPr id="122" name="Google Shape;122;p5:notes"/>
          <p:cNvSpPr>
            <a:spLocks noGrp="1" noRot="1" noChangeAspect="1"/>
          </p:cNvSpPr>
          <p:nvPr>
            <p:ph type="sldImg" idx="2"/>
          </p:nvPr>
        </p:nvSpPr>
        <p:spPr>
          <a:xfrm>
            <a:off x="215900" y="801688"/>
            <a:ext cx="7127875" cy="40100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65540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755650" y="5078413"/>
            <a:ext cx="6048375" cy="48117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22" name="Google Shape;122;p5:notes"/>
          <p:cNvSpPr>
            <a:spLocks noGrp="1" noRot="1" noChangeAspect="1"/>
          </p:cNvSpPr>
          <p:nvPr>
            <p:ph type="sldImg" idx="2"/>
          </p:nvPr>
        </p:nvSpPr>
        <p:spPr>
          <a:xfrm>
            <a:off x="215900" y="801688"/>
            <a:ext cx="7127875" cy="40100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62440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755650" y="5078413"/>
            <a:ext cx="6048375" cy="48117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22" name="Google Shape;122;p5:notes"/>
          <p:cNvSpPr>
            <a:spLocks noGrp="1" noRot="1" noChangeAspect="1"/>
          </p:cNvSpPr>
          <p:nvPr>
            <p:ph type="sldImg" idx="2"/>
          </p:nvPr>
        </p:nvSpPr>
        <p:spPr>
          <a:xfrm>
            <a:off x="215900" y="801688"/>
            <a:ext cx="7127875" cy="40100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231378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755650" y="5078413"/>
            <a:ext cx="6048375" cy="48117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22" name="Google Shape;122;p5:notes"/>
          <p:cNvSpPr>
            <a:spLocks noGrp="1" noRot="1" noChangeAspect="1"/>
          </p:cNvSpPr>
          <p:nvPr>
            <p:ph type="sldImg" idx="2"/>
          </p:nvPr>
        </p:nvSpPr>
        <p:spPr>
          <a:xfrm>
            <a:off x="215900" y="801688"/>
            <a:ext cx="7127875" cy="40100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44612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4:notes"/>
          <p:cNvSpPr txBox="1">
            <a:spLocks noGrp="1"/>
          </p:cNvSpPr>
          <p:nvPr>
            <p:ph type="body" idx="1"/>
          </p:nvPr>
        </p:nvSpPr>
        <p:spPr>
          <a:xfrm>
            <a:off x="755650" y="5078413"/>
            <a:ext cx="6048375" cy="48117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59" name="Google Shape;59;p4:notes"/>
          <p:cNvSpPr>
            <a:spLocks noGrp="1" noRot="1" noChangeAspect="1"/>
          </p:cNvSpPr>
          <p:nvPr>
            <p:ph type="sldImg" idx="2"/>
          </p:nvPr>
        </p:nvSpPr>
        <p:spPr>
          <a:xfrm>
            <a:off x="215900" y="801688"/>
            <a:ext cx="7127875" cy="40100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755650" y="5078413"/>
            <a:ext cx="6048375" cy="48117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22" name="Google Shape;122;p5:notes"/>
          <p:cNvSpPr>
            <a:spLocks noGrp="1" noRot="1" noChangeAspect="1"/>
          </p:cNvSpPr>
          <p:nvPr>
            <p:ph type="sldImg" idx="2"/>
          </p:nvPr>
        </p:nvSpPr>
        <p:spPr>
          <a:xfrm>
            <a:off x="215900" y="801688"/>
            <a:ext cx="7127875" cy="40100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91276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755650" y="5078413"/>
            <a:ext cx="6048375" cy="48117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22" name="Google Shape;122;p5:notes"/>
          <p:cNvSpPr>
            <a:spLocks noGrp="1" noRot="1" noChangeAspect="1"/>
          </p:cNvSpPr>
          <p:nvPr>
            <p:ph type="sldImg" idx="2"/>
          </p:nvPr>
        </p:nvSpPr>
        <p:spPr>
          <a:xfrm>
            <a:off x="215900" y="801688"/>
            <a:ext cx="7127875" cy="40100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08824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755650" y="5078413"/>
            <a:ext cx="6048375" cy="48117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22" name="Google Shape;122;p5:notes"/>
          <p:cNvSpPr>
            <a:spLocks noGrp="1" noRot="1" noChangeAspect="1"/>
          </p:cNvSpPr>
          <p:nvPr>
            <p:ph type="sldImg" idx="2"/>
          </p:nvPr>
        </p:nvSpPr>
        <p:spPr>
          <a:xfrm>
            <a:off x="215900" y="801688"/>
            <a:ext cx="7127875" cy="40100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43040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755650" y="5078413"/>
            <a:ext cx="6048375" cy="48117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22" name="Google Shape;122;p5:notes"/>
          <p:cNvSpPr>
            <a:spLocks noGrp="1" noRot="1" noChangeAspect="1"/>
          </p:cNvSpPr>
          <p:nvPr>
            <p:ph type="sldImg" idx="2"/>
          </p:nvPr>
        </p:nvSpPr>
        <p:spPr>
          <a:xfrm>
            <a:off x="215900" y="801688"/>
            <a:ext cx="7127875" cy="40100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21124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755650" y="5078413"/>
            <a:ext cx="6048375" cy="48117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22" name="Google Shape;122;p5:notes"/>
          <p:cNvSpPr>
            <a:spLocks noGrp="1" noRot="1" noChangeAspect="1"/>
          </p:cNvSpPr>
          <p:nvPr>
            <p:ph type="sldImg" idx="2"/>
          </p:nvPr>
        </p:nvSpPr>
        <p:spPr>
          <a:xfrm>
            <a:off x="215900" y="801688"/>
            <a:ext cx="7127875" cy="40100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39015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755650" y="5078413"/>
            <a:ext cx="6048375" cy="48117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22" name="Google Shape;122;p5:notes"/>
          <p:cNvSpPr>
            <a:spLocks noGrp="1" noRot="1" noChangeAspect="1"/>
          </p:cNvSpPr>
          <p:nvPr>
            <p:ph type="sldImg" idx="2"/>
          </p:nvPr>
        </p:nvSpPr>
        <p:spPr>
          <a:xfrm>
            <a:off x="215900" y="801688"/>
            <a:ext cx="7127875" cy="40100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64703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755650" y="5078413"/>
            <a:ext cx="6048375" cy="48117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22" name="Google Shape;122;p5:notes"/>
          <p:cNvSpPr>
            <a:spLocks noGrp="1" noRot="1" noChangeAspect="1"/>
          </p:cNvSpPr>
          <p:nvPr>
            <p:ph type="sldImg" idx="2"/>
          </p:nvPr>
        </p:nvSpPr>
        <p:spPr>
          <a:xfrm>
            <a:off x="215900" y="801688"/>
            <a:ext cx="7127875" cy="40100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22773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5"/>
        <p:cNvGrpSpPr/>
        <p:nvPr/>
      </p:nvGrpSpPr>
      <p:grpSpPr>
        <a:xfrm>
          <a:off x="0" y="0"/>
          <a:ext cx="0" cy="0"/>
          <a:chOff x="0" y="0"/>
          <a:chExt cx="0" cy="0"/>
        </a:xfrm>
      </p:grpSpPr>
      <p:pic>
        <p:nvPicPr>
          <p:cNvPr id="16" name="Google Shape;16;p8"/>
          <p:cNvPicPr preferRelativeResize="0"/>
          <p:nvPr/>
        </p:nvPicPr>
        <p:blipFill rotWithShape="1">
          <a:blip r:embed="rId2">
            <a:alphaModFix/>
          </a:blip>
          <a:srcRect/>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6"/>
        <p:cNvGrpSpPr/>
        <p:nvPr/>
      </p:nvGrpSpPr>
      <p:grpSpPr>
        <a:xfrm>
          <a:off x="0" y="0"/>
          <a:ext cx="0" cy="0"/>
          <a:chOff x="0" y="0"/>
          <a:chExt cx="0" cy="0"/>
        </a:xfrm>
      </p:grpSpPr>
      <p:sp>
        <p:nvSpPr>
          <p:cNvPr id="27" name="Google Shape;27;p11"/>
          <p:cNvSpPr txBox="1">
            <a:spLocks noGrp="1"/>
          </p:cNvSpPr>
          <p:nvPr>
            <p:ph type="title"/>
          </p:nvPr>
        </p:nvSpPr>
        <p:spPr>
          <a:xfrm>
            <a:off x="609563" y="274294"/>
            <a:ext cx="10971684" cy="1142453"/>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11"/>
          <p:cNvSpPr txBox="1">
            <a:spLocks noGrp="1"/>
          </p:cNvSpPr>
          <p:nvPr>
            <p:ph type="subTitle" idx="1"/>
          </p:nvPr>
        </p:nvSpPr>
        <p:spPr>
          <a:xfrm>
            <a:off x="609563" y="1600044"/>
            <a:ext cx="10971684" cy="4524971"/>
          </a:xfrm>
          <a:prstGeom prst="rect">
            <a:avLst/>
          </a:prstGeom>
          <a:noFill/>
          <a:ln>
            <a:noFill/>
          </a:ln>
        </p:spPr>
        <p:txBody>
          <a:bodyPr spcFirstLastPara="1" wrap="square" lIns="0" tIns="0" rIns="0" bIns="0" anchor="ctr" anchorCtr="0">
            <a:noAutofit/>
          </a:bodyPr>
          <a:lstStyle>
            <a:lvl1pPr lvl="0" algn="l">
              <a:lnSpc>
                <a:spcPct val="100000"/>
              </a:lnSpc>
              <a:spcBef>
                <a:spcPts val="775"/>
              </a:spcBef>
              <a:spcAft>
                <a:spcPts val="0"/>
              </a:spcAft>
              <a:buClr>
                <a:schemeClr val="dk1"/>
              </a:buClr>
              <a:buSzPts val="1800"/>
              <a:buChar char="•"/>
              <a:defRPr/>
            </a:lvl1pPr>
            <a:lvl2pPr lvl="1" algn="l">
              <a:lnSpc>
                <a:spcPct val="90000"/>
              </a:lnSpc>
              <a:spcBef>
                <a:spcPts val="0"/>
              </a:spcBef>
              <a:spcAft>
                <a:spcPts val="0"/>
              </a:spcAft>
              <a:buClr>
                <a:schemeClr val="dk1"/>
              </a:buClr>
              <a:buSzPts val="1400"/>
              <a:buNone/>
              <a:defRPr/>
            </a:lvl2pPr>
            <a:lvl3pPr lvl="2" algn="l">
              <a:lnSpc>
                <a:spcPct val="90000"/>
              </a:lnSpc>
              <a:spcBef>
                <a:spcPts val="0"/>
              </a:spcBef>
              <a:spcAft>
                <a:spcPts val="0"/>
              </a:spcAft>
              <a:buClr>
                <a:schemeClr val="dk1"/>
              </a:buClr>
              <a:buSzPts val="1400"/>
              <a:buNone/>
              <a:defRPr/>
            </a:lvl3pPr>
            <a:lvl4pPr lvl="3" algn="l">
              <a:lnSpc>
                <a:spcPct val="90000"/>
              </a:lnSpc>
              <a:spcBef>
                <a:spcPts val="0"/>
              </a:spcBef>
              <a:spcAft>
                <a:spcPts val="0"/>
              </a:spcAft>
              <a:buClr>
                <a:schemeClr val="dk1"/>
              </a:buClr>
              <a:buSzPts val="1400"/>
              <a:buNone/>
              <a:defRPr/>
            </a:lvl4pPr>
            <a:lvl5pPr lvl="4" algn="l">
              <a:lnSpc>
                <a:spcPct val="90000"/>
              </a:lnSpc>
              <a:spcBef>
                <a:spcPts val="0"/>
              </a:spcBef>
              <a:spcAft>
                <a:spcPts val="0"/>
              </a:spcAft>
              <a:buClr>
                <a:schemeClr val="dk1"/>
              </a:buClr>
              <a:buSzPts val="1400"/>
              <a:buNone/>
              <a:defRPr/>
            </a:lvl5pPr>
            <a:lvl6pPr lvl="5" algn="l">
              <a:lnSpc>
                <a:spcPct val="90000"/>
              </a:lnSpc>
              <a:spcBef>
                <a:spcPts val="0"/>
              </a:spcBef>
              <a:spcAft>
                <a:spcPts val="0"/>
              </a:spcAft>
              <a:buClr>
                <a:schemeClr val="dk1"/>
              </a:buClr>
              <a:buSzPts val="1400"/>
              <a:buNone/>
              <a:defRPr/>
            </a:lvl6pPr>
            <a:lvl7pPr lvl="6" algn="l">
              <a:lnSpc>
                <a:spcPct val="90000"/>
              </a:lnSpc>
              <a:spcBef>
                <a:spcPts val="0"/>
              </a:spcBef>
              <a:spcAft>
                <a:spcPts val="0"/>
              </a:spcAft>
              <a:buClr>
                <a:schemeClr val="dk1"/>
              </a:buClr>
              <a:buSzPts val="1400"/>
              <a:buNone/>
              <a:defRPr/>
            </a:lvl7pPr>
            <a:lvl8pPr lvl="7" algn="l">
              <a:lnSpc>
                <a:spcPct val="90000"/>
              </a:lnSpc>
              <a:spcBef>
                <a:spcPts val="0"/>
              </a:spcBef>
              <a:spcAft>
                <a:spcPts val="0"/>
              </a:spcAft>
              <a:buClr>
                <a:schemeClr val="dk1"/>
              </a:buClr>
              <a:buSzPts val="1400"/>
              <a:buNone/>
              <a:defRPr/>
            </a:lvl8pPr>
            <a:lvl9pPr lvl="8" algn="l">
              <a:lnSpc>
                <a:spcPct val="90000"/>
              </a:lnSpc>
              <a:spcBef>
                <a:spcPts val="0"/>
              </a:spcBef>
              <a:spcAft>
                <a:spcPts val="0"/>
              </a:spcAft>
              <a:buClr>
                <a:schemeClr val="dk1"/>
              </a:buClr>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9"/>
        <p:cNvGrpSpPr/>
        <p:nvPr/>
      </p:nvGrpSpPr>
      <p:grpSpPr>
        <a:xfrm>
          <a:off x="0" y="0"/>
          <a:ext cx="0" cy="0"/>
          <a:chOff x="0" y="0"/>
          <a:chExt cx="0" cy="0"/>
        </a:xfrm>
      </p:grpSpPr>
      <p:sp>
        <p:nvSpPr>
          <p:cNvPr id="30" name="Google Shape;30;p12"/>
          <p:cNvSpPr txBox="1">
            <a:spLocks noGrp="1"/>
          </p:cNvSpPr>
          <p:nvPr>
            <p:ph type="body" idx="1"/>
          </p:nvPr>
        </p:nvSpPr>
        <p:spPr>
          <a:xfrm>
            <a:off x="609563" y="1600044"/>
            <a:ext cx="10971684" cy="4524971"/>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775"/>
              </a:spcBef>
              <a:spcAft>
                <a:spcPts val="0"/>
              </a:spcAft>
              <a:buClr>
                <a:schemeClr val="dk1"/>
              </a:buClr>
              <a:buSzPts val="1800"/>
              <a:buChar char="•"/>
              <a:defRPr/>
            </a:lvl1pPr>
            <a:lvl2pPr marL="914400" lvl="1" indent="-228600" algn="l">
              <a:lnSpc>
                <a:spcPct val="90000"/>
              </a:lnSpc>
              <a:spcBef>
                <a:spcPts val="0"/>
              </a:spcBef>
              <a:spcAft>
                <a:spcPts val="0"/>
              </a:spcAft>
              <a:buClr>
                <a:schemeClr val="dk1"/>
              </a:buClr>
              <a:buSzPts val="1400"/>
              <a:buNone/>
              <a:defRPr/>
            </a:lvl2pPr>
            <a:lvl3pPr marL="1371600" lvl="2" indent="-228600" algn="l">
              <a:lnSpc>
                <a:spcPct val="90000"/>
              </a:lnSpc>
              <a:spcBef>
                <a:spcPts val="0"/>
              </a:spcBef>
              <a:spcAft>
                <a:spcPts val="0"/>
              </a:spcAft>
              <a:buClr>
                <a:schemeClr val="dk1"/>
              </a:buClr>
              <a:buSzPts val="1400"/>
              <a:buNone/>
              <a:defRPr/>
            </a:lvl3pPr>
            <a:lvl4pPr marL="1828800" lvl="3" indent="-228600" algn="l">
              <a:lnSpc>
                <a:spcPct val="90000"/>
              </a:lnSpc>
              <a:spcBef>
                <a:spcPts val="0"/>
              </a:spcBef>
              <a:spcAft>
                <a:spcPts val="0"/>
              </a:spcAft>
              <a:buClr>
                <a:schemeClr val="dk1"/>
              </a:buClr>
              <a:buSzPts val="1400"/>
              <a:buNone/>
              <a:defRPr/>
            </a:lvl4pPr>
            <a:lvl5pPr marL="2286000" lvl="4" indent="-228600" algn="l">
              <a:lnSpc>
                <a:spcPct val="90000"/>
              </a:lnSpc>
              <a:spcBef>
                <a:spcPts val="0"/>
              </a:spcBef>
              <a:spcAft>
                <a:spcPts val="0"/>
              </a:spcAft>
              <a:buClr>
                <a:schemeClr val="dk1"/>
              </a:buClr>
              <a:buSzPts val="1400"/>
              <a:buNone/>
              <a:defRPr/>
            </a:lvl5pPr>
            <a:lvl6pPr marL="2743200" lvl="5" indent="-228600" algn="l">
              <a:lnSpc>
                <a:spcPct val="90000"/>
              </a:lnSpc>
              <a:spcBef>
                <a:spcPts val="0"/>
              </a:spcBef>
              <a:spcAft>
                <a:spcPts val="0"/>
              </a:spcAft>
              <a:buClr>
                <a:schemeClr val="dk1"/>
              </a:buClr>
              <a:buSzPts val="1400"/>
              <a:buNone/>
              <a:defRPr/>
            </a:lvl6pPr>
            <a:lvl7pPr marL="3200400" lvl="6" indent="-228600" algn="l">
              <a:lnSpc>
                <a:spcPct val="90000"/>
              </a:lnSpc>
              <a:spcBef>
                <a:spcPts val="0"/>
              </a:spcBef>
              <a:spcAft>
                <a:spcPts val="0"/>
              </a:spcAft>
              <a:buClr>
                <a:schemeClr val="dk1"/>
              </a:buClr>
              <a:buSzPts val="1400"/>
              <a:buNone/>
              <a:defRPr/>
            </a:lvl7pPr>
            <a:lvl8pPr marL="3657600" lvl="7" indent="-228600" algn="l">
              <a:lnSpc>
                <a:spcPct val="90000"/>
              </a:lnSpc>
              <a:spcBef>
                <a:spcPts val="0"/>
              </a:spcBef>
              <a:spcAft>
                <a:spcPts val="0"/>
              </a:spcAft>
              <a:buClr>
                <a:schemeClr val="dk1"/>
              </a:buClr>
              <a:buSzPts val="1400"/>
              <a:buNone/>
              <a:defRPr/>
            </a:lvl8pPr>
            <a:lvl9pPr marL="4114800" lvl="8" indent="-228600" algn="l">
              <a:lnSpc>
                <a:spcPct val="90000"/>
              </a:lnSpc>
              <a:spcBef>
                <a:spcPts val="0"/>
              </a:spcBef>
              <a:spcAft>
                <a:spcPts val="0"/>
              </a:spcAft>
              <a:buClr>
                <a:schemeClr val="dk1"/>
              </a:buClr>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preserve="1">
  <p:cSld name="1_Custom Layout">
    <p:spTree>
      <p:nvGrpSpPr>
        <p:cNvPr id="1" name="Shape 15"/>
        <p:cNvGrpSpPr/>
        <p:nvPr/>
      </p:nvGrpSpPr>
      <p:grpSpPr>
        <a:xfrm>
          <a:off x="0" y="0"/>
          <a:ext cx="0" cy="0"/>
          <a:chOff x="0" y="0"/>
          <a:chExt cx="0" cy="0"/>
        </a:xfrm>
      </p:grpSpPr>
      <p:pic>
        <p:nvPicPr>
          <p:cNvPr id="16" name="Google Shape;16;p8"/>
          <p:cNvPicPr preferRelativeResize="0"/>
          <p:nvPr/>
        </p:nvPicPr>
        <p:blipFill rotWithShape="1">
          <a:blip r:embed="rId2">
            <a:alphaModFix/>
          </a:blip>
          <a:srcRect/>
          <a:stretch/>
        </p:blipFill>
        <p:spPr>
          <a:xfrm>
            <a:off x="0" y="0"/>
            <a:ext cx="12192000" cy="3429000"/>
          </a:xfrm>
          <a:prstGeom prst="rect">
            <a:avLst/>
          </a:prstGeom>
          <a:noFill/>
          <a:ln>
            <a:noFill/>
          </a:ln>
        </p:spPr>
      </p:pic>
      <p:sp>
        <p:nvSpPr>
          <p:cNvPr id="3" name="Google Shape;18;p9">
            <a:extLst>
              <a:ext uri="{FF2B5EF4-FFF2-40B4-BE49-F238E27FC236}">
                <a16:creationId xmlns:a16="http://schemas.microsoft.com/office/drawing/2014/main" id="{9C36FD22-8E9F-4112-9E65-5190AD8EB223}"/>
              </a:ext>
            </a:extLst>
          </p:cNvPr>
          <p:cNvSpPr txBox="1"/>
          <p:nvPr userDrawn="1"/>
        </p:nvSpPr>
        <p:spPr>
          <a:xfrm>
            <a:off x="4908750" y="6352468"/>
            <a:ext cx="2374500" cy="426825"/>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200"/>
              <a:buFont typeface="Arial"/>
              <a:buNone/>
            </a:pPr>
            <a:r>
              <a:rPr lang="en-US" sz="1200" dirty="0">
                <a:solidFill>
                  <a:srgbClr val="A5A5A5"/>
                </a:solidFill>
                <a:latin typeface="Roboto"/>
                <a:ea typeface="Roboto"/>
                <a:cs typeface="Roboto"/>
                <a:sym typeface="Roboto"/>
              </a:rPr>
              <a:t>©INSAID All rights reserved.</a:t>
            </a:r>
            <a:endParaRPr sz="1200" dirty="0">
              <a:solidFill>
                <a:srgbClr val="A5A5A5"/>
              </a:solidFill>
              <a:latin typeface="Roboto"/>
              <a:ea typeface="Roboto"/>
              <a:cs typeface="Roboto"/>
              <a:sym typeface="Roboto"/>
            </a:endParaRPr>
          </a:p>
        </p:txBody>
      </p:sp>
      <p:pic>
        <p:nvPicPr>
          <p:cNvPr id="4" name="Google Shape;21;p9">
            <a:extLst>
              <a:ext uri="{FF2B5EF4-FFF2-40B4-BE49-F238E27FC236}">
                <a16:creationId xmlns:a16="http://schemas.microsoft.com/office/drawing/2014/main" id="{A54E206D-1F10-47EB-B347-52CEBF3E79F6}"/>
              </a:ext>
            </a:extLst>
          </p:cNvPr>
          <p:cNvPicPr preferRelativeResize="0"/>
          <p:nvPr userDrawn="1"/>
        </p:nvPicPr>
        <p:blipFill rotWithShape="1">
          <a:blip r:embed="rId3">
            <a:alphaModFix/>
          </a:blip>
          <a:srcRect/>
          <a:stretch/>
        </p:blipFill>
        <p:spPr>
          <a:xfrm>
            <a:off x="10621012" y="6168243"/>
            <a:ext cx="1418400" cy="649098"/>
          </a:xfrm>
          <a:prstGeom prst="rect">
            <a:avLst/>
          </a:prstGeom>
          <a:noFill/>
          <a:ln>
            <a:noFill/>
          </a:ln>
        </p:spPr>
      </p:pic>
      <p:pic>
        <p:nvPicPr>
          <p:cNvPr id="5" name="Picture 4">
            <a:extLst>
              <a:ext uri="{FF2B5EF4-FFF2-40B4-BE49-F238E27FC236}">
                <a16:creationId xmlns:a16="http://schemas.microsoft.com/office/drawing/2014/main" id="{75037955-DC64-4F40-A3E4-DDCFA224DE81}"/>
              </a:ext>
            </a:extLst>
          </p:cNvPr>
          <p:cNvPicPr>
            <a:picLocks noChangeAspect="1"/>
          </p:cNvPicPr>
          <p:nvPr userDrawn="1"/>
        </p:nvPicPr>
        <p:blipFill>
          <a:blip r:embed="rId4"/>
          <a:stretch>
            <a:fillRect/>
          </a:stretch>
        </p:blipFill>
        <p:spPr>
          <a:xfrm>
            <a:off x="152588" y="6339566"/>
            <a:ext cx="1649349" cy="452628"/>
          </a:xfrm>
          <a:prstGeom prst="rect">
            <a:avLst/>
          </a:prstGeom>
        </p:spPr>
      </p:pic>
    </p:spTree>
    <p:extLst>
      <p:ext uri="{BB962C8B-B14F-4D97-AF65-F5344CB8AC3E}">
        <p14:creationId xmlns:p14="http://schemas.microsoft.com/office/powerpoint/2010/main" val="3704663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reserve="1">
  <p:cSld name="1_Custom Layout">
    <p:spTree>
      <p:nvGrpSpPr>
        <p:cNvPr id="1" name="Shape 15"/>
        <p:cNvGrpSpPr/>
        <p:nvPr/>
      </p:nvGrpSpPr>
      <p:grpSpPr>
        <a:xfrm>
          <a:off x="0" y="0"/>
          <a:ext cx="0" cy="0"/>
          <a:chOff x="0" y="0"/>
          <a:chExt cx="0" cy="0"/>
        </a:xfrm>
      </p:grpSpPr>
      <p:sp>
        <p:nvSpPr>
          <p:cNvPr id="3" name="Google Shape;18;p9">
            <a:extLst>
              <a:ext uri="{FF2B5EF4-FFF2-40B4-BE49-F238E27FC236}">
                <a16:creationId xmlns:a16="http://schemas.microsoft.com/office/drawing/2014/main" id="{9C36FD22-8E9F-4112-9E65-5190AD8EB223}"/>
              </a:ext>
            </a:extLst>
          </p:cNvPr>
          <p:cNvSpPr txBox="1"/>
          <p:nvPr userDrawn="1"/>
        </p:nvSpPr>
        <p:spPr>
          <a:xfrm>
            <a:off x="4908750" y="6352468"/>
            <a:ext cx="2374500" cy="426825"/>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200"/>
              <a:buFont typeface="Arial"/>
              <a:buNone/>
            </a:pPr>
            <a:r>
              <a:rPr lang="en-US" sz="1200" dirty="0">
                <a:solidFill>
                  <a:srgbClr val="A5A5A5"/>
                </a:solidFill>
                <a:latin typeface="Roboto"/>
                <a:ea typeface="Roboto"/>
                <a:cs typeface="Roboto"/>
                <a:sym typeface="Roboto"/>
              </a:rPr>
              <a:t>©INSAID All rights reserved.</a:t>
            </a:r>
            <a:endParaRPr sz="1200" dirty="0">
              <a:solidFill>
                <a:srgbClr val="A5A5A5"/>
              </a:solidFill>
              <a:latin typeface="Roboto"/>
              <a:ea typeface="Roboto"/>
              <a:cs typeface="Roboto"/>
              <a:sym typeface="Roboto"/>
            </a:endParaRPr>
          </a:p>
        </p:txBody>
      </p:sp>
      <p:pic>
        <p:nvPicPr>
          <p:cNvPr id="4" name="Google Shape;21;p9">
            <a:extLst>
              <a:ext uri="{FF2B5EF4-FFF2-40B4-BE49-F238E27FC236}">
                <a16:creationId xmlns:a16="http://schemas.microsoft.com/office/drawing/2014/main" id="{A54E206D-1F10-47EB-B347-52CEBF3E79F6}"/>
              </a:ext>
            </a:extLst>
          </p:cNvPr>
          <p:cNvPicPr preferRelativeResize="0"/>
          <p:nvPr userDrawn="1"/>
        </p:nvPicPr>
        <p:blipFill rotWithShape="1">
          <a:blip r:embed="rId2">
            <a:alphaModFix/>
          </a:blip>
          <a:srcRect/>
          <a:stretch/>
        </p:blipFill>
        <p:spPr>
          <a:xfrm>
            <a:off x="10621012" y="6168243"/>
            <a:ext cx="1418400" cy="649098"/>
          </a:xfrm>
          <a:prstGeom prst="rect">
            <a:avLst/>
          </a:prstGeom>
          <a:noFill/>
          <a:ln>
            <a:noFill/>
          </a:ln>
        </p:spPr>
      </p:pic>
      <p:pic>
        <p:nvPicPr>
          <p:cNvPr id="5" name="Picture 4">
            <a:extLst>
              <a:ext uri="{FF2B5EF4-FFF2-40B4-BE49-F238E27FC236}">
                <a16:creationId xmlns:a16="http://schemas.microsoft.com/office/drawing/2014/main" id="{75037955-DC64-4F40-A3E4-DDCFA224DE81}"/>
              </a:ext>
            </a:extLst>
          </p:cNvPr>
          <p:cNvPicPr>
            <a:picLocks noChangeAspect="1"/>
          </p:cNvPicPr>
          <p:nvPr userDrawn="1"/>
        </p:nvPicPr>
        <p:blipFill>
          <a:blip r:embed="rId3"/>
          <a:stretch>
            <a:fillRect/>
          </a:stretch>
        </p:blipFill>
        <p:spPr>
          <a:xfrm>
            <a:off x="152588" y="6339566"/>
            <a:ext cx="1649349" cy="452628"/>
          </a:xfrm>
          <a:prstGeom prst="rect">
            <a:avLst/>
          </a:prstGeom>
        </p:spPr>
      </p:pic>
      <p:pic>
        <p:nvPicPr>
          <p:cNvPr id="6" name="Google Shape;16;p8">
            <a:extLst>
              <a:ext uri="{FF2B5EF4-FFF2-40B4-BE49-F238E27FC236}">
                <a16:creationId xmlns:a16="http://schemas.microsoft.com/office/drawing/2014/main" id="{C0E9DEEF-C108-4878-BF92-856D46D8A372}"/>
              </a:ext>
            </a:extLst>
          </p:cNvPr>
          <p:cNvPicPr preferRelativeResize="0"/>
          <p:nvPr userDrawn="1"/>
        </p:nvPicPr>
        <p:blipFill rotWithShape="1">
          <a:blip r:embed="rId4">
            <a:alphaModFix/>
          </a:blip>
          <a:srcRect/>
          <a:stretch/>
        </p:blipFill>
        <p:spPr>
          <a:xfrm>
            <a:off x="0" y="1"/>
            <a:ext cx="12192000" cy="1711234"/>
          </a:xfrm>
          <a:prstGeom prst="rect">
            <a:avLst/>
          </a:prstGeom>
          <a:noFill/>
          <a:ln>
            <a:noFill/>
          </a:ln>
        </p:spPr>
      </p:pic>
    </p:spTree>
    <p:extLst>
      <p:ext uri="{BB962C8B-B14F-4D97-AF65-F5344CB8AC3E}">
        <p14:creationId xmlns:p14="http://schemas.microsoft.com/office/powerpoint/2010/main" val="2140558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preserve="1">
  <p:cSld name="1_Custom Layout">
    <p:spTree>
      <p:nvGrpSpPr>
        <p:cNvPr id="1" name="Shape 15"/>
        <p:cNvGrpSpPr/>
        <p:nvPr/>
      </p:nvGrpSpPr>
      <p:grpSpPr>
        <a:xfrm>
          <a:off x="0" y="0"/>
          <a:ext cx="0" cy="0"/>
          <a:chOff x="0" y="0"/>
          <a:chExt cx="0" cy="0"/>
        </a:xfrm>
      </p:grpSpPr>
      <p:sp>
        <p:nvSpPr>
          <p:cNvPr id="3" name="Google Shape;18;p9">
            <a:extLst>
              <a:ext uri="{FF2B5EF4-FFF2-40B4-BE49-F238E27FC236}">
                <a16:creationId xmlns:a16="http://schemas.microsoft.com/office/drawing/2014/main" id="{9C36FD22-8E9F-4112-9E65-5190AD8EB223}"/>
              </a:ext>
            </a:extLst>
          </p:cNvPr>
          <p:cNvSpPr txBox="1"/>
          <p:nvPr userDrawn="1"/>
        </p:nvSpPr>
        <p:spPr>
          <a:xfrm>
            <a:off x="4908750" y="6352468"/>
            <a:ext cx="2374500" cy="426825"/>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200"/>
              <a:buFont typeface="Arial"/>
              <a:buNone/>
            </a:pPr>
            <a:r>
              <a:rPr lang="en-US" sz="1200" dirty="0">
                <a:solidFill>
                  <a:srgbClr val="A5A5A5"/>
                </a:solidFill>
                <a:latin typeface="Roboto"/>
                <a:ea typeface="Roboto"/>
                <a:cs typeface="Roboto"/>
                <a:sym typeface="Roboto"/>
              </a:rPr>
              <a:t>©INSAID All rights reserved.</a:t>
            </a:r>
            <a:endParaRPr sz="1200" dirty="0">
              <a:solidFill>
                <a:srgbClr val="A5A5A5"/>
              </a:solidFill>
              <a:latin typeface="Roboto"/>
              <a:ea typeface="Roboto"/>
              <a:cs typeface="Roboto"/>
              <a:sym typeface="Roboto"/>
            </a:endParaRPr>
          </a:p>
        </p:txBody>
      </p:sp>
      <p:pic>
        <p:nvPicPr>
          <p:cNvPr id="4" name="Google Shape;21;p9">
            <a:extLst>
              <a:ext uri="{FF2B5EF4-FFF2-40B4-BE49-F238E27FC236}">
                <a16:creationId xmlns:a16="http://schemas.microsoft.com/office/drawing/2014/main" id="{A54E206D-1F10-47EB-B347-52CEBF3E79F6}"/>
              </a:ext>
            </a:extLst>
          </p:cNvPr>
          <p:cNvPicPr preferRelativeResize="0"/>
          <p:nvPr userDrawn="1"/>
        </p:nvPicPr>
        <p:blipFill rotWithShape="1">
          <a:blip r:embed="rId2">
            <a:alphaModFix/>
          </a:blip>
          <a:srcRect/>
          <a:stretch/>
        </p:blipFill>
        <p:spPr>
          <a:xfrm>
            <a:off x="10621012" y="6168243"/>
            <a:ext cx="1418400" cy="649098"/>
          </a:xfrm>
          <a:prstGeom prst="rect">
            <a:avLst/>
          </a:prstGeom>
          <a:noFill/>
          <a:ln>
            <a:noFill/>
          </a:ln>
        </p:spPr>
      </p:pic>
      <p:pic>
        <p:nvPicPr>
          <p:cNvPr id="5" name="Picture 4">
            <a:extLst>
              <a:ext uri="{FF2B5EF4-FFF2-40B4-BE49-F238E27FC236}">
                <a16:creationId xmlns:a16="http://schemas.microsoft.com/office/drawing/2014/main" id="{75037955-DC64-4F40-A3E4-DDCFA224DE81}"/>
              </a:ext>
            </a:extLst>
          </p:cNvPr>
          <p:cNvPicPr>
            <a:picLocks noChangeAspect="1"/>
          </p:cNvPicPr>
          <p:nvPr userDrawn="1"/>
        </p:nvPicPr>
        <p:blipFill>
          <a:blip r:embed="rId3"/>
          <a:stretch>
            <a:fillRect/>
          </a:stretch>
        </p:blipFill>
        <p:spPr>
          <a:xfrm>
            <a:off x="152588" y="6339566"/>
            <a:ext cx="1649349" cy="452628"/>
          </a:xfrm>
          <a:prstGeom prst="rect">
            <a:avLst/>
          </a:prstGeom>
        </p:spPr>
      </p:pic>
      <p:pic>
        <p:nvPicPr>
          <p:cNvPr id="6" name="Google Shape;16;p8">
            <a:extLst>
              <a:ext uri="{FF2B5EF4-FFF2-40B4-BE49-F238E27FC236}">
                <a16:creationId xmlns:a16="http://schemas.microsoft.com/office/drawing/2014/main" id="{C0E9DEEF-C108-4878-BF92-856D46D8A372}"/>
              </a:ext>
            </a:extLst>
          </p:cNvPr>
          <p:cNvPicPr preferRelativeResize="0"/>
          <p:nvPr userDrawn="1"/>
        </p:nvPicPr>
        <p:blipFill rotWithShape="1">
          <a:blip r:embed="rId4">
            <a:alphaModFix/>
          </a:blip>
          <a:srcRect/>
          <a:stretch/>
        </p:blipFill>
        <p:spPr>
          <a:xfrm>
            <a:off x="0" y="1"/>
            <a:ext cx="12192000" cy="261256"/>
          </a:xfrm>
          <a:prstGeom prst="rect">
            <a:avLst/>
          </a:prstGeom>
          <a:noFill/>
          <a:ln>
            <a:noFill/>
          </a:ln>
        </p:spPr>
      </p:pic>
    </p:spTree>
    <p:extLst>
      <p:ext uri="{BB962C8B-B14F-4D97-AF65-F5344CB8AC3E}">
        <p14:creationId xmlns:p14="http://schemas.microsoft.com/office/powerpoint/2010/main" val="969713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17"/>
        <p:cNvGrpSpPr/>
        <p:nvPr/>
      </p:nvGrpSpPr>
      <p:grpSpPr>
        <a:xfrm>
          <a:off x="0" y="0"/>
          <a:ext cx="0" cy="0"/>
          <a:chOff x="0" y="0"/>
          <a:chExt cx="0" cy="0"/>
        </a:xfrm>
      </p:grpSpPr>
      <p:sp>
        <p:nvSpPr>
          <p:cNvPr id="18" name="Google Shape;18;p9"/>
          <p:cNvSpPr txBox="1"/>
          <p:nvPr userDrawn="1"/>
        </p:nvSpPr>
        <p:spPr>
          <a:xfrm>
            <a:off x="4908750" y="6352468"/>
            <a:ext cx="2374500" cy="426825"/>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200"/>
              <a:buFont typeface="Arial"/>
              <a:buNone/>
            </a:pPr>
            <a:r>
              <a:rPr lang="en-US" sz="1200" dirty="0">
                <a:solidFill>
                  <a:srgbClr val="A5A5A5"/>
                </a:solidFill>
                <a:latin typeface="Roboto"/>
                <a:ea typeface="Roboto"/>
                <a:cs typeface="Roboto"/>
                <a:sym typeface="Roboto"/>
              </a:rPr>
              <a:t>©INSAID All rights reserved.</a:t>
            </a:r>
            <a:endParaRPr sz="1200" dirty="0">
              <a:solidFill>
                <a:srgbClr val="A5A5A5"/>
              </a:solidFill>
              <a:latin typeface="Roboto"/>
              <a:ea typeface="Roboto"/>
              <a:cs typeface="Roboto"/>
              <a:sym typeface="Roboto"/>
            </a:endParaRPr>
          </a:p>
        </p:txBody>
      </p:sp>
      <p:cxnSp>
        <p:nvCxnSpPr>
          <p:cNvPr id="19" name="Google Shape;19;p9"/>
          <p:cNvCxnSpPr/>
          <p:nvPr/>
        </p:nvCxnSpPr>
        <p:spPr>
          <a:xfrm>
            <a:off x="324091" y="1030145"/>
            <a:ext cx="10417215" cy="0"/>
          </a:xfrm>
          <a:prstGeom prst="straightConnector1">
            <a:avLst/>
          </a:prstGeom>
          <a:noFill/>
          <a:ln w="19050" cap="flat" cmpd="sng">
            <a:solidFill>
              <a:srgbClr val="00AEFF"/>
            </a:solidFill>
            <a:prstDash val="solid"/>
            <a:miter lim="800000"/>
            <a:headEnd type="none" w="sm" len="sm"/>
            <a:tailEnd type="none" w="sm" len="sm"/>
          </a:ln>
        </p:spPr>
      </p:cxnSp>
      <p:cxnSp>
        <p:nvCxnSpPr>
          <p:cNvPr id="20" name="Google Shape;20;p9"/>
          <p:cNvCxnSpPr/>
          <p:nvPr/>
        </p:nvCxnSpPr>
        <p:spPr>
          <a:xfrm>
            <a:off x="0" y="34721"/>
            <a:ext cx="12192000" cy="0"/>
          </a:xfrm>
          <a:prstGeom prst="straightConnector1">
            <a:avLst/>
          </a:prstGeom>
          <a:noFill/>
          <a:ln w="76200" cap="flat" cmpd="sng">
            <a:solidFill>
              <a:srgbClr val="00AEFF"/>
            </a:solidFill>
            <a:prstDash val="solid"/>
            <a:miter lim="800000"/>
            <a:headEnd type="none" w="sm" len="sm"/>
            <a:tailEnd type="none" w="sm" len="sm"/>
          </a:ln>
        </p:spPr>
      </p:cxnSp>
      <p:pic>
        <p:nvPicPr>
          <p:cNvPr id="21" name="Google Shape;21;p9"/>
          <p:cNvPicPr preferRelativeResize="0"/>
          <p:nvPr userDrawn="1"/>
        </p:nvPicPr>
        <p:blipFill rotWithShape="1">
          <a:blip r:embed="rId2">
            <a:alphaModFix/>
          </a:blip>
          <a:srcRect/>
          <a:stretch/>
        </p:blipFill>
        <p:spPr>
          <a:xfrm>
            <a:off x="10621012" y="6168243"/>
            <a:ext cx="1418400" cy="649098"/>
          </a:xfrm>
          <a:prstGeom prst="rect">
            <a:avLst/>
          </a:prstGeom>
          <a:noFill/>
          <a:ln>
            <a:noFill/>
          </a:ln>
        </p:spPr>
      </p:pic>
      <p:pic>
        <p:nvPicPr>
          <p:cNvPr id="5" name="Picture 4">
            <a:extLst>
              <a:ext uri="{FF2B5EF4-FFF2-40B4-BE49-F238E27FC236}">
                <a16:creationId xmlns:a16="http://schemas.microsoft.com/office/drawing/2014/main" id="{6BF8EAF0-4DBA-4A93-9CE9-EB1C04F39C11}"/>
              </a:ext>
            </a:extLst>
          </p:cNvPr>
          <p:cNvPicPr>
            <a:picLocks noChangeAspect="1"/>
          </p:cNvPicPr>
          <p:nvPr userDrawn="1"/>
        </p:nvPicPr>
        <p:blipFill>
          <a:blip r:embed="rId3"/>
          <a:stretch>
            <a:fillRect/>
          </a:stretch>
        </p:blipFill>
        <p:spPr>
          <a:xfrm>
            <a:off x="152588" y="6339566"/>
            <a:ext cx="1649349" cy="45262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preserve="1">
  <p:cSld name="1_Title Slide">
    <p:spTree>
      <p:nvGrpSpPr>
        <p:cNvPr id="1" name="Shape 17"/>
        <p:cNvGrpSpPr/>
        <p:nvPr/>
      </p:nvGrpSpPr>
      <p:grpSpPr>
        <a:xfrm>
          <a:off x="0" y="0"/>
          <a:ext cx="0" cy="0"/>
          <a:chOff x="0" y="0"/>
          <a:chExt cx="0" cy="0"/>
        </a:xfrm>
      </p:grpSpPr>
      <p:sp>
        <p:nvSpPr>
          <p:cNvPr id="18" name="Google Shape;18;p9"/>
          <p:cNvSpPr txBox="1"/>
          <p:nvPr userDrawn="1"/>
        </p:nvSpPr>
        <p:spPr>
          <a:xfrm>
            <a:off x="4908750" y="6352468"/>
            <a:ext cx="2374500" cy="426825"/>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200"/>
              <a:buFont typeface="Arial"/>
              <a:buNone/>
            </a:pPr>
            <a:r>
              <a:rPr lang="en-US" sz="1200" dirty="0">
                <a:solidFill>
                  <a:srgbClr val="A5A5A5"/>
                </a:solidFill>
                <a:latin typeface="Roboto"/>
                <a:ea typeface="Roboto"/>
                <a:cs typeface="Roboto"/>
                <a:sym typeface="Roboto"/>
              </a:rPr>
              <a:t>©INSAID All rights reserved.</a:t>
            </a:r>
            <a:endParaRPr sz="1200" dirty="0">
              <a:solidFill>
                <a:srgbClr val="A5A5A5"/>
              </a:solidFill>
              <a:latin typeface="Roboto"/>
              <a:ea typeface="Roboto"/>
              <a:cs typeface="Roboto"/>
              <a:sym typeface="Roboto"/>
            </a:endParaRPr>
          </a:p>
        </p:txBody>
      </p:sp>
      <p:cxnSp>
        <p:nvCxnSpPr>
          <p:cNvPr id="19" name="Google Shape;19;p9"/>
          <p:cNvCxnSpPr/>
          <p:nvPr/>
        </p:nvCxnSpPr>
        <p:spPr>
          <a:xfrm>
            <a:off x="324091" y="1030145"/>
            <a:ext cx="10417215" cy="0"/>
          </a:xfrm>
          <a:prstGeom prst="straightConnector1">
            <a:avLst/>
          </a:prstGeom>
          <a:noFill/>
          <a:ln w="19050" cap="flat" cmpd="sng">
            <a:solidFill>
              <a:srgbClr val="00AEFF"/>
            </a:solidFill>
            <a:prstDash val="solid"/>
            <a:miter lim="800000"/>
            <a:headEnd type="none" w="sm" len="sm"/>
            <a:tailEnd type="none" w="sm" len="sm"/>
          </a:ln>
        </p:spPr>
      </p:cxnSp>
      <p:cxnSp>
        <p:nvCxnSpPr>
          <p:cNvPr id="20" name="Google Shape;20;p9"/>
          <p:cNvCxnSpPr/>
          <p:nvPr/>
        </p:nvCxnSpPr>
        <p:spPr>
          <a:xfrm>
            <a:off x="0" y="34721"/>
            <a:ext cx="12192000" cy="0"/>
          </a:xfrm>
          <a:prstGeom prst="straightConnector1">
            <a:avLst/>
          </a:prstGeom>
          <a:noFill/>
          <a:ln w="76200" cap="flat" cmpd="sng">
            <a:solidFill>
              <a:srgbClr val="00AEFF"/>
            </a:solidFill>
            <a:prstDash val="solid"/>
            <a:miter lim="800000"/>
            <a:headEnd type="none" w="sm" len="sm"/>
            <a:tailEnd type="none" w="sm" len="sm"/>
          </a:ln>
        </p:spPr>
      </p:cxnSp>
      <p:pic>
        <p:nvPicPr>
          <p:cNvPr id="21" name="Google Shape;21;p9"/>
          <p:cNvPicPr preferRelativeResize="0"/>
          <p:nvPr userDrawn="1"/>
        </p:nvPicPr>
        <p:blipFill rotWithShape="1">
          <a:blip r:embed="rId2">
            <a:alphaModFix/>
          </a:blip>
          <a:srcRect/>
          <a:stretch/>
        </p:blipFill>
        <p:spPr>
          <a:xfrm>
            <a:off x="10741306" y="207884"/>
            <a:ext cx="1418400" cy="649098"/>
          </a:xfrm>
          <a:prstGeom prst="rect">
            <a:avLst/>
          </a:prstGeom>
          <a:noFill/>
          <a:ln>
            <a:noFill/>
          </a:ln>
        </p:spPr>
      </p:pic>
      <p:pic>
        <p:nvPicPr>
          <p:cNvPr id="5" name="Picture 4">
            <a:extLst>
              <a:ext uri="{FF2B5EF4-FFF2-40B4-BE49-F238E27FC236}">
                <a16:creationId xmlns:a16="http://schemas.microsoft.com/office/drawing/2014/main" id="{6BF8EAF0-4DBA-4A93-9CE9-EB1C04F39C11}"/>
              </a:ext>
            </a:extLst>
          </p:cNvPr>
          <p:cNvPicPr>
            <a:picLocks noChangeAspect="1"/>
          </p:cNvPicPr>
          <p:nvPr userDrawn="1"/>
        </p:nvPicPr>
        <p:blipFill>
          <a:blip r:embed="rId3"/>
          <a:stretch>
            <a:fillRect/>
          </a:stretch>
        </p:blipFill>
        <p:spPr>
          <a:xfrm>
            <a:off x="152588" y="6339566"/>
            <a:ext cx="1649349" cy="452628"/>
          </a:xfrm>
          <a:prstGeom prst="rect">
            <a:avLst/>
          </a:prstGeom>
        </p:spPr>
      </p:pic>
    </p:spTree>
    <p:extLst>
      <p:ext uri="{BB962C8B-B14F-4D97-AF65-F5344CB8AC3E}">
        <p14:creationId xmlns:p14="http://schemas.microsoft.com/office/powerpoint/2010/main" val="228551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preserve="1">
  <p:cSld name="1_Title Slide">
    <p:spTree>
      <p:nvGrpSpPr>
        <p:cNvPr id="1" name="Shape 17"/>
        <p:cNvGrpSpPr/>
        <p:nvPr/>
      </p:nvGrpSpPr>
      <p:grpSpPr>
        <a:xfrm>
          <a:off x="0" y="0"/>
          <a:ext cx="0" cy="0"/>
          <a:chOff x="0" y="0"/>
          <a:chExt cx="0" cy="0"/>
        </a:xfrm>
      </p:grpSpPr>
      <p:cxnSp>
        <p:nvCxnSpPr>
          <p:cNvPr id="19" name="Google Shape;19;p9"/>
          <p:cNvCxnSpPr/>
          <p:nvPr/>
        </p:nvCxnSpPr>
        <p:spPr>
          <a:xfrm>
            <a:off x="324091" y="1030145"/>
            <a:ext cx="10417215" cy="0"/>
          </a:xfrm>
          <a:prstGeom prst="straightConnector1">
            <a:avLst/>
          </a:prstGeom>
          <a:noFill/>
          <a:ln w="19050" cap="flat" cmpd="sng">
            <a:solidFill>
              <a:srgbClr val="00AEFF"/>
            </a:solidFill>
            <a:prstDash val="solid"/>
            <a:miter lim="800000"/>
            <a:headEnd type="none" w="sm" len="sm"/>
            <a:tailEnd type="none" w="sm" len="sm"/>
          </a:ln>
        </p:spPr>
      </p:cxnSp>
      <p:cxnSp>
        <p:nvCxnSpPr>
          <p:cNvPr id="20" name="Google Shape;20;p9"/>
          <p:cNvCxnSpPr/>
          <p:nvPr/>
        </p:nvCxnSpPr>
        <p:spPr>
          <a:xfrm>
            <a:off x="0" y="34721"/>
            <a:ext cx="12192000" cy="0"/>
          </a:xfrm>
          <a:prstGeom prst="straightConnector1">
            <a:avLst/>
          </a:prstGeom>
          <a:noFill/>
          <a:ln w="76200" cap="flat" cmpd="sng">
            <a:solidFill>
              <a:srgbClr val="00AEFF"/>
            </a:solidFill>
            <a:prstDash val="solid"/>
            <a:miter lim="800000"/>
            <a:headEnd type="none" w="sm" len="sm"/>
            <a:tailEnd type="none" w="sm" len="sm"/>
          </a:ln>
        </p:spPr>
      </p:cxnSp>
      <p:pic>
        <p:nvPicPr>
          <p:cNvPr id="21" name="Google Shape;21;p9"/>
          <p:cNvPicPr preferRelativeResize="0"/>
          <p:nvPr userDrawn="1"/>
        </p:nvPicPr>
        <p:blipFill rotWithShape="1">
          <a:blip r:embed="rId2">
            <a:alphaModFix/>
          </a:blip>
          <a:srcRect/>
          <a:stretch/>
        </p:blipFill>
        <p:spPr>
          <a:xfrm>
            <a:off x="10741306" y="207884"/>
            <a:ext cx="1418400" cy="649098"/>
          </a:xfrm>
          <a:prstGeom prst="rect">
            <a:avLst/>
          </a:prstGeom>
          <a:noFill/>
          <a:ln>
            <a:noFill/>
          </a:ln>
        </p:spPr>
      </p:pic>
      <p:pic>
        <p:nvPicPr>
          <p:cNvPr id="5" name="Picture 4">
            <a:extLst>
              <a:ext uri="{FF2B5EF4-FFF2-40B4-BE49-F238E27FC236}">
                <a16:creationId xmlns:a16="http://schemas.microsoft.com/office/drawing/2014/main" id="{6BF8EAF0-4DBA-4A93-9CE9-EB1C04F39C11}"/>
              </a:ext>
            </a:extLst>
          </p:cNvPr>
          <p:cNvPicPr>
            <a:picLocks noChangeAspect="1"/>
          </p:cNvPicPr>
          <p:nvPr userDrawn="1"/>
        </p:nvPicPr>
        <p:blipFill>
          <a:blip r:embed="rId3"/>
          <a:stretch>
            <a:fillRect/>
          </a:stretch>
        </p:blipFill>
        <p:spPr>
          <a:xfrm>
            <a:off x="5271325" y="6370651"/>
            <a:ext cx="1649349" cy="452628"/>
          </a:xfrm>
          <a:prstGeom prst="rect">
            <a:avLst/>
          </a:prstGeom>
        </p:spPr>
      </p:pic>
    </p:spTree>
    <p:extLst>
      <p:ext uri="{BB962C8B-B14F-4D97-AF65-F5344CB8AC3E}">
        <p14:creationId xmlns:p14="http://schemas.microsoft.com/office/powerpoint/2010/main" val="770122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preserve="1">
  <p:cSld name="1_Title Slide">
    <p:spTree>
      <p:nvGrpSpPr>
        <p:cNvPr id="1" name="Shape 17"/>
        <p:cNvGrpSpPr/>
        <p:nvPr/>
      </p:nvGrpSpPr>
      <p:grpSpPr>
        <a:xfrm>
          <a:off x="0" y="0"/>
          <a:ext cx="0" cy="0"/>
          <a:chOff x="0" y="0"/>
          <a:chExt cx="0" cy="0"/>
        </a:xfrm>
      </p:grpSpPr>
      <p:cxnSp>
        <p:nvCxnSpPr>
          <p:cNvPr id="19" name="Google Shape;19;p9"/>
          <p:cNvCxnSpPr/>
          <p:nvPr/>
        </p:nvCxnSpPr>
        <p:spPr>
          <a:xfrm>
            <a:off x="324091" y="1030145"/>
            <a:ext cx="10417215" cy="0"/>
          </a:xfrm>
          <a:prstGeom prst="straightConnector1">
            <a:avLst/>
          </a:prstGeom>
          <a:noFill/>
          <a:ln w="19050" cap="flat" cmpd="sng">
            <a:solidFill>
              <a:srgbClr val="00AEFF"/>
            </a:solidFill>
            <a:prstDash val="solid"/>
            <a:miter lim="800000"/>
            <a:headEnd type="none" w="sm" len="sm"/>
            <a:tailEnd type="none" w="sm" len="sm"/>
          </a:ln>
        </p:spPr>
      </p:cxnSp>
      <p:cxnSp>
        <p:nvCxnSpPr>
          <p:cNvPr id="20" name="Google Shape;20;p9"/>
          <p:cNvCxnSpPr/>
          <p:nvPr/>
        </p:nvCxnSpPr>
        <p:spPr>
          <a:xfrm>
            <a:off x="0" y="34721"/>
            <a:ext cx="12192000" cy="0"/>
          </a:xfrm>
          <a:prstGeom prst="straightConnector1">
            <a:avLst/>
          </a:prstGeom>
          <a:noFill/>
          <a:ln w="76200" cap="flat" cmpd="sng">
            <a:solidFill>
              <a:srgbClr val="00AEFF"/>
            </a:solidFill>
            <a:prstDash val="solid"/>
            <a:miter lim="800000"/>
            <a:headEnd type="none" w="sm" len="sm"/>
            <a:tailEnd type="none" w="sm" len="sm"/>
          </a:ln>
        </p:spPr>
      </p:cxnSp>
      <p:pic>
        <p:nvPicPr>
          <p:cNvPr id="21" name="Google Shape;21;p9"/>
          <p:cNvPicPr preferRelativeResize="0"/>
          <p:nvPr userDrawn="1"/>
        </p:nvPicPr>
        <p:blipFill rotWithShape="1">
          <a:blip r:embed="rId2">
            <a:alphaModFix/>
          </a:blip>
          <a:srcRect/>
          <a:stretch/>
        </p:blipFill>
        <p:spPr>
          <a:xfrm>
            <a:off x="10622914" y="207884"/>
            <a:ext cx="1418400" cy="649098"/>
          </a:xfrm>
          <a:prstGeom prst="rect">
            <a:avLst/>
          </a:prstGeom>
          <a:noFill/>
          <a:ln>
            <a:noFill/>
          </a:ln>
        </p:spPr>
      </p:pic>
      <p:pic>
        <p:nvPicPr>
          <p:cNvPr id="5" name="Picture 4">
            <a:extLst>
              <a:ext uri="{FF2B5EF4-FFF2-40B4-BE49-F238E27FC236}">
                <a16:creationId xmlns:a16="http://schemas.microsoft.com/office/drawing/2014/main" id="{6BF8EAF0-4DBA-4A93-9CE9-EB1C04F39C11}"/>
              </a:ext>
            </a:extLst>
          </p:cNvPr>
          <p:cNvPicPr>
            <a:picLocks noChangeAspect="1"/>
          </p:cNvPicPr>
          <p:nvPr userDrawn="1"/>
        </p:nvPicPr>
        <p:blipFill>
          <a:blip r:embed="rId3"/>
          <a:stretch>
            <a:fillRect/>
          </a:stretch>
        </p:blipFill>
        <p:spPr>
          <a:xfrm>
            <a:off x="10352776" y="6370651"/>
            <a:ext cx="1649349" cy="452628"/>
          </a:xfrm>
          <a:prstGeom prst="rect">
            <a:avLst/>
          </a:prstGeom>
        </p:spPr>
      </p:pic>
      <p:sp>
        <p:nvSpPr>
          <p:cNvPr id="6" name="Google Shape;18;p9">
            <a:extLst>
              <a:ext uri="{FF2B5EF4-FFF2-40B4-BE49-F238E27FC236}">
                <a16:creationId xmlns:a16="http://schemas.microsoft.com/office/drawing/2014/main" id="{F44305D4-D190-429E-B384-D3BF5D1BF662}"/>
              </a:ext>
            </a:extLst>
          </p:cNvPr>
          <p:cNvSpPr txBox="1"/>
          <p:nvPr userDrawn="1"/>
        </p:nvSpPr>
        <p:spPr>
          <a:xfrm>
            <a:off x="4908750" y="6352468"/>
            <a:ext cx="2374500" cy="426825"/>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200"/>
              <a:buFont typeface="Arial"/>
              <a:buNone/>
            </a:pPr>
            <a:r>
              <a:rPr lang="en-US" sz="1200" dirty="0">
                <a:solidFill>
                  <a:srgbClr val="A5A5A5"/>
                </a:solidFill>
                <a:latin typeface="Roboto"/>
                <a:ea typeface="Roboto"/>
                <a:cs typeface="Roboto"/>
                <a:sym typeface="Roboto"/>
              </a:rPr>
              <a:t>©INSAID All rights reserved.</a:t>
            </a:r>
            <a:endParaRPr sz="1200" dirty="0">
              <a:solidFill>
                <a:srgbClr val="A5A5A5"/>
              </a:solidFill>
              <a:latin typeface="Roboto"/>
              <a:ea typeface="Roboto"/>
              <a:cs typeface="Roboto"/>
              <a:sym typeface="Roboto"/>
            </a:endParaRPr>
          </a:p>
        </p:txBody>
      </p:sp>
    </p:spTree>
    <p:extLst>
      <p:ext uri="{BB962C8B-B14F-4D97-AF65-F5344CB8AC3E}">
        <p14:creationId xmlns:p14="http://schemas.microsoft.com/office/powerpoint/2010/main" val="2439635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
        <p:nvSpPr>
          <p:cNvPr id="23" name="Google Shape;2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4" r:id="rId2"/>
    <p:sldLayoutId id="2147483655" r:id="rId3"/>
    <p:sldLayoutId id="2147483656" r:id="rId4"/>
    <p:sldLayoutId id="2147483650" r:id="rId5"/>
    <p:sldLayoutId id="2147483657" r:id="rId6"/>
    <p:sldLayoutId id="2147483658" r:id="rId7"/>
    <p:sldLayoutId id="2147483659" r:id="rId8"/>
    <p:sldLayoutId id="2147483651" r:id="rId9"/>
    <p:sldLayoutId id="2147483652" r:id="rId10"/>
    <p:sldLayoutId id="214748365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p1"/>
          <p:cNvSpPr txBox="1"/>
          <p:nvPr/>
        </p:nvSpPr>
        <p:spPr>
          <a:xfrm>
            <a:off x="2382978" y="2504722"/>
            <a:ext cx="8395854" cy="923289"/>
          </a:xfrm>
          <a:prstGeom prst="rect">
            <a:avLst/>
          </a:prstGeom>
          <a:noFill/>
          <a:ln>
            <a:noFill/>
          </a:ln>
          <a:effectLst>
            <a:outerShdw blurRad="50800" dist="38100" dir="5400000" algn="t" rotWithShape="0">
              <a:prstClr val="black">
                <a:alpha val="40000"/>
              </a:prstClr>
            </a:outerShdw>
          </a:effectLst>
        </p:spPr>
        <p:txBody>
          <a:bodyPr spcFirstLastPara="1" wrap="square" lIns="91425" tIns="45700" rIns="91425" bIns="45700" anchor="t" anchorCtr="0">
            <a:spAutoFit/>
          </a:bodyPr>
          <a:lstStyle/>
          <a:p>
            <a:pPr lvl="0"/>
            <a:r>
              <a:rPr lang="en-IN" sz="5400" b="1" dirty="0">
                <a:solidFill>
                  <a:schemeClr val="bg1"/>
                </a:solidFill>
                <a:latin typeface="Calibri"/>
                <a:ea typeface="Calibri"/>
                <a:cs typeface="Calibri"/>
                <a:sym typeface="Calibri"/>
              </a:rPr>
              <a:t>NEIC Earthquakes Analysis</a:t>
            </a:r>
            <a:endParaRPr sz="5400" b="1" dirty="0">
              <a:solidFill>
                <a:schemeClr val="bg1"/>
              </a:solidFill>
              <a:latin typeface="Calibri"/>
              <a:ea typeface="Calibri"/>
              <a:cs typeface="Calibri"/>
              <a:sym typeface="Calibri"/>
            </a:endParaRPr>
          </a:p>
        </p:txBody>
      </p:sp>
      <p:pic>
        <p:nvPicPr>
          <p:cNvPr id="36" name="Google Shape;36;p1"/>
          <p:cNvPicPr preferRelativeResize="0"/>
          <p:nvPr/>
        </p:nvPicPr>
        <p:blipFill rotWithShape="1">
          <a:blip r:embed="rId3">
            <a:alphaModFix/>
          </a:blip>
          <a:srcRect/>
          <a:stretch/>
        </p:blipFill>
        <p:spPr>
          <a:xfrm>
            <a:off x="10620000" y="6192000"/>
            <a:ext cx="1419412" cy="601950"/>
          </a:xfrm>
          <a:prstGeom prst="rect">
            <a:avLst/>
          </a:prstGeom>
          <a:noFill/>
          <a:ln>
            <a:noFill/>
          </a:ln>
        </p:spPr>
      </p:pic>
      <p:sp>
        <p:nvSpPr>
          <p:cNvPr id="37" name="Google Shape;37;p1"/>
          <p:cNvSpPr txBox="1"/>
          <p:nvPr/>
        </p:nvSpPr>
        <p:spPr>
          <a:xfrm>
            <a:off x="144000" y="6372000"/>
            <a:ext cx="2374500" cy="426825"/>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rgbClr val="000000"/>
              </a:buClr>
              <a:buSzPts val="1200"/>
              <a:buFont typeface="Arial"/>
              <a:buNone/>
            </a:pPr>
            <a:r>
              <a:rPr lang="en-US" sz="1200" dirty="0">
                <a:solidFill>
                  <a:schemeClr val="lt1"/>
                </a:solidFill>
                <a:latin typeface="Roboto"/>
                <a:ea typeface="Roboto"/>
                <a:cs typeface="Roboto"/>
                <a:sym typeface="Roboto"/>
              </a:rPr>
              <a:t>©INSAID All rights reserved.</a:t>
            </a:r>
            <a:endParaRPr sz="1200" dirty="0">
              <a:solidFill>
                <a:schemeClr val="lt1"/>
              </a:solidFill>
              <a:latin typeface="Roboto"/>
              <a:ea typeface="Roboto"/>
              <a:cs typeface="Roboto"/>
              <a:sym typeface="Roboto"/>
            </a:endParaRPr>
          </a:p>
        </p:txBody>
      </p:sp>
      <p:sp>
        <p:nvSpPr>
          <p:cNvPr id="2" name="TextBox 1"/>
          <p:cNvSpPr txBox="1"/>
          <p:nvPr/>
        </p:nvSpPr>
        <p:spPr>
          <a:xfrm>
            <a:off x="3158832" y="3811012"/>
            <a:ext cx="5721928" cy="1200329"/>
          </a:xfrm>
          <a:prstGeom prst="rect">
            <a:avLst/>
          </a:prstGeom>
          <a:noFill/>
        </p:spPr>
        <p:txBody>
          <a:bodyPr wrap="square" rtlCol="0">
            <a:spAutoFit/>
          </a:bodyPr>
          <a:lstStyle/>
          <a:p>
            <a:pPr algn="ctr"/>
            <a:r>
              <a:rPr lang="en-IN" sz="2400" dirty="0">
                <a:solidFill>
                  <a:schemeClr val="bg1">
                    <a:lumMod val="95000"/>
                  </a:schemeClr>
                </a:solidFill>
                <a:latin typeface="Arial" panose="020B0604020202020204" pitchFamily="34" charset="0"/>
                <a:cs typeface="Arial" panose="020B0604020202020204" pitchFamily="34" charset="0"/>
              </a:rPr>
              <a:t>Presented by</a:t>
            </a:r>
          </a:p>
          <a:p>
            <a:pPr algn="ctr"/>
            <a:endParaRPr lang="en-IN" sz="2400" dirty="0">
              <a:solidFill>
                <a:schemeClr val="bg1">
                  <a:lumMod val="95000"/>
                </a:schemeClr>
              </a:solidFill>
              <a:latin typeface="Arial" panose="020B0604020202020204" pitchFamily="34" charset="0"/>
              <a:cs typeface="Arial" panose="020B0604020202020204" pitchFamily="34" charset="0"/>
            </a:endParaRPr>
          </a:p>
          <a:p>
            <a:pPr algn="ctr"/>
            <a:r>
              <a:rPr lang="en-IN" sz="2400" dirty="0">
                <a:solidFill>
                  <a:schemeClr val="bg1">
                    <a:lumMod val="95000"/>
                  </a:schemeClr>
                </a:solidFill>
                <a:latin typeface="Arial" panose="020B0604020202020204" pitchFamily="34" charset="0"/>
                <a:cs typeface="Arial" panose="020B0604020202020204" pitchFamily="34" charset="0"/>
              </a:rPr>
              <a:t>Ayush Gupta</a:t>
            </a:r>
          </a:p>
        </p:txBody>
      </p:sp>
    </p:spTree>
    <p:extLst>
      <p:ext uri="{BB962C8B-B14F-4D97-AF65-F5344CB8AC3E}">
        <p14:creationId xmlns:p14="http://schemas.microsoft.com/office/powerpoint/2010/main" val="2362186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5"/>
          <p:cNvSpPr txBox="1"/>
          <p:nvPr/>
        </p:nvSpPr>
        <p:spPr>
          <a:xfrm>
            <a:off x="215999" y="432000"/>
            <a:ext cx="467955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dk1"/>
                </a:solidFill>
                <a:latin typeface="Calibri"/>
                <a:ea typeface="Calibri"/>
                <a:cs typeface="Calibri"/>
                <a:sym typeface="Calibri"/>
              </a:rPr>
              <a:t>EDA</a:t>
            </a:r>
            <a:endParaRPr sz="3200" b="1" dirty="0">
              <a:solidFill>
                <a:schemeClr val="dk1"/>
              </a:solidFill>
              <a:latin typeface="Calibri"/>
              <a:ea typeface="Calibri"/>
              <a:cs typeface="Calibri"/>
              <a:sym typeface="Calibri"/>
            </a:endParaRPr>
          </a:p>
        </p:txBody>
      </p:sp>
      <p:sp>
        <p:nvSpPr>
          <p:cNvPr id="126" name="Google Shape;126;p5"/>
          <p:cNvSpPr txBox="1"/>
          <p:nvPr/>
        </p:nvSpPr>
        <p:spPr>
          <a:xfrm>
            <a:off x="215999" y="1199278"/>
            <a:ext cx="10770655" cy="923289"/>
          </a:xfrm>
          <a:prstGeom prst="rect">
            <a:avLst/>
          </a:prstGeom>
          <a:noFill/>
          <a:ln>
            <a:noFill/>
          </a:ln>
        </p:spPr>
        <p:txBody>
          <a:bodyPr spcFirstLastPara="1" wrap="square" lIns="91425" tIns="45700" rIns="91425" bIns="45700" anchor="t" anchorCtr="0">
            <a:spAutoFit/>
          </a:bodyPr>
          <a:lstStyle/>
          <a:p>
            <a:pPr marL="285750" indent="-285750">
              <a:lnSpc>
                <a:spcPct val="150000"/>
              </a:lnSpc>
              <a:buClr>
                <a:schemeClr val="dk1"/>
              </a:buClr>
              <a:buSzPts val="1800"/>
              <a:buFont typeface="Arial"/>
              <a:buChar char="•"/>
            </a:pPr>
            <a:r>
              <a:rPr lang="en-US" sz="1800" b="1" dirty="0">
                <a:solidFill>
                  <a:schemeClr val="dk1"/>
                </a:solidFill>
                <a:latin typeface="Calibri"/>
                <a:ea typeface="Calibri"/>
                <a:cs typeface="Calibri"/>
              </a:rPr>
              <a:t>Question 2 -</a:t>
            </a:r>
            <a:r>
              <a:rPr lang="en-US" sz="1800" b="1" dirty="0">
                <a:solidFill>
                  <a:schemeClr val="dk1"/>
                </a:solidFill>
                <a:latin typeface="Calibri"/>
                <a:ea typeface="Calibri"/>
                <a:cs typeface="Calibri"/>
                <a:sym typeface="Calibri"/>
              </a:rPr>
              <a:t>What is the distribution of Earthquakes across the globe?</a:t>
            </a:r>
          </a:p>
          <a:p>
            <a:pPr lvl="0">
              <a:lnSpc>
                <a:spcPct val="150000"/>
              </a:lnSpc>
              <a:buClr>
                <a:schemeClr val="dk1"/>
              </a:buClr>
              <a:buSzPts val="1800"/>
            </a:pPr>
            <a:endParaRPr lang="en-IN" sz="1800" dirty="0">
              <a:solidFill>
                <a:schemeClr val="dk1"/>
              </a:solidFill>
              <a:latin typeface="Calibri"/>
              <a:ea typeface="Calibri"/>
              <a:cs typeface="Calibri"/>
              <a:sym typeface="Calibri"/>
            </a:endParaRPr>
          </a:p>
        </p:txBody>
      </p:sp>
      <p:sp>
        <p:nvSpPr>
          <p:cNvPr id="3" name="TextBox 2"/>
          <p:cNvSpPr txBox="1"/>
          <p:nvPr/>
        </p:nvSpPr>
        <p:spPr>
          <a:xfrm>
            <a:off x="6636327" y="1399313"/>
            <a:ext cx="5361709" cy="523220"/>
          </a:xfrm>
          <a:prstGeom prst="rect">
            <a:avLst/>
          </a:prstGeom>
          <a:noFill/>
        </p:spPr>
        <p:txBody>
          <a:bodyPr wrap="square" rtlCol="0">
            <a:spAutoFit/>
          </a:bodyPr>
          <a:lstStyle/>
          <a:p>
            <a:endParaRPr lang="en-US" dirty="0"/>
          </a:p>
          <a:p>
            <a:pPr marL="285750" indent="-285750">
              <a:buFont typeface="Arial" panose="020B0604020202020204" pitchFamily="34" charset="0"/>
              <a:buChar char="•"/>
            </a:pPr>
            <a:endParaRPr lang="en-US" dirty="0"/>
          </a:p>
        </p:txBody>
      </p:sp>
      <p:pic>
        <p:nvPicPr>
          <p:cNvPr id="5" name="Picture 4"/>
          <p:cNvPicPr>
            <a:picLocks noChangeAspect="1"/>
          </p:cNvPicPr>
          <p:nvPr/>
        </p:nvPicPr>
        <p:blipFill>
          <a:blip r:embed="rId3"/>
          <a:stretch>
            <a:fillRect/>
          </a:stretch>
        </p:blipFill>
        <p:spPr>
          <a:xfrm>
            <a:off x="482311" y="2502711"/>
            <a:ext cx="11515725" cy="3454744"/>
          </a:xfrm>
          <a:prstGeom prst="rect">
            <a:avLst/>
          </a:prstGeom>
        </p:spPr>
      </p:pic>
    </p:spTree>
    <p:extLst>
      <p:ext uri="{BB962C8B-B14F-4D97-AF65-F5344CB8AC3E}">
        <p14:creationId xmlns:p14="http://schemas.microsoft.com/office/powerpoint/2010/main" val="4234894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5"/>
          <p:cNvSpPr txBox="1"/>
          <p:nvPr/>
        </p:nvSpPr>
        <p:spPr>
          <a:xfrm>
            <a:off x="215999" y="432000"/>
            <a:ext cx="467955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dk1"/>
                </a:solidFill>
                <a:latin typeface="Calibri"/>
                <a:ea typeface="Calibri"/>
                <a:cs typeface="Calibri"/>
                <a:sym typeface="Calibri"/>
              </a:rPr>
              <a:t>EDA</a:t>
            </a:r>
            <a:endParaRPr sz="3200" b="1" dirty="0">
              <a:solidFill>
                <a:schemeClr val="dk1"/>
              </a:solidFill>
              <a:latin typeface="Calibri"/>
              <a:ea typeface="Calibri"/>
              <a:cs typeface="Calibri"/>
              <a:sym typeface="Calibri"/>
            </a:endParaRPr>
          </a:p>
        </p:txBody>
      </p:sp>
      <p:sp>
        <p:nvSpPr>
          <p:cNvPr id="126" name="Google Shape;126;p5"/>
          <p:cNvSpPr txBox="1"/>
          <p:nvPr/>
        </p:nvSpPr>
        <p:spPr>
          <a:xfrm>
            <a:off x="215999" y="1199278"/>
            <a:ext cx="10770655" cy="923289"/>
          </a:xfrm>
          <a:prstGeom prst="rect">
            <a:avLst/>
          </a:prstGeom>
          <a:noFill/>
          <a:ln>
            <a:noFill/>
          </a:ln>
        </p:spPr>
        <p:txBody>
          <a:bodyPr spcFirstLastPara="1" wrap="square" lIns="91425" tIns="45700" rIns="91425" bIns="45700" anchor="t" anchorCtr="0">
            <a:spAutoFit/>
          </a:bodyPr>
          <a:lstStyle/>
          <a:p>
            <a:pPr marL="285750" lvl="4" indent="-285750">
              <a:lnSpc>
                <a:spcPct val="150000"/>
              </a:lnSpc>
              <a:buClr>
                <a:schemeClr val="dk1"/>
              </a:buClr>
              <a:buSzPts val="1800"/>
              <a:buFont typeface="Arial"/>
              <a:buChar char="•"/>
            </a:pPr>
            <a:r>
              <a:rPr lang="en-US" sz="1800" b="1" dirty="0">
                <a:solidFill>
                  <a:schemeClr val="dk1"/>
                </a:solidFill>
                <a:latin typeface="Calibri"/>
                <a:ea typeface="Calibri"/>
                <a:cs typeface="Calibri"/>
              </a:rPr>
              <a:t>Question 3 -</a:t>
            </a:r>
            <a:r>
              <a:rPr lang="en-US" sz="1800" b="1" dirty="0">
                <a:solidFill>
                  <a:schemeClr val="dk1"/>
                </a:solidFill>
                <a:latin typeface="Calibri"/>
                <a:ea typeface="Calibri"/>
                <a:cs typeface="Calibri"/>
                <a:sym typeface="Calibri"/>
              </a:rPr>
              <a:t>How has this distribution of earthquakes changed over the years , starting 1965?</a:t>
            </a:r>
          </a:p>
          <a:p>
            <a:pPr lvl="0">
              <a:lnSpc>
                <a:spcPct val="150000"/>
              </a:lnSpc>
              <a:buClr>
                <a:schemeClr val="dk1"/>
              </a:buClr>
              <a:buSzPts val="1800"/>
            </a:pPr>
            <a:endParaRPr lang="en-IN" sz="1800" dirty="0">
              <a:solidFill>
                <a:schemeClr val="dk1"/>
              </a:solidFill>
              <a:latin typeface="Calibri"/>
              <a:ea typeface="Calibri"/>
              <a:cs typeface="Calibri"/>
              <a:sym typeface="Calibri"/>
            </a:endParaRPr>
          </a:p>
        </p:txBody>
      </p:sp>
      <p:sp>
        <p:nvSpPr>
          <p:cNvPr id="3" name="TextBox 2"/>
          <p:cNvSpPr txBox="1"/>
          <p:nvPr/>
        </p:nvSpPr>
        <p:spPr>
          <a:xfrm>
            <a:off x="6636327" y="1399313"/>
            <a:ext cx="5361709" cy="523220"/>
          </a:xfrm>
          <a:prstGeom prst="rect">
            <a:avLst/>
          </a:prstGeom>
          <a:noFill/>
        </p:spPr>
        <p:txBody>
          <a:bodyPr wrap="square" rtlCol="0">
            <a:spAutoFit/>
          </a:bodyPr>
          <a:lstStyle/>
          <a:p>
            <a:endParaRPr lang="en-US" dirty="0"/>
          </a:p>
          <a:p>
            <a:pPr marL="285750" indent="-285750">
              <a:buFont typeface="Arial" panose="020B0604020202020204" pitchFamily="34" charset="0"/>
              <a:buChar char="•"/>
            </a:pPr>
            <a:endParaRPr lang="en-US" dirty="0"/>
          </a:p>
        </p:txBody>
      </p:sp>
      <p:pic>
        <p:nvPicPr>
          <p:cNvPr id="2" name="Picture 1"/>
          <p:cNvPicPr>
            <a:picLocks noChangeAspect="1"/>
          </p:cNvPicPr>
          <p:nvPr/>
        </p:nvPicPr>
        <p:blipFill>
          <a:blip r:embed="rId3"/>
          <a:stretch>
            <a:fillRect/>
          </a:stretch>
        </p:blipFill>
        <p:spPr>
          <a:xfrm>
            <a:off x="332509" y="1787236"/>
            <a:ext cx="11554692" cy="4405745"/>
          </a:xfrm>
          <a:prstGeom prst="rect">
            <a:avLst/>
          </a:prstGeom>
        </p:spPr>
      </p:pic>
    </p:spTree>
    <p:extLst>
      <p:ext uri="{BB962C8B-B14F-4D97-AF65-F5344CB8AC3E}">
        <p14:creationId xmlns:p14="http://schemas.microsoft.com/office/powerpoint/2010/main" val="2293357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5"/>
          <p:cNvSpPr txBox="1"/>
          <p:nvPr/>
        </p:nvSpPr>
        <p:spPr>
          <a:xfrm>
            <a:off x="215999" y="432000"/>
            <a:ext cx="467955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dk1"/>
                </a:solidFill>
                <a:latin typeface="Calibri"/>
                <a:ea typeface="Calibri"/>
                <a:cs typeface="Calibri"/>
                <a:sym typeface="Calibri"/>
              </a:rPr>
              <a:t>EDA</a:t>
            </a:r>
            <a:endParaRPr sz="3200" b="1" dirty="0">
              <a:solidFill>
                <a:schemeClr val="dk1"/>
              </a:solidFill>
              <a:latin typeface="Calibri"/>
              <a:ea typeface="Calibri"/>
              <a:cs typeface="Calibri"/>
              <a:sym typeface="Calibri"/>
            </a:endParaRPr>
          </a:p>
        </p:txBody>
      </p:sp>
      <p:sp>
        <p:nvSpPr>
          <p:cNvPr id="126" name="Google Shape;126;p5"/>
          <p:cNvSpPr txBox="1"/>
          <p:nvPr/>
        </p:nvSpPr>
        <p:spPr>
          <a:xfrm>
            <a:off x="215999" y="1016775"/>
            <a:ext cx="11338691" cy="923289"/>
          </a:xfrm>
          <a:prstGeom prst="rect">
            <a:avLst/>
          </a:prstGeom>
          <a:noFill/>
          <a:ln>
            <a:noFill/>
          </a:ln>
        </p:spPr>
        <p:txBody>
          <a:bodyPr spcFirstLastPara="1" wrap="square" lIns="91425" tIns="45700" rIns="91425" bIns="45700" anchor="t" anchorCtr="0">
            <a:spAutoFit/>
          </a:bodyPr>
          <a:lstStyle/>
          <a:p>
            <a:pPr marL="285750" indent="-285750">
              <a:lnSpc>
                <a:spcPct val="150000"/>
              </a:lnSpc>
              <a:buClr>
                <a:schemeClr val="dk1"/>
              </a:buClr>
              <a:buSzPts val="1800"/>
              <a:buFont typeface="Arial"/>
              <a:buChar char="•"/>
            </a:pPr>
            <a:r>
              <a:rPr lang="en-US" sz="1800" b="1" dirty="0">
                <a:solidFill>
                  <a:schemeClr val="dk1"/>
                </a:solidFill>
                <a:latin typeface="Calibri"/>
                <a:ea typeface="Calibri"/>
                <a:cs typeface="Calibri"/>
              </a:rPr>
              <a:t>Question 4 -</a:t>
            </a:r>
            <a:r>
              <a:rPr lang="en-US" sz="1800" b="1" dirty="0">
                <a:solidFill>
                  <a:schemeClr val="dk1"/>
                </a:solidFill>
                <a:latin typeface="Calibri"/>
                <a:ea typeface="Calibri"/>
                <a:cs typeface="Calibri"/>
                <a:sym typeface="Calibri"/>
              </a:rPr>
              <a:t>Is there any correlation between Earthquakes distribution and tectonic plates distribution?</a:t>
            </a:r>
          </a:p>
          <a:p>
            <a:pPr marL="285750" marR="0" lvl="0" indent="-285750" algn="l" rtl="0">
              <a:lnSpc>
                <a:spcPct val="150000"/>
              </a:lnSpc>
              <a:spcBef>
                <a:spcPts val="0"/>
              </a:spcBef>
              <a:spcAft>
                <a:spcPts val="0"/>
              </a:spcAft>
              <a:buClr>
                <a:schemeClr val="dk1"/>
              </a:buClr>
              <a:buSzPts val="1800"/>
              <a:buFont typeface="Arial"/>
              <a:buChar char="•"/>
            </a:pPr>
            <a:r>
              <a:rPr lang="en-IN" sz="1800" dirty="0">
                <a:solidFill>
                  <a:schemeClr val="dk1"/>
                </a:solidFill>
                <a:latin typeface="Calibri"/>
                <a:ea typeface="Calibri"/>
                <a:cs typeface="Calibri"/>
                <a:sym typeface="Calibri"/>
              </a:rPr>
              <a:t>We can see that most earthquakes (red dots) frequently occur near the tectonic fault boundaries (blue line). </a:t>
            </a:r>
          </a:p>
        </p:txBody>
      </p:sp>
      <p:pic>
        <p:nvPicPr>
          <p:cNvPr id="6" name="Picture 5"/>
          <p:cNvPicPr>
            <a:picLocks noChangeAspect="1"/>
          </p:cNvPicPr>
          <p:nvPr/>
        </p:nvPicPr>
        <p:blipFill>
          <a:blip r:embed="rId3"/>
          <a:stretch>
            <a:fillRect/>
          </a:stretch>
        </p:blipFill>
        <p:spPr>
          <a:xfrm>
            <a:off x="110836" y="2083015"/>
            <a:ext cx="11984182" cy="4650293"/>
          </a:xfrm>
          <a:prstGeom prst="rect">
            <a:avLst/>
          </a:prstGeom>
        </p:spPr>
      </p:pic>
    </p:spTree>
    <p:extLst>
      <p:ext uri="{BB962C8B-B14F-4D97-AF65-F5344CB8AC3E}">
        <p14:creationId xmlns:p14="http://schemas.microsoft.com/office/powerpoint/2010/main" val="608613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5"/>
          <p:cNvSpPr txBox="1"/>
          <p:nvPr/>
        </p:nvSpPr>
        <p:spPr>
          <a:xfrm>
            <a:off x="215999" y="432000"/>
            <a:ext cx="467955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dk1"/>
                </a:solidFill>
                <a:latin typeface="Calibri"/>
                <a:ea typeface="Calibri"/>
                <a:cs typeface="Calibri"/>
                <a:sym typeface="Calibri"/>
              </a:rPr>
              <a:t>EDA</a:t>
            </a:r>
            <a:endParaRPr sz="3200" b="1" dirty="0">
              <a:solidFill>
                <a:schemeClr val="dk1"/>
              </a:solidFill>
              <a:latin typeface="Calibri"/>
              <a:ea typeface="Calibri"/>
              <a:cs typeface="Calibri"/>
              <a:sym typeface="Calibri"/>
            </a:endParaRPr>
          </a:p>
        </p:txBody>
      </p:sp>
      <p:sp>
        <p:nvSpPr>
          <p:cNvPr id="126" name="Google Shape;126;p5"/>
          <p:cNvSpPr txBox="1"/>
          <p:nvPr/>
        </p:nvSpPr>
        <p:spPr>
          <a:xfrm>
            <a:off x="215999" y="1296000"/>
            <a:ext cx="5907709" cy="1338788"/>
          </a:xfrm>
          <a:prstGeom prst="rect">
            <a:avLst/>
          </a:prstGeom>
          <a:noFill/>
          <a:ln>
            <a:noFill/>
          </a:ln>
        </p:spPr>
        <p:txBody>
          <a:bodyPr spcFirstLastPara="1" wrap="square" lIns="91425" tIns="45700" rIns="91425" bIns="45700" anchor="t" anchorCtr="0">
            <a:spAutoFit/>
          </a:bodyPr>
          <a:lstStyle/>
          <a:p>
            <a:pPr marL="285750" indent="-285750">
              <a:lnSpc>
                <a:spcPct val="150000"/>
              </a:lnSpc>
              <a:buClr>
                <a:schemeClr val="dk1"/>
              </a:buClr>
              <a:buSzPts val="1800"/>
              <a:buFont typeface="Arial"/>
              <a:buChar char="•"/>
            </a:pPr>
            <a:r>
              <a:rPr lang="en-US" sz="1800" b="1" dirty="0">
                <a:solidFill>
                  <a:schemeClr val="dk1"/>
                </a:solidFill>
                <a:latin typeface="Calibri"/>
                <a:ea typeface="Calibri"/>
                <a:cs typeface="Calibri"/>
              </a:rPr>
              <a:t>Question 5 -</a:t>
            </a:r>
            <a:r>
              <a:rPr lang="en-US" sz="1800" b="1" dirty="0">
                <a:solidFill>
                  <a:schemeClr val="dk1"/>
                </a:solidFill>
                <a:latin typeface="Calibri"/>
                <a:ea typeface="Calibri"/>
                <a:cs typeface="Calibri"/>
                <a:sym typeface="Calibri"/>
              </a:rPr>
              <a:t>What is the distribution of earthquakes in India?</a:t>
            </a:r>
          </a:p>
          <a:p>
            <a:pPr marL="285750" indent="-285750">
              <a:lnSpc>
                <a:spcPct val="150000"/>
              </a:lnSpc>
              <a:buClr>
                <a:schemeClr val="dk1"/>
              </a:buClr>
              <a:buSzPts val="1800"/>
              <a:buFont typeface="Arial"/>
              <a:buChar char="•"/>
            </a:pPr>
            <a:r>
              <a:rPr lang="en-IN" sz="1800" dirty="0">
                <a:solidFill>
                  <a:schemeClr val="dk1"/>
                </a:solidFill>
                <a:latin typeface="Calibri"/>
                <a:ea typeface="Calibri"/>
                <a:cs typeface="Calibri"/>
                <a:sym typeface="Calibri"/>
              </a:rPr>
              <a:t> </a:t>
            </a:r>
            <a:r>
              <a:rPr lang="en-US" sz="1800" dirty="0">
                <a:solidFill>
                  <a:schemeClr val="dk1"/>
                </a:solidFill>
                <a:latin typeface="Calibri"/>
                <a:ea typeface="Calibri"/>
                <a:cs typeface="Calibri"/>
              </a:rPr>
              <a:t>For India most number of earth quakes occurred in 2004</a:t>
            </a:r>
            <a:r>
              <a:rPr lang="en-IN" sz="1800" dirty="0">
                <a:solidFill>
                  <a:schemeClr val="dk1"/>
                </a:solidFill>
                <a:latin typeface="Calibri"/>
                <a:ea typeface="Calibri"/>
                <a:cs typeface="Calibri"/>
                <a:sym typeface="Calibri"/>
              </a:rPr>
              <a:t>.</a:t>
            </a:r>
            <a:endParaRPr lang="en-US" sz="1800" dirty="0">
              <a:solidFill>
                <a:schemeClr val="dk1"/>
              </a:solidFill>
              <a:latin typeface="Calibri"/>
              <a:ea typeface="Calibri"/>
              <a:cs typeface="Calibri"/>
            </a:endParaRPr>
          </a:p>
        </p:txBody>
      </p:sp>
      <p:pic>
        <p:nvPicPr>
          <p:cNvPr id="7" name="Picture 6"/>
          <p:cNvPicPr>
            <a:picLocks noChangeAspect="1"/>
          </p:cNvPicPr>
          <p:nvPr/>
        </p:nvPicPr>
        <p:blipFill>
          <a:blip r:embed="rId3"/>
          <a:stretch>
            <a:fillRect/>
          </a:stretch>
        </p:blipFill>
        <p:spPr>
          <a:xfrm>
            <a:off x="215999" y="2743201"/>
            <a:ext cx="5492074" cy="3953106"/>
          </a:xfrm>
          <a:prstGeom prst="rect">
            <a:avLst/>
          </a:prstGeom>
        </p:spPr>
      </p:pic>
      <p:pic>
        <p:nvPicPr>
          <p:cNvPr id="2" name="Picture 1"/>
          <p:cNvPicPr>
            <a:picLocks noChangeAspect="1"/>
          </p:cNvPicPr>
          <p:nvPr/>
        </p:nvPicPr>
        <p:blipFill>
          <a:blip r:embed="rId4"/>
          <a:stretch>
            <a:fillRect/>
          </a:stretch>
        </p:blipFill>
        <p:spPr>
          <a:xfrm>
            <a:off x="6123707" y="1136072"/>
            <a:ext cx="5943601" cy="5560235"/>
          </a:xfrm>
          <a:prstGeom prst="rect">
            <a:avLst/>
          </a:prstGeom>
        </p:spPr>
      </p:pic>
    </p:spTree>
    <p:extLst>
      <p:ext uri="{BB962C8B-B14F-4D97-AF65-F5344CB8AC3E}">
        <p14:creationId xmlns:p14="http://schemas.microsoft.com/office/powerpoint/2010/main" val="3819663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5"/>
          <p:cNvSpPr txBox="1"/>
          <p:nvPr/>
        </p:nvSpPr>
        <p:spPr>
          <a:xfrm>
            <a:off x="215999" y="376582"/>
            <a:ext cx="467955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dk1"/>
                </a:solidFill>
                <a:latin typeface="Calibri"/>
                <a:ea typeface="Calibri"/>
                <a:cs typeface="Calibri"/>
                <a:sym typeface="Calibri"/>
              </a:rPr>
              <a:t>Observations &amp; Insights</a:t>
            </a:r>
            <a:endParaRPr sz="3200" b="1" dirty="0">
              <a:solidFill>
                <a:schemeClr val="dk1"/>
              </a:solidFill>
              <a:latin typeface="Calibri"/>
              <a:ea typeface="Calibri"/>
              <a:cs typeface="Calibri"/>
              <a:sym typeface="Calibri"/>
            </a:endParaRPr>
          </a:p>
        </p:txBody>
      </p:sp>
      <p:sp>
        <p:nvSpPr>
          <p:cNvPr id="126" name="Google Shape;126;p5"/>
          <p:cNvSpPr txBox="1"/>
          <p:nvPr/>
        </p:nvSpPr>
        <p:spPr>
          <a:xfrm>
            <a:off x="215999" y="1296000"/>
            <a:ext cx="11657345" cy="2585283"/>
          </a:xfrm>
          <a:prstGeom prst="rect">
            <a:avLst/>
          </a:prstGeom>
          <a:noFill/>
          <a:ln>
            <a:noFill/>
          </a:ln>
        </p:spPr>
        <p:txBody>
          <a:bodyPr spcFirstLastPara="1" wrap="square" lIns="91425" tIns="45700" rIns="91425" bIns="45700" anchor="t" anchorCtr="0">
            <a:spAutoFit/>
          </a:bodyPr>
          <a:lstStyle/>
          <a:p>
            <a:pPr marL="342900" indent="-342900">
              <a:lnSpc>
                <a:spcPct val="150000"/>
              </a:lnSpc>
              <a:buClr>
                <a:schemeClr val="dk1"/>
              </a:buClr>
              <a:buSzPts val="1800"/>
              <a:buFont typeface="+mj-lt"/>
              <a:buAutoNum type="arabicPeriod"/>
            </a:pPr>
            <a:r>
              <a:rPr lang="en-US" sz="1800" dirty="0">
                <a:solidFill>
                  <a:schemeClr val="dk1"/>
                </a:solidFill>
                <a:latin typeface="Calibri"/>
                <a:ea typeface="Calibri"/>
                <a:cs typeface="Calibri"/>
                <a:sym typeface="Calibri"/>
              </a:rPr>
              <a:t>Number of earthquakes have increased over the years.</a:t>
            </a:r>
          </a:p>
          <a:p>
            <a:pPr marL="342900" lvl="0" indent="-342900">
              <a:lnSpc>
                <a:spcPct val="150000"/>
              </a:lnSpc>
              <a:buClr>
                <a:schemeClr val="dk1"/>
              </a:buClr>
              <a:buSzPts val="1800"/>
              <a:buFont typeface="+mj-lt"/>
              <a:buAutoNum type="arabicPeriod"/>
            </a:pPr>
            <a:r>
              <a:rPr lang="en-US" sz="1800" dirty="0">
                <a:solidFill>
                  <a:schemeClr val="dk1"/>
                </a:solidFill>
                <a:latin typeface="Calibri"/>
                <a:ea typeface="Calibri"/>
                <a:cs typeface="Calibri"/>
                <a:sym typeface="Calibri"/>
              </a:rPr>
              <a:t>We can clearly see the distribution of earthquakes on a global map based on the magnitude as well as over the years.</a:t>
            </a:r>
          </a:p>
          <a:p>
            <a:pPr marL="342900" lvl="0" indent="-342900">
              <a:lnSpc>
                <a:spcPct val="150000"/>
              </a:lnSpc>
              <a:buClr>
                <a:schemeClr val="dk1"/>
              </a:buClr>
              <a:buSzPts val="1800"/>
              <a:buFont typeface="+mj-lt"/>
              <a:buAutoNum type="arabicPeriod"/>
            </a:pPr>
            <a:r>
              <a:rPr lang="en-US" sz="1800" dirty="0">
                <a:solidFill>
                  <a:schemeClr val="dk1"/>
                </a:solidFill>
                <a:latin typeface="Calibri"/>
                <a:ea typeface="Calibri"/>
                <a:cs typeface="Calibri"/>
                <a:sym typeface="Calibri"/>
              </a:rPr>
              <a:t>We can see  that there is an overlap in location of tectonic plates and location of occurrence of earthquakes.</a:t>
            </a:r>
          </a:p>
          <a:p>
            <a:pPr marL="342900" lvl="0" indent="-342900">
              <a:lnSpc>
                <a:spcPct val="150000"/>
              </a:lnSpc>
              <a:buClr>
                <a:schemeClr val="dk1"/>
              </a:buClr>
              <a:buSzPts val="1800"/>
              <a:buFont typeface="+mj-lt"/>
              <a:buAutoNum type="arabicPeriod"/>
            </a:pPr>
            <a:r>
              <a:rPr lang="en-IN" sz="1800" dirty="0">
                <a:solidFill>
                  <a:schemeClr val="dk1"/>
                </a:solidFill>
                <a:latin typeface="Calibri"/>
                <a:ea typeface="Calibri"/>
                <a:cs typeface="Calibri"/>
                <a:sym typeface="Calibri"/>
              </a:rPr>
              <a:t>Most earthquakes in India occur around the Himalayan belt which overlay on the Indo- Eurasian tectonic boundary, making this region of India a hotspot for earthquakes. The infrastructure of  this region needs to prepared for future earthquakes.</a:t>
            </a:r>
          </a:p>
        </p:txBody>
      </p:sp>
    </p:spTree>
    <p:extLst>
      <p:ext uri="{BB962C8B-B14F-4D97-AF65-F5344CB8AC3E}">
        <p14:creationId xmlns:p14="http://schemas.microsoft.com/office/powerpoint/2010/main" val="3418699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6"/>
          <p:cNvPicPr preferRelativeResize="0"/>
          <p:nvPr/>
        </p:nvPicPr>
        <p:blipFill rotWithShape="1">
          <a:blip r:embed="rId3">
            <a:alphaModFix/>
          </a:blip>
          <a:srcRect/>
          <a:stretch/>
        </p:blipFill>
        <p:spPr>
          <a:xfrm>
            <a:off x="2145323" y="1143000"/>
            <a:ext cx="7620000" cy="5715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61" name="Google Shape;61;p4"/>
          <p:cNvGrpSpPr/>
          <p:nvPr/>
        </p:nvGrpSpPr>
        <p:grpSpPr>
          <a:xfrm>
            <a:off x="360000" y="1440000"/>
            <a:ext cx="4122085" cy="4416810"/>
            <a:chOff x="7744772" y="1247955"/>
            <a:chExt cx="4122085" cy="4416810"/>
          </a:xfrm>
        </p:grpSpPr>
        <p:cxnSp>
          <p:nvCxnSpPr>
            <p:cNvPr id="62" name="Google Shape;62;p4"/>
            <p:cNvCxnSpPr/>
            <p:nvPr/>
          </p:nvCxnSpPr>
          <p:spPr>
            <a:xfrm>
              <a:off x="7744772" y="1820746"/>
              <a:ext cx="3218752" cy="0"/>
            </a:xfrm>
            <a:prstGeom prst="straightConnector1">
              <a:avLst/>
            </a:prstGeom>
            <a:noFill/>
            <a:ln w="9525" cap="flat" cmpd="sng">
              <a:solidFill>
                <a:srgbClr val="BFBFBF"/>
              </a:solidFill>
              <a:prstDash val="solid"/>
              <a:miter lim="800000"/>
              <a:headEnd type="none" w="sm" len="sm"/>
              <a:tailEnd type="none" w="sm" len="sm"/>
            </a:ln>
          </p:spPr>
        </p:cxnSp>
        <p:cxnSp>
          <p:nvCxnSpPr>
            <p:cNvPr id="63" name="Google Shape;63;p4"/>
            <p:cNvCxnSpPr/>
            <p:nvPr/>
          </p:nvCxnSpPr>
          <p:spPr>
            <a:xfrm>
              <a:off x="7744772" y="4233130"/>
              <a:ext cx="3218752" cy="0"/>
            </a:xfrm>
            <a:prstGeom prst="straightConnector1">
              <a:avLst/>
            </a:prstGeom>
            <a:noFill/>
            <a:ln w="9525" cap="flat" cmpd="sng">
              <a:solidFill>
                <a:srgbClr val="BFBFBF"/>
              </a:solidFill>
              <a:prstDash val="solid"/>
              <a:miter lim="800000"/>
              <a:headEnd type="none" w="sm" len="sm"/>
              <a:tailEnd type="none" w="sm" len="sm"/>
            </a:ln>
          </p:spPr>
        </p:cxnSp>
        <p:sp>
          <p:nvSpPr>
            <p:cNvPr id="64" name="Google Shape;64;p4"/>
            <p:cNvSpPr/>
            <p:nvPr/>
          </p:nvSpPr>
          <p:spPr>
            <a:xfrm>
              <a:off x="8545161" y="1316466"/>
              <a:ext cx="2568279" cy="553998"/>
            </a:xfrm>
            <a:prstGeom prst="rect">
              <a:avLst/>
            </a:prstGeom>
            <a:noFill/>
            <a:ln>
              <a:noFill/>
            </a:ln>
          </p:spPr>
          <p:txBody>
            <a:bodyPr spcFirstLastPara="1" wrap="square" lIns="0" tIns="0" rIns="0" bIns="0" anchor="ctr" anchorCtr="0">
              <a:spAutoFit/>
            </a:bodyPr>
            <a:lstStyle/>
            <a:p>
              <a:pPr>
                <a:buClr>
                  <a:srgbClr val="3F3F3F"/>
                </a:buClr>
                <a:buSzPts val="1800"/>
              </a:pPr>
              <a:r>
                <a:rPr lang="en-US" sz="1800" dirty="0">
                  <a:solidFill>
                    <a:schemeClr val="tx2">
                      <a:lumMod val="25000"/>
                    </a:schemeClr>
                  </a:solidFill>
                  <a:latin typeface="Times New Roman" panose="02020603050405020304" pitchFamily="18" charset="0"/>
                  <a:cs typeface="Times New Roman" panose="02020603050405020304" pitchFamily="18" charset="0"/>
                </a:rPr>
                <a:t>Introduction</a:t>
              </a:r>
            </a:p>
            <a:p>
              <a:pPr marL="0" marR="0" lvl="0" indent="0" algn="l" rtl="0">
                <a:lnSpc>
                  <a:spcPct val="100000"/>
                </a:lnSpc>
                <a:spcBef>
                  <a:spcPts val="0"/>
                </a:spcBef>
                <a:spcAft>
                  <a:spcPts val="0"/>
                </a:spcAft>
                <a:buClr>
                  <a:srgbClr val="3F3F3F"/>
                </a:buClr>
                <a:buSzPts val="1800"/>
                <a:buFont typeface="Calibri"/>
                <a:buNone/>
              </a:pPr>
              <a:endParaRPr sz="1800" b="1" i="0" u="none" strike="noStrike" cap="none" dirty="0">
                <a:solidFill>
                  <a:schemeClr val="tx2">
                    <a:lumMod val="25000"/>
                  </a:schemeClr>
                </a:solidFill>
                <a:latin typeface="Calibri"/>
                <a:ea typeface="Calibri"/>
                <a:cs typeface="Calibri"/>
                <a:sym typeface="Calibri"/>
              </a:endParaRPr>
            </a:p>
          </p:txBody>
        </p:sp>
        <p:grpSp>
          <p:nvGrpSpPr>
            <p:cNvPr id="65" name="Google Shape;65;p4"/>
            <p:cNvGrpSpPr/>
            <p:nvPr/>
          </p:nvGrpSpPr>
          <p:grpSpPr>
            <a:xfrm>
              <a:off x="7780582" y="1247955"/>
              <a:ext cx="597726" cy="396174"/>
              <a:chOff x="7271642" y="1224360"/>
              <a:chExt cx="597726" cy="396174"/>
            </a:xfrm>
          </p:grpSpPr>
          <p:grpSp>
            <p:nvGrpSpPr>
              <p:cNvPr id="66" name="Google Shape;66;p4"/>
              <p:cNvGrpSpPr/>
              <p:nvPr/>
            </p:nvGrpSpPr>
            <p:grpSpPr>
              <a:xfrm>
                <a:off x="7385748" y="1224370"/>
                <a:ext cx="483620" cy="396164"/>
                <a:chOff x="7385748" y="1224370"/>
                <a:chExt cx="483620" cy="396164"/>
              </a:xfrm>
            </p:grpSpPr>
            <p:sp>
              <p:nvSpPr>
                <p:cNvPr id="67" name="Google Shape;67;p4"/>
                <p:cNvSpPr/>
                <p:nvPr/>
              </p:nvSpPr>
              <p:spPr>
                <a:xfrm rot="-5400000">
                  <a:off x="7429476" y="1180642"/>
                  <a:ext cx="396164" cy="483620"/>
                </a:xfrm>
                <a:prstGeom prst="flowChartOffpageConnector">
                  <a:avLst/>
                </a:prstGeom>
                <a:solidFill>
                  <a:schemeClr val="bg2">
                    <a:lumMod val="60000"/>
                    <a:lumOff val="4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68" name="Google Shape;68;p4"/>
                <p:cNvSpPr txBox="1"/>
                <p:nvPr/>
              </p:nvSpPr>
              <p:spPr>
                <a:xfrm>
                  <a:off x="7402305" y="1308360"/>
                  <a:ext cx="372477" cy="221673"/>
                </a:xfrm>
                <a:prstGeom prst="rect">
                  <a:avLst/>
                </a:prstGeom>
                <a:solidFill>
                  <a:schemeClr val="bg2">
                    <a:lumMod val="60000"/>
                    <a:lumOff val="40000"/>
                  </a:schemeClr>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1" i="0" u="none" strike="noStrike" cap="none" dirty="0">
                      <a:solidFill>
                        <a:srgbClr val="FFFFFF"/>
                      </a:solidFill>
                      <a:latin typeface="Arial"/>
                      <a:ea typeface="Arial"/>
                      <a:cs typeface="Arial"/>
                      <a:sym typeface="Arial"/>
                    </a:rPr>
                    <a:t>1.</a:t>
                  </a:r>
                  <a:endParaRPr sz="1800" b="1" i="0" u="none" strike="noStrike" cap="none" dirty="0">
                    <a:solidFill>
                      <a:srgbClr val="FFFFFF"/>
                    </a:solidFill>
                    <a:latin typeface="Arial"/>
                    <a:ea typeface="Arial"/>
                    <a:cs typeface="Arial"/>
                    <a:sym typeface="Arial"/>
                  </a:endParaRPr>
                </a:p>
              </p:txBody>
            </p:sp>
          </p:grpSp>
          <p:sp>
            <p:nvSpPr>
              <p:cNvPr id="69" name="Google Shape;69;p4"/>
              <p:cNvSpPr/>
              <p:nvPr/>
            </p:nvSpPr>
            <p:spPr>
              <a:xfrm>
                <a:off x="7271642" y="1224360"/>
                <a:ext cx="62282" cy="390629"/>
              </a:xfrm>
              <a:prstGeom prst="rect">
                <a:avLst/>
              </a:prstGeom>
              <a:solidFill>
                <a:schemeClr val="bg2">
                  <a:lumMod val="60000"/>
                  <a:lumOff val="4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sp>
          <p:nvSpPr>
            <p:cNvPr id="70" name="Google Shape;70;p4"/>
            <p:cNvSpPr/>
            <p:nvPr/>
          </p:nvSpPr>
          <p:spPr>
            <a:xfrm>
              <a:off x="8545161" y="2118992"/>
              <a:ext cx="2568279" cy="553998"/>
            </a:xfrm>
            <a:prstGeom prst="rect">
              <a:avLst/>
            </a:prstGeom>
            <a:noFill/>
            <a:ln>
              <a:noFill/>
            </a:ln>
          </p:spPr>
          <p:txBody>
            <a:bodyPr spcFirstLastPara="1" wrap="square" lIns="0" tIns="0" rIns="0" bIns="0" anchor="ctr" anchorCtr="0">
              <a:spAutoFit/>
            </a:bodyPr>
            <a:lstStyle/>
            <a:p>
              <a:pPr lvl="0">
                <a:buClr>
                  <a:srgbClr val="3F3F3F"/>
                </a:buClr>
                <a:buSzPts val="1800"/>
              </a:pPr>
              <a:r>
                <a:rPr lang="en-IN" sz="1800" dirty="0">
                  <a:solidFill>
                    <a:srgbClr val="3F3F3F"/>
                  </a:solidFill>
                  <a:latin typeface="Calibri"/>
                  <a:ea typeface="Calibri"/>
                  <a:cs typeface="Calibri"/>
                  <a:sym typeface="Calibri"/>
                </a:rPr>
                <a:t>Problem statement</a:t>
              </a:r>
            </a:p>
            <a:p>
              <a:pPr marL="0" marR="0" lvl="0" indent="0" algn="l" rtl="0">
                <a:lnSpc>
                  <a:spcPct val="100000"/>
                </a:lnSpc>
                <a:spcBef>
                  <a:spcPts val="0"/>
                </a:spcBef>
                <a:spcAft>
                  <a:spcPts val="0"/>
                </a:spcAft>
                <a:buClr>
                  <a:srgbClr val="3F3F3F"/>
                </a:buClr>
                <a:buSzPts val="1800"/>
                <a:buFont typeface="Calibri"/>
                <a:buNone/>
              </a:pPr>
              <a:endParaRPr sz="1800" b="0" i="0" u="none" strike="noStrike" cap="none" dirty="0">
                <a:solidFill>
                  <a:srgbClr val="3F3F3F"/>
                </a:solidFill>
                <a:latin typeface="Calibri"/>
                <a:ea typeface="Calibri"/>
                <a:cs typeface="Calibri"/>
                <a:sym typeface="Calibri"/>
              </a:endParaRPr>
            </a:p>
          </p:txBody>
        </p:sp>
        <p:sp>
          <p:nvSpPr>
            <p:cNvPr id="71" name="Google Shape;71;p4"/>
            <p:cNvSpPr/>
            <p:nvPr/>
          </p:nvSpPr>
          <p:spPr>
            <a:xfrm rot="-2643517">
              <a:off x="7799977" y="4409747"/>
              <a:ext cx="553525" cy="382739"/>
            </a:xfrm>
            <a:custGeom>
              <a:avLst/>
              <a:gdLst/>
              <a:ahLst/>
              <a:cxnLst/>
              <a:rect l="l" t="t" r="r" b="b"/>
              <a:pathLst>
                <a:path w="553525" h="382739" extrusionOk="0">
                  <a:moveTo>
                    <a:pt x="275490" y="0"/>
                  </a:moveTo>
                  <a:lnTo>
                    <a:pt x="553525" y="269045"/>
                  </a:lnTo>
                  <a:lnTo>
                    <a:pt x="540502" y="309049"/>
                  </a:lnTo>
                  <a:lnTo>
                    <a:pt x="485290" y="339596"/>
                  </a:lnTo>
                  <a:cubicBezTo>
                    <a:pt x="425163" y="366834"/>
                    <a:pt x="352680" y="382739"/>
                    <a:pt x="274656" y="382739"/>
                  </a:cubicBezTo>
                  <a:cubicBezTo>
                    <a:pt x="196632" y="382739"/>
                    <a:pt x="124148" y="366834"/>
                    <a:pt x="64022" y="339596"/>
                  </a:cubicBezTo>
                  <a:lnTo>
                    <a:pt x="47011" y="330185"/>
                  </a:lnTo>
                  <a:lnTo>
                    <a:pt x="0" y="284695"/>
                  </a:lnTo>
                  <a:lnTo>
                    <a:pt x="275490" y="0"/>
                  </a:lnTo>
                  <a:close/>
                </a:path>
              </a:pathLst>
            </a:custGeom>
            <a:gradFill>
              <a:gsLst>
                <a:gs pos="0">
                  <a:srgbClr val="FFFFFF">
                    <a:alpha val="0"/>
                  </a:srgbClr>
                </a:gs>
                <a:gs pos="3000">
                  <a:srgbClr val="FFFFFF">
                    <a:alpha val="0"/>
                  </a:srgbClr>
                </a:gs>
                <a:gs pos="100000">
                  <a:srgbClr val="FFFFFF">
                    <a:alpha val="52941"/>
                  </a:srgbClr>
                </a:gs>
              </a:gsLst>
              <a:lin ang="10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Arial"/>
                <a:ea typeface="Arial"/>
                <a:cs typeface="Arial"/>
                <a:sym typeface="Arial"/>
              </a:endParaRPr>
            </a:p>
          </p:txBody>
        </p:sp>
        <p:cxnSp>
          <p:nvCxnSpPr>
            <p:cNvPr id="72" name="Google Shape;72;p4"/>
            <p:cNvCxnSpPr/>
            <p:nvPr/>
          </p:nvCxnSpPr>
          <p:spPr>
            <a:xfrm>
              <a:off x="7744772" y="2624874"/>
              <a:ext cx="3218752" cy="0"/>
            </a:xfrm>
            <a:prstGeom prst="straightConnector1">
              <a:avLst/>
            </a:prstGeom>
            <a:noFill/>
            <a:ln w="9525" cap="flat" cmpd="sng">
              <a:solidFill>
                <a:srgbClr val="BFBFBF"/>
              </a:solidFill>
              <a:prstDash val="solid"/>
              <a:miter lim="800000"/>
              <a:headEnd type="none" w="sm" len="sm"/>
              <a:tailEnd type="none" w="sm" len="sm"/>
            </a:ln>
          </p:spPr>
        </p:cxnSp>
        <p:grpSp>
          <p:nvGrpSpPr>
            <p:cNvPr id="73" name="Google Shape;73;p4"/>
            <p:cNvGrpSpPr/>
            <p:nvPr/>
          </p:nvGrpSpPr>
          <p:grpSpPr>
            <a:xfrm>
              <a:off x="7780582" y="2072858"/>
              <a:ext cx="597726" cy="396174"/>
              <a:chOff x="7780582" y="2052083"/>
              <a:chExt cx="597726" cy="396174"/>
            </a:xfrm>
          </p:grpSpPr>
          <p:sp>
            <p:nvSpPr>
              <p:cNvPr id="74" name="Google Shape;74;p4"/>
              <p:cNvSpPr/>
              <p:nvPr/>
            </p:nvSpPr>
            <p:spPr>
              <a:xfrm rot="-5400000">
                <a:off x="7938416" y="2008365"/>
                <a:ext cx="396164" cy="483620"/>
              </a:xfrm>
              <a:prstGeom prst="flowChartOffpageConnector">
                <a:avLst/>
              </a:prstGeom>
              <a:solidFill>
                <a:srgbClr val="A5A5A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75" name="Google Shape;75;p4"/>
              <p:cNvSpPr/>
              <p:nvPr/>
            </p:nvSpPr>
            <p:spPr>
              <a:xfrm>
                <a:off x="7780582" y="2052083"/>
                <a:ext cx="62282" cy="390629"/>
              </a:xfrm>
              <a:prstGeom prst="rect">
                <a:avLst/>
              </a:prstGeom>
              <a:solidFill>
                <a:srgbClr val="A5A5A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76" name="Google Shape;76;p4"/>
              <p:cNvSpPr txBox="1"/>
              <p:nvPr/>
            </p:nvSpPr>
            <p:spPr>
              <a:xfrm>
                <a:off x="7972240" y="2127875"/>
                <a:ext cx="311482" cy="276999"/>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1" i="0" u="none" strike="noStrike" cap="none">
                    <a:solidFill>
                      <a:srgbClr val="FFFFFF"/>
                    </a:solidFill>
                    <a:latin typeface="Arial"/>
                    <a:ea typeface="Arial"/>
                    <a:cs typeface="Arial"/>
                    <a:sym typeface="Arial"/>
                  </a:rPr>
                  <a:t>2.</a:t>
                </a:r>
                <a:endParaRPr sz="1800" b="1" i="0" u="none" strike="noStrike" cap="none">
                  <a:solidFill>
                    <a:srgbClr val="FFFFFF"/>
                  </a:solidFill>
                  <a:latin typeface="Arial"/>
                  <a:ea typeface="Arial"/>
                  <a:cs typeface="Arial"/>
                  <a:sym typeface="Arial"/>
                </a:endParaRPr>
              </a:p>
            </p:txBody>
          </p:sp>
        </p:grpSp>
        <p:grpSp>
          <p:nvGrpSpPr>
            <p:cNvPr id="77" name="Google Shape;77;p4"/>
            <p:cNvGrpSpPr/>
            <p:nvPr/>
          </p:nvGrpSpPr>
          <p:grpSpPr>
            <a:xfrm>
              <a:off x="7780582" y="2856211"/>
              <a:ext cx="597725" cy="396174"/>
              <a:chOff x="7271642" y="2832616"/>
              <a:chExt cx="597725" cy="396174"/>
            </a:xfrm>
          </p:grpSpPr>
          <p:sp>
            <p:nvSpPr>
              <p:cNvPr id="78" name="Google Shape;78;p4"/>
              <p:cNvSpPr/>
              <p:nvPr/>
            </p:nvSpPr>
            <p:spPr>
              <a:xfrm rot="-5400000">
                <a:off x="7429476" y="2788898"/>
                <a:ext cx="396164" cy="483620"/>
              </a:xfrm>
              <a:prstGeom prst="flowChartOffpageConnector">
                <a:avLst/>
              </a:prstGeom>
              <a:solidFill>
                <a:srgbClr val="A5A5A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79" name="Google Shape;79;p4"/>
              <p:cNvSpPr/>
              <p:nvPr/>
            </p:nvSpPr>
            <p:spPr>
              <a:xfrm>
                <a:off x="7271642" y="2832616"/>
                <a:ext cx="62282" cy="390629"/>
              </a:xfrm>
              <a:prstGeom prst="rect">
                <a:avLst/>
              </a:prstGeom>
              <a:solidFill>
                <a:srgbClr val="A5A5A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80" name="Google Shape;80;p4"/>
              <p:cNvSpPr txBox="1"/>
              <p:nvPr/>
            </p:nvSpPr>
            <p:spPr>
              <a:xfrm>
                <a:off x="7463300" y="2908408"/>
                <a:ext cx="311482" cy="276999"/>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1" i="0" u="none" strike="noStrike" cap="none">
                    <a:solidFill>
                      <a:srgbClr val="FFFFFF"/>
                    </a:solidFill>
                    <a:latin typeface="Arial"/>
                    <a:ea typeface="Arial"/>
                    <a:cs typeface="Arial"/>
                    <a:sym typeface="Arial"/>
                  </a:rPr>
                  <a:t>3.</a:t>
                </a:r>
                <a:endParaRPr sz="1800" b="1" i="0" u="none" strike="noStrike" cap="none">
                  <a:solidFill>
                    <a:srgbClr val="FFFFFF"/>
                  </a:solidFill>
                  <a:latin typeface="Arial"/>
                  <a:ea typeface="Arial"/>
                  <a:cs typeface="Arial"/>
                  <a:sym typeface="Arial"/>
                </a:endParaRPr>
              </a:p>
            </p:txBody>
          </p:sp>
        </p:grpSp>
        <p:cxnSp>
          <p:nvCxnSpPr>
            <p:cNvPr id="81" name="Google Shape;81;p4"/>
            <p:cNvCxnSpPr/>
            <p:nvPr/>
          </p:nvCxnSpPr>
          <p:spPr>
            <a:xfrm>
              <a:off x="7744772" y="3429002"/>
              <a:ext cx="3218752" cy="0"/>
            </a:xfrm>
            <a:prstGeom prst="straightConnector1">
              <a:avLst/>
            </a:prstGeom>
            <a:noFill/>
            <a:ln w="9525" cap="flat" cmpd="sng">
              <a:solidFill>
                <a:srgbClr val="BFBFBF"/>
              </a:solidFill>
              <a:prstDash val="solid"/>
              <a:miter lim="800000"/>
              <a:headEnd type="none" w="sm" len="sm"/>
              <a:tailEnd type="none" w="sm" len="sm"/>
            </a:ln>
          </p:spPr>
        </p:cxnSp>
        <p:grpSp>
          <p:nvGrpSpPr>
            <p:cNvPr id="82" name="Google Shape;82;p4"/>
            <p:cNvGrpSpPr/>
            <p:nvPr/>
          </p:nvGrpSpPr>
          <p:grpSpPr>
            <a:xfrm>
              <a:off x="7780582" y="3660339"/>
              <a:ext cx="597725" cy="396174"/>
              <a:chOff x="7271642" y="3636744"/>
              <a:chExt cx="597725" cy="396174"/>
            </a:xfrm>
          </p:grpSpPr>
          <p:sp>
            <p:nvSpPr>
              <p:cNvPr id="83" name="Google Shape;83;p4"/>
              <p:cNvSpPr/>
              <p:nvPr/>
            </p:nvSpPr>
            <p:spPr>
              <a:xfrm rot="-5400000">
                <a:off x="7429476" y="3593026"/>
                <a:ext cx="396164" cy="483620"/>
              </a:xfrm>
              <a:prstGeom prst="flowChartOffpageConnector">
                <a:avLst/>
              </a:prstGeom>
              <a:solidFill>
                <a:srgbClr val="A5A5A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84" name="Google Shape;84;p4"/>
              <p:cNvSpPr/>
              <p:nvPr/>
            </p:nvSpPr>
            <p:spPr>
              <a:xfrm>
                <a:off x="7271642" y="3636744"/>
                <a:ext cx="62282" cy="390629"/>
              </a:xfrm>
              <a:prstGeom prst="rect">
                <a:avLst/>
              </a:prstGeom>
              <a:solidFill>
                <a:srgbClr val="A5A5A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85" name="Google Shape;85;p4"/>
              <p:cNvSpPr txBox="1"/>
              <p:nvPr/>
            </p:nvSpPr>
            <p:spPr>
              <a:xfrm>
                <a:off x="7463300" y="3712536"/>
                <a:ext cx="311482" cy="276999"/>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1" i="0" u="none" strike="noStrike" cap="none">
                    <a:solidFill>
                      <a:srgbClr val="FFFFFF"/>
                    </a:solidFill>
                    <a:latin typeface="Arial"/>
                    <a:ea typeface="Arial"/>
                    <a:cs typeface="Arial"/>
                    <a:sym typeface="Arial"/>
                  </a:rPr>
                  <a:t>4.</a:t>
                </a:r>
                <a:endParaRPr sz="1800" b="1" i="0" u="none" strike="noStrike" cap="none">
                  <a:solidFill>
                    <a:srgbClr val="FFFFFF"/>
                  </a:solidFill>
                  <a:latin typeface="Arial"/>
                  <a:ea typeface="Arial"/>
                  <a:cs typeface="Arial"/>
                  <a:sym typeface="Arial"/>
                </a:endParaRPr>
              </a:p>
            </p:txBody>
          </p:sp>
        </p:grpSp>
        <p:cxnSp>
          <p:nvCxnSpPr>
            <p:cNvPr id="86" name="Google Shape;86;p4"/>
            <p:cNvCxnSpPr/>
            <p:nvPr/>
          </p:nvCxnSpPr>
          <p:spPr>
            <a:xfrm>
              <a:off x="7744772" y="5037258"/>
              <a:ext cx="3218752" cy="0"/>
            </a:xfrm>
            <a:prstGeom prst="straightConnector1">
              <a:avLst/>
            </a:prstGeom>
            <a:noFill/>
            <a:ln w="9525" cap="flat" cmpd="sng">
              <a:solidFill>
                <a:srgbClr val="BFBFBF"/>
              </a:solidFill>
              <a:prstDash val="solid"/>
              <a:miter lim="800000"/>
              <a:headEnd type="none" w="sm" len="sm"/>
              <a:tailEnd type="none" w="sm" len="sm"/>
            </a:ln>
          </p:spPr>
        </p:cxnSp>
        <p:grpSp>
          <p:nvGrpSpPr>
            <p:cNvPr id="87" name="Google Shape;87;p4"/>
            <p:cNvGrpSpPr/>
            <p:nvPr/>
          </p:nvGrpSpPr>
          <p:grpSpPr>
            <a:xfrm>
              <a:off x="7780582" y="5268591"/>
              <a:ext cx="597725" cy="396174"/>
              <a:chOff x="7271642" y="5244996"/>
              <a:chExt cx="597725" cy="396174"/>
            </a:xfrm>
          </p:grpSpPr>
          <p:sp>
            <p:nvSpPr>
              <p:cNvPr id="88" name="Google Shape;88;p4"/>
              <p:cNvSpPr/>
              <p:nvPr/>
            </p:nvSpPr>
            <p:spPr>
              <a:xfrm rot="-5400000">
                <a:off x="7429476" y="5201278"/>
                <a:ext cx="396164" cy="483620"/>
              </a:xfrm>
              <a:prstGeom prst="flowChartOffpageConnector">
                <a:avLst/>
              </a:prstGeom>
              <a:solidFill>
                <a:srgbClr val="A5A5A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89" name="Google Shape;89;p4"/>
              <p:cNvSpPr/>
              <p:nvPr/>
            </p:nvSpPr>
            <p:spPr>
              <a:xfrm>
                <a:off x="7271642" y="5244996"/>
                <a:ext cx="62282" cy="390629"/>
              </a:xfrm>
              <a:prstGeom prst="rect">
                <a:avLst/>
              </a:prstGeom>
              <a:solidFill>
                <a:srgbClr val="A5A5A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0" name="Google Shape;90;p4"/>
              <p:cNvSpPr txBox="1"/>
              <p:nvPr/>
            </p:nvSpPr>
            <p:spPr>
              <a:xfrm>
                <a:off x="7463300" y="5320788"/>
                <a:ext cx="311482" cy="276999"/>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1" i="0" u="none" strike="noStrike" cap="none" dirty="0">
                    <a:solidFill>
                      <a:srgbClr val="FFFFFF"/>
                    </a:solidFill>
                    <a:latin typeface="Arial"/>
                    <a:ea typeface="Arial"/>
                    <a:cs typeface="Arial"/>
                    <a:sym typeface="Arial"/>
                  </a:rPr>
                  <a:t>6.</a:t>
                </a:r>
                <a:endParaRPr sz="1800" b="1" i="0" u="none" strike="noStrike" cap="none" dirty="0">
                  <a:solidFill>
                    <a:srgbClr val="FFFFFF"/>
                  </a:solidFill>
                  <a:latin typeface="Arial"/>
                  <a:ea typeface="Arial"/>
                  <a:cs typeface="Arial"/>
                  <a:sym typeface="Arial"/>
                </a:endParaRPr>
              </a:p>
            </p:txBody>
          </p:sp>
        </p:grpSp>
        <p:grpSp>
          <p:nvGrpSpPr>
            <p:cNvPr id="91" name="Google Shape;91;p4"/>
            <p:cNvGrpSpPr/>
            <p:nvPr/>
          </p:nvGrpSpPr>
          <p:grpSpPr>
            <a:xfrm>
              <a:off x="7780582" y="4464467"/>
              <a:ext cx="597725" cy="396174"/>
              <a:chOff x="7271642" y="3636744"/>
              <a:chExt cx="597725" cy="396174"/>
            </a:xfrm>
          </p:grpSpPr>
          <p:sp>
            <p:nvSpPr>
              <p:cNvPr id="92" name="Google Shape;92;p4"/>
              <p:cNvSpPr/>
              <p:nvPr/>
            </p:nvSpPr>
            <p:spPr>
              <a:xfrm rot="-5400000">
                <a:off x="7429476" y="3593026"/>
                <a:ext cx="396164" cy="483620"/>
              </a:xfrm>
              <a:prstGeom prst="flowChartOffpageConnector">
                <a:avLst/>
              </a:prstGeom>
              <a:solidFill>
                <a:srgbClr val="A5A5A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3" name="Google Shape;93;p4"/>
              <p:cNvSpPr/>
              <p:nvPr/>
            </p:nvSpPr>
            <p:spPr>
              <a:xfrm>
                <a:off x="7271642" y="3636744"/>
                <a:ext cx="62282" cy="390629"/>
              </a:xfrm>
              <a:prstGeom prst="rect">
                <a:avLst/>
              </a:prstGeom>
              <a:solidFill>
                <a:srgbClr val="A5A5A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4" name="Google Shape;94;p4"/>
              <p:cNvSpPr txBox="1"/>
              <p:nvPr/>
            </p:nvSpPr>
            <p:spPr>
              <a:xfrm>
                <a:off x="7463300" y="3712536"/>
                <a:ext cx="311482" cy="276999"/>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1" i="0" u="none" strike="noStrike" cap="none">
                    <a:solidFill>
                      <a:srgbClr val="FFFFFF"/>
                    </a:solidFill>
                    <a:latin typeface="Arial"/>
                    <a:ea typeface="Arial"/>
                    <a:cs typeface="Arial"/>
                    <a:sym typeface="Arial"/>
                  </a:rPr>
                  <a:t>5.</a:t>
                </a:r>
                <a:endParaRPr sz="1800" b="1" i="0" u="none" strike="noStrike" cap="none">
                  <a:solidFill>
                    <a:srgbClr val="FFFFFF"/>
                  </a:solidFill>
                  <a:latin typeface="Arial"/>
                  <a:ea typeface="Arial"/>
                  <a:cs typeface="Arial"/>
                  <a:sym typeface="Arial"/>
                </a:endParaRPr>
              </a:p>
            </p:txBody>
          </p:sp>
        </p:grpSp>
        <p:sp>
          <p:nvSpPr>
            <p:cNvPr id="95" name="Google Shape;95;p4"/>
            <p:cNvSpPr/>
            <p:nvPr/>
          </p:nvSpPr>
          <p:spPr>
            <a:xfrm>
              <a:off x="8545161" y="2914200"/>
              <a:ext cx="3321696" cy="553998"/>
            </a:xfrm>
            <a:prstGeom prst="rect">
              <a:avLst/>
            </a:prstGeom>
            <a:noFill/>
            <a:ln>
              <a:noFill/>
            </a:ln>
          </p:spPr>
          <p:txBody>
            <a:bodyPr spcFirstLastPara="1" wrap="square" lIns="0" tIns="0" rIns="0" bIns="0" anchor="ctr" anchorCtr="0">
              <a:spAutoFit/>
            </a:bodyPr>
            <a:lstStyle/>
            <a:p>
              <a:pPr lvl="0"/>
              <a:r>
                <a:rPr lang="en-IN" sz="1800" dirty="0">
                  <a:solidFill>
                    <a:srgbClr val="3F3F3F"/>
                  </a:solidFill>
                  <a:latin typeface="Calibri"/>
                  <a:ea typeface="Calibri"/>
                  <a:cs typeface="Calibri"/>
                  <a:sym typeface="Calibri"/>
                </a:rPr>
                <a:t>Data Acquisition</a:t>
              </a:r>
            </a:p>
            <a:p>
              <a:pPr marL="0" marR="0" lvl="0" indent="0" algn="l" rtl="0">
                <a:spcBef>
                  <a:spcPts val="0"/>
                </a:spcBef>
                <a:spcAft>
                  <a:spcPts val="0"/>
                </a:spcAft>
                <a:buNone/>
              </a:pPr>
              <a:endParaRPr sz="1800" b="0" i="0" u="none" strike="noStrike" cap="none" dirty="0">
                <a:solidFill>
                  <a:srgbClr val="3F3F3F"/>
                </a:solidFill>
                <a:latin typeface="Calibri"/>
                <a:ea typeface="Calibri"/>
                <a:cs typeface="Calibri"/>
                <a:sym typeface="Calibri"/>
              </a:endParaRPr>
            </a:p>
          </p:txBody>
        </p:sp>
        <p:sp>
          <p:nvSpPr>
            <p:cNvPr id="96" name="Google Shape;96;p4"/>
            <p:cNvSpPr/>
            <p:nvPr/>
          </p:nvSpPr>
          <p:spPr>
            <a:xfrm>
              <a:off x="8545161" y="3713392"/>
              <a:ext cx="2568279" cy="553998"/>
            </a:xfrm>
            <a:prstGeom prst="rect">
              <a:avLst/>
            </a:prstGeom>
            <a:noFill/>
            <a:ln>
              <a:noFill/>
            </a:ln>
          </p:spPr>
          <p:txBody>
            <a:bodyPr spcFirstLastPara="1" wrap="square" lIns="0" tIns="0" rIns="0" bIns="0" anchor="ctr" anchorCtr="0">
              <a:spAutoFit/>
            </a:bodyPr>
            <a:lstStyle/>
            <a:p>
              <a:r>
                <a:rPr lang="en-US" sz="1800" dirty="0">
                  <a:solidFill>
                    <a:schemeClr val="tx2">
                      <a:lumMod val="25000"/>
                    </a:schemeClr>
                  </a:solidFill>
                  <a:latin typeface="Times New Roman" panose="02020603050405020304" pitchFamily="18" charset="0"/>
                  <a:cs typeface="Times New Roman" panose="02020603050405020304" pitchFamily="18" charset="0"/>
                </a:rPr>
                <a:t>Data Pre-profiling</a:t>
              </a:r>
            </a:p>
            <a:p>
              <a:pPr marL="0" marR="0" lvl="0" indent="0" algn="l" rtl="0">
                <a:spcBef>
                  <a:spcPts val="0"/>
                </a:spcBef>
                <a:spcAft>
                  <a:spcPts val="0"/>
                </a:spcAft>
                <a:buNone/>
              </a:pPr>
              <a:endParaRPr sz="1800" b="0" i="0" u="none" strike="noStrike" cap="none" dirty="0">
                <a:solidFill>
                  <a:schemeClr val="tx2">
                    <a:lumMod val="25000"/>
                  </a:schemeClr>
                </a:solidFill>
                <a:latin typeface="Calibri"/>
                <a:ea typeface="Calibri"/>
                <a:cs typeface="Calibri"/>
                <a:sym typeface="Calibri"/>
              </a:endParaRPr>
            </a:p>
          </p:txBody>
        </p:sp>
        <p:sp>
          <p:nvSpPr>
            <p:cNvPr id="97" name="Google Shape;97;p4"/>
            <p:cNvSpPr/>
            <p:nvPr/>
          </p:nvSpPr>
          <p:spPr>
            <a:xfrm>
              <a:off x="8545161" y="4505641"/>
              <a:ext cx="2568279" cy="553998"/>
            </a:xfrm>
            <a:prstGeom prst="rect">
              <a:avLst/>
            </a:prstGeom>
            <a:noFill/>
            <a:ln>
              <a:noFill/>
            </a:ln>
          </p:spPr>
          <p:txBody>
            <a:bodyPr spcFirstLastPara="1" wrap="square" lIns="0" tIns="0" rIns="0" bIns="0" anchor="ctr" anchorCtr="0">
              <a:spAutoFit/>
            </a:bodyPr>
            <a:lstStyle/>
            <a:p>
              <a:r>
                <a:rPr lang="en-US" sz="1800" dirty="0">
                  <a:solidFill>
                    <a:schemeClr val="tx2">
                      <a:lumMod val="25000"/>
                    </a:schemeClr>
                  </a:solidFill>
                  <a:latin typeface="Times New Roman" panose="02020603050405020304" pitchFamily="18" charset="0"/>
                  <a:cs typeface="Times New Roman" panose="02020603050405020304" pitchFamily="18" charset="0"/>
                </a:rPr>
                <a:t>Data pre-processing</a:t>
              </a:r>
            </a:p>
            <a:p>
              <a:pPr marL="0" marR="0" lvl="0" indent="0" algn="l" rtl="0">
                <a:spcBef>
                  <a:spcPts val="0"/>
                </a:spcBef>
                <a:spcAft>
                  <a:spcPts val="0"/>
                </a:spcAft>
                <a:buNone/>
              </a:pPr>
              <a:endParaRPr sz="1800" b="0" i="0" u="none" strike="noStrike" cap="none" dirty="0">
                <a:solidFill>
                  <a:srgbClr val="3F3F3F"/>
                </a:solidFill>
                <a:latin typeface="Calibri"/>
                <a:ea typeface="Calibri"/>
                <a:cs typeface="Calibri"/>
                <a:sym typeface="Calibri"/>
              </a:endParaRPr>
            </a:p>
          </p:txBody>
        </p:sp>
        <p:sp>
          <p:nvSpPr>
            <p:cNvPr id="98" name="Google Shape;98;p4"/>
            <p:cNvSpPr/>
            <p:nvPr/>
          </p:nvSpPr>
          <p:spPr>
            <a:xfrm>
              <a:off x="8545161" y="5328260"/>
              <a:ext cx="2568279" cy="276999"/>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800" dirty="0">
                  <a:solidFill>
                    <a:srgbClr val="3F3F3F"/>
                  </a:solidFill>
                  <a:latin typeface="Calibri"/>
                  <a:ea typeface="Calibri"/>
                  <a:cs typeface="Calibri"/>
                  <a:sym typeface="Calibri"/>
                </a:rPr>
                <a:t>EDA</a:t>
              </a:r>
              <a:endParaRPr sz="1800" b="0" i="0" u="none" strike="noStrike" cap="none" dirty="0">
                <a:solidFill>
                  <a:srgbClr val="3F3F3F"/>
                </a:solidFill>
                <a:latin typeface="Calibri"/>
                <a:ea typeface="Calibri"/>
                <a:cs typeface="Calibri"/>
                <a:sym typeface="Calibri"/>
              </a:endParaRPr>
            </a:p>
          </p:txBody>
        </p:sp>
      </p:grpSp>
      <p:sp>
        <p:nvSpPr>
          <p:cNvPr id="99" name="Google Shape;99;p4"/>
          <p:cNvSpPr txBox="1"/>
          <p:nvPr/>
        </p:nvSpPr>
        <p:spPr>
          <a:xfrm>
            <a:off x="216000" y="432000"/>
            <a:ext cx="1470659"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Calibri"/>
              <a:buNone/>
            </a:pPr>
            <a:r>
              <a:rPr lang="en-US" sz="3200" b="1" i="0" u="none" strike="noStrike" cap="none">
                <a:solidFill>
                  <a:srgbClr val="000000"/>
                </a:solidFill>
                <a:latin typeface="Calibri"/>
                <a:ea typeface="Calibri"/>
                <a:cs typeface="Calibri"/>
                <a:sym typeface="Calibri"/>
              </a:rPr>
              <a:t>Agenda</a:t>
            </a:r>
            <a:endParaRPr sz="3200" b="1" i="0" u="none" strike="noStrike" cap="none">
              <a:solidFill>
                <a:srgbClr val="000000"/>
              </a:solidFill>
              <a:latin typeface="Calibri"/>
              <a:ea typeface="Calibri"/>
              <a:cs typeface="Calibri"/>
              <a:sym typeface="Calibri"/>
            </a:endParaRPr>
          </a:p>
        </p:txBody>
      </p:sp>
      <p:grpSp>
        <p:nvGrpSpPr>
          <p:cNvPr id="100" name="Google Shape;100;p4"/>
          <p:cNvGrpSpPr/>
          <p:nvPr/>
        </p:nvGrpSpPr>
        <p:grpSpPr>
          <a:xfrm>
            <a:off x="7612372" y="1440000"/>
            <a:ext cx="3316296" cy="3544531"/>
            <a:chOff x="7797144" y="1247955"/>
            <a:chExt cx="3316296" cy="3544531"/>
          </a:xfrm>
        </p:grpSpPr>
        <p:sp>
          <p:nvSpPr>
            <p:cNvPr id="102" name="Google Shape;102;p4"/>
            <p:cNvSpPr/>
            <p:nvPr/>
          </p:nvSpPr>
          <p:spPr>
            <a:xfrm>
              <a:off x="8608336" y="1275258"/>
              <a:ext cx="2505104" cy="276999"/>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800" dirty="0">
                  <a:solidFill>
                    <a:srgbClr val="3F3F3F"/>
                  </a:solidFill>
                  <a:latin typeface="Calibri"/>
                  <a:ea typeface="Calibri"/>
                  <a:cs typeface="Calibri"/>
                  <a:sym typeface="Calibri"/>
                </a:rPr>
                <a:t>Observations</a:t>
              </a:r>
              <a:endParaRPr sz="1800" b="0" i="0" u="none" strike="noStrike" cap="none" dirty="0">
                <a:solidFill>
                  <a:srgbClr val="3F3F3F"/>
                </a:solidFill>
                <a:latin typeface="Calibri"/>
                <a:ea typeface="Calibri"/>
                <a:cs typeface="Calibri"/>
                <a:sym typeface="Calibri"/>
              </a:endParaRPr>
            </a:p>
          </p:txBody>
        </p:sp>
        <p:grpSp>
          <p:nvGrpSpPr>
            <p:cNvPr id="103" name="Google Shape;103;p4"/>
            <p:cNvGrpSpPr/>
            <p:nvPr/>
          </p:nvGrpSpPr>
          <p:grpSpPr>
            <a:xfrm>
              <a:off x="7797144" y="1247955"/>
              <a:ext cx="581164" cy="396174"/>
              <a:chOff x="7288204" y="1224360"/>
              <a:chExt cx="581164" cy="396174"/>
            </a:xfrm>
          </p:grpSpPr>
          <p:grpSp>
            <p:nvGrpSpPr>
              <p:cNvPr id="104" name="Google Shape;104;p4"/>
              <p:cNvGrpSpPr/>
              <p:nvPr/>
            </p:nvGrpSpPr>
            <p:grpSpPr>
              <a:xfrm>
                <a:off x="7385748" y="1224370"/>
                <a:ext cx="483620" cy="396164"/>
                <a:chOff x="7385748" y="1224370"/>
                <a:chExt cx="483620" cy="396164"/>
              </a:xfrm>
            </p:grpSpPr>
            <p:sp>
              <p:nvSpPr>
                <p:cNvPr id="105" name="Google Shape;105;p4"/>
                <p:cNvSpPr/>
                <p:nvPr/>
              </p:nvSpPr>
              <p:spPr>
                <a:xfrm rot="16200000">
                  <a:off x="7429476" y="1180642"/>
                  <a:ext cx="396164" cy="483620"/>
                </a:xfrm>
                <a:prstGeom prst="flowChartOffpageConnector">
                  <a:avLst/>
                </a:prstGeom>
                <a:solidFill>
                  <a:srgbClr val="A5A5A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06" name="Google Shape;106;p4"/>
                <p:cNvSpPr txBox="1"/>
                <p:nvPr/>
              </p:nvSpPr>
              <p:spPr>
                <a:xfrm>
                  <a:off x="7463300" y="1300152"/>
                  <a:ext cx="265762" cy="229881"/>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1" i="0" u="none" strike="noStrike" cap="none" dirty="0">
                      <a:solidFill>
                        <a:srgbClr val="FFFFFF"/>
                      </a:solidFill>
                      <a:latin typeface="Arial"/>
                      <a:ea typeface="Arial"/>
                      <a:cs typeface="Arial"/>
                      <a:sym typeface="Arial"/>
                    </a:rPr>
                    <a:t>7.</a:t>
                  </a:r>
                  <a:endParaRPr sz="1800" b="1" i="0" u="none" strike="noStrike" cap="none" dirty="0">
                    <a:solidFill>
                      <a:srgbClr val="FFFFFF"/>
                    </a:solidFill>
                    <a:latin typeface="Arial"/>
                    <a:ea typeface="Arial"/>
                    <a:cs typeface="Arial"/>
                    <a:sym typeface="Arial"/>
                  </a:endParaRPr>
                </a:p>
              </p:txBody>
            </p:sp>
          </p:grpSp>
          <p:sp>
            <p:nvSpPr>
              <p:cNvPr id="107" name="Google Shape;107;p4"/>
              <p:cNvSpPr/>
              <p:nvPr/>
            </p:nvSpPr>
            <p:spPr>
              <a:xfrm>
                <a:off x="7288204" y="1224360"/>
                <a:ext cx="45719" cy="390629"/>
              </a:xfrm>
              <a:prstGeom prst="rect">
                <a:avLst/>
              </a:prstGeom>
              <a:solidFill>
                <a:srgbClr val="A5A5A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sp>
          <p:nvSpPr>
            <p:cNvPr id="109" name="Google Shape;109;p4"/>
            <p:cNvSpPr/>
            <p:nvPr/>
          </p:nvSpPr>
          <p:spPr>
            <a:xfrm rot="-2643517">
              <a:off x="7799977" y="4409747"/>
              <a:ext cx="553525" cy="382739"/>
            </a:xfrm>
            <a:custGeom>
              <a:avLst/>
              <a:gdLst/>
              <a:ahLst/>
              <a:cxnLst/>
              <a:rect l="l" t="t" r="r" b="b"/>
              <a:pathLst>
                <a:path w="553525" h="382739" extrusionOk="0">
                  <a:moveTo>
                    <a:pt x="275490" y="0"/>
                  </a:moveTo>
                  <a:lnTo>
                    <a:pt x="553525" y="269045"/>
                  </a:lnTo>
                  <a:lnTo>
                    <a:pt x="540502" y="309049"/>
                  </a:lnTo>
                  <a:lnTo>
                    <a:pt x="485290" y="339596"/>
                  </a:lnTo>
                  <a:cubicBezTo>
                    <a:pt x="425163" y="366834"/>
                    <a:pt x="352680" y="382739"/>
                    <a:pt x="274656" y="382739"/>
                  </a:cubicBezTo>
                  <a:cubicBezTo>
                    <a:pt x="196632" y="382739"/>
                    <a:pt x="124148" y="366834"/>
                    <a:pt x="64022" y="339596"/>
                  </a:cubicBezTo>
                  <a:lnTo>
                    <a:pt x="47011" y="330185"/>
                  </a:lnTo>
                  <a:lnTo>
                    <a:pt x="0" y="284695"/>
                  </a:lnTo>
                  <a:lnTo>
                    <a:pt x="275490" y="0"/>
                  </a:lnTo>
                  <a:close/>
                </a:path>
              </a:pathLst>
            </a:custGeom>
            <a:gradFill>
              <a:gsLst>
                <a:gs pos="0">
                  <a:srgbClr val="FFFFFF">
                    <a:alpha val="0"/>
                  </a:srgbClr>
                </a:gs>
                <a:gs pos="3000">
                  <a:srgbClr val="FFFFFF">
                    <a:alpha val="0"/>
                  </a:srgbClr>
                </a:gs>
                <a:gs pos="100000">
                  <a:srgbClr val="FFFFFF">
                    <a:alpha val="52941"/>
                  </a:srgbClr>
                </a:gs>
              </a:gsLst>
              <a:lin ang="10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Arial"/>
                <a:ea typeface="Arial"/>
                <a:cs typeface="Arial"/>
                <a:sym typeface="Arial"/>
              </a:endParaRPr>
            </a:p>
          </p:txBody>
        </p:sp>
      </p:grpSp>
      <p:cxnSp>
        <p:nvCxnSpPr>
          <p:cNvPr id="121" name="Google Shape;86;p4"/>
          <p:cNvCxnSpPr/>
          <p:nvPr/>
        </p:nvCxnSpPr>
        <p:spPr>
          <a:xfrm>
            <a:off x="7560000" y="2034799"/>
            <a:ext cx="3218752" cy="0"/>
          </a:xfrm>
          <a:prstGeom prst="straightConnector1">
            <a:avLst/>
          </a:prstGeom>
          <a:noFill/>
          <a:ln w="9525" cap="flat" cmpd="sng">
            <a:solidFill>
              <a:srgbClr val="BFBFBF"/>
            </a:solidFill>
            <a:prstDash val="solid"/>
            <a:miter lim="800000"/>
            <a:headEnd type="none" w="sm" len="sm"/>
            <a:tailEnd type="none" w="sm" len="sm"/>
          </a:ln>
        </p:spPr>
      </p:cxnSp>
      <p:sp>
        <p:nvSpPr>
          <p:cNvPr id="126" name="Google Shape;106;p4"/>
          <p:cNvSpPr txBox="1"/>
          <p:nvPr/>
        </p:nvSpPr>
        <p:spPr>
          <a:xfrm>
            <a:off x="7787469" y="2409919"/>
            <a:ext cx="269428" cy="154989"/>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1" dirty="0">
                <a:solidFill>
                  <a:srgbClr val="FFFFFF"/>
                </a:solidFill>
              </a:rPr>
              <a:t>8</a:t>
            </a:r>
            <a:r>
              <a:rPr lang="en-US" sz="1800" b="1" i="0" u="none" strike="noStrike" cap="none" dirty="0">
                <a:solidFill>
                  <a:srgbClr val="FFFFFF"/>
                </a:solidFill>
                <a:latin typeface="Arial"/>
                <a:ea typeface="Arial"/>
                <a:cs typeface="Arial"/>
                <a:sym typeface="Arial"/>
              </a:rPr>
              <a:t>.</a:t>
            </a:r>
            <a:endParaRPr sz="1800" b="1" i="0" u="none" strike="noStrike" cap="none" dirty="0">
              <a:solidFill>
                <a:srgbClr val="FFFFFF"/>
              </a:solidFill>
              <a:latin typeface="Arial"/>
              <a:ea typeface="Arial"/>
              <a:cs typeface="Arial"/>
              <a:sym typeface="Arial"/>
            </a:endParaRPr>
          </a:p>
        </p:txBody>
      </p:sp>
      <p:sp>
        <p:nvSpPr>
          <p:cNvPr id="130" name="Google Shape;106;p4"/>
          <p:cNvSpPr txBox="1"/>
          <p:nvPr/>
        </p:nvSpPr>
        <p:spPr>
          <a:xfrm>
            <a:off x="7815173" y="3294192"/>
            <a:ext cx="283284" cy="157415"/>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1" dirty="0">
                <a:solidFill>
                  <a:srgbClr val="FFFFFF"/>
                </a:solidFill>
              </a:rPr>
              <a:t>9</a:t>
            </a:r>
            <a:r>
              <a:rPr lang="en-US" sz="1800" b="1" i="0" u="none" strike="noStrike" cap="none" dirty="0">
                <a:solidFill>
                  <a:srgbClr val="FFFFFF"/>
                </a:solidFill>
                <a:latin typeface="Arial"/>
                <a:ea typeface="Arial"/>
                <a:cs typeface="Arial"/>
                <a:sym typeface="Arial"/>
              </a:rPr>
              <a:t>.</a:t>
            </a:r>
            <a:endParaRPr sz="1800" b="1" i="0" u="none" strike="noStrike" cap="none" dirty="0">
              <a:solidFill>
                <a:srgbClr val="FF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5"/>
          <p:cNvSpPr txBox="1"/>
          <p:nvPr/>
        </p:nvSpPr>
        <p:spPr>
          <a:xfrm>
            <a:off x="215999" y="1296000"/>
            <a:ext cx="11795891" cy="3416279"/>
          </a:xfrm>
          <a:prstGeom prst="rect">
            <a:avLst/>
          </a:prstGeom>
          <a:noFill/>
          <a:ln>
            <a:noFill/>
          </a:ln>
        </p:spPr>
        <p:txBody>
          <a:bodyPr spcFirstLastPara="1" wrap="square" lIns="91425" tIns="45700" rIns="91425" bIns="45700" anchor="t" anchorCtr="0">
            <a:spAutoFit/>
          </a:bodyPr>
          <a:lstStyle/>
          <a:p>
            <a:pPr lvl="0">
              <a:buClr>
                <a:schemeClr val="dk1"/>
              </a:buClr>
              <a:buSzPts val="1800"/>
            </a:pPr>
            <a:endParaRPr lang="en-US" sz="1800" dirty="0">
              <a:solidFill>
                <a:schemeClr val="dk1"/>
              </a:solidFill>
              <a:latin typeface="Calibri"/>
              <a:ea typeface="Calibri"/>
              <a:cs typeface="Calibri"/>
              <a:sym typeface="Calibri"/>
            </a:endParaRPr>
          </a:p>
          <a:p>
            <a:pPr marL="285750" lvl="0" indent="-285750">
              <a:buClr>
                <a:schemeClr val="dk1"/>
              </a:buClr>
              <a:buSzPts val="1800"/>
              <a:buFont typeface="Arial"/>
              <a:buChar char="•"/>
            </a:pPr>
            <a:r>
              <a:rPr lang="en-US" sz="1800" dirty="0">
                <a:solidFill>
                  <a:schemeClr val="dk1"/>
                </a:solidFill>
                <a:latin typeface="Calibri"/>
                <a:ea typeface="Calibri"/>
                <a:cs typeface="Calibri"/>
                <a:sym typeface="Calibri"/>
              </a:rPr>
              <a:t>Earthquakes happen when two large pieces of the Earth's crust suddenly slip. This causes shock waves to shake the surface of the Earth in the form of an earthquake.</a:t>
            </a:r>
          </a:p>
          <a:p>
            <a:pPr lvl="0">
              <a:buClr>
                <a:schemeClr val="dk1"/>
              </a:buClr>
              <a:buSzPts val="1800"/>
            </a:pPr>
            <a:endParaRPr lang="en-US" sz="1800" dirty="0">
              <a:solidFill>
                <a:schemeClr val="dk1"/>
              </a:solidFill>
              <a:latin typeface="Calibri"/>
              <a:ea typeface="Calibri"/>
              <a:cs typeface="Calibri"/>
              <a:sym typeface="Calibri"/>
            </a:endParaRPr>
          </a:p>
          <a:p>
            <a:pPr marL="285750" lvl="0" indent="-285750">
              <a:buClr>
                <a:schemeClr val="dk1"/>
              </a:buClr>
              <a:buSzPts val="1800"/>
              <a:buFont typeface="Arial"/>
              <a:buChar char="•"/>
            </a:pPr>
            <a:r>
              <a:rPr lang="en-US" sz="1800" dirty="0">
                <a:solidFill>
                  <a:schemeClr val="dk1"/>
                </a:solidFill>
                <a:latin typeface="Calibri"/>
                <a:ea typeface="Calibri"/>
                <a:cs typeface="Calibri"/>
                <a:sym typeface="Calibri"/>
              </a:rPr>
              <a:t>The National Earthquake Information Centre (NEIC) files an average of 20,000 earthquakes every year around the world. The edges, which are called fault lines, can get stuck, but the plates keep moving. Pressure slowly starts to build up where the edges are stuck and, once the pressure gets strong enough, the plates will suddenly move causing an earthquake.</a:t>
            </a:r>
          </a:p>
          <a:p>
            <a:pPr lvl="0">
              <a:buClr>
                <a:schemeClr val="dk1"/>
              </a:buClr>
              <a:buSzPts val="1800"/>
            </a:pPr>
            <a:endParaRPr lang="en-US" sz="1800" dirty="0">
              <a:solidFill>
                <a:schemeClr val="dk1"/>
              </a:solidFill>
              <a:latin typeface="Calibri"/>
              <a:ea typeface="Calibri"/>
              <a:cs typeface="Calibri"/>
              <a:sym typeface="Calibri"/>
            </a:endParaRPr>
          </a:p>
          <a:p>
            <a:pPr marL="285750" lvl="0" indent="-285750">
              <a:buClr>
                <a:schemeClr val="dk1"/>
              </a:buClr>
              <a:buSzPts val="1800"/>
              <a:buFont typeface="Arial"/>
              <a:buChar char="•"/>
            </a:pPr>
            <a:r>
              <a:rPr lang="en-US" sz="1800" dirty="0">
                <a:solidFill>
                  <a:schemeClr val="dk1"/>
                </a:solidFill>
                <a:latin typeface="Calibri"/>
                <a:ea typeface="Calibri"/>
                <a:cs typeface="Calibri"/>
                <a:sym typeface="Calibri"/>
              </a:rPr>
              <a:t>After reading about earthquakes, we came to realize that earthquakes are one of the major causes of destruction of life and property and we wanted to use this project to get some valuable insights from the earthquakes data available from National Earthquake Information Center(NEIC).</a:t>
            </a:r>
          </a:p>
          <a:p>
            <a:pPr marL="285750" lvl="2" indent="-285750">
              <a:buClr>
                <a:schemeClr val="dk1"/>
              </a:buClr>
              <a:buSzPts val="1800"/>
              <a:buFont typeface="Arial"/>
              <a:buChar char="•"/>
            </a:pPr>
            <a:endParaRPr sz="1800" dirty="0">
              <a:solidFill>
                <a:schemeClr val="dk1"/>
              </a:solidFill>
              <a:latin typeface="Calibri"/>
              <a:ea typeface="Calibri"/>
              <a:cs typeface="Calibri"/>
              <a:sym typeface="Calibri"/>
            </a:endParaRPr>
          </a:p>
        </p:txBody>
      </p:sp>
      <p:sp>
        <p:nvSpPr>
          <p:cNvPr id="5" name="Google Shape;125;p5"/>
          <p:cNvSpPr txBox="1"/>
          <p:nvPr/>
        </p:nvSpPr>
        <p:spPr>
          <a:xfrm>
            <a:off x="215999" y="432000"/>
            <a:ext cx="467955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dk1"/>
                </a:solidFill>
                <a:latin typeface="Calibri"/>
                <a:ea typeface="Calibri"/>
                <a:cs typeface="Calibri"/>
                <a:sym typeface="Calibri"/>
              </a:rPr>
              <a:t>Introduction</a:t>
            </a:r>
            <a:endParaRPr sz="3200" b="1"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21935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5"/>
          <p:cNvSpPr txBox="1"/>
          <p:nvPr/>
        </p:nvSpPr>
        <p:spPr>
          <a:xfrm>
            <a:off x="215999" y="432000"/>
            <a:ext cx="467955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dk1"/>
                </a:solidFill>
                <a:latin typeface="Calibri"/>
                <a:ea typeface="Calibri"/>
                <a:cs typeface="Calibri"/>
                <a:sym typeface="Calibri"/>
              </a:rPr>
              <a:t>Problem statement</a:t>
            </a:r>
            <a:endParaRPr sz="3200" b="1" dirty="0">
              <a:solidFill>
                <a:schemeClr val="dk1"/>
              </a:solidFill>
              <a:latin typeface="Calibri"/>
              <a:ea typeface="Calibri"/>
              <a:cs typeface="Calibri"/>
              <a:sym typeface="Calibri"/>
            </a:endParaRPr>
          </a:p>
        </p:txBody>
      </p:sp>
      <p:sp>
        <p:nvSpPr>
          <p:cNvPr id="126" name="Google Shape;126;p5"/>
          <p:cNvSpPr txBox="1"/>
          <p:nvPr/>
        </p:nvSpPr>
        <p:spPr>
          <a:xfrm>
            <a:off x="215999" y="1296000"/>
            <a:ext cx="11795891" cy="2723782"/>
          </a:xfrm>
          <a:prstGeom prst="rect">
            <a:avLst/>
          </a:prstGeom>
          <a:noFill/>
          <a:ln>
            <a:noFill/>
          </a:ln>
        </p:spPr>
        <p:txBody>
          <a:bodyPr spcFirstLastPara="1" wrap="square" lIns="91425" tIns="45700" rIns="91425" bIns="45700" anchor="t" anchorCtr="0">
            <a:spAutoFit/>
          </a:bodyPr>
          <a:lstStyle/>
          <a:p>
            <a:pPr lvl="0">
              <a:buClr>
                <a:schemeClr val="dk1"/>
              </a:buClr>
              <a:buSzPts val="1800"/>
            </a:pPr>
            <a:endParaRPr lang="en-US" sz="1800" dirty="0">
              <a:solidFill>
                <a:schemeClr val="dk1"/>
              </a:solidFill>
              <a:latin typeface="Calibri"/>
              <a:ea typeface="Calibri"/>
              <a:cs typeface="Calibri"/>
              <a:sym typeface="Calibri"/>
            </a:endParaRPr>
          </a:p>
          <a:p>
            <a:pPr marL="285750" lvl="4" indent="-285750">
              <a:lnSpc>
                <a:spcPct val="150000"/>
              </a:lnSpc>
              <a:buClr>
                <a:schemeClr val="dk1"/>
              </a:buClr>
              <a:buSzPts val="1800"/>
              <a:buFont typeface="Arial"/>
              <a:buChar char="•"/>
            </a:pPr>
            <a:r>
              <a:rPr lang="en-US" sz="1800" dirty="0">
                <a:solidFill>
                  <a:schemeClr val="dk1"/>
                </a:solidFill>
                <a:latin typeface="Calibri"/>
                <a:ea typeface="Calibri"/>
                <a:cs typeface="Calibri"/>
                <a:sym typeface="Calibri"/>
              </a:rPr>
              <a:t>Have the number of earthquakes increased over the years?</a:t>
            </a:r>
          </a:p>
          <a:p>
            <a:pPr marL="285750" lvl="4" indent="-285750">
              <a:lnSpc>
                <a:spcPct val="150000"/>
              </a:lnSpc>
              <a:buClr>
                <a:schemeClr val="dk1"/>
              </a:buClr>
              <a:buSzPts val="1800"/>
              <a:buFont typeface="Arial"/>
              <a:buChar char="•"/>
            </a:pPr>
            <a:r>
              <a:rPr lang="en-US" sz="1800" dirty="0">
                <a:solidFill>
                  <a:schemeClr val="dk1"/>
                </a:solidFill>
                <a:latin typeface="Calibri"/>
                <a:ea typeface="Calibri"/>
                <a:cs typeface="Calibri"/>
                <a:sym typeface="Calibri"/>
              </a:rPr>
              <a:t>What is the distribution of Earthquakes across the globe?</a:t>
            </a:r>
          </a:p>
          <a:p>
            <a:pPr marL="285750" lvl="4" indent="-285750">
              <a:lnSpc>
                <a:spcPct val="150000"/>
              </a:lnSpc>
              <a:buClr>
                <a:schemeClr val="dk1"/>
              </a:buClr>
              <a:buSzPts val="1800"/>
              <a:buFont typeface="Arial"/>
              <a:buChar char="•"/>
            </a:pPr>
            <a:r>
              <a:rPr lang="en-US" sz="1800" dirty="0">
                <a:solidFill>
                  <a:schemeClr val="dk1"/>
                </a:solidFill>
                <a:latin typeface="Calibri"/>
                <a:ea typeface="Calibri"/>
                <a:cs typeface="Calibri"/>
                <a:sym typeface="Calibri"/>
              </a:rPr>
              <a:t>How has this distribution of earthquakes changed over the years , starting 1965?</a:t>
            </a:r>
          </a:p>
          <a:p>
            <a:pPr marL="285750" lvl="4" indent="-285750">
              <a:lnSpc>
                <a:spcPct val="150000"/>
              </a:lnSpc>
              <a:buClr>
                <a:schemeClr val="dk1"/>
              </a:buClr>
              <a:buSzPts val="1800"/>
              <a:buFont typeface="Arial"/>
              <a:buChar char="•"/>
            </a:pPr>
            <a:r>
              <a:rPr lang="en-US" sz="1800" dirty="0">
                <a:solidFill>
                  <a:schemeClr val="dk1"/>
                </a:solidFill>
                <a:latin typeface="Calibri"/>
                <a:ea typeface="Calibri"/>
                <a:cs typeface="Calibri"/>
                <a:sym typeface="Calibri"/>
              </a:rPr>
              <a:t>Is there any correlation between Earthquakes distribution and tectonic plates distribution?</a:t>
            </a:r>
          </a:p>
          <a:p>
            <a:pPr marL="285750" lvl="4" indent="-285750">
              <a:lnSpc>
                <a:spcPct val="150000"/>
              </a:lnSpc>
              <a:buClr>
                <a:schemeClr val="dk1"/>
              </a:buClr>
              <a:buSzPts val="1800"/>
              <a:buFont typeface="Arial"/>
              <a:buChar char="•"/>
            </a:pPr>
            <a:r>
              <a:rPr lang="en-US" sz="1800" dirty="0">
                <a:solidFill>
                  <a:schemeClr val="dk1"/>
                </a:solidFill>
                <a:latin typeface="Calibri"/>
                <a:ea typeface="Calibri"/>
                <a:cs typeface="Calibri"/>
                <a:sym typeface="Calibri"/>
              </a:rPr>
              <a:t>What is the distribution of earthquakes in India?</a:t>
            </a:r>
          </a:p>
          <a:p>
            <a:pPr marL="285750" lvl="2" indent="-285750">
              <a:buClr>
                <a:schemeClr val="dk1"/>
              </a:buClr>
              <a:buSzPts val="1800"/>
              <a:buFont typeface="Arial"/>
              <a:buChar char="•"/>
            </a:pP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21631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5"/>
          <p:cNvSpPr txBox="1"/>
          <p:nvPr/>
        </p:nvSpPr>
        <p:spPr>
          <a:xfrm>
            <a:off x="215999" y="432000"/>
            <a:ext cx="467955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dk1"/>
                </a:solidFill>
                <a:latin typeface="Calibri"/>
                <a:ea typeface="Calibri"/>
                <a:cs typeface="Calibri"/>
                <a:sym typeface="Calibri"/>
              </a:rPr>
              <a:t>Data Acquisition</a:t>
            </a:r>
            <a:endParaRPr sz="3200" b="1" dirty="0">
              <a:solidFill>
                <a:schemeClr val="dk1"/>
              </a:solidFill>
              <a:latin typeface="Calibri"/>
              <a:ea typeface="Calibri"/>
              <a:cs typeface="Calibri"/>
              <a:sym typeface="Calibri"/>
            </a:endParaRPr>
          </a:p>
        </p:txBody>
      </p:sp>
      <p:sp>
        <p:nvSpPr>
          <p:cNvPr id="126" name="Google Shape;126;p5"/>
          <p:cNvSpPr txBox="1"/>
          <p:nvPr/>
        </p:nvSpPr>
        <p:spPr>
          <a:xfrm>
            <a:off x="312982" y="1697782"/>
            <a:ext cx="4162036" cy="4247276"/>
          </a:xfrm>
          <a:prstGeom prst="rect">
            <a:avLst/>
          </a:prstGeom>
          <a:noFill/>
          <a:ln>
            <a:noFill/>
          </a:ln>
        </p:spPr>
        <p:txBody>
          <a:bodyPr spcFirstLastPara="1" wrap="square" lIns="91425" tIns="45700" rIns="91425" bIns="45700" anchor="t" anchorCtr="0">
            <a:spAutoFit/>
          </a:bodyPr>
          <a:lstStyle/>
          <a:p>
            <a:pPr marL="285750" lvl="0" indent="-285750">
              <a:lnSpc>
                <a:spcPct val="150000"/>
              </a:lnSpc>
              <a:buClr>
                <a:schemeClr val="dk1"/>
              </a:buClr>
              <a:buSzPts val="1800"/>
              <a:buFont typeface="Arial"/>
              <a:buChar char="•"/>
            </a:pPr>
            <a:r>
              <a:rPr lang="en-US" sz="1800" dirty="0">
                <a:solidFill>
                  <a:schemeClr val="dk1"/>
                </a:solidFill>
                <a:latin typeface="Calibri"/>
                <a:ea typeface="Calibri"/>
                <a:cs typeface="Calibri"/>
                <a:sym typeface="Calibri"/>
              </a:rPr>
              <a:t>The following data set was available from NEIC at: </a:t>
            </a:r>
            <a:r>
              <a:rPr lang="en-US" sz="1800" u="sng" dirty="0">
                <a:solidFill>
                  <a:schemeClr val="accent5">
                    <a:lumMod val="75000"/>
                  </a:schemeClr>
                </a:solidFill>
                <a:latin typeface="Calibri"/>
                <a:ea typeface="Calibri"/>
                <a:cs typeface="Calibri"/>
                <a:sym typeface="Calibri"/>
              </a:rPr>
              <a:t>'https://raw.githubusercontent.com/insaid2018/Term-2/master/Data/earthquake.csv‘</a:t>
            </a:r>
          </a:p>
          <a:p>
            <a:pPr marL="285750" lvl="0" indent="-285750">
              <a:lnSpc>
                <a:spcPct val="150000"/>
              </a:lnSpc>
              <a:buClr>
                <a:schemeClr val="dk1"/>
              </a:buClr>
              <a:buSzPts val="1800"/>
              <a:buFont typeface="Arial"/>
              <a:buChar char="•"/>
            </a:pPr>
            <a:endParaRPr lang="en-US" sz="1800" dirty="0">
              <a:solidFill>
                <a:schemeClr val="dk1"/>
              </a:solidFill>
              <a:latin typeface="Calibri"/>
              <a:ea typeface="Calibri"/>
              <a:cs typeface="Calibri"/>
              <a:sym typeface="Calibri"/>
            </a:endParaRPr>
          </a:p>
          <a:p>
            <a:pPr marL="285750" lvl="0" indent="-285750">
              <a:lnSpc>
                <a:spcPct val="150000"/>
              </a:lnSpc>
              <a:buClr>
                <a:schemeClr val="dk1"/>
              </a:buClr>
              <a:buSzPts val="1800"/>
              <a:buFont typeface="Arial"/>
              <a:buChar char="•"/>
            </a:pPr>
            <a:r>
              <a:rPr lang="en-US" sz="1800" dirty="0">
                <a:solidFill>
                  <a:schemeClr val="dk1"/>
                </a:solidFill>
                <a:latin typeface="Calibri"/>
                <a:ea typeface="Calibri"/>
                <a:cs typeface="Calibri"/>
                <a:sym typeface="Calibri"/>
              </a:rPr>
              <a:t>Important feature of the data are as follows:</a:t>
            </a:r>
          </a:p>
          <a:p>
            <a:pPr marL="285750" lvl="0" indent="-285750">
              <a:lnSpc>
                <a:spcPct val="150000"/>
              </a:lnSpc>
              <a:buClr>
                <a:schemeClr val="dk1"/>
              </a:buClr>
              <a:buSzPts val="1800"/>
              <a:buFont typeface="Arial"/>
              <a:buChar char="•"/>
            </a:pPr>
            <a:endParaRPr lang="en-US" sz="1800" dirty="0">
              <a:solidFill>
                <a:schemeClr val="dk1"/>
              </a:solidFill>
              <a:latin typeface="Calibri"/>
              <a:ea typeface="Calibri"/>
              <a:cs typeface="Calibri"/>
              <a:sym typeface="Calibri"/>
            </a:endParaRPr>
          </a:p>
          <a:p>
            <a:pPr marL="285750" lvl="0" indent="-285750">
              <a:lnSpc>
                <a:spcPct val="150000"/>
              </a:lnSpc>
              <a:buClr>
                <a:schemeClr val="dk1"/>
              </a:buClr>
              <a:buSzPts val="1800"/>
              <a:buFont typeface="Arial"/>
              <a:buChar char="•"/>
            </a:pPr>
            <a:endParaRPr lang="en-US" sz="1800" dirty="0">
              <a:solidFill>
                <a:schemeClr val="dk1"/>
              </a:solidFill>
              <a:latin typeface="Calibri"/>
              <a:ea typeface="Calibri"/>
              <a:cs typeface="Calibri"/>
              <a:sym typeface="Calibri"/>
            </a:endParaRPr>
          </a:p>
        </p:txBody>
      </p:sp>
      <p:pic>
        <p:nvPicPr>
          <p:cNvPr id="2" name="Picture 1"/>
          <p:cNvPicPr>
            <a:picLocks noChangeAspect="1"/>
          </p:cNvPicPr>
          <p:nvPr/>
        </p:nvPicPr>
        <p:blipFill>
          <a:blip r:embed="rId3"/>
          <a:stretch>
            <a:fillRect/>
          </a:stretch>
        </p:blipFill>
        <p:spPr>
          <a:xfrm>
            <a:off x="4779819" y="1697781"/>
            <a:ext cx="5721927" cy="4675309"/>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269135267"/>
              </p:ext>
            </p:extLst>
          </p:nvPr>
        </p:nvGraphicFramePr>
        <p:xfrm>
          <a:off x="734291" y="5122098"/>
          <a:ext cx="2867892" cy="822960"/>
        </p:xfrm>
        <a:graphic>
          <a:graphicData uri="http://schemas.openxmlformats.org/drawingml/2006/table">
            <a:tbl>
              <a:tblPr/>
              <a:tblGrid>
                <a:gridCol w="955964">
                  <a:extLst>
                    <a:ext uri="{9D8B030D-6E8A-4147-A177-3AD203B41FA5}">
                      <a16:colId xmlns:a16="http://schemas.microsoft.com/office/drawing/2014/main" val="721581260"/>
                    </a:ext>
                  </a:extLst>
                </a:gridCol>
                <a:gridCol w="955964">
                  <a:extLst>
                    <a:ext uri="{9D8B030D-6E8A-4147-A177-3AD203B41FA5}">
                      <a16:colId xmlns:a16="http://schemas.microsoft.com/office/drawing/2014/main" val="3185568711"/>
                    </a:ext>
                  </a:extLst>
                </a:gridCol>
                <a:gridCol w="955964">
                  <a:extLst>
                    <a:ext uri="{9D8B030D-6E8A-4147-A177-3AD203B41FA5}">
                      <a16:colId xmlns:a16="http://schemas.microsoft.com/office/drawing/2014/main" val="3419150922"/>
                    </a:ext>
                  </a:extLst>
                </a:gridCol>
              </a:tblGrid>
              <a:tr h="0">
                <a:tc>
                  <a:txBody>
                    <a:bodyPr/>
                    <a:lstStyle/>
                    <a:p>
                      <a:pPr algn="l" fontAlgn="ctr"/>
                      <a:r>
                        <a:rPr lang="en-IN" b="1">
                          <a:effectLst/>
                        </a:rPr>
                        <a:t>Records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ctr"/>
                      <a:r>
                        <a:rPr lang="en-IN" b="1" dirty="0">
                          <a:effectLst/>
                        </a:rPr>
                        <a:t>Features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ctr"/>
                      <a:r>
                        <a:rPr lang="en-IN" b="1">
                          <a:effectLst/>
                        </a:rPr>
                        <a:t>Dataset 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301082776"/>
                  </a:ext>
                </a:extLst>
              </a:tr>
              <a:tr h="0">
                <a:tc>
                  <a:txBody>
                    <a:bodyPr/>
                    <a:lstStyle/>
                    <a:p>
                      <a:pPr algn="l" fontAlgn="ctr"/>
                      <a:r>
                        <a:rPr lang="en-IN">
                          <a:effectLst/>
                        </a:rPr>
                        <a:t>23412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ctr"/>
                      <a:r>
                        <a:rPr lang="en-IN" dirty="0">
                          <a:effectLst/>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ctr"/>
                      <a:r>
                        <a:rPr lang="en-IN" dirty="0">
                          <a:effectLst/>
                        </a:rPr>
                        <a:t>2.29 MB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4181459525"/>
                  </a:ext>
                </a:extLst>
              </a:tr>
            </a:tbl>
          </a:graphicData>
        </a:graphic>
      </p:graphicFrame>
    </p:spTree>
    <p:extLst>
      <p:ext uri="{BB962C8B-B14F-4D97-AF65-F5344CB8AC3E}">
        <p14:creationId xmlns:p14="http://schemas.microsoft.com/office/powerpoint/2010/main" val="172214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5"/>
          <p:cNvSpPr txBox="1"/>
          <p:nvPr/>
        </p:nvSpPr>
        <p:spPr>
          <a:xfrm>
            <a:off x="215999" y="432000"/>
            <a:ext cx="467955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dk1"/>
                </a:solidFill>
                <a:latin typeface="Calibri"/>
                <a:ea typeface="Calibri"/>
                <a:cs typeface="Calibri"/>
                <a:sym typeface="Calibri"/>
              </a:rPr>
              <a:t>Data pre-profiling</a:t>
            </a:r>
            <a:endParaRPr sz="3200" b="1" dirty="0">
              <a:solidFill>
                <a:schemeClr val="dk1"/>
              </a:solidFill>
              <a:latin typeface="Calibri"/>
              <a:ea typeface="Calibri"/>
              <a:cs typeface="Calibri"/>
              <a:sym typeface="Calibri"/>
            </a:endParaRPr>
          </a:p>
        </p:txBody>
      </p:sp>
      <p:sp>
        <p:nvSpPr>
          <p:cNvPr id="126" name="Google Shape;126;p5"/>
          <p:cNvSpPr txBox="1"/>
          <p:nvPr/>
        </p:nvSpPr>
        <p:spPr>
          <a:xfrm>
            <a:off x="215999" y="1296000"/>
            <a:ext cx="11768183" cy="369291"/>
          </a:xfrm>
          <a:prstGeom prst="rect">
            <a:avLst/>
          </a:prstGeom>
          <a:noFill/>
          <a:ln>
            <a:noFill/>
          </a:ln>
        </p:spPr>
        <p:txBody>
          <a:bodyPr spcFirstLastPara="1" wrap="square" lIns="91425" tIns="45700" rIns="91425" bIns="45700" anchor="t" anchorCtr="0">
            <a:spAutoFit/>
          </a:bodyPr>
          <a:lstStyle/>
          <a:p>
            <a:pPr marL="285750" lvl="0" indent="-285750">
              <a:buClr>
                <a:schemeClr val="dk1"/>
              </a:buClr>
              <a:buSzPts val="1800"/>
              <a:buFont typeface="Arial"/>
              <a:buChar char="•"/>
            </a:pPr>
            <a:r>
              <a:rPr lang="en-US" sz="1800" dirty="0">
                <a:solidFill>
                  <a:schemeClr val="dk1"/>
                </a:solidFill>
                <a:latin typeface="Calibri"/>
                <a:ea typeface="Calibri"/>
                <a:cs typeface="Calibri"/>
                <a:sym typeface="Calibri"/>
              </a:rPr>
              <a:t>In data profiling we come to know that 7-8 features have more than 50% missing values.</a:t>
            </a:r>
            <a:endParaRPr sz="1800" dirty="0">
              <a:solidFill>
                <a:schemeClr val="dk1"/>
              </a:solidFill>
              <a:latin typeface="Calibri"/>
              <a:ea typeface="Calibri"/>
              <a:cs typeface="Calibri"/>
              <a:sym typeface="Calibri"/>
            </a:endParaRPr>
          </a:p>
        </p:txBody>
      </p:sp>
      <p:pic>
        <p:nvPicPr>
          <p:cNvPr id="2" name="Picture 1"/>
          <p:cNvPicPr>
            <a:picLocks noChangeAspect="1"/>
          </p:cNvPicPr>
          <p:nvPr/>
        </p:nvPicPr>
        <p:blipFill>
          <a:blip r:embed="rId3"/>
          <a:stretch>
            <a:fillRect/>
          </a:stretch>
        </p:blipFill>
        <p:spPr>
          <a:xfrm>
            <a:off x="3571082" y="1706855"/>
            <a:ext cx="5058015" cy="5192709"/>
          </a:xfrm>
          <a:prstGeom prst="rect">
            <a:avLst/>
          </a:prstGeom>
        </p:spPr>
      </p:pic>
    </p:spTree>
    <p:extLst>
      <p:ext uri="{BB962C8B-B14F-4D97-AF65-F5344CB8AC3E}">
        <p14:creationId xmlns:p14="http://schemas.microsoft.com/office/powerpoint/2010/main" val="2269108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5"/>
          <p:cNvSpPr txBox="1"/>
          <p:nvPr/>
        </p:nvSpPr>
        <p:spPr>
          <a:xfrm>
            <a:off x="215999" y="432000"/>
            <a:ext cx="467955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dk1"/>
                </a:solidFill>
                <a:latin typeface="Calibri"/>
                <a:ea typeface="Calibri"/>
                <a:cs typeface="Calibri"/>
                <a:sym typeface="Calibri"/>
              </a:rPr>
              <a:t>Data Cleaning</a:t>
            </a:r>
            <a:endParaRPr sz="3200" b="1" dirty="0">
              <a:solidFill>
                <a:schemeClr val="dk1"/>
              </a:solidFill>
              <a:latin typeface="Calibri"/>
              <a:ea typeface="Calibri"/>
              <a:cs typeface="Calibri"/>
              <a:sym typeface="Calibri"/>
            </a:endParaRPr>
          </a:p>
        </p:txBody>
      </p:sp>
      <p:sp>
        <p:nvSpPr>
          <p:cNvPr id="126" name="Google Shape;126;p5"/>
          <p:cNvSpPr txBox="1"/>
          <p:nvPr/>
        </p:nvSpPr>
        <p:spPr>
          <a:xfrm>
            <a:off x="243709" y="1296000"/>
            <a:ext cx="11768183" cy="3693278"/>
          </a:xfrm>
          <a:prstGeom prst="rect">
            <a:avLst/>
          </a:prstGeom>
          <a:noFill/>
          <a:ln>
            <a:noFill/>
          </a:ln>
        </p:spPr>
        <p:txBody>
          <a:bodyPr spcFirstLastPara="1" wrap="square" lIns="91425" tIns="45700" rIns="91425" bIns="45700" anchor="t" anchorCtr="0">
            <a:spAutoFit/>
          </a:bodyPr>
          <a:lstStyle/>
          <a:p>
            <a:pPr lvl="0">
              <a:buClr>
                <a:schemeClr val="dk1"/>
              </a:buClr>
              <a:buSzPts val="1800"/>
            </a:pPr>
            <a:r>
              <a:rPr lang="en-IN" sz="1800" b="1" dirty="0">
                <a:solidFill>
                  <a:schemeClr val="dk1"/>
                </a:solidFill>
                <a:latin typeface="Calibri"/>
                <a:ea typeface="Calibri"/>
                <a:cs typeface="Calibri"/>
              </a:rPr>
              <a:t>Handling missing data:</a:t>
            </a:r>
          </a:p>
          <a:p>
            <a:pPr marL="285750" lvl="0" indent="-285750">
              <a:buClr>
                <a:schemeClr val="dk1"/>
              </a:buClr>
              <a:buSzPts val="1800"/>
              <a:buFont typeface="Arial"/>
              <a:buChar char="•"/>
            </a:pPr>
            <a:endParaRPr lang="en-US" sz="1800" dirty="0">
              <a:solidFill>
                <a:schemeClr val="dk1"/>
              </a:solidFill>
              <a:latin typeface="Calibri"/>
              <a:ea typeface="Calibri"/>
              <a:cs typeface="Calibri"/>
              <a:sym typeface="Calibri"/>
            </a:endParaRPr>
          </a:p>
          <a:p>
            <a:pPr lvl="0">
              <a:buClr>
                <a:schemeClr val="dk1"/>
              </a:buClr>
              <a:buSzPts val="1800"/>
            </a:pPr>
            <a:r>
              <a:rPr lang="en-US" sz="1800" dirty="0">
                <a:solidFill>
                  <a:schemeClr val="dk1"/>
                </a:solidFill>
                <a:latin typeface="Calibri"/>
                <a:ea typeface="Calibri"/>
                <a:cs typeface="Calibri"/>
                <a:sym typeface="Calibri"/>
              </a:rPr>
              <a:t>We have removed following columns having more than 50% data missing: </a:t>
            </a:r>
          </a:p>
          <a:p>
            <a:pPr marL="285750" lvl="0" indent="-285750">
              <a:buClr>
                <a:schemeClr val="dk1"/>
              </a:buClr>
              <a:buSzPts val="1800"/>
              <a:buFont typeface="Arial" panose="020B0604020202020204" pitchFamily="34" charset="0"/>
              <a:buChar char="•"/>
            </a:pPr>
            <a:r>
              <a:rPr lang="en-US" sz="1800" dirty="0">
                <a:solidFill>
                  <a:schemeClr val="dk1"/>
                </a:solidFill>
                <a:latin typeface="Calibri"/>
                <a:ea typeface="Calibri"/>
                <a:cs typeface="Calibri"/>
                <a:sym typeface="Calibri"/>
              </a:rPr>
              <a:t>Depth Error</a:t>
            </a:r>
          </a:p>
          <a:p>
            <a:pPr marL="285750" lvl="0" indent="-285750">
              <a:buClr>
                <a:schemeClr val="dk1"/>
              </a:buClr>
              <a:buSzPts val="1800"/>
              <a:buFont typeface="Arial" panose="020B0604020202020204" pitchFamily="34" charset="0"/>
              <a:buChar char="•"/>
            </a:pPr>
            <a:r>
              <a:rPr lang="en-US" sz="1800" dirty="0">
                <a:solidFill>
                  <a:schemeClr val="dk1"/>
                </a:solidFill>
                <a:latin typeface="Calibri"/>
                <a:ea typeface="Calibri"/>
                <a:cs typeface="Calibri"/>
                <a:sym typeface="Calibri"/>
              </a:rPr>
              <a:t>Magnitude Error</a:t>
            </a:r>
          </a:p>
          <a:p>
            <a:pPr marL="285750" lvl="0" indent="-285750">
              <a:buClr>
                <a:schemeClr val="dk1"/>
              </a:buClr>
              <a:buSzPts val="1800"/>
              <a:buFont typeface="Arial" panose="020B0604020202020204" pitchFamily="34" charset="0"/>
              <a:buChar char="•"/>
            </a:pPr>
            <a:r>
              <a:rPr lang="en-US" sz="1800" dirty="0">
                <a:solidFill>
                  <a:schemeClr val="dk1"/>
                </a:solidFill>
                <a:latin typeface="Calibri"/>
                <a:ea typeface="Calibri"/>
                <a:cs typeface="Calibri"/>
                <a:sym typeface="Calibri"/>
              </a:rPr>
              <a:t>Magnitude Seismic Stations</a:t>
            </a:r>
          </a:p>
          <a:p>
            <a:pPr marL="285750" lvl="0" indent="-285750">
              <a:buClr>
                <a:schemeClr val="dk1"/>
              </a:buClr>
              <a:buSzPts val="1800"/>
              <a:buFont typeface="Arial" panose="020B0604020202020204" pitchFamily="34" charset="0"/>
              <a:buChar char="•"/>
            </a:pPr>
            <a:r>
              <a:rPr lang="en-US" sz="1800" dirty="0">
                <a:solidFill>
                  <a:schemeClr val="dk1"/>
                </a:solidFill>
                <a:latin typeface="Calibri"/>
                <a:ea typeface="Calibri"/>
                <a:cs typeface="Calibri"/>
                <a:sym typeface="Calibri"/>
              </a:rPr>
              <a:t> Horizontal Distance</a:t>
            </a:r>
          </a:p>
          <a:p>
            <a:pPr marL="285750" lvl="0" indent="-285750">
              <a:buClr>
                <a:schemeClr val="dk1"/>
              </a:buClr>
              <a:buSzPts val="1800"/>
              <a:buFont typeface="Arial" panose="020B0604020202020204" pitchFamily="34" charset="0"/>
              <a:buChar char="•"/>
            </a:pPr>
            <a:r>
              <a:rPr lang="en-US" sz="1800" dirty="0">
                <a:solidFill>
                  <a:schemeClr val="dk1"/>
                </a:solidFill>
                <a:latin typeface="Calibri"/>
                <a:ea typeface="Calibri"/>
                <a:cs typeface="Calibri"/>
                <a:sym typeface="Calibri"/>
              </a:rPr>
              <a:t> Azimuthal Gap</a:t>
            </a:r>
          </a:p>
          <a:p>
            <a:pPr marL="285750" lvl="0" indent="-285750">
              <a:buClr>
                <a:schemeClr val="dk1"/>
              </a:buClr>
              <a:buSzPts val="1800"/>
              <a:buFont typeface="Arial" panose="020B0604020202020204" pitchFamily="34" charset="0"/>
              <a:buChar char="•"/>
            </a:pPr>
            <a:r>
              <a:rPr lang="en-US" sz="1800" dirty="0">
                <a:solidFill>
                  <a:schemeClr val="dk1"/>
                </a:solidFill>
                <a:latin typeface="Calibri"/>
                <a:ea typeface="Calibri"/>
                <a:cs typeface="Calibri"/>
                <a:sym typeface="Calibri"/>
              </a:rPr>
              <a:t> Horizontal Error</a:t>
            </a:r>
          </a:p>
          <a:p>
            <a:pPr marL="285750" lvl="0" indent="-285750">
              <a:buClr>
                <a:schemeClr val="dk1"/>
              </a:buClr>
              <a:buSzPts val="1800"/>
              <a:buFont typeface="Arial" panose="020B0604020202020204" pitchFamily="34" charset="0"/>
              <a:buChar char="•"/>
            </a:pPr>
            <a:r>
              <a:rPr lang="en-US" sz="1800" dirty="0">
                <a:solidFill>
                  <a:schemeClr val="dk1"/>
                </a:solidFill>
                <a:latin typeface="Calibri"/>
                <a:ea typeface="Calibri"/>
                <a:cs typeface="Calibri"/>
                <a:sym typeface="Calibri"/>
              </a:rPr>
              <a:t>Depth Seismic Stations</a:t>
            </a:r>
          </a:p>
          <a:p>
            <a:pPr lvl="0">
              <a:buClr>
                <a:schemeClr val="dk1"/>
              </a:buClr>
              <a:buSzPts val="1800"/>
            </a:pPr>
            <a:endParaRPr lang="en-US" sz="1800" b="1" dirty="0">
              <a:solidFill>
                <a:schemeClr val="dk1"/>
              </a:solidFill>
              <a:latin typeface="Calibri"/>
              <a:ea typeface="Calibri"/>
              <a:cs typeface="Calibri"/>
              <a:sym typeface="Calibri"/>
            </a:endParaRPr>
          </a:p>
          <a:p>
            <a:pPr marL="285750" lvl="0" indent="-285750">
              <a:buClr>
                <a:schemeClr val="dk1"/>
              </a:buClr>
              <a:buSzPts val="1800"/>
              <a:buFont typeface="Arial"/>
              <a:buChar char="•"/>
            </a:pPr>
            <a:r>
              <a:rPr lang="en-US" sz="1800" dirty="0">
                <a:solidFill>
                  <a:schemeClr val="dk1"/>
                </a:solidFill>
                <a:latin typeface="Calibri"/>
                <a:ea typeface="Calibri"/>
                <a:cs typeface="Calibri"/>
                <a:sym typeface="Calibri"/>
              </a:rPr>
              <a:t>Missing values of ‘</a:t>
            </a:r>
            <a:r>
              <a:rPr lang="en-US" sz="1800" b="1" dirty="0">
                <a:solidFill>
                  <a:schemeClr val="dk1"/>
                </a:solidFill>
                <a:latin typeface="Calibri"/>
                <a:ea typeface="Calibri"/>
                <a:cs typeface="Calibri"/>
                <a:sym typeface="Calibri"/>
              </a:rPr>
              <a:t>Root mean square</a:t>
            </a:r>
            <a:r>
              <a:rPr lang="en-US" sz="1800" dirty="0">
                <a:solidFill>
                  <a:schemeClr val="dk1"/>
                </a:solidFill>
                <a:latin typeface="Calibri"/>
                <a:ea typeface="Calibri"/>
                <a:cs typeface="Calibri"/>
                <a:sym typeface="Calibri"/>
              </a:rPr>
              <a:t>’ column have been replaced with mean of the available values.</a:t>
            </a:r>
          </a:p>
          <a:p>
            <a:pPr marL="285750" lvl="0" indent="-285750">
              <a:buClr>
                <a:schemeClr val="dk1"/>
              </a:buClr>
              <a:buSzPts val="1800"/>
              <a:buFont typeface="Arial"/>
              <a:buChar char="•"/>
            </a:pP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56968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5"/>
          <p:cNvSpPr txBox="1"/>
          <p:nvPr/>
        </p:nvSpPr>
        <p:spPr>
          <a:xfrm>
            <a:off x="215999" y="432000"/>
            <a:ext cx="467955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dk1"/>
                </a:solidFill>
                <a:latin typeface="Calibri"/>
                <a:ea typeface="Calibri"/>
                <a:cs typeface="Calibri"/>
                <a:sym typeface="Calibri"/>
              </a:rPr>
              <a:t>Data Pre-processing</a:t>
            </a:r>
            <a:endParaRPr sz="3200" b="1" dirty="0">
              <a:solidFill>
                <a:schemeClr val="dk1"/>
              </a:solidFill>
              <a:latin typeface="Calibri"/>
              <a:ea typeface="Calibri"/>
              <a:cs typeface="Calibri"/>
              <a:sym typeface="Calibri"/>
            </a:endParaRPr>
          </a:p>
        </p:txBody>
      </p:sp>
      <p:pic>
        <p:nvPicPr>
          <p:cNvPr id="2" name="Picture 1"/>
          <p:cNvPicPr>
            <a:picLocks noChangeAspect="1"/>
          </p:cNvPicPr>
          <p:nvPr/>
        </p:nvPicPr>
        <p:blipFill>
          <a:blip r:embed="rId3"/>
          <a:stretch>
            <a:fillRect/>
          </a:stretch>
        </p:blipFill>
        <p:spPr>
          <a:xfrm>
            <a:off x="195691" y="1133481"/>
            <a:ext cx="4762500" cy="5200650"/>
          </a:xfrm>
          <a:prstGeom prst="rect">
            <a:avLst/>
          </a:prstGeom>
        </p:spPr>
      </p:pic>
      <p:pic>
        <p:nvPicPr>
          <p:cNvPr id="3" name="Picture 2"/>
          <p:cNvPicPr>
            <a:picLocks noChangeAspect="1"/>
          </p:cNvPicPr>
          <p:nvPr/>
        </p:nvPicPr>
        <p:blipFill>
          <a:blip r:embed="rId4"/>
          <a:stretch>
            <a:fillRect/>
          </a:stretch>
        </p:blipFill>
        <p:spPr>
          <a:xfrm>
            <a:off x="4895556" y="1133481"/>
            <a:ext cx="3400313" cy="3230701"/>
          </a:xfrm>
          <a:prstGeom prst="rect">
            <a:avLst/>
          </a:prstGeom>
        </p:spPr>
      </p:pic>
      <p:pic>
        <p:nvPicPr>
          <p:cNvPr id="4" name="Picture 3"/>
          <p:cNvPicPr>
            <a:picLocks noChangeAspect="1"/>
          </p:cNvPicPr>
          <p:nvPr/>
        </p:nvPicPr>
        <p:blipFill>
          <a:blip r:embed="rId5"/>
          <a:stretch>
            <a:fillRect/>
          </a:stretch>
        </p:blipFill>
        <p:spPr>
          <a:xfrm>
            <a:off x="8309724" y="3227101"/>
            <a:ext cx="3730876" cy="3037755"/>
          </a:xfrm>
          <a:prstGeom prst="rect">
            <a:avLst/>
          </a:prstGeom>
        </p:spPr>
      </p:pic>
      <p:cxnSp>
        <p:nvCxnSpPr>
          <p:cNvPr id="8" name="Straight Connector 7"/>
          <p:cNvCxnSpPr/>
          <p:nvPr/>
        </p:nvCxnSpPr>
        <p:spPr>
          <a:xfrm>
            <a:off x="8021782" y="2022764"/>
            <a:ext cx="2050473" cy="13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0072255" y="2036618"/>
            <a:ext cx="0" cy="1316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175162" y="1385455"/>
            <a:ext cx="2016838" cy="738664"/>
          </a:xfrm>
          <a:prstGeom prst="rect">
            <a:avLst/>
          </a:prstGeom>
          <a:noFill/>
        </p:spPr>
        <p:txBody>
          <a:bodyPr wrap="square" rtlCol="0">
            <a:spAutoFit/>
          </a:bodyPr>
          <a:lstStyle/>
          <a:p>
            <a:r>
              <a:rPr lang="en-IN" dirty="0"/>
              <a:t>After removing the columns with missing data</a:t>
            </a:r>
          </a:p>
        </p:txBody>
      </p:sp>
    </p:spTree>
    <p:extLst>
      <p:ext uri="{BB962C8B-B14F-4D97-AF65-F5344CB8AC3E}">
        <p14:creationId xmlns:p14="http://schemas.microsoft.com/office/powerpoint/2010/main" val="1954279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5"/>
          <p:cNvSpPr txBox="1"/>
          <p:nvPr/>
        </p:nvSpPr>
        <p:spPr>
          <a:xfrm>
            <a:off x="215999" y="432000"/>
            <a:ext cx="467955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dk1"/>
                </a:solidFill>
                <a:latin typeface="Calibri"/>
                <a:ea typeface="Calibri"/>
                <a:cs typeface="Calibri"/>
                <a:sym typeface="Calibri"/>
              </a:rPr>
              <a:t>EDA</a:t>
            </a:r>
            <a:endParaRPr sz="3200" b="1" dirty="0">
              <a:solidFill>
                <a:schemeClr val="dk1"/>
              </a:solidFill>
              <a:latin typeface="Calibri"/>
              <a:ea typeface="Calibri"/>
              <a:cs typeface="Calibri"/>
              <a:sym typeface="Calibri"/>
            </a:endParaRPr>
          </a:p>
        </p:txBody>
      </p:sp>
      <p:sp>
        <p:nvSpPr>
          <p:cNvPr id="126" name="Google Shape;126;p5"/>
          <p:cNvSpPr txBox="1"/>
          <p:nvPr/>
        </p:nvSpPr>
        <p:spPr>
          <a:xfrm>
            <a:off x="216000" y="1296000"/>
            <a:ext cx="4009636" cy="4247276"/>
          </a:xfrm>
          <a:prstGeom prst="rect">
            <a:avLst/>
          </a:prstGeom>
          <a:noFill/>
          <a:ln>
            <a:noFill/>
          </a:ln>
        </p:spPr>
        <p:txBody>
          <a:bodyPr spcFirstLastPara="1" wrap="square" lIns="91425" tIns="45700" rIns="91425" bIns="45700" anchor="t" anchorCtr="0">
            <a:spAutoFit/>
          </a:bodyPr>
          <a:lstStyle/>
          <a:p>
            <a:pPr marL="285750" indent="-285750">
              <a:lnSpc>
                <a:spcPct val="150000"/>
              </a:lnSpc>
              <a:buClr>
                <a:schemeClr val="dk1"/>
              </a:buClr>
              <a:buSzPts val="1800"/>
              <a:buFont typeface="Arial"/>
              <a:buChar char="•"/>
            </a:pPr>
            <a:r>
              <a:rPr lang="en-US" sz="1800" b="1" dirty="0">
                <a:solidFill>
                  <a:schemeClr val="dk1"/>
                </a:solidFill>
                <a:latin typeface="Calibri"/>
                <a:ea typeface="Calibri"/>
                <a:cs typeface="Calibri"/>
              </a:rPr>
              <a:t>Question 1 - </a:t>
            </a:r>
            <a:r>
              <a:rPr lang="en-US" sz="1800" b="1" dirty="0">
                <a:solidFill>
                  <a:schemeClr val="dk1"/>
                </a:solidFill>
                <a:latin typeface="Calibri"/>
                <a:ea typeface="Calibri"/>
                <a:cs typeface="Calibri"/>
                <a:sym typeface="Calibri"/>
              </a:rPr>
              <a:t>Have the number of earthquakes increased over the years?</a:t>
            </a:r>
          </a:p>
          <a:p>
            <a:pPr marL="285750" lvl="0" indent="-285750">
              <a:lnSpc>
                <a:spcPct val="150000"/>
              </a:lnSpc>
              <a:buClr>
                <a:schemeClr val="dk1"/>
              </a:buClr>
              <a:buSzPts val="1800"/>
              <a:buFont typeface="Arial"/>
              <a:buChar char="•"/>
            </a:pPr>
            <a:r>
              <a:rPr lang="en-IN" sz="1800" dirty="0">
                <a:solidFill>
                  <a:schemeClr val="dk1"/>
                </a:solidFill>
                <a:latin typeface="Calibri"/>
                <a:ea typeface="Calibri"/>
                <a:cs typeface="Calibri"/>
                <a:sym typeface="Calibri"/>
              </a:rPr>
              <a:t>By seeing the yearly data of the nos. of earthquakes occurring each year, we could see that the number of earthquakes have been increased and maximum no. of earthquakes occurred in 2011 since then the nos. of earthquakes have been decreased.</a:t>
            </a:r>
          </a:p>
        </p:txBody>
      </p:sp>
      <p:sp>
        <p:nvSpPr>
          <p:cNvPr id="3" name="TextBox 2"/>
          <p:cNvSpPr txBox="1"/>
          <p:nvPr/>
        </p:nvSpPr>
        <p:spPr>
          <a:xfrm>
            <a:off x="6636327" y="1399313"/>
            <a:ext cx="5361709" cy="523220"/>
          </a:xfrm>
          <a:prstGeom prst="rect">
            <a:avLst/>
          </a:prstGeom>
          <a:noFill/>
        </p:spPr>
        <p:txBody>
          <a:bodyPr wrap="square" rtlCol="0">
            <a:spAutoFit/>
          </a:bodyPr>
          <a:lstStyle/>
          <a:p>
            <a:endParaRPr lang="en-US" dirty="0"/>
          </a:p>
          <a:p>
            <a:pPr marL="285750" indent="-285750">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4530436" y="1177636"/>
            <a:ext cx="6885709" cy="5070764"/>
          </a:xfrm>
          <a:prstGeom prst="rect">
            <a:avLst/>
          </a:prstGeom>
        </p:spPr>
      </p:pic>
    </p:spTree>
    <p:extLst>
      <p:ext uri="{BB962C8B-B14F-4D97-AF65-F5344CB8AC3E}">
        <p14:creationId xmlns:p14="http://schemas.microsoft.com/office/powerpoint/2010/main" val="130691873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722</TotalTime>
  <Words>632</Words>
  <Application>Microsoft Office PowerPoint</Application>
  <PresentationFormat>Widescreen</PresentationFormat>
  <Paragraphs>81</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Times New Roman</vt:lpstr>
      <vt:lpstr>Roboto</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Mukesh</dc:creator>
  <cp:lastModifiedBy>Ayush2 Gupta</cp:lastModifiedBy>
  <cp:revision>96</cp:revision>
  <dcterms:created xsi:type="dcterms:W3CDTF">2019-11-14T10:47:12Z</dcterms:created>
  <dcterms:modified xsi:type="dcterms:W3CDTF">2023-01-14T22:22:43Z</dcterms:modified>
</cp:coreProperties>
</file>