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0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7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908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9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9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68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2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0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7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5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9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6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95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3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9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C5A9E0-0431-4018-AF29-683D0E8C29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0754-E04D-43BF-84C6-FE54B1E8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75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E9DF-F24B-EF14-4741-C55003A38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Mushroom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85C54-E8DB-2156-98D0-4972F476A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complete end to end Data Science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2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AE72-B83E-FDD1-053D-20D8FF80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B1CC-0B67-09E8-ED28-6A4EFD48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Q-1) What’s the source of data?</a:t>
            </a:r>
          </a:p>
          <a:p>
            <a:pPr lvl="1"/>
            <a:r>
              <a:rPr lang="en-US" dirty="0"/>
              <a:t>The data for which model is trained is taken from the open-source from Kaggle website.</a:t>
            </a:r>
          </a:p>
          <a:p>
            <a:r>
              <a:rPr lang="en-US" dirty="0"/>
              <a:t>Q-2) What was the type of data?</a:t>
            </a:r>
          </a:p>
          <a:p>
            <a:pPr lvl="1"/>
            <a:r>
              <a:rPr lang="en-US" dirty="0"/>
              <a:t>The data was included with different 23 features of mushroom, in which every column consisted of different categories feature of its own feature.</a:t>
            </a:r>
          </a:p>
          <a:p>
            <a:r>
              <a:rPr lang="en-US" dirty="0"/>
              <a:t>Q-3) What was the Project flow you followed?</a:t>
            </a:r>
          </a:p>
          <a:p>
            <a:pPr lvl="1"/>
            <a:r>
              <a:rPr lang="en-US" dirty="0"/>
              <a:t>The project flow was followed as mentioned in the Architecture.</a:t>
            </a:r>
          </a:p>
          <a:p>
            <a:r>
              <a:rPr lang="en-US" dirty="0"/>
              <a:t>Q-4) Which Preprocessing Techniques were used?</a:t>
            </a:r>
          </a:p>
          <a:p>
            <a:pPr lvl="1"/>
            <a:r>
              <a:rPr lang="en-US" dirty="0"/>
              <a:t>The obtain data was clean &amp; free of duplicates so major processing was done in encoding techniques &amp; dimension reduction.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81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68D7-723D-9E83-79B1-DCB3786A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cont.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58A9-D2C5-B701-A5FF-E233AD5B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Q-5) How are logs &amp; errors managed?</a:t>
            </a:r>
          </a:p>
          <a:p>
            <a:pPr lvl="1"/>
            <a:r>
              <a:rPr lang="en-US" dirty="0"/>
              <a:t>Logs were followed in each step of the model training &amp; testing. So, every step can be followed &amp; error can be identified during any line of step. </a:t>
            </a:r>
          </a:p>
          <a:p>
            <a:r>
              <a:rPr lang="en-US" dirty="0"/>
              <a:t>Q-6) How prediction is done at end?</a:t>
            </a:r>
          </a:p>
          <a:p>
            <a:pPr lvl="1"/>
            <a:r>
              <a:rPr lang="en-US" dirty="0"/>
              <a:t>The preprocessor &amp; model file has been saved in database. As soon as data is entered, it transforms the data using preprocessor &amp; predicts the data based on trained model. </a:t>
            </a:r>
          </a:p>
          <a:p>
            <a:r>
              <a:rPr lang="en-US" dirty="0"/>
              <a:t>Q-7) What were the different stages used for the deployment?</a:t>
            </a:r>
          </a:p>
          <a:p>
            <a:pPr lvl="1"/>
            <a:r>
              <a:rPr lang="en-US" dirty="0"/>
              <a:t>The major step which was used to create a training pipeline through data ingestion, data transformation &amp; model evaluation step after which it was trained through prediction pipeline &amp; model </a:t>
            </a:r>
            <a:r>
              <a:rPr lang="en-US"/>
              <a:t>was deployed.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02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F3F5-2F83-D1C1-BAED-6F41D9F6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4134"/>
          </a:xfrm>
        </p:spPr>
        <p:txBody>
          <a:bodyPr/>
          <a:lstStyle/>
          <a:p>
            <a:r>
              <a:rPr lang="en-US" dirty="0"/>
              <a:t>Objective &amp;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FA36-E8E4-20EB-6426-50ED4E07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3330"/>
            <a:ext cx="8946541" cy="4685070"/>
          </a:xfrm>
        </p:spPr>
        <p:txBody>
          <a:bodyPr/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Development of a Classifier model for Varied range of Mushrooms. The model will determine whether mushroom is edible or poisonous based on the input features of the mushroom.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b="1" dirty="0"/>
              <a:t>Enhancing Food Safety: </a:t>
            </a:r>
            <a:r>
              <a:rPr lang="en-US" dirty="0"/>
              <a:t>It can play vital role in ensuring food safety. By accurately identifying whether mushroom is edible or poisonous, it can assist in preventing incidents of accidental consumptions of toxic mushrooms.</a:t>
            </a:r>
          </a:p>
          <a:p>
            <a:pPr lvl="1"/>
            <a:r>
              <a:rPr lang="en-US" b="1" dirty="0"/>
              <a:t>Streamlining Wild Mushroom Foraging</a:t>
            </a:r>
            <a:r>
              <a:rPr lang="en-US" dirty="0"/>
              <a:t>: It can be popular recreational activity and source of income.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2BCF-15D1-7EA7-96F4-D82647AF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466"/>
          </a:xfrm>
        </p:spPr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9C2B-4AA9-3804-4CF3-1149F4A3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7ACE2-9CB3-4F05-DA34-8E8F658CE8AF}"/>
              </a:ext>
            </a:extLst>
          </p:cNvPr>
          <p:cNvGrpSpPr/>
          <p:nvPr/>
        </p:nvGrpSpPr>
        <p:grpSpPr>
          <a:xfrm>
            <a:off x="794479" y="1499017"/>
            <a:ext cx="10702977" cy="4920834"/>
            <a:chOff x="0" y="0"/>
            <a:chExt cx="6477000" cy="59817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827763-5AA7-6C5B-CED7-FB1A2D98EE3C}"/>
                </a:ext>
              </a:extLst>
            </p:cNvPr>
            <p:cNvGrpSpPr/>
            <p:nvPr/>
          </p:nvGrpSpPr>
          <p:grpSpPr>
            <a:xfrm>
              <a:off x="0" y="0"/>
              <a:ext cx="6477000" cy="5981700"/>
              <a:chOff x="0" y="0"/>
              <a:chExt cx="6477000" cy="59817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072DA2-A1B8-2871-0460-035161E21D4D}"/>
                  </a:ext>
                </a:extLst>
              </p:cNvPr>
              <p:cNvSpPr/>
              <p:nvPr/>
            </p:nvSpPr>
            <p:spPr>
              <a:xfrm>
                <a:off x="0" y="0"/>
                <a:ext cx="6477000" cy="59817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836DC1-2AC9-6510-2B25-753AE35BE43D}"/>
                  </a:ext>
                </a:extLst>
              </p:cNvPr>
              <p:cNvSpPr/>
              <p:nvPr/>
            </p:nvSpPr>
            <p:spPr>
              <a:xfrm>
                <a:off x="400050" y="371475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 Importing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A066431-1D23-8033-98D6-4F2CB209D7D9}"/>
                  </a:ext>
                </a:extLst>
              </p:cNvPr>
              <p:cNvSpPr/>
              <p:nvPr/>
            </p:nvSpPr>
            <p:spPr>
              <a:xfrm>
                <a:off x="4991100" y="371475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 Cleaning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63FDF7-6584-AFED-4963-FBEC4456B126}"/>
                  </a:ext>
                </a:extLst>
              </p:cNvPr>
              <p:cNvSpPr/>
              <p:nvPr/>
            </p:nvSpPr>
            <p:spPr>
              <a:xfrm>
                <a:off x="2695575" y="381000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 Exploring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2648D0-2633-D11B-FED8-D0AB53A3722D}"/>
                  </a:ext>
                </a:extLst>
              </p:cNvPr>
              <p:cNvSpPr/>
              <p:nvPr/>
            </p:nvSpPr>
            <p:spPr>
              <a:xfrm>
                <a:off x="400050" y="1695450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EDA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BCCE159-F906-90B2-F063-058F681CFBDF}"/>
                  </a:ext>
                </a:extLst>
              </p:cNvPr>
              <p:cNvSpPr/>
              <p:nvPr/>
            </p:nvSpPr>
            <p:spPr>
              <a:xfrm>
                <a:off x="2695575" y="1695450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Univariate &amp; Multivariant Analysis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480F09-5973-B74D-1D45-BFC6F5B933A8}"/>
                  </a:ext>
                </a:extLst>
              </p:cNvPr>
              <p:cNvSpPr/>
              <p:nvPr/>
            </p:nvSpPr>
            <p:spPr>
              <a:xfrm>
                <a:off x="4991100" y="1695450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 Preprocessing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C08308-EDEE-FF72-033A-F77D7737DB21}"/>
                  </a:ext>
                </a:extLst>
              </p:cNvPr>
              <p:cNvSpPr/>
              <p:nvPr/>
            </p:nvSpPr>
            <p:spPr>
              <a:xfrm>
                <a:off x="4991100" y="3038475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Model</a:t>
                </a:r>
                <a:r>
                  <a:rPr lang="en-US" sz="11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Selection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2123C28-0D54-5BBC-F67E-E1BE8D68301A}"/>
                  </a:ext>
                </a:extLst>
              </p:cNvPr>
              <p:cNvSpPr/>
              <p:nvPr/>
            </p:nvSpPr>
            <p:spPr>
              <a:xfrm>
                <a:off x="2695575" y="3048000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Feature</a:t>
                </a:r>
                <a:r>
                  <a:rPr lang="en-US" sz="11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Engineering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7B8D543-CCFB-3DA5-0093-8A51DE3DD3AB}"/>
                  </a:ext>
                </a:extLst>
              </p:cNvPr>
              <p:cNvSpPr/>
              <p:nvPr/>
            </p:nvSpPr>
            <p:spPr>
              <a:xfrm>
                <a:off x="400050" y="3048000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</a:t>
                </a:r>
                <a:r>
                  <a:rPr lang="en-US" sz="11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Transformation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1FC7EF6-49BC-E5CD-1142-6A46DEDEB3BF}"/>
                  </a:ext>
                </a:extLst>
              </p:cNvPr>
              <p:cNvSpPr/>
              <p:nvPr/>
            </p:nvSpPr>
            <p:spPr>
              <a:xfrm>
                <a:off x="400050" y="4419600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Model</a:t>
                </a:r>
                <a:r>
                  <a:rPr lang="en-US" sz="11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Deployment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9BEFF30-EE40-D36B-915E-1FD16CCA9E28}"/>
                  </a:ext>
                </a:extLst>
              </p:cNvPr>
              <p:cNvSpPr/>
              <p:nvPr/>
            </p:nvSpPr>
            <p:spPr>
              <a:xfrm>
                <a:off x="2724150" y="4429125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Model</a:t>
                </a:r>
                <a:r>
                  <a:rPr lang="en-US" sz="11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Evaluation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4A4F09-5BEC-7967-7EC2-580DC9964AF2}"/>
                  </a:ext>
                </a:extLst>
              </p:cNvPr>
              <p:cNvSpPr/>
              <p:nvPr/>
            </p:nvSpPr>
            <p:spPr>
              <a:xfrm>
                <a:off x="4991100" y="4429125"/>
                <a:ext cx="1123950" cy="733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Model</a:t>
                </a:r>
                <a:r>
                  <a:rPr lang="en-US" sz="11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kern="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Training</a:t>
                </a:r>
                <a:endParaRPr lang="en-IN" sz="1100" kern="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B836512-0FC3-57EA-D0EA-774530617CFD}"/>
                </a:ext>
              </a:extLst>
            </p:cNvPr>
            <p:cNvSpPr/>
            <p:nvPr/>
          </p:nvSpPr>
          <p:spPr>
            <a:xfrm>
              <a:off x="1533525" y="676275"/>
              <a:ext cx="1162050" cy="20002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5FCF124-7FF2-E4AB-652B-8B3CF5358E0C}"/>
                </a:ext>
              </a:extLst>
            </p:cNvPr>
            <p:cNvSpPr/>
            <p:nvPr/>
          </p:nvSpPr>
          <p:spPr>
            <a:xfrm>
              <a:off x="3838575" y="647700"/>
              <a:ext cx="1162050" cy="20002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501D28E-BFBE-3A45-A346-D0CFA830E282}"/>
                </a:ext>
              </a:extLst>
            </p:cNvPr>
            <p:cNvSpPr/>
            <p:nvPr/>
          </p:nvSpPr>
          <p:spPr>
            <a:xfrm>
              <a:off x="3810000" y="3324225"/>
              <a:ext cx="1162050" cy="20002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DD128FD-F730-C488-E8E1-F4113D1F0D57}"/>
                </a:ext>
              </a:extLst>
            </p:cNvPr>
            <p:cNvSpPr/>
            <p:nvPr/>
          </p:nvSpPr>
          <p:spPr>
            <a:xfrm>
              <a:off x="1533525" y="3295650"/>
              <a:ext cx="1162050" cy="20002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409C954-C697-7368-D047-84EDA809BD3B}"/>
                </a:ext>
              </a:extLst>
            </p:cNvPr>
            <p:cNvSpPr/>
            <p:nvPr/>
          </p:nvSpPr>
          <p:spPr>
            <a:xfrm rot="10800000">
              <a:off x="1524000" y="1952625"/>
              <a:ext cx="1162050" cy="20002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C6EB904-7887-4734-A5F6-85E323136CD7}"/>
                </a:ext>
              </a:extLst>
            </p:cNvPr>
            <p:cNvSpPr/>
            <p:nvPr/>
          </p:nvSpPr>
          <p:spPr>
            <a:xfrm rot="10800000">
              <a:off x="3838575" y="4657725"/>
              <a:ext cx="1162050" cy="20002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26CE6E6-3F22-5B90-A922-51D5C0B15EE6}"/>
                </a:ext>
              </a:extLst>
            </p:cNvPr>
            <p:cNvSpPr/>
            <p:nvPr/>
          </p:nvSpPr>
          <p:spPr>
            <a:xfrm rot="10800000">
              <a:off x="3819525" y="1952625"/>
              <a:ext cx="1162050" cy="20002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ACBAC32-0FFD-56CA-A104-ACD1A41BC2AC}"/>
                </a:ext>
              </a:extLst>
            </p:cNvPr>
            <p:cNvSpPr/>
            <p:nvPr/>
          </p:nvSpPr>
          <p:spPr>
            <a:xfrm rot="10800000">
              <a:off x="1533525" y="4657725"/>
              <a:ext cx="1162050" cy="20002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40C3A7B6-C3FD-069E-5443-212DC4DFDEE3}"/>
                </a:ext>
              </a:extLst>
            </p:cNvPr>
            <p:cNvSpPr/>
            <p:nvPr/>
          </p:nvSpPr>
          <p:spPr>
            <a:xfrm>
              <a:off x="5467350" y="1133475"/>
              <a:ext cx="228600" cy="542925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B88119B-1D65-0272-1DE3-B1E55F88D3E4}"/>
                </a:ext>
              </a:extLst>
            </p:cNvPr>
            <p:cNvSpPr/>
            <p:nvPr/>
          </p:nvSpPr>
          <p:spPr>
            <a:xfrm>
              <a:off x="5419725" y="3838575"/>
              <a:ext cx="228600" cy="542925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EE8E9061-CE44-CB8F-3863-D573F3C9BF05}"/>
                </a:ext>
              </a:extLst>
            </p:cNvPr>
            <p:cNvSpPr/>
            <p:nvPr/>
          </p:nvSpPr>
          <p:spPr>
            <a:xfrm>
              <a:off x="828675" y="2476500"/>
              <a:ext cx="228600" cy="542925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5816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459C-0996-C9B4-A2D4-F2FEE808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6515"/>
          </a:xfrm>
        </p:spPr>
        <p:txBody>
          <a:bodyPr/>
          <a:lstStyle/>
          <a:p>
            <a:r>
              <a:rPr lang="en-US" dirty="0"/>
              <a:t>Data Sharing Agreement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BF5A-84D0-E116-10CD-31ECC8A3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8998"/>
            <a:ext cx="8946541" cy="4719402"/>
          </a:xfrm>
        </p:spPr>
        <p:txBody>
          <a:bodyPr>
            <a:normAutofit/>
          </a:bodyPr>
          <a:lstStyle/>
          <a:p>
            <a:r>
              <a:rPr lang="en-US" sz="2400" dirty="0"/>
              <a:t>Sample file name (mushrooms.csv)</a:t>
            </a:r>
          </a:p>
          <a:p>
            <a:r>
              <a:rPr lang="en-US" sz="2400" dirty="0"/>
              <a:t>Number of Columns (23)</a:t>
            </a:r>
          </a:p>
          <a:p>
            <a:r>
              <a:rPr lang="en-US" sz="2400" dirty="0"/>
              <a:t>Column names</a:t>
            </a:r>
          </a:p>
          <a:p>
            <a:r>
              <a:rPr lang="en-US" sz="2400" dirty="0"/>
              <a:t>Column data type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179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4EC6-D52A-16FA-43C6-E578E1D8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6318"/>
          </a:xfrm>
        </p:spPr>
        <p:txBody>
          <a:bodyPr/>
          <a:lstStyle/>
          <a:p>
            <a:r>
              <a:rPr lang="en-US" dirty="0"/>
              <a:t>Data Validation &amp;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D859-D2F2-90DC-DA24-7DFC4DA2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38662"/>
            <a:ext cx="8946541" cy="4209737"/>
          </a:xfrm>
        </p:spPr>
        <p:txBody>
          <a:bodyPr/>
          <a:lstStyle/>
          <a:p>
            <a:r>
              <a:rPr lang="en-US" sz="2400" dirty="0"/>
              <a:t>Name Validation:  Name of file is valid, and it is taken from open-source platform for the Kaggle.</a:t>
            </a:r>
          </a:p>
          <a:p>
            <a:r>
              <a:rPr lang="en-US" sz="2400" dirty="0"/>
              <a:t>Number of Columns: Validation of number of columns is present in file.</a:t>
            </a:r>
          </a:p>
          <a:p>
            <a:r>
              <a:rPr lang="en-US" sz="2400" dirty="0"/>
              <a:t>Name of Columns: Name of column is validated &amp; is same as per schema file.</a:t>
            </a:r>
          </a:p>
          <a:p>
            <a:r>
              <a:rPr lang="en-US" sz="2400" dirty="0"/>
              <a:t>Data type of columns: The data type of column is given in file &amp; it is validated when inserted into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89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3FA9-D512-8E5E-7219-6006A7E1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Insertion in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E452-7852-EF29-0211-1A9A53F8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Folder creation: Folder name “</a:t>
            </a:r>
            <a:r>
              <a:rPr lang="en-US" sz="2400" dirty="0" err="1"/>
              <a:t>mushroom_classifier</a:t>
            </a:r>
            <a:r>
              <a:rPr lang="en-US" sz="2400" dirty="0"/>
              <a:t>” has been in the databases for inserting all file. If the file already exist, then new files are inserted in the same table.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857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11E2-7B7C-C7AD-E8E6-6E4328D6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C76A-9781-6ECF-6025-1B4884F8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Export from Databases:</a:t>
            </a:r>
          </a:p>
          <a:p>
            <a:pPr lvl="1"/>
            <a:r>
              <a:rPr lang="en-US" dirty="0"/>
              <a:t>The accumulated data from  database is exported in CSV format for model training. </a:t>
            </a:r>
            <a:endParaRPr lang="en-IN" dirty="0"/>
          </a:p>
          <a:p>
            <a:r>
              <a:rPr lang="en-IN" dirty="0"/>
              <a:t>Data Preprocessing:</a:t>
            </a:r>
          </a:p>
          <a:p>
            <a:pPr lvl="1"/>
            <a:r>
              <a:rPr lang="en-IN" dirty="0"/>
              <a:t>Data has preprocess for the EDA step with getting various insights after identifying null or duplicate values.</a:t>
            </a:r>
          </a:p>
          <a:p>
            <a:pPr lvl="1"/>
            <a:r>
              <a:rPr lang="en-IN" dirty="0"/>
              <a:t>Encoding the columns with Dimension Reduction techniques using Pipeline.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004B-71B1-CD96-63B6-8D00B032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&amp;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14BC-B626-4D9F-5BBE-0D877F7A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models:</a:t>
            </a:r>
          </a:p>
          <a:p>
            <a:pPr lvl="1"/>
            <a:r>
              <a:rPr lang="en-US" sz="2000" dirty="0"/>
              <a:t>For classification based approach, different models of classification like Logistic Regression, K Nearest Neighbor, Decision Tree, Random Forest, SVM classifier etc., The data is trained with all the models. After training data with every model, accuracy for the each model is tested.</a:t>
            </a:r>
          </a:p>
          <a:p>
            <a:pPr lvl="1"/>
            <a:r>
              <a:rPr lang="en-US" sz="2000" dirty="0"/>
              <a:t>It is found K-Nearest Neighbor along with Random Forest Classifier giving accuracy of 99.5%, so model is saved for further use in prediction.</a:t>
            </a:r>
          </a:p>
        </p:txBody>
      </p:sp>
    </p:spTree>
    <p:extLst>
      <p:ext uri="{BB962C8B-B14F-4D97-AF65-F5344CB8AC3E}">
        <p14:creationId xmlns:p14="http://schemas.microsoft.com/office/powerpoint/2010/main" val="140638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6484-50A3-2E0D-6409-1FF4F2E9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54F4-2642-E898-2D2A-B0FF9386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accumulated data from database is exported in csv format for prediction.</a:t>
            </a:r>
          </a:p>
          <a:p>
            <a:r>
              <a:rPr lang="en-US" dirty="0"/>
              <a:t>Pre-processor pickle file is saved for data transformation techniques. </a:t>
            </a:r>
          </a:p>
          <a:p>
            <a:r>
              <a:rPr lang="en-US" dirty="0"/>
              <a:t>K-Nearest Neighbor is selected as model technique, &amp; same file in the form of pickle is save for predict the new data.</a:t>
            </a:r>
          </a:p>
          <a:p>
            <a:r>
              <a:rPr lang="en-US" dirty="0"/>
              <a:t>Once data is inputted, they are run through designed pipeline &amp; output is initiated  &amp; prediction is done through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170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716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Mushroom Classifier</vt:lpstr>
      <vt:lpstr>Objective &amp; Benefits</vt:lpstr>
      <vt:lpstr>Architecture </vt:lpstr>
      <vt:lpstr>Data Sharing Agreement </vt:lpstr>
      <vt:lpstr>Data Validation &amp; Transformation</vt:lpstr>
      <vt:lpstr>Data Insertion in Database</vt:lpstr>
      <vt:lpstr>Model Training</vt:lpstr>
      <vt:lpstr>Model Selection &amp; Evaluation</vt:lpstr>
      <vt:lpstr>Prediction</vt:lpstr>
      <vt:lpstr>Q&amp;A</vt:lpstr>
      <vt:lpstr>Q&amp;A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Classifier</dc:title>
  <dc:creator>ayushgandhi904@gmail.com</dc:creator>
  <cp:lastModifiedBy>ayushgandhi904@gmail.com</cp:lastModifiedBy>
  <cp:revision>10</cp:revision>
  <dcterms:created xsi:type="dcterms:W3CDTF">2023-06-28T05:29:07Z</dcterms:created>
  <dcterms:modified xsi:type="dcterms:W3CDTF">2023-06-28T07:12:25Z</dcterms:modified>
</cp:coreProperties>
</file>