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61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59" r:id="rId14"/>
    <p:sldId id="262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79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85918F-F6E6-43F5-AF1D-5D958CBAAE96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F8253-878A-4E1B-82EE-37CC096F4F2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85918F-F6E6-43F5-AF1D-5D958CBAAE96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F8253-878A-4E1B-82EE-37CC096F4F2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85918F-F6E6-43F5-AF1D-5D958CBAAE96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F8253-878A-4E1B-82EE-37CC096F4F2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85918F-F6E6-43F5-AF1D-5D958CBAAE96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F8253-878A-4E1B-82EE-37CC096F4F2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85918F-F6E6-43F5-AF1D-5D958CBAAE96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F8253-878A-4E1B-82EE-37CC096F4F2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85918F-F6E6-43F5-AF1D-5D958CBAAE96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F8253-878A-4E1B-82EE-37CC096F4F2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85918F-F6E6-43F5-AF1D-5D958CBAAE96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F8253-878A-4E1B-82EE-37CC096F4F2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85918F-F6E6-43F5-AF1D-5D958CBAAE96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F8253-878A-4E1B-82EE-37CC096F4F2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85918F-F6E6-43F5-AF1D-5D958CBAAE96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F8253-878A-4E1B-82EE-37CC096F4F2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85918F-F6E6-43F5-AF1D-5D958CBAAE96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F8253-878A-4E1B-82EE-37CC096F4F2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85918F-F6E6-43F5-AF1D-5D958CBAAE96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F8253-878A-4E1B-82EE-37CC096F4F2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D85918F-F6E6-43F5-AF1D-5D958CBAAE96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65F8253-878A-4E1B-82EE-37CC096F4F2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uclidlabs.i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2" y="3645024"/>
            <a:ext cx="6833592" cy="2868168"/>
          </a:xfrm>
        </p:spPr>
        <p:txBody>
          <a:bodyPr>
            <a:normAutofit/>
          </a:bodyPr>
          <a:lstStyle/>
          <a:p>
            <a:r>
              <a:rPr lang="en-IN" sz="4800" dirty="0" smtClean="0"/>
              <a:t>PCB FABRICATION :</a:t>
            </a:r>
            <a:br>
              <a:rPr lang="en-IN" sz="4800" dirty="0" smtClean="0"/>
            </a:br>
            <a:r>
              <a:rPr lang="en-IN" sz="4800" dirty="0" smtClean="0"/>
              <a:t>FOR HIGH POWER      ELECTRONICS		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14338" name="AutoShape 2" descr="PCB Design – The Top 5 Mistakes Made on Printed Circuit Board Layout |  PREDICTABLE DESIG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4340" name="AutoShape 4" descr="PCB Design – The Top 5 Mistakes Made on Printed Circuit Board Layout |  PREDICTABLE DESIG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4342" name="AutoShape 6" descr="7 Fatal Mistakes to Avoid on Your PCB Design | Make: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4344" name="AutoShape 8" descr="7 Fatal Mistakes to Avoid on Your PCB Design | Make: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4346" name="Picture 10" descr="PCB Design – The Top 5 Mistakes Made on Printed Circuit Board Layout |  PREDICTABLE DESIG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916832"/>
            <a:ext cx="4023304" cy="2232247"/>
          </a:xfrm>
          <a:prstGeom prst="rect">
            <a:avLst/>
          </a:prstGeom>
          <a:noFill/>
        </p:spPr>
      </p:pic>
      <p:pic>
        <p:nvPicPr>
          <p:cNvPr id="18434" name="Picture 2" descr="Basics of PCBs (What is PCB, Types of PCB, PCB Materials &amp; PCB Software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268760"/>
            <a:ext cx="3240360" cy="254049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Mesh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/>
          </a:bodyPr>
          <a:lstStyle/>
          <a:p>
            <a:r>
              <a:rPr lang="en-IN" u="sng" dirty="0" smtClean="0"/>
              <a:t>Mesh number</a:t>
            </a:r>
            <a:r>
              <a:rPr lang="en-IN" dirty="0" smtClean="0"/>
              <a:t>: Number of opening per inch(linearly)of a mesh 	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      LOW                    HIGH</a:t>
            </a:r>
          </a:p>
          <a:p>
            <a:r>
              <a:rPr lang="en-IN" u="sng" dirty="0" smtClean="0"/>
              <a:t>Material type</a:t>
            </a:r>
            <a:r>
              <a:rPr lang="en-IN" dirty="0" smtClean="0"/>
              <a:t>: Nylon , Polyester , Stainless Steel</a:t>
            </a:r>
          </a:p>
          <a:p>
            <a:endParaRPr lang="en-IN" dirty="0"/>
          </a:p>
        </p:txBody>
      </p:sp>
      <p:sp>
        <p:nvSpPr>
          <p:cNvPr id="8194" name="AutoShape 2" descr="Intersecting perpendicular lined seamless pattern. Repeating mesh texture  with black perpendicular cro… | Heart coloring pages, Seamless patterns,  Textures patter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6" name="Picture 4" descr="ᐈ Mesh texture stock vectors, Royalty Free mesh backgrounds | download on  Depositphotos®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636912"/>
            <a:ext cx="2232248" cy="2088232"/>
          </a:xfrm>
          <a:prstGeom prst="rect">
            <a:avLst/>
          </a:prstGeom>
          <a:noFill/>
        </p:spPr>
      </p:pic>
      <p:pic>
        <p:nvPicPr>
          <p:cNvPr id="8200" name="Picture 8" descr="Download wallpapers metal mesh on a white background, metal mesh texture,  wire mesh texture, wire mesh background, grid texture for desktop free.  Pictures for desktop fre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708920"/>
            <a:ext cx="2763549" cy="1728192"/>
          </a:xfrm>
          <a:prstGeom prst="rect">
            <a:avLst/>
          </a:prstGeom>
          <a:noFill/>
        </p:spPr>
      </p:pic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IMS Manufacturing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Substrate cleaning</a:t>
            </a: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Dielectric layer</a:t>
            </a:r>
          </a:p>
          <a:p>
            <a:pPr marL="596646" indent="-514350">
              <a:buNone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               a)Printing(100 mesh , snap off </a:t>
            </a:r>
          </a:p>
          <a:p>
            <a:pPr marL="596646" indent="-514350">
              <a:buNone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                                        +</a:t>
            </a:r>
          </a:p>
          <a:p>
            <a:pPr marL="596646" indent="-514350">
              <a:buNone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                  Levelling (Room Temp 10 minutes )</a:t>
            </a:r>
          </a:p>
          <a:p>
            <a:pPr>
              <a:buNone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                b)Drying (150-200 degC 5-8 minutes)</a:t>
            </a:r>
          </a:p>
          <a:p>
            <a:pPr>
              <a:buNone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                               +</a:t>
            </a:r>
          </a:p>
          <a:p>
            <a:pPr>
              <a:buNone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                    Firing(at 570 degC 7minutes)</a:t>
            </a: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Conductor layer</a:t>
            </a:r>
          </a:p>
          <a:p>
            <a:endParaRPr lang="en-IN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 using  </a:t>
            </a:r>
            <a:r>
              <a:rPr lang="en-IN" dirty="0" smtClean="0">
                <a:solidFill>
                  <a:srgbClr val="0070C0"/>
                </a:solidFill>
              </a:rPr>
              <a:t>KICAD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Arial" pitchFamily="34" charset="0"/>
                <a:cs typeface="Arial" pitchFamily="34" charset="0"/>
              </a:rPr>
              <a:t>Schematic diagram of  CLAP CIRCUIT</a:t>
            </a:r>
          </a:p>
          <a:p>
            <a:pPr>
              <a:buNone/>
            </a:pPr>
            <a:endParaRPr lang="en-IN" sz="2800" dirty="0"/>
          </a:p>
        </p:txBody>
      </p:sp>
      <p:pic>
        <p:nvPicPr>
          <p:cNvPr id="5" name="Picture 4" descr="Screenshot (2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060848"/>
            <a:ext cx="7632848" cy="4536504"/>
          </a:xfrm>
          <a:prstGeom prst="rect">
            <a:avLst/>
          </a:prstGeom>
        </p:spPr>
      </p:pic>
      <p:pic>
        <p:nvPicPr>
          <p:cNvPr id="6146" name="Picture 2" descr="KiCad gets native Altium import – Milliamp Technologies Lt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188640"/>
            <a:ext cx="1224136" cy="122413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for Fabrication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dirty="0" smtClean="0">
                <a:latin typeface="Arial" pitchFamily="34" charset="0"/>
                <a:cs typeface="Arial" pitchFamily="34" charset="0"/>
              </a:rPr>
              <a:t>Schematic diagram using KICAD.</a:t>
            </a:r>
          </a:p>
          <a:p>
            <a:r>
              <a:rPr lang="en-IN" sz="3000" dirty="0" smtClean="0">
                <a:latin typeface="Arial" pitchFamily="34" charset="0"/>
                <a:cs typeface="Arial" pitchFamily="34" charset="0"/>
              </a:rPr>
              <a:t>Cleaning of copper board to remove oxidized layer.</a:t>
            </a:r>
          </a:p>
          <a:p>
            <a:r>
              <a:rPr lang="en-IN" sz="3000" dirty="0" smtClean="0">
                <a:latin typeface="Arial" pitchFamily="34" charset="0"/>
                <a:cs typeface="Arial" pitchFamily="34" charset="0"/>
              </a:rPr>
              <a:t>Pattern transfer.</a:t>
            </a:r>
          </a:p>
          <a:p>
            <a:r>
              <a:rPr lang="en-IN" sz="3000" dirty="0" smtClean="0">
                <a:latin typeface="Arial" pitchFamily="34" charset="0"/>
                <a:cs typeface="Arial" pitchFamily="34" charset="0"/>
              </a:rPr>
              <a:t>Etching using FeCl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IN" sz="3000" dirty="0" smtClean="0">
                <a:latin typeface="Arial" pitchFamily="34" charset="0"/>
                <a:cs typeface="Arial" pitchFamily="34" charset="0"/>
              </a:rPr>
              <a:t>Cleaning of ink.</a:t>
            </a:r>
          </a:p>
          <a:p>
            <a:r>
              <a:rPr lang="en-IN" sz="3000" dirty="0" smtClean="0">
                <a:latin typeface="Arial" pitchFamily="34" charset="0"/>
                <a:cs typeface="Arial" pitchFamily="34" charset="0"/>
              </a:rPr>
              <a:t>Drilling of holes.</a:t>
            </a:r>
          </a:p>
          <a:p>
            <a:r>
              <a:rPr lang="en-IN" sz="3000" dirty="0" smtClean="0">
                <a:latin typeface="Arial" pitchFamily="34" charset="0"/>
                <a:cs typeface="Arial" pitchFamily="34" charset="0"/>
              </a:rPr>
              <a:t>Soldering components.</a:t>
            </a:r>
            <a:endParaRPr lang="en-IN" sz="3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APPLICATIONS OF PCB</a:t>
            </a:r>
            <a:endParaRPr lang="en-IN" sz="4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458" name="Picture 2" descr="Circuit Board Builder: Pcb Us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268760"/>
            <a:ext cx="7200800" cy="501791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www.euclidlabs.in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Course-PCB fabrication</a:t>
            </a:r>
          </a:p>
          <a:p>
            <a:pPr>
              <a:buNone/>
            </a:pPr>
            <a:r>
              <a:rPr lang="en-IN" dirty="0" smtClean="0"/>
              <a:t>                - Videos and study material by </a:t>
            </a:r>
          </a:p>
          <a:p>
            <a:pPr>
              <a:buNone/>
            </a:pPr>
            <a:r>
              <a:rPr lang="en-IN" dirty="0" smtClean="0"/>
              <a:t>                 </a:t>
            </a:r>
            <a:r>
              <a:rPr lang="en-IN" dirty="0" err="1" smtClean="0"/>
              <a:t>Tarun</a:t>
            </a:r>
            <a:r>
              <a:rPr lang="en-IN" dirty="0" smtClean="0"/>
              <a:t> </a:t>
            </a:r>
            <a:r>
              <a:rPr lang="en-IN" dirty="0" err="1" smtClean="0"/>
              <a:t>Jha</a:t>
            </a:r>
            <a:r>
              <a:rPr lang="en-IN" dirty="0" smtClean="0"/>
              <a:t> (CEO)</a:t>
            </a:r>
          </a:p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6995120" cy="6480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EUCLIDS LABS,DEHRADUN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340768"/>
            <a:ext cx="4288520" cy="4907632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600" dirty="0" smtClean="0">
                <a:latin typeface="Arial" pitchFamily="34" charset="0"/>
                <a:cs typeface="Arial" pitchFamily="34" charset="0"/>
              </a:rPr>
              <a:t> It is an R&amp;D lab in Dehradun and currently they are working on developing </a:t>
            </a:r>
            <a:r>
              <a:rPr lang="en-IN" sz="2600" b="1" dirty="0" smtClean="0">
                <a:latin typeface="Arial" pitchFamily="34" charset="0"/>
                <a:cs typeface="Arial" pitchFamily="34" charset="0"/>
              </a:rPr>
              <a:t>efficient and inexpensive </a:t>
            </a:r>
            <a:r>
              <a:rPr lang="en-IN" sz="2600" dirty="0" smtClean="0">
                <a:latin typeface="Arial" pitchFamily="34" charset="0"/>
                <a:cs typeface="Arial" pitchFamily="34" charset="0"/>
              </a:rPr>
              <a:t>substitutes for Metal Clad Printed Circuit Boards (MCPCB) used in high power LED lights.</a:t>
            </a:r>
          </a:p>
          <a:p>
            <a:r>
              <a:rPr lang="en-IN" sz="2600" dirty="0" smtClean="0">
                <a:latin typeface="Arial" pitchFamily="34" charset="0"/>
                <a:cs typeface="Arial" pitchFamily="34" charset="0"/>
              </a:rPr>
              <a:t>Start-up by Tarun Jha (CEO of Euclids Labs)</a:t>
            </a:r>
          </a:p>
        </p:txBody>
      </p:sp>
      <p:sp>
        <p:nvSpPr>
          <p:cNvPr id="2050" name="AutoShape 2" descr="Logo with White Background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052" name="AutoShape 4" descr="Logo with White Background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054" name="AutoShape 6" descr="Logo with White Background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2056" name="Picture 8" descr="Industry Oriented Online Training | Learn Practical Skills for Indust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1556792"/>
            <a:ext cx="2313929" cy="165618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PRINTED CIRCUIT BOARD(PCB)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784464" cy="4663440"/>
          </a:xfrm>
        </p:spPr>
        <p:txBody>
          <a:bodyPr>
            <a:normAutofit/>
          </a:bodyPr>
          <a:lstStyle/>
          <a:p>
            <a:r>
              <a:rPr lang="en-IN" sz="2200" dirty="0" smtClean="0">
                <a:latin typeface="Arial" pitchFamily="34" charset="0"/>
                <a:cs typeface="Arial" pitchFamily="34" charset="0"/>
              </a:rPr>
              <a:t> A PCB is a thin board in which conductive pathways are fabricated onto board, connecting different components on the board such as transistors, resistors, and integrated circuits.</a:t>
            </a:r>
            <a:endParaRPr lang="en-IN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AutoShape 2" descr="What Is Copper Clad Laminate (CCL)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028" name="AutoShape 4" descr="What Is Copper Clad Laminate (CCL)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030" name="AutoShape 6" descr="What Is Copper Clad Laminate (CCL)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034" name="Picture 10" descr="What Is Copper Clad Laminate (CCL)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7" y="1556792"/>
            <a:ext cx="2559710" cy="158417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220072" y="335699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            TOP VIEW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8" name="Picture 14" descr="What Is Single Layer PCB?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4509120"/>
            <a:ext cx="4536504" cy="1305129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635896" y="5877272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CROSS-SECTIONAL VIEW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PCB MADE OF...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PCBS are made of </a:t>
            </a:r>
          </a:p>
          <a:p>
            <a:pPr>
              <a:buNone/>
            </a:pPr>
            <a:endParaRPr lang="en-IN" sz="1800" dirty="0" smtClean="0">
              <a:latin typeface="Algerian" pitchFamily="82" charset="0"/>
            </a:endParaRPr>
          </a:p>
          <a:p>
            <a:pPr>
              <a:buNone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FR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4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lame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Retardant</a:t>
            </a:r>
          </a:p>
          <a:p>
            <a:endParaRPr lang="en-IN" sz="1600" dirty="0" smtClean="0"/>
          </a:p>
          <a:p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   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LIMITATIONS :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POOR FLEXIBILTY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POOR THERMAL CONDUCTIVITY(O.25-0.4 W/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m.k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Low Glass Transition Temperature ( 120-140 deg C)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Low luminous efficiency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483768" y="2564904"/>
            <a:ext cx="144016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067944" y="2420888"/>
            <a:ext cx="4752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200" b="1" dirty="0" smtClean="0">
                <a:latin typeface="Arial" pitchFamily="34" charset="0"/>
                <a:cs typeface="Arial" pitchFamily="34" charset="0"/>
              </a:rPr>
              <a:t>Fibre glass reinforced epoxy </a:t>
            </a:r>
            <a:endParaRPr lang="en-IN" sz="2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Metal Clad Printed Circuit Board</a:t>
            </a:r>
            <a:br>
              <a:rPr lang="en-IN" dirty="0" smtClean="0"/>
            </a:br>
            <a:r>
              <a:rPr lang="en-IN" dirty="0" smtClean="0"/>
              <a:t>                 (MCPCB)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1905000"/>
          </a:xfrm>
        </p:spPr>
        <p:txBody>
          <a:bodyPr/>
          <a:lstStyle/>
          <a:p>
            <a:r>
              <a:rPr lang="en-IN" dirty="0" smtClean="0"/>
              <a:t>        FR</a:t>
            </a:r>
            <a:r>
              <a:rPr lang="en-IN" sz="2000" dirty="0" smtClean="0"/>
              <a:t>4 </a:t>
            </a:r>
          </a:p>
          <a:p>
            <a:pPr>
              <a:buNone/>
            </a:pPr>
            <a:r>
              <a:rPr lang="en-IN" sz="2000" dirty="0" smtClean="0"/>
              <a:t>              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Aluminium or Copper substrate</a:t>
            </a:r>
            <a:endParaRPr lang="en-IN" dirty="0"/>
          </a:p>
        </p:txBody>
      </p:sp>
      <p:pic>
        <p:nvPicPr>
          <p:cNvPr id="22530" name="Picture 2" descr="What is a metal core PCB? - TOP10 PCB | All Answers About PCB Circuit Bo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484784"/>
            <a:ext cx="2736304" cy="2414284"/>
          </a:xfrm>
          <a:prstGeom prst="rect">
            <a:avLst/>
          </a:prstGeom>
          <a:noFill/>
        </p:spPr>
      </p:pic>
      <p:sp>
        <p:nvSpPr>
          <p:cNvPr id="14" name="Plus 13"/>
          <p:cNvSpPr/>
          <p:nvPr/>
        </p:nvSpPr>
        <p:spPr>
          <a:xfrm>
            <a:off x="2627784" y="2132856"/>
            <a:ext cx="504056" cy="432048"/>
          </a:xfrm>
          <a:prstGeom prst="mathPlu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22532" name="AutoShape 4" descr="Cutting a MCPCB - Electrical Engineering Stack Exchan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34" name="AutoShape 6" descr="Cutting a MCPCB - Electrical Engineering Stack Exchan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36" name="AutoShape 8" descr="Cutting a MCPCB - Electrical Engineering Stack Exchan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38" name="AutoShape 10" descr="Cutting a MCPCB - Electrical Engineering Stack Exchan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40" name="AutoShape 12" descr="For the Journal “Electrical and Electronic Engineering”, SAPUB Design of PCB  for Power LEDs – Thermal Investiga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42" name="AutoShape 14" descr="For the Journal “Electrical and Electronic Engineering”, SAPUB Design of PCB  for Power LEDs – Thermal Investiga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44" name="AutoShape 16" descr="For the Journal “Electrical and Electronic Engineering”, SAPUB Design of PCB  for Power LEDs – Thermal Investiga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2" name="Picture 21" descr="UTJP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3789040"/>
            <a:ext cx="7272808" cy="288032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400" dirty="0" smtClean="0"/>
              <a:t>PCB v/s MCPCB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(heat dissipation )</a:t>
            </a:r>
            <a:endParaRPr lang="en-IN" dirty="0"/>
          </a:p>
        </p:txBody>
      </p:sp>
      <p:pic>
        <p:nvPicPr>
          <p:cNvPr id="6" name="Picture 5" descr="Screenshot (8).png"/>
          <p:cNvPicPr>
            <a:picLocks noChangeAspect="1"/>
          </p:cNvPicPr>
          <p:nvPr/>
        </p:nvPicPr>
        <p:blipFill>
          <a:blip r:embed="rId2" cstate="print">
            <a:lum bright="-10000" contrast="30000"/>
          </a:blip>
          <a:stretch>
            <a:fillRect/>
          </a:stretch>
        </p:blipFill>
        <p:spPr>
          <a:xfrm>
            <a:off x="1115616" y="1556792"/>
            <a:ext cx="7776864" cy="5040560"/>
          </a:xfrm>
          <a:prstGeom prst="rect">
            <a:avLst/>
          </a:prstGeom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INSULATED METAL SUBSTRATE (IMS)</a:t>
            </a:r>
            <a:endParaRPr lang="en-IN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87624" y="1340768"/>
            <a:ext cx="3657600" cy="4572000"/>
          </a:xfrm>
        </p:spPr>
        <p:txBody>
          <a:bodyPr/>
          <a:lstStyle/>
          <a:p>
            <a:r>
              <a:rPr lang="en-IN" dirty="0" smtClean="0"/>
              <a:t>Circuits are mounted directly on Al substrate.</a:t>
            </a:r>
          </a:p>
          <a:p>
            <a:r>
              <a:rPr lang="en-IN" dirty="0" smtClean="0"/>
              <a:t>More efficient and cheaper than PCBs and MCPCBs.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23554" name="Picture 2" descr="IMS Board - SCHWEIZER ELECTRONIC 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268760"/>
            <a:ext cx="3744416" cy="2165861"/>
          </a:xfrm>
          <a:prstGeom prst="rect">
            <a:avLst/>
          </a:prstGeom>
          <a:noFill/>
        </p:spPr>
      </p:pic>
      <p:pic>
        <p:nvPicPr>
          <p:cNvPr id="7" name="Picture 6" descr="Screenshot (10).png"/>
          <p:cNvPicPr>
            <a:picLocks noChangeAspect="1"/>
          </p:cNvPicPr>
          <p:nvPr/>
        </p:nvPicPr>
        <p:blipFill>
          <a:blip r:embed="rId3" cstate="print">
            <a:lum bright="10000" contrast="30000"/>
          </a:blip>
          <a:stretch>
            <a:fillRect/>
          </a:stretch>
        </p:blipFill>
        <p:spPr>
          <a:xfrm>
            <a:off x="2195736" y="4149080"/>
            <a:ext cx="5800223" cy="18615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59832" y="616530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CROSS SECTIONAL VIEW </a:t>
            </a:r>
            <a:endParaRPr lang="en-IN" dirty="0"/>
          </a:p>
        </p:txBody>
      </p:sp>
    </p:spTree>
  </p:cSld>
  <p:clrMapOvr>
    <a:masterClrMapping/>
  </p:clrMapOvr>
  <p:transition spd="med"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            MCPCB v/s IMS</a:t>
            </a:r>
            <a:br>
              <a:rPr lang="en-IN" dirty="0" smtClean="0"/>
            </a:br>
            <a:r>
              <a:rPr lang="en-IN" dirty="0" smtClean="0"/>
              <a:t>            (heat dissipation)</a:t>
            </a:r>
            <a:endParaRPr lang="en-IN" dirty="0"/>
          </a:p>
        </p:txBody>
      </p:sp>
      <p:pic>
        <p:nvPicPr>
          <p:cNvPr id="5" name="Content Placeholder 4" descr="Screenshot (12).png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>
            <a:lum contrast="20000"/>
          </a:blip>
          <a:stretch>
            <a:fillRect/>
          </a:stretch>
        </p:blipFill>
        <p:spPr>
          <a:xfrm>
            <a:off x="1259632" y="1484784"/>
            <a:ext cx="7632848" cy="5184775"/>
          </a:xfrm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SCREEN PRINTING</a:t>
            </a:r>
            <a:endParaRPr lang="en-IN" dirty="0"/>
          </a:p>
        </p:txBody>
      </p:sp>
      <p:pic>
        <p:nvPicPr>
          <p:cNvPr id="4098" name="Picture 2" descr="What is Screen Printing? A Step-by-Step Guide to Silk Screen Printing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2411760" y="1196752"/>
            <a:ext cx="5472480" cy="41737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403648" y="5013176"/>
            <a:ext cx="7416824" cy="1107996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algn="ctr"/>
            <a:r>
              <a:rPr lang="en-IN" sz="2200" dirty="0" smtClean="0">
                <a:latin typeface="Arial" pitchFamily="34" charset="0"/>
                <a:cs typeface="Arial" pitchFamily="34" charset="0"/>
              </a:rPr>
              <a:t>Screen printing is a printing</a:t>
            </a:r>
            <a:r>
              <a:rPr lang="en-IN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technique where a mesh is used to transfer ink onto a substrate, except in areas made impermeable to the ink by a blocking stencil.</a:t>
            </a:r>
            <a:endParaRPr lang="en-IN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688</TotalTime>
  <Words>297</Words>
  <Application>Microsoft Office PowerPoint</Application>
  <PresentationFormat>On-screen Show (4:3)</PresentationFormat>
  <Paragraphs>70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PCB FABRICATION : FOR HIGH POWER      ELECTRONICS   </vt:lpstr>
      <vt:lpstr>EUCLIDS LABS,DEHRADUN</vt:lpstr>
      <vt:lpstr>PRINTED CIRCUIT BOARD(PCB)</vt:lpstr>
      <vt:lpstr>PCB MADE OF... </vt:lpstr>
      <vt:lpstr>Metal Clad Printed Circuit Board                  (MCPCB)</vt:lpstr>
      <vt:lpstr>PCB v/s MCPCB  (heat dissipation )</vt:lpstr>
      <vt:lpstr>INSULATED METAL SUBSTRATE (IMS)</vt:lpstr>
      <vt:lpstr>             MCPCB v/s IMS             (heat dissipation)</vt:lpstr>
      <vt:lpstr>        SCREEN PRINTING</vt:lpstr>
      <vt:lpstr>      Mesh Classification</vt:lpstr>
      <vt:lpstr>IMS Manufacturing Process</vt:lpstr>
      <vt:lpstr>Project  using  KICAD </vt:lpstr>
      <vt:lpstr>Steps for Fabrication</vt:lpstr>
      <vt:lpstr>        APPLICATIONS OF PCB</vt:lpstr>
      <vt:lpstr>            REFERENCES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PCB FABRICATION    </dc:title>
  <dc:creator>Gupta Sudhir</dc:creator>
  <cp:lastModifiedBy>Gupta Sudhir</cp:lastModifiedBy>
  <cp:revision>80</cp:revision>
  <dcterms:created xsi:type="dcterms:W3CDTF">2020-10-12T04:37:44Z</dcterms:created>
  <dcterms:modified xsi:type="dcterms:W3CDTF">2020-11-09T14:15:55Z</dcterms:modified>
</cp:coreProperties>
</file>