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0"/>
          </a:solidFill>
        </a:fill>
      </a:tcStyle>
    </a:wholeTbl>
    <a:band2H>
      <a:tcTxStyle b="def" i="def"/>
      <a:tcStyle>
        <a:tcBdr/>
        <a:fill>
          <a:solidFill>
            <a:srgbClr val="E6EAF0"/>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CCD2"/>
          </a:solidFill>
        </a:fill>
      </a:tcStyle>
    </a:wholeTbl>
    <a:band2H>
      <a:tcTxStyle b="def" i="def"/>
      <a:tcStyle>
        <a:tcBdr/>
        <a:fill>
          <a:solidFill>
            <a:srgbClr val="EEE7E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D5CC"/>
          </a:solidFill>
        </a:fill>
      </a:tcStyle>
    </a:wholeTbl>
    <a:band2H>
      <a:tcTxStyle b="def" i="def"/>
      <a:tcStyle>
        <a:tcBdr/>
        <a:fill>
          <a:solidFill>
            <a:srgbClr val="FDEB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18" name="Shape 418"/>
          <p:cNvSpPr/>
          <p:nvPr>
            <p:ph type="sldImg"/>
          </p:nvPr>
        </p:nvSpPr>
        <p:spPr>
          <a:xfrm>
            <a:off x="1143000" y="685800"/>
            <a:ext cx="4572000" cy="3429000"/>
          </a:xfrm>
          <a:prstGeom prst="rect">
            <a:avLst/>
          </a:prstGeom>
        </p:spPr>
        <p:txBody>
          <a:bodyPr/>
          <a:lstStyle/>
          <a:p>
            <a:pPr/>
          </a:p>
        </p:txBody>
      </p:sp>
      <p:sp>
        <p:nvSpPr>
          <p:cNvPr id="419" name="Shape 4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 Id="rId3" Type="http://schemas.openxmlformats.org/officeDocument/2006/relationships/image" Target="../media/image2.bmp"/><Relationship Id="rId4" Type="http://schemas.openxmlformats.org/officeDocument/2006/relationships/image" Target="../media/image3.bmp"/><Relationship Id="rId5" Type="http://schemas.openxmlformats.org/officeDocument/2006/relationships/image" Target="../media/image4.bmp"/><Relationship Id="rId6" Type="http://schemas.openxmlformats.org/officeDocument/2006/relationships/image" Target="../media/image5.bmp"/><Relationship Id="rId7" Type="http://schemas.openxmlformats.org/officeDocument/2006/relationships/image" Target="../media/image6.bmp"/><Relationship Id="rId8" Type="http://schemas.openxmlformats.org/officeDocument/2006/relationships/image" Target="../media/image7.bmp"/><Relationship Id="rId9" Type="http://schemas.openxmlformats.org/officeDocument/2006/relationships/image" Target="../media/image8.bmp"/><Relationship Id="rId10" Type="http://schemas.openxmlformats.org/officeDocument/2006/relationships/image" Target="../media/image9.bmp"/></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 Id="rId3" Type="http://schemas.openxmlformats.org/officeDocument/2006/relationships/image" Target="../media/image2.bmp"/><Relationship Id="rId4" Type="http://schemas.openxmlformats.org/officeDocument/2006/relationships/image" Target="../media/image3.bmp"/><Relationship Id="rId5" Type="http://schemas.openxmlformats.org/officeDocument/2006/relationships/image" Target="../media/image4.bmp"/><Relationship Id="rId6" Type="http://schemas.openxmlformats.org/officeDocument/2006/relationships/image" Target="../media/image5.bmp"/></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 Id="rId3" Type="http://schemas.openxmlformats.org/officeDocument/2006/relationships/image" Target="../media/image2.bmp"/><Relationship Id="rId4" Type="http://schemas.openxmlformats.org/officeDocument/2006/relationships/image" Target="../media/image3.bmp"/><Relationship Id="rId5" Type="http://schemas.openxmlformats.org/officeDocument/2006/relationships/image" Target="../media/image4.bmp"/><Relationship Id="rId6" Type="http://schemas.openxmlformats.org/officeDocument/2006/relationships/image" Target="../media/image5.bmp"/></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 Id="rId3" Type="http://schemas.openxmlformats.org/officeDocument/2006/relationships/image" Target="../media/image2.bmp"/><Relationship Id="rId4" Type="http://schemas.openxmlformats.org/officeDocument/2006/relationships/image" Target="../media/image3.bmp"/><Relationship Id="rId5" Type="http://schemas.openxmlformats.org/officeDocument/2006/relationships/image" Target="../media/image4.bmp"/><Relationship Id="rId6" Type="http://schemas.openxmlformats.org/officeDocument/2006/relationships/image" Target="../media/image5.bmp"/><Relationship Id="rId7" Type="http://schemas.openxmlformats.org/officeDocument/2006/relationships/image" Target="../media/image6.bmp"/><Relationship Id="rId8" Type="http://schemas.openxmlformats.org/officeDocument/2006/relationships/image" Target="../media/image7.bmp"/></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 Id="rId3" Type="http://schemas.openxmlformats.org/officeDocument/2006/relationships/image" Target="../media/image2.bmp"/><Relationship Id="rId4" Type="http://schemas.openxmlformats.org/officeDocument/2006/relationships/image" Target="../media/image3.bmp"/><Relationship Id="rId5" Type="http://schemas.openxmlformats.org/officeDocument/2006/relationships/image" Target="../media/image4.bmp"/><Relationship Id="rId6" Type="http://schemas.openxmlformats.org/officeDocument/2006/relationships/image" Target="../media/image5.bmp"/><Relationship Id="rId7" Type="http://schemas.openxmlformats.org/officeDocument/2006/relationships/image" Target="../media/image6.bmp"/><Relationship Id="rId8" Type="http://schemas.openxmlformats.org/officeDocument/2006/relationships/image" Target="../media/image9.bmp"/></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 Id="rId3" Type="http://schemas.openxmlformats.org/officeDocument/2006/relationships/image" Target="../media/image2.bmp"/><Relationship Id="rId4" Type="http://schemas.openxmlformats.org/officeDocument/2006/relationships/image" Target="../media/image3.bmp"/><Relationship Id="rId5" Type="http://schemas.openxmlformats.org/officeDocument/2006/relationships/image" Target="../media/image4.bmp"/><Relationship Id="rId6" Type="http://schemas.openxmlformats.org/officeDocument/2006/relationships/image" Target="../media/image5.bmp"/><Relationship Id="rId7" Type="http://schemas.openxmlformats.org/officeDocument/2006/relationships/image" Target="../media/image6.bmp"/><Relationship Id="rId8" Type="http://schemas.openxmlformats.org/officeDocument/2006/relationships/image" Target="../media/image9.bmp"/><Relationship Id="rId9" Type="http://schemas.openxmlformats.org/officeDocument/2006/relationships/image" Target="../media/image10.bmp"/></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 Id="rId3" Type="http://schemas.openxmlformats.org/officeDocument/2006/relationships/image" Target="../media/image2.bmp"/><Relationship Id="rId4" Type="http://schemas.openxmlformats.org/officeDocument/2006/relationships/image" Target="../media/image3.bmp"/><Relationship Id="rId5" Type="http://schemas.openxmlformats.org/officeDocument/2006/relationships/image" Target="../media/image4.bmp"/><Relationship Id="rId6" Type="http://schemas.openxmlformats.org/officeDocument/2006/relationships/image" Target="../media/image5.bmp"/><Relationship Id="rId7" Type="http://schemas.openxmlformats.org/officeDocument/2006/relationships/image" Target="../media/image8.bmp"/><Relationship Id="rId8" Type="http://schemas.openxmlformats.org/officeDocument/2006/relationships/image" Target="../media/image9.bmp"/><Relationship Id="rId9" Type="http://schemas.openxmlformats.org/officeDocument/2006/relationships/image" Target="../media/image10.bmp"/></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 Id="rId3" Type="http://schemas.openxmlformats.org/officeDocument/2006/relationships/image" Target="../media/image2.bmp"/><Relationship Id="rId4" Type="http://schemas.openxmlformats.org/officeDocument/2006/relationships/image" Target="../media/image3.bmp"/><Relationship Id="rId5" Type="http://schemas.openxmlformats.org/officeDocument/2006/relationships/image" Target="../media/image4.bmp"/><Relationship Id="rId6" Type="http://schemas.openxmlformats.org/officeDocument/2006/relationships/image" Target="../media/image5.bmp"/><Relationship Id="rId7" Type="http://schemas.openxmlformats.org/officeDocument/2006/relationships/image" Target="../media/image8.bmp"/></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 Id="rId3" Type="http://schemas.openxmlformats.org/officeDocument/2006/relationships/image" Target="../media/image2.bmp"/><Relationship Id="rId4" Type="http://schemas.openxmlformats.org/officeDocument/2006/relationships/image" Target="../media/image3.bmp"/><Relationship Id="rId5" Type="http://schemas.openxmlformats.org/officeDocument/2006/relationships/image" Target="../media/image4.bmp"/><Relationship Id="rId6" Type="http://schemas.openxmlformats.org/officeDocument/2006/relationships/image" Target="../media/image5.bmp"/></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FFFFFF"/>
        </a:solidFill>
      </p:bgPr>
    </p:bg>
    <p:spTree>
      <p:nvGrpSpPr>
        <p:cNvPr id="1" name=""/>
        <p:cNvGrpSpPr/>
        <p:nvPr/>
      </p:nvGrpSpPr>
      <p:grpSpPr>
        <a:xfrm>
          <a:off x="0" y="0"/>
          <a:ext cx="0" cy="0"/>
          <a:chOff x="0" y="0"/>
          <a:chExt cx="0" cy="0"/>
        </a:xfrm>
      </p:grpSpPr>
      <p:sp>
        <p:nvSpPr>
          <p:cNvPr id="36" name="Rectangle 4"/>
          <p:cNvSpPr/>
          <p:nvPr/>
        </p:nvSpPr>
        <p:spPr>
          <a:xfrm>
            <a:off x="0" y="0"/>
            <a:ext cx="12192000" cy="6858001"/>
          </a:xfrm>
          <a:prstGeom prst="rect">
            <a:avLst/>
          </a:prstGeom>
          <a:solidFill>
            <a:srgbClr val="299CAB"/>
          </a:solidFill>
          <a:ln w="12700">
            <a:miter lim="400000"/>
          </a:ln>
        </p:spPr>
        <p:txBody>
          <a:bodyPr lIns="45719" rIns="45719" anchor="ctr"/>
          <a:lstStyle/>
          <a:p>
            <a:pPr algn="ctr">
              <a:defRPr>
                <a:solidFill>
                  <a:srgbClr val="FFFFFF"/>
                </a:solidFill>
              </a:defRPr>
            </a:pPr>
          </a:p>
        </p:txBody>
      </p:sp>
      <p:sp>
        <p:nvSpPr>
          <p:cNvPr id="37" name="Freeform: Shape 9"/>
          <p:cNvSpPr/>
          <p:nvPr/>
        </p:nvSpPr>
        <p:spPr>
          <a:xfrm>
            <a:off x="-1" y="1"/>
            <a:ext cx="12192003" cy="685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359" y="0"/>
                </a:lnTo>
                <a:lnTo>
                  <a:pt x="18178" y="8552"/>
                </a:lnTo>
                <a:lnTo>
                  <a:pt x="19996" y="8552"/>
                </a:lnTo>
                <a:lnTo>
                  <a:pt x="21600" y="11398"/>
                </a:lnTo>
                <a:lnTo>
                  <a:pt x="21600" y="21600"/>
                </a:lnTo>
                <a:lnTo>
                  <a:pt x="0" y="21600"/>
                </a:lnTo>
                <a:close/>
              </a:path>
            </a:pathLst>
          </a:custGeom>
          <a:solidFill>
            <a:schemeClr val="accent2">
              <a:alpha val="74000"/>
            </a:schemeClr>
          </a:solidFill>
          <a:ln w="12700">
            <a:miter lim="400000"/>
          </a:ln>
        </p:spPr>
        <p:txBody>
          <a:bodyPr lIns="45719" rIns="45719" anchor="ctr"/>
          <a:lstStyle/>
          <a:p>
            <a:pPr algn="ctr">
              <a:defRPr>
                <a:solidFill>
                  <a:srgbClr val="FFFFFF"/>
                </a:solidFill>
              </a:defRPr>
            </a:pPr>
          </a:p>
        </p:txBody>
      </p:sp>
      <p:sp>
        <p:nvSpPr>
          <p:cNvPr id="38" name="Freeform: Shape 17"/>
          <p:cNvSpPr/>
          <p:nvPr/>
        </p:nvSpPr>
        <p:spPr>
          <a:xfrm flipV="1" rot="16200000">
            <a:off x="2964808" y="-2364446"/>
            <a:ext cx="6862745" cy="11591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9765"/>
                </a:lnTo>
                <a:lnTo>
                  <a:pt x="13048" y="9765"/>
                </a:lnTo>
                <a:lnTo>
                  <a:pt x="13048" y="9765"/>
                </a:lnTo>
                <a:lnTo>
                  <a:pt x="21600" y="9765"/>
                </a:lnTo>
                <a:lnTo>
                  <a:pt x="13048" y="4694"/>
                </a:lnTo>
                <a:lnTo>
                  <a:pt x="13048" y="2548"/>
                </a:lnTo>
                <a:lnTo>
                  <a:pt x="8737" y="0"/>
                </a:lnTo>
                <a:lnTo>
                  <a:pt x="0" y="0"/>
                </a:lnTo>
                <a:lnTo>
                  <a:pt x="0" y="21600"/>
                </a:lnTo>
                <a:close/>
              </a:path>
            </a:pathLst>
          </a:custGeom>
          <a:blipFill>
            <a:blip r:embed="rId2"/>
          </a:blipFill>
          <a:ln w="12700">
            <a:miter lim="400000"/>
          </a:ln>
        </p:spPr>
        <p:txBody>
          <a:bodyPr lIns="45719" rIns="45719" anchor="ctr"/>
          <a:lstStyle/>
          <a:p>
            <a:pPr algn="ctr">
              <a:defRPr>
                <a:solidFill>
                  <a:srgbClr val="FFFFFF"/>
                </a:solidFill>
              </a:defRPr>
            </a:pPr>
          </a:p>
        </p:txBody>
      </p:sp>
      <p:sp>
        <p:nvSpPr>
          <p:cNvPr id="39" name="Freeform: Shape 11"/>
          <p:cNvSpPr/>
          <p:nvPr/>
        </p:nvSpPr>
        <p:spPr>
          <a:xfrm flipV="1" rot="16200000">
            <a:off x="2664629" y="-2669372"/>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blipFill>
            <a:blip r:embed="rId3"/>
          </a:blipFill>
          <a:ln w="12700">
            <a:miter lim="400000"/>
          </a:ln>
        </p:spPr>
        <p:txBody>
          <a:bodyPr lIns="45719" rIns="45719" anchor="ctr"/>
          <a:lstStyle/>
          <a:p>
            <a:pPr algn="ctr">
              <a:defRPr>
                <a:solidFill>
                  <a:srgbClr val="FFFFFF"/>
                </a:solidFill>
              </a:defRPr>
            </a:pPr>
          </a:p>
        </p:txBody>
      </p:sp>
      <p:sp>
        <p:nvSpPr>
          <p:cNvPr id="40" name="Freeform: Shape 7"/>
          <p:cNvSpPr/>
          <p:nvPr/>
        </p:nvSpPr>
        <p:spPr>
          <a:xfrm flipV="1" rot="16200000">
            <a:off x="2664629" y="-2669372"/>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solidFill>
            <a:srgbClr val="003352">
              <a:alpha val="90000"/>
            </a:srgbClr>
          </a:solidFill>
          <a:ln w="12700">
            <a:miter lim="400000"/>
          </a:ln>
        </p:spPr>
        <p:txBody>
          <a:bodyPr lIns="45719" rIns="45719" anchor="ctr"/>
          <a:lstStyle/>
          <a:p>
            <a:pPr algn="ctr">
              <a:defRPr>
                <a:solidFill>
                  <a:srgbClr val="FFFFFF"/>
                </a:solidFill>
              </a:defRPr>
            </a:pPr>
          </a:p>
        </p:txBody>
      </p:sp>
      <p:sp>
        <p:nvSpPr>
          <p:cNvPr id="41" name="Title 1"/>
          <p:cNvSpPr txBox="1"/>
          <p:nvPr/>
        </p:nvSpPr>
        <p:spPr>
          <a:xfrm>
            <a:off x="490219" y="542925"/>
            <a:ext cx="11122661" cy="561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pc="-70" sz="3200">
                <a:solidFill>
                  <a:srgbClr val="FFFFFF"/>
                </a:solidFill>
                <a:latin typeface="Trebuchet MS"/>
                <a:ea typeface="Trebuchet MS"/>
                <a:cs typeface="Trebuchet MS"/>
                <a:sym typeface="Trebuchet MS"/>
              </a:defRPr>
            </a:lvl1pPr>
          </a:lstStyle>
          <a:p>
            <a:pPr/>
            <a:r>
              <a:t>Click to edit Master title style</a:t>
            </a:r>
          </a:p>
        </p:txBody>
      </p:sp>
      <p:grpSp>
        <p:nvGrpSpPr>
          <p:cNvPr id="44" name="Group 11"/>
          <p:cNvGrpSpPr/>
          <p:nvPr/>
        </p:nvGrpSpPr>
        <p:grpSpPr>
          <a:xfrm>
            <a:off x="337243" y="-378678"/>
            <a:ext cx="863478" cy="757355"/>
            <a:chOff x="0" y="0"/>
            <a:chExt cx="863476" cy="757354"/>
          </a:xfrm>
        </p:grpSpPr>
        <p:sp>
          <p:nvSpPr>
            <p:cNvPr id="42" name="Freeform: Shape 15"/>
            <p:cNvSpPr/>
            <p:nvPr/>
          </p:nvSpPr>
          <p:spPr>
            <a:xfrm rot="18900000">
              <a:off x="217034" y="110911"/>
              <a:ext cx="535531" cy="535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3" name="Freeform: Shape 16"/>
            <p:cNvSpPr/>
            <p:nvPr/>
          </p:nvSpPr>
          <p:spPr>
            <a:xfrm flipH="1" rot="2700000">
              <a:off x="107255" y="119740"/>
              <a:ext cx="517876" cy="517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rotWithShape="1">
              <a:blip r:embed="rId4"/>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47" name="Group 14"/>
          <p:cNvGrpSpPr/>
          <p:nvPr/>
        </p:nvGrpSpPr>
        <p:grpSpPr>
          <a:xfrm>
            <a:off x="-2" y="1357408"/>
            <a:ext cx="12192003" cy="4846322"/>
            <a:chOff x="0" y="0"/>
            <a:chExt cx="12192001" cy="4846321"/>
          </a:xfrm>
        </p:grpSpPr>
        <p:sp>
          <p:nvSpPr>
            <p:cNvPr id="45" name="Rectangle: Single Corner Snipped 18"/>
            <p:cNvSpPr/>
            <p:nvPr/>
          </p:nvSpPr>
          <p:spPr>
            <a:xfrm flipH="1" rot="10800000">
              <a:off x="-1" y="0"/>
              <a:ext cx="12192001" cy="4846321"/>
            </a:xfrm>
            <a:prstGeom prst="rect">
              <a:avLst/>
            </a:prstGeom>
            <a:blipFill rotWithShape="1">
              <a:blip r:embed="rId5"/>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6" name="Rectangle: Single Corner Snipped 2"/>
            <p:cNvSpPr/>
            <p:nvPr/>
          </p:nvSpPr>
          <p:spPr>
            <a:xfrm flipH="1" rot="10800000">
              <a:off x="0" y="0"/>
              <a:ext cx="12192001" cy="48463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911" y="0"/>
                  </a:lnTo>
                  <a:lnTo>
                    <a:pt x="21600" y="4249"/>
                  </a:lnTo>
                  <a:lnTo>
                    <a:pt x="21600" y="21600"/>
                  </a:lnTo>
                  <a:lnTo>
                    <a:pt x="0" y="2160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48" name="Freeform: Shape 23"/>
          <p:cNvSpPr/>
          <p:nvPr/>
        </p:nvSpPr>
        <p:spPr>
          <a:xfrm flipH="1">
            <a:off x="10782300" y="5448296"/>
            <a:ext cx="1409700" cy="1409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a:blip r:embed="rId6"/>
          </a:blipFill>
          <a:ln w="12700">
            <a:miter lim="400000"/>
          </a:ln>
        </p:spPr>
        <p:txBody>
          <a:bodyPr lIns="45719" rIns="45719" anchor="ctr"/>
          <a:lstStyle/>
          <a:p>
            <a:pPr algn="ctr">
              <a:defRPr>
                <a:solidFill>
                  <a:srgbClr val="FFFFFF"/>
                </a:solidFill>
              </a:defRPr>
            </a:pPr>
          </a:p>
        </p:txBody>
      </p:sp>
      <p:sp>
        <p:nvSpPr>
          <p:cNvPr id="49" name="Slide Number"/>
          <p:cNvSpPr txBox="1"/>
          <p:nvPr>
            <p:ph type="sldNum" sz="quarter" idx="2"/>
          </p:nvPr>
        </p:nvSpPr>
        <p:spPr>
          <a:prstGeom prst="rect">
            <a:avLst/>
          </a:prstGeom>
        </p:spPr>
        <p:txBody>
          <a:bodyPr/>
          <a:lstStyle/>
          <a:p>
            <a:pPr/>
            <a:fld id="{86CB4B4D-7CA3-9044-876B-883B54F8677D}" type="slidenum"/>
          </a:p>
        </p:txBody>
      </p:sp>
      <p:sp>
        <p:nvSpPr>
          <p:cNvPr id="50" name="Rectangle 20"/>
          <p:cNvSpPr/>
          <p:nvPr/>
        </p:nvSpPr>
        <p:spPr>
          <a:xfrm>
            <a:off x="0" y="0"/>
            <a:ext cx="12192000" cy="6858000"/>
          </a:xfrm>
          <a:prstGeom prst="rect">
            <a:avLst/>
          </a:prstGeom>
          <a:solidFill>
            <a:schemeClr val="accent1"/>
          </a:solidFill>
          <a:ln w="12700">
            <a:miter lim="400000"/>
          </a:ln>
        </p:spPr>
        <p:txBody>
          <a:bodyPr lIns="45719" rIns="45719" anchor="ctr"/>
          <a:lstStyle/>
          <a:p>
            <a:pPr algn="ctr">
              <a:defRPr>
                <a:solidFill>
                  <a:srgbClr val="FFFFFF"/>
                </a:solidFill>
              </a:defRPr>
            </a:pPr>
          </a:p>
        </p:txBody>
      </p:sp>
      <p:grpSp>
        <p:nvGrpSpPr>
          <p:cNvPr id="64" name="Group 6"/>
          <p:cNvGrpSpPr/>
          <p:nvPr/>
        </p:nvGrpSpPr>
        <p:grpSpPr>
          <a:xfrm>
            <a:off x="-2269808" y="-751384"/>
            <a:ext cx="14461810" cy="7609385"/>
            <a:chOff x="0" y="0"/>
            <a:chExt cx="14461808" cy="7609383"/>
          </a:xfrm>
        </p:grpSpPr>
        <p:grpSp>
          <p:nvGrpSpPr>
            <p:cNvPr id="57" name="Group 7"/>
            <p:cNvGrpSpPr/>
            <p:nvPr/>
          </p:nvGrpSpPr>
          <p:grpSpPr>
            <a:xfrm>
              <a:off x="2253508" y="751383"/>
              <a:ext cx="12208301" cy="6858001"/>
              <a:chOff x="0" y="0"/>
              <a:chExt cx="12208299" cy="6858000"/>
            </a:xfrm>
          </p:grpSpPr>
          <p:sp>
            <p:nvSpPr>
              <p:cNvPr id="51" name="Freeform: Shape 14"/>
              <p:cNvSpPr/>
              <p:nvPr/>
            </p:nvSpPr>
            <p:spPr>
              <a:xfrm flipH="1">
                <a:off x="1" y="0"/>
                <a:ext cx="12208299" cy="685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170" y="0"/>
                    </a:moveTo>
                    <a:lnTo>
                      <a:pt x="0" y="0"/>
                    </a:lnTo>
                    <a:lnTo>
                      <a:pt x="0" y="21600"/>
                    </a:lnTo>
                    <a:lnTo>
                      <a:pt x="21600" y="21600"/>
                    </a:lnTo>
                    <a:lnTo>
                      <a:pt x="21600" y="9911"/>
                    </a:lnTo>
                    <a:lnTo>
                      <a:pt x="18318" y="4069"/>
                    </a:lnTo>
                    <a:lnTo>
                      <a:pt x="17456" y="4069"/>
                    </a:lnTo>
                    <a:close/>
                  </a:path>
                </a:pathLst>
              </a:custGeom>
              <a:solidFill>
                <a:schemeClr val="accent2">
                  <a:alpha val="74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2" name="Freeform: Shape 15"/>
              <p:cNvSpPr/>
              <p:nvPr/>
            </p:nvSpPr>
            <p:spPr>
              <a:xfrm rot="16200000">
                <a:off x="2683297" y="-2667002"/>
                <a:ext cx="6858001" cy="121920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859"/>
                    </a:moveTo>
                    <a:lnTo>
                      <a:pt x="21600" y="21600"/>
                    </a:lnTo>
                    <a:lnTo>
                      <a:pt x="16891" y="21600"/>
                    </a:lnTo>
                    <a:lnTo>
                      <a:pt x="16891" y="21600"/>
                    </a:lnTo>
                    <a:lnTo>
                      <a:pt x="0" y="21600"/>
                    </a:lnTo>
                    <a:lnTo>
                      <a:pt x="0" y="0"/>
                    </a:lnTo>
                    <a:lnTo>
                      <a:pt x="11148" y="0"/>
                    </a:lnTo>
                    <a:lnTo>
                      <a:pt x="17531" y="3591"/>
                    </a:lnTo>
                    <a:lnTo>
                      <a:pt x="17531" y="4563"/>
                    </a:lnTo>
                    <a:lnTo>
                      <a:pt x="21600" y="6859"/>
                    </a:lnTo>
                    <a:lnTo>
                      <a:pt x="17531" y="6859"/>
                    </a:lnTo>
                    <a:lnTo>
                      <a:pt x="17531" y="6859"/>
                    </a:lnTo>
                    <a:close/>
                  </a:path>
                </a:pathLst>
              </a:custGeom>
              <a:blipFill rotWithShape="1">
                <a:blip r:embed="rId7"/>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3" name="Right Triangle 16"/>
              <p:cNvSpPr/>
              <p:nvPr/>
            </p:nvSpPr>
            <p:spPr>
              <a:xfrm rot="5400000">
                <a:off x="40922" y="-4747"/>
                <a:ext cx="2819400" cy="2828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4" name="Right Triangle 17"/>
              <p:cNvSpPr/>
              <p:nvPr/>
            </p:nvSpPr>
            <p:spPr>
              <a:xfrm rot="5400000">
                <a:off x="20715" y="-4423"/>
                <a:ext cx="2627090" cy="2635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blipFill rotWithShape="1">
                <a:blip r:embed="rId8"/>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5" name="Right Triangle 18"/>
              <p:cNvSpPr/>
              <p:nvPr/>
            </p:nvSpPr>
            <p:spPr>
              <a:xfrm rot="5400000">
                <a:off x="4034" y="-4035"/>
                <a:ext cx="2397088" cy="24051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alpha val="48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6" name="Freeform: Shape 19"/>
              <p:cNvSpPr/>
              <p:nvPr/>
            </p:nvSpPr>
            <p:spPr>
              <a:xfrm rot="16200000">
                <a:off x="2683297" y="-2667002"/>
                <a:ext cx="6858001" cy="121920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859"/>
                    </a:moveTo>
                    <a:lnTo>
                      <a:pt x="21600" y="21600"/>
                    </a:lnTo>
                    <a:lnTo>
                      <a:pt x="16891" y="21600"/>
                    </a:lnTo>
                    <a:lnTo>
                      <a:pt x="16891" y="21600"/>
                    </a:lnTo>
                    <a:lnTo>
                      <a:pt x="0" y="21600"/>
                    </a:lnTo>
                    <a:lnTo>
                      <a:pt x="0" y="0"/>
                    </a:lnTo>
                    <a:lnTo>
                      <a:pt x="11148" y="0"/>
                    </a:lnTo>
                    <a:lnTo>
                      <a:pt x="17531" y="3591"/>
                    </a:lnTo>
                    <a:lnTo>
                      <a:pt x="17531" y="4563"/>
                    </a:lnTo>
                    <a:lnTo>
                      <a:pt x="21600" y="6859"/>
                    </a:lnTo>
                    <a:lnTo>
                      <a:pt x="17531" y="6859"/>
                    </a:lnTo>
                    <a:lnTo>
                      <a:pt x="17531" y="6859"/>
                    </a:lnTo>
                    <a:close/>
                  </a:path>
                </a:pathLst>
              </a:custGeom>
              <a:solidFill>
                <a:srgbClr val="003352">
                  <a:alpha val="9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58" name="Freeform: Shape 12"/>
            <p:cNvSpPr/>
            <p:nvPr/>
          </p:nvSpPr>
          <p:spPr>
            <a:xfrm flipH="1" rot="18900000">
              <a:off x="665098" y="2149220"/>
              <a:ext cx="3211379" cy="32113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9" name="Freeform: Shape 9"/>
            <p:cNvSpPr/>
            <p:nvPr/>
          </p:nvSpPr>
          <p:spPr>
            <a:xfrm rot="18900000">
              <a:off x="1408030" y="747627"/>
              <a:ext cx="2676647" cy="1356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50" y="0"/>
                  </a:moveTo>
                  <a:lnTo>
                    <a:pt x="21600" y="21600"/>
                  </a:lnTo>
                  <a:lnTo>
                    <a:pt x="0" y="21600"/>
                  </a:lnTo>
                  <a:lnTo>
                    <a:pt x="0" y="21009"/>
                  </a:lnTo>
                  <a:close/>
                </a:path>
              </a:pathLst>
            </a:custGeom>
            <a:blipFill rotWithShape="1">
              <a:blip r:embed="rId9"/>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0" name="Freeform: Shape 12"/>
            <p:cNvSpPr/>
            <p:nvPr/>
          </p:nvSpPr>
          <p:spPr>
            <a:xfrm rot="13500000">
              <a:off x="1043705" y="2488845"/>
              <a:ext cx="2416017" cy="2416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rotWithShape="1">
              <a:blip r:embed="rId10"/>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63" name="Group 11"/>
            <p:cNvGrpSpPr/>
            <p:nvPr/>
          </p:nvGrpSpPr>
          <p:grpSpPr>
            <a:xfrm>
              <a:off x="1194430" y="5109349"/>
              <a:ext cx="2150754" cy="2150754"/>
              <a:chOff x="0" y="0"/>
              <a:chExt cx="2150753" cy="2150753"/>
            </a:xfrm>
          </p:grpSpPr>
          <p:sp>
            <p:nvSpPr>
              <p:cNvPr id="61" name="Freeform: Shape 12"/>
              <p:cNvSpPr/>
              <p:nvPr/>
            </p:nvSpPr>
            <p:spPr>
              <a:xfrm flipH="1" rot="18900000">
                <a:off x="314970" y="314970"/>
                <a:ext cx="1520813" cy="1520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2" name="Freeform: Shape 12"/>
              <p:cNvSpPr/>
              <p:nvPr/>
            </p:nvSpPr>
            <p:spPr>
              <a:xfrm rot="13500000">
                <a:off x="494267" y="475806"/>
                <a:ext cx="1144153" cy="11441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rotWithShape="1">
                <a:blip r:embed="rId10"/>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sp>
        <p:nvSpPr>
          <p:cNvPr id="65" name="TITLE"/>
          <p:cNvSpPr txBox="1"/>
          <p:nvPr>
            <p:ph type="title" hasCustomPrompt="1"/>
          </p:nvPr>
        </p:nvSpPr>
        <p:spPr>
          <a:xfrm>
            <a:off x="2761488" y="2395727"/>
            <a:ext cx="7077457" cy="1243585"/>
          </a:xfrm>
          <a:prstGeom prst="rect">
            <a:avLst/>
          </a:prstGeom>
        </p:spPr>
        <p:txBody>
          <a:bodyPr anchor="b"/>
          <a:lstStyle>
            <a:lvl1pPr>
              <a:defRPr spc="0" sz="6600">
                <a:solidFill>
                  <a:schemeClr val="accent2"/>
                </a:solidFill>
              </a:defRPr>
            </a:lvl1pPr>
          </a:lstStyle>
          <a:p>
            <a:pPr/>
            <a:r>
              <a:t>TITLE</a:t>
            </a:r>
          </a:p>
        </p:txBody>
      </p:sp>
      <p:sp>
        <p:nvSpPr>
          <p:cNvPr id="66" name="Body Level One…"/>
          <p:cNvSpPr txBox="1"/>
          <p:nvPr>
            <p:ph type="body" sz="quarter" idx="1"/>
          </p:nvPr>
        </p:nvSpPr>
        <p:spPr>
          <a:xfrm>
            <a:off x="2761488" y="3721608"/>
            <a:ext cx="7077457" cy="868681"/>
          </a:xfrm>
          <a:prstGeom prst="rect">
            <a:avLst/>
          </a:prstGeom>
        </p:spPr>
        <p:txBody>
          <a:bodyPr/>
          <a:lstStyle>
            <a:lvl1pPr>
              <a:buClrTx/>
              <a:buSzTx/>
              <a:buFontTx/>
              <a:buNone/>
              <a:defRPr spc="300" sz="1800">
                <a:solidFill>
                  <a:srgbClr val="FFFFFF"/>
                </a:solidFill>
              </a:defRPr>
            </a:lvl1pPr>
            <a:lvl2pPr marL="628650" indent="-171450">
              <a:buClrTx/>
              <a:buFontTx/>
              <a:defRPr spc="300" sz="1800">
                <a:solidFill>
                  <a:srgbClr val="FFFFFF"/>
                </a:solidFill>
              </a:defRPr>
            </a:lvl2pPr>
            <a:lvl3pPr marL="1120139" indent="-205739">
              <a:buClrTx/>
              <a:buFontTx/>
              <a:defRPr spc="300" sz="1800">
                <a:solidFill>
                  <a:srgbClr val="FFFFFF"/>
                </a:solidFill>
              </a:defRPr>
            </a:lvl3pPr>
            <a:lvl4pPr marL="1600200" indent="-228600">
              <a:buClrTx/>
              <a:buFontTx/>
              <a:defRPr spc="300" sz="1800">
                <a:solidFill>
                  <a:srgbClr val="FFFFFF"/>
                </a:solidFill>
              </a:defRPr>
            </a:lvl4pPr>
            <a:lvl5pPr marL="2057400" indent="-228600">
              <a:buClrTx/>
              <a:buFontTx/>
              <a:defRPr spc="300" sz="1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235" name="Slide Number"/>
          <p:cNvSpPr txBox="1"/>
          <p:nvPr>
            <p:ph type="sldNum" sz="quarter" idx="2"/>
          </p:nvPr>
        </p:nvSpPr>
        <p:spPr>
          <a:prstGeom prst="rect">
            <a:avLst/>
          </a:prstGeom>
        </p:spPr>
        <p:txBody>
          <a:bodyPr/>
          <a:lstStyle/>
          <a:p>
            <a:pPr/>
            <a:fld id="{86CB4B4D-7CA3-9044-876B-883B54F8677D}" type="slidenum"/>
          </a:p>
        </p:txBody>
      </p:sp>
      <p:sp>
        <p:nvSpPr>
          <p:cNvPr id="236" name="Title Text"/>
          <p:cNvSpPr txBox="1"/>
          <p:nvPr>
            <p:ph type="title"/>
          </p:nvPr>
        </p:nvSpPr>
        <p:spPr>
          <a:prstGeom prst="rect">
            <a:avLst/>
          </a:prstGeom>
        </p:spPr>
        <p:txBody>
          <a:bodyPr/>
          <a:lstStyle/>
          <a:p>
            <a:pPr/>
            <a:r>
              <a:t>Title Text</a:t>
            </a:r>
          </a:p>
        </p:txBody>
      </p:sp>
      <p:sp>
        <p:nvSpPr>
          <p:cNvPr id="237" name="Body Level One…"/>
          <p:cNvSpPr txBox="1"/>
          <p:nvPr>
            <p:ph type="body" sz="half" idx="1"/>
          </p:nvPr>
        </p:nvSpPr>
        <p:spPr>
          <a:xfrm>
            <a:off x="443364" y="1517715"/>
            <a:ext cx="5184439" cy="4659249"/>
          </a:xfrm>
          <a:prstGeom prst="rect">
            <a:avLst/>
          </a:prstGeom>
        </p:spPr>
        <p:txBody>
          <a:bodyPr/>
          <a:lstStyle>
            <a:lvl1pPr marL="457200" indent="-457200">
              <a:defRPr sz="2000">
                <a:solidFill>
                  <a:srgbClr val="FFFFFF"/>
                </a:solidFill>
              </a:defRPr>
            </a:lvl1pPr>
            <a:lvl2pPr marL="838200" indent="-381000">
              <a:defRPr sz="2000">
                <a:solidFill>
                  <a:srgbClr val="FFFFFF"/>
                </a:solidFill>
              </a:defRPr>
            </a:lvl2pPr>
            <a:lvl3pPr marL="1343025" indent="-428625">
              <a:defRPr sz="2000">
                <a:solidFill>
                  <a:srgbClr val="FFFFFF"/>
                </a:solidFill>
              </a:defRPr>
            </a:lvl3pPr>
            <a:lvl4pPr marL="1779814" indent="-408214">
              <a:defRPr sz="2000">
                <a:solidFill>
                  <a:srgbClr val="FFFFFF"/>
                </a:solidFill>
              </a:defRPr>
            </a:lvl4pPr>
            <a:lvl5pPr marL="2237014" indent="-408214">
              <a:defRPr sz="2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 Category">
    <p:spTree>
      <p:nvGrpSpPr>
        <p:cNvPr id="1" name=""/>
        <p:cNvGrpSpPr/>
        <p:nvPr/>
      </p:nvGrpSpPr>
      <p:grpSpPr>
        <a:xfrm>
          <a:off x="0" y="0"/>
          <a:ext cx="0" cy="0"/>
          <a:chOff x="0" y="0"/>
          <a:chExt cx="0" cy="0"/>
        </a:xfrm>
      </p:grpSpPr>
      <p:sp>
        <p:nvSpPr>
          <p:cNvPr id="244" name="Rectangle 4"/>
          <p:cNvSpPr/>
          <p:nvPr/>
        </p:nvSpPr>
        <p:spPr>
          <a:xfrm>
            <a:off x="0" y="0"/>
            <a:ext cx="12192000" cy="6858001"/>
          </a:xfrm>
          <a:prstGeom prst="rect">
            <a:avLst/>
          </a:prstGeom>
          <a:solidFill>
            <a:srgbClr val="299CAB"/>
          </a:solidFill>
          <a:ln w="12700">
            <a:miter lim="400000"/>
          </a:ln>
        </p:spPr>
        <p:txBody>
          <a:bodyPr lIns="45719" rIns="45719" anchor="ctr"/>
          <a:lstStyle/>
          <a:p>
            <a:pPr algn="ctr">
              <a:defRPr>
                <a:solidFill>
                  <a:srgbClr val="FFFFFF"/>
                </a:solidFill>
              </a:defRPr>
            </a:pPr>
          </a:p>
        </p:txBody>
      </p:sp>
      <p:sp>
        <p:nvSpPr>
          <p:cNvPr id="245" name="Freeform: Shape 9"/>
          <p:cNvSpPr/>
          <p:nvPr/>
        </p:nvSpPr>
        <p:spPr>
          <a:xfrm>
            <a:off x="-1" y="1"/>
            <a:ext cx="12192003" cy="685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359" y="0"/>
                </a:lnTo>
                <a:lnTo>
                  <a:pt x="18178" y="8552"/>
                </a:lnTo>
                <a:lnTo>
                  <a:pt x="19996" y="8552"/>
                </a:lnTo>
                <a:lnTo>
                  <a:pt x="21600" y="11398"/>
                </a:lnTo>
                <a:lnTo>
                  <a:pt x="21600" y="21600"/>
                </a:lnTo>
                <a:lnTo>
                  <a:pt x="0" y="21600"/>
                </a:lnTo>
                <a:close/>
              </a:path>
            </a:pathLst>
          </a:custGeom>
          <a:solidFill>
            <a:schemeClr val="accent2">
              <a:alpha val="74000"/>
            </a:schemeClr>
          </a:solidFill>
          <a:ln w="12700">
            <a:miter lim="400000"/>
          </a:ln>
        </p:spPr>
        <p:txBody>
          <a:bodyPr lIns="45719" rIns="45719" anchor="ctr"/>
          <a:lstStyle/>
          <a:p>
            <a:pPr algn="ctr">
              <a:defRPr>
                <a:solidFill>
                  <a:srgbClr val="FFFFFF"/>
                </a:solidFill>
              </a:defRPr>
            </a:pPr>
          </a:p>
        </p:txBody>
      </p:sp>
      <p:sp>
        <p:nvSpPr>
          <p:cNvPr id="246" name="Freeform: Shape 17"/>
          <p:cNvSpPr/>
          <p:nvPr/>
        </p:nvSpPr>
        <p:spPr>
          <a:xfrm flipV="1" rot="16200000">
            <a:off x="2964808" y="-2364446"/>
            <a:ext cx="6862745" cy="11591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9765"/>
                </a:lnTo>
                <a:lnTo>
                  <a:pt x="13048" y="9765"/>
                </a:lnTo>
                <a:lnTo>
                  <a:pt x="13048" y="9765"/>
                </a:lnTo>
                <a:lnTo>
                  <a:pt x="21600" y="9765"/>
                </a:lnTo>
                <a:lnTo>
                  <a:pt x="13048" y="4694"/>
                </a:lnTo>
                <a:lnTo>
                  <a:pt x="13048" y="2548"/>
                </a:lnTo>
                <a:lnTo>
                  <a:pt x="8737" y="0"/>
                </a:lnTo>
                <a:lnTo>
                  <a:pt x="0" y="0"/>
                </a:lnTo>
                <a:lnTo>
                  <a:pt x="0" y="21600"/>
                </a:lnTo>
                <a:close/>
              </a:path>
            </a:pathLst>
          </a:custGeom>
          <a:blipFill>
            <a:blip r:embed="rId2"/>
          </a:blipFill>
          <a:ln w="12700">
            <a:miter lim="400000"/>
          </a:ln>
        </p:spPr>
        <p:txBody>
          <a:bodyPr lIns="45719" rIns="45719" anchor="ctr"/>
          <a:lstStyle/>
          <a:p>
            <a:pPr algn="ctr">
              <a:defRPr>
                <a:solidFill>
                  <a:srgbClr val="FFFFFF"/>
                </a:solidFill>
              </a:defRPr>
            </a:pPr>
          </a:p>
        </p:txBody>
      </p:sp>
      <p:sp>
        <p:nvSpPr>
          <p:cNvPr id="247" name="Freeform: Shape 11"/>
          <p:cNvSpPr/>
          <p:nvPr/>
        </p:nvSpPr>
        <p:spPr>
          <a:xfrm flipV="1" rot="16200000">
            <a:off x="2664629" y="-2669372"/>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blipFill>
            <a:blip r:embed="rId3"/>
          </a:blipFill>
          <a:ln w="12700">
            <a:miter lim="400000"/>
          </a:ln>
        </p:spPr>
        <p:txBody>
          <a:bodyPr lIns="45719" rIns="45719" anchor="ctr"/>
          <a:lstStyle/>
          <a:p>
            <a:pPr algn="ctr">
              <a:defRPr>
                <a:solidFill>
                  <a:srgbClr val="FFFFFF"/>
                </a:solidFill>
              </a:defRPr>
            </a:pPr>
          </a:p>
        </p:txBody>
      </p:sp>
      <p:sp>
        <p:nvSpPr>
          <p:cNvPr id="248" name="Freeform: Shape 7"/>
          <p:cNvSpPr/>
          <p:nvPr/>
        </p:nvSpPr>
        <p:spPr>
          <a:xfrm flipV="1" rot="16200000">
            <a:off x="2664629" y="-2669372"/>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solidFill>
            <a:srgbClr val="003352">
              <a:alpha val="90000"/>
            </a:srgbClr>
          </a:solidFill>
          <a:ln w="12700">
            <a:miter lim="400000"/>
          </a:ln>
        </p:spPr>
        <p:txBody>
          <a:bodyPr lIns="45719" rIns="45719" anchor="ctr"/>
          <a:lstStyle/>
          <a:p>
            <a:pPr algn="ctr">
              <a:defRPr>
                <a:solidFill>
                  <a:srgbClr val="FFFFFF"/>
                </a:solidFill>
              </a:defRPr>
            </a:pPr>
          </a:p>
        </p:txBody>
      </p:sp>
      <p:sp>
        <p:nvSpPr>
          <p:cNvPr id="249" name="Title 1"/>
          <p:cNvSpPr txBox="1"/>
          <p:nvPr/>
        </p:nvSpPr>
        <p:spPr>
          <a:xfrm>
            <a:off x="490219" y="542925"/>
            <a:ext cx="11122661" cy="561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pc="-70" sz="3200">
                <a:solidFill>
                  <a:srgbClr val="FFFFFF"/>
                </a:solidFill>
                <a:latin typeface="Trebuchet MS"/>
                <a:ea typeface="Trebuchet MS"/>
                <a:cs typeface="Trebuchet MS"/>
                <a:sym typeface="Trebuchet MS"/>
              </a:defRPr>
            </a:lvl1pPr>
          </a:lstStyle>
          <a:p>
            <a:pPr/>
            <a:r>
              <a:t>Click to edit Master title style</a:t>
            </a:r>
          </a:p>
        </p:txBody>
      </p:sp>
      <p:grpSp>
        <p:nvGrpSpPr>
          <p:cNvPr id="252" name="Group 11"/>
          <p:cNvGrpSpPr/>
          <p:nvPr/>
        </p:nvGrpSpPr>
        <p:grpSpPr>
          <a:xfrm>
            <a:off x="337243" y="-378678"/>
            <a:ext cx="863478" cy="757355"/>
            <a:chOff x="0" y="0"/>
            <a:chExt cx="863476" cy="757354"/>
          </a:xfrm>
        </p:grpSpPr>
        <p:sp>
          <p:nvSpPr>
            <p:cNvPr id="250" name="Freeform: Shape 15"/>
            <p:cNvSpPr/>
            <p:nvPr/>
          </p:nvSpPr>
          <p:spPr>
            <a:xfrm rot="18900000">
              <a:off x="217034" y="110911"/>
              <a:ext cx="535531" cy="535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51" name="Freeform: Shape 16"/>
            <p:cNvSpPr/>
            <p:nvPr/>
          </p:nvSpPr>
          <p:spPr>
            <a:xfrm flipH="1" rot="2700000">
              <a:off x="107255" y="119740"/>
              <a:ext cx="517876" cy="517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rotWithShape="1">
              <a:blip r:embed="rId4"/>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255" name="Group 14"/>
          <p:cNvGrpSpPr/>
          <p:nvPr/>
        </p:nvGrpSpPr>
        <p:grpSpPr>
          <a:xfrm>
            <a:off x="-2" y="1357408"/>
            <a:ext cx="12192003" cy="4846322"/>
            <a:chOff x="0" y="0"/>
            <a:chExt cx="12192001" cy="4846321"/>
          </a:xfrm>
        </p:grpSpPr>
        <p:sp>
          <p:nvSpPr>
            <p:cNvPr id="253" name="Rectangle: Single Corner Snipped 18"/>
            <p:cNvSpPr/>
            <p:nvPr/>
          </p:nvSpPr>
          <p:spPr>
            <a:xfrm flipH="1" rot="10800000">
              <a:off x="-1" y="0"/>
              <a:ext cx="12192001" cy="4846321"/>
            </a:xfrm>
            <a:prstGeom prst="rect">
              <a:avLst/>
            </a:prstGeom>
            <a:blipFill rotWithShape="1">
              <a:blip r:embed="rId5"/>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54" name="Rectangle: Single Corner Snipped 2"/>
            <p:cNvSpPr/>
            <p:nvPr/>
          </p:nvSpPr>
          <p:spPr>
            <a:xfrm flipH="1" rot="10800000">
              <a:off x="0" y="0"/>
              <a:ext cx="12192001" cy="48463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911" y="0"/>
                  </a:lnTo>
                  <a:lnTo>
                    <a:pt x="21600" y="4249"/>
                  </a:lnTo>
                  <a:lnTo>
                    <a:pt x="21600" y="21600"/>
                  </a:lnTo>
                  <a:lnTo>
                    <a:pt x="0" y="2160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256" name="Freeform: Shape 23"/>
          <p:cNvSpPr/>
          <p:nvPr/>
        </p:nvSpPr>
        <p:spPr>
          <a:xfrm flipH="1">
            <a:off x="10782300" y="5448296"/>
            <a:ext cx="1409700" cy="1409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a:blip r:embed="rId6"/>
          </a:blipFill>
          <a:ln w="12700">
            <a:miter lim="400000"/>
          </a:ln>
        </p:spPr>
        <p:txBody>
          <a:bodyPr lIns="45719" rIns="45719" anchor="ctr"/>
          <a:lstStyle/>
          <a:p>
            <a:pPr algn="ctr">
              <a:defRPr>
                <a:solidFill>
                  <a:srgbClr val="FFFFFF"/>
                </a:solidFill>
              </a:defRPr>
            </a:pPr>
          </a:p>
        </p:txBody>
      </p:sp>
      <p:sp>
        <p:nvSpPr>
          <p:cNvPr id="257" name="Slide Number"/>
          <p:cNvSpPr txBox="1"/>
          <p:nvPr>
            <p:ph type="sldNum" sz="quarter" idx="2"/>
          </p:nvPr>
        </p:nvSpPr>
        <p:spPr>
          <a:prstGeom prst="rect">
            <a:avLst/>
          </a:prstGeom>
        </p:spPr>
        <p:txBody>
          <a:bodyPr/>
          <a:lstStyle/>
          <a:p>
            <a:pPr/>
            <a:fld id="{86CB4B4D-7CA3-9044-876B-883B54F8677D}" type="slidenum"/>
          </a:p>
        </p:txBody>
      </p:sp>
      <p:sp>
        <p:nvSpPr>
          <p:cNvPr id="258" name="Rectangle 10"/>
          <p:cNvSpPr/>
          <p:nvPr/>
        </p:nvSpPr>
        <p:spPr>
          <a:xfrm>
            <a:off x="0" y="0"/>
            <a:ext cx="12192000" cy="6884190"/>
          </a:xfrm>
          <a:prstGeom prst="rect">
            <a:avLst/>
          </a:prstGeom>
          <a:solidFill>
            <a:srgbClr val="299CAB"/>
          </a:solidFill>
          <a:ln w="12700">
            <a:miter lim="400000"/>
          </a:ln>
        </p:spPr>
        <p:txBody>
          <a:bodyPr lIns="45719" rIns="45719" anchor="ctr"/>
          <a:lstStyle/>
          <a:p>
            <a:pPr algn="ctr">
              <a:defRPr>
                <a:solidFill>
                  <a:srgbClr val="FFFFFF"/>
                </a:solidFill>
              </a:defRPr>
            </a:pPr>
          </a:p>
        </p:txBody>
      </p:sp>
      <p:sp>
        <p:nvSpPr>
          <p:cNvPr id="259" name="Freeform: Shape 9"/>
          <p:cNvSpPr/>
          <p:nvPr/>
        </p:nvSpPr>
        <p:spPr>
          <a:xfrm>
            <a:off x="-1" y="-1"/>
            <a:ext cx="12192003" cy="6884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359" y="0"/>
                </a:lnTo>
                <a:lnTo>
                  <a:pt x="18178" y="8552"/>
                </a:lnTo>
                <a:lnTo>
                  <a:pt x="19996" y="8552"/>
                </a:lnTo>
                <a:lnTo>
                  <a:pt x="21600" y="11398"/>
                </a:lnTo>
                <a:lnTo>
                  <a:pt x="21600" y="21600"/>
                </a:lnTo>
                <a:lnTo>
                  <a:pt x="0" y="21600"/>
                </a:lnTo>
                <a:close/>
              </a:path>
            </a:pathLst>
          </a:custGeom>
          <a:solidFill>
            <a:schemeClr val="accent2">
              <a:alpha val="74000"/>
            </a:schemeClr>
          </a:solidFill>
          <a:ln w="12700">
            <a:miter lim="400000"/>
          </a:ln>
        </p:spPr>
        <p:txBody>
          <a:bodyPr lIns="45719" rIns="45719" anchor="ctr"/>
          <a:lstStyle/>
          <a:p>
            <a:pPr algn="ctr">
              <a:defRPr>
                <a:solidFill>
                  <a:srgbClr val="FFFFFF"/>
                </a:solidFill>
              </a:defRPr>
            </a:pPr>
          </a:p>
        </p:txBody>
      </p:sp>
      <p:sp>
        <p:nvSpPr>
          <p:cNvPr id="260" name="Freeform: Shape 17"/>
          <p:cNvSpPr/>
          <p:nvPr/>
        </p:nvSpPr>
        <p:spPr>
          <a:xfrm flipV="1" rot="16200000">
            <a:off x="2964808" y="-2364446"/>
            <a:ext cx="6862745" cy="11591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9765"/>
                </a:lnTo>
                <a:lnTo>
                  <a:pt x="13048" y="9765"/>
                </a:lnTo>
                <a:lnTo>
                  <a:pt x="13048" y="9765"/>
                </a:lnTo>
                <a:lnTo>
                  <a:pt x="21600" y="9765"/>
                </a:lnTo>
                <a:lnTo>
                  <a:pt x="13048" y="4694"/>
                </a:lnTo>
                <a:lnTo>
                  <a:pt x="13048" y="2548"/>
                </a:lnTo>
                <a:lnTo>
                  <a:pt x="8737" y="0"/>
                </a:lnTo>
                <a:lnTo>
                  <a:pt x="0" y="0"/>
                </a:lnTo>
                <a:lnTo>
                  <a:pt x="0" y="21600"/>
                </a:lnTo>
                <a:close/>
              </a:path>
            </a:pathLst>
          </a:custGeom>
          <a:blipFill>
            <a:blip r:embed="rId2"/>
          </a:blipFill>
          <a:ln w="12700">
            <a:miter lim="400000"/>
          </a:ln>
        </p:spPr>
        <p:txBody>
          <a:bodyPr lIns="45719" rIns="45719" anchor="ctr"/>
          <a:lstStyle/>
          <a:p>
            <a:pPr algn="ctr">
              <a:defRPr>
                <a:solidFill>
                  <a:srgbClr val="FFFFFF"/>
                </a:solidFill>
              </a:defRPr>
            </a:pPr>
          </a:p>
        </p:txBody>
      </p:sp>
      <p:sp>
        <p:nvSpPr>
          <p:cNvPr id="261" name="Freeform: Shape 11"/>
          <p:cNvSpPr/>
          <p:nvPr/>
        </p:nvSpPr>
        <p:spPr>
          <a:xfrm flipV="1" rot="16200000">
            <a:off x="2664629" y="-2664627"/>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blipFill>
            <a:blip r:embed="rId3"/>
          </a:blipFill>
          <a:ln w="12700">
            <a:miter lim="400000"/>
          </a:ln>
        </p:spPr>
        <p:txBody>
          <a:bodyPr lIns="45719" rIns="45719" anchor="ctr"/>
          <a:lstStyle/>
          <a:p>
            <a:pPr algn="ctr">
              <a:defRPr>
                <a:solidFill>
                  <a:srgbClr val="FFFFFF"/>
                </a:solidFill>
              </a:defRPr>
            </a:pPr>
          </a:p>
        </p:txBody>
      </p:sp>
      <p:sp>
        <p:nvSpPr>
          <p:cNvPr id="262" name="Freeform: Shape 7"/>
          <p:cNvSpPr/>
          <p:nvPr/>
        </p:nvSpPr>
        <p:spPr>
          <a:xfrm flipV="1" rot="16200000">
            <a:off x="2664628" y="-2664627"/>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solidFill>
            <a:srgbClr val="003352">
              <a:alpha val="90000"/>
            </a:srgbClr>
          </a:solidFill>
          <a:ln w="12700">
            <a:miter lim="400000"/>
          </a:ln>
        </p:spPr>
        <p:txBody>
          <a:bodyPr lIns="45719" rIns="45719" anchor="ctr"/>
          <a:lstStyle/>
          <a:p>
            <a:pPr algn="ctr">
              <a:defRPr>
                <a:solidFill>
                  <a:srgbClr val="FFFFFF"/>
                </a:solidFill>
              </a:defRPr>
            </a:pPr>
          </a:p>
        </p:txBody>
      </p:sp>
      <p:sp>
        <p:nvSpPr>
          <p:cNvPr id="263" name="Title Text"/>
          <p:cNvSpPr txBox="1"/>
          <p:nvPr>
            <p:ph type="title"/>
          </p:nvPr>
        </p:nvSpPr>
        <p:spPr>
          <a:prstGeom prst="rect">
            <a:avLst/>
          </a:prstGeom>
        </p:spPr>
        <p:txBody>
          <a:bodyPr/>
          <a:lstStyle/>
          <a:p>
            <a:pPr/>
            <a:r>
              <a:t>Title Text</a:t>
            </a:r>
          </a:p>
        </p:txBody>
      </p:sp>
      <p:grpSp>
        <p:nvGrpSpPr>
          <p:cNvPr id="266" name="Group 14"/>
          <p:cNvGrpSpPr/>
          <p:nvPr/>
        </p:nvGrpSpPr>
        <p:grpSpPr>
          <a:xfrm>
            <a:off x="337243" y="-378678"/>
            <a:ext cx="863478" cy="757355"/>
            <a:chOff x="0" y="0"/>
            <a:chExt cx="863476" cy="757354"/>
          </a:xfrm>
        </p:grpSpPr>
        <p:sp>
          <p:nvSpPr>
            <p:cNvPr id="264" name="Freeform: Shape 15"/>
            <p:cNvSpPr/>
            <p:nvPr/>
          </p:nvSpPr>
          <p:spPr>
            <a:xfrm rot="18900000">
              <a:off x="217034" y="110911"/>
              <a:ext cx="535531" cy="535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65" name="Freeform: Shape 16"/>
            <p:cNvSpPr/>
            <p:nvPr/>
          </p:nvSpPr>
          <p:spPr>
            <a:xfrm flipH="1" rot="2700000">
              <a:off x="107255" y="119740"/>
              <a:ext cx="517876" cy="517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rotWithShape="1">
              <a:blip r:embed="rId4"/>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269" name="Group 5"/>
          <p:cNvGrpSpPr/>
          <p:nvPr/>
        </p:nvGrpSpPr>
        <p:grpSpPr>
          <a:xfrm>
            <a:off x="-2" y="1357408"/>
            <a:ext cx="12192003" cy="4846322"/>
            <a:chOff x="0" y="0"/>
            <a:chExt cx="12192001" cy="4846321"/>
          </a:xfrm>
        </p:grpSpPr>
        <p:sp>
          <p:nvSpPr>
            <p:cNvPr id="267" name="Rectangle: Single Corner Snipped 18"/>
            <p:cNvSpPr/>
            <p:nvPr/>
          </p:nvSpPr>
          <p:spPr>
            <a:xfrm flipH="1" rot="10800000">
              <a:off x="-1" y="0"/>
              <a:ext cx="12192001" cy="4846321"/>
            </a:xfrm>
            <a:prstGeom prst="rect">
              <a:avLst/>
            </a:prstGeom>
            <a:blipFill rotWithShape="1">
              <a:blip r:embed="rId5"/>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68" name="Rectangle: Single Corner Snipped 2"/>
            <p:cNvSpPr/>
            <p:nvPr/>
          </p:nvSpPr>
          <p:spPr>
            <a:xfrm flipH="1" rot="10800000">
              <a:off x="0" y="0"/>
              <a:ext cx="12192001" cy="48463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911" y="0"/>
                  </a:lnTo>
                  <a:lnTo>
                    <a:pt x="21600" y="4249"/>
                  </a:lnTo>
                  <a:lnTo>
                    <a:pt x="21600" y="21600"/>
                  </a:lnTo>
                  <a:lnTo>
                    <a:pt x="0" y="2160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270" name="Picture Placeholder 8"/>
          <p:cNvSpPr/>
          <p:nvPr>
            <p:ph type="pic" sz="quarter" idx="21"/>
          </p:nvPr>
        </p:nvSpPr>
        <p:spPr>
          <a:xfrm>
            <a:off x="978211" y="2096716"/>
            <a:ext cx="1259508" cy="1259507"/>
          </a:xfrm>
          <a:prstGeom prst="rect">
            <a:avLst/>
          </a:prstGeom>
          <a:ln w="38100">
            <a:solidFill>
              <a:schemeClr val="accent2"/>
            </a:solidFill>
            <a:round/>
          </a:ln>
        </p:spPr>
        <p:txBody>
          <a:bodyPr lIns="91439" rIns="91439">
            <a:noAutofit/>
          </a:bodyPr>
          <a:lstStyle/>
          <a:p>
            <a:pPr/>
          </a:p>
        </p:txBody>
      </p:sp>
      <p:sp>
        <p:nvSpPr>
          <p:cNvPr id="271" name="Picture Placeholder 8"/>
          <p:cNvSpPr/>
          <p:nvPr>
            <p:ph type="pic" sz="quarter" idx="22"/>
          </p:nvPr>
        </p:nvSpPr>
        <p:spPr>
          <a:xfrm>
            <a:off x="3222230" y="2096716"/>
            <a:ext cx="1259507" cy="1259507"/>
          </a:xfrm>
          <a:prstGeom prst="rect">
            <a:avLst/>
          </a:prstGeom>
          <a:ln w="38100">
            <a:solidFill>
              <a:schemeClr val="accent2"/>
            </a:solidFill>
            <a:round/>
          </a:ln>
        </p:spPr>
        <p:txBody>
          <a:bodyPr lIns="91439" rIns="91439">
            <a:noAutofit/>
          </a:bodyPr>
          <a:lstStyle/>
          <a:p>
            <a:pPr/>
          </a:p>
        </p:txBody>
      </p:sp>
      <p:sp>
        <p:nvSpPr>
          <p:cNvPr id="272" name="Picture Placeholder 8"/>
          <p:cNvSpPr/>
          <p:nvPr>
            <p:ph type="pic" sz="quarter" idx="23"/>
          </p:nvPr>
        </p:nvSpPr>
        <p:spPr>
          <a:xfrm>
            <a:off x="5466248" y="2096716"/>
            <a:ext cx="1259507" cy="1259507"/>
          </a:xfrm>
          <a:prstGeom prst="rect">
            <a:avLst/>
          </a:prstGeom>
          <a:ln w="38100">
            <a:solidFill>
              <a:schemeClr val="accent2"/>
            </a:solidFill>
            <a:round/>
          </a:ln>
        </p:spPr>
        <p:txBody>
          <a:bodyPr lIns="91439" rIns="91439">
            <a:noAutofit/>
          </a:bodyPr>
          <a:lstStyle/>
          <a:p>
            <a:pPr/>
          </a:p>
        </p:txBody>
      </p:sp>
      <p:sp>
        <p:nvSpPr>
          <p:cNvPr id="273" name="Picture Placeholder 8"/>
          <p:cNvSpPr/>
          <p:nvPr>
            <p:ph type="pic" sz="quarter" idx="24"/>
          </p:nvPr>
        </p:nvSpPr>
        <p:spPr>
          <a:xfrm>
            <a:off x="7710265" y="2096716"/>
            <a:ext cx="1259507" cy="1259507"/>
          </a:xfrm>
          <a:prstGeom prst="rect">
            <a:avLst/>
          </a:prstGeom>
          <a:ln w="38100">
            <a:solidFill>
              <a:schemeClr val="accent2"/>
            </a:solidFill>
            <a:round/>
          </a:ln>
        </p:spPr>
        <p:txBody>
          <a:bodyPr lIns="91439" rIns="91439">
            <a:noAutofit/>
          </a:bodyPr>
          <a:lstStyle/>
          <a:p>
            <a:pPr/>
          </a:p>
        </p:txBody>
      </p:sp>
      <p:sp>
        <p:nvSpPr>
          <p:cNvPr id="274" name="Picture Placeholder 8"/>
          <p:cNvSpPr/>
          <p:nvPr>
            <p:ph type="pic" sz="quarter" idx="25"/>
          </p:nvPr>
        </p:nvSpPr>
        <p:spPr>
          <a:xfrm>
            <a:off x="9954283" y="2096716"/>
            <a:ext cx="1259507" cy="1259507"/>
          </a:xfrm>
          <a:prstGeom prst="rect">
            <a:avLst/>
          </a:prstGeom>
          <a:ln w="38100">
            <a:solidFill>
              <a:schemeClr val="accent2"/>
            </a:solidFill>
            <a:round/>
          </a:ln>
        </p:spPr>
        <p:txBody>
          <a:bodyPr lIns="91439" rIns="91439">
            <a:noAutofit/>
          </a:bodyPr>
          <a:lstStyle/>
          <a:p>
            <a:pPr/>
          </a:p>
        </p:txBody>
      </p:sp>
      <p:sp>
        <p:nvSpPr>
          <p:cNvPr id="275" name="Body Level One…"/>
          <p:cNvSpPr txBox="1"/>
          <p:nvPr>
            <p:ph type="body" sz="quarter" idx="1"/>
          </p:nvPr>
        </p:nvSpPr>
        <p:spPr>
          <a:xfrm>
            <a:off x="719893" y="4240093"/>
            <a:ext cx="1776142" cy="1463041"/>
          </a:xfrm>
          <a:prstGeom prst="rect">
            <a:avLst/>
          </a:prstGeom>
        </p:spPr>
        <p:txBody>
          <a:bodyPr lIns="0" tIns="0" rIns="0" bIns="0"/>
          <a:lstStyle>
            <a:lvl1pPr marL="0" indent="0" algn="ctr">
              <a:lnSpc>
                <a:spcPct val="100000"/>
              </a:lnSpc>
              <a:spcBef>
                <a:spcPts val="600"/>
              </a:spcBef>
              <a:buClrTx/>
              <a:buSzTx/>
              <a:buFontTx/>
              <a:buNone/>
              <a:defRPr sz="1400">
                <a:solidFill>
                  <a:srgbClr val="FFFFFF"/>
                </a:solidFill>
              </a:defRPr>
            </a:lvl1pPr>
            <a:lvl2pPr marL="657225" indent="-200025" algn="ctr">
              <a:lnSpc>
                <a:spcPct val="100000"/>
              </a:lnSpc>
              <a:spcBef>
                <a:spcPts val="600"/>
              </a:spcBef>
              <a:buClrTx/>
              <a:buFontTx/>
              <a:defRPr sz="1400">
                <a:solidFill>
                  <a:srgbClr val="FFFFFF"/>
                </a:solidFill>
              </a:defRPr>
            </a:lvl2pPr>
            <a:lvl3pPr marL="1143000" indent="-228600" algn="ctr">
              <a:lnSpc>
                <a:spcPct val="100000"/>
              </a:lnSpc>
              <a:spcBef>
                <a:spcPts val="600"/>
              </a:spcBef>
              <a:buClrTx/>
              <a:buFontTx/>
              <a:defRPr sz="1400">
                <a:solidFill>
                  <a:srgbClr val="FFFFFF"/>
                </a:solidFill>
              </a:defRPr>
            </a:lvl3pPr>
            <a:lvl4pPr marL="1600200" indent="-228600" algn="ctr">
              <a:lnSpc>
                <a:spcPct val="100000"/>
              </a:lnSpc>
              <a:spcBef>
                <a:spcPts val="600"/>
              </a:spcBef>
              <a:buClrTx/>
              <a:buFontTx/>
              <a:defRPr sz="1400">
                <a:solidFill>
                  <a:srgbClr val="FFFFFF"/>
                </a:solidFill>
              </a:defRPr>
            </a:lvl4pPr>
            <a:lvl5pPr marL="2057400" indent="-228600" algn="ctr">
              <a:lnSpc>
                <a:spcPct val="100000"/>
              </a:lnSpc>
              <a:spcBef>
                <a:spcPts val="600"/>
              </a:spcBef>
              <a:buClrTx/>
              <a:buFontTx/>
              <a:defRPr sz="1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76" name="Text Placeholder 22"/>
          <p:cNvSpPr/>
          <p:nvPr>
            <p:ph type="body" sz="quarter" idx="26"/>
          </p:nvPr>
        </p:nvSpPr>
        <p:spPr>
          <a:xfrm>
            <a:off x="2963911" y="4240093"/>
            <a:ext cx="1776141" cy="1463041"/>
          </a:xfrm>
          <a:prstGeom prst="rect">
            <a:avLst/>
          </a:prstGeom>
        </p:spPr>
        <p:txBody>
          <a:bodyPr lIns="0" tIns="0" rIns="0" bIns="0"/>
          <a:lstStyle/>
          <a:p>
            <a:pPr marL="0" indent="0" algn="ctr">
              <a:lnSpc>
                <a:spcPct val="100000"/>
              </a:lnSpc>
              <a:spcBef>
                <a:spcPts val="600"/>
              </a:spcBef>
              <a:buClrTx/>
              <a:buSzTx/>
              <a:buFontTx/>
              <a:buNone/>
              <a:defRPr sz="1400">
                <a:solidFill>
                  <a:srgbClr val="FFFFFF"/>
                </a:solidFill>
              </a:defRPr>
            </a:pPr>
          </a:p>
        </p:txBody>
      </p:sp>
      <p:sp>
        <p:nvSpPr>
          <p:cNvPr id="277" name="Text Placeholder 22"/>
          <p:cNvSpPr/>
          <p:nvPr>
            <p:ph type="body" sz="quarter" idx="27"/>
          </p:nvPr>
        </p:nvSpPr>
        <p:spPr>
          <a:xfrm>
            <a:off x="5207930" y="4240093"/>
            <a:ext cx="1776141" cy="1463041"/>
          </a:xfrm>
          <a:prstGeom prst="rect">
            <a:avLst/>
          </a:prstGeom>
        </p:spPr>
        <p:txBody>
          <a:bodyPr lIns="0" tIns="0" rIns="0" bIns="0"/>
          <a:lstStyle/>
          <a:p>
            <a:pPr marL="0" indent="0" algn="ctr">
              <a:lnSpc>
                <a:spcPct val="100000"/>
              </a:lnSpc>
              <a:spcBef>
                <a:spcPts val="600"/>
              </a:spcBef>
              <a:buClrTx/>
              <a:buSzTx/>
              <a:buFontTx/>
              <a:buNone/>
              <a:defRPr sz="1400">
                <a:solidFill>
                  <a:srgbClr val="FFFFFF"/>
                </a:solidFill>
              </a:defRPr>
            </a:pPr>
          </a:p>
        </p:txBody>
      </p:sp>
      <p:sp>
        <p:nvSpPr>
          <p:cNvPr id="278" name="Text Placeholder 22"/>
          <p:cNvSpPr/>
          <p:nvPr>
            <p:ph type="body" sz="quarter" idx="28"/>
          </p:nvPr>
        </p:nvSpPr>
        <p:spPr>
          <a:xfrm>
            <a:off x="7451948" y="4240093"/>
            <a:ext cx="1776141" cy="1463041"/>
          </a:xfrm>
          <a:prstGeom prst="rect">
            <a:avLst/>
          </a:prstGeom>
        </p:spPr>
        <p:txBody>
          <a:bodyPr lIns="0" tIns="0" rIns="0" bIns="0"/>
          <a:lstStyle/>
          <a:p>
            <a:pPr marL="0" indent="0" algn="ctr">
              <a:lnSpc>
                <a:spcPct val="100000"/>
              </a:lnSpc>
              <a:spcBef>
                <a:spcPts val="600"/>
              </a:spcBef>
              <a:buClrTx/>
              <a:buSzTx/>
              <a:buFontTx/>
              <a:buNone/>
              <a:defRPr sz="1400">
                <a:solidFill>
                  <a:srgbClr val="FFFFFF"/>
                </a:solidFill>
              </a:defRPr>
            </a:pPr>
          </a:p>
        </p:txBody>
      </p:sp>
      <p:sp>
        <p:nvSpPr>
          <p:cNvPr id="279" name="Text Placeholder 22"/>
          <p:cNvSpPr/>
          <p:nvPr>
            <p:ph type="body" sz="quarter" idx="29"/>
          </p:nvPr>
        </p:nvSpPr>
        <p:spPr>
          <a:xfrm>
            <a:off x="9695964" y="4240093"/>
            <a:ext cx="1776141" cy="1463041"/>
          </a:xfrm>
          <a:prstGeom prst="rect">
            <a:avLst/>
          </a:prstGeom>
        </p:spPr>
        <p:txBody>
          <a:bodyPr lIns="0" tIns="0" rIns="0" bIns="0"/>
          <a:lstStyle/>
          <a:p>
            <a:pPr marL="0" indent="0" algn="ctr">
              <a:lnSpc>
                <a:spcPct val="100000"/>
              </a:lnSpc>
              <a:spcBef>
                <a:spcPts val="600"/>
              </a:spcBef>
              <a:buClrTx/>
              <a:buSzTx/>
              <a:buFontTx/>
              <a:buNone/>
              <a:defRPr sz="1400">
                <a:solidFill>
                  <a:srgbClr val="FFFFFF"/>
                </a:solidFill>
              </a:defRPr>
            </a:pPr>
          </a:p>
        </p:txBody>
      </p:sp>
      <p:sp>
        <p:nvSpPr>
          <p:cNvPr id="280" name="Straight Connector 6"/>
          <p:cNvSpPr/>
          <p:nvPr/>
        </p:nvSpPr>
        <p:spPr>
          <a:xfrm>
            <a:off x="1242354" y="3825021"/>
            <a:ext cx="731222" cy="1"/>
          </a:xfrm>
          <a:prstGeom prst="line">
            <a:avLst/>
          </a:prstGeom>
          <a:ln w="38100" cap="rnd">
            <a:solidFill>
              <a:schemeClr val="accent2"/>
            </a:solidFill>
            <a:miter/>
          </a:ln>
        </p:spPr>
        <p:txBody>
          <a:bodyPr lIns="45719" rIns="45719"/>
          <a:lstStyle/>
          <a:p>
            <a:pPr/>
          </a:p>
        </p:txBody>
      </p:sp>
      <p:sp>
        <p:nvSpPr>
          <p:cNvPr id="281" name="Straight Connector 30"/>
          <p:cNvSpPr/>
          <p:nvPr/>
        </p:nvSpPr>
        <p:spPr>
          <a:xfrm>
            <a:off x="3486372" y="3825021"/>
            <a:ext cx="731222" cy="1"/>
          </a:xfrm>
          <a:prstGeom prst="line">
            <a:avLst/>
          </a:prstGeom>
          <a:ln w="38100" cap="rnd">
            <a:solidFill>
              <a:schemeClr val="accent2"/>
            </a:solidFill>
            <a:miter/>
          </a:ln>
        </p:spPr>
        <p:txBody>
          <a:bodyPr lIns="45719" rIns="45719"/>
          <a:lstStyle/>
          <a:p>
            <a:pPr/>
          </a:p>
        </p:txBody>
      </p:sp>
      <p:sp>
        <p:nvSpPr>
          <p:cNvPr id="282" name="Straight Connector 31"/>
          <p:cNvSpPr/>
          <p:nvPr/>
        </p:nvSpPr>
        <p:spPr>
          <a:xfrm>
            <a:off x="5730390" y="3825021"/>
            <a:ext cx="731222" cy="1"/>
          </a:xfrm>
          <a:prstGeom prst="line">
            <a:avLst/>
          </a:prstGeom>
          <a:ln w="38100" cap="rnd">
            <a:solidFill>
              <a:schemeClr val="accent2"/>
            </a:solidFill>
            <a:miter/>
          </a:ln>
        </p:spPr>
        <p:txBody>
          <a:bodyPr lIns="45719" rIns="45719"/>
          <a:lstStyle/>
          <a:p>
            <a:pPr/>
          </a:p>
        </p:txBody>
      </p:sp>
      <p:sp>
        <p:nvSpPr>
          <p:cNvPr id="283" name="Straight Connector 32"/>
          <p:cNvSpPr/>
          <p:nvPr/>
        </p:nvSpPr>
        <p:spPr>
          <a:xfrm>
            <a:off x="7974407" y="3825021"/>
            <a:ext cx="731222" cy="1"/>
          </a:xfrm>
          <a:prstGeom prst="line">
            <a:avLst/>
          </a:prstGeom>
          <a:ln w="38100" cap="rnd">
            <a:solidFill>
              <a:schemeClr val="accent2"/>
            </a:solidFill>
            <a:miter/>
          </a:ln>
        </p:spPr>
        <p:txBody>
          <a:bodyPr lIns="45719" rIns="45719"/>
          <a:lstStyle/>
          <a:p>
            <a:pPr/>
          </a:p>
        </p:txBody>
      </p:sp>
      <p:sp>
        <p:nvSpPr>
          <p:cNvPr id="284" name="Straight Connector 33"/>
          <p:cNvSpPr/>
          <p:nvPr/>
        </p:nvSpPr>
        <p:spPr>
          <a:xfrm>
            <a:off x="10218425" y="3825021"/>
            <a:ext cx="731222" cy="1"/>
          </a:xfrm>
          <a:prstGeom prst="line">
            <a:avLst/>
          </a:prstGeom>
          <a:ln w="38100" cap="rnd">
            <a:solidFill>
              <a:schemeClr val="accent2"/>
            </a:solidFill>
            <a:miter/>
          </a:ln>
        </p:spPr>
        <p:txBody>
          <a:bodyPr lIns="45719" rIns="45719"/>
          <a:lstStyle/>
          <a:p>
            <a:pPr/>
          </a:p>
        </p:txBody>
      </p:sp>
      <p:sp>
        <p:nvSpPr>
          <p:cNvPr id="285" name="Freeform: Shape 34"/>
          <p:cNvSpPr/>
          <p:nvPr/>
        </p:nvSpPr>
        <p:spPr>
          <a:xfrm flipH="1">
            <a:off x="10782300" y="5448296"/>
            <a:ext cx="1409700" cy="1409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a:blip r:embed="rId6"/>
          </a:blip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Section">
    <p:spTree>
      <p:nvGrpSpPr>
        <p:cNvPr id="1" name=""/>
        <p:cNvGrpSpPr/>
        <p:nvPr/>
      </p:nvGrpSpPr>
      <p:grpSpPr>
        <a:xfrm>
          <a:off x="0" y="0"/>
          <a:ext cx="0" cy="0"/>
          <a:chOff x="0" y="0"/>
          <a:chExt cx="0" cy="0"/>
        </a:xfrm>
      </p:grpSpPr>
      <p:sp>
        <p:nvSpPr>
          <p:cNvPr id="292" name="Slide Number"/>
          <p:cNvSpPr txBox="1"/>
          <p:nvPr>
            <p:ph type="sldNum" sz="quarter" idx="2"/>
          </p:nvPr>
        </p:nvSpPr>
        <p:spPr>
          <a:prstGeom prst="rect">
            <a:avLst/>
          </a:prstGeom>
        </p:spPr>
        <p:txBody>
          <a:bodyPr/>
          <a:lstStyle/>
          <a:p>
            <a:pPr/>
            <a:fld id="{86CB4B4D-7CA3-9044-876B-883B54F8677D}" type="slidenum"/>
          </a:p>
        </p:txBody>
      </p:sp>
      <p:sp>
        <p:nvSpPr>
          <p:cNvPr id="293" name="Title Text"/>
          <p:cNvSpPr txBox="1"/>
          <p:nvPr>
            <p:ph type="title"/>
          </p:nvPr>
        </p:nvSpPr>
        <p:spPr>
          <a:prstGeom prst="rect">
            <a:avLst/>
          </a:prstGeom>
        </p:spPr>
        <p:txBody>
          <a:bodyPr/>
          <a:lstStyle/>
          <a:p>
            <a:pPr/>
            <a:r>
              <a:t>Title Text</a:t>
            </a:r>
          </a:p>
        </p:txBody>
      </p:sp>
      <p:sp>
        <p:nvSpPr>
          <p:cNvPr id="294" name="Body Level One…"/>
          <p:cNvSpPr txBox="1"/>
          <p:nvPr>
            <p:ph type="body" sz="quarter" idx="1"/>
          </p:nvPr>
        </p:nvSpPr>
        <p:spPr>
          <a:xfrm>
            <a:off x="542093" y="4240093"/>
            <a:ext cx="3293307" cy="1463041"/>
          </a:xfrm>
          <a:prstGeom prst="rect">
            <a:avLst/>
          </a:prstGeom>
        </p:spPr>
        <p:txBody>
          <a:bodyPr lIns="0" tIns="0" rIns="0" bIns="0"/>
          <a:lstStyle>
            <a:lvl1pPr marL="0" indent="0">
              <a:lnSpc>
                <a:spcPct val="100000"/>
              </a:lnSpc>
              <a:spcBef>
                <a:spcPts val="600"/>
              </a:spcBef>
              <a:buClrTx/>
              <a:buSzTx/>
              <a:buFontTx/>
              <a:buNone/>
              <a:defRPr sz="1400">
                <a:solidFill>
                  <a:srgbClr val="FFFFFF"/>
                </a:solidFill>
              </a:defRPr>
            </a:lvl1pPr>
            <a:lvl2pPr marL="657225" indent="-200025">
              <a:lnSpc>
                <a:spcPct val="100000"/>
              </a:lnSpc>
              <a:spcBef>
                <a:spcPts val="600"/>
              </a:spcBef>
              <a:buClrTx/>
              <a:buFontTx/>
              <a:defRPr sz="1400">
                <a:solidFill>
                  <a:srgbClr val="FFFFFF"/>
                </a:solidFill>
              </a:defRPr>
            </a:lvl2pPr>
            <a:lvl3pPr marL="1143000" indent="-228600">
              <a:lnSpc>
                <a:spcPct val="100000"/>
              </a:lnSpc>
              <a:spcBef>
                <a:spcPts val="600"/>
              </a:spcBef>
              <a:buClrTx/>
              <a:buFontTx/>
              <a:defRPr sz="1400">
                <a:solidFill>
                  <a:srgbClr val="FFFFFF"/>
                </a:solidFill>
              </a:defRPr>
            </a:lvl3pPr>
            <a:lvl4pPr marL="1600200" indent="-228600">
              <a:lnSpc>
                <a:spcPct val="100000"/>
              </a:lnSpc>
              <a:spcBef>
                <a:spcPts val="600"/>
              </a:spcBef>
              <a:buClrTx/>
              <a:buFontTx/>
              <a:defRPr sz="1400">
                <a:solidFill>
                  <a:srgbClr val="FFFFFF"/>
                </a:solidFill>
              </a:defRPr>
            </a:lvl4pPr>
            <a:lvl5pPr marL="2057400" indent="-228600">
              <a:lnSpc>
                <a:spcPct val="100000"/>
              </a:lnSpc>
              <a:spcBef>
                <a:spcPts val="600"/>
              </a:spcBef>
              <a:buClrTx/>
              <a:buFontTx/>
              <a:defRPr sz="1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95" name="Picture Placeholder 12"/>
          <p:cNvSpPr/>
          <p:nvPr>
            <p:ph type="pic" sz="half" idx="21"/>
          </p:nvPr>
        </p:nvSpPr>
        <p:spPr>
          <a:xfrm>
            <a:off x="-3" y="1352574"/>
            <a:ext cx="12192004" cy="2289899"/>
          </a:xfrm>
          <a:prstGeom prst="rect">
            <a:avLst/>
          </a:prstGeom>
        </p:spPr>
        <p:txBody>
          <a:bodyPr lIns="91439" rIns="91439">
            <a:noAutofit/>
          </a:bodyPr>
          <a:lstStyle/>
          <a:p>
            <a:pPr/>
          </a:p>
        </p:txBody>
      </p:sp>
      <p:sp>
        <p:nvSpPr>
          <p:cNvPr id="296" name="Text Placeholder 22"/>
          <p:cNvSpPr/>
          <p:nvPr>
            <p:ph type="body" sz="quarter" idx="22"/>
          </p:nvPr>
        </p:nvSpPr>
        <p:spPr>
          <a:xfrm>
            <a:off x="4444169" y="4240093"/>
            <a:ext cx="3293306" cy="1463041"/>
          </a:xfrm>
          <a:prstGeom prst="rect">
            <a:avLst/>
          </a:prstGeom>
        </p:spPr>
        <p:txBody>
          <a:bodyPr lIns="0" tIns="0" rIns="0" bIns="0"/>
          <a:lstStyle/>
          <a:p>
            <a:pPr marL="0" indent="0">
              <a:lnSpc>
                <a:spcPct val="100000"/>
              </a:lnSpc>
              <a:spcBef>
                <a:spcPts val="600"/>
              </a:spcBef>
              <a:buClrTx/>
              <a:buSzTx/>
              <a:buFontTx/>
              <a:buNone/>
              <a:defRPr sz="1400">
                <a:solidFill>
                  <a:srgbClr val="FFFFFF"/>
                </a:solidFill>
              </a:defRPr>
            </a:pPr>
          </a:p>
        </p:txBody>
      </p:sp>
      <p:sp>
        <p:nvSpPr>
          <p:cNvPr id="297" name="Text Placeholder 22"/>
          <p:cNvSpPr/>
          <p:nvPr>
            <p:ph type="body" sz="quarter" idx="23"/>
          </p:nvPr>
        </p:nvSpPr>
        <p:spPr>
          <a:xfrm>
            <a:off x="8346244" y="4240093"/>
            <a:ext cx="3293306" cy="1463041"/>
          </a:xfrm>
          <a:prstGeom prst="rect">
            <a:avLst/>
          </a:prstGeom>
        </p:spPr>
        <p:txBody>
          <a:bodyPr lIns="0" tIns="0" rIns="0" bIns="0"/>
          <a:lstStyle/>
          <a:p>
            <a:pPr marL="0" indent="0">
              <a:lnSpc>
                <a:spcPct val="100000"/>
              </a:lnSpc>
              <a:spcBef>
                <a:spcPts val="600"/>
              </a:spcBef>
              <a:buClrTx/>
              <a:buSzTx/>
              <a:buFontTx/>
              <a:buNone/>
              <a:defRPr sz="1400">
                <a:solidFill>
                  <a:srgbClr val="FFFFFF"/>
                </a:solidFill>
              </a:defRPr>
            </a:pP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Text">
    <p:spTree>
      <p:nvGrpSpPr>
        <p:cNvPr id="1" name=""/>
        <p:cNvGrpSpPr/>
        <p:nvPr/>
      </p:nvGrpSpPr>
      <p:grpSpPr>
        <a:xfrm>
          <a:off x="0" y="0"/>
          <a:ext cx="0" cy="0"/>
          <a:chOff x="0" y="0"/>
          <a:chExt cx="0" cy="0"/>
        </a:xfrm>
      </p:grpSpPr>
      <p:sp>
        <p:nvSpPr>
          <p:cNvPr id="304" name="Slide Number"/>
          <p:cNvSpPr txBox="1"/>
          <p:nvPr>
            <p:ph type="sldNum" sz="quarter" idx="2"/>
          </p:nvPr>
        </p:nvSpPr>
        <p:spPr>
          <a:prstGeom prst="rect">
            <a:avLst/>
          </a:prstGeom>
        </p:spPr>
        <p:txBody>
          <a:bodyPr/>
          <a:lstStyle/>
          <a:p>
            <a:pPr/>
            <a:fld id="{86CB4B4D-7CA3-9044-876B-883B54F8677D}" type="slidenum"/>
          </a:p>
        </p:txBody>
      </p:sp>
      <p:sp>
        <p:nvSpPr>
          <p:cNvPr id="305" name="Title Text"/>
          <p:cNvSpPr txBox="1"/>
          <p:nvPr>
            <p:ph type="title"/>
          </p:nvPr>
        </p:nvSpPr>
        <p:spPr>
          <a:prstGeom prst="rect">
            <a:avLst/>
          </a:prstGeom>
        </p:spPr>
        <p:txBody>
          <a:bodyPr/>
          <a:lstStyle/>
          <a:p>
            <a:pPr/>
            <a:r>
              <a:t>Title Text</a:t>
            </a:r>
          </a:p>
        </p:txBody>
      </p:sp>
      <p:sp>
        <p:nvSpPr>
          <p:cNvPr id="306" name="Body Level One…"/>
          <p:cNvSpPr txBox="1"/>
          <p:nvPr>
            <p:ph type="body" sz="quarter" idx="1"/>
          </p:nvPr>
        </p:nvSpPr>
        <p:spPr>
          <a:xfrm>
            <a:off x="542093" y="4240093"/>
            <a:ext cx="9402007" cy="1463041"/>
          </a:xfrm>
          <a:prstGeom prst="rect">
            <a:avLst/>
          </a:prstGeom>
        </p:spPr>
        <p:txBody>
          <a:bodyPr lIns="0" tIns="0" rIns="0" bIns="0"/>
          <a:lstStyle>
            <a:lvl1pPr marL="0" indent="0">
              <a:lnSpc>
                <a:spcPct val="100000"/>
              </a:lnSpc>
              <a:spcBef>
                <a:spcPts val="300"/>
              </a:spcBef>
              <a:buClrTx/>
              <a:buSzTx/>
              <a:buFontTx/>
              <a:buNone/>
              <a:defRPr sz="1400">
                <a:solidFill>
                  <a:srgbClr val="FFFFFF"/>
                </a:solidFill>
              </a:defRPr>
            </a:lvl1pPr>
            <a:lvl2pPr marL="657225" indent="-200025">
              <a:lnSpc>
                <a:spcPct val="100000"/>
              </a:lnSpc>
              <a:spcBef>
                <a:spcPts val="300"/>
              </a:spcBef>
              <a:buClrTx/>
              <a:buFontTx/>
              <a:defRPr sz="1400">
                <a:solidFill>
                  <a:srgbClr val="FFFFFF"/>
                </a:solidFill>
              </a:defRPr>
            </a:lvl2pPr>
            <a:lvl3pPr marL="1143000" indent="-228600">
              <a:lnSpc>
                <a:spcPct val="100000"/>
              </a:lnSpc>
              <a:spcBef>
                <a:spcPts val="300"/>
              </a:spcBef>
              <a:buClrTx/>
              <a:buFontTx/>
              <a:defRPr sz="1400">
                <a:solidFill>
                  <a:srgbClr val="FFFFFF"/>
                </a:solidFill>
              </a:defRPr>
            </a:lvl3pPr>
            <a:lvl4pPr marL="1600200" indent="-228600">
              <a:lnSpc>
                <a:spcPct val="100000"/>
              </a:lnSpc>
              <a:spcBef>
                <a:spcPts val="300"/>
              </a:spcBef>
              <a:buClrTx/>
              <a:buFontTx/>
              <a:defRPr sz="1400">
                <a:solidFill>
                  <a:srgbClr val="FFFFFF"/>
                </a:solidFill>
              </a:defRPr>
            </a:lvl4pPr>
            <a:lvl5pPr marL="2057400" indent="-228600">
              <a:lnSpc>
                <a:spcPct val="100000"/>
              </a:lnSpc>
              <a:spcBef>
                <a:spcPts val="300"/>
              </a:spcBef>
              <a:buClrTx/>
              <a:buFontTx/>
              <a:defRPr sz="1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07" name="Picture Placeholder 12"/>
          <p:cNvSpPr/>
          <p:nvPr>
            <p:ph type="pic" sz="half" idx="21"/>
          </p:nvPr>
        </p:nvSpPr>
        <p:spPr>
          <a:xfrm>
            <a:off x="-3" y="1352574"/>
            <a:ext cx="12192004" cy="2289899"/>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314" name="Slide Number"/>
          <p:cNvSpPr txBox="1"/>
          <p:nvPr>
            <p:ph type="sldNum" sz="quarter" idx="2"/>
          </p:nvPr>
        </p:nvSpPr>
        <p:spPr>
          <a:prstGeom prst="rect">
            <a:avLst/>
          </a:prstGeom>
        </p:spPr>
        <p:txBody>
          <a:bodyPr/>
          <a:lstStyle/>
          <a:p>
            <a:pPr/>
            <a:fld id="{86CB4B4D-7CA3-9044-876B-883B54F8677D}" type="slidenum"/>
          </a:p>
        </p:txBody>
      </p:sp>
      <p:sp>
        <p:nvSpPr>
          <p:cNvPr id="315" name="Title Text"/>
          <p:cNvSpPr txBox="1"/>
          <p:nvPr>
            <p:ph type="title"/>
          </p:nvPr>
        </p:nvSpPr>
        <p:spPr>
          <a:prstGeom prst="rect">
            <a:avLst/>
          </a:prstGeom>
        </p:spPr>
        <p:txBody>
          <a:bodyPr/>
          <a:lstStyle/>
          <a:p>
            <a:pPr/>
            <a:r>
              <a:t>Title Text</a:t>
            </a:r>
          </a:p>
        </p:txBody>
      </p:sp>
      <p:sp>
        <p:nvSpPr>
          <p:cNvPr id="316" name="Picture Placeholder 2"/>
          <p:cNvSpPr/>
          <p:nvPr>
            <p:ph type="pic" idx="21"/>
          </p:nvPr>
        </p:nvSpPr>
        <p:spPr>
          <a:xfrm>
            <a:off x="4110087" y="1444649"/>
            <a:ext cx="7548513" cy="4579080"/>
          </a:xfrm>
          <a:prstGeom prst="rect">
            <a:avLst/>
          </a:prstGeom>
        </p:spPr>
        <p:txBody>
          <a:bodyPr lIns="91439" rIns="91439">
            <a:noAutofit/>
          </a:bodyPr>
          <a:lstStyle/>
          <a:p>
            <a:pPr/>
          </a:p>
        </p:txBody>
      </p:sp>
      <p:sp>
        <p:nvSpPr>
          <p:cNvPr id="317" name="Body Level One…"/>
          <p:cNvSpPr txBox="1"/>
          <p:nvPr>
            <p:ph type="body" sz="quarter" idx="1"/>
          </p:nvPr>
        </p:nvSpPr>
        <p:spPr>
          <a:xfrm>
            <a:off x="443366" y="1444649"/>
            <a:ext cx="3365063" cy="4579080"/>
          </a:xfrm>
          <a:prstGeom prst="rect">
            <a:avLst/>
          </a:prstGeom>
        </p:spPr>
        <p:txBody>
          <a:bodyPr/>
          <a:lstStyle>
            <a:lvl1pPr marL="0" indent="0">
              <a:buClrTx/>
              <a:buSzTx/>
              <a:buFontTx/>
              <a:buNone/>
              <a:defRPr sz="1600">
                <a:solidFill>
                  <a:srgbClr val="FFFFFF"/>
                </a:solidFill>
              </a:defRPr>
            </a:lvl1pPr>
            <a:lvl2pPr marL="0" indent="457200">
              <a:buClrTx/>
              <a:buSzTx/>
              <a:buFontTx/>
              <a:buNone/>
              <a:defRPr sz="1600">
                <a:solidFill>
                  <a:srgbClr val="FFFFFF"/>
                </a:solidFill>
              </a:defRPr>
            </a:lvl2pPr>
            <a:lvl3pPr marL="0" indent="914400">
              <a:buClrTx/>
              <a:buSzTx/>
              <a:buFontTx/>
              <a:buNone/>
              <a:defRPr sz="1600">
                <a:solidFill>
                  <a:srgbClr val="FFFFFF"/>
                </a:solidFill>
              </a:defRPr>
            </a:lvl3pPr>
            <a:lvl4pPr marL="0" indent="1371600">
              <a:buClrTx/>
              <a:buSzTx/>
              <a:buFontTx/>
              <a:buNone/>
              <a:defRPr sz="1600">
                <a:solidFill>
                  <a:srgbClr val="FFFFFF"/>
                </a:solidFill>
              </a:defRPr>
            </a:lvl4pPr>
            <a:lvl5pPr marL="0" indent="1828800">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324" name="Slide Number"/>
          <p:cNvSpPr txBox="1"/>
          <p:nvPr>
            <p:ph type="sldNum" sz="quarter" idx="2"/>
          </p:nvPr>
        </p:nvSpPr>
        <p:spPr>
          <a:prstGeom prst="rect">
            <a:avLst/>
          </a:prstGeom>
        </p:spPr>
        <p:txBody>
          <a:bodyPr/>
          <a:lstStyle/>
          <a:p>
            <a:pPr/>
            <a:fld id="{86CB4B4D-7CA3-9044-876B-883B54F8677D}" type="slidenum"/>
          </a:p>
        </p:txBody>
      </p:sp>
      <p:sp>
        <p:nvSpPr>
          <p:cNvPr id="325" name="Title Text"/>
          <p:cNvSpPr txBox="1"/>
          <p:nvPr>
            <p:ph type="title"/>
          </p:nvPr>
        </p:nvSpPr>
        <p:spPr>
          <a:prstGeom prst="rect">
            <a:avLst/>
          </a:prstGeom>
        </p:spPr>
        <p:txBody>
          <a:bodyPr/>
          <a:lstStyle/>
          <a:p>
            <a:pPr/>
            <a:r>
              <a:t>Title Text</a:t>
            </a:r>
          </a:p>
        </p:txBody>
      </p:sp>
      <p:sp>
        <p:nvSpPr>
          <p:cNvPr id="326" name="Body Level One…"/>
          <p:cNvSpPr txBox="1"/>
          <p:nvPr>
            <p:ph type="body" sz="quarter" idx="1"/>
          </p:nvPr>
        </p:nvSpPr>
        <p:spPr>
          <a:xfrm>
            <a:off x="443366" y="1444649"/>
            <a:ext cx="3365063" cy="4579080"/>
          </a:xfrm>
          <a:prstGeom prst="rect">
            <a:avLst/>
          </a:prstGeom>
        </p:spPr>
        <p:txBody>
          <a:bodyPr/>
          <a:lstStyle>
            <a:lvl1pPr marL="0" indent="0">
              <a:buClrTx/>
              <a:buSzTx/>
              <a:buFontTx/>
              <a:buNone/>
              <a:defRPr sz="1600">
                <a:solidFill>
                  <a:srgbClr val="FFFFFF"/>
                </a:solidFill>
              </a:defRPr>
            </a:lvl1pPr>
            <a:lvl2pPr marL="0" indent="457200">
              <a:buClrTx/>
              <a:buSzTx/>
              <a:buFontTx/>
              <a:buNone/>
              <a:defRPr sz="1600">
                <a:solidFill>
                  <a:srgbClr val="FFFFFF"/>
                </a:solidFill>
              </a:defRPr>
            </a:lvl2pPr>
            <a:lvl3pPr marL="0" indent="914400">
              <a:buClrTx/>
              <a:buSzTx/>
              <a:buFontTx/>
              <a:buNone/>
              <a:defRPr sz="1600">
                <a:solidFill>
                  <a:srgbClr val="FFFFFF"/>
                </a:solidFill>
              </a:defRPr>
            </a:lvl3pPr>
            <a:lvl4pPr marL="0" indent="1371600">
              <a:buClrTx/>
              <a:buSzTx/>
              <a:buFontTx/>
              <a:buNone/>
              <a:defRPr sz="1600">
                <a:solidFill>
                  <a:srgbClr val="FFFFFF"/>
                </a:solidFill>
              </a:defRPr>
            </a:lvl4pPr>
            <a:lvl5pPr marL="0" indent="1828800">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FFF"/>
        </a:solidFill>
      </p:bgPr>
    </p:bg>
    <p:spTree>
      <p:nvGrpSpPr>
        <p:cNvPr id="1" name=""/>
        <p:cNvGrpSpPr/>
        <p:nvPr/>
      </p:nvGrpSpPr>
      <p:grpSpPr>
        <a:xfrm>
          <a:off x="0" y="0"/>
          <a:ext cx="0" cy="0"/>
          <a:chOff x="0" y="0"/>
          <a:chExt cx="0" cy="0"/>
        </a:xfrm>
      </p:grpSpPr>
      <p:sp>
        <p:nvSpPr>
          <p:cNvPr id="333" name="Rectangle 4"/>
          <p:cNvSpPr/>
          <p:nvPr/>
        </p:nvSpPr>
        <p:spPr>
          <a:xfrm>
            <a:off x="0" y="0"/>
            <a:ext cx="12192000" cy="6858001"/>
          </a:xfrm>
          <a:prstGeom prst="rect">
            <a:avLst/>
          </a:prstGeom>
          <a:solidFill>
            <a:srgbClr val="299CAB"/>
          </a:solidFill>
          <a:ln w="12700">
            <a:miter lim="400000"/>
          </a:ln>
        </p:spPr>
        <p:txBody>
          <a:bodyPr lIns="45719" rIns="45719" anchor="ctr"/>
          <a:lstStyle/>
          <a:p>
            <a:pPr algn="ctr">
              <a:defRPr>
                <a:solidFill>
                  <a:srgbClr val="FFFFFF"/>
                </a:solidFill>
              </a:defRPr>
            </a:pPr>
          </a:p>
        </p:txBody>
      </p:sp>
      <p:sp>
        <p:nvSpPr>
          <p:cNvPr id="334" name="Freeform: Shape 9"/>
          <p:cNvSpPr/>
          <p:nvPr/>
        </p:nvSpPr>
        <p:spPr>
          <a:xfrm>
            <a:off x="-1" y="1"/>
            <a:ext cx="12192003" cy="685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359" y="0"/>
                </a:lnTo>
                <a:lnTo>
                  <a:pt x="18178" y="8552"/>
                </a:lnTo>
                <a:lnTo>
                  <a:pt x="19996" y="8552"/>
                </a:lnTo>
                <a:lnTo>
                  <a:pt x="21600" y="11398"/>
                </a:lnTo>
                <a:lnTo>
                  <a:pt x="21600" y="21600"/>
                </a:lnTo>
                <a:lnTo>
                  <a:pt x="0" y="21600"/>
                </a:lnTo>
                <a:close/>
              </a:path>
            </a:pathLst>
          </a:custGeom>
          <a:solidFill>
            <a:schemeClr val="accent2">
              <a:alpha val="74000"/>
            </a:schemeClr>
          </a:solidFill>
          <a:ln w="12700">
            <a:miter lim="400000"/>
          </a:ln>
        </p:spPr>
        <p:txBody>
          <a:bodyPr lIns="45719" rIns="45719" anchor="ctr"/>
          <a:lstStyle/>
          <a:p>
            <a:pPr algn="ctr">
              <a:defRPr>
                <a:solidFill>
                  <a:srgbClr val="FFFFFF"/>
                </a:solidFill>
              </a:defRPr>
            </a:pPr>
          </a:p>
        </p:txBody>
      </p:sp>
      <p:sp>
        <p:nvSpPr>
          <p:cNvPr id="335" name="Freeform: Shape 17"/>
          <p:cNvSpPr/>
          <p:nvPr/>
        </p:nvSpPr>
        <p:spPr>
          <a:xfrm flipV="1" rot="16200000">
            <a:off x="2964808" y="-2364446"/>
            <a:ext cx="6862745" cy="11591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9765"/>
                </a:lnTo>
                <a:lnTo>
                  <a:pt x="13048" y="9765"/>
                </a:lnTo>
                <a:lnTo>
                  <a:pt x="13048" y="9765"/>
                </a:lnTo>
                <a:lnTo>
                  <a:pt x="21600" y="9765"/>
                </a:lnTo>
                <a:lnTo>
                  <a:pt x="13048" y="4694"/>
                </a:lnTo>
                <a:lnTo>
                  <a:pt x="13048" y="2548"/>
                </a:lnTo>
                <a:lnTo>
                  <a:pt x="8737" y="0"/>
                </a:lnTo>
                <a:lnTo>
                  <a:pt x="0" y="0"/>
                </a:lnTo>
                <a:lnTo>
                  <a:pt x="0" y="21600"/>
                </a:lnTo>
                <a:close/>
              </a:path>
            </a:pathLst>
          </a:custGeom>
          <a:blipFill>
            <a:blip r:embed="rId2"/>
          </a:blipFill>
          <a:ln w="12700">
            <a:miter lim="400000"/>
          </a:ln>
        </p:spPr>
        <p:txBody>
          <a:bodyPr lIns="45719" rIns="45719" anchor="ctr"/>
          <a:lstStyle/>
          <a:p>
            <a:pPr algn="ctr">
              <a:defRPr>
                <a:solidFill>
                  <a:srgbClr val="FFFFFF"/>
                </a:solidFill>
              </a:defRPr>
            </a:pPr>
          </a:p>
        </p:txBody>
      </p:sp>
      <p:sp>
        <p:nvSpPr>
          <p:cNvPr id="336" name="Freeform: Shape 11"/>
          <p:cNvSpPr/>
          <p:nvPr/>
        </p:nvSpPr>
        <p:spPr>
          <a:xfrm flipV="1" rot="16200000">
            <a:off x="2664629" y="-2669372"/>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blipFill>
            <a:blip r:embed="rId3"/>
          </a:blipFill>
          <a:ln w="12700">
            <a:miter lim="400000"/>
          </a:ln>
        </p:spPr>
        <p:txBody>
          <a:bodyPr lIns="45719" rIns="45719" anchor="ctr"/>
          <a:lstStyle/>
          <a:p>
            <a:pPr algn="ctr">
              <a:defRPr>
                <a:solidFill>
                  <a:srgbClr val="FFFFFF"/>
                </a:solidFill>
              </a:defRPr>
            </a:pPr>
          </a:p>
        </p:txBody>
      </p:sp>
      <p:sp>
        <p:nvSpPr>
          <p:cNvPr id="337" name="Freeform: Shape 7"/>
          <p:cNvSpPr/>
          <p:nvPr/>
        </p:nvSpPr>
        <p:spPr>
          <a:xfrm flipV="1" rot="16200000">
            <a:off x="2664629" y="-2669372"/>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solidFill>
            <a:srgbClr val="003352">
              <a:alpha val="90000"/>
            </a:srgbClr>
          </a:solidFill>
          <a:ln w="12700">
            <a:miter lim="400000"/>
          </a:ln>
        </p:spPr>
        <p:txBody>
          <a:bodyPr lIns="45719" rIns="45719" anchor="ctr"/>
          <a:lstStyle/>
          <a:p>
            <a:pPr algn="ctr">
              <a:defRPr>
                <a:solidFill>
                  <a:srgbClr val="FFFFFF"/>
                </a:solidFill>
              </a:defRPr>
            </a:pPr>
          </a:p>
        </p:txBody>
      </p:sp>
      <p:sp>
        <p:nvSpPr>
          <p:cNvPr id="338" name="Title 1"/>
          <p:cNvSpPr txBox="1"/>
          <p:nvPr/>
        </p:nvSpPr>
        <p:spPr>
          <a:xfrm>
            <a:off x="490219" y="542925"/>
            <a:ext cx="11122661" cy="561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pc="-70" sz="3200">
                <a:solidFill>
                  <a:srgbClr val="FFFFFF"/>
                </a:solidFill>
                <a:latin typeface="Trebuchet MS"/>
                <a:ea typeface="Trebuchet MS"/>
                <a:cs typeface="Trebuchet MS"/>
                <a:sym typeface="Trebuchet MS"/>
              </a:defRPr>
            </a:lvl1pPr>
          </a:lstStyle>
          <a:p>
            <a:pPr/>
            <a:r>
              <a:t>Click to edit Master title style</a:t>
            </a:r>
          </a:p>
        </p:txBody>
      </p:sp>
      <p:grpSp>
        <p:nvGrpSpPr>
          <p:cNvPr id="341" name="Group 11"/>
          <p:cNvGrpSpPr/>
          <p:nvPr/>
        </p:nvGrpSpPr>
        <p:grpSpPr>
          <a:xfrm>
            <a:off x="337243" y="-378678"/>
            <a:ext cx="863478" cy="757355"/>
            <a:chOff x="0" y="0"/>
            <a:chExt cx="863476" cy="757354"/>
          </a:xfrm>
        </p:grpSpPr>
        <p:sp>
          <p:nvSpPr>
            <p:cNvPr id="339" name="Freeform: Shape 15"/>
            <p:cNvSpPr/>
            <p:nvPr/>
          </p:nvSpPr>
          <p:spPr>
            <a:xfrm rot="18900000">
              <a:off x="217034" y="110911"/>
              <a:ext cx="535531" cy="535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40" name="Freeform: Shape 16"/>
            <p:cNvSpPr/>
            <p:nvPr/>
          </p:nvSpPr>
          <p:spPr>
            <a:xfrm flipH="1" rot="2700000">
              <a:off x="107255" y="119740"/>
              <a:ext cx="517876" cy="517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rotWithShape="1">
              <a:blip r:embed="rId4"/>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344" name="Group 14"/>
          <p:cNvGrpSpPr/>
          <p:nvPr/>
        </p:nvGrpSpPr>
        <p:grpSpPr>
          <a:xfrm>
            <a:off x="-2" y="1357408"/>
            <a:ext cx="12192003" cy="4846322"/>
            <a:chOff x="0" y="0"/>
            <a:chExt cx="12192001" cy="4846321"/>
          </a:xfrm>
        </p:grpSpPr>
        <p:sp>
          <p:nvSpPr>
            <p:cNvPr id="342" name="Rectangle: Single Corner Snipped 18"/>
            <p:cNvSpPr/>
            <p:nvPr/>
          </p:nvSpPr>
          <p:spPr>
            <a:xfrm flipH="1" rot="10800000">
              <a:off x="-1" y="0"/>
              <a:ext cx="12192001" cy="4846321"/>
            </a:xfrm>
            <a:prstGeom prst="rect">
              <a:avLst/>
            </a:prstGeom>
            <a:blipFill rotWithShape="1">
              <a:blip r:embed="rId5"/>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43" name="Rectangle: Single Corner Snipped 2"/>
            <p:cNvSpPr/>
            <p:nvPr/>
          </p:nvSpPr>
          <p:spPr>
            <a:xfrm flipH="1" rot="10800000">
              <a:off x="0" y="0"/>
              <a:ext cx="12192001" cy="48463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911" y="0"/>
                  </a:lnTo>
                  <a:lnTo>
                    <a:pt x="21600" y="4249"/>
                  </a:lnTo>
                  <a:lnTo>
                    <a:pt x="21600" y="21600"/>
                  </a:lnTo>
                  <a:lnTo>
                    <a:pt x="0" y="2160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345" name="Freeform: Shape 23"/>
          <p:cNvSpPr/>
          <p:nvPr/>
        </p:nvSpPr>
        <p:spPr>
          <a:xfrm flipH="1">
            <a:off x="10782300" y="5448296"/>
            <a:ext cx="1409700" cy="1409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a:blip r:embed="rId6"/>
          </a:blipFill>
          <a:ln w="12700">
            <a:miter lim="400000"/>
          </a:ln>
        </p:spPr>
        <p:txBody>
          <a:bodyPr lIns="45719" rIns="45719" anchor="ctr"/>
          <a:lstStyle/>
          <a:p>
            <a:pPr algn="ctr">
              <a:defRPr>
                <a:solidFill>
                  <a:srgbClr val="FFFFFF"/>
                </a:solidFill>
              </a:defRPr>
            </a:pPr>
          </a:p>
        </p:txBody>
      </p:sp>
      <p:sp>
        <p:nvSpPr>
          <p:cNvPr id="346" name="Slide Number"/>
          <p:cNvSpPr txBox="1"/>
          <p:nvPr>
            <p:ph type="sldNum" sz="quarter" idx="2"/>
          </p:nvPr>
        </p:nvSpPr>
        <p:spPr>
          <a:prstGeom prst="rect">
            <a:avLst/>
          </a:prstGeom>
        </p:spPr>
        <p:txBody>
          <a:bodyPr/>
          <a:lstStyle/>
          <a:p>
            <a:pPr/>
            <a:fld id="{86CB4B4D-7CA3-9044-876B-883B54F8677D}" type="slidenum"/>
          </a:p>
        </p:txBody>
      </p:sp>
      <p:sp>
        <p:nvSpPr>
          <p:cNvPr id="347" name="Rectangle 17"/>
          <p:cNvSpPr/>
          <p:nvPr/>
        </p:nvSpPr>
        <p:spPr>
          <a:xfrm>
            <a:off x="0" y="0"/>
            <a:ext cx="12192000" cy="6884190"/>
          </a:xfrm>
          <a:prstGeom prst="rect">
            <a:avLst/>
          </a:prstGeom>
          <a:solidFill>
            <a:srgbClr val="299CAB"/>
          </a:solidFill>
          <a:ln w="12700">
            <a:miter lim="400000"/>
          </a:ln>
        </p:spPr>
        <p:txBody>
          <a:bodyPr lIns="45719" rIns="45719" anchor="ctr"/>
          <a:lstStyle/>
          <a:p>
            <a:pPr algn="ctr">
              <a:defRPr>
                <a:solidFill>
                  <a:srgbClr val="FFFFFF"/>
                </a:solidFill>
              </a:defRPr>
            </a:pPr>
          </a:p>
        </p:txBody>
      </p:sp>
      <p:sp>
        <p:nvSpPr>
          <p:cNvPr id="348" name="Freeform: Shape 9"/>
          <p:cNvSpPr/>
          <p:nvPr/>
        </p:nvSpPr>
        <p:spPr>
          <a:xfrm>
            <a:off x="-1" y="-1"/>
            <a:ext cx="12192003" cy="6884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359" y="0"/>
                </a:lnTo>
                <a:lnTo>
                  <a:pt x="18178" y="8552"/>
                </a:lnTo>
                <a:lnTo>
                  <a:pt x="19996" y="8552"/>
                </a:lnTo>
                <a:lnTo>
                  <a:pt x="21600" y="11398"/>
                </a:lnTo>
                <a:lnTo>
                  <a:pt x="21600" y="21600"/>
                </a:lnTo>
                <a:lnTo>
                  <a:pt x="0" y="21600"/>
                </a:lnTo>
                <a:close/>
              </a:path>
            </a:pathLst>
          </a:custGeom>
          <a:solidFill>
            <a:schemeClr val="accent2">
              <a:alpha val="74000"/>
            </a:schemeClr>
          </a:solidFill>
          <a:ln w="12700">
            <a:miter lim="400000"/>
          </a:ln>
        </p:spPr>
        <p:txBody>
          <a:bodyPr lIns="45719" rIns="45719" anchor="ctr"/>
          <a:lstStyle/>
          <a:p>
            <a:pPr algn="ctr">
              <a:defRPr>
                <a:solidFill>
                  <a:srgbClr val="FFFFFF"/>
                </a:solidFill>
              </a:defRPr>
            </a:pPr>
          </a:p>
        </p:txBody>
      </p:sp>
      <p:sp>
        <p:nvSpPr>
          <p:cNvPr id="349" name="Freeform: Shape 17"/>
          <p:cNvSpPr/>
          <p:nvPr/>
        </p:nvSpPr>
        <p:spPr>
          <a:xfrm flipV="1" rot="16200000">
            <a:off x="2964808" y="-2364446"/>
            <a:ext cx="6862745" cy="11591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9765"/>
                </a:lnTo>
                <a:lnTo>
                  <a:pt x="13048" y="9765"/>
                </a:lnTo>
                <a:lnTo>
                  <a:pt x="13048" y="9765"/>
                </a:lnTo>
                <a:lnTo>
                  <a:pt x="21600" y="9765"/>
                </a:lnTo>
                <a:lnTo>
                  <a:pt x="13048" y="4694"/>
                </a:lnTo>
                <a:lnTo>
                  <a:pt x="13048" y="2548"/>
                </a:lnTo>
                <a:lnTo>
                  <a:pt x="8737" y="0"/>
                </a:lnTo>
                <a:lnTo>
                  <a:pt x="0" y="0"/>
                </a:lnTo>
                <a:lnTo>
                  <a:pt x="0" y="21600"/>
                </a:lnTo>
                <a:close/>
              </a:path>
            </a:pathLst>
          </a:custGeom>
          <a:blipFill>
            <a:blip r:embed="rId2"/>
          </a:blipFill>
          <a:ln w="12700">
            <a:miter lim="400000"/>
          </a:ln>
        </p:spPr>
        <p:txBody>
          <a:bodyPr lIns="45719" rIns="45719" anchor="ctr"/>
          <a:lstStyle/>
          <a:p>
            <a:pPr algn="ctr">
              <a:defRPr>
                <a:solidFill>
                  <a:srgbClr val="FFFFFF"/>
                </a:solidFill>
              </a:defRPr>
            </a:pPr>
          </a:p>
        </p:txBody>
      </p:sp>
      <p:sp>
        <p:nvSpPr>
          <p:cNvPr id="350" name="Freeform: Shape 11"/>
          <p:cNvSpPr/>
          <p:nvPr/>
        </p:nvSpPr>
        <p:spPr>
          <a:xfrm flipV="1" rot="16200000">
            <a:off x="2664629" y="-2664627"/>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blipFill>
            <a:blip r:embed="rId3"/>
          </a:blipFill>
          <a:ln w="12700">
            <a:miter lim="400000"/>
          </a:ln>
        </p:spPr>
        <p:txBody>
          <a:bodyPr lIns="45719" rIns="45719" anchor="ctr"/>
          <a:lstStyle/>
          <a:p>
            <a:pPr algn="ctr">
              <a:defRPr>
                <a:solidFill>
                  <a:srgbClr val="FFFFFF"/>
                </a:solidFill>
              </a:defRPr>
            </a:pPr>
          </a:p>
        </p:txBody>
      </p:sp>
      <p:sp>
        <p:nvSpPr>
          <p:cNvPr id="351" name="Freeform: Shape 7"/>
          <p:cNvSpPr/>
          <p:nvPr/>
        </p:nvSpPr>
        <p:spPr>
          <a:xfrm flipV="1" rot="16200000">
            <a:off x="2664628" y="-2664627"/>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solidFill>
            <a:srgbClr val="003352">
              <a:alpha val="90000"/>
            </a:srgbClr>
          </a:solidFill>
          <a:ln w="12700">
            <a:miter lim="400000"/>
          </a:ln>
        </p:spPr>
        <p:txBody>
          <a:bodyPr lIns="45719" rIns="45719" anchor="ctr"/>
          <a:lstStyle/>
          <a:p>
            <a:pPr algn="ctr">
              <a:defRPr>
                <a:solidFill>
                  <a:srgbClr val="FFFFFF"/>
                </a:solidFill>
              </a:defRPr>
            </a:pPr>
          </a:p>
        </p:txBody>
      </p:sp>
      <p:grpSp>
        <p:nvGrpSpPr>
          <p:cNvPr id="354" name="Group 23"/>
          <p:cNvGrpSpPr/>
          <p:nvPr/>
        </p:nvGrpSpPr>
        <p:grpSpPr>
          <a:xfrm>
            <a:off x="337243" y="-378678"/>
            <a:ext cx="863478" cy="757355"/>
            <a:chOff x="0" y="0"/>
            <a:chExt cx="863476" cy="757354"/>
          </a:xfrm>
        </p:grpSpPr>
        <p:sp>
          <p:nvSpPr>
            <p:cNvPr id="352" name="Freeform: Shape 15"/>
            <p:cNvSpPr/>
            <p:nvPr/>
          </p:nvSpPr>
          <p:spPr>
            <a:xfrm rot="18900000">
              <a:off x="217034" y="110911"/>
              <a:ext cx="535531" cy="535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53" name="Freeform: Shape 16"/>
            <p:cNvSpPr/>
            <p:nvPr/>
          </p:nvSpPr>
          <p:spPr>
            <a:xfrm flipH="1" rot="2700000">
              <a:off x="107255" y="119740"/>
              <a:ext cx="517876" cy="517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rotWithShape="1">
              <a:blip r:embed="rId4"/>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355" name="Freeform: Shape 23"/>
          <p:cNvSpPr/>
          <p:nvPr/>
        </p:nvSpPr>
        <p:spPr>
          <a:xfrm flipH="1">
            <a:off x="10782300" y="5448296"/>
            <a:ext cx="1409700" cy="1409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a:blip r:embed="rId6"/>
          </a:blip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hank You 1">
    <p:bg>
      <p:bgPr>
        <a:solidFill>
          <a:srgbClr val="FFFFFF"/>
        </a:solidFill>
      </p:bgPr>
    </p:bg>
    <p:spTree>
      <p:nvGrpSpPr>
        <p:cNvPr id="1" name=""/>
        <p:cNvGrpSpPr/>
        <p:nvPr/>
      </p:nvGrpSpPr>
      <p:grpSpPr>
        <a:xfrm>
          <a:off x="0" y="0"/>
          <a:ext cx="0" cy="0"/>
          <a:chOff x="0" y="0"/>
          <a:chExt cx="0" cy="0"/>
        </a:xfrm>
      </p:grpSpPr>
      <p:sp>
        <p:nvSpPr>
          <p:cNvPr id="362" name="Rectangle 4"/>
          <p:cNvSpPr/>
          <p:nvPr/>
        </p:nvSpPr>
        <p:spPr>
          <a:xfrm>
            <a:off x="0" y="0"/>
            <a:ext cx="12192000" cy="6858001"/>
          </a:xfrm>
          <a:prstGeom prst="rect">
            <a:avLst/>
          </a:prstGeom>
          <a:solidFill>
            <a:srgbClr val="299CAB"/>
          </a:solidFill>
          <a:ln w="12700">
            <a:miter lim="400000"/>
          </a:ln>
        </p:spPr>
        <p:txBody>
          <a:bodyPr lIns="45719" rIns="45719" anchor="ctr"/>
          <a:lstStyle/>
          <a:p>
            <a:pPr algn="ctr">
              <a:defRPr>
                <a:solidFill>
                  <a:srgbClr val="FFFFFF"/>
                </a:solidFill>
              </a:defRPr>
            </a:pPr>
          </a:p>
        </p:txBody>
      </p:sp>
      <p:sp>
        <p:nvSpPr>
          <p:cNvPr id="363" name="Freeform: Shape 9"/>
          <p:cNvSpPr/>
          <p:nvPr/>
        </p:nvSpPr>
        <p:spPr>
          <a:xfrm>
            <a:off x="-1" y="1"/>
            <a:ext cx="12192003" cy="685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359" y="0"/>
                </a:lnTo>
                <a:lnTo>
                  <a:pt x="18178" y="8552"/>
                </a:lnTo>
                <a:lnTo>
                  <a:pt x="19996" y="8552"/>
                </a:lnTo>
                <a:lnTo>
                  <a:pt x="21600" y="11398"/>
                </a:lnTo>
                <a:lnTo>
                  <a:pt x="21600" y="21600"/>
                </a:lnTo>
                <a:lnTo>
                  <a:pt x="0" y="21600"/>
                </a:lnTo>
                <a:close/>
              </a:path>
            </a:pathLst>
          </a:custGeom>
          <a:solidFill>
            <a:schemeClr val="accent2">
              <a:alpha val="74000"/>
            </a:schemeClr>
          </a:solidFill>
          <a:ln w="12700">
            <a:miter lim="400000"/>
          </a:ln>
        </p:spPr>
        <p:txBody>
          <a:bodyPr lIns="45719" rIns="45719" anchor="ctr"/>
          <a:lstStyle/>
          <a:p>
            <a:pPr algn="ctr">
              <a:defRPr>
                <a:solidFill>
                  <a:srgbClr val="FFFFFF"/>
                </a:solidFill>
              </a:defRPr>
            </a:pPr>
          </a:p>
        </p:txBody>
      </p:sp>
      <p:sp>
        <p:nvSpPr>
          <p:cNvPr id="364" name="Freeform: Shape 17"/>
          <p:cNvSpPr/>
          <p:nvPr/>
        </p:nvSpPr>
        <p:spPr>
          <a:xfrm flipV="1" rot="16200000">
            <a:off x="2964808" y="-2364446"/>
            <a:ext cx="6862745" cy="11591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9765"/>
                </a:lnTo>
                <a:lnTo>
                  <a:pt x="13048" y="9765"/>
                </a:lnTo>
                <a:lnTo>
                  <a:pt x="13048" y="9765"/>
                </a:lnTo>
                <a:lnTo>
                  <a:pt x="21600" y="9765"/>
                </a:lnTo>
                <a:lnTo>
                  <a:pt x="13048" y="4694"/>
                </a:lnTo>
                <a:lnTo>
                  <a:pt x="13048" y="2548"/>
                </a:lnTo>
                <a:lnTo>
                  <a:pt x="8737" y="0"/>
                </a:lnTo>
                <a:lnTo>
                  <a:pt x="0" y="0"/>
                </a:lnTo>
                <a:lnTo>
                  <a:pt x="0" y="21600"/>
                </a:lnTo>
                <a:close/>
              </a:path>
            </a:pathLst>
          </a:custGeom>
          <a:blipFill>
            <a:blip r:embed="rId2"/>
          </a:blipFill>
          <a:ln w="12700">
            <a:miter lim="400000"/>
          </a:ln>
        </p:spPr>
        <p:txBody>
          <a:bodyPr lIns="45719" rIns="45719" anchor="ctr"/>
          <a:lstStyle/>
          <a:p>
            <a:pPr algn="ctr">
              <a:defRPr>
                <a:solidFill>
                  <a:srgbClr val="FFFFFF"/>
                </a:solidFill>
              </a:defRPr>
            </a:pPr>
          </a:p>
        </p:txBody>
      </p:sp>
      <p:sp>
        <p:nvSpPr>
          <p:cNvPr id="365" name="Freeform: Shape 11"/>
          <p:cNvSpPr/>
          <p:nvPr/>
        </p:nvSpPr>
        <p:spPr>
          <a:xfrm flipV="1" rot="16200000">
            <a:off x="2664629" y="-2669372"/>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blipFill>
            <a:blip r:embed="rId3"/>
          </a:blipFill>
          <a:ln w="12700">
            <a:miter lim="400000"/>
          </a:ln>
        </p:spPr>
        <p:txBody>
          <a:bodyPr lIns="45719" rIns="45719" anchor="ctr"/>
          <a:lstStyle/>
          <a:p>
            <a:pPr algn="ctr">
              <a:defRPr>
                <a:solidFill>
                  <a:srgbClr val="FFFFFF"/>
                </a:solidFill>
              </a:defRPr>
            </a:pPr>
          </a:p>
        </p:txBody>
      </p:sp>
      <p:sp>
        <p:nvSpPr>
          <p:cNvPr id="366" name="Freeform: Shape 7"/>
          <p:cNvSpPr/>
          <p:nvPr/>
        </p:nvSpPr>
        <p:spPr>
          <a:xfrm flipV="1" rot="16200000">
            <a:off x="2664629" y="-2669372"/>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solidFill>
            <a:srgbClr val="003352">
              <a:alpha val="90000"/>
            </a:srgbClr>
          </a:solidFill>
          <a:ln w="12700">
            <a:miter lim="400000"/>
          </a:ln>
        </p:spPr>
        <p:txBody>
          <a:bodyPr lIns="45719" rIns="45719" anchor="ctr"/>
          <a:lstStyle/>
          <a:p>
            <a:pPr algn="ctr">
              <a:defRPr>
                <a:solidFill>
                  <a:srgbClr val="FFFFFF"/>
                </a:solidFill>
              </a:defRPr>
            </a:pPr>
          </a:p>
        </p:txBody>
      </p:sp>
      <p:sp>
        <p:nvSpPr>
          <p:cNvPr id="367" name="Title 1"/>
          <p:cNvSpPr txBox="1"/>
          <p:nvPr/>
        </p:nvSpPr>
        <p:spPr>
          <a:xfrm>
            <a:off x="490219" y="542925"/>
            <a:ext cx="11122661" cy="561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pc="-70" sz="3200">
                <a:solidFill>
                  <a:srgbClr val="FFFFFF"/>
                </a:solidFill>
                <a:latin typeface="Trebuchet MS"/>
                <a:ea typeface="Trebuchet MS"/>
                <a:cs typeface="Trebuchet MS"/>
                <a:sym typeface="Trebuchet MS"/>
              </a:defRPr>
            </a:lvl1pPr>
          </a:lstStyle>
          <a:p>
            <a:pPr/>
            <a:r>
              <a:t>Click to edit Master title style</a:t>
            </a:r>
          </a:p>
        </p:txBody>
      </p:sp>
      <p:grpSp>
        <p:nvGrpSpPr>
          <p:cNvPr id="370" name="Group 11"/>
          <p:cNvGrpSpPr/>
          <p:nvPr/>
        </p:nvGrpSpPr>
        <p:grpSpPr>
          <a:xfrm>
            <a:off x="337243" y="-378678"/>
            <a:ext cx="863478" cy="757355"/>
            <a:chOff x="0" y="0"/>
            <a:chExt cx="863476" cy="757354"/>
          </a:xfrm>
        </p:grpSpPr>
        <p:sp>
          <p:nvSpPr>
            <p:cNvPr id="368" name="Freeform: Shape 15"/>
            <p:cNvSpPr/>
            <p:nvPr/>
          </p:nvSpPr>
          <p:spPr>
            <a:xfrm rot="18900000">
              <a:off x="217034" y="110911"/>
              <a:ext cx="535531" cy="535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69" name="Freeform: Shape 16"/>
            <p:cNvSpPr/>
            <p:nvPr/>
          </p:nvSpPr>
          <p:spPr>
            <a:xfrm flipH="1" rot="2700000">
              <a:off x="107255" y="119740"/>
              <a:ext cx="517876" cy="517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rotWithShape="1">
              <a:blip r:embed="rId4"/>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373" name="Group 14"/>
          <p:cNvGrpSpPr/>
          <p:nvPr/>
        </p:nvGrpSpPr>
        <p:grpSpPr>
          <a:xfrm>
            <a:off x="-2" y="1357408"/>
            <a:ext cx="12192003" cy="4846322"/>
            <a:chOff x="0" y="0"/>
            <a:chExt cx="12192001" cy="4846321"/>
          </a:xfrm>
        </p:grpSpPr>
        <p:sp>
          <p:nvSpPr>
            <p:cNvPr id="371" name="Rectangle: Single Corner Snipped 18"/>
            <p:cNvSpPr/>
            <p:nvPr/>
          </p:nvSpPr>
          <p:spPr>
            <a:xfrm flipH="1" rot="10800000">
              <a:off x="-1" y="0"/>
              <a:ext cx="12192001" cy="4846321"/>
            </a:xfrm>
            <a:prstGeom prst="rect">
              <a:avLst/>
            </a:prstGeom>
            <a:blipFill rotWithShape="1">
              <a:blip r:embed="rId5"/>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72" name="Rectangle: Single Corner Snipped 2"/>
            <p:cNvSpPr/>
            <p:nvPr/>
          </p:nvSpPr>
          <p:spPr>
            <a:xfrm flipH="1" rot="10800000">
              <a:off x="0" y="0"/>
              <a:ext cx="12192001" cy="48463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911" y="0"/>
                  </a:lnTo>
                  <a:lnTo>
                    <a:pt x="21600" y="4249"/>
                  </a:lnTo>
                  <a:lnTo>
                    <a:pt x="21600" y="21600"/>
                  </a:lnTo>
                  <a:lnTo>
                    <a:pt x="0" y="2160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374" name="Freeform: Shape 23"/>
          <p:cNvSpPr/>
          <p:nvPr/>
        </p:nvSpPr>
        <p:spPr>
          <a:xfrm flipH="1">
            <a:off x="10782300" y="5448296"/>
            <a:ext cx="1409700" cy="1409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a:blip r:embed="rId6"/>
          </a:blipFill>
          <a:ln w="12700">
            <a:miter lim="400000"/>
          </a:ln>
        </p:spPr>
        <p:txBody>
          <a:bodyPr lIns="45719" rIns="45719" anchor="ctr"/>
          <a:lstStyle/>
          <a:p>
            <a:pPr algn="ctr">
              <a:defRPr>
                <a:solidFill>
                  <a:srgbClr val="FFFFFF"/>
                </a:solidFill>
              </a:defRPr>
            </a:pPr>
          </a:p>
        </p:txBody>
      </p:sp>
      <p:sp>
        <p:nvSpPr>
          <p:cNvPr id="375" name="Slide Number"/>
          <p:cNvSpPr txBox="1"/>
          <p:nvPr>
            <p:ph type="sldNum" sz="quarter" idx="2"/>
          </p:nvPr>
        </p:nvSpPr>
        <p:spPr>
          <a:prstGeom prst="rect">
            <a:avLst/>
          </a:prstGeom>
        </p:spPr>
        <p:txBody>
          <a:bodyPr/>
          <a:lstStyle/>
          <a:p>
            <a:pPr/>
            <a:fld id="{86CB4B4D-7CA3-9044-876B-883B54F8677D}" type="slidenum"/>
          </a:p>
        </p:txBody>
      </p:sp>
      <p:sp>
        <p:nvSpPr>
          <p:cNvPr id="376" name="Rectangle 20"/>
          <p:cNvSpPr/>
          <p:nvPr/>
        </p:nvSpPr>
        <p:spPr>
          <a:xfrm>
            <a:off x="0" y="0"/>
            <a:ext cx="12192000" cy="6858000"/>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377" name="Freeform: Shape 14"/>
          <p:cNvSpPr/>
          <p:nvPr/>
        </p:nvSpPr>
        <p:spPr>
          <a:xfrm flipH="1">
            <a:off x="-16297" y="0"/>
            <a:ext cx="12208299" cy="685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170" y="0"/>
                </a:moveTo>
                <a:lnTo>
                  <a:pt x="0" y="0"/>
                </a:lnTo>
                <a:lnTo>
                  <a:pt x="0" y="21600"/>
                </a:lnTo>
                <a:lnTo>
                  <a:pt x="21600" y="21600"/>
                </a:lnTo>
                <a:lnTo>
                  <a:pt x="21600" y="9911"/>
                </a:lnTo>
                <a:lnTo>
                  <a:pt x="18318" y="4069"/>
                </a:lnTo>
                <a:lnTo>
                  <a:pt x="17456" y="4069"/>
                </a:lnTo>
                <a:close/>
              </a:path>
            </a:pathLst>
          </a:custGeom>
          <a:solidFill>
            <a:schemeClr val="accent2">
              <a:alpha val="74000"/>
            </a:schemeClr>
          </a:solidFill>
          <a:ln w="12700">
            <a:miter lim="400000"/>
          </a:ln>
        </p:spPr>
        <p:txBody>
          <a:bodyPr lIns="45719" rIns="45719" anchor="ctr"/>
          <a:lstStyle/>
          <a:p>
            <a:pPr algn="ctr">
              <a:defRPr>
                <a:solidFill>
                  <a:srgbClr val="FFFFFF"/>
                </a:solidFill>
              </a:defRPr>
            </a:pPr>
          </a:p>
        </p:txBody>
      </p:sp>
      <p:sp>
        <p:nvSpPr>
          <p:cNvPr id="378" name="Freeform: Shape 15"/>
          <p:cNvSpPr/>
          <p:nvPr/>
        </p:nvSpPr>
        <p:spPr>
          <a:xfrm flipH="1" flipV="1" rot="5400000">
            <a:off x="2666999" y="-2667001"/>
            <a:ext cx="6858001" cy="12192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859"/>
                </a:moveTo>
                <a:lnTo>
                  <a:pt x="21600" y="21600"/>
                </a:lnTo>
                <a:lnTo>
                  <a:pt x="16891" y="21600"/>
                </a:lnTo>
                <a:lnTo>
                  <a:pt x="16891" y="21600"/>
                </a:lnTo>
                <a:lnTo>
                  <a:pt x="0" y="21600"/>
                </a:lnTo>
                <a:lnTo>
                  <a:pt x="0" y="0"/>
                </a:lnTo>
                <a:lnTo>
                  <a:pt x="11148" y="0"/>
                </a:lnTo>
                <a:lnTo>
                  <a:pt x="17531" y="3591"/>
                </a:lnTo>
                <a:lnTo>
                  <a:pt x="17531" y="4563"/>
                </a:lnTo>
                <a:lnTo>
                  <a:pt x="21600" y="6859"/>
                </a:lnTo>
                <a:lnTo>
                  <a:pt x="17531" y="6859"/>
                </a:lnTo>
                <a:lnTo>
                  <a:pt x="17531" y="6859"/>
                </a:lnTo>
                <a:close/>
              </a:path>
            </a:pathLst>
          </a:custGeom>
          <a:blipFill>
            <a:blip r:embed="rId7"/>
          </a:blipFill>
          <a:ln w="12700">
            <a:miter lim="400000"/>
          </a:ln>
        </p:spPr>
        <p:txBody>
          <a:bodyPr lIns="45719" rIns="45719" anchor="ctr"/>
          <a:lstStyle/>
          <a:p>
            <a:pPr algn="ctr">
              <a:defRPr>
                <a:solidFill>
                  <a:srgbClr val="FFFFFF"/>
                </a:solidFill>
              </a:defRPr>
            </a:pPr>
          </a:p>
        </p:txBody>
      </p:sp>
      <p:sp>
        <p:nvSpPr>
          <p:cNvPr id="379" name="Freeform: Shape 19"/>
          <p:cNvSpPr/>
          <p:nvPr/>
        </p:nvSpPr>
        <p:spPr>
          <a:xfrm flipH="1" flipV="1" rot="5400000">
            <a:off x="2666999" y="-2667001"/>
            <a:ext cx="6858001" cy="12192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859"/>
                </a:moveTo>
                <a:lnTo>
                  <a:pt x="21600" y="21600"/>
                </a:lnTo>
                <a:lnTo>
                  <a:pt x="16891" y="21600"/>
                </a:lnTo>
                <a:lnTo>
                  <a:pt x="16891" y="21600"/>
                </a:lnTo>
                <a:lnTo>
                  <a:pt x="0" y="21600"/>
                </a:lnTo>
                <a:lnTo>
                  <a:pt x="0" y="0"/>
                </a:lnTo>
                <a:lnTo>
                  <a:pt x="11148" y="0"/>
                </a:lnTo>
                <a:lnTo>
                  <a:pt x="17531" y="3591"/>
                </a:lnTo>
                <a:lnTo>
                  <a:pt x="17531" y="4563"/>
                </a:lnTo>
                <a:lnTo>
                  <a:pt x="21600" y="6859"/>
                </a:lnTo>
                <a:lnTo>
                  <a:pt x="17531" y="6859"/>
                </a:lnTo>
                <a:lnTo>
                  <a:pt x="17531" y="6859"/>
                </a:lnTo>
                <a:close/>
              </a:path>
            </a:pathLst>
          </a:custGeom>
          <a:solidFill>
            <a:srgbClr val="003352">
              <a:alpha val="90000"/>
            </a:srgbClr>
          </a:solidFill>
          <a:ln w="12700">
            <a:miter lim="400000"/>
          </a:ln>
        </p:spPr>
        <p:txBody>
          <a:bodyPr lIns="45719" rIns="45719" anchor="ctr"/>
          <a:lstStyle/>
          <a:p>
            <a:pPr algn="ctr">
              <a:defRPr>
                <a:solidFill>
                  <a:srgbClr val="FFFFFF"/>
                </a:solidFill>
              </a:defRPr>
            </a:pPr>
          </a:p>
        </p:txBody>
      </p:sp>
      <p:grpSp>
        <p:nvGrpSpPr>
          <p:cNvPr id="383" name="Group 5"/>
          <p:cNvGrpSpPr/>
          <p:nvPr/>
        </p:nvGrpSpPr>
        <p:grpSpPr>
          <a:xfrm>
            <a:off x="0" y="-1"/>
            <a:ext cx="6881967" cy="6858876"/>
            <a:chOff x="0" y="0"/>
            <a:chExt cx="6881965" cy="6858875"/>
          </a:xfrm>
        </p:grpSpPr>
        <p:sp>
          <p:nvSpPr>
            <p:cNvPr id="380" name="Right Triangle 16"/>
            <p:cNvSpPr/>
            <p:nvPr/>
          </p:nvSpPr>
          <p:spPr>
            <a:xfrm rot="5400000">
              <a:off x="11546" y="-11546"/>
              <a:ext cx="6858875" cy="6881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81" name="Right Triangle 17"/>
            <p:cNvSpPr/>
            <p:nvPr/>
          </p:nvSpPr>
          <p:spPr>
            <a:xfrm rot="5400000">
              <a:off x="10759" y="-10758"/>
              <a:ext cx="6391032" cy="64125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blipFill rotWithShape="1">
              <a:blip r:embed="rId8"/>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82" name="Right Triangle 18"/>
            <p:cNvSpPr/>
            <p:nvPr/>
          </p:nvSpPr>
          <p:spPr>
            <a:xfrm rot="5400000">
              <a:off x="9819" y="-9818"/>
              <a:ext cx="5831498" cy="5851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alpha val="8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384" name="Thank You"/>
          <p:cNvSpPr txBox="1"/>
          <p:nvPr>
            <p:ph type="title" hasCustomPrompt="1"/>
          </p:nvPr>
        </p:nvSpPr>
        <p:spPr>
          <a:xfrm>
            <a:off x="5217242" y="2807207"/>
            <a:ext cx="4945599" cy="1243585"/>
          </a:xfrm>
          <a:prstGeom prst="rect">
            <a:avLst/>
          </a:prstGeom>
        </p:spPr>
        <p:txBody>
          <a:bodyPr anchor="ctr"/>
          <a:lstStyle>
            <a:lvl1pPr>
              <a:defRPr spc="0" sz="5400"/>
            </a:lvl1pPr>
          </a:lstStyle>
          <a:p>
            <a:pPr/>
            <a:r>
              <a:t>Thank You</a:t>
            </a: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hank You 2">
    <p:bg>
      <p:bgPr>
        <a:solidFill>
          <a:srgbClr val="FFFFFF"/>
        </a:solidFill>
      </p:bgPr>
    </p:bg>
    <p:spTree>
      <p:nvGrpSpPr>
        <p:cNvPr id="1" name=""/>
        <p:cNvGrpSpPr/>
        <p:nvPr/>
      </p:nvGrpSpPr>
      <p:grpSpPr>
        <a:xfrm>
          <a:off x="0" y="0"/>
          <a:ext cx="0" cy="0"/>
          <a:chOff x="0" y="0"/>
          <a:chExt cx="0" cy="0"/>
        </a:xfrm>
      </p:grpSpPr>
      <p:sp>
        <p:nvSpPr>
          <p:cNvPr id="391" name="Rectangle 4"/>
          <p:cNvSpPr/>
          <p:nvPr/>
        </p:nvSpPr>
        <p:spPr>
          <a:xfrm>
            <a:off x="0" y="0"/>
            <a:ext cx="12192000" cy="6858001"/>
          </a:xfrm>
          <a:prstGeom prst="rect">
            <a:avLst/>
          </a:prstGeom>
          <a:solidFill>
            <a:srgbClr val="299CAB"/>
          </a:solidFill>
          <a:ln w="12700">
            <a:miter lim="400000"/>
          </a:ln>
        </p:spPr>
        <p:txBody>
          <a:bodyPr lIns="45719" rIns="45719" anchor="ctr"/>
          <a:lstStyle/>
          <a:p>
            <a:pPr algn="ctr">
              <a:defRPr>
                <a:solidFill>
                  <a:srgbClr val="FFFFFF"/>
                </a:solidFill>
              </a:defRPr>
            </a:pPr>
          </a:p>
        </p:txBody>
      </p:sp>
      <p:sp>
        <p:nvSpPr>
          <p:cNvPr id="392" name="Freeform: Shape 9"/>
          <p:cNvSpPr/>
          <p:nvPr/>
        </p:nvSpPr>
        <p:spPr>
          <a:xfrm>
            <a:off x="-1" y="1"/>
            <a:ext cx="12192003" cy="685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359" y="0"/>
                </a:lnTo>
                <a:lnTo>
                  <a:pt x="18178" y="8552"/>
                </a:lnTo>
                <a:lnTo>
                  <a:pt x="19996" y="8552"/>
                </a:lnTo>
                <a:lnTo>
                  <a:pt x="21600" y="11398"/>
                </a:lnTo>
                <a:lnTo>
                  <a:pt x="21600" y="21600"/>
                </a:lnTo>
                <a:lnTo>
                  <a:pt x="0" y="21600"/>
                </a:lnTo>
                <a:close/>
              </a:path>
            </a:pathLst>
          </a:custGeom>
          <a:solidFill>
            <a:schemeClr val="accent2">
              <a:alpha val="74000"/>
            </a:schemeClr>
          </a:solidFill>
          <a:ln w="12700">
            <a:miter lim="400000"/>
          </a:ln>
        </p:spPr>
        <p:txBody>
          <a:bodyPr lIns="45719" rIns="45719" anchor="ctr"/>
          <a:lstStyle/>
          <a:p>
            <a:pPr algn="ctr">
              <a:defRPr>
                <a:solidFill>
                  <a:srgbClr val="FFFFFF"/>
                </a:solidFill>
              </a:defRPr>
            </a:pPr>
          </a:p>
        </p:txBody>
      </p:sp>
      <p:sp>
        <p:nvSpPr>
          <p:cNvPr id="393" name="Freeform: Shape 17"/>
          <p:cNvSpPr/>
          <p:nvPr/>
        </p:nvSpPr>
        <p:spPr>
          <a:xfrm flipV="1" rot="16200000">
            <a:off x="2964808" y="-2364446"/>
            <a:ext cx="6862745" cy="11591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9765"/>
                </a:lnTo>
                <a:lnTo>
                  <a:pt x="13048" y="9765"/>
                </a:lnTo>
                <a:lnTo>
                  <a:pt x="13048" y="9765"/>
                </a:lnTo>
                <a:lnTo>
                  <a:pt x="21600" y="9765"/>
                </a:lnTo>
                <a:lnTo>
                  <a:pt x="13048" y="4694"/>
                </a:lnTo>
                <a:lnTo>
                  <a:pt x="13048" y="2548"/>
                </a:lnTo>
                <a:lnTo>
                  <a:pt x="8737" y="0"/>
                </a:lnTo>
                <a:lnTo>
                  <a:pt x="0" y="0"/>
                </a:lnTo>
                <a:lnTo>
                  <a:pt x="0" y="21600"/>
                </a:lnTo>
                <a:close/>
              </a:path>
            </a:pathLst>
          </a:custGeom>
          <a:blipFill>
            <a:blip r:embed="rId2"/>
          </a:blipFill>
          <a:ln w="12700">
            <a:miter lim="400000"/>
          </a:ln>
        </p:spPr>
        <p:txBody>
          <a:bodyPr lIns="45719" rIns="45719" anchor="ctr"/>
          <a:lstStyle/>
          <a:p>
            <a:pPr algn="ctr">
              <a:defRPr>
                <a:solidFill>
                  <a:srgbClr val="FFFFFF"/>
                </a:solidFill>
              </a:defRPr>
            </a:pPr>
          </a:p>
        </p:txBody>
      </p:sp>
      <p:sp>
        <p:nvSpPr>
          <p:cNvPr id="394" name="Freeform: Shape 11"/>
          <p:cNvSpPr/>
          <p:nvPr/>
        </p:nvSpPr>
        <p:spPr>
          <a:xfrm flipV="1" rot="16200000">
            <a:off x="2664629" y="-2669372"/>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blipFill>
            <a:blip r:embed="rId3"/>
          </a:blipFill>
          <a:ln w="12700">
            <a:miter lim="400000"/>
          </a:ln>
        </p:spPr>
        <p:txBody>
          <a:bodyPr lIns="45719" rIns="45719" anchor="ctr"/>
          <a:lstStyle/>
          <a:p>
            <a:pPr algn="ctr">
              <a:defRPr>
                <a:solidFill>
                  <a:srgbClr val="FFFFFF"/>
                </a:solidFill>
              </a:defRPr>
            </a:pPr>
          </a:p>
        </p:txBody>
      </p:sp>
      <p:sp>
        <p:nvSpPr>
          <p:cNvPr id="395" name="Freeform: Shape 7"/>
          <p:cNvSpPr/>
          <p:nvPr/>
        </p:nvSpPr>
        <p:spPr>
          <a:xfrm flipV="1" rot="16200000">
            <a:off x="2664629" y="-2669372"/>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solidFill>
            <a:srgbClr val="003352">
              <a:alpha val="90000"/>
            </a:srgbClr>
          </a:solidFill>
          <a:ln w="12700">
            <a:miter lim="400000"/>
          </a:ln>
        </p:spPr>
        <p:txBody>
          <a:bodyPr lIns="45719" rIns="45719" anchor="ctr"/>
          <a:lstStyle/>
          <a:p>
            <a:pPr algn="ctr">
              <a:defRPr>
                <a:solidFill>
                  <a:srgbClr val="FFFFFF"/>
                </a:solidFill>
              </a:defRPr>
            </a:pPr>
          </a:p>
        </p:txBody>
      </p:sp>
      <p:sp>
        <p:nvSpPr>
          <p:cNvPr id="396" name="Title 1"/>
          <p:cNvSpPr txBox="1"/>
          <p:nvPr/>
        </p:nvSpPr>
        <p:spPr>
          <a:xfrm>
            <a:off x="490219" y="542925"/>
            <a:ext cx="11122661" cy="561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pc="-70" sz="3200">
                <a:solidFill>
                  <a:srgbClr val="FFFFFF"/>
                </a:solidFill>
                <a:latin typeface="Trebuchet MS"/>
                <a:ea typeface="Trebuchet MS"/>
                <a:cs typeface="Trebuchet MS"/>
                <a:sym typeface="Trebuchet MS"/>
              </a:defRPr>
            </a:lvl1pPr>
          </a:lstStyle>
          <a:p>
            <a:pPr/>
            <a:r>
              <a:t>Click to edit Master title style</a:t>
            </a:r>
          </a:p>
        </p:txBody>
      </p:sp>
      <p:grpSp>
        <p:nvGrpSpPr>
          <p:cNvPr id="399" name="Group 11"/>
          <p:cNvGrpSpPr/>
          <p:nvPr/>
        </p:nvGrpSpPr>
        <p:grpSpPr>
          <a:xfrm>
            <a:off x="337243" y="-378678"/>
            <a:ext cx="863478" cy="757355"/>
            <a:chOff x="0" y="0"/>
            <a:chExt cx="863476" cy="757354"/>
          </a:xfrm>
        </p:grpSpPr>
        <p:sp>
          <p:nvSpPr>
            <p:cNvPr id="397" name="Freeform: Shape 15"/>
            <p:cNvSpPr/>
            <p:nvPr/>
          </p:nvSpPr>
          <p:spPr>
            <a:xfrm rot="18900000">
              <a:off x="217034" y="110911"/>
              <a:ext cx="535531" cy="535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98" name="Freeform: Shape 16"/>
            <p:cNvSpPr/>
            <p:nvPr/>
          </p:nvSpPr>
          <p:spPr>
            <a:xfrm flipH="1" rot="2700000">
              <a:off x="107255" y="119740"/>
              <a:ext cx="517876" cy="517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rotWithShape="1">
              <a:blip r:embed="rId4"/>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402" name="Group 14"/>
          <p:cNvGrpSpPr/>
          <p:nvPr/>
        </p:nvGrpSpPr>
        <p:grpSpPr>
          <a:xfrm>
            <a:off x="-2" y="1357408"/>
            <a:ext cx="12192003" cy="4846322"/>
            <a:chOff x="0" y="0"/>
            <a:chExt cx="12192001" cy="4846321"/>
          </a:xfrm>
        </p:grpSpPr>
        <p:sp>
          <p:nvSpPr>
            <p:cNvPr id="400" name="Rectangle: Single Corner Snipped 18"/>
            <p:cNvSpPr/>
            <p:nvPr/>
          </p:nvSpPr>
          <p:spPr>
            <a:xfrm flipH="1" rot="10800000">
              <a:off x="-1" y="0"/>
              <a:ext cx="12192001" cy="4846321"/>
            </a:xfrm>
            <a:prstGeom prst="rect">
              <a:avLst/>
            </a:prstGeom>
            <a:blipFill rotWithShape="1">
              <a:blip r:embed="rId5"/>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01" name="Rectangle: Single Corner Snipped 2"/>
            <p:cNvSpPr/>
            <p:nvPr/>
          </p:nvSpPr>
          <p:spPr>
            <a:xfrm flipH="1" rot="10800000">
              <a:off x="0" y="0"/>
              <a:ext cx="12192001" cy="48463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911" y="0"/>
                  </a:lnTo>
                  <a:lnTo>
                    <a:pt x="21600" y="4249"/>
                  </a:lnTo>
                  <a:lnTo>
                    <a:pt x="21600" y="21600"/>
                  </a:lnTo>
                  <a:lnTo>
                    <a:pt x="0" y="2160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403" name="Freeform: Shape 23"/>
          <p:cNvSpPr/>
          <p:nvPr/>
        </p:nvSpPr>
        <p:spPr>
          <a:xfrm flipH="1">
            <a:off x="10782300" y="5448296"/>
            <a:ext cx="1409700" cy="1409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a:blip r:embed="rId6"/>
          </a:blipFill>
          <a:ln w="12700">
            <a:miter lim="400000"/>
          </a:ln>
        </p:spPr>
        <p:txBody>
          <a:bodyPr lIns="45719" rIns="45719" anchor="ctr"/>
          <a:lstStyle/>
          <a:p>
            <a:pPr algn="ctr">
              <a:defRPr>
                <a:solidFill>
                  <a:srgbClr val="FFFFFF"/>
                </a:solidFill>
              </a:defRPr>
            </a:pPr>
          </a:p>
        </p:txBody>
      </p:sp>
      <p:sp>
        <p:nvSpPr>
          <p:cNvPr id="404" name="Slide Number"/>
          <p:cNvSpPr txBox="1"/>
          <p:nvPr>
            <p:ph type="sldNum" sz="quarter" idx="2"/>
          </p:nvPr>
        </p:nvSpPr>
        <p:spPr>
          <a:prstGeom prst="rect">
            <a:avLst/>
          </a:prstGeom>
        </p:spPr>
        <p:txBody>
          <a:bodyPr/>
          <a:lstStyle/>
          <a:p>
            <a:pPr/>
            <a:fld id="{86CB4B4D-7CA3-9044-876B-883B54F8677D}" type="slidenum"/>
          </a:p>
        </p:txBody>
      </p:sp>
      <p:sp>
        <p:nvSpPr>
          <p:cNvPr id="405" name="Rectangle 20"/>
          <p:cNvSpPr/>
          <p:nvPr/>
        </p:nvSpPr>
        <p:spPr>
          <a:xfrm>
            <a:off x="0" y="0"/>
            <a:ext cx="12192000" cy="6858000"/>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406" name="Freeform: Shape 14"/>
          <p:cNvSpPr/>
          <p:nvPr/>
        </p:nvSpPr>
        <p:spPr>
          <a:xfrm flipH="1">
            <a:off x="-16297" y="0"/>
            <a:ext cx="12208299" cy="685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170" y="0"/>
                </a:moveTo>
                <a:lnTo>
                  <a:pt x="0" y="0"/>
                </a:lnTo>
                <a:lnTo>
                  <a:pt x="0" y="21600"/>
                </a:lnTo>
                <a:lnTo>
                  <a:pt x="21600" y="21600"/>
                </a:lnTo>
                <a:lnTo>
                  <a:pt x="21600" y="9911"/>
                </a:lnTo>
                <a:lnTo>
                  <a:pt x="18318" y="4069"/>
                </a:lnTo>
                <a:lnTo>
                  <a:pt x="17456" y="4069"/>
                </a:lnTo>
                <a:close/>
              </a:path>
            </a:pathLst>
          </a:custGeom>
          <a:solidFill>
            <a:schemeClr val="accent2">
              <a:alpha val="74000"/>
            </a:schemeClr>
          </a:solidFill>
          <a:ln w="12700">
            <a:miter lim="400000"/>
          </a:ln>
        </p:spPr>
        <p:txBody>
          <a:bodyPr lIns="45719" rIns="45719" anchor="ctr"/>
          <a:lstStyle/>
          <a:p>
            <a:pPr algn="ctr">
              <a:defRPr>
                <a:solidFill>
                  <a:srgbClr val="FFFFFF"/>
                </a:solidFill>
              </a:defRPr>
            </a:pPr>
          </a:p>
        </p:txBody>
      </p:sp>
      <p:sp>
        <p:nvSpPr>
          <p:cNvPr id="407" name="Freeform: Shape 15"/>
          <p:cNvSpPr/>
          <p:nvPr/>
        </p:nvSpPr>
        <p:spPr>
          <a:xfrm flipH="1" flipV="1" rot="5400000">
            <a:off x="2666999" y="-2667001"/>
            <a:ext cx="6858001" cy="12192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859"/>
                </a:moveTo>
                <a:lnTo>
                  <a:pt x="21600" y="21600"/>
                </a:lnTo>
                <a:lnTo>
                  <a:pt x="16891" y="21600"/>
                </a:lnTo>
                <a:lnTo>
                  <a:pt x="16891" y="21600"/>
                </a:lnTo>
                <a:lnTo>
                  <a:pt x="0" y="21600"/>
                </a:lnTo>
                <a:lnTo>
                  <a:pt x="0" y="0"/>
                </a:lnTo>
                <a:lnTo>
                  <a:pt x="11148" y="0"/>
                </a:lnTo>
                <a:lnTo>
                  <a:pt x="17531" y="3591"/>
                </a:lnTo>
                <a:lnTo>
                  <a:pt x="17531" y="4563"/>
                </a:lnTo>
                <a:lnTo>
                  <a:pt x="21600" y="6859"/>
                </a:lnTo>
                <a:lnTo>
                  <a:pt x="17531" y="6859"/>
                </a:lnTo>
                <a:lnTo>
                  <a:pt x="17531" y="6859"/>
                </a:lnTo>
                <a:close/>
              </a:path>
            </a:pathLst>
          </a:custGeom>
          <a:blipFill>
            <a:blip r:embed="rId7"/>
          </a:blipFill>
          <a:ln w="12700">
            <a:miter lim="400000"/>
          </a:ln>
        </p:spPr>
        <p:txBody>
          <a:bodyPr lIns="45719" rIns="45719" anchor="ctr"/>
          <a:lstStyle/>
          <a:p>
            <a:pPr algn="ctr">
              <a:defRPr>
                <a:solidFill>
                  <a:srgbClr val="FFFFFF"/>
                </a:solidFill>
              </a:defRPr>
            </a:pPr>
          </a:p>
        </p:txBody>
      </p:sp>
      <p:sp>
        <p:nvSpPr>
          <p:cNvPr id="408" name="Freeform: Shape 19"/>
          <p:cNvSpPr/>
          <p:nvPr/>
        </p:nvSpPr>
        <p:spPr>
          <a:xfrm flipH="1" flipV="1" rot="5400000">
            <a:off x="2666999" y="-2667001"/>
            <a:ext cx="6858001" cy="12192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859"/>
                </a:moveTo>
                <a:lnTo>
                  <a:pt x="21600" y="21600"/>
                </a:lnTo>
                <a:lnTo>
                  <a:pt x="16891" y="21600"/>
                </a:lnTo>
                <a:lnTo>
                  <a:pt x="16891" y="21600"/>
                </a:lnTo>
                <a:lnTo>
                  <a:pt x="0" y="21600"/>
                </a:lnTo>
                <a:lnTo>
                  <a:pt x="0" y="0"/>
                </a:lnTo>
                <a:lnTo>
                  <a:pt x="11148" y="0"/>
                </a:lnTo>
                <a:lnTo>
                  <a:pt x="17531" y="3591"/>
                </a:lnTo>
                <a:lnTo>
                  <a:pt x="17531" y="4563"/>
                </a:lnTo>
                <a:lnTo>
                  <a:pt x="21600" y="6859"/>
                </a:lnTo>
                <a:lnTo>
                  <a:pt x="17531" y="6859"/>
                </a:lnTo>
                <a:lnTo>
                  <a:pt x="17531" y="6859"/>
                </a:lnTo>
                <a:close/>
              </a:path>
            </a:pathLst>
          </a:custGeom>
          <a:solidFill>
            <a:srgbClr val="003352">
              <a:alpha val="90000"/>
            </a:srgbClr>
          </a:solidFill>
          <a:ln w="12700">
            <a:miter lim="400000"/>
          </a:ln>
        </p:spPr>
        <p:txBody>
          <a:bodyPr lIns="45719" rIns="45719" anchor="ctr"/>
          <a:lstStyle/>
          <a:p>
            <a:pPr algn="ctr">
              <a:defRPr>
                <a:solidFill>
                  <a:srgbClr val="FFFFFF"/>
                </a:solidFill>
              </a:defRPr>
            </a:pPr>
          </a:p>
        </p:txBody>
      </p:sp>
      <p:sp>
        <p:nvSpPr>
          <p:cNvPr id="409" name="Thank You"/>
          <p:cNvSpPr txBox="1"/>
          <p:nvPr>
            <p:ph type="title" hasCustomPrompt="1"/>
          </p:nvPr>
        </p:nvSpPr>
        <p:spPr>
          <a:xfrm>
            <a:off x="6360242" y="3429000"/>
            <a:ext cx="4945599" cy="1243584"/>
          </a:xfrm>
          <a:prstGeom prst="rect">
            <a:avLst/>
          </a:prstGeom>
        </p:spPr>
        <p:txBody>
          <a:bodyPr anchor="ctr"/>
          <a:lstStyle>
            <a:lvl1pPr>
              <a:defRPr spc="0" sz="5400"/>
            </a:lvl1pPr>
          </a:lstStyle>
          <a:p>
            <a:pPr/>
            <a:r>
              <a:t>Thank You</a:t>
            </a:r>
          </a:p>
        </p:txBody>
      </p:sp>
      <p:sp>
        <p:nvSpPr>
          <p:cNvPr id="410" name="Freeform: Shape 34"/>
          <p:cNvSpPr/>
          <p:nvPr/>
        </p:nvSpPr>
        <p:spPr>
          <a:xfrm rot="13500000">
            <a:off x="-729900" y="-1215857"/>
            <a:ext cx="6043523" cy="8427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938"/>
                </a:moveTo>
                <a:lnTo>
                  <a:pt x="6733" y="21600"/>
                </a:lnTo>
                <a:lnTo>
                  <a:pt x="0" y="21600"/>
                </a:lnTo>
                <a:lnTo>
                  <a:pt x="0" y="4552"/>
                </a:lnTo>
                <a:lnTo>
                  <a:pt x="6348" y="0"/>
                </a:lnTo>
                <a:close/>
              </a:path>
            </a:pathLst>
          </a:custGeom>
          <a:solidFill>
            <a:srgbClr val="003352"/>
          </a:solidFill>
          <a:ln w="12700">
            <a:miter lim="400000"/>
          </a:ln>
        </p:spPr>
        <p:txBody>
          <a:bodyPr lIns="45719" rIns="45719" anchor="ctr"/>
          <a:lstStyle/>
          <a:p>
            <a:pPr algn="ctr">
              <a:defRPr>
                <a:solidFill>
                  <a:srgbClr val="FFFFFF"/>
                </a:solidFill>
              </a:defRPr>
            </a:pPr>
          </a:p>
        </p:txBody>
      </p:sp>
      <p:sp>
        <p:nvSpPr>
          <p:cNvPr id="411" name="Freeform: Shape 31"/>
          <p:cNvSpPr/>
          <p:nvPr/>
        </p:nvSpPr>
        <p:spPr>
          <a:xfrm rot="13500000">
            <a:off x="-1145232" y="-2123853"/>
            <a:ext cx="6043522" cy="9008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1627"/>
                </a:moveTo>
                <a:lnTo>
                  <a:pt x="6733" y="21600"/>
                </a:lnTo>
                <a:lnTo>
                  <a:pt x="0" y="21600"/>
                </a:lnTo>
                <a:lnTo>
                  <a:pt x="0" y="2863"/>
                </a:lnTo>
                <a:lnTo>
                  <a:pt x="4268" y="0"/>
                </a:lnTo>
                <a:close/>
              </a:path>
            </a:pathLst>
          </a:custGeom>
          <a:blipFill>
            <a:blip r:embed="rId8"/>
          </a:blipFill>
          <a:ln w="12700">
            <a:miter lim="400000"/>
          </a:ln>
        </p:spPr>
        <p:txBody>
          <a:bodyPr lIns="45719" rIns="45719" anchor="ctr"/>
          <a:lstStyle/>
          <a:p>
            <a:pPr algn="ctr">
              <a:defRPr>
                <a:solidFill>
                  <a:srgbClr val="FFFFFF"/>
                </a:solidFill>
              </a:defRPr>
            </a:pPr>
          </a:p>
        </p:txBody>
      </p:sp>
      <p:sp>
        <p:nvSpPr>
          <p:cNvPr id="412" name="Freeform: Shape 29"/>
          <p:cNvSpPr/>
          <p:nvPr/>
        </p:nvSpPr>
        <p:spPr>
          <a:xfrm flipH="1" rot="18900000">
            <a:off x="-2681154" y="-465960"/>
            <a:ext cx="8639121" cy="5739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75" y="0"/>
                </a:moveTo>
                <a:lnTo>
                  <a:pt x="0" y="14262"/>
                </a:lnTo>
                <a:lnTo>
                  <a:pt x="0" y="21600"/>
                </a:lnTo>
                <a:lnTo>
                  <a:pt x="19374" y="21600"/>
                </a:lnTo>
                <a:lnTo>
                  <a:pt x="21600" y="18249"/>
                </a:lnTo>
                <a:close/>
              </a:path>
            </a:pathLst>
          </a:custGeom>
          <a:solidFill>
            <a:srgbClr val="003352">
              <a:alpha val="51000"/>
            </a:srgbClr>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bg>
      <p:bgPr>
        <a:solidFill>
          <a:srgbClr val="FFFFFF"/>
        </a:solidFill>
      </p:bgPr>
    </p:bg>
    <p:spTree>
      <p:nvGrpSpPr>
        <p:cNvPr id="1" name=""/>
        <p:cNvGrpSpPr/>
        <p:nvPr/>
      </p:nvGrpSpPr>
      <p:grpSpPr>
        <a:xfrm>
          <a:off x="0" y="0"/>
          <a:ext cx="0" cy="0"/>
          <a:chOff x="0" y="0"/>
          <a:chExt cx="0" cy="0"/>
        </a:xfrm>
      </p:grpSpPr>
      <p:sp>
        <p:nvSpPr>
          <p:cNvPr id="73" name="Rectangle 4"/>
          <p:cNvSpPr/>
          <p:nvPr/>
        </p:nvSpPr>
        <p:spPr>
          <a:xfrm>
            <a:off x="0" y="0"/>
            <a:ext cx="12192000" cy="6858001"/>
          </a:xfrm>
          <a:prstGeom prst="rect">
            <a:avLst/>
          </a:prstGeom>
          <a:solidFill>
            <a:srgbClr val="299CAB"/>
          </a:solidFill>
          <a:ln w="12700">
            <a:miter lim="400000"/>
          </a:ln>
        </p:spPr>
        <p:txBody>
          <a:bodyPr lIns="45719" rIns="45719" anchor="ctr"/>
          <a:lstStyle/>
          <a:p>
            <a:pPr algn="ctr">
              <a:defRPr>
                <a:solidFill>
                  <a:srgbClr val="FFFFFF"/>
                </a:solidFill>
              </a:defRPr>
            </a:pPr>
          </a:p>
        </p:txBody>
      </p:sp>
      <p:sp>
        <p:nvSpPr>
          <p:cNvPr id="74" name="Freeform: Shape 9"/>
          <p:cNvSpPr/>
          <p:nvPr/>
        </p:nvSpPr>
        <p:spPr>
          <a:xfrm>
            <a:off x="-1" y="1"/>
            <a:ext cx="12192003" cy="685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359" y="0"/>
                </a:lnTo>
                <a:lnTo>
                  <a:pt x="18178" y="8552"/>
                </a:lnTo>
                <a:lnTo>
                  <a:pt x="19996" y="8552"/>
                </a:lnTo>
                <a:lnTo>
                  <a:pt x="21600" y="11398"/>
                </a:lnTo>
                <a:lnTo>
                  <a:pt x="21600" y="21600"/>
                </a:lnTo>
                <a:lnTo>
                  <a:pt x="0" y="21600"/>
                </a:lnTo>
                <a:close/>
              </a:path>
            </a:pathLst>
          </a:custGeom>
          <a:solidFill>
            <a:schemeClr val="accent2">
              <a:alpha val="74000"/>
            </a:schemeClr>
          </a:solidFill>
          <a:ln w="12700">
            <a:miter lim="400000"/>
          </a:ln>
        </p:spPr>
        <p:txBody>
          <a:bodyPr lIns="45719" rIns="45719" anchor="ctr"/>
          <a:lstStyle/>
          <a:p>
            <a:pPr algn="ctr">
              <a:defRPr>
                <a:solidFill>
                  <a:srgbClr val="FFFFFF"/>
                </a:solidFill>
              </a:defRPr>
            </a:pPr>
          </a:p>
        </p:txBody>
      </p:sp>
      <p:sp>
        <p:nvSpPr>
          <p:cNvPr id="75" name="Freeform: Shape 17"/>
          <p:cNvSpPr/>
          <p:nvPr/>
        </p:nvSpPr>
        <p:spPr>
          <a:xfrm flipV="1" rot="16200000">
            <a:off x="2964808" y="-2364446"/>
            <a:ext cx="6862745" cy="11591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9765"/>
                </a:lnTo>
                <a:lnTo>
                  <a:pt x="13048" y="9765"/>
                </a:lnTo>
                <a:lnTo>
                  <a:pt x="13048" y="9765"/>
                </a:lnTo>
                <a:lnTo>
                  <a:pt x="21600" y="9765"/>
                </a:lnTo>
                <a:lnTo>
                  <a:pt x="13048" y="4694"/>
                </a:lnTo>
                <a:lnTo>
                  <a:pt x="13048" y="2548"/>
                </a:lnTo>
                <a:lnTo>
                  <a:pt x="8737" y="0"/>
                </a:lnTo>
                <a:lnTo>
                  <a:pt x="0" y="0"/>
                </a:lnTo>
                <a:lnTo>
                  <a:pt x="0" y="21600"/>
                </a:lnTo>
                <a:close/>
              </a:path>
            </a:pathLst>
          </a:custGeom>
          <a:blipFill>
            <a:blip r:embed="rId2"/>
          </a:blipFill>
          <a:ln w="12700">
            <a:miter lim="400000"/>
          </a:ln>
        </p:spPr>
        <p:txBody>
          <a:bodyPr lIns="45719" rIns="45719" anchor="ctr"/>
          <a:lstStyle/>
          <a:p>
            <a:pPr algn="ctr">
              <a:defRPr>
                <a:solidFill>
                  <a:srgbClr val="FFFFFF"/>
                </a:solidFill>
              </a:defRPr>
            </a:pPr>
          </a:p>
        </p:txBody>
      </p:sp>
      <p:sp>
        <p:nvSpPr>
          <p:cNvPr id="76" name="Freeform: Shape 11"/>
          <p:cNvSpPr/>
          <p:nvPr/>
        </p:nvSpPr>
        <p:spPr>
          <a:xfrm flipV="1" rot="16200000">
            <a:off x="2664629" y="-2669372"/>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blipFill>
            <a:blip r:embed="rId3"/>
          </a:blipFill>
          <a:ln w="12700">
            <a:miter lim="400000"/>
          </a:ln>
        </p:spPr>
        <p:txBody>
          <a:bodyPr lIns="45719" rIns="45719" anchor="ctr"/>
          <a:lstStyle/>
          <a:p>
            <a:pPr algn="ctr">
              <a:defRPr>
                <a:solidFill>
                  <a:srgbClr val="FFFFFF"/>
                </a:solidFill>
              </a:defRPr>
            </a:pPr>
          </a:p>
        </p:txBody>
      </p:sp>
      <p:sp>
        <p:nvSpPr>
          <p:cNvPr id="77" name="Freeform: Shape 7"/>
          <p:cNvSpPr/>
          <p:nvPr/>
        </p:nvSpPr>
        <p:spPr>
          <a:xfrm flipV="1" rot="16200000">
            <a:off x="2664629" y="-2669372"/>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solidFill>
            <a:srgbClr val="003352">
              <a:alpha val="90000"/>
            </a:srgbClr>
          </a:solidFill>
          <a:ln w="12700">
            <a:miter lim="400000"/>
          </a:ln>
        </p:spPr>
        <p:txBody>
          <a:bodyPr lIns="45719" rIns="45719" anchor="ctr"/>
          <a:lstStyle/>
          <a:p>
            <a:pPr algn="ctr">
              <a:defRPr>
                <a:solidFill>
                  <a:srgbClr val="FFFFFF"/>
                </a:solidFill>
              </a:defRPr>
            </a:pPr>
          </a:p>
        </p:txBody>
      </p:sp>
      <p:sp>
        <p:nvSpPr>
          <p:cNvPr id="78" name="Title 1"/>
          <p:cNvSpPr txBox="1"/>
          <p:nvPr/>
        </p:nvSpPr>
        <p:spPr>
          <a:xfrm>
            <a:off x="490219" y="542925"/>
            <a:ext cx="11122661" cy="561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pc="-70" sz="3200">
                <a:solidFill>
                  <a:srgbClr val="FFFFFF"/>
                </a:solidFill>
                <a:latin typeface="Trebuchet MS"/>
                <a:ea typeface="Trebuchet MS"/>
                <a:cs typeface="Trebuchet MS"/>
                <a:sym typeface="Trebuchet MS"/>
              </a:defRPr>
            </a:lvl1pPr>
          </a:lstStyle>
          <a:p>
            <a:pPr/>
            <a:r>
              <a:t>Click to edit Master title style</a:t>
            </a:r>
          </a:p>
        </p:txBody>
      </p:sp>
      <p:grpSp>
        <p:nvGrpSpPr>
          <p:cNvPr id="81" name="Group 11"/>
          <p:cNvGrpSpPr/>
          <p:nvPr/>
        </p:nvGrpSpPr>
        <p:grpSpPr>
          <a:xfrm>
            <a:off x="337243" y="-378678"/>
            <a:ext cx="863478" cy="757355"/>
            <a:chOff x="0" y="0"/>
            <a:chExt cx="863476" cy="757354"/>
          </a:xfrm>
        </p:grpSpPr>
        <p:sp>
          <p:nvSpPr>
            <p:cNvPr id="79" name="Freeform: Shape 15"/>
            <p:cNvSpPr/>
            <p:nvPr/>
          </p:nvSpPr>
          <p:spPr>
            <a:xfrm rot="18900000">
              <a:off x="217034" y="110911"/>
              <a:ext cx="535531" cy="535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0" name="Freeform: Shape 16"/>
            <p:cNvSpPr/>
            <p:nvPr/>
          </p:nvSpPr>
          <p:spPr>
            <a:xfrm flipH="1" rot="2700000">
              <a:off x="107255" y="119740"/>
              <a:ext cx="517876" cy="517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rotWithShape="1">
              <a:blip r:embed="rId4"/>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84" name="Group 14"/>
          <p:cNvGrpSpPr/>
          <p:nvPr/>
        </p:nvGrpSpPr>
        <p:grpSpPr>
          <a:xfrm>
            <a:off x="-2" y="1357408"/>
            <a:ext cx="12192003" cy="4846322"/>
            <a:chOff x="0" y="0"/>
            <a:chExt cx="12192001" cy="4846321"/>
          </a:xfrm>
        </p:grpSpPr>
        <p:sp>
          <p:nvSpPr>
            <p:cNvPr id="82" name="Rectangle: Single Corner Snipped 18"/>
            <p:cNvSpPr/>
            <p:nvPr/>
          </p:nvSpPr>
          <p:spPr>
            <a:xfrm flipH="1" rot="10800000">
              <a:off x="-1" y="0"/>
              <a:ext cx="12192001" cy="4846321"/>
            </a:xfrm>
            <a:prstGeom prst="rect">
              <a:avLst/>
            </a:prstGeom>
            <a:blipFill rotWithShape="1">
              <a:blip r:embed="rId5"/>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3" name="Rectangle: Single Corner Snipped 2"/>
            <p:cNvSpPr/>
            <p:nvPr/>
          </p:nvSpPr>
          <p:spPr>
            <a:xfrm flipH="1" rot="10800000">
              <a:off x="0" y="0"/>
              <a:ext cx="12192001" cy="48463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911" y="0"/>
                  </a:lnTo>
                  <a:lnTo>
                    <a:pt x="21600" y="4249"/>
                  </a:lnTo>
                  <a:lnTo>
                    <a:pt x="21600" y="21600"/>
                  </a:lnTo>
                  <a:lnTo>
                    <a:pt x="0" y="2160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85" name="Freeform: Shape 23"/>
          <p:cNvSpPr/>
          <p:nvPr/>
        </p:nvSpPr>
        <p:spPr>
          <a:xfrm flipH="1">
            <a:off x="10782300" y="5448296"/>
            <a:ext cx="1409700" cy="1409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a:blip r:embed="rId6"/>
          </a:blipFill>
          <a:ln w="12700">
            <a:miter lim="400000"/>
          </a:ln>
        </p:spPr>
        <p:txBody>
          <a:bodyPr lIns="45719" rIns="45719" anchor="ctr"/>
          <a:lstStyle/>
          <a:p>
            <a:pPr algn="ctr">
              <a:defRPr>
                <a:solidFill>
                  <a:srgbClr val="FFFFFF"/>
                </a:solidFill>
              </a:defRPr>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
        <p:nvSpPr>
          <p:cNvPr id="87" name="Rectangle 6"/>
          <p:cNvSpPr/>
          <p:nvPr/>
        </p:nvSpPr>
        <p:spPr>
          <a:xfrm>
            <a:off x="0" y="0"/>
            <a:ext cx="12192000" cy="6858000"/>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88" name="Freeform: Shape 7"/>
          <p:cNvSpPr/>
          <p:nvPr/>
        </p:nvSpPr>
        <p:spPr>
          <a:xfrm>
            <a:off x="0" y="-1"/>
            <a:ext cx="12192000" cy="6862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384" y="0"/>
                </a:lnTo>
                <a:lnTo>
                  <a:pt x="18189" y="8552"/>
                </a:lnTo>
                <a:lnTo>
                  <a:pt x="20001" y="8552"/>
                </a:lnTo>
                <a:lnTo>
                  <a:pt x="21600" y="11398"/>
                </a:lnTo>
                <a:lnTo>
                  <a:pt x="21600" y="21600"/>
                </a:lnTo>
                <a:lnTo>
                  <a:pt x="0" y="21600"/>
                </a:lnTo>
                <a:close/>
              </a:path>
            </a:pathLst>
          </a:custGeom>
          <a:solidFill>
            <a:schemeClr val="accent2">
              <a:alpha val="74000"/>
            </a:schemeClr>
          </a:solidFill>
          <a:ln w="12700">
            <a:miter lim="400000"/>
          </a:ln>
        </p:spPr>
        <p:txBody>
          <a:bodyPr lIns="45719" rIns="45719" anchor="ctr"/>
          <a:lstStyle/>
          <a:p>
            <a:pPr algn="ctr">
              <a:defRPr>
                <a:solidFill>
                  <a:srgbClr val="FFFFFF"/>
                </a:solidFill>
              </a:defRPr>
            </a:pPr>
          </a:p>
        </p:txBody>
      </p:sp>
      <p:sp>
        <p:nvSpPr>
          <p:cNvPr id="89" name="Freeform: Shape 8"/>
          <p:cNvSpPr/>
          <p:nvPr/>
        </p:nvSpPr>
        <p:spPr>
          <a:xfrm flipV="1" rot="16200000">
            <a:off x="2626804" y="-2626805"/>
            <a:ext cx="6862744" cy="121163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288"/>
                </a:lnTo>
                <a:lnTo>
                  <a:pt x="13053" y="14288"/>
                </a:lnTo>
                <a:lnTo>
                  <a:pt x="13053" y="14288"/>
                </a:lnTo>
                <a:lnTo>
                  <a:pt x="21600" y="14288"/>
                </a:lnTo>
                <a:lnTo>
                  <a:pt x="13053" y="9437"/>
                </a:lnTo>
                <a:lnTo>
                  <a:pt x="13053" y="7384"/>
                </a:lnTo>
                <a:lnTo>
                  <a:pt x="0" y="0"/>
                </a:lnTo>
                <a:lnTo>
                  <a:pt x="0" y="21600"/>
                </a:lnTo>
                <a:close/>
              </a:path>
            </a:pathLst>
          </a:custGeom>
          <a:blipFill>
            <a:blip r:embed="rId7"/>
          </a:blipFill>
          <a:ln w="12700">
            <a:miter lim="400000"/>
          </a:ln>
        </p:spPr>
        <p:txBody>
          <a:bodyPr lIns="45719" rIns="45719" anchor="ctr"/>
          <a:lstStyle/>
          <a:p>
            <a:pPr algn="ctr">
              <a:defRPr>
                <a:solidFill>
                  <a:srgbClr val="FFFFFF"/>
                </a:solidFill>
              </a:defRPr>
            </a:pPr>
          </a:p>
        </p:txBody>
      </p:sp>
      <p:sp>
        <p:nvSpPr>
          <p:cNvPr id="90" name="Right Triangle 9"/>
          <p:cNvSpPr/>
          <p:nvPr/>
        </p:nvSpPr>
        <p:spPr>
          <a:xfrm flipV="1" rot="5400000">
            <a:off x="5851009" y="-10650"/>
            <a:ext cx="6326156" cy="63474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03352"/>
          </a:solidFill>
          <a:ln w="12700">
            <a:miter lim="400000"/>
          </a:ln>
        </p:spPr>
        <p:txBody>
          <a:bodyPr lIns="45719" rIns="45719" anchor="ctr"/>
          <a:lstStyle/>
          <a:p>
            <a:pPr algn="ctr">
              <a:defRPr>
                <a:solidFill>
                  <a:srgbClr val="FFFFFF"/>
                </a:solidFill>
              </a:defRPr>
            </a:pPr>
          </a:p>
        </p:txBody>
      </p:sp>
      <p:sp>
        <p:nvSpPr>
          <p:cNvPr id="91" name="Freeform: Shape 10"/>
          <p:cNvSpPr/>
          <p:nvPr/>
        </p:nvSpPr>
        <p:spPr>
          <a:xfrm flipV="1" rot="16200000">
            <a:off x="2664628" y="-2664627"/>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solidFill>
            <a:srgbClr val="003352">
              <a:alpha val="90000"/>
            </a:srgbClr>
          </a:solidFill>
          <a:ln w="12700">
            <a:miter lim="400000"/>
          </a:ln>
        </p:spPr>
        <p:txBody>
          <a:bodyPr lIns="45719" rIns="45719" anchor="ctr"/>
          <a:lstStyle/>
          <a:p>
            <a:pPr algn="ctr">
              <a:defRPr>
                <a:solidFill>
                  <a:srgbClr val="FFFFFF"/>
                </a:solidFill>
              </a:defRPr>
            </a:pPr>
          </a:p>
        </p:txBody>
      </p:sp>
      <p:sp>
        <p:nvSpPr>
          <p:cNvPr id="92" name="Freeform: Shape 11"/>
          <p:cNvSpPr/>
          <p:nvPr/>
        </p:nvSpPr>
        <p:spPr>
          <a:xfrm rot="2700000">
            <a:off x="9668984" y="1404391"/>
            <a:ext cx="4406149" cy="52992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7960"/>
                </a:lnTo>
                <a:lnTo>
                  <a:pt x="17222" y="21600"/>
                </a:lnTo>
                <a:lnTo>
                  <a:pt x="0" y="21600"/>
                </a:lnTo>
                <a:close/>
              </a:path>
            </a:pathLst>
          </a:custGeom>
          <a:solidFill>
            <a:srgbClr val="003352"/>
          </a:solidFill>
          <a:ln w="12700">
            <a:miter lim="400000"/>
          </a:ln>
        </p:spPr>
        <p:txBody>
          <a:bodyPr lIns="45719" rIns="45719" anchor="ctr"/>
          <a:lstStyle/>
          <a:p>
            <a:pPr algn="ctr">
              <a:defRPr>
                <a:solidFill>
                  <a:srgbClr val="FFFFFF"/>
                </a:solidFill>
              </a:defRPr>
            </a:pPr>
          </a:p>
        </p:txBody>
      </p:sp>
      <p:sp>
        <p:nvSpPr>
          <p:cNvPr id="93" name="Freeform: Shape 12"/>
          <p:cNvSpPr/>
          <p:nvPr/>
        </p:nvSpPr>
        <p:spPr>
          <a:xfrm flipH="1" rot="8100000">
            <a:off x="9583574" y="1088096"/>
            <a:ext cx="5072181" cy="4843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974" y="0"/>
                </a:lnTo>
                <a:lnTo>
                  <a:pt x="0" y="1020"/>
                </a:lnTo>
                <a:lnTo>
                  <a:pt x="0" y="21600"/>
                </a:lnTo>
                <a:close/>
              </a:path>
            </a:pathLst>
          </a:custGeom>
          <a:blipFill>
            <a:blip r:embed="rId8"/>
          </a:blipFill>
          <a:ln w="12700">
            <a:miter lim="400000"/>
          </a:ln>
        </p:spPr>
        <p:txBody>
          <a:bodyPr lIns="45719" rIns="45719" anchor="ctr"/>
          <a:lstStyle/>
          <a:p>
            <a:pPr algn="ctr">
              <a:defRPr>
                <a:solidFill>
                  <a:srgbClr val="FFFFFF"/>
                </a:solidFill>
              </a:defRPr>
            </a:pPr>
          </a:p>
        </p:txBody>
      </p:sp>
      <p:sp>
        <p:nvSpPr>
          <p:cNvPr id="94" name="Freeform: Shape 13"/>
          <p:cNvSpPr/>
          <p:nvPr/>
        </p:nvSpPr>
        <p:spPr>
          <a:xfrm rot="2700000">
            <a:off x="11438584" y="5665751"/>
            <a:ext cx="877779" cy="17555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0800"/>
                </a:lnTo>
                <a:lnTo>
                  <a:pt x="0" y="21600"/>
                </a:lnTo>
                <a:close/>
              </a:path>
            </a:pathLst>
          </a:custGeom>
          <a:solidFill>
            <a:srgbClr val="003352"/>
          </a:solidFill>
          <a:ln w="12700">
            <a:miter lim="400000"/>
          </a:ln>
        </p:spPr>
        <p:txBody>
          <a:bodyPr lIns="45719" rIns="45719" anchor="ctr"/>
          <a:lstStyle/>
          <a:p>
            <a:pPr algn="ctr">
              <a:defRPr>
                <a:solidFill>
                  <a:srgbClr val="FFFFFF"/>
                </a:solidFill>
              </a:defRPr>
            </a:pPr>
          </a:p>
        </p:txBody>
      </p:sp>
      <p:sp>
        <p:nvSpPr>
          <p:cNvPr id="95" name="Freeform: Shape 14"/>
          <p:cNvSpPr/>
          <p:nvPr/>
        </p:nvSpPr>
        <p:spPr>
          <a:xfrm flipH="1" rot="8100000">
            <a:off x="10582264" y="5841410"/>
            <a:ext cx="2372349" cy="11861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800" y="0"/>
                </a:lnTo>
                <a:lnTo>
                  <a:pt x="0" y="21600"/>
                </a:lnTo>
                <a:close/>
              </a:path>
            </a:pathLst>
          </a:custGeom>
          <a:blipFill>
            <a:blip r:embed="rId9"/>
          </a:blipFill>
          <a:ln w="12700">
            <a:miter lim="400000"/>
          </a:ln>
        </p:spPr>
        <p:txBody>
          <a:bodyPr lIns="45719" rIns="45719" anchor="ctr"/>
          <a:lstStyle/>
          <a:p>
            <a:pPr algn="ctr">
              <a:defRPr>
                <a:solidFill>
                  <a:srgbClr val="FFFFFF"/>
                </a:solidFill>
              </a:defRPr>
            </a:pPr>
          </a:p>
        </p:txBody>
      </p:sp>
      <p:grpSp>
        <p:nvGrpSpPr>
          <p:cNvPr id="98" name="Group 15"/>
          <p:cNvGrpSpPr/>
          <p:nvPr/>
        </p:nvGrpSpPr>
        <p:grpSpPr>
          <a:xfrm>
            <a:off x="-30200" y="-1087416"/>
            <a:ext cx="2458371" cy="2166577"/>
            <a:chOff x="0" y="0"/>
            <a:chExt cx="2458370" cy="2166576"/>
          </a:xfrm>
        </p:grpSpPr>
        <p:sp>
          <p:nvSpPr>
            <p:cNvPr id="96" name="Freeform: Shape 16"/>
            <p:cNvSpPr/>
            <p:nvPr/>
          </p:nvSpPr>
          <p:spPr>
            <a:xfrm rot="18900000">
              <a:off x="609081" y="317287"/>
              <a:ext cx="1532002" cy="1532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7" name="Freeform: Shape 17"/>
            <p:cNvSpPr/>
            <p:nvPr/>
          </p:nvSpPr>
          <p:spPr>
            <a:xfrm flipH="1" rot="2700000">
              <a:off x="314619" y="323727"/>
              <a:ext cx="1519119" cy="1519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rotWithShape="1">
              <a:blip r:embed="rId8"/>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01" name="Group 18"/>
          <p:cNvGrpSpPr/>
          <p:nvPr/>
        </p:nvGrpSpPr>
        <p:grpSpPr>
          <a:xfrm>
            <a:off x="1745069" y="-582824"/>
            <a:ext cx="1319567" cy="1157391"/>
            <a:chOff x="0" y="0"/>
            <a:chExt cx="1319565" cy="1157389"/>
          </a:xfrm>
        </p:grpSpPr>
        <p:sp>
          <p:nvSpPr>
            <p:cNvPr id="99" name="Freeform: Shape 19"/>
            <p:cNvSpPr/>
            <p:nvPr/>
          </p:nvSpPr>
          <p:spPr>
            <a:xfrm rot="18900000">
              <a:off x="331671" y="169495"/>
              <a:ext cx="818399" cy="8183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0" name="Freeform: Shape 20"/>
            <p:cNvSpPr/>
            <p:nvPr/>
          </p:nvSpPr>
          <p:spPr>
            <a:xfrm flipH="1" rot="2700000">
              <a:off x="163907" y="182987"/>
              <a:ext cx="791418" cy="7914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rotWithShape="1">
              <a:blip r:embed="rId4"/>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02" name="Body Level One…"/>
          <p:cNvSpPr txBox="1"/>
          <p:nvPr>
            <p:ph type="body" sz="quarter" idx="1"/>
          </p:nvPr>
        </p:nvSpPr>
        <p:spPr>
          <a:xfrm>
            <a:off x="831850" y="4754879"/>
            <a:ext cx="6803136" cy="365761"/>
          </a:xfrm>
          <a:prstGeom prst="rect">
            <a:avLst/>
          </a:prstGeom>
        </p:spPr>
        <p:txBody>
          <a:bodyPr/>
          <a:lstStyle>
            <a:lvl1pPr>
              <a:buClrTx/>
              <a:buSzTx/>
              <a:buFontTx/>
              <a:buNone/>
              <a:defRPr spc="300" sz="1600">
                <a:solidFill>
                  <a:srgbClr val="BAE4FF"/>
                </a:solidFill>
              </a:defRPr>
            </a:lvl1pPr>
            <a:lvl2pPr marL="609600" indent="-152400">
              <a:buClrTx/>
              <a:buFontTx/>
              <a:defRPr spc="300" sz="1600">
                <a:solidFill>
                  <a:srgbClr val="BAE4FF"/>
                </a:solidFill>
              </a:defRPr>
            </a:lvl2pPr>
            <a:lvl3pPr marL="1097280" indent="-182880">
              <a:buClrTx/>
              <a:buFontTx/>
              <a:defRPr spc="300" sz="1600">
                <a:solidFill>
                  <a:srgbClr val="BAE4FF"/>
                </a:solidFill>
              </a:defRPr>
            </a:lvl3pPr>
            <a:lvl4pPr marL="1574800" indent="-203200">
              <a:buClrTx/>
              <a:buFontTx/>
              <a:defRPr spc="300" sz="1600">
                <a:solidFill>
                  <a:srgbClr val="BAE4FF"/>
                </a:solidFill>
              </a:defRPr>
            </a:lvl4pPr>
            <a:lvl5pPr marL="2032000" indent="-203200">
              <a:buClrTx/>
              <a:buFontTx/>
              <a:defRPr spc="300" sz="1600">
                <a:solidFill>
                  <a:srgbClr val="BAE4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3" name="Section Title 01"/>
          <p:cNvSpPr txBox="1"/>
          <p:nvPr>
            <p:ph type="title" hasCustomPrompt="1"/>
          </p:nvPr>
        </p:nvSpPr>
        <p:spPr>
          <a:xfrm>
            <a:off x="832103" y="3886200"/>
            <a:ext cx="7781545" cy="859056"/>
          </a:xfrm>
          <a:prstGeom prst="rect">
            <a:avLst/>
          </a:prstGeom>
        </p:spPr>
        <p:txBody>
          <a:bodyPr anchor="b"/>
          <a:lstStyle>
            <a:lvl1pPr>
              <a:defRPr spc="0" sz="5400"/>
            </a:lvl1pPr>
          </a:lstStyle>
          <a:p>
            <a:pPr/>
            <a:r>
              <a:t>Section Title 01</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lt Section Header">
    <p:bg>
      <p:bgPr>
        <a:solidFill>
          <a:srgbClr val="FFFFFF"/>
        </a:solidFill>
      </p:bgPr>
    </p:bg>
    <p:spTree>
      <p:nvGrpSpPr>
        <p:cNvPr id="1" name=""/>
        <p:cNvGrpSpPr/>
        <p:nvPr/>
      </p:nvGrpSpPr>
      <p:grpSpPr>
        <a:xfrm>
          <a:off x="0" y="0"/>
          <a:ext cx="0" cy="0"/>
          <a:chOff x="0" y="0"/>
          <a:chExt cx="0" cy="0"/>
        </a:xfrm>
      </p:grpSpPr>
      <p:sp>
        <p:nvSpPr>
          <p:cNvPr id="110" name="Rectangle 4"/>
          <p:cNvSpPr/>
          <p:nvPr/>
        </p:nvSpPr>
        <p:spPr>
          <a:xfrm>
            <a:off x="0" y="0"/>
            <a:ext cx="12192000" cy="6858001"/>
          </a:xfrm>
          <a:prstGeom prst="rect">
            <a:avLst/>
          </a:prstGeom>
          <a:solidFill>
            <a:srgbClr val="299CAB"/>
          </a:solidFill>
          <a:ln w="12700">
            <a:miter lim="400000"/>
          </a:ln>
        </p:spPr>
        <p:txBody>
          <a:bodyPr lIns="45719" rIns="45719" anchor="ctr"/>
          <a:lstStyle/>
          <a:p>
            <a:pPr algn="ctr">
              <a:defRPr>
                <a:solidFill>
                  <a:srgbClr val="FFFFFF"/>
                </a:solidFill>
              </a:defRPr>
            </a:pPr>
          </a:p>
        </p:txBody>
      </p:sp>
      <p:sp>
        <p:nvSpPr>
          <p:cNvPr id="111" name="Freeform: Shape 9"/>
          <p:cNvSpPr/>
          <p:nvPr/>
        </p:nvSpPr>
        <p:spPr>
          <a:xfrm>
            <a:off x="-1" y="1"/>
            <a:ext cx="12192003" cy="685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359" y="0"/>
                </a:lnTo>
                <a:lnTo>
                  <a:pt x="18178" y="8552"/>
                </a:lnTo>
                <a:lnTo>
                  <a:pt x="19996" y="8552"/>
                </a:lnTo>
                <a:lnTo>
                  <a:pt x="21600" y="11398"/>
                </a:lnTo>
                <a:lnTo>
                  <a:pt x="21600" y="21600"/>
                </a:lnTo>
                <a:lnTo>
                  <a:pt x="0" y="21600"/>
                </a:lnTo>
                <a:close/>
              </a:path>
            </a:pathLst>
          </a:custGeom>
          <a:solidFill>
            <a:schemeClr val="accent2">
              <a:alpha val="74000"/>
            </a:schemeClr>
          </a:solidFill>
          <a:ln w="12700">
            <a:miter lim="400000"/>
          </a:ln>
        </p:spPr>
        <p:txBody>
          <a:bodyPr lIns="45719" rIns="45719" anchor="ctr"/>
          <a:lstStyle/>
          <a:p>
            <a:pPr algn="ctr">
              <a:defRPr>
                <a:solidFill>
                  <a:srgbClr val="FFFFFF"/>
                </a:solidFill>
              </a:defRPr>
            </a:pPr>
          </a:p>
        </p:txBody>
      </p:sp>
      <p:sp>
        <p:nvSpPr>
          <p:cNvPr id="112" name="Freeform: Shape 17"/>
          <p:cNvSpPr/>
          <p:nvPr/>
        </p:nvSpPr>
        <p:spPr>
          <a:xfrm flipV="1" rot="16200000">
            <a:off x="2964808" y="-2364446"/>
            <a:ext cx="6862745" cy="11591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9765"/>
                </a:lnTo>
                <a:lnTo>
                  <a:pt x="13048" y="9765"/>
                </a:lnTo>
                <a:lnTo>
                  <a:pt x="13048" y="9765"/>
                </a:lnTo>
                <a:lnTo>
                  <a:pt x="21600" y="9765"/>
                </a:lnTo>
                <a:lnTo>
                  <a:pt x="13048" y="4694"/>
                </a:lnTo>
                <a:lnTo>
                  <a:pt x="13048" y="2548"/>
                </a:lnTo>
                <a:lnTo>
                  <a:pt x="8737" y="0"/>
                </a:lnTo>
                <a:lnTo>
                  <a:pt x="0" y="0"/>
                </a:lnTo>
                <a:lnTo>
                  <a:pt x="0" y="21600"/>
                </a:lnTo>
                <a:close/>
              </a:path>
            </a:pathLst>
          </a:custGeom>
          <a:blipFill>
            <a:blip r:embed="rId2"/>
          </a:blipFill>
          <a:ln w="12700">
            <a:miter lim="400000"/>
          </a:ln>
        </p:spPr>
        <p:txBody>
          <a:bodyPr lIns="45719" rIns="45719" anchor="ctr"/>
          <a:lstStyle/>
          <a:p>
            <a:pPr algn="ctr">
              <a:defRPr>
                <a:solidFill>
                  <a:srgbClr val="FFFFFF"/>
                </a:solidFill>
              </a:defRPr>
            </a:pPr>
          </a:p>
        </p:txBody>
      </p:sp>
      <p:sp>
        <p:nvSpPr>
          <p:cNvPr id="113" name="Freeform: Shape 11"/>
          <p:cNvSpPr/>
          <p:nvPr/>
        </p:nvSpPr>
        <p:spPr>
          <a:xfrm flipV="1" rot="16200000">
            <a:off x="2664629" y="-2669372"/>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blipFill>
            <a:blip r:embed="rId3"/>
          </a:blipFill>
          <a:ln w="12700">
            <a:miter lim="400000"/>
          </a:ln>
        </p:spPr>
        <p:txBody>
          <a:bodyPr lIns="45719" rIns="45719" anchor="ctr"/>
          <a:lstStyle/>
          <a:p>
            <a:pPr algn="ctr">
              <a:defRPr>
                <a:solidFill>
                  <a:srgbClr val="FFFFFF"/>
                </a:solidFill>
              </a:defRPr>
            </a:pPr>
          </a:p>
        </p:txBody>
      </p:sp>
      <p:sp>
        <p:nvSpPr>
          <p:cNvPr id="114" name="Freeform: Shape 7"/>
          <p:cNvSpPr/>
          <p:nvPr/>
        </p:nvSpPr>
        <p:spPr>
          <a:xfrm flipV="1" rot="16200000">
            <a:off x="2664629" y="-2669372"/>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solidFill>
            <a:srgbClr val="003352">
              <a:alpha val="90000"/>
            </a:srgbClr>
          </a:solidFill>
          <a:ln w="12700">
            <a:miter lim="400000"/>
          </a:ln>
        </p:spPr>
        <p:txBody>
          <a:bodyPr lIns="45719" rIns="45719" anchor="ctr"/>
          <a:lstStyle/>
          <a:p>
            <a:pPr algn="ctr">
              <a:defRPr>
                <a:solidFill>
                  <a:srgbClr val="FFFFFF"/>
                </a:solidFill>
              </a:defRPr>
            </a:pPr>
          </a:p>
        </p:txBody>
      </p:sp>
      <p:sp>
        <p:nvSpPr>
          <p:cNvPr id="115" name="Title 1"/>
          <p:cNvSpPr txBox="1"/>
          <p:nvPr/>
        </p:nvSpPr>
        <p:spPr>
          <a:xfrm>
            <a:off x="490219" y="542925"/>
            <a:ext cx="11122661" cy="561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pc="-70" sz="3200">
                <a:solidFill>
                  <a:srgbClr val="FFFFFF"/>
                </a:solidFill>
                <a:latin typeface="Trebuchet MS"/>
                <a:ea typeface="Trebuchet MS"/>
                <a:cs typeface="Trebuchet MS"/>
                <a:sym typeface="Trebuchet MS"/>
              </a:defRPr>
            </a:lvl1pPr>
          </a:lstStyle>
          <a:p>
            <a:pPr/>
            <a:r>
              <a:t>Click to edit Master title style</a:t>
            </a:r>
          </a:p>
        </p:txBody>
      </p:sp>
      <p:grpSp>
        <p:nvGrpSpPr>
          <p:cNvPr id="118" name="Group 11"/>
          <p:cNvGrpSpPr/>
          <p:nvPr/>
        </p:nvGrpSpPr>
        <p:grpSpPr>
          <a:xfrm>
            <a:off x="337243" y="-378678"/>
            <a:ext cx="863478" cy="757355"/>
            <a:chOff x="0" y="0"/>
            <a:chExt cx="863476" cy="757354"/>
          </a:xfrm>
        </p:grpSpPr>
        <p:sp>
          <p:nvSpPr>
            <p:cNvPr id="116" name="Freeform: Shape 15"/>
            <p:cNvSpPr/>
            <p:nvPr/>
          </p:nvSpPr>
          <p:spPr>
            <a:xfrm rot="18900000">
              <a:off x="217034" y="110911"/>
              <a:ext cx="535531" cy="535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7" name="Freeform: Shape 16"/>
            <p:cNvSpPr/>
            <p:nvPr/>
          </p:nvSpPr>
          <p:spPr>
            <a:xfrm flipH="1" rot="2700000">
              <a:off x="107255" y="119740"/>
              <a:ext cx="517876" cy="517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rotWithShape="1">
              <a:blip r:embed="rId4"/>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21" name="Group 14"/>
          <p:cNvGrpSpPr/>
          <p:nvPr/>
        </p:nvGrpSpPr>
        <p:grpSpPr>
          <a:xfrm>
            <a:off x="-2" y="1357408"/>
            <a:ext cx="12192003" cy="4846322"/>
            <a:chOff x="0" y="0"/>
            <a:chExt cx="12192001" cy="4846321"/>
          </a:xfrm>
        </p:grpSpPr>
        <p:sp>
          <p:nvSpPr>
            <p:cNvPr id="119" name="Rectangle: Single Corner Snipped 18"/>
            <p:cNvSpPr/>
            <p:nvPr/>
          </p:nvSpPr>
          <p:spPr>
            <a:xfrm flipH="1" rot="10800000">
              <a:off x="-1" y="0"/>
              <a:ext cx="12192001" cy="4846321"/>
            </a:xfrm>
            <a:prstGeom prst="rect">
              <a:avLst/>
            </a:prstGeom>
            <a:blipFill rotWithShape="1">
              <a:blip r:embed="rId5"/>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0" name="Rectangle: Single Corner Snipped 2"/>
            <p:cNvSpPr/>
            <p:nvPr/>
          </p:nvSpPr>
          <p:spPr>
            <a:xfrm flipH="1" rot="10800000">
              <a:off x="0" y="0"/>
              <a:ext cx="12192001" cy="48463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911" y="0"/>
                  </a:lnTo>
                  <a:lnTo>
                    <a:pt x="21600" y="4249"/>
                  </a:lnTo>
                  <a:lnTo>
                    <a:pt x="21600" y="21600"/>
                  </a:lnTo>
                  <a:lnTo>
                    <a:pt x="0" y="2160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22" name="Freeform: Shape 23"/>
          <p:cNvSpPr/>
          <p:nvPr/>
        </p:nvSpPr>
        <p:spPr>
          <a:xfrm flipH="1">
            <a:off x="10782300" y="5448296"/>
            <a:ext cx="1409700" cy="1409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a:blip r:embed="rId6"/>
          </a:blipFill>
          <a:ln w="12700">
            <a:miter lim="400000"/>
          </a:ln>
        </p:spPr>
        <p:txBody>
          <a:bodyPr lIns="45719" rIns="45719" anchor="ctr"/>
          <a:lstStyle/>
          <a:p>
            <a:pPr algn="ctr">
              <a:defRPr>
                <a:solidFill>
                  <a:srgbClr val="FFFFFF"/>
                </a:solidFill>
              </a:defRPr>
            </a:pPr>
          </a:p>
        </p:txBody>
      </p:sp>
      <p:sp>
        <p:nvSpPr>
          <p:cNvPr id="123" name="Slide Number"/>
          <p:cNvSpPr txBox="1"/>
          <p:nvPr>
            <p:ph type="sldNum" sz="quarter" idx="2"/>
          </p:nvPr>
        </p:nvSpPr>
        <p:spPr>
          <a:prstGeom prst="rect">
            <a:avLst/>
          </a:prstGeom>
        </p:spPr>
        <p:txBody>
          <a:bodyPr/>
          <a:lstStyle/>
          <a:p>
            <a:pPr/>
            <a:fld id="{86CB4B4D-7CA3-9044-876B-883B54F8677D}" type="slidenum"/>
          </a:p>
        </p:txBody>
      </p:sp>
      <p:sp>
        <p:nvSpPr>
          <p:cNvPr id="124" name="Rectangle 21"/>
          <p:cNvSpPr/>
          <p:nvPr/>
        </p:nvSpPr>
        <p:spPr>
          <a:xfrm>
            <a:off x="0" y="0"/>
            <a:ext cx="12192000" cy="6858000"/>
          </a:xfrm>
          <a:prstGeom prst="rect">
            <a:avLst/>
          </a:prstGeom>
          <a:solidFill>
            <a:srgbClr val="003352"/>
          </a:solidFill>
          <a:ln w="12700">
            <a:miter lim="400000"/>
          </a:ln>
        </p:spPr>
        <p:txBody>
          <a:bodyPr lIns="45719" rIns="45719" anchor="ctr"/>
          <a:lstStyle/>
          <a:p>
            <a:pPr algn="ctr">
              <a:defRPr>
                <a:solidFill>
                  <a:srgbClr val="FFFFFF"/>
                </a:solidFill>
              </a:defRPr>
            </a:pPr>
          </a:p>
        </p:txBody>
      </p:sp>
      <p:sp>
        <p:nvSpPr>
          <p:cNvPr id="125" name="Freeform: Shape 33"/>
          <p:cNvSpPr/>
          <p:nvPr/>
        </p:nvSpPr>
        <p:spPr>
          <a:xfrm flipV="1" rot="16200000">
            <a:off x="2855761" y="-2473495"/>
            <a:ext cx="6862744" cy="11809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099"/>
                </a:lnTo>
                <a:lnTo>
                  <a:pt x="13053" y="14099"/>
                </a:lnTo>
                <a:lnTo>
                  <a:pt x="13053" y="14099"/>
                </a:lnTo>
                <a:lnTo>
                  <a:pt x="21600" y="14099"/>
                </a:lnTo>
                <a:lnTo>
                  <a:pt x="13053" y="9122"/>
                </a:lnTo>
                <a:lnTo>
                  <a:pt x="13053" y="7015"/>
                </a:lnTo>
                <a:lnTo>
                  <a:pt x="966" y="0"/>
                </a:lnTo>
                <a:lnTo>
                  <a:pt x="0" y="0"/>
                </a:lnTo>
                <a:lnTo>
                  <a:pt x="0" y="21600"/>
                </a:lnTo>
                <a:close/>
              </a:path>
            </a:pathLst>
          </a:custGeom>
          <a:solidFill>
            <a:srgbClr val="000000"/>
          </a:solidFill>
          <a:ln w="12700">
            <a:miter lim="400000"/>
          </a:ln>
        </p:spPr>
        <p:txBody>
          <a:bodyPr lIns="45719" rIns="45719" anchor="ctr"/>
          <a:lstStyle/>
          <a:p>
            <a:pPr algn="ctr">
              <a:defRPr>
                <a:solidFill>
                  <a:srgbClr val="FFFFFF"/>
                </a:solidFill>
              </a:defRPr>
            </a:pPr>
          </a:p>
        </p:txBody>
      </p:sp>
      <p:sp>
        <p:nvSpPr>
          <p:cNvPr id="126" name="Freeform: Shape 23"/>
          <p:cNvSpPr/>
          <p:nvPr/>
        </p:nvSpPr>
        <p:spPr>
          <a:xfrm flipV="1" rot="16200000">
            <a:off x="2626805" y="-2626805"/>
            <a:ext cx="6862744" cy="121163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288"/>
                </a:lnTo>
                <a:lnTo>
                  <a:pt x="13053" y="14288"/>
                </a:lnTo>
                <a:lnTo>
                  <a:pt x="13053" y="14288"/>
                </a:lnTo>
                <a:lnTo>
                  <a:pt x="21600" y="14288"/>
                </a:lnTo>
                <a:lnTo>
                  <a:pt x="13053" y="9437"/>
                </a:lnTo>
                <a:lnTo>
                  <a:pt x="13053" y="7384"/>
                </a:lnTo>
                <a:lnTo>
                  <a:pt x="0" y="0"/>
                </a:lnTo>
                <a:lnTo>
                  <a:pt x="0" y="21600"/>
                </a:lnTo>
                <a:close/>
              </a:path>
            </a:pathLst>
          </a:custGeom>
          <a:blipFill>
            <a:blip r:embed="rId7"/>
          </a:blipFill>
          <a:ln w="12700">
            <a:miter lim="400000"/>
          </a:ln>
        </p:spPr>
        <p:txBody>
          <a:bodyPr lIns="45719" rIns="45719" anchor="ctr"/>
          <a:lstStyle/>
          <a:p>
            <a:pPr algn="ctr">
              <a:defRPr>
                <a:solidFill>
                  <a:srgbClr val="FFFFFF"/>
                </a:solidFill>
              </a:defRPr>
            </a:pPr>
          </a:p>
        </p:txBody>
      </p:sp>
      <p:sp>
        <p:nvSpPr>
          <p:cNvPr id="127" name="Freeform: Shape 24"/>
          <p:cNvSpPr/>
          <p:nvPr/>
        </p:nvSpPr>
        <p:spPr>
          <a:xfrm flipV="1" rot="16200000">
            <a:off x="2664629" y="-2664627"/>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solidFill>
            <a:srgbClr val="003352">
              <a:alpha val="85000"/>
            </a:srgbClr>
          </a:solidFill>
          <a:ln w="12700">
            <a:miter lim="400000"/>
          </a:ln>
        </p:spPr>
        <p:txBody>
          <a:bodyPr lIns="45719" rIns="45719" anchor="ctr"/>
          <a:lstStyle/>
          <a:p>
            <a:pPr algn="ctr">
              <a:defRPr>
                <a:solidFill>
                  <a:srgbClr val="FFFFFF"/>
                </a:solidFill>
              </a:defRPr>
            </a:pPr>
          </a:p>
        </p:txBody>
      </p:sp>
      <p:grpSp>
        <p:nvGrpSpPr>
          <p:cNvPr id="130" name="Group 25"/>
          <p:cNvGrpSpPr/>
          <p:nvPr/>
        </p:nvGrpSpPr>
        <p:grpSpPr>
          <a:xfrm>
            <a:off x="9141046" y="1176875"/>
            <a:ext cx="5836235" cy="5812372"/>
            <a:chOff x="0" y="0"/>
            <a:chExt cx="5836233" cy="5812370"/>
          </a:xfrm>
        </p:grpSpPr>
        <p:sp>
          <p:nvSpPr>
            <p:cNvPr id="128" name="Freeform: Shape 26"/>
            <p:cNvSpPr/>
            <p:nvPr/>
          </p:nvSpPr>
          <p:spPr>
            <a:xfrm rot="2700000">
              <a:off x="997763" y="872697"/>
              <a:ext cx="3579176" cy="43046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7960"/>
                  </a:lnTo>
                  <a:lnTo>
                    <a:pt x="17222" y="21600"/>
                  </a:lnTo>
                  <a:lnTo>
                    <a:pt x="0" y="2160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9" name="Freeform: Shape 27"/>
            <p:cNvSpPr/>
            <p:nvPr/>
          </p:nvSpPr>
          <p:spPr>
            <a:xfrm flipH="1" rot="8100000">
              <a:off x="928385" y="880525"/>
              <a:ext cx="4120203" cy="39344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974" y="0"/>
                  </a:lnTo>
                  <a:lnTo>
                    <a:pt x="0" y="1020"/>
                  </a:lnTo>
                  <a:lnTo>
                    <a:pt x="0" y="21600"/>
                  </a:lnTo>
                  <a:close/>
                </a:path>
              </a:pathLst>
            </a:custGeom>
            <a:blipFill rotWithShape="1">
              <a:blip r:embed="rId8"/>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31" name="Freeform: Shape 28"/>
          <p:cNvSpPr/>
          <p:nvPr/>
        </p:nvSpPr>
        <p:spPr>
          <a:xfrm rot="2700000">
            <a:off x="11438584" y="5665751"/>
            <a:ext cx="877779" cy="17555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0800"/>
                </a:lnTo>
                <a:lnTo>
                  <a:pt x="0" y="21600"/>
                </a:lnTo>
                <a:close/>
              </a:path>
            </a:pathLst>
          </a:custGeom>
          <a:solidFill>
            <a:srgbClr val="003352"/>
          </a:solidFill>
          <a:ln w="12700">
            <a:miter lim="400000"/>
          </a:ln>
        </p:spPr>
        <p:txBody>
          <a:bodyPr lIns="45719" rIns="45719" anchor="ctr"/>
          <a:lstStyle/>
          <a:p>
            <a:pPr algn="ctr">
              <a:defRPr>
                <a:solidFill>
                  <a:srgbClr val="FFFFFF"/>
                </a:solidFill>
              </a:defRPr>
            </a:pPr>
          </a:p>
        </p:txBody>
      </p:sp>
      <p:sp>
        <p:nvSpPr>
          <p:cNvPr id="132" name="Freeform: Shape 29"/>
          <p:cNvSpPr/>
          <p:nvPr/>
        </p:nvSpPr>
        <p:spPr>
          <a:xfrm flipH="1" rot="8100000">
            <a:off x="10582264" y="5841410"/>
            <a:ext cx="2372349" cy="11861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800" y="0"/>
                </a:lnTo>
                <a:lnTo>
                  <a:pt x="0" y="21600"/>
                </a:lnTo>
                <a:close/>
              </a:path>
            </a:pathLst>
          </a:custGeom>
          <a:blipFill>
            <a:blip r:embed="rId9"/>
          </a:blipFill>
          <a:ln w="12700">
            <a:miter lim="400000"/>
          </a:ln>
        </p:spPr>
        <p:txBody>
          <a:bodyPr lIns="45719" rIns="45719" anchor="ctr"/>
          <a:lstStyle/>
          <a:p>
            <a:pPr algn="ctr">
              <a:defRPr>
                <a:solidFill>
                  <a:srgbClr val="FFFFFF"/>
                </a:solidFill>
              </a:defRPr>
            </a:pPr>
          </a:p>
        </p:txBody>
      </p:sp>
      <p:grpSp>
        <p:nvGrpSpPr>
          <p:cNvPr id="135" name="Group 30"/>
          <p:cNvGrpSpPr/>
          <p:nvPr/>
        </p:nvGrpSpPr>
        <p:grpSpPr>
          <a:xfrm>
            <a:off x="9619078" y="6118505"/>
            <a:ext cx="1643561" cy="1488423"/>
            <a:chOff x="0" y="0"/>
            <a:chExt cx="1643560" cy="1488421"/>
          </a:xfrm>
        </p:grpSpPr>
        <p:sp>
          <p:nvSpPr>
            <p:cNvPr id="133" name="Freeform: Shape 31"/>
            <p:cNvSpPr/>
            <p:nvPr/>
          </p:nvSpPr>
          <p:spPr>
            <a:xfrm flipH="1" rot="13500000">
              <a:off x="373112" y="217974"/>
              <a:ext cx="1052474" cy="10524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4" name="Freeform: Shape 32"/>
            <p:cNvSpPr/>
            <p:nvPr/>
          </p:nvSpPr>
          <p:spPr>
            <a:xfrm rot="8100000">
              <a:off x="216141" y="222400"/>
              <a:ext cx="1043623" cy="10436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rotWithShape="1">
              <a:blip r:embed="rId8"/>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36" name="Section Title 01"/>
          <p:cNvSpPr txBox="1"/>
          <p:nvPr>
            <p:ph type="title" hasCustomPrompt="1"/>
          </p:nvPr>
        </p:nvSpPr>
        <p:spPr>
          <a:xfrm>
            <a:off x="832103" y="3886200"/>
            <a:ext cx="7781545" cy="859056"/>
          </a:xfrm>
          <a:prstGeom prst="rect">
            <a:avLst/>
          </a:prstGeom>
        </p:spPr>
        <p:txBody>
          <a:bodyPr anchor="b"/>
          <a:lstStyle>
            <a:lvl1pPr>
              <a:defRPr spc="0" sz="5400"/>
            </a:lvl1pPr>
          </a:lstStyle>
          <a:p>
            <a:pPr/>
            <a:r>
              <a:t>Section Title 01</a:t>
            </a:r>
          </a:p>
        </p:txBody>
      </p:sp>
      <p:sp>
        <p:nvSpPr>
          <p:cNvPr id="137" name="Body Level One…"/>
          <p:cNvSpPr txBox="1"/>
          <p:nvPr>
            <p:ph type="body" sz="quarter" idx="1"/>
          </p:nvPr>
        </p:nvSpPr>
        <p:spPr>
          <a:xfrm>
            <a:off x="831850" y="4754879"/>
            <a:ext cx="6803136" cy="365761"/>
          </a:xfrm>
          <a:prstGeom prst="rect">
            <a:avLst/>
          </a:prstGeom>
        </p:spPr>
        <p:txBody>
          <a:bodyPr/>
          <a:lstStyle>
            <a:lvl1pPr>
              <a:buClrTx/>
              <a:buSzTx/>
              <a:buFontTx/>
              <a:buNone/>
              <a:defRPr spc="300" sz="1600">
                <a:solidFill>
                  <a:srgbClr val="BAE4FF"/>
                </a:solidFill>
              </a:defRPr>
            </a:lvl1pPr>
            <a:lvl2pPr marL="609600" indent="-152400">
              <a:buClrTx/>
              <a:buFontTx/>
              <a:defRPr spc="300" sz="1600">
                <a:solidFill>
                  <a:srgbClr val="BAE4FF"/>
                </a:solidFill>
              </a:defRPr>
            </a:lvl2pPr>
            <a:lvl3pPr marL="1097280" indent="-182880">
              <a:buClrTx/>
              <a:buFontTx/>
              <a:defRPr spc="300" sz="1600">
                <a:solidFill>
                  <a:srgbClr val="BAE4FF"/>
                </a:solidFill>
              </a:defRPr>
            </a:lvl3pPr>
            <a:lvl4pPr marL="1574800" indent="-203200">
              <a:buClrTx/>
              <a:buFontTx/>
              <a:defRPr spc="300" sz="1600">
                <a:solidFill>
                  <a:srgbClr val="BAE4FF"/>
                </a:solidFill>
              </a:defRPr>
            </a:lvl4pPr>
            <a:lvl5pPr marL="2032000" indent="-203200">
              <a:buClrTx/>
              <a:buFontTx/>
              <a:defRPr spc="300" sz="1600">
                <a:solidFill>
                  <a:srgbClr val="BAE4F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Slide">
    <p:bg>
      <p:bgPr>
        <a:solidFill>
          <a:srgbClr val="FFFFFF"/>
        </a:solidFill>
      </p:bgPr>
    </p:bg>
    <p:spTree>
      <p:nvGrpSpPr>
        <p:cNvPr id="1" name=""/>
        <p:cNvGrpSpPr/>
        <p:nvPr/>
      </p:nvGrpSpPr>
      <p:grpSpPr>
        <a:xfrm>
          <a:off x="0" y="0"/>
          <a:ext cx="0" cy="0"/>
          <a:chOff x="0" y="0"/>
          <a:chExt cx="0" cy="0"/>
        </a:xfrm>
      </p:grpSpPr>
      <p:sp>
        <p:nvSpPr>
          <p:cNvPr id="144" name="Rectangle 4"/>
          <p:cNvSpPr/>
          <p:nvPr/>
        </p:nvSpPr>
        <p:spPr>
          <a:xfrm>
            <a:off x="0" y="0"/>
            <a:ext cx="12192000" cy="6858001"/>
          </a:xfrm>
          <a:prstGeom prst="rect">
            <a:avLst/>
          </a:prstGeom>
          <a:solidFill>
            <a:srgbClr val="299CAB"/>
          </a:solidFill>
          <a:ln w="12700">
            <a:miter lim="400000"/>
          </a:ln>
        </p:spPr>
        <p:txBody>
          <a:bodyPr lIns="45719" rIns="45719" anchor="ctr"/>
          <a:lstStyle/>
          <a:p>
            <a:pPr algn="ctr">
              <a:defRPr>
                <a:solidFill>
                  <a:srgbClr val="FFFFFF"/>
                </a:solidFill>
              </a:defRPr>
            </a:pPr>
          </a:p>
        </p:txBody>
      </p:sp>
      <p:sp>
        <p:nvSpPr>
          <p:cNvPr id="145" name="Freeform: Shape 9"/>
          <p:cNvSpPr/>
          <p:nvPr/>
        </p:nvSpPr>
        <p:spPr>
          <a:xfrm>
            <a:off x="-1" y="1"/>
            <a:ext cx="12192003" cy="685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359" y="0"/>
                </a:lnTo>
                <a:lnTo>
                  <a:pt x="18178" y="8552"/>
                </a:lnTo>
                <a:lnTo>
                  <a:pt x="19996" y="8552"/>
                </a:lnTo>
                <a:lnTo>
                  <a:pt x="21600" y="11398"/>
                </a:lnTo>
                <a:lnTo>
                  <a:pt x="21600" y="21600"/>
                </a:lnTo>
                <a:lnTo>
                  <a:pt x="0" y="21600"/>
                </a:lnTo>
                <a:close/>
              </a:path>
            </a:pathLst>
          </a:custGeom>
          <a:solidFill>
            <a:schemeClr val="accent2">
              <a:alpha val="74000"/>
            </a:schemeClr>
          </a:solidFill>
          <a:ln w="12700">
            <a:miter lim="400000"/>
          </a:ln>
        </p:spPr>
        <p:txBody>
          <a:bodyPr lIns="45719" rIns="45719" anchor="ctr"/>
          <a:lstStyle/>
          <a:p>
            <a:pPr algn="ctr">
              <a:defRPr>
                <a:solidFill>
                  <a:srgbClr val="FFFFFF"/>
                </a:solidFill>
              </a:defRPr>
            </a:pPr>
          </a:p>
        </p:txBody>
      </p:sp>
      <p:sp>
        <p:nvSpPr>
          <p:cNvPr id="146" name="Freeform: Shape 17"/>
          <p:cNvSpPr/>
          <p:nvPr/>
        </p:nvSpPr>
        <p:spPr>
          <a:xfrm flipV="1" rot="16200000">
            <a:off x="2964808" y="-2364446"/>
            <a:ext cx="6862745" cy="11591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9765"/>
                </a:lnTo>
                <a:lnTo>
                  <a:pt x="13048" y="9765"/>
                </a:lnTo>
                <a:lnTo>
                  <a:pt x="13048" y="9765"/>
                </a:lnTo>
                <a:lnTo>
                  <a:pt x="21600" y="9765"/>
                </a:lnTo>
                <a:lnTo>
                  <a:pt x="13048" y="4694"/>
                </a:lnTo>
                <a:lnTo>
                  <a:pt x="13048" y="2548"/>
                </a:lnTo>
                <a:lnTo>
                  <a:pt x="8737" y="0"/>
                </a:lnTo>
                <a:lnTo>
                  <a:pt x="0" y="0"/>
                </a:lnTo>
                <a:lnTo>
                  <a:pt x="0" y="21600"/>
                </a:lnTo>
                <a:close/>
              </a:path>
            </a:pathLst>
          </a:custGeom>
          <a:blipFill>
            <a:blip r:embed="rId2"/>
          </a:blipFill>
          <a:ln w="12700">
            <a:miter lim="400000"/>
          </a:ln>
        </p:spPr>
        <p:txBody>
          <a:bodyPr lIns="45719" rIns="45719" anchor="ctr"/>
          <a:lstStyle/>
          <a:p>
            <a:pPr algn="ctr">
              <a:defRPr>
                <a:solidFill>
                  <a:srgbClr val="FFFFFF"/>
                </a:solidFill>
              </a:defRPr>
            </a:pPr>
          </a:p>
        </p:txBody>
      </p:sp>
      <p:sp>
        <p:nvSpPr>
          <p:cNvPr id="147" name="Freeform: Shape 11"/>
          <p:cNvSpPr/>
          <p:nvPr/>
        </p:nvSpPr>
        <p:spPr>
          <a:xfrm flipV="1" rot="16200000">
            <a:off x="2664629" y="-2669372"/>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blipFill>
            <a:blip r:embed="rId3"/>
          </a:blipFill>
          <a:ln w="12700">
            <a:miter lim="400000"/>
          </a:ln>
        </p:spPr>
        <p:txBody>
          <a:bodyPr lIns="45719" rIns="45719" anchor="ctr"/>
          <a:lstStyle/>
          <a:p>
            <a:pPr algn="ctr">
              <a:defRPr>
                <a:solidFill>
                  <a:srgbClr val="FFFFFF"/>
                </a:solidFill>
              </a:defRPr>
            </a:pPr>
          </a:p>
        </p:txBody>
      </p:sp>
      <p:sp>
        <p:nvSpPr>
          <p:cNvPr id="148" name="Freeform: Shape 7"/>
          <p:cNvSpPr/>
          <p:nvPr/>
        </p:nvSpPr>
        <p:spPr>
          <a:xfrm flipV="1" rot="16200000">
            <a:off x="2664629" y="-2669372"/>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solidFill>
            <a:srgbClr val="003352">
              <a:alpha val="90000"/>
            </a:srgbClr>
          </a:solidFill>
          <a:ln w="12700">
            <a:miter lim="400000"/>
          </a:ln>
        </p:spPr>
        <p:txBody>
          <a:bodyPr lIns="45719" rIns="45719" anchor="ctr"/>
          <a:lstStyle/>
          <a:p>
            <a:pPr algn="ctr">
              <a:defRPr>
                <a:solidFill>
                  <a:srgbClr val="FFFFFF"/>
                </a:solidFill>
              </a:defRPr>
            </a:pPr>
          </a:p>
        </p:txBody>
      </p:sp>
      <p:sp>
        <p:nvSpPr>
          <p:cNvPr id="149" name="Title 1"/>
          <p:cNvSpPr txBox="1"/>
          <p:nvPr/>
        </p:nvSpPr>
        <p:spPr>
          <a:xfrm>
            <a:off x="490219" y="542925"/>
            <a:ext cx="11122661" cy="561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pc="-70" sz="3200">
                <a:solidFill>
                  <a:srgbClr val="FFFFFF"/>
                </a:solidFill>
                <a:latin typeface="Trebuchet MS"/>
                <a:ea typeface="Trebuchet MS"/>
                <a:cs typeface="Trebuchet MS"/>
                <a:sym typeface="Trebuchet MS"/>
              </a:defRPr>
            </a:lvl1pPr>
          </a:lstStyle>
          <a:p>
            <a:pPr/>
            <a:r>
              <a:t>Click to edit Master title style</a:t>
            </a:r>
          </a:p>
        </p:txBody>
      </p:sp>
      <p:grpSp>
        <p:nvGrpSpPr>
          <p:cNvPr id="152" name="Group 11"/>
          <p:cNvGrpSpPr/>
          <p:nvPr/>
        </p:nvGrpSpPr>
        <p:grpSpPr>
          <a:xfrm>
            <a:off x="337243" y="-378678"/>
            <a:ext cx="863478" cy="757355"/>
            <a:chOff x="0" y="0"/>
            <a:chExt cx="863476" cy="757354"/>
          </a:xfrm>
        </p:grpSpPr>
        <p:sp>
          <p:nvSpPr>
            <p:cNvPr id="150" name="Freeform: Shape 15"/>
            <p:cNvSpPr/>
            <p:nvPr/>
          </p:nvSpPr>
          <p:spPr>
            <a:xfrm rot="18900000">
              <a:off x="217034" y="110911"/>
              <a:ext cx="535531" cy="535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1" name="Freeform: Shape 16"/>
            <p:cNvSpPr/>
            <p:nvPr/>
          </p:nvSpPr>
          <p:spPr>
            <a:xfrm flipH="1" rot="2700000">
              <a:off x="107255" y="119740"/>
              <a:ext cx="517876" cy="517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rotWithShape="1">
              <a:blip r:embed="rId4"/>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55" name="Group 14"/>
          <p:cNvGrpSpPr/>
          <p:nvPr/>
        </p:nvGrpSpPr>
        <p:grpSpPr>
          <a:xfrm>
            <a:off x="-2" y="1357408"/>
            <a:ext cx="12192003" cy="4846322"/>
            <a:chOff x="0" y="0"/>
            <a:chExt cx="12192001" cy="4846321"/>
          </a:xfrm>
        </p:grpSpPr>
        <p:sp>
          <p:nvSpPr>
            <p:cNvPr id="153" name="Rectangle: Single Corner Snipped 18"/>
            <p:cNvSpPr/>
            <p:nvPr/>
          </p:nvSpPr>
          <p:spPr>
            <a:xfrm flipH="1" rot="10800000">
              <a:off x="-1" y="0"/>
              <a:ext cx="12192001" cy="4846321"/>
            </a:xfrm>
            <a:prstGeom prst="rect">
              <a:avLst/>
            </a:prstGeom>
            <a:blipFill rotWithShape="1">
              <a:blip r:embed="rId5"/>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4" name="Rectangle: Single Corner Snipped 2"/>
            <p:cNvSpPr/>
            <p:nvPr/>
          </p:nvSpPr>
          <p:spPr>
            <a:xfrm flipH="1" rot="10800000">
              <a:off x="0" y="0"/>
              <a:ext cx="12192001" cy="48463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911" y="0"/>
                  </a:lnTo>
                  <a:lnTo>
                    <a:pt x="21600" y="4249"/>
                  </a:lnTo>
                  <a:lnTo>
                    <a:pt x="21600" y="21600"/>
                  </a:lnTo>
                  <a:lnTo>
                    <a:pt x="0" y="2160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56" name="Freeform: Shape 23"/>
          <p:cNvSpPr/>
          <p:nvPr/>
        </p:nvSpPr>
        <p:spPr>
          <a:xfrm flipH="1">
            <a:off x="10782300" y="5448296"/>
            <a:ext cx="1409700" cy="1409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a:blip r:embed="rId6"/>
          </a:blipFill>
          <a:ln w="12700">
            <a:miter lim="400000"/>
          </a:ln>
        </p:spPr>
        <p:txBody>
          <a:bodyPr lIns="45719" rIns="45719" anchor="ctr"/>
          <a:lstStyle/>
          <a:p>
            <a:pPr algn="ctr">
              <a:defRPr>
                <a:solidFill>
                  <a:srgbClr val="FFFFFF"/>
                </a:solidFill>
              </a:defRPr>
            </a:pPr>
          </a:p>
        </p:txBody>
      </p:sp>
      <p:sp>
        <p:nvSpPr>
          <p:cNvPr id="157" name="Slide Number"/>
          <p:cNvSpPr txBox="1"/>
          <p:nvPr>
            <p:ph type="sldNum" sz="quarter" idx="2"/>
          </p:nvPr>
        </p:nvSpPr>
        <p:spPr>
          <a:prstGeom prst="rect">
            <a:avLst/>
          </a:prstGeom>
        </p:spPr>
        <p:txBody>
          <a:bodyPr/>
          <a:lstStyle/>
          <a:p>
            <a:pPr/>
            <a:fld id="{86CB4B4D-7CA3-9044-876B-883B54F8677D}" type="slidenum"/>
          </a:p>
        </p:txBody>
      </p:sp>
      <p:sp>
        <p:nvSpPr>
          <p:cNvPr id="158" name="Rectangle 21"/>
          <p:cNvSpPr/>
          <p:nvPr/>
        </p:nvSpPr>
        <p:spPr>
          <a:xfrm>
            <a:off x="0" y="0"/>
            <a:ext cx="12192000" cy="6858000"/>
          </a:xfrm>
          <a:prstGeom prst="rect">
            <a:avLst/>
          </a:prstGeom>
          <a:solidFill>
            <a:srgbClr val="003352"/>
          </a:solidFill>
          <a:ln w="12700">
            <a:miter lim="400000"/>
          </a:ln>
        </p:spPr>
        <p:txBody>
          <a:bodyPr lIns="45719" rIns="45719" anchor="ctr"/>
          <a:lstStyle/>
          <a:p>
            <a:pPr algn="ctr">
              <a:defRPr>
                <a:solidFill>
                  <a:srgbClr val="FFFFFF"/>
                </a:solidFill>
              </a:defRPr>
            </a:pPr>
          </a:p>
        </p:txBody>
      </p:sp>
      <p:sp>
        <p:nvSpPr>
          <p:cNvPr id="159" name="Freeform: Shape 33"/>
          <p:cNvSpPr/>
          <p:nvPr/>
        </p:nvSpPr>
        <p:spPr>
          <a:xfrm flipV="1" rot="16200000">
            <a:off x="2855761" y="-2473495"/>
            <a:ext cx="6862744" cy="11809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099"/>
                </a:lnTo>
                <a:lnTo>
                  <a:pt x="13053" y="14099"/>
                </a:lnTo>
                <a:lnTo>
                  <a:pt x="13053" y="14099"/>
                </a:lnTo>
                <a:lnTo>
                  <a:pt x="21600" y="14099"/>
                </a:lnTo>
                <a:lnTo>
                  <a:pt x="13053" y="9122"/>
                </a:lnTo>
                <a:lnTo>
                  <a:pt x="13053" y="7015"/>
                </a:lnTo>
                <a:lnTo>
                  <a:pt x="966" y="0"/>
                </a:lnTo>
                <a:lnTo>
                  <a:pt x="0" y="0"/>
                </a:lnTo>
                <a:lnTo>
                  <a:pt x="0" y="21600"/>
                </a:lnTo>
                <a:close/>
              </a:path>
            </a:pathLst>
          </a:custGeom>
          <a:solidFill>
            <a:srgbClr val="000000"/>
          </a:solidFill>
          <a:ln w="12700">
            <a:miter lim="400000"/>
          </a:ln>
        </p:spPr>
        <p:txBody>
          <a:bodyPr lIns="45719" rIns="45719" anchor="ctr"/>
          <a:lstStyle/>
          <a:p>
            <a:pPr algn="ctr">
              <a:defRPr>
                <a:solidFill>
                  <a:srgbClr val="FFFFFF"/>
                </a:solidFill>
              </a:defRPr>
            </a:pPr>
          </a:p>
        </p:txBody>
      </p:sp>
      <p:sp>
        <p:nvSpPr>
          <p:cNvPr id="160" name="Freeform: Shape 23"/>
          <p:cNvSpPr/>
          <p:nvPr/>
        </p:nvSpPr>
        <p:spPr>
          <a:xfrm flipV="1" rot="16200000">
            <a:off x="2626805" y="-2626805"/>
            <a:ext cx="6862744" cy="121163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288"/>
                </a:lnTo>
                <a:lnTo>
                  <a:pt x="13053" y="14288"/>
                </a:lnTo>
                <a:lnTo>
                  <a:pt x="13053" y="14288"/>
                </a:lnTo>
                <a:lnTo>
                  <a:pt x="21600" y="14288"/>
                </a:lnTo>
                <a:lnTo>
                  <a:pt x="13053" y="9437"/>
                </a:lnTo>
                <a:lnTo>
                  <a:pt x="13053" y="7384"/>
                </a:lnTo>
                <a:lnTo>
                  <a:pt x="0" y="0"/>
                </a:lnTo>
                <a:lnTo>
                  <a:pt x="0" y="21600"/>
                </a:lnTo>
                <a:close/>
              </a:path>
            </a:pathLst>
          </a:custGeom>
          <a:blipFill>
            <a:blip r:embed="rId7"/>
          </a:blipFill>
          <a:ln w="12700">
            <a:miter lim="400000"/>
          </a:ln>
        </p:spPr>
        <p:txBody>
          <a:bodyPr lIns="45719" rIns="45719" anchor="ctr"/>
          <a:lstStyle/>
          <a:p>
            <a:pPr algn="ctr">
              <a:defRPr>
                <a:solidFill>
                  <a:srgbClr val="FFFFFF"/>
                </a:solidFill>
              </a:defRPr>
            </a:pPr>
          </a:p>
        </p:txBody>
      </p:sp>
      <p:sp>
        <p:nvSpPr>
          <p:cNvPr id="161" name="Freeform: Shape 24"/>
          <p:cNvSpPr/>
          <p:nvPr/>
        </p:nvSpPr>
        <p:spPr>
          <a:xfrm flipV="1" rot="16200000">
            <a:off x="2664629" y="-2664627"/>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solidFill>
            <a:srgbClr val="003352">
              <a:alpha val="85000"/>
            </a:srgbClr>
          </a:solidFill>
          <a:ln w="12700">
            <a:miter lim="400000"/>
          </a:ln>
        </p:spPr>
        <p:txBody>
          <a:bodyPr lIns="45719" rIns="45719" anchor="ctr"/>
          <a:lstStyle/>
          <a:p>
            <a:pPr algn="ctr">
              <a:defRPr>
                <a:solidFill>
                  <a:srgbClr val="FFFFFF"/>
                </a:solidFill>
              </a:defRPr>
            </a:pPr>
          </a:p>
        </p:txBody>
      </p:sp>
      <p:sp>
        <p:nvSpPr>
          <p:cNvPr id="162" name="Oval 3"/>
          <p:cNvSpPr/>
          <p:nvPr/>
        </p:nvSpPr>
        <p:spPr>
          <a:xfrm>
            <a:off x="533398" y="914400"/>
            <a:ext cx="1944916" cy="1944915"/>
          </a:xfrm>
          <a:prstGeom prst="ellipse">
            <a:avLst/>
          </a:prstGeom>
          <a:solidFill>
            <a:srgbClr val="003352"/>
          </a:solidFill>
          <a:ln w="76200">
            <a:solidFill>
              <a:schemeClr val="accent1">
                <a:alpha val="55000"/>
              </a:schemeClr>
            </a:solidFill>
            <a:miter/>
          </a:ln>
        </p:spPr>
        <p:txBody>
          <a:bodyPr lIns="45719" rIns="45719" anchor="ctr"/>
          <a:lstStyle/>
          <a:p>
            <a:pPr algn="ctr">
              <a:defRPr>
                <a:solidFill>
                  <a:srgbClr val="FFFFFF"/>
                </a:solidFill>
              </a:defRPr>
            </a:pPr>
          </a:p>
        </p:txBody>
      </p:sp>
      <p:sp>
        <p:nvSpPr>
          <p:cNvPr id="163" name="Title 1"/>
          <p:cNvSpPr txBox="1"/>
          <p:nvPr/>
        </p:nvSpPr>
        <p:spPr>
          <a:xfrm>
            <a:off x="1002713" y="923304"/>
            <a:ext cx="913676" cy="280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8400">
                <a:solidFill>
                  <a:srgbClr val="2FAFFF"/>
                </a:solidFill>
                <a:latin typeface="Trebuchet MS"/>
                <a:ea typeface="Trebuchet MS"/>
                <a:cs typeface="Trebuchet MS"/>
                <a:sym typeface="Trebuchet MS"/>
              </a:defRPr>
            </a:lvl1pPr>
          </a:lstStyle>
          <a:p>
            <a:pPr/>
            <a:r>
              <a:t>“</a:t>
            </a:r>
          </a:p>
        </p:txBody>
      </p:sp>
      <p:sp>
        <p:nvSpPr>
          <p:cNvPr id="164" name="Quote"/>
          <p:cNvSpPr txBox="1"/>
          <p:nvPr>
            <p:ph type="title" hasCustomPrompt="1"/>
          </p:nvPr>
        </p:nvSpPr>
        <p:spPr>
          <a:xfrm>
            <a:off x="533398" y="3200400"/>
            <a:ext cx="7551058" cy="2859314"/>
          </a:xfrm>
          <a:prstGeom prst="rect">
            <a:avLst/>
          </a:prstGeom>
        </p:spPr>
        <p:txBody>
          <a:bodyPr/>
          <a:lstStyle>
            <a:lvl1pPr>
              <a:lnSpc>
                <a:spcPct val="100000"/>
              </a:lnSpc>
              <a:defRPr b="0" spc="0"/>
            </a:lvl1pPr>
          </a:lstStyle>
          <a:p>
            <a:pPr/>
            <a:r>
              <a:t>Quote</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ext">
    <p:spTree>
      <p:nvGrpSpPr>
        <p:cNvPr id="1" name=""/>
        <p:cNvGrpSpPr/>
        <p:nvPr/>
      </p:nvGrpSpPr>
      <p:grpSpPr>
        <a:xfrm>
          <a:off x="0" y="0"/>
          <a:ext cx="0" cy="0"/>
          <a:chOff x="0" y="0"/>
          <a:chExt cx="0" cy="0"/>
        </a:xfrm>
      </p:grpSpPr>
      <p:sp>
        <p:nvSpPr>
          <p:cNvPr id="171" name="Rectangle 4"/>
          <p:cNvSpPr/>
          <p:nvPr/>
        </p:nvSpPr>
        <p:spPr>
          <a:xfrm>
            <a:off x="0" y="0"/>
            <a:ext cx="12192000" cy="6858001"/>
          </a:xfrm>
          <a:prstGeom prst="rect">
            <a:avLst/>
          </a:prstGeom>
          <a:solidFill>
            <a:srgbClr val="299CAB"/>
          </a:solidFill>
          <a:ln w="12700">
            <a:miter lim="400000"/>
          </a:ln>
        </p:spPr>
        <p:txBody>
          <a:bodyPr lIns="45719" rIns="45719" anchor="ctr"/>
          <a:lstStyle/>
          <a:p>
            <a:pPr algn="ctr">
              <a:defRPr>
                <a:solidFill>
                  <a:srgbClr val="FFFFFF"/>
                </a:solidFill>
              </a:defRPr>
            </a:pPr>
          </a:p>
        </p:txBody>
      </p:sp>
      <p:sp>
        <p:nvSpPr>
          <p:cNvPr id="172" name="Freeform: Shape 9"/>
          <p:cNvSpPr/>
          <p:nvPr/>
        </p:nvSpPr>
        <p:spPr>
          <a:xfrm>
            <a:off x="-1" y="1"/>
            <a:ext cx="12192003" cy="685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359" y="0"/>
                </a:lnTo>
                <a:lnTo>
                  <a:pt x="18178" y="8552"/>
                </a:lnTo>
                <a:lnTo>
                  <a:pt x="19996" y="8552"/>
                </a:lnTo>
                <a:lnTo>
                  <a:pt x="21600" y="11398"/>
                </a:lnTo>
                <a:lnTo>
                  <a:pt x="21600" y="21600"/>
                </a:lnTo>
                <a:lnTo>
                  <a:pt x="0" y="21600"/>
                </a:lnTo>
                <a:close/>
              </a:path>
            </a:pathLst>
          </a:custGeom>
          <a:solidFill>
            <a:schemeClr val="accent2">
              <a:alpha val="74000"/>
            </a:schemeClr>
          </a:solidFill>
          <a:ln w="12700">
            <a:miter lim="400000"/>
          </a:ln>
        </p:spPr>
        <p:txBody>
          <a:bodyPr lIns="45719" rIns="45719" anchor="ctr"/>
          <a:lstStyle/>
          <a:p>
            <a:pPr algn="ctr">
              <a:defRPr>
                <a:solidFill>
                  <a:srgbClr val="FFFFFF"/>
                </a:solidFill>
              </a:defRPr>
            </a:pPr>
          </a:p>
        </p:txBody>
      </p:sp>
      <p:sp>
        <p:nvSpPr>
          <p:cNvPr id="173" name="Freeform: Shape 17"/>
          <p:cNvSpPr/>
          <p:nvPr/>
        </p:nvSpPr>
        <p:spPr>
          <a:xfrm flipV="1" rot="16200000">
            <a:off x="2964808" y="-2364446"/>
            <a:ext cx="6862745" cy="11591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9765"/>
                </a:lnTo>
                <a:lnTo>
                  <a:pt x="13048" y="9765"/>
                </a:lnTo>
                <a:lnTo>
                  <a:pt x="13048" y="9765"/>
                </a:lnTo>
                <a:lnTo>
                  <a:pt x="21600" y="9765"/>
                </a:lnTo>
                <a:lnTo>
                  <a:pt x="13048" y="4694"/>
                </a:lnTo>
                <a:lnTo>
                  <a:pt x="13048" y="2548"/>
                </a:lnTo>
                <a:lnTo>
                  <a:pt x="8737" y="0"/>
                </a:lnTo>
                <a:lnTo>
                  <a:pt x="0" y="0"/>
                </a:lnTo>
                <a:lnTo>
                  <a:pt x="0" y="21600"/>
                </a:lnTo>
                <a:close/>
              </a:path>
            </a:pathLst>
          </a:custGeom>
          <a:blipFill>
            <a:blip r:embed="rId2"/>
          </a:blipFill>
          <a:ln w="12700">
            <a:miter lim="400000"/>
          </a:ln>
        </p:spPr>
        <p:txBody>
          <a:bodyPr lIns="45719" rIns="45719" anchor="ctr"/>
          <a:lstStyle/>
          <a:p>
            <a:pPr algn="ctr">
              <a:defRPr>
                <a:solidFill>
                  <a:srgbClr val="FFFFFF"/>
                </a:solidFill>
              </a:defRPr>
            </a:pPr>
          </a:p>
        </p:txBody>
      </p:sp>
      <p:sp>
        <p:nvSpPr>
          <p:cNvPr id="174" name="Freeform: Shape 11"/>
          <p:cNvSpPr/>
          <p:nvPr/>
        </p:nvSpPr>
        <p:spPr>
          <a:xfrm flipV="1" rot="16200000">
            <a:off x="2664629" y="-2669372"/>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blipFill>
            <a:blip r:embed="rId3"/>
          </a:blipFill>
          <a:ln w="12700">
            <a:miter lim="400000"/>
          </a:ln>
        </p:spPr>
        <p:txBody>
          <a:bodyPr lIns="45719" rIns="45719" anchor="ctr"/>
          <a:lstStyle/>
          <a:p>
            <a:pPr algn="ctr">
              <a:defRPr>
                <a:solidFill>
                  <a:srgbClr val="FFFFFF"/>
                </a:solidFill>
              </a:defRPr>
            </a:pPr>
          </a:p>
        </p:txBody>
      </p:sp>
      <p:sp>
        <p:nvSpPr>
          <p:cNvPr id="175" name="Freeform: Shape 7"/>
          <p:cNvSpPr/>
          <p:nvPr/>
        </p:nvSpPr>
        <p:spPr>
          <a:xfrm flipV="1" rot="16200000">
            <a:off x="2664629" y="-2669372"/>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solidFill>
            <a:srgbClr val="003352">
              <a:alpha val="90000"/>
            </a:srgbClr>
          </a:solidFill>
          <a:ln w="12700">
            <a:miter lim="400000"/>
          </a:ln>
        </p:spPr>
        <p:txBody>
          <a:bodyPr lIns="45719" rIns="45719" anchor="ctr"/>
          <a:lstStyle/>
          <a:p>
            <a:pPr algn="ctr">
              <a:defRPr>
                <a:solidFill>
                  <a:srgbClr val="FFFFFF"/>
                </a:solidFill>
              </a:defRPr>
            </a:pPr>
          </a:p>
        </p:txBody>
      </p:sp>
      <p:sp>
        <p:nvSpPr>
          <p:cNvPr id="176" name="Title 1"/>
          <p:cNvSpPr txBox="1"/>
          <p:nvPr/>
        </p:nvSpPr>
        <p:spPr>
          <a:xfrm>
            <a:off x="490219" y="542925"/>
            <a:ext cx="11122661" cy="561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pc="-70" sz="3200">
                <a:solidFill>
                  <a:srgbClr val="FFFFFF"/>
                </a:solidFill>
                <a:latin typeface="Trebuchet MS"/>
                <a:ea typeface="Trebuchet MS"/>
                <a:cs typeface="Trebuchet MS"/>
                <a:sym typeface="Trebuchet MS"/>
              </a:defRPr>
            </a:lvl1pPr>
          </a:lstStyle>
          <a:p>
            <a:pPr/>
            <a:r>
              <a:t>Click to edit Master title style</a:t>
            </a:r>
          </a:p>
        </p:txBody>
      </p:sp>
      <p:grpSp>
        <p:nvGrpSpPr>
          <p:cNvPr id="179" name="Group 11"/>
          <p:cNvGrpSpPr/>
          <p:nvPr/>
        </p:nvGrpSpPr>
        <p:grpSpPr>
          <a:xfrm>
            <a:off x="337243" y="-378678"/>
            <a:ext cx="863478" cy="757355"/>
            <a:chOff x="0" y="0"/>
            <a:chExt cx="863476" cy="757354"/>
          </a:xfrm>
        </p:grpSpPr>
        <p:sp>
          <p:nvSpPr>
            <p:cNvPr id="177" name="Freeform: Shape 15"/>
            <p:cNvSpPr/>
            <p:nvPr/>
          </p:nvSpPr>
          <p:spPr>
            <a:xfrm rot="18900000">
              <a:off x="217034" y="110911"/>
              <a:ext cx="535531" cy="535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8" name="Freeform: Shape 16"/>
            <p:cNvSpPr/>
            <p:nvPr/>
          </p:nvSpPr>
          <p:spPr>
            <a:xfrm flipH="1" rot="2700000">
              <a:off x="107255" y="119740"/>
              <a:ext cx="517876" cy="517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rotWithShape="1">
              <a:blip r:embed="rId4"/>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82" name="Group 14"/>
          <p:cNvGrpSpPr/>
          <p:nvPr/>
        </p:nvGrpSpPr>
        <p:grpSpPr>
          <a:xfrm>
            <a:off x="-2" y="1357408"/>
            <a:ext cx="12192003" cy="4846322"/>
            <a:chOff x="0" y="0"/>
            <a:chExt cx="12192001" cy="4846321"/>
          </a:xfrm>
        </p:grpSpPr>
        <p:sp>
          <p:nvSpPr>
            <p:cNvPr id="180" name="Rectangle: Single Corner Snipped 18"/>
            <p:cNvSpPr/>
            <p:nvPr/>
          </p:nvSpPr>
          <p:spPr>
            <a:xfrm flipH="1" rot="10800000">
              <a:off x="-1" y="0"/>
              <a:ext cx="12192001" cy="4846321"/>
            </a:xfrm>
            <a:prstGeom prst="rect">
              <a:avLst/>
            </a:prstGeom>
            <a:blipFill rotWithShape="1">
              <a:blip r:embed="rId5"/>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1" name="Rectangle: Single Corner Snipped 2"/>
            <p:cNvSpPr/>
            <p:nvPr/>
          </p:nvSpPr>
          <p:spPr>
            <a:xfrm flipH="1" rot="10800000">
              <a:off x="0" y="0"/>
              <a:ext cx="12192001" cy="48463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911" y="0"/>
                  </a:lnTo>
                  <a:lnTo>
                    <a:pt x="21600" y="4249"/>
                  </a:lnTo>
                  <a:lnTo>
                    <a:pt x="21600" y="21600"/>
                  </a:lnTo>
                  <a:lnTo>
                    <a:pt x="0" y="2160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83" name="Freeform: Shape 23"/>
          <p:cNvSpPr/>
          <p:nvPr/>
        </p:nvSpPr>
        <p:spPr>
          <a:xfrm flipH="1">
            <a:off x="10782300" y="5448296"/>
            <a:ext cx="1409700" cy="1409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a:blip r:embed="rId6"/>
          </a:blipFill>
          <a:ln w="12700">
            <a:miter lim="400000"/>
          </a:ln>
        </p:spPr>
        <p:txBody>
          <a:bodyPr lIns="45719" rIns="45719" anchor="ctr"/>
          <a:lstStyle/>
          <a:p>
            <a:pPr algn="ctr">
              <a:defRPr>
                <a:solidFill>
                  <a:srgbClr val="FFFFFF"/>
                </a:solidFill>
              </a:defRPr>
            </a:pPr>
          </a:p>
        </p:txBody>
      </p:sp>
      <p:sp>
        <p:nvSpPr>
          <p:cNvPr id="184" name="Slide Number"/>
          <p:cNvSpPr txBox="1"/>
          <p:nvPr>
            <p:ph type="sldNum" sz="quarter" idx="2"/>
          </p:nvPr>
        </p:nvSpPr>
        <p:spPr>
          <a:prstGeom prst="rect">
            <a:avLst/>
          </a:prstGeom>
        </p:spPr>
        <p:txBody>
          <a:bodyPr/>
          <a:lstStyle/>
          <a:p>
            <a:pPr/>
            <a:fld id="{86CB4B4D-7CA3-9044-876B-883B54F8677D}" type="slidenum"/>
          </a:p>
        </p:txBody>
      </p:sp>
      <p:sp>
        <p:nvSpPr>
          <p:cNvPr id="185" name="Rectangle 10"/>
          <p:cNvSpPr/>
          <p:nvPr/>
        </p:nvSpPr>
        <p:spPr>
          <a:xfrm>
            <a:off x="0" y="0"/>
            <a:ext cx="12192000" cy="6884190"/>
          </a:xfrm>
          <a:prstGeom prst="rect">
            <a:avLst/>
          </a:prstGeom>
          <a:solidFill>
            <a:srgbClr val="299CAB"/>
          </a:solidFill>
          <a:ln w="12700">
            <a:miter lim="400000"/>
          </a:ln>
        </p:spPr>
        <p:txBody>
          <a:bodyPr lIns="45719" rIns="45719" anchor="ctr"/>
          <a:lstStyle/>
          <a:p>
            <a:pPr algn="ctr">
              <a:defRPr>
                <a:solidFill>
                  <a:srgbClr val="FFFFFF"/>
                </a:solidFill>
              </a:defRPr>
            </a:pPr>
          </a:p>
        </p:txBody>
      </p:sp>
      <p:sp>
        <p:nvSpPr>
          <p:cNvPr id="186" name="Freeform: Shape 9"/>
          <p:cNvSpPr/>
          <p:nvPr/>
        </p:nvSpPr>
        <p:spPr>
          <a:xfrm>
            <a:off x="-1" y="-1"/>
            <a:ext cx="12192003" cy="6884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359" y="0"/>
                </a:lnTo>
                <a:lnTo>
                  <a:pt x="18178" y="8552"/>
                </a:lnTo>
                <a:lnTo>
                  <a:pt x="19996" y="8552"/>
                </a:lnTo>
                <a:lnTo>
                  <a:pt x="21600" y="11398"/>
                </a:lnTo>
                <a:lnTo>
                  <a:pt x="21600" y="21600"/>
                </a:lnTo>
                <a:lnTo>
                  <a:pt x="0" y="21600"/>
                </a:lnTo>
                <a:close/>
              </a:path>
            </a:pathLst>
          </a:custGeom>
          <a:solidFill>
            <a:schemeClr val="accent2">
              <a:alpha val="74000"/>
            </a:schemeClr>
          </a:solidFill>
          <a:ln w="12700">
            <a:miter lim="400000"/>
          </a:ln>
        </p:spPr>
        <p:txBody>
          <a:bodyPr lIns="45719" rIns="45719" anchor="ctr"/>
          <a:lstStyle/>
          <a:p>
            <a:pPr algn="ctr">
              <a:defRPr>
                <a:solidFill>
                  <a:srgbClr val="FFFFFF"/>
                </a:solidFill>
              </a:defRPr>
            </a:pPr>
          </a:p>
        </p:txBody>
      </p:sp>
      <p:sp>
        <p:nvSpPr>
          <p:cNvPr id="187" name="Freeform: Shape 7"/>
          <p:cNvSpPr/>
          <p:nvPr/>
        </p:nvSpPr>
        <p:spPr>
          <a:xfrm flipV="1" rot="16200000">
            <a:off x="2664628" y="-2664627"/>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solidFill>
            <a:srgbClr val="003352">
              <a:alpha val="90000"/>
            </a:srgbClr>
          </a:solidFill>
          <a:ln w="12700">
            <a:miter lim="400000"/>
          </a:ln>
        </p:spPr>
        <p:txBody>
          <a:bodyPr lIns="45719" rIns="45719" anchor="ctr"/>
          <a:lstStyle/>
          <a:p>
            <a:pPr algn="ctr">
              <a:defRPr>
                <a:solidFill>
                  <a:srgbClr val="FFFFFF"/>
                </a:solidFill>
              </a:defRPr>
            </a:pPr>
          </a:p>
        </p:txBody>
      </p:sp>
      <p:sp>
        <p:nvSpPr>
          <p:cNvPr id="188" name="Title Text"/>
          <p:cNvSpPr txBox="1"/>
          <p:nvPr>
            <p:ph type="title"/>
          </p:nvPr>
        </p:nvSpPr>
        <p:spPr>
          <a:prstGeom prst="rect">
            <a:avLst/>
          </a:prstGeom>
        </p:spPr>
        <p:txBody>
          <a:bodyPr/>
          <a:lstStyle/>
          <a:p>
            <a:pPr/>
            <a:r>
              <a:t>Title Text</a:t>
            </a:r>
          </a:p>
        </p:txBody>
      </p:sp>
      <p:grpSp>
        <p:nvGrpSpPr>
          <p:cNvPr id="191" name="Group 14"/>
          <p:cNvGrpSpPr/>
          <p:nvPr/>
        </p:nvGrpSpPr>
        <p:grpSpPr>
          <a:xfrm>
            <a:off x="337243" y="-378678"/>
            <a:ext cx="863478" cy="757355"/>
            <a:chOff x="0" y="0"/>
            <a:chExt cx="863476" cy="757354"/>
          </a:xfrm>
        </p:grpSpPr>
        <p:sp>
          <p:nvSpPr>
            <p:cNvPr id="189" name="Freeform: Shape 15"/>
            <p:cNvSpPr/>
            <p:nvPr/>
          </p:nvSpPr>
          <p:spPr>
            <a:xfrm rot="18900000">
              <a:off x="217034" y="110911"/>
              <a:ext cx="535531" cy="535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90" name="Freeform: Shape 16"/>
            <p:cNvSpPr/>
            <p:nvPr/>
          </p:nvSpPr>
          <p:spPr>
            <a:xfrm flipH="1" rot="2700000">
              <a:off x="107255" y="119740"/>
              <a:ext cx="517876" cy="517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rotWithShape="1">
              <a:blip r:embed="rId4"/>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92" name="Body Level One…"/>
          <p:cNvSpPr txBox="1"/>
          <p:nvPr>
            <p:ph type="body" sz="half" idx="1"/>
          </p:nvPr>
        </p:nvSpPr>
        <p:spPr>
          <a:xfrm>
            <a:off x="444500" y="1625384"/>
            <a:ext cx="6718300" cy="4093245"/>
          </a:xfrm>
          <a:prstGeom prst="rect">
            <a:avLst/>
          </a:prstGeom>
        </p:spPr>
        <p:txBody>
          <a:bodyPr/>
          <a:lstStyle>
            <a:lvl1pPr>
              <a:lnSpc>
                <a:spcPct val="100000"/>
              </a:lnSpc>
              <a:spcBef>
                <a:spcPts val="600"/>
              </a:spcBef>
              <a:defRPr sz="1600">
                <a:solidFill>
                  <a:srgbClr val="FFFFFF"/>
                </a:solidFill>
              </a:defRPr>
            </a:lvl1pPr>
            <a:lvl2pPr marL="718457" indent="-261257">
              <a:lnSpc>
                <a:spcPct val="100000"/>
              </a:lnSpc>
              <a:spcBef>
                <a:spcPts val="600"/>
              </a:spcBef>
              <a:defRPr sz="1600">
                <a:solidFill>
                  <a:srgbClr val="FFFFFF"/>
                </a:solidFill>
              </a:defRPr>
            </a:lvl2pPr>
            <a:lvl3pPr marL="1219200" indent="-304800">
              <a:lnSpc>
                <a:spcPct val="100000"/>
              </a:lnSpc>
              <a:spcBef>
                <a:spcPts val="600"/>
              </a:spcBef>
              <a:defRPr sz="1600">
                <a:solidFill>
                  <a:srgbClr val="FFFFFF"/>
                </a:solidFill>
              </a:defRPr>
            </a:lvl3pPr>
            <a:lvl4pPr marL="1632857" indent="-261257">
              <a:lnSpc>
                <a:spcPct val="100000"/>
              </a:lnSpc>
              <a:spcBef>
                <a:spcPts val="600"/>
              </a:spcBef>
              <a:defRPr sz="1600">
                <a:solidFill>
                  <a:srgbClr val="FFFFFF"/>
                </a:solidFill>
              </a:defRPr>
            </a:lvl4pPr>
            <a:lvl5pPr marL="2090057" indent="-261257">
              <a:lnSpc>
                <a:spcPct val="100000"/>
              </a:lnSpc>
              <a:spcBef>
                <a:spcPts val="600"/>
              </a:spcBef>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99" name="Slide Number"/>
          <p:cNvSpPr txBox="1"/>
          <p:nvPr>
            <p:ph type="sldNum" sz="quarter" idx="2"/>
          </p:nvPr>
        </p:nvSpPr>
        <p:spPr>
          <a:prstGeom prst="rect">
            <a:avLst/>
          </a:prstGeom>
        </p:spPr>
        <p:txBody>
          <a:bodyPr/>
          <a:lstStyle/>
          <a:p>
            <a:pPr/>
            <a:fld id="{86CB4B4D-7CA3-9044-876B-883B54F8677D}" type="slidenum"/>
          </a:p>
        </p:txBody>
      </p:sp>
      <p:sp>
        <p:nvSpPr>
          <p:cNvPr id="200" name="Title Text"/>
          <p:cNvSpPr txBox="1"/>
          <p:nvPr>
            <p:ph type="title"/>
          </p:nvPr>
        </p:nvSpPr>
        <p:spPr>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Only">
    <p:spTree>
      <p:nvGrpSpPr>
        <p:cNvPr id="1" name=""/>
        <p:cNvGrpSpPr/>
        <p:nvPr/>
      </p:nvGrpSpPr>
      <p:grpSpPr>
        <a:xfrm>
          <a:off x="0" y="0"/>
          <a:ext cx="0" cy="0"/>
          <a:chOff x="0" y="0"/>
          <a:chExt cx="0" cy="0"/>
        </a:xfrm>
      </p:grpSpPr>
      <p:sp>
        <p:nvSpPr>
          <p:cNvPr id="207" name="Slide Number"/>
          <p:cNvSpPr txBox="1"/>
          <p:nvPr>
            <p:ph type="sldNum" sz="quarter" idx="2"/>
          </p:nvPr>
        </p:nvSpPr>
        <p:spPr>
          <a:prstGeom prst="rect">
            <a:avLst/>
          </a:prstGeom>
        </p:spPr>
        <p:txBody>
          <a:bodyPr/>
          <a:lstStyle/>
          <a:p>
            <a:pPr/>
            <a:fld id="{86CB4B4D-7CA3-9044-876B-883B54F8677D}" type="slidenum"/>
          </a:p>
        </p:txBody>
      </p:sp>
      <p:sp>
        <p:nvSpPr>
          <p:cNvPr id="208" name="Title Text"/>
          <p:cNvSpPr txBox="1"/>
          <p:nvPr>
            <p:ph type="title"/>
          </p:nvPr>
        </p:nvSpPr>
        <p:spPr>
          <a:prstGeom prst="rect">
            <a:avLst/>
          </a:prstGeom>
        </p:spPr>
        <p:txBody>
          <a:bodyPr/>
          <a:lstStyle/>
          <a:p>
            <a:pPr/>
            <a:r>
              <a:t>Title Text</a:t>
            </a:r>
          </a:p>
        </p:txBody>
      </p:sp>
      <p:sp>
        <p:nvSpPr>
          <p:cNvPr id="209" name="Body Level One…"/>
          <p:cNvSpPr txBox="1"/>
          <p:nvPr>
            <p:ph type="body" sz="half" idx="1"/>
          </p:nvPr>
        </p:nvSpPr>
        <p:spPr>
          <a:xfrm>
            <a:off x="1409700" y="1749569"/>
            <a:ext cx="9372600" cy="3358862"/>
          </a:xfrm>
          <a:prstGeom prst="rect">
            <a:avLst/>
          </a:prstGeom>
        </p:spPr>
        <p:txBody>
          <a:bodyPr anchor="ctr"/>
          <a:lstStyle>
            <a:lvl1pPr marL="0" indent="0" algn="ctr">
              <a:buClrTx/>
              <a:buSzTx/>
              <a:buFontTx/>
              <a:buNone/>
              <a:defRPr sz="6000">
                <a:solidFill>
                  <a:srgbClr val="FFFFFF"/>
                </a:solidFill>
              </a:defRPr>
            </a:lvl1pPr>
            <a:lvl2pPr marL="1028700" indent="-571500" algn="ctr">
              <a:buClrTx/>
              <a:buFontTx/>
              <a:defRPr sz="6000">
                <a:solidFill>
                  <a:srgbClr val="FFFFFF"/>
                </a:solidFill>
              </a:defRPr>
            </a:lvl2pPr>
            <a:lvl3pPr marL="1600200" indent="-685800" algn="ctr">
              <a:buClrTx/>
              <a:buFontTx/>
              <a:defRPr sz="6000">
                <a:solidFill>
                  <a:srgbClr val="FFFFFF"/>
                </a:solidFill>
              </a:defRPr>
            </a:lvl3pPr>
            <a:lvl4pPr marL="2133600" indent="-762000" algn="ctr">
              <a:buClrTx/>
              <a:buFontTx/>
              <a:defRPr sz="6000">
                <a:solidFill>
                  <a:srgbClr val="FFFFFF"/>
                </a:solidFill>
              </a:defRPr>
            </a:lvl4pPr>
            <a:lvl5pPr marL="2590800" indent="-762000" algn="ctr">
              <a:buClrTx/>
              <a:buFontTx/>
              <a:defRPr sz="6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16" name="Slide Number"/>
          <p:cNvSpPr txBox="1"/>
          <p:nvPr>
            <p:ph type="sldNum" sz="quarter" idx="2"/>
          </p:nvPr>
        </p:nvSpPr>
        <p:spPr>
          <a:prstGeom prst="rect">
            <a:avLst/>
          </a:prstGeom>
        </p:spPr>
        <p:txBody>
          <a:bodyPr/>
          <a:lstStyle/>
          <a:p>
            <a:pPr/>
            <a:fld id="{86CB4B4D-7CA3-9044-876B-883B54F8677D}" type="slidenum"/>
          </a:p>
        </p:txBody>
      </p:sp>
      <p:sp>
        <p:nvSpPr>
          <p:cNvPr id="217" name="Title Text"/>
          <p:cNvSpPr txBox="1"/>
          <p:nvPr>
            <p:ph type="title"/>
          </p:nvPr>
        </p:nvSpPr>
        <p:spPr>
          <a:prstGeom prst="rect">
            <a:avLst/>
          </a:prstGeom>
        </p:spPr>
        <p:txBody>
          <a:bodyPr/>
          <a:lstStyle/>
          <a:p>
            <a:pPr/>
            <a:r>
              <a:t>Title Text</a:t>
            </a:r>
          </a:p>
        </p:txBody>
      </p:sp>
      <p:sp>
        <p:nvSpPr>
          <p:cNvPr id="218" name="Body Level One…"/>
          <p:cNvSpPr txBox="1"/>
          <p:nvPr>
            <p:ph type="body" idx="1"/>
          </p:nvPr>
        </p:nvSpPr>
        <p:spPr>
          <a:xfrm>
            <a:off x="443364" y="1825625"/>
            <a:ext cx="11215236" cy="4351338"/>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225" name="Slide Number"/>
          <p:cNvSpPr txBox="1"/>
          <p:nvPr>
            <p:ph type="sldNum" sz="quarter" idx="2"/>
          </p:nvPr>
        </p:nvSpPr>
        <p:spPr>
          <a:prstGeom prst="rect">
            <a:avLst/>
          </a:prstGeom>
        </p:spPr>
        <p:txBody>
          <a:bodyPr/>
          <a:lstStyle/>
          <a:p>
            <a:pPr/>
            <a:fld id="{86CB4B4D-7CA3-9044-876B-883B54F8677D}" type="slidenum"/>
          </a:p>
        </p:txBody>
      </p:sp>
      <p:sp>
        <p:nvSpPr>
          <p:cNvPr id="226" name="Title Text"/>
          <p:cNvSpPr txBox="1"/>
          <p:nvPr>
            <p:ph type="title"/>
          </p:nvPr>
        </p:nvSpPr>
        <p:spPr>
          <a:prstGeom prst="rect">
            <a:avLst/>
          </a:prstGeom>
        </p:spPr>
        <p:txBody>
          <a:bodyPr/>
          <a:lstStyle/>
          <a:p>
            <a:pPr/>
            <a:r>
              <a:t>Title Text</a:t>
            </a:r>
          </a:p>
        </p:txBody>
      </p:sp>
      <p:sp>
        <p:nvSpPr>
          <p:cNvPr id="227" name="Body Level One…"/>
          <p:cNvSpPr txBox="1"/>
          <p:nvPr>
            <p:ph type="body" sz="quarter" idx="1"/>
          </p:nvPr>
        </p:nvSpPr>
        <p:spPr>
          <a:xfrm>
            <a:off x="444500" y="1681163"/>
            <a:ext cx="5157788" cy="823913"/>
          </a:xfrm>
          <a:prstGeom prst="rect">
            <a:avLst/>
          </a:prstGeom>
        </p:spPr>
        <p:txBody>
          <a:bodyPr/>
          <a:lstStyle>
            <a:lvl1pPr marL="0" indent="0" algn="ctr">
              <a:buClrTx/>
              <a:buSzTx/>
              <a:buFontTx/>
              <a:buNone/>
              <a:defRPr b="1" sz="2000">
                <a:solidFill>
                  <a:srgbClr val="FFFFFF"/>
                </a:solidFill>
              </a:defRPr>
            </a:lvl1pPr>
            <a:lvl2pPr marL="0" indent="457200" algn="ctr">
              <a:buClrTx/>
              <a:buSzTx/>
              <a:buFontTx/>
              <a:buNone/>
              <a:defRPr b="1" sz="2000">
                <a:solidFill>
                  <a:srgbClr val="FFFFFF"/>
                </a:solidFill>
              </a:defRPr>
            </a:lvl2pPr>
            <a:lvl3pPr marL="0" indent="914400" algn="ctr">
              <a:buClrTx/>
              <a:buSzTx/>
              <a:buFontTx/>
              <a:buNone/>
              <a:defRPr b="1" sz="2000">
                <a:solidFill>
                  <a:srgbClr val="FFFFFF"/>
                </a:solidFill>
              </a:defRPr>
            </a:lvl3pPr>
            <a:lvl4pPr marL="0" indent="1371600" algn="ctr">
              <a:buClrTx/>
              <a:buSzTx/>
              <a:buFontTx/>
              <a:buNone/>
              <a:defRPr b="1" sz="2000">
                <a:solidFill>
                  <a:srgbClr val="FFFFFF"/>
                </a:solidFill>
              </a:defRPr>
            </a:lvl4pPr>
            <a:lvl5pPr marL="0" indent="1828800" algn="ctr">
              <a:buClrTx/>
              <a:buSzTx/>
              <a:buFontTx/>
              <a:buNone/>
              <a:defRPr b="1" sz="2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28" name="Text Placeholder 4"/>
          <p:cNvSpPr/>
          <p:nvPr>
            <p:ph type="body" sz="quarter" idx="21"/>
          </p:nvPr>
        </p:nvSpPr>
        <p:spPr>
          <a:xfrm>
            <a:off x="6500812" y="1681163"/>
            <a:ext cx="5157788" cy="823913"/>
          </a:xfrm>
          <a:prstGeom prst="rect">
            <a:avLst/>
          </a:prstGeom>
        </p:spPr>
        <p:txBody>
          <a:bodyPr/>
          <a:lstStyle/>
          <a:p>
            <a:pPr marL="0" indent="0" algn="ctr">
              <a:buClrTx/>
              <a:buSzTx/>
              <a:buFontTx/>
              <a:buNone/>
              <a:defRPr b="1" sz="2000">
                <a:solidFill>
                  <a:srgbClr val="FFFFFF"/>
                </a:solidFill>
              </a:defRPr>
            </a:pP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bmp"/><Relationship Id="rId3" Type="http://schemas.openxmlformats.org/officeDocument/2006/relationships/image" Target="../media/image2.bmp"/><Relationship Id="rId4" Type="http://schemas.openxmlformats.org/officeDocument/2006/relationships/image" Target="../media/image3.bmp"/><Relationship Id="rId5" Type="http://schemas.openxmlformats.org/officeDocument/2006/relationships/image" Target="../media/image4.bmp"/><Relationship Id="rId6" Type="http://schemas.openxmlformats.org/officeDocument/2006/relationships/image" Target="../media/image5.bmp"/><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Relationship Id="rId19" Type="http://schemas.openxmlformats.org/officeDocument/2006/relationships/slideLayout" Target="../slideLayouts/slideLayout13.xml"/><Relationship Id="rId20" Type="http://schemas.openxmlformats.org/officeDocument/2006/relationships/slideLayout" Target="../slideLayouts/slideLayout14.xml"/><Relationship Id="rId21" Type="http://schemas.openxmlformats.org/officeDocument/2006/relationships/slideLayout" Target="../slideLayouts/slideLayout15.xml"/><Relationship Id="rId22" Type="http://schemas.openxmlformats.org/officeDocument/2006/relationships/slideLayout" Target="../slideLayouts/slideLayout16.xml"/><Relationship Id="rId23" Type="http://schemas.openxmlformats.org/officeDocument/2006/relationships/slideLayout" Target="../slideLayouts/slideLayout17.xml"/><Relationship Id="rId2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2"/>
        </a:solidFill>
      </p:bgPr>
    </p:bg>
    <p:spTree>
      <p:nvGrpSpPr>
        <p:cNvPr id="1" name=""/>
        <p:cNvGrpSpPr/>
        <p:nvPr/>
      </p:nvGrpSpPr>
      <p:grpSpPr>
        <a:xfrm>
          <a:off x="0" y="0"/>
          <a:ext cx="0" cy="0"/>
          <a:chOff x="0" y="0"/>
          <a:chExt cx="0" cy="0"/>
        </a:xfrm>
      </p:grpSpPr>
      <p:sp>
        <p:nvSpPr>
          <p:cNvPr id="2" name="Rectangle 4"/>
          <p:cNvSpPr/>
          <p:nvPr/>
        </p:nvSpPr>
        <p:spPr>
          <a:xfrm>
            <a:off x="0" y="0"/>
            <a:ext cx="12192000" cy="6858001"/>
          </a:xfrm>
          <a:prstGeom prst="rect">
            <a:avLst/>
          </a:prstGeom>
          <a:solidFill>
            <a:srgbClr val="299CAB"/>
          </a:solidFill>
          <a:ln w="12700">
            <a:miter lim="400000"/>
          </a:ln>
        </p:spPr>
        <p:txBody>
          <a:bodyPr lIns="45719" rIns="45719" anchor="ctr"/>
          <a:lstStyle/>
          <a:p>
            <a:pPr algn="ctr">
              <a:defRPr>
                <a:solidFill>
                  <a:srgbClr val="FFFFFF"/>
                </a:solidFill>
              </a:defRPr>
            </a:pPr>
          </a:p>
        </p:txBody>
      </p:sp>
      <p:sp>
        <p:nvSpPr>
          <p:cNvPr id="3" name="Freeform: Shape 9"/>
          <p:cNvSpPr/>
          <p:nvPr/>
        </p:nvSpPr>
        <p:spPr>
          <a:xfrm>
            <a:off x="-1" y="1"/>
            <a:ext cx="12192003" cy="685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359" y="0"/>
                </a:lnTo>
                <a:lnTo>
                  <a:pt x="18178" y="8552"/>
                </a:lnTo>
                <a:lnTo>
                  <a:pt x="19996" y="8552"/>
                </a:lnTo>
                <a:lnTo>
                  <a:pt x="21600" y="11398"/>
                </a:lnTo>
                <a:lnTo>
                  <a:pt x="21600" y="21600"/>
                </a:lnTo>
                <a:lnTo>
                  <a:pt x="0" y="21600"/>
                </a:lnTo>
                <a:close/>
              </a:path>
            </a:pathLst>
          </a:custGeom>
          <a:solidFill>
            <a:schemeClr val="accent2">
              <a:alpha val="74000"/>
            </a:schemeClr>
          </a:solidFill>
          <a:ln w="12700">
            <a:miter lim="400000"/>
          </a:ln>
        </p:spPr>
        <p:txBody>
          <a:bodyPr lIns="45719" rIns="45719" anchor="ctr"/>
          <a:lstStyle/>
          <a:p>
            <a:pPr algn="ctr">
              <a:defRPr>
                <a:solidFill>
                  <a:srgbClr val="FFFFFF"/>
                </a:solidFill>
              </a:defRPr>
            </a:pPr>
          </a:p>
        </p:txBody>
      </p:sp>
      <p:sp>
        <p:nvSpPr>
          <p:cNvPr id="4" name="Freeform: Shape 17"/>
          <p:cNvSpPr/>
          <p:nvPr/>
        </p:nvSpPr>
        <p:spPr>
          <a:xfrm flipV="1" rot="16200000">
            <a:off x="2964808" y="-2364446"/>
            <a:ext cx="6862745" cy="11591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9765"/>
                </a:lnTo>
                <a:lnTo>
                  <a:pt x="13048" y="9765"/>
                </a:lnTo>
                <a:lnTo>
                  <a:pt x="13048" y="9765"/>
                </a:lnTo>
                <a:lnTo>
                  <a:pt x="21600" y="9765"/>
                </a:lnTo>
                <a:lnTo>
                  <a:pt x="13048" y="4694"/>
                </a:lnTo>
                <a:lnTo>
                  <a:pt x="13048" y="2548"/>
                </a:lnTo>
                <a:lnTo>
                  <a:pt x="8737" y="0"/>
                </a:lnTo>
                <a:lnTo>
                  <a:pt x="0" y="0"/>
                </a:lnTo>
                <a:lnTo>
                  <a:pt x="0" y="21600"/>
                </a:lnTo>
                <a:close/>
              </a:path>
            </a:pathLst>
          </a:custGeom>
          <a:blipFill>
            <a:blip r:embed="rId2"/>
          </a:blipFill>
          <a:ln w="12700">
            <a:miter lim="400000"/>
          </a:ln>
        </p:spPr>
        <p:txBody>
          <a:bodyPr lIns="45719" rIns="45719" anchor="ctr"/>
          <a:lstStyle/>
          <a:p>
            <a:pPr algn="ctr">
              <a:defRPr>
                <a:solidFill>
                  <a:srgbClr val="FFFFFF"/>
                </a:solidFill>
              </a:defRPr>
            </a:pPr>
          </a:p>
        </p:txBody>
      </p:sp>
      <p:sp>
        <p:nvSpPr>
          <p:cNvPr id="5" name="Freeform: Shape 11"/>
          <p:cNvSpPr/>
          <p:nvPr/>
        </p:nvSpPr>
        <p:spPr>
          <a:xfrm flipV="1" rot="16200000">
            <a:off x="2664629" y="-2669372"/>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blipFill>
            <a:blip r:embed="rId3"/>
          </a:blipFill>
          <a:ln w="12700">
            <a:miter lim="400000"/>
          </a:ln>
        </p:spPr>
        <p:txBody>
          <a:bodyPr lIns="45719" rIns="45719" anchor="ctr"/>
          <a:lstStyle/>
          <a:p>
            <a:pPr algn="ctr">
              <a:defRPr>
                <a:solidFill>
                  <a:srgbClr val="FFFFFF"/>
                </a:solidFill>
              </a:defRPr>
            </a:pPr>
          </a:p>
        </p:txBody>
      </p:sp>
      <p:sp>
        <p:nvSpPr>
          <p:cNvPr id="6" name="Freeform: Shape 7"/>
          <p:cNvSpPr/>
          <p:nvPr/>
        </p:nvSpPr>
        <p:spPr>
          <a:xfrm flipV="1" rot="16200000">
            <a:off x="2664629" y="-2669372"/>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solidFill>
            <a:srgbClr val="003352">
              <a:alpha val="90000"/>
            </a:srgbClr>
          </a:solidFill>
          <a:ln w="12700">
            <a:miter lim="400000"/>
          </a:ln>
        </p:spPr>
        <p:txBody>
          <a:bodyPr lIns="45719" rIns="45719" anchor="ctr"/>
          <a:lstStyle/>
          <a:p>
            <a:pPr algn="ctr">
              <a:defRPr>
                <a:solidFill>
                  <a:srgbClr val="FFFFFF"/>
                </a:solidFill>
              </a:defRPr>
            </a:pPr>
          </a:p>
        </p:txBody>
      </p:sp>
      <p:sp>
        <p:nvSpPr>
          <p:cNvPr id="7" name="Title 1"/>
          <p:cNvSpPr txBox="1"/>
          <p:nvPr/>
        </p:nvSpPr>
        <p:spPr>
          <a:xfrm>
            <a:off x="490219" y="542925"/>
            <a:ext cx="11122661" cy="561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pc="-70" sz="3200">
                <a:solidFill>
                  <a:srgbClr val="FFFFFF"/>
                </a:solidFill>
                <a:latin typeface="Trebuchet MS"/>
                <a:ea typeface="Trebuchet MS"/>
                <a:cs typeface="Trebuchet MS"/>
                <a:sym typeface="Trebuchet MS"/>
              </a:defRPr>
            </a:lvl1pPr>
          </a:lstStyle>
          <a:p>
            <a:pPr/>
            <a:r>
              <a:t>Click to edit Master title style</a:t>
            </a:r>
          </a:p>
        </p:txBody>
      </p:sp>
      <p:grpSp>
        <p:nvGrpSpPr>
          <p:cNvPr id="10" name="Group 11"/>
          <p:cNvGrpSpPr/>
          <p:nvPr/>
        </p:nvGrpSpPr>
        <p:grpSpPr>
          <a:xfrm>
            <a:off x="337243" y="-378678"/>
            <a:ext cx="863478" cy="757355"/>
            <a:chOff x="0" y="0"/>
            <a:chExt cx="863476" cy="757354"/>
          </a:xfrm>
        </p:grpSpPr>
        <p:sp>
          <p:nvSpPr>
            <p:cNvPr id="8" name="Freeform: Shape 15"/>
            <p:cNvSpPr/>
            <p:nvPr/>
          </p:nvSpPr>
          <p:spPr>
            <a:xfrm rot="18900000">
              <a:off x="217034" y="110911"/>
              <a:ext cx="535531" cy="535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 name="Freeform: Shape 16"/>
            <p:cNvSpPr/>
            <p:nvPr/>
          </p:nvSpPr>
          <p:spPr>
            <a:xfrm flipH="1" rot="2700000">
              <a:off x="107255" y="119740"/>
              <a:ext cx="517876" cy="517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rotWithShape="1">
              <a:blip r:embed="rId4"/>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3" name="Group 14"/>
          <p:cNvGrpSpPr/>
          <p:nvPr/>
        </p:nvGrpSpPr>
        <p:grpSpPr>
          <a:xfrm>
            <a:off x="-2" y="1357408"/>
            <a:ext cx="12192003" cy="4846322"/>
            <a:chOff x="0" y="0"/>
            <a:chExt cx="12192001" cy="4846321"/>
          </a:xfrm>
        </p:grpSpPr>
        <p:sp>
          <p:nvSpPr>
            <p:cNvPr id="11" name="Rectangle: Single Corner Snipped 18"/>
            <p:cNvSpPr/>
            <p:nvPr/>
          </p:nvSpPr>
          <p:spPr>
            <a:xfrm flipH="1" rot="10800000">
              <a:off x="-1" y="0"/>
              <a:ext cx="12192001" cy="4846321"/>
            </a:xfrm>
            <a:prstGeom prst="rect">
              <a:avLst/>
            </a:prstGeom>
            <a:blipFill rotWithShape="1">
              <a:blip r:embed="rId5"/>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 name="Rectangle: Single Corner Snipped 2"/>
            <p:cNvSpPr/>
            <p:nvPr/>
          </p:nvSpPr>
          <p:spPr>
            <a:xfrm flipH="1" rot="10800000">
              <a:off x="0" y="0"/>
              <a:ext cx="12192001" cy="48463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911" y="0"/>
                  </a:lnTo>
                  <a:lnTo>
                    <a:pt x="21600" y="4249"/>
                  </a:lnTo>
                  <a:lnTo>
                    <a:pt x="21600" y="21600"/>
                  </a:lnTo>
                  <a:lnTo>
                    <a:pt x="0" y="2160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4" name="Freeform: Shape 23"/>
          <p:cNvSpPr/>
          <p:nvPr/>
        </p:nvSpPr>
        <p:spPr>
          <a:xfrm flipH="1">
            <a:off x="10782300" y="5448296"/>
            <a:ext cx="1409700" cy="1409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a:blip r:embed="rId6"/>
          </a:blipFill>
          <a:ln w="12700">
            <a:miter lim="400000"/>
          </a:ln>
        </p:spPr>
        <p:txBody>
          <a:bodyPr lIns="45719" rIns="45719" anchor="ctr"/>
          <a:lstStyle/>
          <a:p>
            <a:pPr algn="ctr">
              <a:defRPr>
                <a:solidFill>
                  <a:srgbClr val="FFFFFF"/>
                </a:solidFill>
              </a:defRPr>
            </a:pPr>
          </a:p>
        </p:txBody>
      </p:sp>
      <p:sp>
        <p:nvSpPr>
          <p:cNvPr id="15" name="Slide Number"/>
          <p:cNvSpPr txBox="1"/>
          <p:nvPr>
            <p:ph type="sldNum" sz="quarter" idx="2"/>
          </p:nvPr>
        </p:nvSpPr>
        <p:spPr>
          <a:xfrm>
            <a:off x="11252200" y="6315075"/>
            <a:ext cx="245403" cy="243840"/>
          </a:xfrm>
          <a:prstGeom prst="rect">
            <a:avLst/>
          </a:prstGeom>
          <a:ln w="12700">
            <a:miter lim="400000"/>
          </a:ln>
        </p:spPr>
        <p:txBody>
          <a:bodyPr wrap="none" lIns="45719" rIns="45719">
            <a:spAutoFit/>
          </a:bodyPr>
          <a:lstStyle>
            <a:lvl1pPr>
              <a:defRPr sz="1000">
                <a:solidFill>
                  <a:srgbClr val="FFFFFF"/>
                </a:solidFill>
                <a:latin typeface="Trade Gothic LT Pro"/>
                <a:ea typeface="Trade Gothic LT Pro"/>
                <a:cs typeface="Trade Gothic LT Pro"/>
                <a:sym typeface="Trade Gothic LT Pro"/>
              </a:defRPr>
            </a:lvl1pPr>
          </a:lstStyle>
          <a:p>
            <a:pPr/>
            <a:fld id="{86CB4B4D-7CA3-9044-876B-883B54F8677D}" type="slidenum"/>
          </a:p>
        </p:txBody>
      </p:sp>
      <p:sp>
        <p:nvSpPr>
          <p:cNvPr id="16" name="Rectangle 10"/>
          <p:cNvSpPr/>
          <p:nvPr/>
        </p:nvSpPr>
        <p:spPr>
          <a:xfrm>
            <a:off x="0" y="0"/>
            <a:ext cx="12192000" cy="6884190"/>
          </a:xfrm>
          <a:prstGeom prst="rect">
            <a:avLst/>
          </a:prstGeom>
          <a:solidFill>
            <a:srgbClr val="299CAB"/>
          </a:solidFill>
          <a:ln w="12700">
            <a:miter lim="400000"/>
          </a:ln>
        </p:spPr>
        <p:txBody>
          <a:bodyPr lIns="45719" rIns="45719" anchor="ctr"/>
          <a:lstStyle/>
          <a:p>
            <a:pPr algn="ctr">
              <a:defRPr>
                <a:solidFill>
                  <a:srgbClr val="FFFFFF"/>
                </a:solidFill>
              </a:defRPr>
            </a:pPr>
          </a:p>
        </p:txBody>
      </p:sp>
      <p:sp>
        <p:nvSpPr>
          <p:cNvPr id="17" name="Freeform: Shape 9"/>
          <p:cNvSpPr/>
          <p:nvPr/>
        </p:nvSpPr>
        <p:spPr>
          <a:xfrm>
            <a:off x="-1" y="-1"/>
            <a:ext cx="12192003" cy="6884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359" y="0"/>
                </a:lnTo>
                <a:lnTo>
                  <a:pt x="18178" y="8552"/>
                </a:lnTo>
                <a:lnTo>
                  <a:pt x="19996" y="8552"/>
                </a:lnTo>
                <a:lnTo>
                  <a:pt x="21600" y="11398"/>
                </a:lnTo>
                <a:lnTo>
                  <a:pt x="21600" y="21600"/>
                </a:lnTo>
                <a:lnTo>
                  <a:pt x="0" y="21600"/>
                </a:lnTo>
                <a:close/>
              </a:path>
            </a:pathLst>
          </a:custGeom>
          <a:solidFill>
            <a:schemeClr val="accent2">
              <a:alpha val="74000"/>
            </a:schemeClr>
          </a:solidFill>
          <a:ln w="12700">
            <a:miter lim="400000"/>
          </a:ln>
        </p:spPr>
        <p:txBody>
          <a:bodyPr lIns="45719" rIns="45719" anchor="ctr"/>
          <a:lstStyle/>
          <a:p>
            <a:pPr algn="ctr">
              <a:defRPr>
                <a:solidFill>
                  <a:srgbClr val="FFFFFF"/>
                </a:solidFill>
              </a:defRPr>
            </a:pPr>
          </a:p>
        </p:txBody>
      </p:sp>
      <p:sp>
        <p:nvSpPr>
          <p:cNvPr id="18" name="Freeform: Shape 17"/>
          <p:cNvSpPr/>
          <p:nvPr/>
        </p:nvSpPr>
        <p:spPr>
          <a:xfrm flipV="1" rot="16200000">
            <a:off x="2964808" y="-2364446"/>
            <a:ext cx="6862745" cy="11591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9765"/>
                </a:lnTo>
                <a:lnTo>
                  <a:pt x="13048" y="9765"/>
                </a:lnTo>
                <a:lnTo>
                  <a:pt x="13048" y="9765"/>
                </a:lnTo>
                <a:lnTo>
                  <a:pt x="21600" y="9765"/>
                </a:lnTo>
                <a:lnTo>
                  <a:pt x="13048" y="4694"/>
                </a:lnTo>
                <a:lnTo>
                  <a:pt x="13048" y="2548"/>
                </a:lnTo>
                <a:lnTo>
                  <a:pt x="8737" y="0"/>
                </a:lnTo>
                <a:lnTo>
                  <a:pt x="0" y="0"/>
                </a:lnTo>
                <a:lnTo>
                  <a:pt x="0" y="21600"/>
                </a:lnTo>
                <a:close/>
              </a:path>
            </a:pathLst>
          </a:custGeom>
          <a:blipFill>
            <a:blip r:embed="rId2"/>
          </a:blipFill>
          <a:ln w="12700">
            <a:miter lim="400000"/>
          </a:ln>
        </p:spPr>
        <p:txBody>
          <a:bodyPr lIns="45719" rIns="45719" anchor="ctr"/>
          <a:lstStyle/>
          <a:p>
            <a:pPr algn="ctr">
              <a:defRPr>
                <a:solidFill>
                  <a:srgbClr val="FFFFFF"/>
                </a:solidFill>
              </a:defRPr>
            </a:pPr>
          </a:p>
        </p:txBody>
      </p:sp>
      <p:sp>
        <p:nvSpPr>
          <p:cNvPr id="19" name="Freeform: Shape 11"/>
          <p:cNvSpPr/>
          <p:nvPr/>
        </p:nvSpPr>
        <p:spPr>
          <a:xfrm flipV="1" rot="16200000">
            <a:off x="2664629" y="-2664627"/>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blipFill>
            <a:blip r:embed="rId3"/>
          </a:blipFill>
          <a:ln w="12700">
            <a:miter lim="400000"/>
          </a:ln>
        </p:spPr>
        <p:txBody>
          <a:bodyPr lIns="45719" rIns="45719" anchor="ctr"/>
          <a:lstStyle/>
          <a:p>
            <a:pPr algn="ctr">
              <a:defRPr>
                <a:solidFill>
                  <a:srgbClr val="FFFFFF"/>
                </a:solidFill>
              </a:defRPr>
            </a:pPr>
          </a:p>
        </p:txBody>
      </p:sp>
      <p:sp>
        <p:nvSpPr>
          <p:cNvPr id="20" name="Freeform: Shape 7"/>
          <p:cNvSpPr/>
          <p:nvPr/>
        </p:nvSpPr>
        <p:spPr>
          <a:xfrm flipV="1" rot="16200000">
            <a:off x="2664628" y="-2664627"/>
            <a:ext cx="6862744" cy="1219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0347"/>
                </a:lnTo>
                <a:lnTo>
                  <a:pt x="13048" y="10347"/>
                </a:lnTo>
                <a:lnTo>
                  <a:pt x="13048" y="10347"/>
                </a:lnTo>
                <a:lnTo>
                  <a:pt x="21600" y="10347"/>
                </a:lnTo>
                <a:lnTo>
                  <a:pt x="13048" y="5527"/>
                </a:lnTo>
                <a:lnTo>
                  <a:pt x="13048" y="3486"/>
                </a:lnTo>
                <a:lnTo>
                  <a:pt x="6844" y="0"/>
                </a:lnTo>
                <a:lnTo>
                  <a:pt x="0" y="0"/>
                </a:lnTo>
                <a:lnTo>
                  <a:pt x="0" y="21600"/>
                </a:lnTo>
                <a:close/>
              </a:path>
            </a:pathLst>
          </a:custGeom>
          <a:solidFill>
            <a:srgbClr val="003352">
              <a:alpha val="90000"/>
            </a:srgbClr>
          </a:solidFill>
          <a:ln w="12700">
            <a:miter lim="400000"/>
          </a:ln>
        </p:spPr>
        <p:txBody>
          <a:bodyPr lIns="45719" rIns="45719" anchor="ctr"/>
          <a:lstStyle/>
          <a:p>
            <a:pPr algn="ctr">
              <a:defRPr>
                <a:solidFill>
                  <a:srgbClr val="FFFFFF"/>
                </a:solidFill>
              </a:defRPr>
            </a:pPr>
          </a:p>
        </p:txBody>
      </p:sp>
      <p:sp>
        <p:nvSpPr>
          <p:cNvPr id="21" name="Title Text"/>
          <p:cNvSpPr txBox="1"/>
          <p:nvPr>
            <p:ph type="title"/>
          </p:nvPr>
        </p:nvSpPr>
        <p:spPr>
          <a:xfrm>
            <a:off x="444500" y="542925"/>
            <a:ext cx="11214100" cy="53553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grpSp>
        <p:nvGrpSpPr>
          <p:cNvPr id="24" name="Group 14"/>
          <p:cNvGrpSpPr/>
          <p:nvPr/>
        </p:nvGrpSpPr>
        <p:grpSpPr>
          <a:xfrm>
            <a:off x="337243" y="-378678"/>
            <a:ext cx="863478" cy="757355"/>
            <a:chOff x="0" y="0"/>
            <a:chExt cx="863476" cy="757354"/>
          </a:xfrm>
        </p:grpSpPr>
        <p:sp>
          <p:nvSpPr>
            <p:cNvPr id="22" name="Freeform: Shape 15"/>
            <p:cNvSpPr/>
            <p:nvPr/>
          </p:nvSpPr>
          <p:spPr>
            <a:xfrm rot="18900000">
              <a:off x="217034" y="110911"/>
              <a:ext cx="535531" cy="535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3" name="Freeform: Shape 16"/>
            <p:cNvSpPr/>
            <p:nvPr/>
          </p:nvSpPr>
          <p:spPr>
            <a:xfrm flipH="1" rot="2700000">
              <a:off x="107255" y="119740"/>
              <a:ext cx="517876" cy="517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rotWithShape="1">
              <a:blip r:embed="rId4"/>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27" name="Group 5"/>
          <p:cNvGrpSpPr/>
          <p:nvPr/>
        </p:nvGrpSpPr>
        <p:grpSpPr>
          <a:xfrm>
            <a:off x="-2" y="1357408"/>
            <a:ext cx="12192003" cy="4846322"/>
            <a:chOff x="0" y="0"/>
            <a:chExt cx="12192001" cy="4846321"/>
          </a:xfrm>
        </p:grpSpPr>
        <p:sp>
          <p:nvSpPr>
            <p:cNvPr id="25" name="Rectangle: Single Corner Snipped 18"/>
            <p:cNvSpPr/>
            <p:nvPr/>
          </p:nvSpPr>
          <p:spPr>
            <a:xfrm flipH="1" rot="10800000">
              <a:off x="-1" y="0"/>
              <a:ext cx="12192001" cy="4846321"/>
            </a:xfrm>
            <a:prstGeom prst="rect">
              <a:avLst/>
            </a:prstGeom>
            <a:blipFill rotWithShape="1">
              <a:blip r:embed="rId5"/>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6" name="Rectangle: Single Corner Snipped 2"/>
            <p:cNvSpPr/>
            <p:nvPr/>
          </p:nvSpPr>
          <p:spPr>
            <a:xfrm flipH="1" rot="10800000">
              <a:off x="0" y="0"/>
              <a:ext cx="12192001" cy="48463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911" y="0"/>
                  </a:lnTo>
                  <a:lnTo>
                    <a:pt x="21600" y="4249"/>
                  </a:lnTo>
                  <a:lnTo>
                    <a:pt x="21600" y="21600"/>
                  </a:lnTo>
                  <a:lnTo>
                    <a:pt x="0" y="21600"/>
                  </a:lnTo>
                  <a:close/>
                </a:path>
              </a:pathLst>
            </a:custGeom>
            <a:solidFill>
              <a:srgbClr val="00335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28" name="Freeform: Shape 23"/>
          <p:cNvSpPr/>
          <p:nvPr/>
        </p:nvSpPr>
        <p:spPr>
          <a:xfrm flipH="1">
            <a:off x="10782300" y="5448296"/>
            <a:ext cx="1409700" cy="1409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close/>
              </a:path>
            </a:pathLst>
          </a:custGeom>
          <a:blipFill>
            <a:blip r:embed="rId6"/>
          </a:blipFill>
          <a:ln w="12700">
            <a:miter lim="400000"/>
          </a:ln>
        </p:spPr>
        <p:txBody>
          <a:bodyPr lIns="45719" rIns="45719" anchor="ctr"/>
          <a:lstStyle/>
          <a:p>
            <a:pPr algn="ctr">
              <a:defRPr>
                <a:solidFill>
                  <a:srgbClr val="FFFFFF"/>
                </a:solidFill>
              </a:defRPr>
            </a:pPr>
          </a:p>
        </p:txBody>
      </p:sp>
      <p:sp>
        <p:nvSpPr>
          <p:cNvPr id="29"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 id="2147483665" r:id="rId23"/>
    <p:sldLayoutId id="2147483666" r:id="rId2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70" strike="noStrike" sz="3200" u="none">
          <a:solidFill>
            <a:srgbClr val="FFFFFF"/>
          </a:solidFill>
          <a:uFillTx/>
          <a:latin typeface="Trebuchet MS"/>
          <a:ea typeface="Trebuchet MS"/>
          <a:cs typeface="Trebuchet MS"/>
          <a:sym typeface="Trebuchet MS"/>
        </a:defRPr>
      </a:lvl1pPr>
      <a:lvl2pPr marL="0" marR="0" indent="0" algn="l" defTabSz="914400" rtl="0" latinLnBrk="0">
        <a:lnSpc>
          <a:spcPct val="90000"/>
        </a:lnSpc>
        <a:spcBef>
          <a:spcPts val="0"/>
        </a:spcBef>
        <a:spcAft>
          <a:spcPts val="0"/>
        </a:spcAft>
        <a:buClrTx/>
        <a:buSzTx/>
        <a:buFontTx/>
        <a:buNone/>
        <a:tabLst/>
        <a:defRPr b="1" baseline="0" cap="none" i="0" spc="-70" strike="noStrike" sz="3200" u="none">
          <a:solidFill>
            <a:srgbClr val="FFFFFF"/>
          </a:solidFill>
          <a:uFillTx/>
          <a:latin typeface="Trebuchet MS"/>
          <a:ea typeface="Trebuchet MS"/>
          <a:cs typeface="Trebuchet MS"/>
          <a:sym typeface="Trebuchet MS"/>
        </a:defRPr>
      </a:lvl2pPr>
      <a:lvl3pPr marL="0" marR="0" indent="0" algn="l" defTabSz="914400" rtl="0" latinLnBrk="0">
        <a:lnSpc>
          <a:spcPct val="90000"/>
        </a:lnSpc>
        <a:spcBef>
          <a:spcPts val="0"/>
        </a:spcBef>
        <a:spcAft>
          <a:spcPts val="0"/>
        </a:spcAft>
        <a:buClrTx/>
        <a:buSzTx/>
        <a:buFontTx/>
        <a:buNone/>
        <a:tabLst/>
        <a:defRPr b="1" baseline="0" cap="none" i="0" spc="-70" strike="noStrike" sz="3200" u="none">
          <a:solidFill>
            <a:srgbClr val="FFFFFF"/>
          </a:solidFill>
          <a:uFillTx/>
          <a:latin typeface="Trebuchet MS"/>
          <a:ea typeface="Trebuchet MS"/>
          <a:cs typeface="Trebuchet MS"/>
          <a:sym typeface="Trebuchet MS"/>
        </a:defRPr>
      </a:lvl3pPr>
      <a:lvl4pPr marL="0" marR="0" indent="0" algn="l" defTabSz="914400" rtl="0" latinLnBrk="0">
        <a:lnSpc>
          <a:spcPct val="90000"/>
        </a:lnSpc>
        <a:spcBef>
          <a:spcPts val="0"/>
        </a:spcBef>
        <a:spcAft>
          <a:spcPts val="0"/>
        </a:spcAft>
        <a:buClrTx/>
        <a:buSzTx/>
        <a:buFontTx/>
        <a:buNone/>
        <a:tabLst/>
        <a:defRPr b="1" baseline="0" cap="none" i="0" spc="-70" strike="noStrike" sz="3200" u="none">
          <a:solidFill>
            <a:srgbClr val="FFFFFF"/>
          </a:solidFill>
          <a:uFillTx/>
          <a:latin typeface="Trebuchet MS"/>
          <a:ea typeface="Trebuchet MS"/>
          <a:cs typeface="Trebuchet MS"/>
          <a:sym typeface="Trebuchet MS"/>
        </a:defRPr>
      </a:lvl4pPr>
      <a:lvl5pPr marL="0" marR="0" indent="0" algn="l" defTabSz="914400" rtl="0" latinLnBrk="0">
        <a:lnSpc>
          <a:spcPct val="90000"/>
        </a:lnSpc>
        <a:spcBef>
          <a:spcPts val="0"/>
        </a:spcBef>
        <a:spcAft>
          <a:spcPts val="0"/>
        </a:spcAft>
        <a:buClrTx/>
        <a:buSzTx/>
        <a:buFontTx/>
        <a:buNone/>
        <a:tabLst/>
        <a:defRPr b="1" baseline="0" cap="none" i="0" spc="-70" strike="noStrike" sz="3200" u="none">
          <a:solidFill>
            <a:srgbClr val="FFFFFF"/>
          </a:solidFill>
          <a:uFillTx/>
          <a:latin typeface="Trebuchet MS"/>
          <a:ea typeface="Trebuchet MS"/>
          <a:cs typeface="Trebuchet MS"/>
          <a:sym typeface="Trebuchet MS"/>
        </a:defRPr>
      </a:lvl5pPr>
      <a:lvl6pPr marL="0" marR="0" indent="0" algn="l" defTabSz="914400" rtl="0" latinLnBrk="0">
        <a:lnSpc>
          <a:spcPct val="90000"/>
        </a:lnSpc>
        <a:spcBef>
          <a:spcPts val="0"/>
        </a:spcBef>
        <a:spcAft>
          <a:spcPts val="0"/>
        </a:spcAft>
        <a:buClrTx/>
        <a:buSzTx/>
        <a:buFontTx/>
        <a:buNone/>
        <a:tabLst/>
        <a:defRPr b="1" baseline="0" cap="none" i="0" spc="-70" strike="noStrike" sz="3200" u="none">
          <a:solidFill>
            <a:srgbClr val="FFFFFF"/>
          </a:solidFill>
          <a:uFillTx/>
          <a:latin typeface="Trebuchet MS"/>
          <a:ea typeface="Trebuchet MS"/>
          <a:cs typeface="Trebuchet MS"/>
          <a:sym typeface="Trebuchet MS"/>
        </a:defRPr>
      </a:lvl6pPr>
      <a:lvl7pPr marL="0" marR="0" indent="0" algn="l" defTabSz="914400" rtl="0" latinLnBrk="0">
        <a:lnSpc>
          <a:spcPct val="90000"/>
        </a:lnSpc>
        <a:spcBef>
          <a:spcPts val="0"/>
        </a:spcBef>
        <a:spcAft>
          <a:spcPts val="0"/>
        </a:spcAft>
        <a:buClrTx/>
        <a:buSzTx/>
        <a:buFontTx/>
        <a:buNone/>
        <a:tabLst/>
        <a:defRPr b="1" baseline="0" cap="none" i="0" spc="-70" strike="noStrike" sz="3200" u="none">
          <a:solidFill>
            <a:srgbClr val="FFFFFF"/>
          </a:solidFill>
          <a:uFillTx/>
          <a:latin typeface="Trebuchet MS"/>
          <a:ea typeface="Trebuchet MS"/>
          <a:cs typeface="Trebuchet MS"/>
          <a:sym typeface="Trebuchet MS"/>
        </a:defRPr>
      </a:lvl7pPr>
      <a:lvl8pPr marL="0" marR="0" indent="0" algn="l" defTabSz="914400" rtl="0" latinLnBrk="0">
        <a:lnSpc>
          <a:spcPct val="90000"/>
        </a:lnSpc>
        <a:spcBef>
          <a:spcPts val="0"/>
        </a:spcBef>
        <a:spcAft>
          <a:spcPts val="0"/>
        </a:spcAft>
        <a:buClrTx/>
        <a:buSzTx/>
        <a:buFontTx/>
        <a:buNone/>
        <a:tabLst/>
        <a:defRPr b="1" baseline="0" cap="none" i="0" spc="-70" strike="noStrike" sz="3200" u="none">
          <a:solidFill>
            <a:srgbClr val="FFFFFF"/>
          </a:solidFill>
          <a:uFillTx/>
          <a:latin typeface="Trebuchet MS"/>
          <a:ea typeface="Trebuchet MS"/>
          <a:cs typeface="Trebuchet MS"/>
          <a:sym typeface="Trebuchet MS"/>
        </a:defRPr>
      </a:lvl8pPr>
      <a:lvl9pPr marL="0" marR="0" indent="0" algn="l" defTabSz="914400" rtl="0" latinLnBrk="0">
        <a:lnSpc>
          <a:spcPct val="90000"/>
        </a:lnSpc>
        <a:spcBef>
          <a:spcPts val="0"/>
        </a:spcBef>
        <a:spcAft>
          <a:spcPts val="0"/>
        </a:spcAft>
        <a:buClrTx/>
        <a:buSzTx/>
        <a:buFontTx/>
        <a:buNone/>
        <a:tabLst/>
        <a:defRPr b="1" baseline="0" cap="none" i="0" spc="-70" strike="noStrike" sz="3200" u="none">
          <a:solidFill>
            <a:srgbClr val="FFFFFF"/>
          </a:solidFill>
          <a:uFillTx/>
          <a:latin typeface="Trebuchet MS"/>
          <a:ea typeface="Trebuchet MS"/>
          <a:cs typeface="Trebuchet MS"/>
          <a:sym typeface="Trebuchet MS"/>
        </a:defRPr>
      </a:lvl9pPr>
    </p:titleStyle>
    <p:bodyStyle>
      <a:lvl1pPr marL="228600" marR="0" indent="-228600" algn="l" defTabSz="914400" rtl="0" latinLnBrk="0">
        <a:lnSpc>
          <a:spcPct val="90000"/>
        </a:lnSpc>
        <a:spcBef>
          <a:spcPts val="1000"/>
        </a:spcBef>
        <a:spcAft>
          <a:spcPts val="0"/>
        </a:spcAft>
        <a:buClr>
          <a:schemeClr val="accent2"/>
        </a:buClr>
        <a:buSzPct val="100000"/>
        <a:buFont typeface="Arial"/>
        <a:buChar char="•"/>
        <a:tabLst/>
        <a:defRPr b="0" baseline="0" cap="none" i="0" spc="0" strike="noStrike" sz="2800" u="none">
          <a:solidFill>
            <a:srgbClr val="000000"/>
          </a:solidFill>
          <a:uFillTx/>
          <a:latin typeface="Arial"/>
          <a:ea typeface="Arial"/>
          <a:cs typeface="Arial"/>
          <a:sym typeface="Arial"/>
        </a:defRPr>
      </a:lvl1pPr>
      <a:lvl2pPr marL="723900" marR="0" indent="-266700" algn="l" defTabSz="914400" rtl="0" latinLnBrk="0">
        <a:lnSpc>
          <a:spcPct val="90000"/>
        </a:lnSpc>
        <a:spcBef>
          <a:spcPts val="1000"/>
        </a:spcBef>
        <a:spcAft>
          <a:spcPts val="0"/>
        </a:spcAft>
        <a:buClr>
          <a:schemeClr val="accent2"/>
        </a:buClr>
        <a:buSzPct val="100000"/>
        <a:buFont typeface="Arial"/>
        <a:buChar char="•"/>
        <a:tabLst/>
        <a:defRPr b="0" baseline="0" cap="none" i="0" spc="0" strike="noStrike" sz="2800" u="none">
          <a:solidFill>
            <a:srgbClr val="000000"/>
          </a:solidFill>
          <a:uFillTx/>
          <a:latin typeface="Arial"/>
          <a:ea typeface="Arial"/>
          <a:cs typeface="Arial"/>
          <a:sym typeface="Arial"/>
        </a:defRPr>
      </a:lvl2pPr>
      <a:lvl3pPr marL="1234439" marR="0" indent="-320039" algn="l" defTabSz="914400" rtl="0" latinLnBrk="0">
        <a:lnSpc>
          <a:spcPct val="90000"/>
        </a:lnSpc>
        <a:spcBef>
          <a:spcPts val="1000"/>
        </a:spcBef>
        <a:spcAft>
          <a:spcPts val="0"/>
        </a:spcAft>
        <a:buClr>
          <a:schemeClr val="accent2"/>
        </a:buClr>
        <a:buSzPct val="100000"/>
        <a:buFont typeface="Arial"/>
        <a:buChar char="•"/>
        <a:tabLst/>
        <a:defRPr b="0" baseline="0" cap="none" i="0" spc="0" strike="noStrike" sz="2800" u="none">
          <a:solidFill>
            <a:srgbClr val="000000"/>
          </a:solidFill>
          <a:uFillTx/>
          <a:latin typeface="Arial"/>
          <a:ea typeface="Arial"/>
          <a:cs typeface="Arial"/>
          <a:sym typeface="Arial"/>
        </a:defRPr>
      </a:lvl3pPr>
      <a:lvl4pPr marL="1727200" marR="0" indent="-355600" algn="l" defTabSz="914400" rtl="0" latinLnBrk="0">
        <a:lnSpc>
          <a:spcPct val="90000"/>
        </a:lnSpc>
        <a:spcBef>
          <a:spcPts val="1000"/>
        </a:spcBef>
        <a:spcAft>
          <a:spcPts val="0"/>
        </a:spcAft>
        <a:buClr>
          <a:schemeClr val="accent2"/>
        </a:buClr>
        <a:buSzPct val="100000"/>
        <a:buFont typeface="Arial"/>
        <a:buChar char="•"/>
        <a:tabLst/>
        <a:defRPr b="0" baseline="0" cap="none" i="0" spc="0" strike="noStrike" sz="2800" u="none">
          <a:solidFill>
            <a:srgbClr val="000000"/>
          </a:solidFill>
          <a:uFillTx/>
          <a:latin typeface="Arial"/>
          <a:ea typeface="Arial"/>
          <a:cs typeface="Arial"/>
          <a:sym typeface="Arial"/>
        </a:defRPr>
      </a:lvl4pPr>
      <a:lvl5pPr marL="2184400" marR="0" indent="-355600" algn="l" defTabSz="914400" rtl="0" latinLnBrk="0">
        <a:lnSpc>
          <a:spcPct val="90000"/>
        </a:lnSpc>
        <a:spcBef>
          <a:spcPts val="1000"/>
        </a:spcBef>
        <a:spcAft>
          <a:spcPts val="0"/>
        </a:spcAft>
        <a:buClr>
          <a:schemeClr val="accent2"/>
        </a:buClr>
        <a:buSzPct val="100000"/>
        <a:buFont typeface="Arial"/>
        <a:buChar char="•"/>
        <a:tabLst/>
        <a:defRPr b="0" baseline="0" cap="none" i="0" spc="0" strike="noStrike" sz="2800" u="none">
          <a:solidFill>
            <a:srgbClr val="000000"/>
          </a:solidFill>
          <a:uFillTx/>
          <a:latin typeface="Arial"/>
          <a:ea typeface="Arial"/>
          <a:cs typeface="Arial"/>
          <a:sym typeface="Arial"/>
        </a:defRPr>
      </a:lvl5pPr>
      <a:lvl6pPr marL="2641600" marR="0" indent="-355600" algn="l" defTabSz="914400" rtl="0" latinLnBrk="0">
        <a:lnSpc>
          <a:spcPct val="90000"/>
        </a:lnSpc>
        <a:spcBef>
          <a:spcPts val="1000"/>
        </a:spcBef>
        <a:spcAft>
          <a:spcPts val="0"/>
        </a:spcAft>
        <a:buClr>
          <a:schemeClr val="accent2"/>
        </a:buClr>
        <a:buSzPct val="100000"/>
        <a:buFont typeface="Arial"/>
        <a:buChar char="•"/>
        <a:tabLst/>
        <a:defRPr b="0" baseline="0" cap="none" i="0" spc="0" strike="noStrike" sz="2800" u="none">
          <a:solidFill>
            <a:srgbClr val="000000"/>
          </a:solidFill>
          <a:uFillTx/>
          <a:latin typeface="Arial"/>
          <a:ea typeface="Arial"/>
          <a:cs typeface="Arial"/>
          <a:sym typeface="Arial"/>
        </a:defRPr>
      </a:lvl6pPr>
      <a:lvl7pPr marL="3098800" marR="0" indent="-355600" algn="l" defTabSz="914400" rtl="0" latinLnBrk="0">
        <a:lnSpc>
          <a:spcPct val="90000"/>
        </a:lnSpc>
        <a:spcBef>
          <a:spcPts val="1000"/>
        </a:spcBef>
        <a:spcAft>
          <a:spcPts val="0"/>
        </a:spcAft>
        <a:buClr>
          <a:schemeClr val="accent2"/>
        </a:buClr>
        <a:buSzPct val="100000"/>
        <a:buFont typeface="Arial"/>
        <a:buChar char="•"/>
        <a:tabLst/>
        <a:defRPr b="0" baseline="0" cap="none" i="0" spc="0" strike="noStrike" sz="2800" u="none">
          <a:solidFill>
            <a:srgbClr val="000000"/>
          </a:solidFill>
          <a:uFillTx/>
          <a:latin typeface="Arial"/>
          <a:ea typeface="Arial"/>
          <a:cs typeface="Arial"/>
          <a:sym typeface="Arial"/>
        </a:defRPr>
      </a:lvl7pPr>
      <a:lvl8pPr marL="3556000" marR="0" indent="-355600" algn="l" defTabSz="914400" rtl="0" latinLnBrk="0">
        <a:lnSpc>
          <a:spcPct val="90000"/>
        </a:lnSpc>
        <a:spcBef>
          <a:spcPts val="1000"/>
        </a:spcBef>
        <a:spcAft>
          <a:spcPts val="0"/>
        </a:spcAft>
        <a:buClr>
          <a:schemeClr val="accent2"/>
        </a:buClr>
        <a:buSzPct val="100000"/>
        <a:buFont typeface="Arial"/>
        <a:buChar char="•"/>
        <a:tabLst/>
        <a:defRPr b="0" baseline="0" cap="none" i="0" spc="0" strike="noStrike" sz="2800" u="none">
          <a:solidFill>
            <a:srgbClr val="000000"/>
          </a:solidFill>
          <a:uFillTx/>
          <a:latin typeface="Arial"/>
          <a:ea typeface="Arial"/>
          <a:cs typeface="Arial"/>
          <a:sym typeface="Arial"/>
        </a:defRPr>
      </a:lvl8pPr>
      <a:lvl9pPr marL="4013200" marR="0" indent="-355600" algn="l" defTabSz="914400" rtl="0" latinLnBrk="0">
        <a:lnSpc>
          <a:spcPct val="90000"/>
        </a:lnSpc>
        <a:spcBef>
          <a:spcPts val="1000"/>
        </a:spcBef>
        <a:spcAft>
          <a:spcPts val="0"/>
        </a:spcAft>
        <a:buClr>
          <a:schemeClr val="accent2"/>
        </a:buClr>
        <a:buSzPct val="100000"/>
        <a:buFont typeface="Arial"/>
        <a:buChar char="•"/>
        <a:tabLst/>
        <a:defRPr b="0" baseline="0" cap="none" i="0" spc="0" strike="noStrike" sz="2800" u="none">
          <a:solidFill>
            <a:srgbClr val="000000"/>
          </a:solidFill>
          <a:uFillTx/>
          <a:latin typeface="Arial"/>
          <a:ea typeface="Arial"/>
          <a:cs typeface="Arial"/>
          <a:sym typeface="Arial"/>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rade Gothic LT Pro"/>
        </a:defRPr>
      </a:lvl1pPr>
      <a:lvl2pPr marL="0" marR="0" indent="457200" algn="l"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rade Gothic LT Pro"/>
        </a:defRPr>
      </a:lvl2pPr>
      <a:lvl3pPr marL="0" marR="0" indent="914400" algn="l"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rade Gothic LT Pro"/>
        </a:defRPr>
      </a:lvl3pPr>
      <a:lvl4pPr marL="0" marR="0" indent="1371600" algn="l"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rade Gothic LT Pro"/>
        </a:defRPr>
      </a:lvl4pPr>
      <a:lvl5pPr marL="0" marR="0" indent="1828800" algn="l"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rade Gothic LT Pro"/>
        </a:defRPr>
      </a:lvl5pPr>
      <a:lvl6pPr marL="0" marR="0" indent="2286000" algn="l"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rade Gothic LT Pro"/>
        </a:defRPr>
      </a:lvl6pPr>
      <a:lvl7pPr marL="0" marR="0" indent="2743200" algn="l"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rade Gothic LT Pro"/>
        </a:defRPr>
      </a:lvl7pPr>
      <a:lvl8pPr marL="0" marR="0" indent="3200400" algn="l"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rade Gothic LT Pro"/>
        </a:defRPr>
      </a:lvl8pPr>
      <a:lvl9pPr marL="0" marR="0" indent="3657600" algn="l"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rade Gothic LT Pr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drive.google.com/file/d/1REo-WNrdBoZqZYpRLDQGbPHHukh1qTZT/view?usp=sharing" TargetMode="External"/><Relationship Id="rId3" Type="http://schemas.openxmlformats.org/officeDocument/2006/relationships/hyperlink" Target="https://docs.google.com/document/d/1xzD0YPTgtK_crsr9-BREyjX-TiN6R7J4/edit?usp=sharing&amp;ouid=101792118760509301152&amp;rtpof=true&amp;sd=true"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drive.google.com/drive/folders/1PcZXrKh4QM048I5LB6OGg1Em1IZxkozV?usp=sharing"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drive.google.com/file/d/14iPzin7NOStgfAYR0wtlMR0N_dGEn-dT/view?usp=sharing" TargetMode="External"/><Relationship Id="rId3" Type="http://schemas.openxmlformats.org/officeDocument/2006/relationships/hyperlink" Target="https://drive.google.com/file/d/1K7v8gvJDgY6jaeMlL4BRN9GJXvvva39_/view?usp=sharing"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drive.google.com/file/d/1qk1VU06Z31N1hq59co3IZmWE8va7L6KG/view"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2"/>
        </a:solidFill>
      </p:bgPr>
    </p:bg>
    <p:spTree>
      <p:nvGrpSpPr>
        <p:cNvPr id="1" name=""/>
        <p:cNvGrpSpPr/>
        <p:nvPr/>
      </p:nvGrpSpPr>
      <p:grpSpPr>
        <a:xfrm>
          <a:off x="0" y="0"/>
          <a:ext cx="0" cy="0"/>
          <a:chOff x="0" y="0"/>
          <a:chExt cx="0" cy="0"/>
        </a:xfrm>
      </p:grpSpPr>
      <p:sp>
        <p:nvSpPr>
          <p:cNvPr id="421" name="Slide Number Placeholder 4"/>
          <p:cNvSpPr txBox="1"/>
          <p:nvPr>
            <p:ph type="sldNum" sz="quarter" idx="2"/>
          </p:nvPr>
        </p:nvSpPr>
        <p:spPr>
          <a:xfrm>
            <a:off x="11252200" y="6315075"/>
            <a:ext cx="174772" cy="2438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2" name="Title 1"/>
          <p:cNvSpPr txBox="1"/>
          <p:nvPr>
            <p:ph type="title"/>
          </p:nvPr>
        </p:nvSpPr>
        <p:spPr>
          <a:xfrm>
            <a:off x="497260" y="457200"/>
            <a:ext cx="11076176" cy="1129553"/>
          </a:xfrm>
          <a:prstGeom prst="rect">
            <a:avLst/>
          </a:prstGeom>
        </p:spPr>
        <p:txBody>
          <a:bodyPr/>
          <a:lstStyle>
            <a:lvl1pPr>
              <a:defRPr sz="4400">
                <a:solidFill>
                  <a:srgbClr val="F2F2F2"/>
                </a:solidFill>
              </a:defRPr>
            </a:lvl1pPr>
          </a:lstStyle>
          <a:p>
            <a:pPr/>
            <a:r>
              <a:t>IT632-SOFTWARE ENGINEERING</a:t>
            </a:r>
          </a:p>
        </p:txBody>
      </p:sp>
      <p:sp>
        <p:nvSpPr>
          <p:cNvPr id="423" name="Subtitle 2"/>
          <p:cNvSpPr txBox="1"/>
          <p:nvPr>
            <p:ph type="body" sz="quarter" idx="1"/>
          </p:nvPr>
        </p:nvSpPr>
        <p:spPr>
          <a:xfrm>
            <a:off x="1836543" y="2472911"/>
            <a:ext cx="3783107" cy="4186719"/>
          </a:xfrm>
          <a:prstGeom prst="rect">
            <a:avLst/>
          </a:prstGeom>
        </p:spPr>
        <p:txBody>
          <a:bodyPr/>
          <a:lstStyle/>
          <a:p>
            <a:pPr marL="0" indent="0">
              <a:defRPr sz="1600"/>
            </a:pPr>
            <a:r>
              <a:t>SIR:PROFESSOR SAURABH TIWARI</a:t>
            </a:r>
          </a:p>
          <a:p>
            <a:pPr marL="0" indent="0">
              <a:defRPr sz="1600"/>
            </a:pPr>
            <a:r>
              <a:t>MENTOR:SAMEEKSHA JAIN</a:t>
            </a:r>
          </a:p>
          <a:p>
            <a:pPr marL="0" indent="0">
              <a:defRPr sz="1600"/>
            </a:pPr>
          </a:p>
          <a:p>
            <a:pPr marL="0" indent="0">
              <a:defRPr sz="1600"/>
            </a:pPr>
          </a:p>
          <a:p>
            <a:pPr marL="0" indent="0">
              <a:defRPr sz="1600"/>
            </a:pPr>
            <a:r>
              <a:t>GROUP MEMBERS:</a:t>
            </a:r>
          </a:p>
          <a:p>
            <a:pPr marL="0" indent="0">
              <a:defRPr sz="1600"/>
            </a:pPr>
            <a:r>
              <a:t>PRACHI GOLE</a:t>
            </a:r>
          </a:p>
          <a:p>
            <a:pPr marL="0" indent="0">
              <a:defRPr sz="1600"/>
            </a:pPr>
            <a:r>
              <a:t>FAISAL AJMERI</a:t>
            </a:r>
          </a:p>
          <a:p>
            <a:pPr marL="0" indent="0">
              <a:defRPr sz="1600"/>
            </a:pPr>
            <a:r>
              <a:t>KARINA BAVISHI</a:t>
            </a:r>
          </a:p>
          <a:p>
            <a:pPr marL="0" indent="0">
              <a:defRPr sz="1600"/>
            </a:pPr>
            <a:r>
              <a:t>AROHI SINGHAL</a:t>
            </a:r>
          </a:p>
          <a:p>
            <a:pPr marL="0" indent="0">
              <a:defRPr sz="1600"/>
            </a:pPr>
            <a:r>
              <a:t>SHARVI GABANI</a:t>
            </a:r>
          </a:p>
          <a:p>
            <a:pPr marL="0" indent="0">
              <a:defRPr sz="1600"/>
            </a:pPr>
            <a:r>
              <a:t>NIRMAL PANCHAL</a:t>
            </a:r>
          </a:p>
        </p:txBody>
      </p:sp>
      <p:pic>
        <p:nvPicPr>
          <p:cNvPr id="424" name="Picture 6" descr="Picture 6"/>
          <p:cNvPicPr>
            <a:picLocks noChangeAspect="1"/>
          </p:cNvPicPr>
          <p:nvPr/>
        </p:nvPicPr>
        <p:blipFill>
          <a:blip r:embed="rId2">
            <a:extLst/>
          </a:blip>
          <a:stretch>
            <a:fillRect/>
          </a:stretch>
        </p:blipFill>
        <p:spPr>
          <a:xfrm>
            <a:off x="9551613" y="252602"/>
            <a:ext cx="2143126" cy="2143126"/>
          </a:xfrm>
          <a:prstGeom prst="rect">
            <a:avLst/>
          </a:prstGeom>
          <a:ln w="12700">
            <a:miter lim="400000"/>
          </a:ln>
        </p:spPr>
      </p:pic>
      <p:sp>
        <p:nvSpPr>
          <p:cNvPr id="425" name="Subtitle 2"/>
          <p:cNvSpPr txBox="1"/>
          <p:nvPr/>
        </p:nvSpPr>
        <p:spPr>
          <a:xfrm>
            <a:off x="7056449" y="4135529"/>
            <a:ext cx="4996029" cy="214312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850391">
              <a:lnSpc>
                <a:spcPct val="90000"/>
              </a:lnSpc>
              <a:spcBef>
                <a:spcPts val="900"/>
              </a:spcBef>
              <a:defRPr spc="279" sz="1488">
                <a:solidFill>
                  <a:srgbClr val="FFFFFF"/>
                </a:solidFill>
              </a:defRPr>
            </a:pPr>
            <a:r>
              <a:t>UTTAMKUMAR DOBARIYA</a:t>
            </a:r>
            <a:endParaRPr spc="248"/>
          </a:p>
          <a:p>
            <a:pPr defTabSz="850391">
              <a:lnSpc>
                <a:spcPct val="90000"/>
              </a:lnSpc>
              <a:spcBef>
                <a:spcPts val="900"/>
              </a:spcBef>
              <a:defRPr spc="279" sz="1488">
                <a:solidFill>
                  <a:srgbClr val="FFFFFF"/>
                </a:solidFill>
              </a:defRPr>
            </a:pPr>
            <a:r>
              <a:t>DHRUMIL GOHIL</a:t>
            </a:r>
            <a:endParaRPr spc="248"/>
          </a:p>
          <a:p>
            <a:pPr defTabSz="850391">
              <a:lnSpc>
                <a:spcPct val="90000"/>
              </a:lnSpc>
              <a:spcBef>
                <a:spcPts val="900"/>
              </a:spcBef>
              <a:defRPr spc="279" sz="1488">
                <a:solidFill>
                  <a:srgbClr val="FFFFFF"/>
                </a:solidFill>
              </a:defRPr>
            </a:pPr>
            <a:r>
              <a:t>NISARG SHAH</a:t>
            </a:r>
            <a:endParaRPr spc="248"/>
          </a:p>
          <a:p>
            <a:pPr defTabSz="850391">
              <a:lnSpc>
                <a:spcPct val="90000"/>
              </a:lnSpc>
              <a:spcBef>
                <a:spcPts val="900"/>
              </a:spcBef>
              <a:defRPr spc="279" sz="1488">
                <a:solidFill>
                  <a:srgbClr val="FFFFFF"/>
                </a:solidFill>
              </a:defRPr>
            </a:pPr>
            <a:r>
              <a:t>AYUSH GARG</a:t>
            </a:r>
            <a:endParaRPr spc="248"/>
          </a:p>
          <a:p>
            <a:pPr defTabSz="850391">
              <a:lnSpc>
                <a:spcPct val="90000"/>
              </a:lnSpc>
              <a:spcBef>
                <a:spcPts val="900"/>
              </a:spcBef>
              <a:defRPr spc="279" sz="1488">
                <a:solidFill>
                  <a:srgbClr val="FFFFFF"/>
                </a:solidFill>
              </a:defRPr>
            </a:pPr>
            <a:r>
              <a:t>MANSI JANI</a:t>
            </a:r>
            <a:endParaRPr spc="248"/>
          </a:p>
          <a:p>
            <a:pPr defTabSz="850391">
              <a:lnSpc>
                <a:spcPct val="90000"/>
              </a:lnSpc>
              <a:spcBef>
                <a:spcPts val="900"/>
              </a:spcBef>
              <a:defRPr spc="279" sz="1488">
                <a:solidFill>
                  <a:srgbClr val="FFFFFF"/>
                </a:solidFill>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Slide Number Placeholder 4"/>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7" name="Title 3"/>
          <p:cNvSpPr txBox="1"/>
          <p:nvPr>
            <p:ph type="title"/>
          </p:nvPr>
        </p:nvSpPr>
        <p:spPr>
          <a:xfrm>
            <a:off x="444500" y="542925"/>
            <a:ext cx="11214100" cy="1643528"/>
          </a:xfrm>
          <a:prstGeom prst="rect">
            <a:avLst/>
          </a:prstGeom>
        </p:spPr>
        <p:txBody>
          <a:bodyPr/>
          <a:lstStyle/>
          <a:p>
            <a:pPr>
              <a:defRPr spc="-100" sz="2800"/>
            </a:pPr>
            <a:br/>
            <a:br/>
            <a:br/>
            <a:r>
              <a:rPr>
                <a:latin typeface="Maiandra GD"/>
                <a:ea typeface="Maiandra GD"/>
                <a:cs typeface="Maiandra GD"/>
                <a:sym typeface="Maiandra GD"/>
              </a:rPr>
              <a:t>3.2 USE CASE DIAGRAM</a:t>
            </a:r>
          </a:p>
        </p:txBody>
      </p:sp>
      <p:sp>
        <p:nvSpPr>
          <p:cNvPr id="468" name="Slide Number Placeholder 1"/>
          <p:cNvSpPr txBox="1"/>
          <p:nvPr/>
        </p:nvSpPr>
        <p:spPr>
          <a:xfrm>
            <a:off x="11297919" y="6375717"/>
            <a:ext cx="314961" cy="243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pPr/>
            <a:r>
              <a:t>10</a:t>
            </a:r>
          </a:p>
        </p:txBody>
      </p:sp>
      <p:sp>
        <p:nvSpPr>
          <p:cNvPr id="469" name="Title 3"/>
          <p:cNvSpPr txBox="1"/>
          <p:nvPr/>
        </p:nvSpPr>
        <p:spPr>
          <a:xfrm>
            <a:off x="534669" y="2407584"/>
            <a:ext cx="11122661" cy="324358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defRPr b="1" spc="-70" sz="2800">
                <a:solidFill>
                  <a:srgbClr val="FFFFFF"/>
                </a:solidFill>
                <a:latin typeface="Maiandra GD"/>
                <a:ea typeface="Maiandra GD"/>
                <a:cs typeface="Maiandra GD"/>
                <a:sym typeface="Maiandra GD"/>
              </a:defRPr>
            </a:pPr>
            <a:r>
              <a:rPr u="sng">
                <a:solidFill>
                  <a:srgbClr val="00559A"/>
                </a:solidFill>
                <a:uFill>
                  <a:solidFill>
                    <a:srgbClr val="00559A"/>
                  </a:solidFill>
                </a:uFill>
                <a:hlinkClick r:id="rId2" invalidUrl="" action="" tgtFrame="" tooltip="" history="1" highlightClick="0" endSnd="0"/>
              </a:rPr>
              <a:t>Use-case Diagram</a:t>
            </a:r>
          </a:p>
          <a:p>
            <a:pPr>
              <a:lnSpc>
                <a:spcPct val="90000"/>
              </a:lnSpc>
              <a:defRPr b="1" spc="-70" sz="2800">
                <a:solidFill>
                  <a:srgbClr val="FFFFFF"/>
                </a:solidFill>
                <a:latin typeface="Maiandra GD"/>
                <a:ea typeface="Maiandra GD"/>
                <a:cs typeface="Maiandra GD"/>
                <a:sym typeface="Maiandra GD"/>
              </a:defRPr>
            </a:pPr>
          </a:p>
          <a:p>
            <a:pPr>
              <a:lnSpc>
                <a:spcPct val="90000"/>
              </a:lnSpc>
              <a:defRPr b="1" spc="-70" sz="2800">
                <a:solidFill>
                  <a:srgbClr val="FFFFFF"/>
                </a:solidFill>
                <a:latin typeface="Maiandra GD"/>
                <a:ea typeface="Maiandra GD"/>
                <a:cs typeface="Maiandra GD"/>
                <a:sym typeface="Maiandra GD"/>
              </a:defRPr>
            </a:pPr>
          </a:p>
          <a:p>
            <a:pPr>
              <a:lnSpc>
                <a:spcPct val="90000"/>
              </a:lnSpc>
              <a:defRPr b="1" spc="-70" sz="2800">
                <a:solidFill>
                  <a:srgbClr val="FFFFFF"/>
                </a:solidFill>
                <a:latin typeface="Maiandra GD"/>
                <a:ea typeface="Maiandra GD"/>
                <a:cs typeface="Maiandra GD"/>
                <a:sym typeface="Maiandra GD"/>
              </a:defRPr>
            </a:pPr>
          </a:p>
          <a:p>
            <a:pPr>
              <a:lnSpc>
                <a:spcPct val="90000"/>
              </a:lnSpc>
              <a:defRPr b="1" spc="-70" sz="2800">
                <a:solidFill>
                  <a:srgbClr val="FFFFFF"/>
                </a:solidFill>
                <a:latin typeface="Maiandra GD"/>
                <a:ea typeface="Maiandra GD"/>
                <a:cs typeface="Maiandra GD"/>
                <a:sym typeface="Maiandra GD"/>
              </a:defRPr>
            </a:pPr>
            <a:r>
              <a:t>3.3 USE CASE DESCRIPTION</a:t>
            </a:r>
            <a:endParaRPr sz="3200">
              <a:latin typeface="Trebuchet MS"/>
              <a:ea typeface="Trebuchet MS"/>
              <a:cs typeface="Trebuchet MS"/>
              <a:sym typeface="Trebuchet MS"/>
            </a:endParaRPr>
          </a:p>
          <a:p>
            <a:pPr>
              <a:lnSpc>
                <a:spcPct val="90000"/>
              </a:lnSpc>
              <a:defRPr b="1" spc="-70" sz="2800">
                <a:solidFill>
                  <a:srgbClr val="FFFFFF"/>
                </a:solidFill>
                <a:latin typeface="Maiandra GD"/>
                <a:ea typeface="Maiandra GD"/>
                <a:cs typeface="Maiandra GD"/>
                <a:sym typeface="Maiandra GD"/>
              </a:defRPr>
            </a:pPr>
          </a:p>
          <a:p>
            <a:pPr>
              <a:lnSpc>
                <a:spcPct val="90000"/>
              </a:lnSpc>
              <a:defRPr b="1" spc="-70" sz="2800">
                <a:solidFill>
                  <a:srgbClr val="FFFFFF"/>
                </a:solidFill>
                <a:latin typeface="Maiandra GD"/>
                <a:ea typeface="Maiandra GD"/>
                <a:cs typeface="Maiandra GD"/>
                <a:sym typeface="Maiandra GD"/>
              </a:defRPr>
            </a:pPr>
            <a:r>
              <a:rPr u="sng">
                <a:solidFill>
                  <a:srgbClr val="00559A"/>
                </a:solidFill>
                <a:uFill>
                  <a:solidFill>
                    <a:srgbClr val="00559A"/>
                  </a:solidFill>
                </a:uFill>
                <a:hlinkClick r:id="rId3" invalidUrl="" action="" tgtFrame="" tooltip="" history="1" highlightClick="0" endSnd="0"/>
              </a:rPr>
              <a:t>use-case Description</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1" name="Slide Number Placeholder 4"/>
          <p:cNvSpPr txBox="1"/>
          <p:nvPr>
            <p:ph type="sldNum" sz="quarter" idx="2"/>
          </p:nvPr>
        </p:nvSpPr>
        <p:spPr>
          <a:xfrm>
            <a:off x="11252200" y="6315075"/>
            <a:ext cx="236039" cy="2438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2" name="Title 3"/>
          <p:cNvSpPr txBox="1"/>
          <p:nvPr>
            <p:ph type="title"/>
          </p:nvPr>
        </p:nvSpPr>
        <p:spPr>
          <a:prstGeom prst="rect">
            <a:avLst/>
          </a:prstGeom>
        </p:spPr>
        <p:txBody>
          <a:bodyPr/>
          <a:lstStyle>
            <a:lvl1pPr defTabSz="859536">
              <a:defRPr spc="-94" sz="3008"/>
            </a:lvl1pPr>
          </a:lstStyle>
          <a:p>
            <a:pPr/>
            <a:r>
              <a:t>4. NON FUNCTIONAL REQUIREMENTS</a:t>
            </a:r>
          </a:p>
        </p:txBody>
      </p:sp>
      <p:sp>
        <p:nvSpPr>
          <p:cNvPr id="473" name="Slide Number Placeholder 1"/>
          <p:cNvSpPr txBox="1"/>
          <p:nvPr/>
        </p:nvSpPr>
        <p:spPr>
          <a:xfrm>
            <a:off x="11297919" y="6375717"/>
            <a:ext cx="314961" cy="243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pPr/>
            <a:r>
              <a:t>11</a:t>
            </a:r>
          </a:p>
        </p:txBody>
      </p:sp>
      <p:sp>
        <p:nvSpPr>
          <p:cNvPr id="474" name="TextBox 4"/>
          <p:cNvSpPr txBox="1"/>
          <p:nvPr/>
        </p:nvSpPr>
        <p:spPr>
          <a:xfrm>
            <a:off x="1157343" y="2195463"/>
            <a:ext cx="6004560" cy="232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a:solidFill>
                  <a:srgbClr val="F2F2F2"/>
                </a:solidFill>
                <a:latin typeface="Maiandra GD"/>
                <a:ea typeface="Maiandra GD"/>
                <a:cs typeface="Maiandra GD"/>
                <a:sym typeface="Maiandra GD"/>
              </a:defRPr>
            </a:pPr>
            <a:r>
              <a:t>Platform independent</a:t>
            </a:r>
          </a:p>
          <a:p>
            <a:pPr marL="285750" indent="-285750">
              <a:buSzPct val="100000"/>
              <a:buFont typeface="Arial"/>
              <a:buChar char="•"/>
              <a:defRPr>
                <a:solidFill>
                  <a:srgbClr val="F2F2F2"/>
                </a:solidFill>
                <a:latin typeface="Maiandra GD"/>
                <a:ea typeface="Maiandra GD"/>
                <a:cs typeface="Maiandra GD"/>
                <a:sym typeface="Maiandra GD"/>
              </a:defRPr>
            </a:pPr>
            <a:r>
              <a:t>Usability</a:t>
            </a:r>
          </a:p>
          <a:p>
            <a:pPr marL="285750" indent="-285750">
              <a:buSzPct val="100000"/>
              <a:buFont typeface="Arial"/>
              <a:buChar char="•"/>
              <a:defRPr>
                <a:solidFill>
                  <a:srgbClr val="F2F2F2"/>
                </a:solidFill>
                <a:latin typeface="Maiandra GD"/>
                <a:ea typeface="Maiandra GD"/>
                <a:cs typeface="Maiandra GD"/>
                <a:sym typeface="Maiandra GD"/>
              </a:defRPr>
            </a:pPr>
            <a:r>
              <a:t>Availability</a:t>
            </a:r>
          </a:p>
          <a:p>
            <a:pPr marL="285750" indent="-285750">
              <a:buSzPct val="100000"/>
              <a:buFont typeface="Arial"/>
              <a:buChar char="•"/>
              <a:defRPr>
                <a:solidFill>
                  <a:srgbClr val="F2F2F2"/>
                </a:solidFill>
                <a:latin typeface="Maiandra GD"/>
                <a:ea typeface="Maiandra GD"/>
                <a:cs typeface="Maiandra GD"/>
                <a:sym typeface="Maiandra GD"/>
              </a:defRPr>
            </a:pPr>
            <a:r>
              <a:t>Security</a:t>
            </a:r>
          </a:p>
          <a:p>
            <a:pPr marL="285750" indent="-285750">
              <a:buSzPct val="100000"/>
              <a:buFont typeface="Arial"/>
              <a:buChar char="•"/>
              <a:defRPr>
                <a:solidFill>
                  <a:srgbClr val="F2F2F2"/>
                </a:solidFill>
                <a:latin typeface="Maiandra GD"/>
                <a:ea typeface="Maiandra GD"/>
                <a:cs typeface="Maiandra GD"/>
                <a:sym typeface="Maiandra GD"/>
              </a:defRPr>
            </a:pPr>
            <a:r>
              <a:t>Performance</a:t>
            </a:r>
          </a:p>
          <a:p>
            <a:pPr marL="285750" indent="-285750">
              <a:buSzPct val="100000"/>
              <a:buFont typeface="Arial"/>
              <a:buChar char="•"/>
              <a:defRPr>
                <a:solidFill>
                  <a:srgbClr val="F2F2F2"/>
                </a:solidFill>
                <a:latin typeface="Maiandra GD"/>
                <a:ea typeface="Maiandra GD"/>
                <a:cs typeface="Maiandra GD"/>
                <a:sym typeface="Maiandra GD"/>
              </a:defRPr>
            </a:pPr>
            <a:r>
              <a:t>Reliability</a:t>
            </a:r>
          </a:p>
          <a:p>
            <a:pPr marL="285750" indent="-285750">
              <a:buSzPct val="100000"/>
              <a:buFont typeface="Arial"/>
              <a:buChar char="•"/>
              <a:defRPr>
                <a:solidFill>
                  <a:srgbClr val="F2F2F2"/>
                </a:solidFill>
                <a:latin typeface="Maiandra GD"/>
                <a:ea typeface="Maiandra GD"/>
                <a:cs typeface="Maiandra GD"/>
                <a:sym typeface="Maiandra GD"/>
              </a:defRPr>
            </a:pPr>
            <a:r>
              <a:t>Reusability</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6" name="Slide Number Placeholder 4"/>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7" name="Title 3"/>
          <p:cNvSpPr txBox="1"/>
          <p:nvPr>
            <p:ph type="title"/>
          </p:nvPr>
        </p:nvSpPr>
        <p:spPr>
          <a:xfrm>
            <a:off x="444500" y="542924"/>
            <a:ext cx="11214100" cy="5189115"/>
          </a:xfrm>
          <a:prstGeom prst="rect">
            <a:avLst/>
          </a:prstGeom>
        </p:spPr>
        <p:txBody>
          <a:bodyPr/>
          <a:lstStyle/>
          <a:p>
            <a:pPr defTabSz="740663">
              <a:defRPr spc="-81" sz="3564"/>
            </a:pPr>
            <a:r>
              <a:t>5. ANALYSIS DESIGN DOCUMENTS</a:t>
            </a:r>
            <a:br/>
            <a:br/>
            <a:r>
              <a:rPr spc="-81" sz="2268">
                <a:latin typeface="Maiandra GD"/>
                <a:ea typeface="Maiandra GD"/>
                <a:cs typeface="Maiandra GD"/>
                <a:sym typeface="Maiandra GD"/>
              </a:rPr>
              <a:t>5.1 Analysis Class diagram</a:t>
            </a:r>
            <a:br>
              <a:rPr spc="-81" sz="2268">
                <a:latin typeface="Maiandra GD"/>
                <a:ea typeface="Maiandra GD"/>
                <a:cs typeface="Maiandra GD"/>
                <a:sym typeface="Maiandra GD"/>
              </a:rPr>
            </a:br>
            <a:br>
              <a:rPr spc="-81" sz="2268">
                <a:latin typeface="Maiandra GD"/>
                <a:ea typeface="Maiandra GD"/>
                <a:cs typeface="Maiandra GD"/>
                <a:sym typeface="Maiandra GD"/>
              </a:rPr>
            </a:br>
            <a:r>
              <a:rPr spc="-81" sz="2268" u="sng">
                <a:solidFill>
                  <a:srgbClr val="00559A"/>
                </a:solidFill>
                <a:uFill>
                  <a:solidFill>
                    <a:srgbClr val="00559A"/>
                  </a:solidFill>
                </a:uFill>
                <a:latin typeface="Maiandra GD"/>
                <a:ea typeface="Maiandra GD"/>
                <a:cs typeface="Maiandra GD"/>
                <a:sym typeface="Maiandra GD"/>
                <a:hlinkClick r:id="rId2" invalidUrl="" action="" tgtFrame="" tooltip="" history="1" highlightClick="0" endSnd="0"/>
              </a:rPr>
              <a:t>Analysis class diagram</a:t>
            </a:r>
            <a:br/>
            <a:br/>
            <a:br/>
            <a:r>
              <a:rPr spc="-81" sz="2268">
                <a:latin typeface="Maiandra GD"/>
                <a:ea typeface="Maiandra GD"/>
                <a:cs typeface="Maiandra GD"/>
                <a:sym typeface="Maiandra GD"/>
              </a:rPr>
              <a:t>5.2 Complete Analysis Diagram</a:t>
            </a:r>
            <a:br>
              <a:rPr spc="-81" sz="2268">
                <a:latin typeface="Maiandra GD"/>
                <a:ea typeface="Maiandra GD"/>
                <a:cs typeface="Maiandra GD"/>
                <a:sym typeface="Maiandra GD"/>
              </a:rPr>
            </a:br>
            <a:br>
              <a:rPr spc="-81" sz="2268">
                <a:latin typeface="Maiandra GD"/>
                <a:ea typeface="Maiandra GD"/>
                <a:cs typeface="Maiandra GD"/>
                <a:sym typeface="Maiandra GD"/>
              </a:rPr>
            </a:br>
            <a:r>
              <a:rPr spc="-81" sz="2268" u="sng">
                <a:solidFill>
                  <a:srgbClr val="00559A"/>
                </a:solidFill>
                <a:uFill>
                  <a:solidFill>
                    <a:srgbClr val="00559A"/>
                  </a:solidFill>
                </a:uFill>
                <a:latin typeface="Maiandra GD"/>
                <a:ea typeface="Maiandra GD"/>
                <a:cs typeface="Maiandra GD"/>
                <a:sym typeface="Maiandra GD"/>
                <a:hlinkClick r:id="rId2" invalidUrl="" action="" tgtFrame="" tooltip="" history="1" highlightClick="0" endSnd="0"/>
              </a:rPr>
              <a:t>Complete analysis diagram</a:t>
            </a:r>
            <a:br/>
            <a:br/>
          </a:p>
        </p:txBody>
      </p:sp>
      <p:sp>
        <p:nvSpPr>
          <p:cNvPr id="478" name="Slide Number Placeholder 1"/>
          <p:cNvSpPr txBox="1"/>
          <p:nvPr/>
        </p:nvSpPr>
        <p:spPr>
          <a:xfrm>
            <a:off x="11297919" y="6375717"/>
            <a:ext cx="314961" cy="243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pPr/>
            <a:r>
              <a:t>12</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0" name="Slide Number Placeholder 4"/>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1" name="Title 3"/>
          <p:cNvSpPr txBox="1"/>
          <p:nvPr>
            <p:ph type="title"/>
          </p:nvPr>
        </p:nvSpPr>
        <p:spPr>
          <a:xfrm>
            <a:off x="444500" y="544877"/>
            <a:ext cx="11214100" cy="646332"/>
          </a:xfrm>
          <a:prstGeom prst="rect">
            <a:avLst/>
          </a:prstGeom>
        </p:spPr>
        <p:txBody>
          <a:bodyPr/>
          <a:lstStyle>
            <a:lvl1pPr defTabSz="786384">
              <a:defRPr spc="-94" sz="3784"/>
            </a:lvl1pPr>
          </a:lstStyle>
          <a:p>
            <a:pPr/>
            <a:r>
              <a:t>6. SYSTEM DESIGN</a:t>
            </a:r>
          </a:p>
        </p:txBody>
      </p:sp>
      <p:sp>
        <p:nvSpPr>
          <p:cNvPr id="482" name="Slide Number Placeholder 1"/>
          <p:cNvSpPr txBox="1"/>
          <p:nvPr/>
        </p:nvSpPr>
        <p:spPr>
          <a:xfrm>
            <a:off x="11297919" y="6375717"/>
            <a:ext cx="314961" cy="243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pPr/>
            <a:r>
              <a:t>13</a:t>
            </a:r>
          </a:p>
        </p:txBody>
      </p:sp>
      <p:sp>
        <p:nvSpPr>
          <p:cNvPr id="483" name="TextBox 4"/>
          <p:cNvSpPr txBox="1"/>
          <p:nvPr/>
        </p:nvSpPr>
        <p:spPr>
          <a:xfrm>
            <a:off x="423505" y="1623865"/>
            <a:ext cx="9330467" cy="334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500">
                <a:solidFill>
                  <a:srgbClr val="F2F2F2"/>
                </a:solidFill>
                <a:latin typeface="Maiandra GD"/>
                <a:ea typeface="Maiandra GD"/>
                <a:cs typeface="Maiandra GD"/>
                <a:sym typeface="Maiandra GD"/>
              </a:defRPr>
            </a:pPr>
            <a:r>
              <a:t>6</a:t>
            </a:r>
            <a:r>
              <a:rPr b="0" sz="2800"/>
              <a:t>.1 SUB SYSTEM DESIGN</a:t>
            </a:r>
          </a:p>
          <a:p>
            <a:pPr>
              <a:defRPr sz="2800">
                <a:solidFill>
                  <a:srgbClr val="F2F2F2"/>
                </a:solidFill>
                <a:latin typeface="Maiandra GD"/>
                <a:ea typeface="Maiandra GD"/>
                <a:cs typeface="Maiandra GD"/>
                <a:sym typeface="Maiandra GD"/>
              </a:defRPr>
            </a:pPr>
          </a:p>
          <a:p>
            <a:pPr>
              <a:defRPr>
                <a:solidFill>
                  <a:srgbClr val="F2F2F2"/>
                </a:solidFill>
                <a:latin typeface="Maiandra GD"/>
                <a:ea typeface="Maiandra GD"/>
                <a:cs typeface="Maiandra GD"/>
                <a:sym typeface="Maiandra GD"/>
              </a:defRPr>
            </a:pPr>
          </a:p>
          <a:p>
            <a:pPr>
              <a:defRPr>
                <a:solidFill>
                  <a:srgbClr val="F2F2F2"/>
                </a:solidFill>
                <a:latin typeface="Maiandra GD"/>
                <a:ea typeface="Maiandra GD"/>
                <a:cs typeface="Maiandra GD"/>
                <a:sym typeface="Maiandra GD"/>
              </a:defRPr>
            </a:pPr>
            <a:r>
              <a:rPr u="sng">
                <a:solidFill>
                  <a:srgbClr val="00559A"/>
                </a:solidFill>
                <a:uFill>
                  <a:solidFill>
                    <a:srgbClr val="00559A"/>
                  </a:solidFill>
                </a:uFill>
                <a:hlinkClick r:id="rId2" invalidUrl="" action="" tgtFrame="" tooltip="" history="1" highlightClick="0" endSnd="0"/>
              </a:rPr>
              <a:t>Sub system design</a:t>
            </a:r>
          </a:p>
          <a:p>
            <a:pPr>
              <a:defRPr>
                <a:solidFill>
                  <a:srgbClr val="F2F2F2"/>
                </a:solidFill>
                <a:latin typeface="Maiandra GD"/>
                <a:ea typeface="Maiandra GD"/>
                <a:cs typeface="Maiandra GD"/>
                <a:sym typeface="Maiandra GD"/>
              </a:defRPr>
            </a:pPr>
          </a:p>
          <a:p>
            <a:pPr>
              <a:defRPr>
                <a:solidFill>
                  <a:srgbClr val="F2F2F2"/>
                </a:solidFill>
                <a:latin typeface="Maiandra GD"/>
                <a:ea typeface="Maiandra GD"/>
                <a:cs typeface="Maiandra GD"/>
                <a:sym typeface="Maiandra GD"/>
              </a:defRPr>
            </a:pPr>
          </a:p>
          <a:p>
            <a:pPr>
              <a:defRPr sz="2800">
                <a:solidFill>
                  <a:srgbClr val="F2F2F2"/>
                </a:solidFill>
                <a:latin typeface="Maiandra GD"/>
                <a:ea typeface="Maiandra GD"/>
                <a:cs typeface="Maiandra GD"/>
                <a:sym typeface="Maiandra GD"/>
              </a:defRPr>
            </a:pPr>
            <a:r>
              <a:t>6.2 OBJECT DESIGN</a:t>
            </a:r>
          </a:p>
          <a:p>
            <a:pPr>
              <a:defRPr>
                <a:solidFill>
                  <a:srgbClr val="F2F2F2"/>
                </a:solidFill>
                <a:latin typeface="Maiandra GD"/>
                <a:ea typeface="Maiandra GD"/>
                <a:cs typeface="Maiandra GD"/>
                <a:sym typeface="Maiandra GD"/>
              </a:defRPr>
            </a:pPr>
          </a:p>
          <a:p>
            <a:pPr>
              <a:defRPr>
                <a:solidFill>
                  <a:srgbClr val="F2F2F2"/>
                </a:solidFill>
                <a:latin typeface="Maiandra GD"/>
                <a:ea typeface="Maiandra GD"/>
                <a:cs typeface="Maiandra GD"/>
                <a:sym typeface="Maiandra GD"/>
              </a:defRPr>
            </a:pPr>
          </a:p>
          <a:p>
            <a:pPr>
              <a:defRPr>
                <a:solidFill>
                  <a:srgbClr val="F2F2F2"/>
                </a:solidFill>
                <a:latin typeface="Maiandra GD"/>
                <a:ea typeface="Maiandra GD"/>
                <a:cs typeface="Maiandra GD"/>
                <a:sym typeface="Maiandra GD"/>
              </a:defRPr>
            </a:pPr>
            <a:r>
              <a:rPr u="sng">
                <a:solidFill>
                  <a:srgbClr val="00559A"/>
                </a:solidFill>
                <a:uFill>
                  <a:solidFill>
                    <a:srgbClr val="00559A"/>
                  </a:solidFill>
                </a:uFill>
                <a:hlinkClick r:id="rId3" invalidUrl="" action="" tgtFrame="" tooltip="" history="1" highlightClick="0" endSnd="0"/>
              </a:rPr>
              <a:t>Object design</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5" name="Slide Number Placeholder 4"/>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6" name="Title 3"/>
          <p:cNvSpPr txBox="1"/>
          <p:nvPr>
            <p:ph type="title"/>
          </p:nvPr>
        </p:nvSpPr>
        <p:spPr>
          <a:xfrm>
            <a:off x="354379" y="720929"/>
            <a:ext cx="11591640" cy="5802976"/>
          </a:xfrm>
          <a:prstGeom prst="rect">
            <a:avLst/>
          </a:prstGeom>
        </p:spPr>
        <p:txBody>
          <a:bodyPr/>
          <a:lstStyle/>
          <a:p>
            <a:pPr defTabSz="365760">
              <a:defRPr spc="-40" sz="1600"/>
            </a:pPr>
            <a:r>
              <a:rPr spc="-65" sz="2600"/>
              <a:t>7. TESTING PLAN:</a:t>
            </a:r>
          </a:p>
          <a:p>
            <a:pPr defTabSz="365760">
              <a:defRPr spc="-40" sz="1600"/>
            </a:pPr>
          </a:p>
          <a:p>
            <a:pPr defTabSz="365760">
              <a:defRPr spc="-40" sz="1600"/>
            </a:pPr>
          </a:p>
          <a:p>
            <a:pPr defTabSz="365760">
              <a:defRPr spc="-40" sz="1600"/>
            </a:pPr>
          </a:p>
          <a:p>
            <a:pPr defTabSz="365760">
              <a:defRPr spc="-40" sz="1600"/>
            </a:pPr>
          </a:p>
          <a:p>
            <a:pPr defTabSz="365760">
              <a:defRPr spc="-40" sz="1600"/>
            </a:pPr>
          </a:p>
          <a:p>
            <a:pPr defTabSz="365760">
              <a:defRPr spc="-44" sz="1760"/>
            </a:pPr>
            <a:r>
              <a:t>A Test Plan is a detailed document that describes the test strategy, objectives, schedule, </a:t>
            </a:r>
          </a:p>
          <a:p>
            <a:pPr defTabSz="365760">
              <a:defRPr spc="-44" sz="1760"/>
            </a:pPr>
            <a:r>
              <a:t>estimation, deliverables, and resources required to perform testing for a software product. Test </a:t>
            </a:r>
          </a:p>
          <a:p>
            <a:pPr defTabSz="365760">
              <a:defRPr spc="-44" sz="1760"/>
            </a:pPr>
            <a:r>
              <a:t>Plan helps us determine the effort needed to validate the quality of the application under test.</a:t>
            </a:r>
          </a:p>
          <a:p>
            <a:pPr defTabSz="365760">
              <a:defRPr spc="-44" sz="1760"/>
            </a:pPr>
          </a:p>
          <a:p>
            <a:pPr defTabSz="365760">
              <a:defRPr spc="-44" sz="1760"/>
            </a:pPr>
            <a:r>
              <a:t>White Box Testing:- Unit Testing Each unit test is tested by the thunder client. This process is </a:t>
            </a:r>
          </a:p>
          <a:p>
            <a:pPr defTabSz="365760">
              <a:defRPr spc="-44" sz="1760"/>
            </a:pPr>
            <a:r>
              <a:t>done by testing each module of our software project. Through unit testing, we have confirmed </a:t>
            </a:r>
          </a:p>
          <a:p>
            <a:pPr defTabSz="365760">
              <a:defRPr spc="-44" sz="1760"/>
            </a:pPr>
            <a:r>
              <a:t>the performance of each unit component. Integration Testing:- In integration testing, the testing </a:t>
            </a:r>
          </a:p>
          <a:p>
            <a:pPr defTabSz="365760">
              <a:defRPr spc="-44" sz="1760"/>
            </a:pPr>
            <a:r>
              <a:t>is done on combined unit test cases. Through integration testing, we have obtained the results </a:t>
            </a:r>
          </a:p>
          <a:p>
            <a:pPr defTabSz="365760">
              <a:defRPr spc="-44" sz="1760"/>
            </a:pPr>
            <a:r>
              <a:t>about whether the modules work in combination or not. </a:t>
            </a:r>
          </a:p>
          <a:p>
            <a:pPr defTabSz="365760">
              <a:defRPr spc="-44" sz="1760"/>
            </a:pPr>
          </a:p>
          <a:p>
            <a:pPr defTabSz="365760">
              <a:defRPr spc="-44" sz="1760"/>
            </a:pPr>
            <a:r>
              <a:t>Black box testing:- 24 In black-box testing, the input is taken from the frontend part and tested </a:t>
            </a:r>
          </a:p>
          <a:p>
            <a:pPr defTabSz="365760">
              <a:defRPr spc="-44" sz="1760"/>
            </a:pPr>
            <a:r>
              <a:t>whether it fulfills the required requirements. This is done by taking the input from the tester </a:t>
            </a:r>
          </a:p>
          <a:p>
            <a:pPr defTabSz="365760">
              <a:defRPr spc="-44" sz="1760"/>
            </a:pPr>
            <a:r>
              <a:t>and checking the conditions and based on that some output is generated. If the input satisfies </a:t>
            </a:r>
          </a:p>
          <a:p>
            <a:pPr defTabSz="365760">
              <a:defRPr spc="-44" sz="1760"/>
            </a:pPr>
            <a:r>
              <a:t>the required requirements then the data flow will not be affected. If the input does not satisfy </a:t>
            </a:r>
          </a:p>
          <a:p>
            <a:pPr defTabSz="365760">
              <a:defRPr spc="-44" sz="1760"/>
            </a:pPr>
            <a:r>
              <a:t>the required requirements then due to validations the data flow is affected and an alert message is displayed stating the corresponding message.</a:t>
            </a:r>
          </a:p>
          <a:p>
            <a:pPr defTabSz="365760">
              <a:defRPr spc="-40" sz="1600"/>
            </a:pPr>
          </a:p>
          <a:p>
            <a:pPr defTabSz="365760">
              <a:defRPr spc="-40" sz="1600"/>
            </a:pPr>
          </a:p>
          <a:p>
            <a:pPr defTabSz="365760">
              <a:defRPr spc="-40" sz="1600"/>
            </a:pPr>
          </a:p>
          <a:p>
            <a:pPr defTabSz="365760">
              <a:defRPr spc="-40" sz="1600"/>
            </a:pPr>
          </a:p>
          <a:p>
            <a:pPr defTabSz="365760">
              <a:defRPr spc="-40" sz="1600"/>
            </a:pPr>
          </a:p>
          <a:p>
            <a:pPr defTabSz="365760">
              <a:defRPr spc="-40" sz="1600"/>
            </a:pPr>
          </a:p>
          <a:p>
            <a:pPr defTabSz="365760">
              <a:defRPr spc="-40" sz="1600"/>
            </a:pPr>
          </a:p>
          <a:p>
            <a:pPr defTabSz="365760">
              <a:defRPr spc="-40" sz="1600"/>
            </a:pPr>
          </a:p>
          <a:p>
            <a:pPr defTabSz="365760">
              <a:defRPr spc="-40" sz="1600"/>
            </a:pPr>
          </a:p>
          <a:p>
            <a:pPr defTabSz="365760">
              <a:defRPr spc="-40" sz="1600"/>
            </a:pPr>
          </a:p>
          <a:p>
            <a:pPr defTabSz="365760">
              <a:defRPr spc="-40" sz="1600"/>
            </a:pPr>
            <a:r>
              <a:t>is displayed stating the corresponding message.</a:t>
            </a:r>
            <a:br/>
            <a:br/>
            <a:br/>
          </a:p>
        </p:txBody>
      </p:sp>
      <p:sp>
        <p:nvSpPr>
          <p:cNvPr id="487" name="Slide Number Placeholder 1"/>
          <p:cNvSpPr txBox="1"/>
          <p:nvPr/>
        </p:nvSpPr>
        <p:spPr>
          <a:xfrm>
            <a:off x="11297919" y="6375717"/>
            <a:ext cx="314961" cy="243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pPr/>
            <a:r>
              <a:t>14</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9" name="Slide Number Placeholder 4"/>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0" name="Title 3"/>
          <p:cNvSpPr txBox="1"/>
          <p:nvPr>
            <p:ph type="title"/>
          </p:nvPr>
        </p:nvSpPr>
        <p:spPr>
          <a:xfrm>
            <a:off x="444500" y="542924"/>
            <a:ext cx="11214100" cy="3804120"/>
          </a:xfrm>
          <a:prstGeom prst="rect">
            <a:avLst/>
          </a:prstGeom>
        </p:spPr>
        <p:txBody>
          <a:bodyPr/>
          <a:lstStyle/>
          <a:p>
            <a:pPr>
              <a:defRPr spc="-100" sz="4000"/>
            </a:pPr>
            <a:r>
              <a:t>8. TESTING STRATEGIES AND FRAMEWORK</a:t>
            </a:r>
            <a:br/>
            <a:br/>
            <a:br/>
            <a:br/>
            <a:br/>
            <a:br/>
            <a:r>
              <a:rPr sz="2800" u="sng">
                <a:solidFill>
                  <a:srgbClr val="00559A"/>
                </a:solidFill>
                <a:uFill>
                  <a:solidFill>
                    <a:srgbClr val="00559A"/>
                  </a:solidFill>
                </a:uFill>
                <a:hlinkClick r:id="rId2" invalidUrl="" action="" tgtFrame="" tooltip="" history="1" highlightClick="0" endSnd="0"/>
              </a:rPr>
              <a:t>Testing strategies and framework</a:t>
            </a:r>
          </a:p>
        </p:txBody>
      </p:sp>
      <p:sp>
        <p:nvSpPr>
          <p:cNvPr id="491" name="Slide Number Placeholder 1"/>
          <p:cNvSpPr txBox="1"/>
          <p:nvPr/>
        </p:nvSpPr>
        <p:spPr>
          <a:xfrm>
            <a:off x="11297919" y="6375717"/>
            <a:ext cx="314961" cy="243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pPr/>
            <a:r>
              <a:t>15</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3" name="Slide Number Placeholder 4"/>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4" name="Title 3"/>
          <p:cNvSpPr txBox="1"/>
          <p:nvPr>
            <p:ph type="title"/>
          </p:nvPr>
        </p:nvSpPr>
        <p:spPr>
          <a:xfrm>
            <a:off x="444500" y="542925"/>
            <a:ext cx="11214100" cy="646331"/>
          </a:xfrm>
          <a:prstGeom prst="rect">
            <a:avLst/>
          </a:prstGeom>
        </p:spPr>
        <p:txBody>
          <a:bodyPr/>
          <a:lstStyle>
            <a:lvl1pPr defTabSz="868680">
              <a:defRPr spc="-95" sz="3800"/>
            </a:lvl1pPr>
          </a:lstStyle>
          <a:p>
            <a:pPr/>
            <a:r>
              <a:t>9. CHALLENGES WE FACED</a:t>
            </a:r>
          </a:p>
        </p:txBody>
      </p:sp>
      <p:sp>
        <p:nvSpPr>
          <p:cNvPr id="495" name="Slide Number Placeholder 1"/>
          <p:cNvSpPr txBox="1"/>
          <p:nvPr/>
        </p:nvSpPr>
        <p:spPr>
          <a:xfrm>
            <a:off x="11297919" y="6375717"/>
            <a:ext cx="314961" cy="243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pPr/>
            <a:r>
              <a:t>16</a:t>
            </a:r>
          </a:p>
        </p:txBody>
      </p:sp>
      <p:sp>
        <p:nvSpPr>
          <p:cNvPr id="496" name="TextBox 4"/>
          <p:cNvSpPr txBox="1"/>
          <p:nvPr/>
        </p:nvSpPr>
        <p:spPr>
          <a:xfrm>
            <a:off x="655319" y="1513760"/>
            <a:ext cx="10191079" cy="4841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2F2F2"/>
                </a:solidFill>
                <a:latin typeface="Maiandra GD"/>
                <a:ea typeface="Maiandra GD"/>
                <a:cs typeface="Maiandra GD"/>
                <a:sym typeface="Maiandra GD"/>
              </a:defRPr>
            </a:pPr>
            <a:r>
              <a:t>Pros:</a:t>
            </a:r>
          </a:p>
          <a:p>
            <a:pPr>
              <a:defRPr>
                <a:solidFill>
                  <a:srgbClr val="F2F2F2"/>
                </a:solidFill>
                <a:latin typeface="Maiandra GD"/>
                <a:ea typeface="Maiandra GD"/>
                <a:cs typeface="Maiandra GD"/>
                <a:sym typeface="Maiandra GD"/>
              </a:defRPr>
            </a:pPr>
            <a:r>
              <a:t>- Gives you an idea (if used correctly) of how much you have eaten during the day, or how many calories are in a certain food or drink. People notoriously underestimate how much they eat.</a:t>
            </a:r>
          </a:p>
          <a:p>
            <a:pPr>
              <a:defRPr>
                <a:solidFill>
                  <a:srgbClr val="F2F2F2"/>
                </a:solidFill>
                <a:latin typeface="Maiandra GD"/>
                <a:ea typeface="Maiandra GD"/>
                <a:cs typeface="Maiandra GD"/>
                <a:sym typeface="Maiandra GD"/>
              </a:defRPr>
            </a:pPr>
            <a:br/>
            <a:r>
              <a:t>- Gives you immediate feedback so you can adjust your food/drink intake accordingly for your individual circumstances and goals.</a:t>
            </a:r>
          </a:p>
          <a:p>
            <a:pPr>
              <a:defRPr>
                <a:solidFill>
                  <a:srgbClr val="F2F2F2"/>
                </a:solidFill>
                <a:latin typeface="Maiandra GD"/>
                <a:ea typeface="Maiandra GD"/>
                <a:cs typeface="Maiandra GD"/>
                <a:sym typeface="Maiandra GD"/>
              </a:defRPr>
            </a:pPr>
            <a:br/>
            <a:r>
              <a:t>- For people who like routines and targets, having to log food and activity each day can help them stick to their plan and provide a framework and structure.</a:t>
            </a:r>
          </a:p>
          <a:p>
            <a:pPr>
              <a:defRPr>
                <a:solidFill>
                  <a:srgbClr val="F2F2F2"/>
                </a:solidFill>
                <a:latin typeface="Maiandra GD"/>
                <a:ea typeface="Maiandra GD"/>
                <a:cs typeface="Maiandra GD"/>
                <a:sym typeface="Maiandra GD"/>
              </a:defRPr>
            </a:pPr>
          </a:p>
          <a:p>
            <a:pPr>
              <a:defRPr>
                <a:solidFill>
                  <a:srgbClr val="F2F2F2"/>
                </a:solidFill>
                <a:latin typeface="Maiandra GD"/>
                <a:ea typeface="Maiandra GD"/>
                <a:cs typeface="Maiandra GD"/>
                <a:sym typeface="Maiandra GD"/>
              </a:defRPr>
            </a:pPr>
            <a:r>
              <a:t>- Now you can see how many calories in food and drink are consumed as well as how much protein, carbs, and fats are. From here you can adjust your targets. Be wary though some of the nutrient data entered are incomplete or incorrect.</a:t>
            </a:r>
          </a:p>
          <a:p>
            <a:pPr>
              <a:defRPr>
                <a:solidFill>
                  <a:srgbClr val="F2F2F2"/>
                </a:solidFill>
                <a:latin typeface="Maiandra GD"/>
                <a:ea typeface="Maiandra GD"/>
                <a:cs typeface="Maiandra GD"/>
                <a:sym typeface="Maiandra GD"/>
              </a:defRPr>
            </a:pPr>
          </a:p>
          <a:p>
            <a:pPr>
              <a:defRPr>
                <a:solidFill>
                  <a:srgbClr val="F2F2F2"/>
                </a:solidFill>
                <a:latin typeface="Maiandra GD"/>
                <a:ea typeface="Maiandra GD"/>
                <a:cs typeface="Maiandra GD"/>
                <a:sym typeface="Maiandra GD"/>
              </a:defRPr>
            </a:pPr>
            <a:r>
              <a:t>- You can use it to try and improve habits, see how many calories are in certain foods and drinks, then change your habits and routines accordingly.</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8" name="Slide Number Placeholder 4"/>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9" name="Title 3"/>
          <p:cNvSpPr txBox="1"/>
          <p:nvPr>
            <p:ph type="title"/>
          </p:nvPr>
        </p:nvSpPr>
        <p:spPr>
          <a:xfrm>
            <a:off x="444500" y="542925"/>
            <a:ext cx="11214100" cy="646331"/>
          </a:xfrm>
          <a:prstGeom prst="rect">
            <a:avLst/>
          </a:prstGeom>
        </p:spPr>
        <p:txBody>
          <a:bodyPr/>
          <a:lstStyle>
            <a:lvl1pPr defTabSz="868680">
              <a:defRPr spc="-95" sz="3800"/>
            </a:lvl1pPr>
          </a:lstStyle>
          <a:p>
            <a:pPr/>
            <a:r>
              <a:t>9. CHALLENGES WE FACED</a:t>
            </a:r>
          </a:p>
        </p:txBody>
      </p:sp>
      <p:sp>
        <p:nvSpPr>
          <p:cNvPr id="500" name="Slide Number Placeholder 1"/>
          <p:cNvSpPr txBox="1"/>
          <p:nvPr/>
        </p:nvSpPr>
        <p:spPr>
          <a:xfrm>
            <a:off x="11297919" y="6375717"/>
            <a:ext cx="314961" cy="243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pPr/>
            <a:r>
              <a:t>17</a:t>
            </a:r>
          </a:p>
        </p:txBody>
      </p:sp>
      <p:sp>
        <p:nvSpPr>
          <p:cNvPr id="501" name="TextBox 4"/>
          <p:cNvSpPr txBox="1"/>
          <p:nvPr/>
        </p:nvSpPr>
        <p:spPr>
          <a:xfrm>
            <a:off x="655319" y="1513760"/>
            <a:ext cx="10191079" cy="400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2F2F2"/>
                </a:solidFill>
                <a:latin typeface="Maiandra GD"/>
                <a:ea typeface="Maiandra GD"/>
                <a:cs typeface="Maiandra GD"/>
                <a:sym typeface="Maiandra GD"/>
              </a:defRPr>
            </a:pPr>
            <a:r>
              <a:t>Cons:</a:t>
            </a:r>
          </a:p>
          <a:p>
            <a:pPr>
              <a:defRPr>
                <a:solidFill>
                  <a:srgbClr val="F2F2F2"/>
                </a:solidFill>
                <a:latin typeface="Maiandra GD"/>
                <a:ea typeface="Maiandra GD"/>
                <a:cs typeface="Maiandra GD"/>
                <a:sym typeface="Maiandra GD"/>
              </a:defRPr>
            </a:pPr>
            <a:r>
              <a:t>- Misreporting- This can be anything from weighing inaccuracies, the wrong portion sizes, or consciously/subconsciously not entering food and drink consumed.</a:t>
            </a:r>
          </a:p>
          <a:p>
            <a:pPr>
              <a:defRPr>
                <a:solidFill>
                  <a:srgbClr val="F2F2F2"/>
                </a:solidFill>
                <a:latin typeface="Maiandra GD"/>
                <a:ea typeface="Maiandra GD"/>
                <a:cs typeface="Maiandra GD"/>
                <a:sym typeface="Maiandra GD"/>
              </a:defRPr>
            </a:pPr>
          </a:p>
          <a:p>
            <a:pPr>
              <a:defRPr>
                <a:solidFill>
                  <a:srgbClr val="F2F2F2"/>
                </a:solidFill>
                <a:latin typeface="Maiandra GD"/>
                <a:ea typeface="Maiandra GD"/>
                <a:cs typeface="Maiandra GD"/>
                <a:sym typeface="Maiandra GD"/>
              </a:defRPr>
            </a:pPr>
            <a:r>
              <a:t>- Some may find it painful to have to log every day or plan their intake. People can end up forgetting what they have.</a:t>
            </a:r>
          </a:p>
          <a:p>
            <a:pPr>
              <a:defRPr>
                <a:solidFill>
                  <a:srgbClr val="F2F2F2"/>
                </a:solidFill>
                <a:latin typeface="Maiandra GD"/>
                <a:ea typeface="Maiandra GD"/>
                <a:cs typeface="Maiandra GD"/>
                <a:sym typeface="Maiandra GD"/>
              </a:defRPr>
            </a:pPr>
          </a:p>
          <a:p>
            <a:pPr>
              <a:defRPr>
                <a:solidFill>
                  <a:srgbClr val="F2F2F2"/>
                </a:solidFill>
                <a:latin typeface="Maiandra GD"/>
                <a:ea typeface="Maiandra GD"/>
                <a:cs typeface="Maiandra GD"/>
                <a:sym typeface="Maiandra GD"/>
              </a:defRPr>
            </a:pPr>
            <a:r>
              <a:t>- Users may end up getting so focused on the numbers, ending up a bit neurotic about the diet and numbers. Social situations may become daunting as you don’t want to mess up the calorie and macro targets</a:t>
            </a:r>
          </a:p>
          <a:p>
            <a:pPr>
              <a:defRPr>
                <a:solidFill>
                  <a:srgbClr val="F2F2F2"/>
                </a:solidFill>
                <a:latin typeface="Maiandra GD"/>
                <a:ea typeface="Maiandra GD"/>
                <a:cs typeface="Maiandra GD"/>
                <a:sym typeface="Maiandra GD"/>
              </a:defRPr>
            </a:pPr>
          </a:p>
          <a:p>
            <a:pPr>
              <a:defRPr>
                <a:solidFill>
                  <a:srgbClr val="F2F2F2"/>
                </a:solidFill>
                <a:latin typeface="Maiandra GD"/>
                <a:ea typeface="Maiandra GD"/>
                <a:cs typeface="Maiandra GD"/>
                <a:sym typeface="Maiandra GD"/>
              </a:defRPr>
            </a:pPr>
            <a:r>
              <a:t>- Intuitive eating: Intuitive eating is the idea you should eat when you are hungry and stop when you are full stop eating when you start feeling. Some may rely on the app and just the numbers instead of listening to your body’s hunger signals.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3" name="Slide Number Placeholder 4"/>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4" name="Title 3"/>
          <p:cNvSpPr txBox="1"/>
          <p:nvPr>
            <p:ph type="title"/>
          </p:nvPr>
        </p:nvSpPr>
        <p:spPr>
          <a:xfrm>
            <a:off x="444500" y="542925"/>
            <a:ext cx="11214100" cy="646331"/>
          </a:xfrm>
          <a:prstGeom prst="rect">
            <a:avLst/>
          </a:prstGeom>
        </p:spPr>
        <p:txBody>
          <a:bodyPr/>
          <a:lstStyle>
            <a:lvl1pPr defTabSz="868680">
              <a:defRPr spc="-95" sz="3800"/>
            </a:lvl1pPr>
          </a:lstStyle>
          <a:p>
            <a:pPr/>
            <a:r>
              <a:t>10. LESSONS LEARNED</a:t>
            </a:r>
          </a:p>
        </p:txBody>
      </p:sp>
      <p:sp>
        <p:nvSpPr>
          <p:cNvPr id="505" name="Slide Number Placeholder 1"/>
          <p:cNvSpPr txBox="1"/>
          <p:nvPr/>
        </p:nvSpPr>
        <p:spPr>
          <a:xfrm>
            <a:off x="11297919" y="6375717"/>
            <a:ext cx="314961" cy="243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pPr/>
            <a:r>
              <a:t>18</a:t>
            </a:r>
          </a:p>
        </p:txBody>
      </p:sp>
      <p:sp>
        <p:nvSpPr>
          <p:cNvPr id="506" name="TextBox 4"/>
          <p:cNvSpPr txBox="1"/>
          <p:nvPr/>
        </p:nvSpPr>
        <p:spPr>
          <a:xfrm>
            <a:off x="490219" y="1451392"/>
            <a:ext cx="9330467" cy="4841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F2F2F2"/>
                </a:solidFill>
                <a:latin typeface="Maiandra GD"/>
                <a:ea typeface="Maiandra GD"/>
                <a:cs typeface="Maiandra GD"/>
                <a:sym typeface="Maiandra GD"/>
              </a:defRPr>
            </a:pPr>
            <a:r>
              <a:t>Identify</a:t>
            </a:r>
            <a:r>
              <a:rPr b="0"/>
              <a:t>:</a:t>
            </a:r>
            <a:endParaRPr b="0"/>
          </a:p>
          <a:p>
            <a:pPr>
              <a:defRPr>
                <a:solidFill>
                  <a:srgbClr val="F2F2F2"/>
                </a:solidFill>
                <a:latin typeface="Maiandra GD"/>
                <a:ea typeface="Maiandra GD"/>
                <a:cs typeface="Maiandra GD"/>
                <a:sym typeface="Maiandra GD"/>
              </a:defRPr>
            </a:pPr>
            <a:r>
              <a:t>This is done by revising what went well , what didn’t go well and what needs to be improved. This should be done during lesson learning participated by the key stakeholders of the project. In this we summarised the result and analysed them along with other key reports during the session to identify project failures and success. </a:t>
            </a:r>
          </a:p>
          <a:p>
            <a:pPr>
              <a:defRPr>
                <a:solidFill>
                  <a:srgbClr val="F2F2F2"/>
                </a:solidFill>
                <a:latin typeface="Maiandra GD"/>
                <a:ea typeface="Maiandra GD"/>
                <a:cs typeface="Maiandra GD"/>
                <a:sym typeface="Maiandra GD"/>
              </a:defRPr>
            </a:pPr>
          </a:p>
          <a:p>
            <a:pPr>
              <a:defRPr>
                <a:solidFill>
                  <a:srgbClr val="F2F2F2"/>
                </a:solidFill>
                <a:latin typeface="Maiandra GD"/>
                <a:ea typeface="Maiandra GD"/>
                <a:cs typeface="Maiandra GD"/>
                <a:sym typeface="Maiandra GD"/>
              </a:defRPr>
            </a:pPr>
          </a:p>
          <a:p>
            <a:pPr>
              <a:defRPr b="1">
                <a:solidFill>
                  <a:srgbClr val="F2F2F2"/>
                </a:solidFill>
                <a:latin typeface="Maiandra GD"/>
                <a:ea typeface="Maiandra GD"/>
                <a:cs typeface="Maiandra GD"/>
                <a:sym typeface="Maiandra GD"/>
              </a:defRPr>
            </a:pPr>
            <a:r>
              <a:t>Documentation (steps):</a:t>
            </a:r>
          </a:p>
          <a:p>
            <a:pPr>
              <a:defRPr>
                <a:solidFill>
                  <a:srgbClr val="F2F2F2"/>
                </a:solidFill>
                <a:latin typeface="Maiandra GD"/>
                <a:ea typeface="Maiandra GD"/>
                <a:cs typeface="Maiandra GD"/>
                <a:sym typeface="Maiandra GD"/>
              </a:defRPr>
            </a:pPr>
            <a:r>
              <a:t>•	We created a UI for the project </a:t>
            </a:r>
          </a:p>
          <a:p>
            <a:pPr>
              <a:defRPr>
                <a:solidFill>
                  <a:srgbClr val="F2F2F2"/>
                </a:solidFill>
                <a:latin typeface="Maiandra GD"/>
                <a:ea typeface="Maiandra GD"/>
                <a:cs typeface="Maiandra GD"/>
                <a:sym typeface="Maiandra GD"/>
              </a:defRPr>
            </a:pPr>
            <a:r>
              <a:t>•	Which gave us the good idea about what makes our project friendly to user</a:t>
            </a:r>
          </a:p>
          <a:p>
            <a:pPr>
              <a:defRPr>
                <a:solidFill>
                  <a:srgbClr val="F2F2F2"/>
                </a:solidFill>
                <a:latin typeface="Maiandra GD"/>
                <a:ea typeface="Maiandra GD"/>
                <a:cs typeface="Maiandra GD"/>
                <a:sym typeface="Maiandra GD"/>
              </a:defRPr>
            </a:pPr>
            <a:r>
              <a:t>•	After sending the UI to the internal and external project stakeholders, they started with implementation</a:t>
            </a:r>
          </a:p>
          <a:p>
            <a:pPr>
              <a:defRPr>
                <a:solidFill>
                  <a:srgbClr val="F2F2F2"/>
                </a:solidFill>
                <a:latin typeface="Maiandra GD"/>
                <a:ea typeface="Maiandra GD"/>
                <a:cs typeface="Maiandra GD"/>
                <a:sym typeface="Maiandra GD"/>
              </a:defRPr>
            </a:pPr>
          </a:p>
          <a:p>
            <a:pPr>
              <a:defRPr>
                <a:solidFill>
                  <a:srgbClr val="F2F2F2"/>
                </a:solidFill>
                <a:latin typeface="Maiandra GD"/>
                <a:ea typeface="Maiandra GD"/>
                <a:cs typeface="Maiandra GD"/>
                <a:sym typeface="Maiandra GD"/>
              </a:defRPr>
            </a:pPr>
            <a:r>
              <a:t>In this we documented the results with a detailed report that included the participants feedback on the strength and weakness of the project and recommendations for the improvement and once the report got completed, it was shared  with the team.</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8" name="Slide Number Placeholder 4"/>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9" name="Title 3"/>
          <p:cNvSpPr txBox="1"/>
          <p:nvPr>
            <p:ph type="title"/>
          </p:nvPr>
        </p:nvSpPr>
        <p:spPr>
          <a:xfrm>
            <a:off x="444500" y="542925"/>
            <a:ext cx="11214100" cy="646331"/>
          </a:xfrm>
          <a:prstGeom prst="rect">
            <a:avLst/>
          </a:prstGeom>
        </p:spPr>
        <p:txBody>
          <a:bodyPr/>
          <a:lstStyle>
            <a:lvl1pPr defTabSz="868680">
              <a:defRPr spc="-95" sz="3800"/>
            </a:lvl1pPr>
          </a:lstStyle>
          <a:p>
            <a:pPr/>
            <a:r>
              <a:t>10. LESSONS LEARNED</a:t>
            </a:r>
          </a:p>
        </p:txBody>
      </p:sp>
      <p:sp>
        <p:nvSpPr>
          <p:cNvPr id="510" name="Slide Number Placeholder 1"/>
          <p:cNvSpPr txBox="1"/>
          <p:nvPr/>
        </p:nvSpPr>
        <p:spPr>
          <a:xfrm>
            <a:off x="11297919" y="6375717"/>
            <a:ext cx="314961" cy="243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pPr/>
            <a:r>
              <a:t>19</a:t>
            </a:r>
          </a:p>
        </p:txBody>
      </p:sp>
      <p:sp>
        <p:nvSpPr>
          <p:cNvPr id="511" name="TextBox 4"/>
          <p:cNvSpPr txBox="1"/>
          <p:nvPr/>
        </p:nvSpPr>
        <p:spPr>
          <a:xfrm>
            <a:off x="490219" y="1998239"/>
            <a:ext cx="9330467" cy="316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F2F2F2"/>
                </a:solidFill>
                <a:latin typeface="Maiandra GD"/>
                <a:ea typeface="Maiandra GD"/>
                <a:cs typeface="Maiandra GD"/>
                <a:sym typeface="Maiandra GD"/>
              </a:defRPr>
            </a:pPr>
            <a:r>
              <a:t>Analyse:</a:t>
            </a:r>
          </a:p>
          <a:p>
            <a:pPr>
              <a:defRPr>
                <a:solidFill>
                  <a:srgbClr val="F2F2F2"/>
                </a:solidFill>
                <a:latin typeface="Maiandra GD"/>
                <a:ea typeface="Maiandra GD"/>
                <a:cs typeface="Maiandra GD"/>
                <a:sym typeface="Maiandra GD"/>
              </a:defRPr>
            </a:pPr>
            <a:r>
              <a:t>Analyse the document in order to determine how to apply them</a:t>
            </a:r>
          </a:p>
          <a:p>
            <a:pPr>
              <a:defRPr b="1">
                <a:solidFill>
                  <a:srgbClr val="F2F2F2"/>
                </a:solidFill>
                <a:latin typeface="Maiandra GD"/>
                <a:ea typeface="Maiandra GD"/>
                <a:cs typeface="Maiandra GD"/>
                <a:sym typeface="Maiandra GD"/>
              </a:defRPr>
            </a:pPr>
          </a:p>
          <a:p>
            <a:pPr>
              <a:defRPr b="1">
                <a:solidFill>
                  <a:srgbClr val="F2F2F2"/>
                </a:solidFill>
                <a:latin typeface="Maiandra GD"/>
                <a:ea typeface="Maiandra GD"/>
                <a:cs typeface="Maiandra GD"/>
                <a:sym typeface="Maiandra GD"/>
              </a:defRPr>
            </a:pPr>
            <a:r>
              <a:t>Archive:</a:t>
            </a:r>
          </a:p>
          <a:p>
            <a:pPr>
              <a:defRPr>
                <a:solidFill>
                  <a:srgbClr val="F2F2F2"/>
                </a:solidFill>
                <a:latin typeface="Maiandra GD"/>
                <a:ea typeface="Maiandra GD"/>
                <a:cs typeface="Maiandra GD"/>
                <a:sym typeface="Maiandra GD"/>
              </a:defRPr>
            </a:pPr>
            <a:r>
              <a:t>Stores the documents in an easily accessible location for the project members. (i.e. Google Drive &amp; GitHub).</a:t>
            </a:r>
            <a:r>
              <a:rPr b="1"/>
              <a:t> </a:t>
            </a:r>
            <a:endParaRPr b="1"/>
          </a:p>
          <a:p>
            <a:pPr>
              <a:defRPr b="1">
                <a:solidFill>
                  <a:srgbClr val="F2F2F2"/>
                </a:solidFill>
                <a:latin typeface="Maiandra GD"/>
                <a:ea typeface="Maiandra GD"/>
                <a:cs typeface="Maiandra GD"/>
                <a:sym typeface="Maiandra GD"/>
              </a:defRPr>
            </a:pPr>
          </a:p>
          <a:p>
            <a:pPr>
              <a:defRPr b="1">
                <a:solidFill>
                  <a:srgbClr val="F2F2F2"/>
                </a:solidFill>
                <a:latin typeface="Maiandra GD"/>
                <a:ea typeface="Maiandra GD"/>
                <a:cs typeface="Maiandra GD"/>
                <a:sym typeface="Maiandra GD"/>
              </a:defRPr>
            </a:pPr>
            <a:r>
              <a:t>Retrieve:</a:t>
            </a:r>
          </a:p>
          <a:p>
            <a:pPr>
              <a:defRPr>
                <a:solidFill>
                  <a:srgbClr val="F2F2F2"/>
                </a:solidFill>
                <a:latin typeface="Maiandra GD"/>
                <a:ea typeface="Maiandra GD"/>
                <a:cs typeface="Maiandra GD"/>
                <a:sym typeface="Maiandra GD"/>
              </a:defRPr>
            </a:pPr>
            <a:r>
              <a:t>Refer to the documents for improvising the current project process and finalise the details. Organise the documents by creating folders for each type of project with their date and name</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Slide Number Placeholder 4"/>
          <p:cNvSpPr txBox="1"/>
          <p:nvPr>
            <p:ph type="sldNum" sz="quarter" idx="2"/>
          </p:nvPr>
        </p:nvSpPr>
        <p:spPr>
          <a:xfrm>
            <a:off x="11252200" y="6327775"/>
            <a:ext cx="174772" cy="2438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8" name="Title 1"/>
          <p:cNvSpPr txBox="1"/>
          <p:nvPr>
            <p:ph type="title"/>
          </p:nvPr>
        </p:nvSpPr>
        <p:spPr>
          <a:xfrm>
            <a:off x="2761487" y="2395727"/>
            <a:ext cx="7077458" cy="1243585"/>
          </a:xfrm>
          <a:prstGeom prst="rect">
            <a:avLst/>
          </a:prstGeom>
        </p:spPr>
        <p:txBody>
          <a:bodyPr/>
          <a:lstStyle>
            <a:lvl1pPr defTabSz="630936">
              <a:defRPr sz="4554"/>
            </a:lvl1pPr>
          </a:lstStyle>
          <a:p>
            <a:pPr/>
            <a:r>
              <a:t>Diet Tracker and Analyser</a:t>
            </a:r>
          </a:p>
        </p:txBody>
      </p:sp>
    </p:spTree>
  </p:cSld>
  <p:clrMapOvr>
    <a:masterClrMapping/>
  </p:clrMapOvr>
  <mc:AlternateContent xmlns:mc="http://schemas.openxmlformats.org/markup-compatibility/2006">
    <mc:Choice xmlns:p14="http://schemas.microsoft.com/office/powerpoint/2010/main" Requires="p14">
      <p:transition spd="slow" advClick="1" p14:dur="1200">
        <p:wipe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3" name="Slide Number Placeholder 4"/>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4" name="Title 1"/>
          <p:cNvSpPr txBox="1"/>
          <p:nvPr>
            <p:ph type="title"/>
          </p:nvPr>
        </p:nvSpPr>
        <p:spPr>
          <a:xfrm>
            <a:off x="3923381" y="2807208"/>
            <a:ext cx="4945599" cy="1243585"/>
          </a:xfrm>
          <a:prstGeom prst="rect">
            <a:avLst/>
          </a:prstGeom>
        </p:spPr>
        <p:txBody>
          <a:bodyPr/>
          <a:lstStyle>
            <a:lvl1pPr defTabSz="905255">
              <a:defRPr sz="6930"/>
            </a:lvl1pPr>
          </a:lstStyle>
          <a:p>
            <a:pPr/>
            <a:r>
              <a:t>THANK YOU</a:t>
            </a:r>
          </a:p>
        </p:txBody>
      </p:sp>
    </p:spTree>
  </p:cSld>
  <p:clrMapOvr>
    <a:masterClrMapping/>
  </p:clrMapOvr>
  <mc:AlternateContent xmlns:mc="http://schemas.openxmlformats.org/markup-compatibility/2006">
    <mc:Choice xmlns:p14="http://schemas.microsoft.com/office/powerpoint/2010/main" Requires="p14">
      <p:transition spd="slow" advClick="1" p14:dur="1200">
        <p:wipe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0" name="Slide Number Placeholder 4"/>
          <p:cNvSpPr txBox="1"/>
          <p:nvPr>
            <p:ph type="sldNum" sz="quarter" idx="2"/>
          </p:nvPr>
        </p:nvSpPr>
        <p:spPr>
          <a:xfrm>
            <a:off x="11252200" y="6315075"/>
            <a:ext cx="174772" cy="2438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1" name="Title 3"/>
          <p:cNvSpPr txBox="1"/>
          <p:nvPr>
            <p:ph type="title"/>
          </p:nvPr>
        </p:nvSpPr>
        <p:spPr>
          <a:xfrm>
            <a:off x="321582" y="1268512"/>
            <a:ext cx="8328214" cy="4168589"/>
          </a:xfrm>
          <a:prstGeom prst="rect">
            <a:avLst/>
          </a:prstGeom>
        </p:spPr>
        <p:txBody>
          <a:bodyPr/>
          <a:lstStyle/>
          <a:p>
            <a:pPr>
              <a:defRPr sz="4800"/>
            </a:pPr>
            <a:r>
              <a:t>1.</a:t>
            </a:r>
            <a:r>
              <a:rPr sz="4400"/>
              <a:t>INTRODUCTION</a:t>
            </a:r>
            <a:br>
              <a:rPr sz="4400"/>
            </a:br>
            <a:br>
              <a:rPr sz="4400"/>
            </a:br>
            <a:r>
              <a:rPr b="0" sz="1800">
                <a:solidFill>
                  <a:srgbClr val="F2F2F2"/>
                </a:solidFill>
                <a:latin typeface="Maiandra GD"/>
                <a:ea typeface="Maiandra GD"/>
                <a:cs typeface="Maiandra GD"/>
                <a:sym typeface="Maiandra GD"/>
              </a:rPr>
              <a:t>DietAdvisor is a </a:t>
            </a:r>
            <a:r>
              <a:rPr sz="1800">
                <a:solidFill>
                  <a:srgbClr val="F2F2F2"/>
                </a:solidFill>
                <a:latin typeface="Maiandra GD"/>
                <a:ea typeface="Maiandra GD"/>
                <a:cs typeface="Maiandra GD"/>
                <a:sym typeface="Maiandra GD"/>
              </a:rPr>
              <a:t>wellness platform</a:t>
            </a:r>
            <a:r>
              <a:rPr b="0" sz="1800">
                <a:solidFill>
                  <a:srgbClr val="F2F2F2"/>
                </a:solidFill>
                <a:latin typeface="Maiandra GD"/>
                <a:ea typeface="Maiandra GD"/>
                <a:cs typeface="Maiandra GD"/>
                <a:sym typeface="Maiandra GD"/>
              </a:rPr>
              <a:t> that provides services such as calorie tracking, fitness coaching, and diet plan.</a:t>
            </a:r>
            <a:br>
              <a:rPr b="0" sz="1800">
                <a:solidFill>
                  <a:srgbClr val="F2F2F2"/>
                </a:solidFill>
                <a:latin typeface="Maiandra GD"/>
                <a:ea typeface="Maiandra GD"/>
                <a:cs typeface="Maiandra GD"/>
                <a:sym typeface="Maiandra GD"/>
              </a:rPr>
            </a:br>
            <a:r>
              <a:rPr b="0" sz="1800">
                <a:solidFill>
                  <a:srgbClr val="F2F2F2"/>
                </a:solidFill>
                <a:latin typeface="Maiandra GD"/>
                <a:ea typeface="Maiandra GD"/>
                <a:cs typeface="Maiandra GD"/>
                <a:sym typeface="Maiandra GD"/>
              </a:rPr>
              <a:t>It will allow users to track calories, and monitor progress toward weight-management goals.</a:t>
            </a:r>
            <a:br>
              <a:rPr b="0" sz="1800">
                <a:solidFill>
                  <a:srgbClr val="F2F2F2"/>
                </a:solidFill>
                <a:latin typeface="Maiandra GD"/>
                <a:ea typeface="Maiandra GD"/>
                <a:cs typeface="Maiandra GD"/>
                <a:sym typeface="Maiandra GD"/>
              </a:rPr>
            </a:br>
            <a:r>
              <a:rPr b="0" sz="1800">
                <a:solidFill>
                  <a:srgbClr val="F2F2F2"/>
                </a:solidFill>
                <a:latin typeface="Maiandra GD"/>
                <a:ea typeface="Maiandra GD"/>
                <a:cs typeface="Maiandra GD"/>
                <a:sym typeface="Maiandra GD"/>
              </a:rPr>
              <a:t>DietAdvisor takes a holistic lifestyle tracking approach to keep users engaged, motivated, and adhere to exercise and diet goals.</a:t>
            </a:r>
            <a:br>
              <a:rPr b="0" sz="1800">
                <a:solidFill>
                  <a:srgbClr val="F2F2F2"/>
                </a:solidFill>
                <a:latin typeface="Maiandra GD"/>
                <a:ea typeface="Maiandra GD"/>
                <a:cs typeface="Maiandra GD"/>
                <a:sym typeface="Maiandra GD"/>
              </a:rPr>
            </a:br>
            <a:br>
              <a:rPr b="0" sz="1800">
                <a:solidFill>
                  <a:srgbClr val="F2F2F2"/>
                </a:solidFill>
                <a:latin typeface="Maiandra GD"/>
                <a:ea typeface="Maiandra GD"/>
                <a:cs typeface="Maiandra GD"/>
                <a:sym typeface="Maiandra GD"/>
              </a:rPr>
            </a:br>
          </a:p>
        </p:txBody>
      </p:sp>
      <p:sp>
        <p:nvSpPr>
          <p:cNvPr id="432" name="Slide Number Placeholder 1"/>
          <p:cNvSpPr txBox="1"/>
          <p:nvPr/>
        </p:nvSpPr>
        <p:spPr>
          <a:xfrm>
            <a:off x="11297919" y="6299517"/>
            <a:ext cx="314961" cy="396241"/>
          </a:xfrm>
          <a:prstGeom prst="rect">
            <a:avLst/>
          </a:prstGeom>
          <a:ln w="12700">
            <a:miter lim="400000"/>
          </a:ln>
        </p:spPr>
        <p:txBody>
          <a:bodyPr lIns="45719" rIns="45719" anchor="ctr">
            <a:spAutoFit/>
          </a:bodyPr>
          <a:lstStyle/>
          <a:p>
            <a:pPr algn="r">
              <a:defRPr sz="1000">
                <a:solidFill>
                  <a:srgbClr val="FFFFFF"/>
                </a:solidFill>
                <a:latin typeface="Trade Gothic LT Pro"/>
                <a:ea typeface="Trade Gothic LT Pro"/>
                <a:cs typeface="Trade Gothic LT Pro"/>
                <a:sym typeface="Trade Gothic LT Pro"/>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4" name="Slide Number Placeholder 4"/>
          <p:cNvSpPr txBox="1"/>
          <p:nvPr>
            <p:ph type="sldNum" sz="quarter" idx="2"/>
          </p:nvPr>
        </p:nvSpPr>
        <p:spPr>
          <a:xfrm>
            <a:off x="11252200" y="6315075"/>
            <a:ext cx="174772" cy="2438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5" name="Title 3"/>
          <p:cNvSpPr txBox="1"/>
          <p:nvPr>
            <p:ph type="title"/>
          </p:nvPr>
        </p:nvSpPr>
        <p:spPr>
          <a:xfrm>
            <a:off x="204575" y="219634"/>
            <a:ext cx="7781543" cy="1519520"/>
          </a:xfrm>
          <a:prstGeom prst="rect">
            <a:avLst/>
          </a:prstGeom>
        </p:spPr>
        <p:txBody>
          <a:bodyPr/>
          <a:lstStyle/>
          <a:p>
            <a:pPr defTabSz="603504">
              <a:defRPr sz="2376"/>
            </a:pPr>
            <a:r>
              <a:rPr sz="2904"/>
              <a:t>2.OVERALL DESCRIPTION</a:t>
            </a:r>
            <a:br>
              <a:rPr sz="2904"/>
            </a:br>
            <a:br>
              <a:rPr sz="2904"/>
            </a:br>
            <a:br>
              <a:rPr sz="2904"/>
            </a:br>
            <a:r>
              <a:rPr sz="1650"/>
              <a:t>2</a:t>
            </a:r>
            <a:r>
              <a:rPr sz="1782"/>
              <a:t>.1 Project Scope Description</a:t>
            </a:r>
          </a:p>
        </p:txBody>
      </p:sp>
      <p:sp>
        <p:nvSpPr>
          <p:cNvPr id="436" name="Text Placeholder 4"/>
          <p:cNvSpPr txBox="1"/>
          <p:nvPr>
            <p:ph type="body" idx="1"/>
          </p:nvPr>
        </p:nvSpPr>
        <p:spPr>
          <a:xfrm>
            <a:off x="329825" y="1739152"/>
            <a:ext cx="8616951" cy="4805083"/>
          </a:xfrm>
          <a:prstGeom prst="rect">
            <a:avLst/>
          </a:prstGeom>
        </p:spPr>
        <p:txBody>
          <a:bodyPr/>
          <a:lstStyle/>
          <a:p>
            <a:pPr marL="285750" indent="-285750" algn="just">
              <a:lnSpc>
                <a:spcPct val="81000"/>
              </a:lnSpc>
              <a:spcBef>
                <a:spcPts val="1200"/>
              </a:spcBef>
              <a:buClr>
                <a:schemeClr val="accent2"/>
              </a:buClr>
              <a:buSzPct val="100000"/>
              <a:buFont typeface="Arial"/>
              <a:buChar char="•"/>
              <a:defRPr sz="1800">
                <a:solidFill>
                  <a:srgbClr val="F2F2F2"/>
                </a:solidFill>
                <a:latin typeface="Maiandra GD"/>
                <a:ea typeface="Maiandra GD"/>
                <a:cs typeface="Maiandra GD"/>
                <a:sym typeface="Maiandra GD"/>
              </a:defRPr>
            </a:pPr>
          </a:p>
          <a:p>
            <a:pPr marL="285750" indent="-285750" algn="just">
              <a:lnSpc>
                <a:spcPct val="81000"/>
              </a:lnSpc>
              <a:spcBef>
                <a:spcPts val="1200"/>
              </a:spcBef>
              <a:buClr>
                <a:schemeClr val="accent2"/>
              </a:buClr>
              <a:buSzPct val="100000"/>
              <a:buFont typeface="Arial"/>
              <a:buChar char="•"/>
              <a:defRPr spc="200">
                <a:solidFill>
                  <a:srgbClr val="F2F2F2"/>
                </a:solidFill>
                <a:latin typeface="Maiandra GD"/>
                <a:ea typeface="Maiandra GD"/>
                <a:cs typeface="Maiandra GD"/>
                <a:sym typeface="Maiandra GD"/>
              </a:defRPr>
            </a:pPr>
            <a:r>
              <a:t>We are designing a </a:t>
            </a:r>
            <a:r>
              <a:rPr b="1"/>
              <a:t>Diet Advisor Website</a:t>
            </a:r>
            <a:r>
              <a:t>. Which helps users reach a specific goal of weight loss/gain/maintenance. Here the first user will enter his/her weight, normal activity level, goal to reach and time to reach the goal. Accordingly he is given the calories to be consumed daily that he has to abide by to reach his goal. Website contains a list of food items along with calories which the user can add to his daily diet. If certain food is not present he/she can add a food item along with calories. Weekly/monthly/end of goal reports are given. Further, option to change goal provided.</a:t>
            </a:r>
            <a:r>
              <a:rPr>
                <a:solidFill>
                  <a:srgbClr val="000000"/>
                </a:solidFill>
              </a:rPr>
              <a:t> </a:t>
            </a:r>
            <a:endParaRPr spc="300" sz="1400"/>
          </a:p>
          <a:p>
            <a:pPr marL="285750" indent="-285750" algn="just">
              <a:lnSpc>
                <a:spcPct val="81000"/>
              </a:lnSpc>
              <a:spcBef>
                <a:spcPts val="1200"/>
              </a:spcBef>
              <a:buClr>
                <a:schemeClr val="accent2"/>
              </a:buClr>
              <a:buSzPct val="100000"/>
              <a:buFont typeface="Arial"/>
              <a:buChar char="•"/>
              <a:defRPr spc="200">
                <a:solidFill>
                  <a:srgbClr val="F2F2F2"/>
                </a:solidFill>
                <a:latin typeface="Maiandra GD"/>
                <a:ea typeface="Maiandra GD"/>
                <a:cs typeface="Maiandra GD"/>
                <a:sym typeface="Maiandra GD"/>
              </a:defRPr>
            </a:pPr>
            <a:r>
              <a:t>Currently a lot of people are becoming aware of the importance of fitness in their lives. Our website helps them keep their weight in check by keeping track of the food they consume throughout the day and the exercise they do.</a:t>
            </a:r>
            <a:endParaRPr spc="300" sz="1800"/>
          </a:p>
          <a:p>
            <a:pPr>
              <a:lnSpc>
                <a:spcPct val="81000"/>
              </a:lnSpc>
              <a:defRPr spc="200">
                <a:solidFill>
                  <a:srgbClr val="F2F2F2"/>
                </a:solidFill>
                <a:latin typeface="Bahnschrift SemiCondensed"/>
                <a:ea typeface="Bahnschrift SemiCondensed"/>
                <a:cs typeface="Bahnschrift SemiCondensed"/>
                <a:sym typeface="Bahnschrift SemiCondensed"/>
              </a:defRPr>
            </a:pPr>
            <a:br>
              <a:rPr spc="300" sz="1800">
                <a:latin typeface="Maiandra GD"/>
                <a:ea typeface="Maiandra GD"/>
                <a:cs typeface="Maiandra GD"/>
                <a:sym typeface="Maiandra GD"/>
              </a:rPr>
            </a:br>
          </a:p>
        </p:txBody>
      </p:sp>
      <p:sp>
        <p:nvSpPr>
          <p:cNvPr id="437" name="Slide Number Placeholder 1"/>
          <p:cNvSpPr txBox="1"/>
          <p:nvPr/>
        </p:nvSpPr>
        <p:spPr>
          <a:xfrm>
            <a:off x="11297919" y="6375717"/>
            <a:ext cx="314961" cy="243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pPr/>
            <a:r>
              <a:t>4</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Slide Number Placeholder 4"/>
          <p:cNvSpPr txBox="1"/>
          <p:nvPr>
            <p:ph type="sldNum" sz="quarter" idx="2"/>
          </p:nvPr>
        </p:nvSpPr>
        <p:spPr>
          <a:xfrm>
            <a:off x="11252200" y="6315075"/>
            <a:ext cx="174772" cy="2438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0" name="Title 6"/>
          <p:cNvSpPr txBox="1"/>
          <p:nvPr>
            <p:ph type="title"/>
          </p:nvPr>
        </p:nvSpPr>
        <p:spPr>
          <a:prstGeom prst="rect">
            <a:avLst/>
          </a:prstGeom>
        </p:spPr>
        <p:txBody>
          <a:bodyPr/>
          <a:lstStyle>
            <a:lvl1pPr defTabSz="621791">
              <a:defRPr spc="-93" sz="2992"/>
            </a:lvl1pPr>
          </a:lstStyle>
          <a:p>
            <a:pPr/>
            <a:r>
              <a:t>2.2 USERS AND STAKEHOLDERS</a:t>
            </a:r>
          </a:p>
        </p:txBody>
      </p:sp>
      <p:sp>
        <p:nvSpPr>
          <p:cNvPr id="441" name="Text Placeholder 9"/>
          <p:cNvSpPr txBox="1"/>
          <p:nvPr>
            <p:ph type="body" sz="half" idx="1"/>
          </p:nvPr>
        </p:nvSpPr>
        <p:spPr>
          <a:xfrm>
            <a:off x="444500" y="1625384"/>
            <a:ext cx="6718300" cy="4093245"/>
          </a:xfrm>
          <a:prstGeom prst="rect">
            <a:avLst/>
          </a:prstGeom>
        </p:spPr>
        <p:txBody>
          <a:bodyPr/>
          <a:lstStyle/>
          <a:p>
            <a:pPr>
              <a:spcBef>
                <a:spcPts val="1200"/>
              </a:spcBef>
              <a:defRPr sz="1800">
                <a:solidFill>
                  <a:srgbClr val="F2F2F2"/>
                </a:solidFill>
                <a:latin typeface="Maiandra GD"/>
                <a:ea typeface="Maiandra GD"/>
                <a:cs typeface="Maiandra GD"/>
                <a:sym typeface="Maiandra GD"/>
              </a:defRPr>
            </a:pPr>
            <a:r>
              <a:t>Common People</a:t>
            </a:r>
          </a:p>
          <a:p>
            <a:pPr>
              <a:spcBef>
                <a:spcPts val="1200"/>
              </a:spcBef>
              <a:defRPr sz="1800">
                <a:solidFill>
                  <a:srgbClr val="F2F2F2"/>
                </a:solidFill>
                <a:latin typeface="Maiandra GD"/>
                <a:ea typeface="Maiandra GD"/>
                <a:cs typeface="Maiandra GD"/>
                <a:sym typeface="Maiandra GD"/>
              </a:defRPr>
            </a:pPr>
            <a:r>
              <a:t>Admin</a:t>
            </a:r>
          </a:p>
        </p:txBody>
      </p:sp>
      <p:sp>
        <p:nvSpPr>
          <p:cNvPr id="442" name="Slide Number Placeholder 1"/>
          <p:cNvSpPr txBox="1"/>
          <p:nvPr/>
        </p:nvSpPr>
        <p:spPr>
          <a:xfrm>
            <a:off x="11297919" y="6375717"/>
            <a:ext cx="314961" cy="243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pPr/>
            <a:r>
              <a:t>5</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4" name="Slide Number Placeholder 4"/>
          <p:cNvSpPr txBox="1"/>
          <p:nvPr>
            <p:ph type="sldNum" sz="quarter" idx="2"/>
          </p:nvPr>
        </p:nvSpPr>
        <p:spPr>
          <a:xfrm>
            <a:off x="11252200" y="6315075"/>
            <a:ext cx="174772" cy="2438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5" name="Title 3"/>
          <p:cNvSpPr txBox="1"/>
          <p:nvPr>
            <p:ph type="title"/>
          </p:nvPr>
        </p:nvSpPr>
        <p:spPr>
          <a:prstGeom prst="rect">
            <a:avLst/>
          </a:prstGeom>
        </p:spPr>
        <p:txBody>
          <a:bodyPr/>
          <a:lstStyle>
            <a:lvl1pPr defTabSz="621791">
              <a:defRPr spc="-93" sz="2992"/>
            </a:lvl1pPr>
          </a:lstStyle>
          <a:p>
            <a:pPr/>
            <a:r>
              <a:t>2.3 POSSIBLE FEATURES</a:t>
            </a:r>
          </a:p>
        </p:txBody>
      </p:sp>
      <p:sp>
        <p:nvSpPr>
          <p:cNvPr id="446" name="Slide Number Placeholder 1"/>
          <p:cNvSpPr txBox="1"/>
          <p:nvPr/>
        </p:nvSpPr>
        <p:spPr>
          <a:xfrm>
            <a:off x="11297919" y="6375717"/>
            <a:ext cx="314961" cy="243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pPr/>
            <a:r>
              <a:t>6</a:t>
            </a:r>
          </a:p>
        </p:txBody>
      </p:sp>
      <p:sp>
        <p:nvSpPr>
          <p:cNvPr id="447" name="Text Placeholder 7"/>
          <p:cNvSpPr txBox="1"/>
          <p:nvPr>
            <p:ph type="body" sz="half" idx="1"/>
          </p:nvPr>
        </p:nvSpPr>
        <p:spPr>
          <a:xfrm>
            <a:off x="444499" y="2505075"/>
            <a:ext cx="8977408" cy="3684588"/>
          </a:xfrm>
          <a:prstGeom prst="rect">
            <a:avLst/>
          </a:prstGeom>
        </p:spPr>
        <p:txBody>
          <a:bodyPr/>
          <a:lstStyle/>
          <a:p>
            <a:pPr marL="228600" indent="-228600" algn="l">
              <a:buClr>
                <a:schemeClr val="accent2"/>
              </a:buClr>
              <a:buSzPct val="100000"/>
              <a:buFont typeface="Arial"/>
              <a:buChar char="•"/>
              <a:defRPr b="0" sz="1800">
                <a:latin typeface="Maiandra GD"/>
                <a:ea typeface="Maiandra GD"/>
                <a:cs typeface="Maiandra GD"/>
                <a:sym typeface="Maiandra GD"/>
              </a:defRPr>
            </a:pPr>
            <a:r>
              <a:t>Portability</a:t>
            </a:r>
            <a:endParaRPr>
              <a:latin typeface="Arial"/>
              <a:ea typeface="Arial"/>
              <a:cs typeface="Arial"/>
              <a:sym typeface="Arial"/>
            </a:endParaRPr>
          </a:p>
          <a:p>
            <a:pPr marL="228600" indent="-228600" algn="l">
              <a:buClr>
                <a:schemeClr val="accent2"/>
              </a:buClr>
              <a:buSzPct val="100000"/>
              <a:buFont typeface="Arial"/>
              <a:buChar char="•"/>
              <a:defRPr b="0" sz="1800">
                <a:latin typeface="Maiandra GD"/>
                <a:ea typeface="Maiandra GD"/>
                <a:cs typeface="Maiandra GD"/>
                <a:sym typeface="Maiandra GD"/>
              </a:defRPr>
            </a:pPr>
            <a:r>
              <a:t>Integrity</a:t>
            </a:r>
            <a:endParaRPr>
              <a:latin typeface="Arial"/>
              <a:ea typeface="Arial"/>
              <a:cs typeface="Arial"/>
              <a:sym typeface="Arial"/>
            </a:endParaRPr>
          </a:p>
          <a:p>
            <a:pPr marL="228600" indent="-228600" algn="l">
              <a:buClr>
                <a:schemeClr val="accent2"/>
              </a:buClr>
              <a:buSzPct val="100000"/>
              <a:buFont typeface="Arial"/>
              <a:buChar char="•"/>
              <a:defRPr b="0" sz="1800">
                <a:latin typeface="Maiandra GD"/>
                <a:ea typeface="Maiandra GD"/>
                <a:cs typeface="Maiandra GD"/>
                <a:sym typeface="Maiandra GD"/>
              </a:defRPr>
            </a:pPr>
            <a:r>
              <a:t>Reliability</a:t>
            </a:r>
            <a:endParaRPr>
              <a:latin typeface="Arial"/>
              <a:ea typeface="Arial"/>
              <a:cs typeface="Arial"/>
              <a:sym typeface="Arial"/>
            </a:endParaRPr>
          </a:p>
          <a:p>
            <a:pPr marL="228600" indent="-228600" algn="l">
              <a:buClr>
                <a:schemeClr val="accent2"/>
              </a:buClr>
              <a:buSzPct val="100000"/>
              <a:buFont typeface="Arial"/>
              <a:buChar char="•"/>
              <a:defRPr b="0" sz="1800">
                <a:latin typeface="Maiandra GD"/>
                <a:ea typeface="Maiandra GD"/>
                <a:cs typeface="Maiandra GD"/>
                <a:sym typeface="Maiandra GD"/>
              </a:defRPr>
            </a:pPr>
            <a:r>
              <a:t>User-friendly</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9" name="Slide Number Placeholder 4"/>
          <p:cNvSpPr txBox="1"/>
          <p:nvPr>
            <p:ph type="sldNum" sz="quarter" idx="2"/>
          </p:nvPr>
        </p:nvSpPr>
        <p:spPr>
          <a:xfrm>
            <a:off x="11252200" y="6315075"/>
            <a:ext cx="174772" cy="2438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0" name="Title 3"/>
          <p:cNvSpPr txBox="1"/>
          <p:nvPr>
            <p:ph type="title"/>
          </p:nvPr>
        </p:nvSpPr>
        <p:spPr>
          <a:prstGeom prst="rect">
            <a:avLst/>
          </a:prstGeom>
        </p:spPr>
        <p:txBody>
          <a:bodyPr/>
          <a:lstStyle>
            <a:lvl1pPr defTabSz="621791">
              <a:defRPr spc="-93" sz="2992"/>
            </a:lvl1pPr>
          </a:lstStyle>
          <a:p>
            <a:pPr/>
            <a:r>
              <a:t>2.4 REQUIREMENT ELICITATION TECHNIQUE</a:t>
            </a:r>
          </a:p>
        </p:txBody>
      </p:sp>
      <p:sp>
        <p:nvSpPr>
          <p:cNvPr id="451" name="Slide Number Placeholder 1"/>
          <p:cNvSpPr txBox="1"/>
          <p:nvPr/>
        </p:nvSpPr>
        <p:spPr>
          <a:xfrm>
            <a:off x="11297919" y="6375717"/>
            <a:ext cx="314961" cy="243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pPr/>
            <a:r>
              <a:t>7</a:t>
            </a:r>
          </a:p>
        </p:txBody>
      </p:sp>
      <p:sp>
        <p:nvSpPr>
          <p:cNvPr id="452" name="Text Placeholder 7"/>
          <p:cNvSpPr txBox="1"/>
          <p:nvPr>
            <p:ph type="body" sz="half" idx="1"/>
          </p:nvPr>
        </p:nvSpPr>
        <p:spPr>
          <a:xfrm>
            <a:off x="444499" y="2505075"/>
            <a:ext cx="8977408" cy="3684588"/>
          </a:xfrm>
          <a:prstGeom prst="rect">
            <a:avLst/>
          </a:prstGeom>
        </p:spPr>
        <p:txBody>
          <a:bodyPr/>
          <a:lstStyle/>
          <a:p>
            <a:pPr marL="228600" indent="-228600" algn="l">
              <a:spcBef>
                <a:spcPts val="1200"/>
              </a:spcBef>
              <a:buClr>
                <a:schemeClr val="accent2"/>
              </a:buClr>
              <a:buSzPct val="100000"/>
              <a:buFont typeface="Arial"/>
              <a:buChar char="•"/>
              <a:defRPr b="0">
                <a:solidFill>
                  <a:srgbClr val="F2F2F2"/>
                </a:solidFill>
                <a:latin typeface="Maiandra GD"/>
                <a:ea typeface="Maiandra GD"/>
                <a:cs typeface="Maiandra GD"/>
                <a:sym typeface="Maiandra GD"/>
              </a:defRPr>
            </a:pPr>
            <a:r>
              <a:t>The following questions were raised upon requirement elicitation:</a:t>
            </a:r>
            <a:endParaRPr sz="1800">
              <a:latin typeface="Arial"/>
              <a:ea typeface="Arial"/>
              <a:cs typeface="Arial"/>
              <a:sym typeface="Arial"/>
            </a:endParaRPr>
          </a:p>
          <a:p>
            <a:pPr lvl="1" marL="685800" indent="-228600" algn="l">
              <a:spcBef>
                <a:spcPts val="1200"/>
              </a:spcBef>
              <a:buClr>
                <a:schemeClr val="accent2"/>
              </a:buClr>
              <a:buSzPct val="100000"/>
              <a:buFont typeface="Arial"/>
              <a:buChar char="•"/>
              <a:defRPr b="0" sz="1600">
                <a:solidFill>
                  <a:srgbClr val="F2F2F2"/>
                </a:solidFill>
                <a:latin typeface="Maiandra GD"/>
                <a:ea typeface="Maiandra GD"/>
                <a:cs typeface="Maiandra GD"/>
                <a:sym typeface="Maiandra GD"/>
              </a:defRPr>
            </a:pPr>
            <a:r>
              <a:t>How are you maintaining the data in the project?</a:t>
            </a:r>
            <a:endParaRPr>
              <a:latin typeface="Arial"/>
              <a:ea typeface="Arial"/>
              <a:cs typeface="Arial"/>
              <a:sym typeface="Arial"/>
            </a:endParaRPr>
          </a:p>
          <a:p>
            <a:pPr lvl="1" marL="685800" indent="-228600" algn="l">
              <a:spcBef>
                <a:spcPts val="1200"/>
              </a:spcBef>
              <a:buClr>
                <a:schemeClr val="accent2"/>
              </a:buClr>
              <a:buSzPct val="100000"/>
              <a:buFont typeface="Arial"/>
              <a:buChar char="•"/>
              <a:defRPr b="0" sz="1800">
                <a:solidFill>
                  <a:srgbClr val="F2F2F2"/>
                </a:solidFill>
                <a:latin typeface="Maiandra GD"/>
                <a:ea typeface="Maiandra GD"/>
                <a:cs typeface="Maiandra GD"/>
                <a:sym typeface="Maiandra GD"/>
              </a:defRPr>
            </a:pPr>
            <a:r>
              <a:t>What are the risk factors that affect the proposed system development and what to do to avoid that?</a:t>
            </a:r>
          </a:p>
          <a:p>
            <a:pPr lvl="1" marL="685800" indent="-228600" algn="l">
              <a:spcBef>
                <a:spcPts val="1200"/>
              </a:spcBef>
              <a:buClr>
                <a:schemeClr val="accent2"/>
              </a:buClr>
              <a:buSzPct val="100000"/>
              <a:buFont typeface="Arial"/>
              <a:buChar char="•"/>
              <a:defRPr b="0" sz="1600">
                <a:solidFill>
                  <a:srgbClr val="F2F2F2"/>
                </a:solidFill>
                <a:latin typeface="Maiandra GD"/>
                <a:ea typeface="Maiandra GD"/>
                <a:cs typeface="Maiandra GD"/>
                <a:sym typeface="Maiandra GD"/>
              </a:defRPr>
            </a:pPr>
            <a:r>
              <a:t>What are the main features of the project?</a:t>
            </a:r>
          </a:p>
          <a:p>
            <a:pPr algn="l">
              <a:defRPr b="0" sz="1800"/>
            </a:pPr>
            <a:br>
              <a:rPr sz="1600">
                <a:solidFill>
                  <a:srgbClr val="F2F2F2"/>
                </a:solidFill>
                <a:latin typeface="Maiandra GD"/>
                <a:ea typeface="Maiandra GD"/>
                <a:cs typeface="Maiandra GD"/>
                <a:sym typeface="Maiandra GD"/>
              </a:rPr>
            </a:b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4" name="Slide Number Placeholder 4"/>
          <p:cNvSpPr txBox="1"/>
          <p:nvPr>
            <p:ph type="sldNum" sz="quarter" idx="2"/>
          </p:nvPr>
        </p:nvSpPr>
        <p:spPr>
          <a:xfrm>
            <a:off x="11252200" y="6315075"/>
            <a:ext cx="174772" cy="2438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5" name="Title 3"/>
          <p:cNvSpPr txBox="1"/>
          <p:nvPr>
            <p:ph type="title"/>
          </p:nvPr>
        </p:nvSpPr>
        <p:spPr>
          <a:prstGeom prst="rect">
            <a:avLst/>
          </a:prstGeom>
        </p:spPr>
        <p:txBody>
          <a:bodyPr/>
          <a:lstStyle>
            <a:lvl1pPr defTabSz="621791">
              <a:defRPr spc="-93" sz="2992"/>
            </a:lvl1pPr>
          </a:lstStyle>
          <a:p>
            <a:pPr/>
            <a:r>
              <a:t>2.5 PROCESS MODEL</a:t>
            </a:r>
          </a:p>
        </p:txBody>
      </p:sp>
      <p:sp>
        <p:nvSpPr>
          <p:cNvPr id="456" name="Slide Number Placeholder 1"/>
          <p:cNvSpPr txBox="1"/>
          <p:nvPr/>
        </p:nvSpPr>
        <p:spPr>
          <a:xfrm>
            <a:off x="11297919" y="6375717"/>
            <a:ext cx="314961" cy="243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pPr/>
            <a:r>
              <a:t>8</a:t>
            </a:r>
          </a:p>
        </p:txBody>
      </p:sp>
      <p:sp>
        <p:nvSpPr>
          <p:cNvPr id="457" name="Text Placeholder 7"/>
          <p:cNvSpPr txBox="1"/>
          <p:nvPr>
            <p:ph type="body" sz="half" idx="1"/>
          </p:nvPr>
        </p:nvSpPr>
        <p:spPr>
          <a:xfrm>
            <a:off x="4150657" y="2171700"/>
            <a:ext cx="7888942" cy="4031876"/>
          </a:xfrm>
          <a:prstGeom prst="rect">
            <a:avLst/>
          </a:prstGeom>
        </p:spPr>
        <p:txBody>
          <a:bodyPr/>
          <a:lstStyle/>
          <a:p>
            <a:pPr marL="457200" indent="-228600" algn="l">
              <a:spcBef>
                <a:spcPts val="1200"/>
              </a:spcBef>
              <a:buClr>
                <a:schemeClr val="accent2"/>
              </a:buClr>
              <a:buSzPct val="100000"/>
              <a:buFont typeface="Arial"/>
              <a:buChar char="•"/>
              <a:defRPr b="0" sz="1800">
                <a:solidFill>
                  <a:srgbClr val="F2F2F2"/>
                </a:solidFill>
                <a:latin typeface="Maiandra GD"/>
                <a:ea typeface="Maiandra GD"/>
                <a:cs typeface="Maiandra GD"/>
                <a:sym typeface="Maiandra GD"/>
              </a:defRPr>
            </a:pPr>
            <a:r>
              <a:t>The prototyping model is a systems development method in which a prototype is built, tested and then reworked as necessary until an acceptable outcome is achieved from which the complete system or product can be developed.</a:t>
            </a:r>
          </a:p>
          <a:p>
            <a:pPr marL="457200" indent="-228600" algn="l">
              <a:spcBef>
                <a:spcPts val="1200"/>
              </a:spcBef>
              <a:buClr>
                <a:schemeClr val="accent2"/>
              </a:buClr>
              <a:buSzPct val="100000"/>
              <a:buFont typeface="Arial"/>
              <a:buChar char="•"/>
              <a:defRPr b="0" sz="1800">
                <a:solidFill>
                  <a:srgbClr val="F2F2F2"/>
                </a:solidFill>
                <a:latin typeface="Maiandra GD"/>
                <a:ea typeface="Maiandra GD"/>
                <a:cs typeface="Maiandra GD"/>
                <a:sym typeface="Maiandra GD"/>
              </a:defRPr>
            </a:pPr>
            <a:r>
              <a:t>This model works best in scenarios where not all of the project requirements are known in detail ahead of time. It is an iterative, trial-and-error process that takes place between the developers and the users.</a:t>
            </a:r>
          </a:p>
          <a:p>
            <a:pPr marL="457200" indent="-228600" algn="l">
              <a:spcBef>
                <a:spcPts val="1200"/>
              </a:spcBef>
              <a:buClr>
                <a:schemeClr val="accent2"/>
              </a:buClr>
              <a:buSzPct val="100000"/>
              <a:buFont typeface="Arial"/>
              <a:buChar char="•"/>
              <a:defRPr b="0" sz="1800">
                <a:solidFill>
                  <a:srgbClr val="F2F2F2"/>
                </a:solidFill>
                <a:latin typeface="Maiandra GD"/>
                <a:ea typeface="Maiandra GD"/>
                <a:cs typeface="Maiandra GD"/>
                <a:sym typeface="Maiandra GD"/>
              </a:defRPr>
            </a:pPr>
            <a:r>
              <a:t>We have chosen the </a:t>
            </a:r>
            <a:r>
              <a:rPr b="1"/>
              <a:t>evolutionary prototyping model</a:t>
            </a:r>
            <a:r>
              <a:t>. It will be easier to implement additional changes to the existing project.</a:t>
            </a:r>
          </a:p>
          <a:p>
            <a:pPr algn="l">
              <a:defRPr b="0" sz="1800"/>
            </a:pPr>
            <a:br>
              <a:rPr>
                <a:solidFill>
                  <a:srgbClr val="F2F2F2"/>
                </a:solidFill>
                <a:latin typeface="Maiandra GD"/>
                <a:ea typeface="Maiandra GD"/>
                <a:cs typeface="Maiandra GD"/>
                <a:sym typeface="Maiandra GD"/>
              </a:rPr>
            </a:br>
          </a:p>
        </p:txBody>
      </p:sp>
      <p:pic>
        <p:nvPicPr>
          <p:cNvPr id="458" name="Picture 4" descr="Picture 4"/>
          <p:cNvPicPr>
            <a:picLocks noChangeAspect="1"/>
          </p:cNvPicPr>
          <p:nvPr/>
        </p:nvPicPr>
        <p:blipFill>
          <a:blip r:embed="rId2">
            <a:extLst/>
          </a:blip>
          <a:stretch>
            <a:fillRect/>
          </a:stretch>
        </p:blipFill>
        <p:spPr>
          <a:xfrm>
            <a:off x="444500" y="2234455"/>
            <a:ext cx="3410325" cy="25146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0" name="Slide Number Placeholder 4"/>
          <p:cNvSpPr txBox="1"/>
          <p:nvPr>
            <p:ph type="sldNum" sz="quarter" idx="2"/>
          </p:nvPr>
        </p:nvSpPr>
        <p:spPr>
          <a:xfrm>
            <a:off x="11252200" y="6315075"/>
            <a:ext cx="174772" cy="2438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1" name="Title 3"/>
          <p:cNvSpPr txBox="1"/>
          <p:nvPr>
            <p:ph type="title"/>
          </p:nvPr>
        </p:nvSpPr>
        <p:spPr>
          <a:xfrm>
            <a:off x="444500" y="542925"/>
            <a:ext cx="11214100" cy="701732"/>
          </a:xfrm>
          <a:prstGeom prst="rect">
            <a:avLst/>
          </a:prstGeom>
        </p:spPr>
        <p:txBody>
          <a:bodyPr/>
          <a:lstStyle/>
          <a:p>
            <a:pPr defTabSz="868680">
              <a:defRPr spc="-95" sz="4180"/>
            </a:pPr>
            <a:r>
              <a:t>3</a:t>
            </a:r>
            <a:r>
              <a:rPr sz="3040"/>
              <a:t>. </a:t>
            </a:r>
            <a:r>
              <a:t>FUNCTIONAL REQUIREMENTS</a:t>
            </a:r>
          </a:p>
        </p:txBody>
      </p:sp>
      <p:sp>
        <p:nvSpPr>
          <p:cNvPr id="462" name="Slide Number Placeholder 1"/>
          <p:cNvSpPr txBox="1"/>
          <p:nvPr/>
        </p:nvSpPr>
        <p:spPr>
          <a:xfrm>
            <a:off x="11297919" y="6375717"/>
            <a:ext cx="314961" cy="243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pPr/>
            <a:r>
              <a:t>9</a:t>
            </a:r>
          </a:p>
        </p:txBody>
      </p:sp>
      <p:sp>
        <p:nvSpPr>
          <p:cNvPr id="463" name="Text Placeholder 7"/>
          <p:cNvSpPr txBox="1"/>
          <p:nvPr>
            <p:ph type="body" sz="half" idx="1"/>
          </p:nvPr>
        </p:nvSpPr>
        <p:spPr>
          <a:xfrm>
            <a:off x="560369" y="2234713"/>
            <a:ext cx="5803901" cy="3684589"/>
          </a:xfrm>
          <a:prstGeom prst="rect">
            <a:avLst/>
          </a:prstGeom>
        </p:spPr>
        <p:txBody>
          <a:bodyPr/>
          <a:lstStyle/>
          <a:p>
            <a:pPr algn="l">
              <a:lnSpc>
                <a:spcPct val="81000"/>
              </a:lnSpc>
              <a:defRPr>
                <a:solidFill>
                  <a:srgbClr val="F2F2F2"/>
                </a:solidFill>
                <a:latin typeface="Maiandra GD"/>
                <a:ea typeface="Maiandra GD"/>
                <a:cs typeface="Maiandra GD"/>
                <a:sym typeface="Maiandra GD"/>
              </a:defRPr>
            </a:pPr>
            <a:r>
              <a:t>3.1 FUNCTIONAL REQUIREMENTS AND USER STORIES:</a:t>
            </a:r>
            <a:endParaRPr b="0" sz="1600">
              <a:latin typeface="Arial"/>
              <a:ea typeface="Arial"/>
              <a:cs typeface="Arial"/>
              <a:sym typeface="Arial"/>
            </a:endParaRPr>
          </a:p>
          <a:p>
            <a:pPr algn="l">
              <a:lnSpc>
                <a:spcPct val="81000"/>
              </a:lnSpc>
              <a:defRPr b="0" sz="1800">
                <a:solidFill>
                  <a:srgbClr val="F2F2F2"/>
                </a:solidFill>
                <a:latin typeface="Maiandra GD"/>
                <a:ea typeface="Maiandra GD"/>
                <a:cs typeface="Maiandra GD"/>
                <a:sym typeface="Maiandra GD"/>
              </a:defRPr>
            </a:pPr>
          </a:p>
          <a:p>
            <a:pPr lvl="1" marL="685800" indent="-228600" algn="l">
              <a:lnSpc>
                <a:spcPct val="81000"/>
              </a:lnSpc>
              <a:spcBef>
                <a:spcPts val="500"/>
              </a:spcBef>
              <a:buClr>
                <a:schemeClr val="accent2"/>
              </a:buClr>
              <a:buSzPct val="100000"/>
              <a:buFont typeface="Arial"/>
              <a:buChar char="•"/>
              <a:defRPr b="0" sz="1600">
                <a:solidFill>
                  <a:srgbClr val="F2F2F2"/>
                </a:solidFill>
                <a:latin typeface="Maiandra GD"/>
                <a:ea typeface="Maiandra GD"/>
                <a:cs typeface="Maiandra GD"/>
                <a:sym typeface="Maiandra GD"/>
              </a:defRPr>
            </a:pPr>
            <a:r>
              <a:t>Register</a:t>
            </a:r>
            <a:endParaRPr sz="1800"/>
          </a:p>
          <a:p>
            <a:pPr lvl="1" marL="685800" indent="-228600" algn="l">
              <a:lnSpc>
                <a:spcPct val="81000"/>
              </a:lnSpc>
              <a:spcBef>
                <a:spcPts val="500"/>
              </a:spcBef>
              <a:buClr>
                <a:schemeClr val="accent2"/>
              </a:buClr>
              <a:buSzPct val="100000"/>
              <a:buFont typeface="Arial"/>
              <a:buChar char="•"/>
              <a:defRPr b="0" sz="1600">
                <a:solidFill>
                  <a:srgbClr val="F2F2F2"/>
                </a:solidFill>
                <a:latin typeface="Maiandra GD"/>
                <a:ea typeface="Maiandra GD"/>
                <a:cs typeface="Maiandra GD"/>
                <a:sym typeface="Maiandra GD"/>
              </a:defRPr>
            </a:pPr>
            <a:r>
              <a:t>Login</a:t>
            </a:r>
            <a:endParaRPr sz="1400">
              <a:latin typeface="Arial"/>
              <a:ea typeface="Arial"/>
              <a:cs typeface="Arial"/>
              <a:sym typeface="Arial"/>
            </a:endParaRPr>
          </a:p>
          <a:p>
            <a:pPr lvl="1" marL="685800" indent="-228600" algn="l">
              <a:lnSpc>
                <a:spcPct val="81000"/>
              </a:lnSpc>
              <a:spcBef>
                <a:spcPts val="500"/>
              </a:spcBef>
              <a:buClr>
                <a:schemeClr val="accent2"/>
              </a:buClr>
              <a:buSzPct val="100000"/>
              <a:buFont typeface="Arial"/>
              <a:buChar char="•"/>
              <a:defRPr b="0" sz="1600">
                <a:solidFill>
                  <a:srgbClr val="F2F2F2"/>
                </a:solidFill>
                <a:latin typeface="Maiandra GD"/>
                <a:ea typeface="Maiandra GD"/>
                <a:cs typeface="Maiandra GD"/>
                <a:sym typeface="Maiandra GD"/>
              </a:defRPr>
            </a:pPr>
            <a:r>
              <a:t>Calculate BMI</a:t>
            </a:r>
            <a:endParaRPr sz="1400">
              <a:latin typeface="Arial"/>
              <a:ea typeface="Arial"/>
              <a:cs typeface="Arial"/>
              <a:sym typeface="Arial"/>
            </a:endParaRPr>
          </a:p>
          <a:p>
            <a:pPr lvl="1" marL="685800" indent="-228600" algn="l">
              <a:lnSpc>
                <a:spcPct val="81000"/>
              </a:lnSpc>
              <a:spcBef>
                <a:spcPts val="500"/>
              </a:spcBef>
              <a:buClr>
                <a:schemeClr val="accent2"/>
              </a:buClr>
              <a:buSzPct val="100000"/>
              <a:buFont typeface="Arial"/>
              <a:buChar char="•"/>
              <a:defRPr b="0" sz="1600">
                <a:solidFill>
                  <a:srgbClr val="F2F2F2"/>
                </a:solidFill>
                <a:latin typeface="Maiandra GD"/>
                <a:ea typeface="Maiandra GD"/>
                <a:cs typeface="Maiandra GD"/>
                <a:sym typeface="Maiandra GD"/>
              </a:defRPr>
            </a:pPr>
            <a:r>
              <a:t>User goal</a:t>
            </a:r>
            <a:endParaRPr sz="1400">
              <a:latin typeface="Arial"/>
              <a:ea typeface="Arial"/>
              <a:cs typeface="Arial"/>
              <a:sym typeface="Arial"/>
            </a:endParaRPr>
          </a:p>
          <a:p>
            <a:pPr lvl="1" marL="685800" indent="-228600" algn="l">
              <a:lnSpc>
                <a:spcPct val="81000"/>
              </a:lnSpc>
              <a:spcBef>
                <a:spcPts val="500"/>
              </a:spcBef>
              <a:buClr>
                <a:schemeClr val="accent2"/>
              </a:buClr>
              <a:buSzPct val="100000"/>
              <a:buFont typeface="Arial"/>
              <a:buChar char="•"/>
              <a:defRPr b="0" sz="1600">
                <a:solidFill>
                  <a:srgbClr val="F2F2F2"/>
                </a:solidFill>
                <a:latin typeface="Maiandra GD"/>
                <a:ea typeface="Maiandra GD"/>
                <a:cs typeface="Maiandra GD"/>
                <a:sym typeface="Maiandra GD"/>
              </a:defRPr>
            </a:pPr>
            <a:r>
              <a:t>User preferences</a:t>
            </a:r>
            <a:endParaRPr sz="1400">
              <a:latin typeface="Arial"/>
              <a:ea typeface="Arial"/>
              <a:cs typeface="Arial"/>
              <a:sym typeface="Arial"/>
            </a:endParaRPr>
          </a:p>
          <a:p>
            <a:pPr lvl="1" marL="685800" indent="-228600" algn="l">
              <a:lnSpc>
                <a:spcPct val="81000"/>
              </a:lnSpc>
              <a:spcBef>
                <a:spcPts val="500"/>
              </a:spcBef>
              <a:buClr>
                <a:schemeClr val="accent2"/>
              </a:buClr>
              <a:buSzPct val="100000"/>
              <a:buFont typeface="Arial"/>
              <a:buChar char="•"/>
              <a:defRPr b="0" sz="1600">
                <a:solidFill>
                  <a:srgbClr val="F2F2F2"/>
                </a:solidFill>
                <a:latin typeface="Maiandra GD"/>
                <a:ea typeface="Maiandra GD"/>
                <a:cs typeface="Maiandra GD"/>
                <a:sym typeface="Maiandra GD"/>
              </a:defRPr>
            </a:pPr>
            <a:r>
              <a:t>Calculate Calories</a:t>
            </a:r>
            <a:endParaRPr sz="1400">
              <a:latin typeface="Arial"/>
              <a:ea typeface="Arial"/>
              <a:cs typeface="Arial"/>
              <a:sym typeface="Arial"/>
            </a:endParaRPr>
          </a:p>
          <a:p>
            <a:pPr lvl="1" marL="685800" indent="-228600" algn="l">
              <a:lnSpc>
                <a:spcPct val="81000"/>
              </a:lnSpc>
              <a:spcBef>
                <a:spcPts val="500"/>
              </a:spcBef>
              <a:buClr>
                <a:schemeClr val="accent2"/>
              </a:buClr>
              <a:buSzPct val="100000"/>
              <a:buFont typeface="Arial"/>
              <a:buChar char="•"/>
              <a:defRPr b="0" sz="1600">
                <a:solidFill>
                  <a:srgbClr val="F2F2F2"/>
                </a:solidFill>
                <a:latin typeface="Maiandra GD"/>
                <a:ea typeface="Maiandra GD"/>
                <a:cs typeface="Maiandra GD"/>
                <a:sym typeface="Maiandra GD"/>
              </a:defRPr>
            </a:pPr>
            <a:r>
              <a:t>Display calories</a:t>
            </a:r>
            <a:endParaRPr sz="1400">
              <a:latin typeface="Arial"/>
              <a:ea typeface="Arial"/>
              <a:cs typeface="Arial"/>
              <a:sym typeface="Arial"/>
            </a:endParaRPr>
          </a:p>
          <a:p>
            <a:pPr lvl="1" marL="685800" indent="-228600" algn="l">
              <a:lnSpc>
                <a:spcPct val="81000"/>
              </a:lnSpc>
              <a:spcBef>
                <a:spcPts val="500"/>
              </a:spcBef>
              <a:buClr>
                <a:schemeClr val="accent2"/>
              </a:buClr>
              <a:buSzPct val="100000"/>
              <a:buFont typeface="Arial"/>
              <a:buChar char="•"/>
              <a:defRPr b="0" sz="1600">
                <a:solidFill>
                  <a:srgbClr val="F2F2F2"/>
                </a:solidFill>
                <a:latin typeface="Maiandra GD"/>
                <a:ea typeface="Maiandra GD"/>
                <a:cs typeface="Maiandra GD"/>
                <a:sym typeface="Maiandra GD"/>
              </a:defRPr>
            </a:pPr>
            <a:r>
              <a:t>Daily food intake, Display Type of Exercise</a:t>
            </a:r>
            <a:endParaRPr sz="1400">
              <a:latin typeface="Arial"/>
              <a:ea typeface="Arial"/>
              <a:cs typeface="Arial"/>
              <a:sym typeface="Arial"/>
            </a:endParaRPr>
          </a:p>
          <a:p>
            <a:pPr lvl="1" marL="685800" indent="-228600" algn="l">
              <a:lnSpc>
                <a:spcPct val="81000"/>
              </a:lnSpc>
              <a:spcBef>
                <a:spcPts val="500"/>
              </a:spcBef>
              <a:buClr>
                <a:schemeClr val="accent2"/>
              </a:buClr>
              <a:buSzPct val="100000"/>
              <a:buFont typeface="Arial"/>
              <a:buChar char="•"/>
              <a:defRPr b="0" sz="1600">
                <a:solidFill>
                  <a:srgbClr val="F2F2F2"/>
                </a:solidFill>
                <a:latin typeface="Maiandra GD"/>
                <a:ea typeface="Maiandra GD"/>
                <a:cs typeface="Maiandra GD"/>
                <a:sym typeface="Maiandra GD"/>
              </a:defRPr>
            </a:pPr>
            <a:r>
              <a:t>Feedback</a:t>
            </a:r>
            <a:endParaRPr sz="1400">
              <a:latin typeface="Arial"/>
              <a:ea typeface="Arial"/>
              <a:cs typeface="Arial"/>
              <a:sym typeface="Arial"/>
            </a:endParaRPr>
          </a:p>
          <a:p>
            <a:pPr lvl="1" marL="685800" indent="-228600" algn="l">
              <a:lnSpc>
                <a:spcPct val="81000"/>
              </a:lnSpc>
              <a:spcBef>
                <a:spcPts val="500"/>
              </a:spcBef>
              <a:buClr>
                <a:schemeClr val="accent2"/>
              </a:buClr>
              <a:buSzPct val="100000"/>
              <a:buFont typeface="Arial"/>
              <a:buChar char="•"/>
              <a:defRPr b="0" sz="1600">
                <a:solidFill>
                  <a:srgbClr val="F2F2F2"/>
                </a:solidFill>
                <a:latin typeface="Maiandra GD"/>
                <a:ea typeface="Maiandra GD"/>
                <a:cs typeface="Maiandra GD"/>
                <a:sym typeface="Maiandra GD"/>
              </a:defRPr>
            </a:pPr>
            <a:r>
              <a:t>User-Progress</a:t>
            </a:r>
          </a:p>
        </p:txBody>
      </p:sp>
      <p:sp>
        <p:nvSpPr>
          <p:cNvPr id="464" name="Text Placeholder 7"/>
          <p:cNvSpPr txBox="1"/>
          <p:nvPr/>
        </p:nvSpPr>
        <p:spPr>
          <a:xfrm>
            <a:off x="6097270" y="2505075"/>
            <a:ext cx="5712460" cy="368458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886968">
              <a:lnSpc>
                <a:spcPct val="90000"/>
              </a:lnSpc>
              <a:spcBef>
                <a:spcPts val="400"/>
              </a:spcBef>
              <a:defRPr sz="1746">
                <a:solidFill>
                  <a:srgbClr val="F2F2F2"/>
                </a:solidFill>
                <a:latin typeface="Maiandra GD"/>
                <a:ea typeface="Maiandra GD"/>
                <a:cs typeface="Maiandra GD"/>
                <a:sym typeface="Maiandra GD"/>
              </a:defRPr>
            </a:pPr>
          </a:p>
          <a:p>
            <a:pPr lvl="1" marL="665226" indent="-221742" defTabSz="886968">
              <a:lnSpc>
                <a:spcPct val="90000"/>
              </a:lnSpc>
              <a:spcBef>
                <a:spcPts val="400"/>
              </a:spcBef>
              <a:buClr>
                <a:schemeClr val="accent2"/>
              </a:buClr>
              <a:buSzPct val="100000"/>
              <a:buFont typeface="Arial"/>
              <a:buChar char="•"/>
              <a:defRPr sz="1746">
                <a:solidFill>
                  <a:srgbClr val="F2F2F2"/>
                </a:solidFill>
                <a:latin typeface="Maiandra GD"/>
                <a:ea typeface="Maiandra GD"/>
                <a:cs typeface="Maiandra GD"/>
                <a:sym typeface="Maiandra GD"/>
              </a:defRPr>
            </a:pPr>
          </a:p>
          <a:p>
            <a:pPr lvl="1" marL="665226" indent="-221742" defTabSz="886968">
              <a:lnSpc>
                <a:spcPct val="90000"/>
              </a:lnSpc>
              <a:spcBef>
                <a:spcPts val="400"/>
              </a:spcBef>
              <a:buClr>
                <a:schemeClr val="accent2"/>
              </a:buClr>
              <a:buSzPct val="100000"/>
              <a:buFont typeface="Arial"/>
              <a:buChar char="•"/>
              <a:defRPr sz="1746">
                <a:solidFill>
                  <a:srgbClr val="F2F2F2"/>
                </a:solidFill>
                <a:latin typeface="Maiandra GD"/>
                <a:ea typeface="Maiandra GD"/>
                <a:cs typeface="Maiandra GD"/>
                <a:sym typeface="Maiandra GD"/>
              </a:defRPr>
            </a:pPr>
          </a:p>
          <a:p>
            <a:pPr lvl="1" marL="665226" indent="-221742" defTabSz="886968">
              <a:lnSpc>
                <a:spcPct val="90000"/>
              </a:lnSpc>
              <a:spcBef>
                <a:spcPts val="400"/>
              </a:spcBef>
              <a:buClr>
                <a:schemeClr val="accent2"/>
              </a:buClr>
              <a:buSzPct val="100000"/>
              <a:buFont typeface="Arial"/>
              <a:buChar char="•"/>
              <a:defRPr sz="1746">
                <a:solidFill>
                  <a:srgbClr val="F2F2F2"/>
                </a:solidFill>
                <a:latin typeface="Maiandra GD"/>
                <a:ea typeface="Maiandra GD"/>
                <a:cs typeface="Maiandra GD"/>
                <a:sym typeface="Maiandra GD"/>
              </a:defRPr>
            </a:pPr>
            <a:r>
              <a:t>Progress at end of day/week/month</a:t>
            </a:r>
            <a:endParaRPr sz="1552">
              <a:solidFill>
                <a:srgbClr val="FFFFFF"/>
              </a:solidFill>
            </a:endParaRPr>
          </a:p>
          <a:p>
            <a:pPr lvl="1" marL="665226" indent="-221742" defTabSz="886968">
              <a:lnSpc>
                <a:spcPct val="90000"/>
              </a:lnSpc>
              <a:spcBef>
                <a:spcPts val="400"/>
              </a:spcBef>
              <a:buClr>
                <a:schemeClr val="accent2"/>
              </a:buClr>
              <a:buSzPct val="100000"/>
              <a:buFont typeface="Arial"/>
              <a:buChar char="•"/>
              <a:defRPr sz="1746">
                <a:solidFill>
                  <a:srgbClr val="F2F2F2"/>
                </a:solidFill>
                <a:latin typeface="Maiandra GD"/>
                <a:ea typeface="Maiandra GD"/>
                <a:cs typeface="Maiandra GD"/>
                <a:sym typeface="Maiandra GD"/>
              </a:defRPr>
            </a:pPr>
            <a:r>
              <a:t>Change goal</a:t>
            </a:r>
            <a:endParaRPr sz="1552">
              <a:solidFill>
                <a:srgbClr val="FFFFFF"/>
              </a:solidFill>
            </a:endParaRPr>
          </a:p>
          <a:p>
            <a:pPr lvl="1" marL="665226" indent="-221742" defTabSz="886968">
              <a:lnSpc>
                <a:spcPct val="90000"/>
              </a:lnSpc>
              <a:spcBef>
                <a:spcPts val="400"/>
              </a:spcBef>
              <a:buClr>
                <a:schemeClr val="accent2"/>
              </a:buClr>
              <a:buSzPct val="100000"/>
              <a:buFont typeface="Arial"/>
              <a:buChar char="•"/>
              <a:defRPr sz="1746">
                <a:solidFill>
                  <a:srgbClr val="F2F2F2"/>
                </a:solidFill>
                <a:latin typeface="Maiandra GD"/>
                <a:ea typeface="Maiandra GD"/>
                <a:cs typeface="Maiandra GD"/>
                <a:sym typeface="Maiandra GD"/>
              </a:defRPr>
            </a:pPr>
            <a:r>
              <a:t>Reminder</a:t>
            </a:r>
            <a:endParaRPr sz="1552">
              <a:solidFill>
                <a:srgbClr val="FFFFFF"/>
              </a:solidFill>
            </a:endParaRPr>
          </a:p>
          <a:p>
            <a:pPr lvl="1" marL="665226" indent="-221742" defTabSz="886968">
              <a:lnSpc>
                <a:spcPct val="90000"/>
              </a:lnSpc>
              <a:spcBef>
                <a:spcPts val="400"/>
              </a:spcBef>
              <a:buClr>
                <a:schemeClr val="accent2"/>
              </a:buClr>
              <a:buSzPct val="100000"/>
              <a:buFont typeface="Arial"/>
              <a:buChar char="•"/>
              <a:defRPr sz="1746">
                <a:solidFill>
                  <a:srgbClr val="F2F2F2"/>
                </a:solidFill>
                <a:latin typeface="Maiandra GD"/>
                <a:ea typeface="Maiandra GD"/>
                <a:cs typeface="Maiandra GD"/>
                <a:sym typeface="Maiandra GD"/>
              </a:defRPr>
            </a:pPr>
            <a:r>
              <a:t>Logout</a:t>
            </a:r>
            <a:endParaRPr sz="1552">
              <a:solidFill>
                <a:srgbClr val="FFFFFF"/>
              </a:solidFill>
            </a:endParaRPr>
          </a:p>
          <a:p>
            <a:pPr lvl="1" marL="665226" indent="-221742" defTabSz="886968">
              <a:lnSpc>
                <a:spcPct val="90000"/>
              </a:lnSpc>
              <a:spcBef>
                <a:spcPts val="400"/>
              </a:spcBef>
              <a:buClr>
                <a:schemeClr val="accent2"/>
              </a:buClr>
              <a:buSzPct val="100000"/>
              <a:buFont typeface="Arial"/>
              <a:buChar char="•"/>
              <a:defRPr sz="1746">
                <a:solidFill>
                  <a:srgbClr val="F2F2F2"/>
                </a:solidFill>
                <a:latin typeface="Maiandra GD"/>
                <a:ea typeface="Maiandra GD"/>
                <a:cs typeface="Maiandra GD"/>
                <a:sym typeface="Maiandra GD"/>
              </a:defRPr>
            </a:pPr>
            <a:r>
              <a:t>View profile</a:t>
            </a:r>
            <a:endParaRPr sz="1552">
              <a:solidFill>
                <a:srgbClr val="FFFFFF"/>
              </a:solidFill>
            </a:endParaRPr>
          </a:p>
          <a:p>
            <a:pPr lvl="1" marL="665226" indent="-221742" defTabSz="886968">
              <a:lnSpc>
                <a:spcPct val="90000"/>
              </a:lnSpc>
              <a:spcBef>
                <a:spcPts val="400"/>
              </a:spcBef>
              <a:buClr>
                <a:schemeClr val="accent2"/>
              </a:buClr>
              <a:buSzPct val="100000"/>
              <a:buFont typeface="Arial"/>
              <a:buChar char="•"/>
              <a:defRPr sz="1746">
                <a:solidFill>
                  <a:srgbClr val="F2F2F2"/>
                </a:solidFill>
                <a:latin typeface="Maiandra GD"/>
                <a:ea typeface="Maiandra GD"/>
                <a:cs typeface="Maiandra GD"/>
                <a:sym typeface="Maiandra GD"/>
              </a:defRPr>
            </a:pPr>
            <a:r>
              <a:t>Update profile</a:t>
            </a:r>
          </a:p>
          <a:p>
            <a:pPr lvl="1" marL="665226" indent="-221742" defTabSz="886968">
              <a:lnSpc>
                <a:spcPct val="90000"/>
              </a:lnSpc>
              <a:spcBef>
                <a:spcPts val="400"/>
              </a:spcBef>
              <a:buClr>
                <a:schemeClr val="accent2"/>
              </a:buClr>
              <a:buSzPct val="100000"/>
              <a:buFont typeface="Arial"/>
              <a:buChar char="•"/>
              <a:defRPr sz="1746">
                <a:solidFill>
                  <a:srgbClr val="F2F2F2"/>
                </a:solidFill>
                <a:latin typeface="Maiandra GD"/>
                <a:ea typeface="Maiandra GD"/>
                <a:cs typeface="Maiandra GD"/>
                <a:sym typeface="Maiandra GD"/>
              </a:defRPr>
            </a:pPr>
          </a:p>
          <a:p>
            <a:pPr lvl="1" marL="665226" indent="-221742" defTabSz="886968">
              <a:lnSpc>
                <a:spcPct val="90000"/>
              </a:lnSpc>
              <a:spcBef>
                <a:spcPts val="400"/>
              </a:spcBef>
              <a:buClr>
                <a:schemeClr val="accent2"/>
              </a:buClr>
              <a:buSzPct val="100000"/>
              <a:buFont typeface="Arial"/>
              <a:buChar char="•"/>
              <a:defRPr sz="1552">
                <a:solidFill>
                  <a:srgbClr val="F2F2F2"/>
                </a:solidFill>
                <a:latin typeface="Maiandra GD"/>
                <a:ea typeface="Maiandra GD"/>
                <a:cs typeface="Maiandra GD"/>
                <a:sym typeface="Maiandra GD"/>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0065A4"/>
      </a:accent1>
      <a:accent2>
        <a:srgbClr val="47C3D3"/>
      </a:accent2>
      <a:accent3>
        <a:srgbClr val="8F2D63"/>
      </a:accent3>
      <a:accent4>
        <a:srgbClr val="1A6871"/>
      </a:accent4>
      <a:accent5>
        <a:srgbClr val="0C4360"/>
      </a:accent5>
      <a:accent6>
        <a:srgbClr val="F47735"/>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0065A4"/>
      </a:accent1>
      <a:accent2>
        <a:srgbClr val="47C3D3"/>
      </a:accent2>
      <a:accent3>
        <a:srgbClr val="8F2D63"/>
      </a:accent3>
      <a:accent4>
        <a:srgbClr val="1A6871"/>
      </a:accent4>
      <a:accent5>
        <a:srgbClr val="0C4360"/>
      </a:accent5>
      <a:accent6>
        <a:srgbClr val="F47735"/>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