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68dbd659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68dbd659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68dbd659c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68dbd659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68dbd659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68dbd659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68dbd659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68dbd659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68dbd659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68dbd659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Minor Project: Rash driving Analysis for Safety Enforcement (R.A.S.E.)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87" name="Google Shape;87;p13"/>
          <p:cNvSpPr txBox="1"/>
          <p:nvPr>
            <p:ph idx="1" type="subTitle"/>
          </p:nvPr>
        </p:nvSpPr>
        <p:spPr>
          <a:xfrm>
            <a:off x="779050" y="3469450"/>
            <a:ext cx="76881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Urvi Bhanushali 5</a:t>
            </a:r>
            <a:endParaRPr/>
          </a:p>
          <a:p>
            <a:pPr indent="0" lvl="0" marL="0" rtl="0" algn="l">
              <a:spcBef>
                <a:spcPts val="0"/>
              </a:spcBef>
              <a:spcAft>
                <a:spcPts val="0"/>
              </a:spcAft>
              <a:buNone/>
            </a:pPr>
            <a:r>
              <a:rPr lang="en"/>
              <a:t>Harsh Dave 10</a:t>
            </a:r>
            <a:endParaRPr/>
          </a:p>
          <a:p>
            <a:pPr indent="0" lvl="0" marL="0" rtl="0" algn="l">
              <a:spcBef>
                <a:spcPts val="0"/>
              </a:spcBef>
              <a:spcAft>
                <a:spcPts val="0"/>
              </a:spcAft>
              <a:buNone/>
            </a:pPr>
            <a:r>
              <a:rPr lang="en"/>
              <a:t>Ayush Ghanekar 15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Rash and reckless driving is one of the major causes of hazardous 	road accidents and usually goes unnoticed by the agencies. 	</a:t>
            </a:r>
            <a:endParaRPr sz="1400">
              <a:solidFill>
                <a:srgbClr val="000000"/>
              </a:solidFill>
              <a:latin typeface="Arial"/>
              <a:ea typeface="Arial"/>
              <a:cs typeface="Arial"/>
              <a:sym typeface="Arial"/>
            </a:endParaRPr>
          </a:p>
          <a:p>
            <a:pPr indent="-457200" lvl="0" marL="457200" rtl="0" algn="just">
              <a:lnSpc>
                <a:spcPct val="100000"/>
              </a:lnSpc>
              <a:spcBef>
                <a:spcPts val="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Rash driving usually follows a similar pattern across drivers and our aim is to identify this by the use of sensors present in the car and alert the user as well as related authorities (RTO, Police) before it leads to an accident.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Objectives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system will read gyrometer and accelerometer data to analyze the changes in speed and check for sudden breaking.</a:t>
            </a:r>
            <a:endParaRPr sz="1400">
              <a:solidFill>
                <a:srgbClr val="000000"/>
              </a:solidFill>
              <a:latin typeface="Arial"/>
              <a:ea typeface="Arial"/>
              <a:cs typeface="Arial"/>
              <a:sym typeface="Arial"/>
            </a:endParaRPr>
          </a:p>
          <a:p>
            <a:pPr indent="0" lvl="0" marL="457200" rtl="0" algn="just">
              <a:lnSpc>
                <a:spcPct val="10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It will also check for whether the driver is over speeding by checking it with speed limits.</a:t>
            </a:r>
            <a:endParaRPr sz="1400">
              <a:solidFill>
                <a:srgbClr val="000000"/>
              </a:solidFill>
              <a:latin typeface="Arial"/>
              <a:ea typeface="Arial"/>
              <a:cs typeface="Arial"/>
              <a:sym typeface="Arial"/>
            </a:endParaRPr>
          </a:p>
          <a:p>
            <a:pPr indent="0" lvl="0" marL="457200" rtl="0" algn="just">
              <a:lnSpc>
                <a:spcPct val="10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Sudden acceleration and sudden </a:t>
            </a:r>
            <a:r>
              <a:rPr lang="en" sz="1400">
                <a:solidFill>
                  <a:srgbClr val="000000"/>
                </a:solidFill>
                <a:latin typeface="Arial"/>
                <a:ea typeface="Arial"/>
                <a:cs typeface="Arial"/>
                <a:sym typeface="Arial"/>
              </a:rPr>
              <a:t>deceleration</a:t>
            </a:r>
            <a:r>
              <a:rPr lang="en" sz="1400">
                <a:solidFill>
                  <a:srgbClr val="000000"/>
                </a:solidFill>
                <a:latin typeface="Arial"/>
                <a:ea typeface="Arial"/>
                <a:cs typeface="Arial"/>
                <a:sym typeface="Arial"/>
              </a:rPr>
              <a:t> will be noted and warnings or penalties can be given as suited</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and technology used</a:t>
            </a:r>
            <a:endParaRPr/>
          </a:p>
        </p:txBody>
      </p:sp>
      <p:pic>
        <p:nvPicPr>
          <p:cNvPr id="105" name="Google Shape;105;p16"/>
          <p:cNvPicPr preferRelativeResize="0"/>
          <p:nvPr/>
        </p:nvPicPr>
        <p:blipFill>
          <a:blip r:embed="rId3">
            <a:alphaModFix/>
          </a:blip>
          <a:stretch>
            <a:fillRect/>
          </a:stretch>
        </p:blipFill>
        <p:spPr>
          <a:xfrm rot="5400000">
            <a:off x="2024141" y="805750"/>
            <a:ext cx="2893219" cy="5143501"/>
          </a:xfrm>
          <a:prstGeom prst="rect">
            <a:avLst/>
          </a:prstGeom>
          <a:noFill/>
          <a:ln>
            <a:noFill/>
          </a:ln>
        </p:spPr>
      </p:pic>
      <p:sp>
        <p:nvSpPr>
          <p:cNvPr id="106" name="Google Shape;106;p16"/>
          <p:cNvSpPr txBox="1"/>
          <p:nvPr/>
        </p:nvSpPr>
        <p:spPr>
          <a:xfrm>
            <a:off x="6244700" y="1930900"/>
            <a:ext cx="733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Raspberry Pi Model 3 B+</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conducted</a:t>
            </a:r>
            <a:endParaRPr/>
          </a:p>
        </p:txBody>
      </p:sp>
      <p:sp>
        <p:nvSpPr>
          <p:cNvPr id="112" name="Google Shape;112;p17"/>
          <p:cNvSpPr txBox="1"/>
          <p:nvPr>
            <p:ph idx="1" type="body"/>
          </p:nvPr>
        </p:nvSpPr>
        <p:spPr>
          <a:xfrm>
            <a:off x="729325" y="2078875"/>
            <a:ext cx="3774300" cy="37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Speed-time graph</a:t>
            </a:r>
            <a:endParaRPr/>
          </a:p>
        </p:txBody>
      </p:sp>
      <p:sp>
        <p:nvSpPr>
          <p:cNvPr id="113" name="Google Shape;113;p17"/>
          <p:cNvSpPr txBox="1"/>
          <p:nvPr>
            <p:ph idx="2" type="body"/>
          </p:nvPr>
        </p:nvSpPr>
        <p:spPr>
          <a:xfrm>
            <a:off x="4643600" y="2078875"/>
            <a:ext cx="3774300" cy="41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Acceleration</a:t>
            </a:r>
            <a:r>
              <a:rPr lang="en"/>
              <a:t>-time graph</a:t>
            </a:r>
            <a:endParaRPr/>
          </a:p>
        </p:txBody>
      </p:sp>
      <p:pic>
        <p:nvPicPr>
          <p:cNvPr id="114" name="Google Shape;114;p17"/>
          <p:cNvPicPr preferRelativeResize="0"/>
          <p:nvPr/>
        </p:nvPicPr>
        <p:blipFill>
          <a:blip r:embed="rId3">
            <a:alphaModFix/>
          </a:blip>
          <a:stretch>
            <a:fillRect/>
          </a:stretch>
        </p:blipFill>
        <p:spPr>
          <a:xfrm>
            <a:off x="4643588" y="2429875"/>
            <a:ext cx="3134771" cy="2389025"/>
          </a:xfrm>
          <a:prstGeom prst="rect">
            <a:avLst/>
          </a:prstGeom>
          <a:noFill/>
          <a:ln>
            <a:noFill/>
          </a:ln>
        </p:spPr>
      </p:pic>
      <p:pic>
        <p:nvPicPr>
          <p:cNvPr id="115" name="Google Shape;115;p17"/>
          <p:cNvPicPr preferRelativeResize="0"/>
          <p:nvPr/>
        </p:nvPicPr>
        <p:blipFill>
          <a:blip r:embed="rId4">
            <a:alphaModFix/>
          </a:blip>
          <a:stretch>
            <a:fillRect/>
          </a:stretch>
        </p:blipFill>
        <p:spPr>
          <a:xfrm>
            <a:off x="729321" y="2449675"/>
            <a:ext cx="3082809" cy="2349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To check for whether the driver is over speeding by accessing the geo-positional data of the vehicle to check for speed limit in particular area using Google API.</a:t>
            </a:r>
            <a:endParaRPr sz="1400">
              <a:solidFill>
                <a:srgbClr val="000000"/>
              </a:solidFill>
              <a:latin typeface="Arial"/>
              <a:ea typeface="Arial"/>
              <a:cs typeface="Arial"/>
              <a:sym typeface="Arial"/>
            </a:endParaRPr>
          </a:p>
          <a:p>
            <a:pPr indent="0" lvl="0" marL="457200" rtl="0" algn="just">
              <a:lnSpc>
                <a:spcPct val="10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radius of turn will be calculated using sensors.</a:t>
            </a:r>
            <a:endParaRPr sz="1400">
              <a:solidFill>
                <a:srgbClr val="000000"/>
              </a:solidFill>
              <a:latin typeface="Arial"/>
              <a:ea typeface="Arial"/>
              <a:cs typeface="Arial"/>
              <a:sym typeface="Arial"/>
            </a:endParaRPr>
          </a:p>
          <a:p>
            <a:pPr indent="0" lvl="0" marL="457200" rtl="0" algn="just">
              <a:lnSpc>
                <a:spcPct val="10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just">
              <a:lnSpc>
                <a:spcPct val="10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This data will be compiled to form a point based system for each driver, where points are deducted for rash and negligent driving with penalties after every interval of point deduction.</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