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" name="Ayush Goel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20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+shitij@riva.co Hey, can you just give the added slides a go through and add anything I have missed.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youtube.com/v/UoUEQYjYgf4" TargetMode="External"/><Relationship Id="rId4" Type="http://schemas.openxmlformats.org/officeDocument/2006/relationships/image" Target="../media/image0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Adding Share Extension to Flock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* Not Easy..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119650"/>
            <a:ext cx="8520600" cy="43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We might have a larger neocortex, but some species will still be cooler than we are.</a:t>
            </a:r>
          </a:p>
        </p:txBody>
      </p:sp>
      <p:sp>
        <p:nvSpPr>
          <p:cNvPr descr="Cat knocks glass off table" id="119" name="Shape 119" title="Gato malo :: Thug Life">
            <a:hlinkClick r:id="rId3"/>
          </p:cNvPr>
          <p:cNvSpPr/>
          <p:nvPr/>
        </p:nvSpPr>
        <p:spPr>
          <a:xfrm>
            <a:off x="899949" y="675800"/>
            <a:ext cx="7293925" cy="404845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Gotcha #1</a:t>
            </a:r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Version for the containing app and all the extensions is required to be same. This includes the build number too.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Gotcha #2</a:t>
            </a:r>
          </a:p>
        </p:txBody>
      </p:sp>
      <p:sp>
        <p:nvSpPr>
          <p:cNvPr id="131" name="Shape 131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creating stream to Door, use a different stream ID from the containing app.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Also note that the ID should be changed for each stream creation. Yatin knows more about this.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Handling presentation</a:t>
            </a:r>
          </a:p>
        </p:txBody>
      </p:sp>
      <p:sp>
        <p:nvSpPr>
          <p:cNvPr id="137" name="Shape 137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first View Controller is presented without any animation. To show a Modal effect, we make this VC transparent and present the second VC modally.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the item to be shared</a:t>
            </a:r>
          </a:p>
        </p:txBody>
      </p:sp>
      <p:sp>
        <p:nvSpPr>
          <p:cNvPr id="143" name="Shape 143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41" y="3239224"/>
            <a:ext cx="8640323" cy="158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Dynamic Frameworks</a:t>
            </a:r>
          </a:p>
        </p:txBody>
      </p:sp>
      <p:sp>
        <p:nvSpPr>
          <p:cNvPr id="150" name="Shape 150"/>
          <p:cNvSpPr txBox="1"/>
          <p:nvPr>
            <p:ph idx="1" type="subTitle"/>
          </p:nvPr>
        </p:nvSpPr>
        <p:spPr>
          <a:xfrm>
            <a:off x="510450" y="3056898"/>
            <a:ext cx="8123100" cy="183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framework is built and linked dynamically by the app as well as the extension.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Cocoapods (&lt;1.0) creates issues when you link a pod to a dynamic framework, when that same pod is also linked to any of the app or the extension.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CCCC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titled drawing.png"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7" y="138112"/>
            <a:ext cx="7667625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Protocol conformance in categories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EFEFEF"/>
              </a:buClr>
              <a:buChar char="●"/>
            </a:pPr>
            <a:r>
              <a:rPr lang="en">
                <a:solidFill>
                  <a:srgbClr val="EFEFEF"/>
                </a:solidFill>
              </a:rPr>
              <a:t>Smaller files</a:t>
            </a:r>
          </a:p>
          <a:p>
            <a:pPr indent="-228600" lvl="0" marL="457200" rtl="0">
              <a:spcBef>
                <a:spcPts val="0"/>
              </a:spcBef>
              <a:buClr>
                <a:srgbClr val="EFEFEF"/>
              </a:buClr>
              <a:buChar char="●"/>
            </a:pPr>
            <a:r>
              <a:rPr lang="en">
                <a:solidFill>
                  <a:srgbClr val="EFEFEF"/>
                </a:solidFill>
              </a:rPr>
              <a:t>Added friction to create a stored property. Reliance on instance properties reduced.</a:t>
            </a:r>
          </a:p>
          <a:p>
            <a:pPr indent="-228600" lvl="0" marL="457200">
              <a:spcBef>
                <a:spcPts val="0"/>
              </a:spcBef>
              <a:buClr>
                <a:srgbClr val="EFEFEF"/>
              </a:buClr>
              <a:buChar char="●"/>
            </a:pPr>
            <a:r>
              <a:rPr lang="en">
                <a:solidFill>
                  <a:srgbClr val="EFEFEF"/>
                </a:solidFill>
              </a:rPr>
              <a:t>We considered this as a replacement for #pragma.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Dropped iOS 7</a:t>
            </a:r>
          </a:p>
        </p:txBody>
      </p:sp>
      <p:sp>
        <p:nvSpPr>
          <p:cNvPr id="167" name="Shape 167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Extensions not supported below that version.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Embedded frameworks to be imported using dlopen.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Moving towards newer iOS APIs - UIAlertController, UISearchController.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Network calls in background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EFEFEF"/>
              </a:buClr>
              <a:buChar char="●"/>
            </a:pPr>
            <a:r>
              <a:rPr lang="en">
                <a:solidFill>
                  <a:srgbClr val="EFEFEF"/>
                </a:solidFill>
              </a:rPr>
              <a:t>[NSURLSessionConfiguration backgroundSessionConfigurationWithIdentifier:@”ID”]</a:t>
            </a:r>
          </a:p>
          <a:p>
            <a:pPr indent="-228600" lvl="0" marL="457200" rtl="0">
              <a:spcBef>
                <a:spcPts val="0"/>
              </a:spcBef>
              <a:buClr>
                <a:srgbClr val="EFEFEF"/>
              </a:buClr>
              <a:buChar char="●"/>
            </a:pPr>
            <a:r>
              <a:rPr lang="en">
                <a:solidFill>
                  <a:srgbClr val="EFEFEF"/>
                </a:solidFill>
              </a:rPr>
              <a:t>configuration.sharedContainerIdentifier = TDTAppGroupContainerIdentifier;</a:t>
            </a:r>
          </a:p>
          <a:p>
            <a:pPr indent="-228600" lvl="0" marL="457200" rtl="0">
              <a:spcBef>
                <a:spcPts val="0"/>
              </a:spcBef>
              <a:buClr>
                <a:srgbClr val="EFEFEF"/>
              </a:buClr>
              <a:buChar char="●"/>
            </a:pPr>
            <a:r>
              <a:rPr lang="en">
                <a:solidFill>
                  <a:srgbClr val="EFEFEF"/>
                </a:solidFill>
              </a:rPr>
              <a:t>Uploads/Downloads continue even when containing app terminated.</a:t>
            </a:r>
          </a:p>
          <a:p>
            <a:pPr indent="-228600" lvl="0" marL="457200" rtl="0">
              <a:spcBef>
                <a:spcPts val="0"/>
              </a:spcBef>
              <a:buClr>
                <a:srgbClr val="EFEFEF"/>
              </a:buClr>
              <a:buChar char="●"/>
            </a:pPr>
            <a:r>
              <a:rPr lang="en">
                <a:solidFill>
                  <a:srgbClr val="EFEFEF"/>
                </a:solidFill>
              </a:rPr>
              <a:t>Force quitting by users cancels these transfers.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510450" y="278775"/>
            <a:ext cx="8123100" cy="69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Extensions 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435175" y="1729198"/>
            <a:ext cx="8123100" cy="10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Extensions were introduced in iOS 8 along with packageable Dynamic Frameworks.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510450" y="3386998"/>
            <a:ext cx="8123100" cy="10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Some popular ones: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Share | Today | File or Document Provider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Next Steps: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>
                <a:solidFill>
                  <a:srgbClr val="F3F3F3"/>
                </a:solidFill>
              </a:rPr>
              <a:t>Cocoapods 1.0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>
                <a:solidFill>
                  <a:srgbClr val="F3F3F3"/>
                </a:solidFill>
              </a:rPr>
              <a:t>Multiple Image sharing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>
                <a:solidFill>
                  <a:srgbClr val="F3F3F3"/>
                </a:solidFill>
              </a:rPr>
              <a:t>Additional kUTType sharing - URLs, text etc</a:t>
            </a:r>
          </a:p>
          <a:p>
            <a:pPr indent="-228600" lvl="1" marL="914400" rtl="0">
              <a:spcBef>
                <a:spcPts val="0"/>
              </a:spcBef>
              <a:buClr>
                <a:srgbClr val="F3F3F3"/>
              </a:buClr>
              <a:buChar char="○"/>
            </a:pPr>
            <a:r>
              <a:rPr lang="en">
                <a:solidFill>
                  <a:srgbClr val="F3F3F3"/>
                </a:solidFill>
              </a:rPr>
              <a:t>This will handle sharing from Safari too, which gives URL data.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>
                <a:solidFill>
                  <a:srgbClr val="F3F3F3"/>
                </a:solidFill>
              </a:rPr>
              <a:t>Non blocking UI for sharing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Possible other extensions: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>
                <a:solidFill>
                  <a:srgbClr val="F3F3F3"/>
                </a:solidFill>
              </a:rPr>
              <a:t>Today extension to</a:t>
            </a:r>
          </a:p>
          <a:p>
            <a:pPr indent="-228600" lvl="1" marL="914400" rtl="0">
              <a:spcBef>
                <a:spcPts val="0"/>
              </a:spcBef>
              <a:buClr>
                <a:srgbClr val="F3F3F3"/>
              </a:buClr>
              <a:buChar char="○"/>
            </a:pPr>
            <a:r>
              <a:rPr lang="en">
                <a:solidFill>
                  <a:srgbClr val="F3F3F3"/>
                </a:solidFill>
              </a:rPr>
              <a:t>Show recent messages with default reply options</a:t>
            </a:r>
          </a:p>
          <a:p>
            <a:pPr indent="-228600" lvl="1" marL="914400">
              <a:spcBef>
                <a:spcPts val="0"/>
              </a:spcBef>
              <a:buClr>
                <a:srgbClr val="F3F3F3"/>
              </a:buClr>
              <a:buChar char="○"/>
            </a:pPr>
            <a:r>
              <a:rPr lang="en">
                <a:solidFill>
                  <a:srgbClr val="F3F3F3"/>
                </a:solidFill>
              </a:rPr>
              <a:t>Possible chat options (open app on tap)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510450" y="630025"/>
            <a:ext cx="8123100" cy="69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How do you build them?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435175" y="1729198"/>
            <a:ext cx="8123100" cy="10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Go watch the WWDC videos.</a:t>
            </a:r>
          </a:p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510450" y="3386998"/>
            <a:ext cx="8123100" cy="10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Or sit through this boring presentation and then go watch the WWDC videos.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: ../Art/app_extensions_lifecycle_2x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25" y="408425"/>
            <a:ext cx="7835349" cy="3435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6032075" y="4557500"/>
            <a:ext cx="2457600" cy="347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Thanks for the photo apple!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10450" y="1984900"/>
            <a:ext cx="8123100" cy="69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Key theme: Sharing your data between the app and the extension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323550" y="3211350"/>
            <a:ext cx="8496900" cy="159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Extension is a standalone entity. Runs as a separate process.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Cannot talk to app directly.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Share data through 1) App Groups 2) Keychain Sharing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5668925" y="4544950"/>
            <a:ext cx="3055500" cy="347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Thanks again apple! I owe you one.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62" y="439125"/>
            <a:ext cx="8304873" cy="322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510450" y="931125"/>
            <a:ext cx="8123100" cy="69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Sharing your data model layer</a:t>
            </a:r>
          </a:p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510450" y="1754298"/>
            <a:ext cx="8123100" cy="10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Apple recommends extracting your data model into a shared framework to be used by app and extension.</a:t>
            </a:r>
          </a:p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510450" y="3424625"/>
            <a:ext cx="8123100" cy="144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Two ways to achieve that: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Use static libraries linked with cocoapods help. { My way }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Use dynamic (embedded) frameworks. { Or the highway }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subTitle"/>
          </p:nvPr>
        </p:nvSpPr>
        <p:spPr>
          <a:xfrm>
            <a:off x="75275" y="3387000"/>
            <a:ext cx="8993400" cy="15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App extensions cannot access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[UIApplication sharedApplication]</a:t>
            </a:r>
            <a:r>
              <a:rPr lang="en"/>
              <a:t>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Share extensions only get a few seconds to launch.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type="ctrTitle"/>
          </p:nvPr>
        </p:nvSpPr>
        <p:spPr>
          <a:xfrm>
            <a:off x="510450" y="278775"/>
            <a:ext cx="8123100" cy="69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Pro-tips and Tricks </a:t>
            </a:r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435175" y="1265025"/>
            <a:ext cx="8123100" cy="148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If you want to exchange data realtime between app and extension, treat it like IPC. Berkley (Unix) sockets or system notifications can be used to detect changes in core data MOC’s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subTitle"/>
          </p:nvPr>
        </p:nvSpPr>
        <p:spPr>
          <a:xfrm>
            <a:off x="75300" y="3161750"/>
            <a:ext cx="8993400" cy="185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App extensions should also log errors and redirect console logs to file in a shared container. This can be then accessed by main app. Also, ensure auth tokens are not exposed while logging.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rPr lang="en" sz="1800"/>
              <a:t>But you already know this stuff, so 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¯\_(ツ)_/¯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type="ctrTitle"/>
          </p:nvPr>
        </p:nvSpPr>
        <p:spPr>
          <a:xfrm>
            <a:off x="510450" y="278775"/>
            <a:ext cx="8123100" cy="69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Logging</a:t>
            </a:r>
          </a:p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1448250" y="1228975"/>
            <a:ext cx="6247500" cy="125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Log we must. When errors shall occur.</a:t>
            </a:r>
          </a:p>
          <a:p>
            <a:pPr indent="-228600" lvl="0" marL="457200" rtl="0" algn="r">
              <a:spcBef>
                <a:spcPts val="0"/>
              </a:spcBef>
              <a:buChar char="-"/>
            </a:pPr>
            <a:r>
              <a:rPr lang="en"/>
              <a:t>Yoda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