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handoutMasterIdLst>
    <p:handoutMasterId r:id="rId16"/>
  </p:handoutMasterIdLst>
  <p:sldIdLst>
    <p:sldId id="2448" r:id="rId5"/>
    <p:sldId id="2462" r:id="rId6"/>
    <p:sldId id="259" r:id="rId7"/>
    <p:sldId id="2451" r:id="rId8"/>
    <p:sldId id="2450" r:id="rId9"/>
    <p:sldId id="262" r:id="rId10"/>
    <p:sldId id="2453" r:id="rId11"/>
    <p:sldId id="2463" r:id="rId12"/>
    <p:sldId id="2456" r:id="rId13"/>
    <p:sldId id="243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3" autoAdjust="0"/>
  </p:normalViewPr>
  <p:slideViewPr>
    <p:cSldViewPr snapToGrid="0">
      <p:cViewPr varScale="1">
        <p:scale>
          <a:sx n="86" d="100"/>
          <a:sy n="86" d="100"/>
        </p:scale>
        <p:origin x="562" y="67"/>
      </p:cViewPr>
      <p:guideLst>
        <p:guide orient="horz" pos="1992"/>
        <p:guide pos="3840"/>
        <p:guide orient="horz" pos="1416"/>
      </p:guideLst>
    </p:cSldViewPr>
  </p:slideViewPr>
  <p:outlineViewPr>
    <p:cViewPr>
      <p:scale>
        <a:sx n="33" d="100"/>
        <a:sy n="33" d="100"/>
      </p:scale>
      <p:origin x="0" y="-5189"/>
    </p:cViewPr>
  </p:outlineViewPr>
  <p:notesTextViewPr>
    <p:cViewPr>
      <p:scale>
        <a:sx n="1" d="1"/>
        <a:sy n="1" d="1"/>
      </p:scale>
      <p:origin x="0" y="0"/>
    </p:cViewPr>
  </p:notesTextViewPr>
  <p:sorterViewPr>
    <p:cViewPr>
      <p:scale>
        <a:sx n="130" d="100"/>
        <a:sy n="130" d="100"/>
      </p:scale>
      <p:origin x="0" y="-8722"/>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t>2/13/2021</a:t>
            </a:fld>
            <a:endParaRPr lang="en-US" dirty="0"/>
          </a:p>
        </p:txBody>
      </p:sp>
      <p:sp>
        <p:nvSpPr>
          <p:cNvPr id="4" name="Footer Placeholder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t>‹#›</a:t>
            </a:fld>
            <a:endParaRPr lang="en-US" dirty="0"/>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t>2/13/2021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t>‹#›</a:t>
            </a:fld>
            <a:endParaRPr lang="en-US" dirty="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a:t>
            </a:fld>
            <a:endParaRPr lang="en-US" dirty="0"/>
          </a:p>
        </p:txBody>
      </p:sp>
    </p:spTree>
    <p:extLst>
      <p:ext uri="{BB962C8B-B14F-4D97-AF65-F5344CB8AC3E}">
        <p14:creationId xmlns:p14="http://schemas.microsoft.com/office/powerpoint/2010/main" val="1632949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9</a:t>
            </a:fld>
            <a:endParaRPr lang="en-US" dirty="0"/>
          </a:p>
        </p:txBody>
      </p:sp>
    </p:spTree>
    <p:extLst>
      <p:ext uri="{BB962C8B-B14F-4D97-AF65-F5344CB8AC3E}">
        <p14:creationId xmlns:p14="http://schemas.microsoft.com/office/powerpoint/2010/main" val="1632949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p:nvPr>
        </p:nvSpPr>
        <p:spPr>
          <a:xfrm>
            <a:off x="3512343" y="5922140"/>
            <a:ext cx="5167313" cy="518795"/>
          </a:xfrm>
        </p:spPr>
        <p:txBody>
          <a:bodyPr>
            <a:noAutofit/>
          </a:bodyPr>
          <a:lstStyle>
            <a:lvl1pPr marL="0" indent="0" algn="ctr">
              <a:buNone/>
              <a:defRPr sz="1800" spc="300">
                <a:solidFill>
                  <a:schemeClr val="tx1"/>
                </a:solidFill>
              </a:defRPr>
            </a:lvl1pPr>
            <a:lvl2pPr marL="457200" indent="0">
              <a:buNone/>
              <a:defRPr/>
            </a:lvl2pPr>
          </a:lstStyle>
          <a:p>
            <a:pPr lvl="0"/>
            <a:r>
              <a:rPr lang="en-US"/>
              <a:t>Click to edit Master text styles</a:t>
            </a:r>
          </a:p>
        </p:txBody>
      </p:sp>
      <p:sp>
        <p:nvSpPr>
          <p:cNvPr id="7" name="Text Placeholder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4038600" y="3608511"/>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cap="all" baseline="0"/>
            </a:lvl1pPr>
          </a:lstStyle>
          <a:p>
            <a:r>
              <a:rPr lang="en-US" spc="300" dirty="0"/>
              <a:t>ANNUAL REVIEW</a:t>
            </a:r>
          </a:p>
        </p:txBody>
      </p:sp>
      <p:sp>
        <p:nvSpPr>
          <p:cNvPr id="2" name="Title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2445633"/>
            <a:ext cx="11490325" cy="823913"/>
          </a:xfrm>
        </p:spPr>
        <p:txBody>
          <a:bodyPr>
            <a:noAutofit/>
          </a:bodyPr>
          <a:lstStyle>
            <a:lvl1pPr>
              <a:lnSpc>
                <a:spcPct val="150000"/>
              </a:lnSpc>
              <a:spcBef>
                <a:spcPts val="1000"/>
              </a:spcBef>
              <a:defRPr sz="4000" cap="all" spc="300" baseline="0"/>
            </a:lvl1pPr>
          </a:lstStyle>
          <a:p>
            <a:r>
              <a:rPr lang="en-US" dirty="0"/>
              <a:t>Click to edit Master TEXT styles</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58000"/>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1661160"/>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7" name="Title 1">
            <a:extLst>
              <a:ext uri="{FF2B5EF4-FFF2-40B4-BE49-F238E27FC236}">
                <a16:creationId xmlns:a16="http://schemas.microsoft.com/office/drawing/2014/main" id="{76CDEBF2-B5C9-4887-B717-81C3D1A73CA9}"/>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
        <p:nvSpPr>
          <p:cNvPr id="2" name="Rectangle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6" name="Title 5">
            <a:extLst>
              <a:ext uri="{FF2B5EF4-FFF2-40B4-BE49-F238E27FC236}">
                <a16:creationId xmlns:a16="http://schemas.microsoft.com/office/drawing/2014/main" id="{D9074D0F-754F-4F2C-A410-F222D2D2346E}"/>
              </a:ext>
            </a:extLst>
          </p:cNvPr>
          <p:cNvSpPr>
            <a:spLocks noGrp="1"/>
          </p:cNvSpPr>
          <p:nvPr>
            <p:ph type="title" idx="4294967295"/>
          </p:nvPr>
        </p:nvSpPr>
        <p:spPr>
          <a:xfrm>
            <a:off x="702365" y="1660810"/>
            <a:ext cx="10787270" cy="830649"/>
          </a:xfrm>
        </p:spPr>
        <p:txBody>
          <a:bodyPr>
            <a:noAutofit/>
          </a:bodyPr>
          <a:lstStyle/>
          <a:p>
            <a:r>
              <a:rPr lang="en-US" sz="4000" spc="300"/>
              <a:t>Click to edit Master title style</a:t>
            </a:r>
            <a:endParaRPr lang="en-US" sz="4000" spc="300"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 MASTER TEXT STYLES</a:t>
            </a:r>
          </a:p>
        </p:txBody>
      </p:sp>
      <p:sp>
        <p:nvSpPr>
          <p:cNvPr id="31" name="Text Placeholder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588194"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2" name="Text Placeholder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563664" y="3893330"/>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3" name="Text Placeholder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539138"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4" name="Online Image Placeholder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754768" y="3098985"/>
            <a:ext cx="731520" cy="731520"/>
          </a:xfrm>
        </p:spPr>
        <p:txBody>
          <a:bodyPr>
            <a:noAutofit/>
          </a:bodyPr>
          <a:lstStyle>
            <a:lvl1pPr marL="0" indent="0">
              <a:buNone/>
              <a:defRPr/>
            </a:lvl1pPr>
          </a:lstStyle>
          <a:p>
            <a:r>
              <a:rPr lang="en-US" dirty="0"/>
              <a:t>Icon</a:t>
            </a:r>
          </a:p>
        </p:txBody>
      </p:sp>
      <p:sp>
        <p:nvSpPr>
          <p:cNvPr id="35" name="Online Image Placeholder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5730240" y="3098985"/>
            <a:ext cx="731520" cy="731520"/>
          </a:xfrm>
        </p:spPr>
        <p:txBody>
          <a:bodyPr>
            <a:noAutofit/>
          </a:bodyPr>
          <a:lstStyle>
            <a:lvl1pPr marL="0" indent="0">
              <a:buNone/>
              <a:defRPr/>
            </a:lvl1pPr>
          </a:lstStyle>
          <a:p>
            <a:r>
              <a:rPr lang="en-US" dirty="0"/>
              <a:t>Icon</a:t>
            </a:r>
          </a:p>
        </p:txBody>
      </p:sp>
      <p:sp>
        <p:nvSpPr>
          <p:cNvPr id="36" name="Online Image Placeholder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9705712" y="3098985"/>
            <a:ext cx="731520" cy="731520"/>
          </a:xfrm>
        </p:spPr>
        <p:txBody>
          <a:bodyPr>
            <a:noAutofit/>
          </a:bodyPr>
          <a:lstStyle>
            <a:lvl1pPr marL="0" indent="0">
              <a:buNone/>
              <a:defRPr/>
            </a:lvl1pPr>
          </a:lstStyle>
          <a:p>
            <a:r>
              <a:rPr lang="en-US" dirty="0"/>
              <a:t>Icon</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prstGeom prst="parallelogram">
            <a:avLst/>
          </a:prstGeom>
          <a:effectLst/>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19" y="642927"/>
            <a:ext cx="4846320" cy="1435947"/>
          </a:xfrm>
        </p:spPr>
        <p:txBody>
          <a:bodyPr anchor="t">
            <a:noAutofit/>
          </a:bodyPr>
          <a:lstStyle>
            <a:lvl1pPr algn="l">
              <a:lnSpc>
                <a:spcPct val="150000"/>
              </a:lnSpc>
              <a:spcBef>
                <a:spcPts val="1000"/>
              </a:spcBef>
              <a:defRPr sz="5400" baseline="0"/>
            </a:lvl1pPr>
          </a:lstStyle>
          <a:p>
            <a:r>
              <a:rPr lang="en-US" dirty="0"/>
              <a:t>Title</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a:noAutofit/>
          </a:bodyPr>
          <a:lstStyle>
            <a:lvl1pPr marL="0" indent="0">
              <a:buNone/>
              <a:defRPr sz="1800" spc="300"/>
            </a:lvl1pPr>
          </a:lstStyle>
          <a:p>
            <a:pPr lvl="0"/>
            <a:r>
              <a:rPr lang="en-US" dirty="0"/>
              <a:t>CLICK TO EDIT MASTER TEXT STYLES</a:t>
            </a:r>
          </a:p>
        </p:txBody>
      </p:sp>
      <p:sp>
        <p:nvSpPr>
          <p:cNvPr id="3" name="Rectangle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defRPr>
            </a:lvl1pPr>
          </a:lstStyle>
          <a:p>
            <a:pPr marL="0" lvl="0" algn="ctr"/>
            <a:r>
              <a:rPr lang="en-US" dirty="0"/>
              <a:t>CLICK TO EDIT MASTER TEXT STYLES</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46932"/>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2799617"/>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2" name="Title 1">
            <a:extLst>
              <a:ext uri="{FF2B5EF4-FFF2-40B4-BE49-F238E27FC236}">
                <a16:creationId xmlns:a16="http://schemas.microsoft.com/office/drawing/2014/main" id="{3CB0E4A3-5566-43FE-A59F-2C4F4FE7F32A}"/>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ctr"/>
          <a:lstStyle>
            <a:lvl1pPr marL="0" indent="0"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262871"/>
            <a:ext cx="5251450" cy="1661297"/>
          </a:xfrm>
        </p:spPr>
        <p:txBody>
          <a:bodyPr anchor="b"/>
          <a:lstStyle>
            <a:lvl1pPr algn="l">
              <a:defRPr sz="6000" spc="300"/>
            </a:lvl1pPr>
          </a:lstStyle>
          <a:p>
            <a:r>
              <a:rPr lang="en-US" dirty="0"/>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a:noAutofit/>
          </a:bodyPr>
          <a:lstStyle>
            <a:lvl1pPr algn="l">
              <a:defRPr sz="3200" spc="300"/>
            </a:lvl1pPr>
          </a:lstStyle>
          <a:p>
            <a:r>
              <a:rPr lang="en-US" dirty="0"/>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7792279" y="1263841"/>
            <a:ext cx="4018722" cy="4636392"/>
          </a:xfrm>
        </p:spPr>
        <p:txBody>
          <a:bodyPr lIns="0" rIns="0">
            <a:noAutofit/>
          </a:bodyPr>
          <a:lstStyle>
            <a:lvl1pPr>
              <a:lnSpc>
                <a:spcPct val="150000"/>
              </a:lnSpc>
              <a:spcBef>
                <a:spcPts val="500"/>
              </a:spcBef>
              <a:defRPr sz="1600"/>
            </a:lvl1pPr>
            <a:lvl2pPr>
              <a:lnSpc>
                <a:spcPct val="150000"/>
              </a:lnSpc>
              <a:spcBef>
                <a:spcPts val="500"/>
              </a:spcBef>
              <a:defRPr sz="1400"/>
            </a:lvl2pPr>
            <a:lvl3pPr>
              <a:lnSpc>
                <a:spcPct val="150000"/>
              </a:lnSpc>
              <a:spcBef>
                <a:spcPts val="500"/>
              </a:spcBef>
              <a:defRPr sz="1400"/>
            </a:lvl3pPr>
            <a:lvl4pPr>
              <a:lnSpc>
                <a:spcPct val="150000"/>
              </a:lnSpc>
              <a:spcBef>
                <a:spcPts val="500"/>
              </a:spcBef>
              <a:defRPr sz="1200"/>
            </a:lvl4pPr>
            <a:lvl5pPr>
              <a:lnSpc>
                <a:spcPct val="150000"/>
              </a:lnSpc>
              <a:spcBef>
                <a:spcPts val="50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5" name="Picture Placeholder 4">
            <a:extLst>
              <a:ext uri="{FF2B5EF4-FFF2-40B4-BE49-F238E27FC236}">
                <a16:creationId xmlns:a16="http://schemas.microsoft.com/office/drawing/2014/main" id="{D7CA175D-816E-4F70-96CC-8A1FD0EB16CE}"/>
              </a:ext>
            </a:extLst>
          </p:cNvPr>
          <p:cNvSpPr>
            <a:spLocks noGrp="1"/>
          </p:cNvSpPr>
          <p:nvPr>
            <p:ph type="pic" sz="quarter" idx="14"/>
          </p:nvPr>
        </p:nvSpPr>
        <p:spPr>
          <a:xfrm>
            <a:off x="736600" y="365125"/>
            <a:ext cx="2997200" cy="1781979"/>
          </a:xfrm>
        </p:spPr>
        <p:txBody>
          <a:bodyPr>
            <a:noAutofit/>
          </a:bodyPr>
          <a:lstStyle/>
          <a:p>
            <a:r>
              <a:rPr lang="en-US"/>
              <a:t>Click icon to add picture</a:t>
            </a:r>
            <a:endParaRPr lang="en-US" dirty="0"/>
          </a:p>
        </p:txBody>
      </p:sp>
      <p:sp>
        <p:nvSpPr>
          <p:cNvPr id="9" name="Picture Placeholder 4">
            <a:extLst>
              <a:ext uri="{FF2B5EF4-FFF2-40B4-BE49-F238E27FC236}">
                <a16:creationId xmlns:a16="http://schemas.microsoft.com/office/drawing/2014/main" id="{323519C8-24DE-471D-85A9-7A8AFACEC456}"/>
              </a:ext>
            </a:extLst>
          </p:cNvPr>
          <p:cNvSpPr>
            <a:spLocks noGrp="1"/>
          </p:cNvSpPr>
          <p:nvPr>
            <p:ph type="pic" sz="quarter" idx="15"/>
          </p:nvPr>
        </p:nvSpPr>
        <p:spPr>
          <a:xfrm>
            <a:off x="4051300" y="365125"/>
            <a:ext cx="2997200" cy="1781979"/>
          </a:xfrm>
        </p:spPr>
        <p:txBody>
          <a:bodyPr>
            <a:noAutofit/>
          </a:bodyPr>
          <a:lstStyle/>
          <a:p>
            <a:r>
              <a:rPr lang="en-US"/>
              <a:t>Click icon to add picture</a:t>
            </a:r>
            <a:endParaRPr lang="en-US" dirty="0"/>
          </a:p>
        </p:txBody>
      </p:sp>
      <p:sp>
        <p:nvSpPr>
          <p:cNvPr id="10" name="Picture Placeholder 4">
            <a:extLst>
              <a:ext uri="{FF2B5EF4-FFF2-40B4-BE49-F238E27FC236}">
                <a16:creationId xmlns:a16="http://schemas.microsoft.com/office/drawing/2014/main" id="{547F0F1E-7AF5-4B76-928C-7B28010C4F93}"/>
              </a:ext>
            </a:extLst>
          </p:cNvPr>
          <p:cNvSpPr>
            <a:spLocks noGrp="1"/>
          </p:cNvSpPr>
          <p:nvPr>
            <p:ph type="pic" sz="quarter" idx="16"/>
          </p:nvPr>
        </p:nvSpPr>
        <p:spPr>
          <a:xfrm>
            <a:off x="736600" y="2422525"/>
            <a:ext cx="2997200" cy="1781979"/>
          </a:xfrm>
        </p:spPr>
        <p:txBody>
          <a:bodyPr>
            <a:noAutofit/>
          </a:bodyPr>
          <a:lstStyle/>
          <a:p>
            <a:r>
              <a:rPr lang="en-US"/>
              <a:t>Click icon to add picture</a:t>
            </a:r>
            <a:endParaRPr lang="en-US" dirty="0"/>
          </a:p>
        </p:txBody>
      </p:sp>
      <p:sp>
        <p:nvSpPr>
          <p:cNvPr id="11" name="Picture Placeholder 4">
            <a:extLst>
              <a:ext uri="{FF2B5EF4-FFF2-40B4-BE49-F238E27FC236}">
                <a16:creationId xmlns:a16="http://schemas.microsoft.com/office/drawing/2014/main" id="{063D0E8E-9491-4AF0-918D-A0B782C5FD68}"/>
              </a:ext>
            </a:extLst>
          </p:cNvPr>
          <p:cNvSpPr>
            <a:spLocks noGrp="1"/>
          </p:cNvSpPr>
          <p:nvPr>
            <p:ph type="pic" sz="quarter" idx="17"/>
          </p:nvPr>
        </p:nvSpPr>
        <p:spPr>
          <a:xfrm>
            <a:off x="4051300" y="2422525"/>
            <a:ext cx="2997200" cy="1781979"/>
          </a:xfrm>
        </p:spPr>
        <p:txBody>
          <a:bodyPr>
            <a:noAutofit/>
          </a:bodyPr>
          <a:lstStyle/>
          <a:p>
            <a:r>
              <a:rPr lang="en-US"/>
              <a:t>Click icon to add picture</a:t>
            </a:r>
            <a:endParaRPr lang="en-US" dirty="0"/>
          </a:p>
        </p:txBody>
      </p:sp>
      <p:sp>
        <p:nvSpPr>
          <p:cNvPr id="12" name="Picture Placeholder 4">
            <a:extLst>
              <a:ext uri="{FF2B5EF4-FFF2-40B4-BE49-F238E27FC236}">
                <a16:creationId xmlns:a16="http://schemas.microsoft.com/office/drawing/2014/main" id="{042F54CB-9200-4D74-968A-0A3E5871D9E5}"/>
              </a:ext>
            </a:extLst>
          </p:cNvPr>
          <p:cNvSpPr>
            <a:spLocks noGrp="1"/>
          </p:cNvSpPr>
          <p:nvPr>
            <p:ph type="pic" sz="quarter" idx="18"/>
          </p:nvPr>
        </p:nvSpPr>
        <p:spPr>
          <a:xfrm>
            <a:off x="736600" y="4479925"/>
            <a:ext cx="2997200" cy="1781979"/>
          </a:xfrm>
        </p:spPr>
        <p:txBody>
          <a:bodyPr>
            <a:noAutofit/>
          </a:bodyPr>
          <a:lstStyle/>
          <a:p>
            <a:r>
              <a:rPr lang="en-US"/>
              <a:t>Click icon to add picture</a:t>
            </a:r>
            <a:endParaRPr lang="en-US" dirty="0"/>
          </a:p>
        </p:txBody>
      </p:sp>
      <p:sp>
        <p:nvSpPr>
          <p:cNvPr id="13" name="Picture Placeholder 4">
            <a:extLst>
              <a:ext uri="{FF2B5EF4-FFF2-40B4-BE49-F238E27FC236}">
                <a16:creationId xmlns:a16="http://schemas.microsoft.com/office/drawing/2014/main" id="{1D925119-27E3-496E-86BC-23416F94FB61}"/>
              </a:ext>
            </a:extLst>
          </p:cNvPr>
          <p:cNvSpPr>
            <a:spLocks noGrp="1"/>
          </p:cNvSpPr>
          <p:nvPr>
            <p:ph type="pic" sz="quarter" idx="19"/>
          </p:nvPr>
        </p:nvSpPr>
        <p:spPr>
          <a:xfrm>
            <a:off x="4051300" y="4479925"/>
            <a:ext cx="2997200" cy="1781979"/>
          </a:xfrm>
        </p:spPr>
        <p:txBody>
          <a:bodyPr>
            <a:noAutofit/>
          </a:bodyPr>
          <a:lstStyle/>
          <a:p>
            <a:r>
              <a:rPr lang="en-US"/>
              <a:t>Click icon to add picture</a:t>
            </a:r>
            <a:endParaRPr lang="en-US" dirty="0"/>
          </a:p>
        </p:txBody>
      </p:sp>
      <p:sp>
        <p:nvSpPr>
          <p:cNvPr id="4" name="Rectangle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p:nvPr>
        </p:nvSpPr>
        <p:spPr>
          <a:xfrm>
            <a:off x="594519" y="767791"/>
            <a:ext cx="11002962" cy="823913"/>
          </a:xfrm>
        </p:spPr>
        <p:txBody>
          <a:bodyPr>
            <a:noAutofit/>
          </a:bodyPr>
          <a:lstStyle>
            <a:lvl1pPr>
              <a:defRPr sz="4800" spc="300"/>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C179BAC-E989-4203-B9B4-66280365481B}"/>
              </a:ext>
            </a:extLst>
          </p:cNvPr>
          <p:cNvSpPr>
            <a:spLocks noGrp="1"/>
          </p:cNvSpPr>
          <p:nvPr>
            <p:ph type="title"/>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a:defRPr sz="1400" spc="300" baseline="0">
                <a:latin typeface="+mn-lt"/>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19"/>
            <a:ext cx="9234488" cy="2651443"/>
          </a:xfrm>
        </p:spPr>
        <p:txBody>
          <a:bodyPr>
            <a:noAutofit/>
          </a:bodyPr>
          <a:lstStyle>
            <a:lvl1pPr marL="0" indent="0" algn="ctr">
              <a:buNone/>
              <a:defRPr sz="3200"/>
            </a:lvl1pPr>
          </a:lstStyle>
          <a:p>
            <a:pPr lvl="0"/>
            <a:r>
              <a:rPr lang="en-US" dirty="0"/>
              <a:t>CLICK TO EDIT MASTER TEXT STYLES</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0EF11611-8537-47CC-87AC-2E25428B72BA}"/>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19" name="Picture Placeholder 17">
            <a:extLst>
              <a:ext uri="{FF2B5EF4-FFF2-40B4-BE49-F238E27FC236}">
                <a16:creationId xmlns:a16="http://schemas.microsoft.com/office/drawing/2014/main" id="{D1A63A52-1E65-414B-BBC3-D31F515791AC}"/>
              </a:ext>
            </a:extLst>
          </p:cNvPr>
          <p:cNvSpPr>
            <a:spLocks noGrp="1"/>
          </p:cNvSpPr>
          <p:nvPr>
            <p:ph type="pic" sz="quarter" idx="11"/>
          </p:nvPr>
        </p:nvSpPr>
        <p:spPr>
          <a:xfrm>
            <a:off x="6578601" y="1638300"/>
            <a:ext cx="5156200" cy="1892300"/>
          </a:xfrm>
        </p:spPr>
        <p:txBody>
          <a:bodyPr>
            <a:noAutofit/>
          </a:bodyPr>
          <a:lstStyle/>
          <a:p>
            <a:r>
              <a:rPr lang="en-US"/>
              <a:t>Click icon to add picture</a:t>
            </a:r>
            <a:endParaRPr lang="en-US" dirty="0"/>
          </a:p>
        </p:txBody>
      </p:sp>
      <p:sp>
        <p:nvSpPr>
          <p:cNvPr id="18" name="Picture Placeholder 17">
            <a:extLst>
              <a:ext uri="{FF2B5EF4-FFF2-40B4-BE49-F238E27FC236}">
                <a16:creationId xmlns:a16="http://schemas.microsoft.com/office/drawing/2014/main" id="{ED7E0E1A-1E64-4A9A-9C8B-69486BD1123B}"/>
              </a:ext>
            </a:extLst>
          </p:cNvPr>
          <p:cNvSpPr>
            <a:spLocks noGrp="1"/>
          </p:cNvSpPr>
          <p:nvPr>
            <p:ph type="pic" sz="quarter" idx="10"/>
          </p:nvPr>
        </p:nvSpPr>
        <p:spPr>
          <a:xfrm>
            <a:off x="469900" y="1638300"/>
            <a:ext cx="5156200" cy="1892300"/>
          </a:xfrm>
        </p:spPr>
        <p:txBody>
          <a:bodyPr>
            <a:noAutofit/>
          </a:bodyPr>
          <a:lstStyle/>
          <a:p>
            <a:r>
              <a:rPr lang="en-US"/>
              <a:t>Click icon to add picture</a:t>
            </a:r>
            <a:endParaRPr lang="en-US" dirty="0"/>
          </a:p>
        </p:txBody>
      </p:sp>
      <p:sp>
        <p:nvSpPr>
          <p:cNvPr id="10" name="Text Placeholder 3">
            <a:extLst>
              <a:ext uri="{FF2B5EF4-FFF2-40B4-BE49-F238E27FC236}">
                <a16:creationId xmlns:a16="http://schemas.microsoft.com/office/drawing/2014/main" id="{1E462965-19D7-4A65-B394-9AE76A5B4805}"/>
              </a:ext>
            </a:extLst>
          </p:cNvPr>
          <p:cNvSpPr>
            <a:spLocks noGrp="1"/>
          </p:cNvSpPr>
          <p:nvPr>
            <p:ph type="body" idx="1"/>
          </p:nvPr>
        </p:nvSpPr>
        <p:spPr>
          <a:xfrm>
            <a:off x="469107" y="3864355"/>
            <a:ext cx="5157787"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1" name="Content Placeholder 4">
            <a:extLst>
              <a:ext uri="{FF2B5EF4-FFF2-40B4-BE49-F238E27FC236}">
                <a16:creationId xmlns:a16="http://schemas.microsoft.com/office/drawing/2014/main" id="{FAEC14D1-0BEA-4D9A-9D96-A56B6A9B07AC}"/>
              </a:ext>
            </a:extLst>
          </p:cNvPr>
          <p:cNvSpPr>
            <a:spLocks noGrp="1"/>
          </p:cNvSpPr>
          <p:nvPr>
            <p:ph sz="half" idx="2"/>
          </p:nvPr>
        </p:nvSpPr>
        <p:spPr>
          <a:xfrm>
            <a:off x="469107" y="4531139"/>
            <a:ext cx="5157787"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12" name="Text Placeholder 5">
            <a:extLst>
              <a:ext uri="{FF2B5EF4-FFF2-40B4-BE49-F238E27FC236}">
                <a16:creationId xmlns:a16="http://schemas.microsoft.com/office/drawing/2014/main" id="{1507BB47-1AB4-42F2-99FF-453A0622B815}"/>
              </a:ext>
            </a:extLst>
          </p:cNvPr>
          <p:cNvSpPr>
            <a:spLocks noGrp="1"/>
          </p:cNvSpPr>
          <p:nvPr>
            <p:ph type="body" sz="quarter" idx="3"/>
          </p:nvPr>
        </p:nvSpPr>
        <p:spPr>
          <a:xfrm>
            <a:off x="6565107" y="3864355"/>
            <a:ext cx="5183188"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4" name="Content Placeholder 6">
            <a:extLst>
              <a:ext uri="{FF2B5EF4-FFF2-40B4-BE49-F238E27FC236}">
                <a16:creationId xmlns:a16="http://schemas.microsoft.com/office/drawing/2014/main" id="{438D6EEA-A0DB-4B5F-8F41-A9C1F2C094C0}"/>
              </a:ext>
            </a:extLst>
          </p:cNvPr>
          <p:cNvSpPr>
            <a:spLocks noGrp="1"/>
          </p:cNvSpPr>
          <p:nvPr>
            <p:ph sz="quarter" idx="4"/>
          </p:nvPr>
        </p:nvSpPr>
        <p:spPr>
          <a:xfrm>
            <a:off x="6565107" y="4531139"/>
            <a:ext cx="5183188"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20" name="Slide Number Placeholder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id="{6186F91B-547E-43BC-9BCE-04619DAAFEC2}"/>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28" name="Text Placeholder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69506"/>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Picture Placeholder 23">
            <a:extLst>
              <a:ext uri="{FF2B5EF4-FFF2-40B4-BE49-F238E27FC236}">
                <a16:creationId xmlns:a16="http://schemas.microsoft.com/office/drawing/2014/main" id="{2F2918FE-A84E-4303-AEF3-4FD66CDD733E}"/>
              </a:ext>
            </a:extLst>
          </p:cNvPr>
          <p:cNvSpPr>
            <a:spLocks noGrp="1"/>
          </p:cNvSpPr>
          <p:nvPr>
            <p:ph type="pic" sz="quarter" idx="10"/>
          </p:nvPr>
        </p:nvSpPr>
        <p:spPr>
          <a:xfrm>
            <a:off x="960438" y="1624013"/>
            <a:ext cx="3108325" cy="1892300"/>
          </a:xfrm>
        </p:spPr>
        <p:txBody>
          <a:bodyPr>
            <a:noAutofit/>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id="{E2401025-9BC9-4BDD-97DA-CA763CF846BB}"/>
              </a:ext>
            </a:extLst>
          </p:cNvPr>
          <p:cNvSpPr>
            <a:spLocks noGrp="1"/>
          </p:cNvSpPr>
          <p:nvPr>
            <p:ph type="pic" sz="quarter" idx="11"/>
          </p:nvPr>
        </p:nvSpPr>
        <p:spPr>
          <a:xfrm>
            <a:off x="4542155" y="1623219"/>
            <a:ext cx="3108325" cy="1892300"/>
          </a:xfrm>
        </p:spPr>
        <p:txBody>
          <a:bodyPr>
            <a:noAutofit/>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id="{B7C4AAB6-897A-4ABD-AD50-2D86B197E914}"/>
              </a:ext>
            </a:extLst>
          </p:cNvPr>
          <p:cNvSpPr>
            <a:spLocks noGrp="1"/>
          </p:cNvSpPr>
          <p:nvPr>
            <p:ph type="pic" sz="quarter" idx="12"/>
          </p:nvPr>
        </p:nvSpPr>
        <p:spPr>
          <a:xfrm>
            <a:off x="8122920" y="1623219"/>
            <a:ext cx="3108325" cy="1892300"/>
          </a:xfrm>
        </p:spPr>
        <p:txBody>
          <a:bodyPr>
            <a:noAutofit/>
          </a:bodyPr>
          <a:lstStyle/>
          <a:p>
            <a:r>
              <a:rPr lang="en-US"/>
              <a:t>Click icon to add picture</a:t>
            </a:r>
            <a:endParaRPr lang="en-US" dirty="0"/>
          </a:p>
        </p:txBody>
      </p:sp>
      <p:sp>
        <p:nvSpPr>
          <p:cNvPr id="29" name="Text Placeholder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4541837"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8122919"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Slide Number Placeholder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Add a footer</a:t>
            </a:r>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Lst>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microsoft.com/office/2007/relationships/hdphoto" Target="../media/hdphoto3.wdp"/></Relationships>
</file>

<file path=ppt/slides/_rels/slide4.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0.xml"/><Relationship Id="rId4" Type="http://schemas.microsoft.com/office/2007/relationships/hdphoto" Target="../media/hdphoto5.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abstract image">
            <a:extLst>
              <a:ext uri="{FF2B5EF4-FFF2-40B4-BE49-F238E27FC236}">
                <a16:creationId xmlns:a16="http://schemas.microsoft.com/office/drawing/2014/main" id="{9AB29DBC-55D3-49D9-BB44-4936739C4B57}"/>
              </a:ext>
            </a:extLst>
          </p:cNvPr>
          <p:cNvPicPr>
            <a:picLocks noGrp="1" noChangeAspect="1"/>
          </p:cNvPicPr>
          <p:nvPr>
            <p:ph type="pic" sz="quarter" idx="10"/>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a:stretch/>
        </p:blipFill>
        <p:spPr/>
      </p:pic>
      <p:sp>
        <p:nvSpPr>
          <p:cNvPr id="9" name="Title 8">
            <a:extLst>
              <a:ext uri="{FF2B5EF4-FFF2-40B4-BE49-F238E27FC236}">
                <a16:creationId xmlns:a16="http://schemas.microsoft.com/office/drawing/2014/main" id="{79DC1498-E692-42BA-B69F-6D37E6CFACA0}"/>
              </a:ext>
            </a:extLst>
          </p:cNvPr>
          <p:cNvSpPr>
            <a:spLocks noGrp="1"/>
          </p:cNvSpPr>
          <p:nvPr>
            <p:ph type="title"/>
          </p:nvPr>
        </p:nvSpPr>
        <p:spPr/>
        <p:txBody>
          <a:bodyPr/>
          <a:lstStyle/>
          <a:p>
            <a:r>
              <a:rPr lang="en-US" dirty="0"/>
              <a:t>Library management system</a:t>
            </a:r>
          </a:p>
        </p:txBody>
      </p:sp>
      <p:sp>
        <p:nvSpPr>
          <p:cNvPr id="7" name="Text Placeholder 6">
            <a:extLst>
              <a:ext uri="{FF2B5EF4-FFF2-40B4-BE49-F238E27FC236}">
                <a16:creationId xmlns:a16="http://schemas.microsoft.com/office/drawing/2014/main" id="{5D865526-EC39-4780-A2A8-274A80A5C19B}"/>
              </a:ext>
            </a:extLst>
          </p:cNvPr>
          <p:cNvSpPr>
            <a:spLocks noGrp="1"/>
          </p:cNvSpPr>
          <p:nvPr>
            <p:ph type="body" idx="1"/>
          </p:nvPr>
        </p:nvSpPr>
        <p:spPr>
          <a:xfrm>
            <a:off x="4444383" y="3679533"/>
            <a:ext cx="3303234" cy="2366161"/>
          </a:xfrm>
        </p:spPr>
        <p:txBody>
          <a:bodyPr/>
          <a:lstStyle/>
          <a:p>
            <a:pPr algn="l"/>
            <a:r>
              <a:rPr lang="en-US" dirty="0"/>
              <a:t>Prepared by:</a:t>
            </a:r>
            <a:br>
              <a:rPr lang="en-US" dirty="0"/>
            </a:br>
            <a:r>
              <a:rPr lang="en-US" dirty="0"/>
              <a:t>1. </a:t>
            </a:r>
            <a:r>
              <a:rPr lang="en-US" dirty="0" err="1"/>
              <a:t>jahan</a:t>
            </a:r>
            <a:r>
              <a:rPr lang="en-US" dirty="0"/>
              <a:t> </a:t>
            </a:r>
            <a:r>
              <a:rPr lang="en-US" dirty="0" err="1"/>
              <a:t>patel</a:t>
            </a:r>
            <a:br>
              <a:rPr lang="en-US" dirty="0"/>
            </a:br>
            <a:r>
              <a:rPr lang="en-US" dirty="0"/>
              <a:t>2.  Anil </a:t>
            </a:r>
            <a:r>
              <a:rPr lang="en-US" dirty="0" err="1"/>
              <a:t>kumar</a:t>
            </a:r>
            <a:br>
              <a:rPr lang="en-US" dirty="0"/>
            </a:br>
            <a:r>
              <a:rPr lang="en-US" dirty="0"/>
              <a:t>3. Manan </a:t>
            </a:r>
            <a:r>
              <a:rPr lang="en-US" dirty="0" err="1"/>
              <a:t>Goradiya</a:t>
            </a:r>
            <a:br>
              <a:rPr lang="en-US" dirty="0"/>
            </a:br>
            <a:r>
              <a:rPr lang="en-US" dirty="0"/>
              <a:t>4. Ayush </a:t>
            </a:r>
            <a:r>
              <a:rPr lang="en-US" dirty="0" err="1"/>
              <a:t>gupta</a:t>
            </a:r>
            <a:endParaRPr lang="en-US" dirty="0"/>
          </a:p>
        </p:txBody>
      </p:sp>
    </p:spTree>
    <p:extLst>
      <p:ext uri="{BB962C8B-B14F-4D97-AF65-F5344CB8AC3E}">
        <p14:creationId xmlns:p14="http://schemas.microsoft.com/office/powerpoint/2010/main" val="3927832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 name="Picture Placeholder 7" descr="abstract image">
            <a:extLst>
              <a:ext uri="{FF2B5EF4-FFF2-40B4-BE49-F238E27FC236}">
                <a16:creationId xmlns:a16="http://schemas.microsoft.com/office/drawing/2014/main" id="{D5C5EA1B-F06D-4AD1-B526-89C2DF772232}"/>
              </a:ext>
            </a:extLst>
          </p:cNvPr>
          <p:cNvPicPr>
            <a:picLocks noChangeAspect="1"/>
          </p:cNvPicPr>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l="22717" r="45642"/>
          <a:stretch/>
        </p:blipFill>
        <p:spPr>
          <a:xfrm rot="16200000">
            <a:off x="2667001" y="-2666999"/>
            <a:ext cx="6858000" cy="12192000"/>
          </a:xfrm>
          <a:prstGeom prst="rect">
            <a:avLst/>
          </a:prstGeom>
          <a:noFill/>
        </p:spPr>
      </p:pic>
      <p:sp>
        <p:nvSpPr>
          <p:cNvPr id="6" name="Title 5">
            <a:extLst>
              <a:ext uri="{FF2B5EF4-FFF2-40B4-BE49-F238E27FC236}">
                <a16:creationId xmlns:a16="http://schemas.microsoft.com/office/drawing/2014/main" id="{4F7706BE-EF2E-459C-8778-01DDD354C634}"/>
              </a:ext>
            </a:extLst>
          </p:cNvPr>
          <p:cNvSpPr>
            <a:spLocks noGrp="1"/>
          </p:cNvSpPr>
          <p:nvPr>
            <p:ph type="title" idx="4294967295"/>
          </p:nvPr>
        </p:nvSpPr>
        <p:spPr>
          <a:xfrm>
            <a:off x="764509" y="2699497"/>
            <a:ext cx="10787270" cy="830649"/>
          </a:xfrm>
        </p:spPr>
        <p:txBody>
          <a:bodyPr>
            <a:normAutofit/>
          </a:bodyPr>
          <a:lstStyle/>
          <a:p>
            <a:r>
              <a:rPr lang="en-US" sz="4000" spc="300" dirty="0"/>
              <a:t>THANK YOU</a:t>
            </a:r>
          </a:p>
        </p:txBody>
      </p:sp>
      <p:sp>
        <p:nvSpPr>
          <p:cNvPr id="3" name="Text Placeholder 2">
            <a:extLst>
              <a:ext uri="{FF2B5EF4-FFF2-40B4-BE49-F238E27FC236}">
                <a16:creationId xmlns:a16="http://schemas.microsoft.com/office/drawing/2014/main" id="{C747C414-85D9-40D6-9BB3-5AF68A84F413}"/>
              </a:ext>
            </a:extLst>
          </p:cNvPr>
          <p:cNvSpPr>
            <a:spLocks noGrp="1"/>
          </p:cNvSpPr>
          <p:nvPr>
            <p:ph type="body" sz="quarter" idx="12"/>
          </p:nvPr>
        </p:nvSpPr>
        <p:spPr>
          <a:xfrm>
            <a:off x="3512343" y="3921751"/>
            <a:ext cx="5167313" cy="518795"/>
          </a:xfrm>
        </p:spPr>
        <p:txBody>
          <a:bodyPr/>
          <a:lstStyle/>
          <a:p>
            <a:r>
              <a:rPr lang="en-US" dirty="0"/>
              <a:t>From Runtime Terror Team</a:t>
            </a:r>
          </a:p>
        </p:txBody>
      </p:sp>
    </p:spTree>
    <p:extLst>
      <p:ext uri="{BB962C8B-B14F-4D97-AF65-F5344CB8AC3E}">
        <p14:creationId xmlns:p14="http://schemas.microsoft.com/office/powerpoint/2010/main" val="927727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A87B3-0A27-4EE9-979E-B69581E476F0}"/>
              </a:ext>
            </a:extLst>
          </p:cNvPr>
          <p:cNvSpPr>
            <a:spLocks noGrp="1"/>
          </p:cNvSpPr>
          <p:nvPr>
            <p:ph type="title"/>
          </p:nvPr>
        </p:nvSpPr>
        <p:spPr/>
        <p:txBody>
          <a:bodyPr/>
          <a:lstStyle/>
          <a:p>
            <a:r>
              <a:rPr lang="en-US" dirty="0"/>
              <a:t>Agenda</a:t>
            </a:r>
          </a:p>
        </p:txBody>
      </p:sp>
      <p:pic>
        <p:nvPicPr>
          <p:cNvPr id="8" name="Picture Placeholder 7" descr="group of people at a conference table">
            <a:extLst>
              <a:ext uri="{FF2B5EF4-FFF2-40B4-BE49-F238E27FC236}">
                <a16:creationId xmlns:a16="http://schemas.microsoft.com/office/drawing/2014/main" id="{BB76F5AB-0940-46E1-85F9-6A870D7D04C9}"/>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p:pic>
      <p:sp>
        <p:nvSpPr>
          <p:cNvPr id="6" name="Text Placeholder 5">
            <a:extLst>
              <a:ext uri="{FF2B5EF4-FFF2-40B4-BE49-F238E27FC236}">
                <a16:creationId xmlns:a16="http://schemas.microsoft.com/office/drawing/2014/main" id="{F3C89A40-EEAA-43AB-9A3A-B2CFDE450F1B}"/>
              </a:ext>
            </a:extLst>
          </p:cNvPr>
          <p:cNvSpPr>
            <a:spLocks noGrp="1"/>
          </p:cNvSpPr>
          <p:nvPr>
            <p:ph type="body" sz="quarter" idx="15"/>
          </p:nvPr>
        </p:nvSpPr>
        <p:spPr>
          <a:xfrm>
            <a:off x="7068819" y="2078875"/>
            <a:ext cx="4846319" cy="2700252"/>
          </a:xfrm>
        </p:spPr>
        <p:txBody>
          <a:bodyPr/>
          <a:lstStyle/>
          <a:p>
            <a:r>
              <a:rPr lang="en-US" dirty="0"/>
              <a:t>INTRODUCTION</a:t>
            </a:r>
          </a:p>
          <a:p>
            <a:r>
              <a:rPr lang="en-US" dirty="0"/>
              <a:t>FEATURE AND TECHNOLOGY USED</a:t>
            </a:r>
          </a:p>
          <a:p>
            <a:r>
              <a:rPr lang="en-US" dirty="0"/>
              <a:t>BOOKS INFO AND RENTING FEATURE</a:t>
            </a:r>
          </a:p>
          <a:p>
            <a:r>
              <a:rPr lang="en-US" dirty="0"/>
              <a:t>DONATED BOOK FEATURE</a:t>
            </a:r>
          </a:p>
          <a:p>
            <a:r>
              <a:rPr lang="en-US" dirty="0"/>
              <a:t>FIREBASE FIRESTORE(FOR DATABASE)</a:t>
            </a:r>
          </a:p>
          <a:p>
            <a:endParaRPr lang="en-US" dirty="0"/>
          </a:p>
        </p:txBody>
      </p:sp>
      <p:sp>
        <p:nvSpPr>
          <p:cNvPr id="7" name="Slide Number Placeholder 6">
            <a:extLst>
              <a:ext uri="{FF2B5EF4-FFF2-40B4-BE49-F238E27FC236}">
                <a16:creationId xmlns:a16="http://schemas.microsoft.com/office/drawing/2014/main" id="{F29F8048-1E86-48F4-B246-D2F8C54B7EB1}"/>
              </a:ext>
            </a:extLst>
          </p:cNvPr>
          <p:cNvSpPr>
            <a:spLocks noGrp="1"/>
          </p:cNvSpPr>
          <p:nvPr>
            <p:ph type="sldNum" sz="quarter" idx="12"/>
          </p:nvPr>
        </p:nvSpPr>
        <p:spPr/>
        <p:txBody>
          <a:bodyPr/>
          <a:lstStyle/>
          <a:p>
            <a:fld id="{8C2E478F-E849-4A8C-AF1F-CBCC78A7CBFA}" type="slidenum">
              <a:rPr lang="en-US" smtClean="0"/>
              <a:pPr/>
              <a:t>2</a:t>
            </a:fld>
            <a:endParaRPr lang="en-US" dirty="0"/>
          </a:p>
        </p:txBody>
      </p:sp>
    </p:spTree>
    <p:extLst>
      <p:ext uri="{BB962C8B-B14F-4D97-AF65-F5344CB8AC3E}">
        <p14:creationId xmlns:p14="http://schemas.microsoft.com/office/powerpoint/2010/main" val="1649098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3950CF-5BF2-4FB0-A36C-48C194F39E12}"/>
              </a:ext>
            </a:extLst>
          </p:cNvPr>
          <p:cNvSpPr>
            <a:spLocks noGrp="1"/>
          </p:cNvSpPr>
          <p:nvPr>
            <p:ph type="title"/>
          </p:nvPr>
        </p:nvSpPr>
        <p:spPr/>
        <p:txBody>
          <a:bodyPr/>
          <a:lstStyle/>
          <a:p>
            <a:r>
              <a:rPr lang="en-US" dirty="0"/>
              <a:t>INTRODUCTION</a:t>
            </a:r>
          </a:p>
        </p:txBody>
      </p:sp>
      <p:pic>
        <p:nvPicPr>
          <p:cNvPr id="5" name="Picture Placeholder 4" descr="table with various people working on their laptops">
            <a:extLst>
              <a:ext uri="{FF2B5EF4-FFF2-40B4-BE49-F238E27FC236}">
                <a16:creationId xmlns:a16="http://schemas.microsoft.com/office/drawing/2014/main" id="{A0280051-D7F1-4438-B815-F0FF4906D141}"/>
              </a:ext>
            </a:extLst>
          </p:cNvPr>
          <p:cNvPicPr>
            <a:picLocks noGrp="1" noChangeAspect="1"/>
          </p:cNvPicPr>
          <p:nvPr>
            <p:ph type="pic" sz="quarter" idx="14"/>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23617" r="23617"/>
          <a:stretch/>
        </p:blipFill>
        <p:spPr>
          <a:noFill/>
        </p:spPr>
      </p:pic>
      <p:sp>
        <p:nvSpPr>
          <p:cNvPr id="10" name="Text Placeholder 9">
            <a:extLst>
              <a:ext uri="{FF2B5EF4-FFF2-40B4-BE49-F238E27FC236}">
                <a16:creationId xmlns:a16="http://schemas.microsoft.com/office/drawing/2014/main" id="{255FA470-23EB-4512-8FFB-28DDAB08B002}"/>
              </a:ext>
            </a:extLst>
          </p:cNvPr>
          <p:cNvSpPr>
            <a:spLocks noGrp="1"/>
          </p:cNvSpPr>
          <p:nvPr>
            <p:ph type="body" sz="quarter" idx="16"/>
          </p:nvPr>
        </p:nvSpPr>
        <p:spPr>
          <a:xfrm>
            <a:off x="6225539" y="1546138"/>
            <a:ext cx="4249956" cy="491209"/>
          </a:xfrm>
        </p:spPr>
        <p:txBody>
          <a:bodyPr/>
          <a:lstStyle/>
          <a:p>
            <a:r>
              <a:rPr lang="en-US" dirty="0"/>
              <a:t>DESCRIPTION ABOUT THE PROJECT</a:t>
            </a:r>
          </a:p>
        </p:txBody>
      </p:sp>
      <p:sp>
        <p:nvSpPr>
          <p:cNvPr id="9" name="Content Placeholder 8">
            <a:extLst>
              <a:ext uri="{FF2B5EF4-FFF2-40B4-BE49-F238E27FC236}">
                <a16:creationId xmlns:a16="http://schemas.microsoft.com/office/drawing/2014/main" id="{256319DF-036A-473B-95D3-C5F6FF849FD4}"/>
              </a:ext>
            </a:extLst>
          </p:cNvPr>
          <p:cNvSpPr>
            <a:spLocks noGrp="1"/>
          </p:cNvSpPr>
          <p:nvPr>
            <p:ph idx="1"/>
          </p:nvPr>
        </p:nvSpPr>
        <p:spPr>
          <a:xfrm>
            <a:off x="5743305" y="2352583"/>
            <a:ext cx="6027938" cy="3826276"/>
          </a:xfrm>
        </p:spPr>
        <p:txBody>
          <a:bodyPr>
            <a:normAutofit/>
          </a:bodyPr>
          <a:lstStyle/>
          <a:p>
            <a:pPr marL="342900" indent="-342900" algn="l">
              <a:buFont typeface="Wingdings" panose="05000000000000000000" pitchFamily="2" charset="2"/>
              <a:buChar char="Ø"/>
            </a:pPr>
            <a:r>
              <a:rPr lang="en-US" sz="1600" b="0" i="0" dirty="0">
                <a:solidFill>
                  <a:srgbClr val="3B3835"/>
                </a:solidFill>
                <a:effectLst/>
              </a:rPr>
              <a:t>Our project mainly focuses on basic operations in a library like adding new members, new books, updating new information, searching books, etc.</a:t>
            </a:r>
          </a:p>
          <a:p>
            <a:pPr marL="342900" indent="-342900">
              <a:buFont typeface="Wingdings" panose="05000000000000000000" pitchFamily="2" charset="2"/>
              <a:buChar char="Ø"/>
            </a:pPr>
            <a:r>
              <a:rPr lang="en-US" sz="1600" dirty="0">
                <a:solidFill>
                  <a:srgbClr val="3B3835"/>
                </a:solidFill>
              </a:rPr>
              <a:t>T</a:t>
            </a:r>
            <a:r>
              <a:rPr lang="en-US" sz="1600" b="0" i="0" dirty="0">
                <a:solidFill>
                  <a:srgbClr val="3B3835"/>
                </a:solidFill>
                <a:effectLst/>
              </a:rPr>
              <a:t>his application provides the basic functionality of books related information that are available in the library.</a:t>
            </a:r>
          </a:p>
          <a:p>
            <a:pPr marL="342900" indent="-342900">
              <a:buFont typeface="Wingdings" panose="05000000000000000000" pitchFamily="2" charset="2"/>
              <a:buChar char="Ø"/>
            </a:pPr>
            <a:r>
              <a:rPr lang="en-US" sz="1600" b="0" i="0" dirty="0">
                <a:solidFill>
                  <a:srgbClr val="3B3835"/>
                </a:solidFill>
                <a:effectLst/>
              </a:rPr>
              <a:t>Using this web application anyone can donate book to library.</a:t>
            </a:r>
            <a:endParaRPr lang="en-US" sz="1600" dirty="0">
              <a:solidFill>
                <a:srgbClr val="3B3835"/>
              </a:solidFill>
            </a:endParaRPr>
          </a:p>
          <a:p>
            <a:pPr marL="342900" indent="-342900">
              <a:buFont typeface="Wingdings" panose="05000000000000000000" pitchFamily="2" charset="2"/>
              <a:buChar char="Ø"/>
            </a:pPr>
            <a:r>
              <a:rPr lang="en-US" sz="1600" b="0" i="0" dirty="0">
                <a:solidFill>
                  <a:srgbClr val="3B3835"/>
                </a:solidFill>
                <a:effectLst/>
              </a:rPr>
              <a:t>It also provides the ease of keeping a track of book issued, returned and added to library, so that the administration can do their work easily with less error.</a:t>
            </a:r>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3</a:t>
            </a:fld>
            <a:endParaRPr lang="en-US" dirty="0"/>
          </a:p>
        </p:txBody>
      </p:sp>
    </p:spTree>
    <p:extLst>
      <p:ext uri="{BB962C8B-B14F-4D97-AF65-F5344CB8AC3E}">
        <p14:creationId xmlns:p14="http://schemas.microsoft.com/office/powerpoint/2010/main" val="1325373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096000" y="176619"/>
            <a:ext cx="6096000" cy="1527894"/>
          </a:xfrm>
        </p:spPr>
        <p:txBody>
          <a:bodyPr>
            <a:normAutofit fontScale="90000"/>
          </a:bodyPr>
          <a:lstStyle/>
          <a:p>
            <a:r>
              <a:rPr lang="en-US" sz="5000" dirty="0"/>
              <a:t>Features and technology used</a:t>
            </a:r>
          </a:p>
        </p:txBody>
      </p:sp>
      <p:pic>
        <p:nvPicPr>
          <p:cNvPr id="8" name="Picture Placeholder 7" descr="close up of computer code">
            <a:extLst>
              <a:ext uri="{FF2B5EF4-FFF2-40B4-BE49-F238E27FC236}">
                <a16:creationId xmlns:a16="http://schemas.microsoft.com/office/drawing/2014/main" id="{A596BF19-CC58-4709-B5D6-3FC378FDC7BA}"/>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p:pic>
      <p:sp>
        <p:nvSpPr>
          <p:cNvPr id="2" name="Text Placeholder 1">
            <a:extLst>
              <a:ext uri="{FF2B5EF4-FFF2-40B4-BE49-F238E27FC236}">
                <a16:creationId xmlns:a16="http://schemas.microsoft.com/office/drawing/2014/main" id="{B156CAF1-214F-4566-9B0D-DACA1063E8C8}"/>
              </a:ext>
            </a:extLst>
          </p:cNvPr>
          <p:cNvSpPr>
            <a:spLocks noGrp="1"/>
          </p:cNvSpPr>
          <p:nvPr>
            <p:ph type="body" idx="1"/>
          </p:nvPr>
        </p:nvSpPr>
        <p:spPr>
          <a:xfrm>
            <a:off x="6104039" y="1859802"/>
            <a:ext cx="3255465" cy="401658"/>
          </a:xfrm>
        </p:spPr>
        <p:txBody>
          <a:bodyPr/>
          <a:lstStyle/>
          <a:p>
            <a:r>
              <a:rPr lang="en-US" dirty="0"/>
              <a:t>Overall features</a:t>
            </a:r>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p:txBody>
          <a:bodyPr/>
          <a:lstStyle/>
          <a:p>
            <a:fld id="{8C2E478F-E849-4A8C-AF1F-CBCC78A7CBFA}" type="slidenum">
              <a:rPr lang="en-US" smtClean="0"/>
              <a:t>4</a:t>
            </a:fld>
            <a:endParaRPr lang="en-US" dirty="0"/>
          </a:p>
        </p:txBody>
      </p:sp>
      <p:sp>
        <p:nvSpPr>
          <p:cNvPr id="7" name="Text Placeholder 1">
            <a:extLst>
              <a:ext uri="{FF2B5EF4-FFF2-40B4-BE49-F238E27FC236}">
                <a16:creationId xmlns:a16="http://schemas.microsoft.com/office/drawing/2014/main" id="{D5FBB0D2-FD0C-4666-87C4-9B5593964F30}"/>
              </a:ext>
            </a:extLst>
          </p:cNvPr>
          <p:cNvSpPr txBox="1">
            <a:spLocks/>
          </p:cNvSpPr>
          <p:nvPr/>
        </p:nvSpPr>
        <p:spPr>
          <a:xfrm>
            <a:off x="6096000" y="4189164"/>
            <a:ext cx="3255465" cy="401658"/>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p:spPr>
        <p:txBody>
          <a:bodyPr vert="horz" lIns="91440" tIns="45720" rIns="91440" bIns="45720" rtlCol="0" anchor="ctr">
            <a:no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cap="all" spc="600" baseline="0">
                <a:solidFill>
                  <a:schemeClr val="bg1"/>
                </a:solidFill>
                <a:latin typeface="+mn-lt"/>
                <a:ea typeface="+mn-ea"/>
                <a:cs typeface="+mn-cs"/>
              </a:defRPr>
            </a:lvl1pPr>
            <a:lvl2pPr marL="457200" indent="0" algn="l" defTabSz="914400" rtl="0" eaLnBrk="1" latinLnBrk="0" hangingPunct="1">
              <a:lnSpc>
                <a:spcPct val="15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5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5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5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dirty="0"/>
              <a:t>Overall features</a:t>
            </a:r>
          </a:p>
        </p:txBody>
      </p:sp>
      <p:sp>
        <p:nvSpPr>
          <p:cNvPr id="4" name="TextBox 3">
            <a:extLst>
              <a:ext uri="{FF2B5EF4-FFF2-40B4-BE49-F238E27FC236}">
                <a16:creationId xmlns:a16="http://schemas.microsoft.com/office/drawing/2014/main" id="{F754046F-2188-4753-AA42-9094C4472708}"/>
              </a:ext>
            </a:extLst>
          </p:cNvPr>
          <p:cNvSpPr txBox="1"/>
          <p:nvPr/>
        </p:nvSpPr>
        <p:spPr>
          <a:xfrm>
            <a:off x="6096000" y="2502819"/>
            <a:ext cx="5692820" cy="1477328"/>
          </a:xfrm>
          <a:prstGeom prst="rect">
            <a:avLst/>
          </a:prstGeom>
          <a:noFill/>
        </p:spPr>
        <p:txBody>
          <a:bodyPr wrap="square" rtlCol="0">
            <a:spAutoFit/>
          </a:bodyPr>
          <a:lstStyle/>
          <a:p>
            <a:pPr marL="342900" indent="-342900">
              <a:buAutoNum type="arabicPeriod"/>
            </a:pPr>
            <a:r>
              <a:rPr lang="en-IN" dirty="0"/>
              <a:t>Book Information provider (further explained).</a:t>
            </a:r>
          </a:p>
          <a:p>
            <a:pPr marL="342900" indent="-342900">
              <a:buAutoNum type="arabicPeriod"/>
            </a:pPr>
            <a:endParaRPr lang="en-IN" dirty="0"/>
          </a:p>
          <a:p>
            <a:pPr marL="342900" indent="-342900">
              <a:buAutoNum type="arabicPeriod"/>
            </a:pPr>
            <a:r>
              <a:rPr lang="en-IN" dirty="0"/>
              <a:t>Renting and status of book (further explained).</a:t>
            </a:r>
          </a:p>
          <a:p>
            <a:pPr marL="342900" indent="-342900">
              <a:buAutoNum type="arabicPeriod"/>
            </a:pPr>
            <a:endParaRPr lang="en-IN" dirty="0"/>
          </a:p>
          <a:p>
            <a:pPr marL="342900" indent="-342900">
              <a:buAutoNum type="arabicPeriod"/>
            </a:pPr>
            <a:r>
              <a:rPr lang="en-IN" dirty="0"/>
              <a:t>Donating book (further explained).</a:t>
            </a:r>
          </a:p>
        </p:txBody>
      </p:sp>
      <p:sp>
        <p:nvSpPr>
          <p:cNvPr id="9" name="TextBox 8">
            <a:extLst>
              <a:ext uri="{FF2B5EF4-FFF2-40B4-BE49-F238E27FC236}">
                <a16:creationId xmlns:a16="http://schemas.microsoft.com/office/drawing/2014/main" id="{C434D182-FC9A-41B9-A045-C21367D2FC43}"/>
              </a:ext>
            </a:extLst>
          </p:cNvPr>
          <p:cNvSpPr txBox="1"/>
          <p:nvPr/>
        </p:nvSpPr>
        <p:spPr>
          <a:xfrm>
            <a:off x="6104039" y="4990708"/>
            <a:ext cx="5533445" cy="1477328"/>
          </a:xfrm>
          <a:prstGeom prst="rect">
            <a:avLst/>
          </a:prstGeom>
          <a:noFill/>
        </p:spPr>
        <p:txBody>
          <a:bodyPr wrap="square" rtlCol="0">
            <a:spAutoFit/>
          </a:bodyPr>
          <a:lstStyle/>
          <a:p>
            <a:pPr marL="342900" indent="-342900">
              <a:buAutoNum type="arabicPeriod"/>
            </a:pPr>
            <a:r>
              <a:rPr lang="en-IN" dirty="0"/>
              <a:t>HTML, CSS and JavaScript,</a:t>
            </a:r>
          </a:p>
          <a:p>
            <a:pPr marL="342900" indent="-342900">
              <a:buAutoNum type="arabicPeriod"/>
            </a:pPr>
            <a:endParaRPr lang="en-IN" dirty="0"/>
          </a:p>
          <a:p>
            <a:pPr marL="342900" indent="-342900">
              <a:buAutoNum type="arabicPeriod"/>
            </a:pPr>
            <a:r>
              <a:rPr lang="en-IN" dirty="0"/>
              <a:t>Node.js framework, and</a:t>
            </a:r>
          </a:p>
          <a:p>
            <a:pPr marL="342900" indent="-342900">
              <a:buAutoNum type="arabicPeriod"/>
            </a:pPr>
            <a:endParaRPr lang="en-IN" dirty="0"/>
          </a:p>
          <a:p>
            <a:pPr marL="342900" indent="-342900">
              <a:buAutoNum type="arabicPeriod"/>
            </a:pPr>
            <a:r>
              <a:rPr lang="en-IN" dirty="0"/>
              <a:t>Firebase firestore.</a:t>
            </a:r>
          </a:p>
        </p:txBody>
      </p:sp>
    </p:spTree>
    <p:extLst>
      <p:ext uri="{BB962C8B-B14F-4D97-AF65-F5344CB8AC3E}">
        <p14:creationId xmlns:p14="http://schemas.microsoft.com/office/powerpoint/2010/main" val="2944765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close up of computer code">
            <a:extLst>
              <a:ext uri="{FF2B5EF4-FFF2-40B4-BE49-F238E27FC236}">
                <a16:creationId xmlns:a16="http://schemas.microsoft.com/office/drawing/2014/main" id="{1D5DB266-C804-437C-AED7-3D057820D244}"/>
              </a:ext>
            </a:extLst>
          </p:cNvPr>
          <p:cNvPicPr>
            <a:picLocks noGrp="1" noChangeAspect="1"/>
          </p:cNvPicPr>
          <p:nvPr>
            <p:ph type="pic" sz="quarter" idx="10"/>
          </p:nvPr>
        </p:nvPicPr>
        <p:blipFill rotWithShape="1">
          <a:blip r:embed="rId2">
            <a:alphaModFix amt="35000"/>
            <a:extLst>
              <a:ext uri="{BEBA8EAE-BF5A-486C-A8C5-ECC9F3942E4B}">
                <a14:imgProps xmlns:a14="http://schemas.microsoft.com/office/drawing/2010/main">
                  <a14:imgLayer r:embed="rId3">
                    <a14:imgEffect>
                      <a14:saturation sat="0"/>
                    </a14:imgEffect>
                  </a14:imgLayer>
                </a14:imgProps>
              </a:ext>
            </a:extLst>
          </a:blip>
          <a:srcRect t="7813" b="7813"/>
          <a:stretch/>
        </p:blipFill>
        <p:spPr/>
      </p:pic>
      <p:sp>
        <p:nvSpPr>
          <p:cNvPr id="5" name="Title 4">
            <a:extLst>
              <a:ext uri="{FF2B5EF4-FFF2-40B4-BE49-F238E27FC236}">
                <a16:creationId xmlns:a16="http://schemas.microsoft.com/office/drawing/2014/main" id="{14AB6F96-E5E8-4B40-A18C-2D078D1C2D4F}"/>
              </a:ext>
            </a:extLst>
          </p:cNvPr>
          <p:cNvSpPr>
            <a:spLocks noGrp="1"/>
          </p:cNvSpPr>
          <p:nvPr>
            <p:ph type="title"/>
          </p:nvPr>
        </p:nvSpPr>
        <p:spPr>
          <a:xfrm>
            <a:off x="281321" y="5626075"/>
            <a:ext cx="4114800" cy="421480"/>
          </a:xfrm>
        </p:spPr>
        <p:txBody>
          <a:bodyPr>
            <a:normAutofit/>
          </a:bodyPr>
          <a:lstStyle/>
          <a:p>
            <a:r>
              <a:rPr lang="en-US" dirty="0"/>
              <a:t>Info section</a:t>
            </a:r>
          </a:p>
        </p:txBody>
      </p:sp>
      <p:sp>
        <p:nvSpPr>
          <p:cNvPr id="2" name="Text Placeholder 1">
            <a:extLst>
              <a:ext uri="{FF2B5EF4-FFF2-40B4-BE49-F238E27FC236}">
                <a16:creationId xmlns:a16="http://schemas.microsoft.com/office/drawing/2014/main" id="{DAF72BBC-FC90-4B63-96CA-ABED853DBAD0}"/>
              </a:ext>
            </a:extLst>
          </p:cNvPr>
          <p:cNvSpPr>
            <a:spLocks noGrp="1"/>
          </p:cNvSpPr>
          <p:nvPr>
            <p:ph type="body" sz="quarter" idx="11"/>
          </p:nvPr>
        </p:nvSpPr>
        <p:spPr>
          <a:xfrm>
            <a:off x="1478756" y="366562"/>
            <a:ext cx="9234488" cy="916807"/>
          </a:xfrm>
        </p:spPr>
        <p:txBody>
          <a:bodyPr/>
          <a:lstStyle/>
          <a:p>
            <a:r>
              <a:rPr lang="en-US" dirty="0"/>
              <a:t>BOOK INFO PROVIDER</a:t>
            </a:r>
          </a:p>
        </p:txBody>
      </p:sp>
      <p:sp>
        <p:nvSpPr>
          <p:cNvPr id="3" name="TextBox 2">
            <a:extLst>
              <a:ext uri="{FF2B5EF4-FFF2-40B4-BE49-F238E27FC236}">
                <a16:creationId xmlns:a16="http://schemas.microsoft.com/office/drawing/2014/main" id="{74F35EE8-7BF6-43F4-B732-B326187A483B}"/>
              </a:ext>
            </a:extLst>
          </p:cNvPr>
          <p:cNvSpPr txBox="1"/>
          <p:nvPr/>
        </p:nvSpPr>
        <p:spPr>
          <a:xfrm>
            <a:off x="872893" y="2139517"/>
            <a:ext cx="10446214" cy="2031325"/>
          </a:xfrm>
          <a:prstGeom prst="rect">
            <a:avLst/>
          </a:prstGeom>
          <a:noFill/>
        </p:spPr>
        <p:txBody>
          <a:bodyPr wrap="square" rtlCol="0">
            <a:spAutoFit/>
          </a:bodyPr>
          <a:lstStyle/>
          <a:p>
            <a:pPr marL="285750" indent="-285750">
              <a:buFont typeface="Wingdings" panose="05000000000000000000" pitchFamily="2" charset="2"/>
              <a:buChar char="Ø"/>
            </a:pPr>
            <a:r>
              <a:rPr lang="en-IN" dirty="0"/>
              <a:t>Book Info: In this section user can find the information of the book like name, last date issued, issued by and all the  other necessary information, which a user must require to know about the current book status.</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As we thought this might be helpful to each and every user in the aspect of their time. Any user using this can save his/her time by not just going into the library and started to find the book in spite of that the book he/she is finding  is not available in the library.</a:t>
            </a:r>
          </a:p>
        </p:txBody>
      </p:sp>
    </p:spTree>
    <p:extLst>
      <p:ext uri="{BB962C8B-B14F-4D97-AF65-F5344CB8AC3E}">
        <p14:creationId xmlns:p14="http://schemas.microsoft.com/office/powerpoint/2010/main" val="839779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2">
            <a:extLst>
              <a:ext uri="{FF2B5EF4-FFF2-40B4-BE49-F238E27FC236}">
                <a16:creationId xmlns:a16="http://schemas.microsoft.com/office/drawing/2014/main" id="{93863800-85E5-44A7-96E9-521CE882616B}"/>
              </a:ext>
            </a:extLst>
          </p:cNvPr>
          <p:cNvSpPr>
            <a:spLocks noGrp="1"/>
          </p:cNvSpPr>
          <p:nvPr>
            <p:ph type="title"/>
          </p:nvPr>
        </p:nvSpPr>
        <p:spPr>
          <a:xfrm>
            <a:off x="594519" y="161478"/>
            <a:ext cx="11002962" cy="1304544"/>
          </a:xfrm>
        </p:spPr>
        <p:txBody>
          <a:bodyPr anchor="ctr">
            <a:normAutofit/>
          </a:bodyPr>
          <a:lstStyle/>
          <a:p>
            <a:pPr algn="ctr"/>
            <a:r>
              <a:rPr lang="en-US" sz="4800" spc="300" dirty="0"/>
              <a:t>Entry, issuing and renting</a:t>
            </a:r>
          </a:p>
        </p:txBody>
      </p:sp>
      <p:sp>
        <p:nvSpPr>
          <p:cNvPr id="4" name="Text Placeholder 3">
            <a:extLst>
              <a:ext uri="{FF2B5EF4-FFF2-40B4-BE49-F238E27FC236}">
                <a16:creationId xmlns:a16="http://schemas.microsoft.com/office/drawing/2014/main" id="{CC409A73-2FDB-4725-9558-77B4ACF929B3}"/>
              </a:ext>
            </a:extLst>
          </p:cNvPr>
          <p:cNvSpPr>
            <a:spLocks noGrp="1"/>
          </p:cNvSpPr>
          <p:nvPr>
            <p:ph type="body" idx="1"/>
          </p:nvPr>
        </p:nvSpPr>
        <p:spPr>
          <a:xfrm>
            <a:off x="6391482" y="4036633"/>
            <a:ext cx="5157787" cy="494506"/>
          </a:xfrm>
        </p:spPr>
        <p:txBody>
          <a:bodyPr>
            <a:normAutofit fontScale="92500" lnSpcReduction="20000"/>
          </a:bodyPr>
          <a:lstStyle/>
          <a:p>
            <a:r>
              <a:rPr lang="en-US" spc="300" dirty="0">
                <a:solidFill>
                  <a:schemeClr val="tx1"/>
                </a:solidFill>
              </a:rPr>
              <a:t>Renting Section:</a:t>
            </a:r>
          </a:p>
        </p:txBody>
      </p:sp>
      <p:sp>
        <p:nvSpPr>
          <p:cNvPr id="6" name="Text Placeholder 5">
            <a:extLst>
              <a:ext uri="{FF2B5EF4-FFF2-40B4-BE49-F238E27FC236}">
                <a16:creationId xmlns:a16="http://schemas.microsoft.com/office/drawing/2014/main" id="{5FBB0776-0624-4A97-8BD3-03CF602288BA}"/>
              </a:ext>
            </a:extLst>
          </p:cNvPr>
          <p:cNvSpPr>
            <a:spLocks noGrp="1"/>
          </p:cNvSpPr>
          <p:nvPr>
            <p:ph type="body" sz="quarter" idx="3"/>
          </p:nvPr>
        </p:nvSpPr>
        <p:spPr>
          <a:xfrm>
            <a:off x="3504406" y="1566367"/>
            <a:ext cx="5183188" cy="494506"/>
          </a:xfrm>
        </p:spPr>
        <p:txBody>
          <a:bodyPr>
            <a:normAutofit fontScale="92500" lnSpcReduction="20000"/>
          </a:bodyPr>
          <a:lstStyle/>
          <a:p>
            <a:r>
              <a:rPr lang="en-US" spc="300" dirty="0"/>
              <a:t>Entry Section:</a:t>
            </a:r>
            <a:endParaRPr lang="en-US" spc="300" dirty="0">
              <a:solidFill>
                <a:schemeClr val="tx1"/>
              </a:solidFill>
            </a:endParaRPr>
          </a:p>
        </p:txBody>
      </p:sp>
      <p:sp>
        <p:nvSpPr>
          <p:cNvPr id="5" name="Content Placeholder 4">
            <a:extLst>
              <a:ext uri="{FF2B5EF4-FFF2-40B4-BE49-F238E27FC236}">
                <a16:creationId xmlns:a16="http://schemas.microsoft.com/office/drawing/2014/main" id="{56D0F54D-A602-4D35-8BE1-6B9BE8078989}"/>
              </a:ext>
            </a:extLst>
          </p:cNvPr>
          <p:cNvSpPr>
            <a:spLocks noGrp="1"/>
          </p:cNvSpPr>
          <p:nvPr>
            <p:ph sz="half" idx="2"/>
          </p:nvPr>
        </p:nvSpPr>
        <p:spPr>
          <a:xfrm>
            <a:off x="6439694" y="4657378"/>
            <a:ext cx="5157787" cy="2039144"/>
          </a:xfrm>
        </p:spPr>
        <p:txBody>
          <a:bodyPr>
            <a:normAutofit/>
          </a:bodyPr>
          <a:lstStyle/>
          <a:p>
            <a:pPr marL="0" indent="0">
              <a:lnSpc>
                <a:spcPct val="100000"/>
              </a:lnSpc>
              <a:buNone/>
            </a:pPr>
            <a:r>
              <a:rPr lang="en-US" sz="1400" dirty="0">
                <a:solidFill>
                  <a:schemeClr val="tx1"/>
                </a:solidFill>
              </a:rPr>
              <a:t>In this section a user can issue a book even if they are not the member for </a:t>
            </a:r>
            <a:r>
              <a:rPr lang="en-US" sz="1400">
                <a:solidFill>
                  <a:schemeClr val="tx1"/>
                </a:solidFill>
              </a:rPr>
              <a:t>the library.</a:t>
            </a:r>
            <a:endParaRPr lang="en-US" sz="1400" dirty="0">
              <a:solidFill>
                <a:schemeClr val="tx1"/>
              </a:solidFill>
            </a:endParaRPr>
          </a:p>
        </p:txBody>
      </p:sp>
      <p:sp>
        <p:nvSpPr>
          <p:cNvPr id="7" name="Content Placeholder 6">
            <a:extLst>
              <a:ext uri="{FF2B5EF4-FFF2-40B4-BE49-F238E27FC236}">
                <a16:creationId xmlns:a16="http://schemas.microsoft.com/office/drawing/2014/main" id="{EFFBC808-1837-4C36-BFF0-135B8C1042A2}"/>
              </a:ext>
            </a:extLst>
          </p:cNvPr>
          <p:cNvSpPr>
            <a:spLocks noGrp="1"/>
          </p:cNvSpPr>
          <p:nvPr>
            <p:ph sz="quarter" idx="4"/>
          </p:nvPr>
        </p:nvSpPr>
        <p:spPr>
          <a:xfrm>
            <a:off x="3504406" y="2060873"/>
            <a:ext cx="5183188" cy="2039144"/>
          </a:xfrm>
        </p:spPr>
        <p:txBody>
          <a:bodyPr>
            <a:normAutofit/>
          </a:bodyPr>
          <a:lstStyle/>
          <a:p>
            <a:pPr marL="0" indent="0">
              <a:lnSpc>
                <a:spcPct val="100000"/>
              </a:lnSpc>
              <a:buNone/>
            </a:pPr>
            <a:r>
              <a:rPr lang="en-US" sz="1800" dirty="0">
                <a:solidFill>
                  <a:schemeClr val="tx1"/>
                </a:solidFill>
              </a:rPr>
              <a:t>In this section the user can enter the book details like book name, author name, category of book and other necessary details. So, that another user using the same tool can easily get the information about particular book easily.</a:t>
            </a:r>
          </a:p>
        </p:txBody>
      </p:sp>
      <p:sp>
        <p:nvSpPr>
          <p:cNvPr id="16" name="Slide Number Placeholder 15">
            <a:extLst>
              <a:ext uri="{FF2B5EF4-FFF2-40B4-BE49-F238E27FC236}">
                <a16:creationId xmlns:a16="http://schemas.microsoft.com/office/drawing/2014/main" id="{8E69FE38-B9E0-4441-8A00-92DDB88DF02C}"/>
              </a:ext>
            </a:extLst>
          </p:cNvPr>
          <p:cNvSpPr>
            <a:spLocks noGrp="1"/>
          </p:cNvSpPr>
          <p:nvPr>
            <p:ph type="sldNum" sz="quarter" idx="12"/>
          </p:nvPr>
        </p:nvSpPr>
        <p:spPr/>
        <p:txBody>
          <a:bodyPr/>
          <a:lstStyle/>
          <a:p>
            <a:fld id="{8C2E478F-E849-4A8C-AF1F-CBCC78A7CBFA}" type="slidenum">
              <a:rPr lang="en-US" smtClean="0"/>
              <a:t>6</a:t>
            </a:fld>
            <a:endParaRPr lang="en-US" dirty="0"/>
          </a:p>
        </p:txBody>
      </p:sp>
      <p:sp>
        <p:nvSpPr>
          <p:cNvPr id="17" name="Text Placeholder 3">
            <a:extLst>
              <a:ext uri="{FF2B5EF4-FFF2-40B4-BE49-F238E27FC236}">
                <a16:creationId xmlns:a16="http://schemas.microsoft.com/office/drawing/2014/main" id="{795C204E-947B-4B1B-AB75-C378FE03274B}"/>
              </a:ext>
            </a:extLst>
          </p:cNvPr>
          <p:cNvSpPr txBox="1">
            <a:spLocks/>
          </p:cNvSpPr>
          <p:nvPr/>
        </p:nvSpPr>
        <p:spPr>
          <a:xfrm>
            <a:off x="594520" y="4036633"/>
            <a:ext cx="5157787" cy="494506"/>
          </a:xfrm>
          <a:prstGeom prst="rect">
            <a:avLst/>
          </a:prstGeom>
        </p:spPr>
        <p:txBody>
          <a:bodyPr vert="horz" lIns="91440" tIns="45720" rIns="91440" bIns="45720" rtlCol="0">
            <a:normAutofit fontScale="92500" lnSpcReduction="20000"/>
          </a:bodyPr>
          <a:lstStyle>
            <a:lvl1pPr marL="0" indent="0" algn="l" defTabSz="914400" rtl="0" eaLnBrk="1" latinLnBrk="0" hangingPunct="1">
              <a:lnSpc>
                <a:spcPct val="150000"/>
              </a:lnSpc>
              <a:spcBef>
                <a:spcPts val="1000"/>
              </a:spcBef>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pc="300" dirty="0"/>
              <a:t>Issuing Section:</a:t>
            </a:r>
          </a:p>
        </p:txBody>
      </p:sp>
      <p:sp>
        <p:nvSpPr>
          <p:cNvPr id="18" name="Content Placeholder 4">
            <a:extLst>
              <a:ext uri="{FF2B5EF4-FFF2-40B4-BE49-F238E27FC236}">
                <a16:creationId xmlns:a16="http://schemas.microsoft.com/office/drawing/2014/main" id="{158BE611-E869-44B9-AF4D-F175756094F5}"/>
              </a:ext>
            </a:extLst>
          </p:cNvPr>
          <p:cNvSpPr txBox="1">
            <a:spLocks/>
          </p:cNvSpPr>
          <p:nvPr/>
        </p:nvSpPr>
        <p:spPr>
          <a:xfrm>
            <a:off x="594520" y="4657378"/>
            <a:ext cx="5157787" cy="2039144"/>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800" dirty="0"/>
              <a:t>In this section user can issue a book alike pre-booking and enter the required details necessary for the administration for the records.</a:t>
            </a:r>
          </a:p>
        </p:txBody>
      </p:sp>
    </p:spTree>
    <p:extLst>
      <p:ext uri="{BB962C8B-B14F-4D97-AF65-F5344CB8AC3E}">
        <p14:creationId xmlns:p14="http://schemas.microsoft.com/office/powerpoint/2010/main" val="1619265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A457865-6CE4-48F7-9DE8-065695261810}"/>
              </a:ext>
              <a:ext uri="{C183D7F6-B498-43B3-948B-1728B52AA6E4}">
                <adec:decorative xmlns:adec="http://schemas.microsoft.com/office/drawing/2017/decorative" val="1"/>
              </a:ext>
            </a:extLst>
          </p:cNvPr>
          <p:cNvSpPr/>
          <p:nvPr/>
        </p:nvSpPr>
        <p:spPr>
          <a:xfrm>
            <a:off x="594519" y="1463367"/>
            <a:ext cx="11002961" cy="557784"/>
          </a:xfrm>
          <a:prstGeom prst="rect">
            <a:avLst/>
          </a:prstGeom>
          <a:gradFill flip="none" rotWithShape="1">
            <a:gsLst>
              <a:gs pos="0">
                <a:schemeClr val="accent5"/>
              </a:gs>
              <a:gs pos="100000">
                <a:schemeClr val="accent2">
                  <a:lumMod val="98000"/>
                  <a:lumOff val="2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 RISE BY LIFTING OTHERS.</a:t>
            </a:r>
          </a:p>
        </p:txBody>
      </p:sp>
      <p:sp>
        <p:nvSpPr>
          <p:cNvPr id="4" name="Title 3">
            <a:extLst>
              <a:ext uri="{FF2B5EF4-FFF2-40B4-BE49-F238E27FC236}">
                <a16:creationId xmlns:a16="http://schemas.microsoft.com/office/drawing/2014/main" id="{16300B5C-7AD0-42EE-A289-DB61F249073A}"/>
              </a:ext>
            </a:extLst>
          </p:cNvPr>
          <p:cNvSpPr>
            <a:spLocks noGrp="1"/>
          </p:cNvSpPr>
          <p:nvPr>
            <p:ph type="title"/>
          </p:nvPr>
        </p:nvSpPr>
        <p:spPr>
          <a:xfrm>
            <a:off x="594519" y="511117"/>
            <a:ext cx="11002962" cy="823913"/>
          </a:xfrm>
        </p:spPr>
        <p:txBody>
          <a:bodyPr>
            <a:normAutofit/>
          </a:bodyPr>
          <a:lstStyle/>
          <a:p>
            <a:r>
              <a:rPr lang="en-US" sz="4800" spc="300" dirty="0"/>
              <a:t>Donating feature</a:t>
            </a:r>
            <a:endParaRPr lang="en-US" sz="4800" dirty="0"/>
          </a:p>
        </p:txBody>
      </p:sp>
      <p:sp>
        <p:nvSpPr>
          <p:cNvPr id="6" name="Slide Number Placeholder 5">
            <a:extLst>
              <a:ext uri="{FF2B5EF4-FFF2-40B4-BE49-F238E27FC236}">
                <a16:creationId xmlns:a16="http://schemas.microsoft.com/office/drawing/2014/main" id="{762668FB-51EF-473B-89E5-AB8206BF498C}"/>
              </a:ext>
            </a:extLst>
          </p:cNvPr>
          <p:cNvSpPr>
            <a:spLocks noGrp="1"/>
          </p:cNvSpPr>
          <p:nvPr>
            <p:ph type="sldNum" sz="quarter" idx="11"/>
          </p:nvPr>
        </p:nvSpPr>
        <p:spPr/>
        <p:txBody>
          <a:bodyPr/>
          <a:lstStyle/>
          <a:p>
            <a:fld id="{8C2E478F-E849-4A8C-AF1F-CBCC78A7CBFA}" type="slidenum">
              <a:rPr lang="en-US" smtClean="0"/>
              <a:t>7</a:t>
            </a:fld>
            <a:endParaRPr lang="en-US" dirty="0"/>
          </a:p>
        </p:txBody>
      </p:sp>
      <p:sp>
        <p:nvSpPr>
          <p:cNvPr id="8" name="TextBox 7">
            <a:extLst>
              <a:ext uri="{FF2B5EF4-FFF2-40B4-BE49-F238E27FC236}">
                <a16:creationId xmlns:a16="http://schemas.microsoft.com/office/drawing/2014/main" id="{786DF393-266E-4C15-A760-1B8CD34CD5B9}"/>
              </a:ext>
            </a:extLst>
          </p:cNvPr>
          <p:cNvSpPr txBox="1"/>
          <p:nvPr/>
        </p:nvSpPr>
        <p:spPr>
          <a:xfrm>
            <a:off x="1029476" y="2516978"/>
            <a:ext cx="10133045" cy="3693319"/>
          </a:xfrm>
          <a:prstGeom prst="rect">
            <a:avLst/>
          </a:prstGeom>
          <a:noFill/>
        </p:spPr>
        <p:txBody>
          <a:bodyPr wrap="square" rtlCol="0">
            <a:spAutoFit/>
          </a:bodyPr>
          <a:lstStyle/>
          <a:p>
            <a:pPr marL="285750" indent="-285750">
              <a:buFont typeface="Wingdings" panose="05000000000000000000" pitchFamily="2" charset="2"/>
              <a:buChar char="Ø"/>
            </a:pPr>
            <a:r>
              <a:rPr lang="en-IN" dirty="0"/>
              <a:t>This feature of the web app allows anyone to donate book to library, so that it can be reused by the students.</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So, basically this feature is very useful in order to save books by not wasting or throwing into the garbage.</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This feature provides user a GUI interface where he/she has to type few details, i.e., name of the book, category of book, book author name in order to donate the book.</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After providing proper data these details will going to be stored in the library database.</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Then, the donated books will be shown with different status normally like already having books to the students/faculties.</a:t>
            </a:r>
          </a:p>
        </p:txBody>
      </p:sp>
    </p:spTree>
    <p:extLst>
      <p:ext uri="{BB962C8B-B14F-4D97-AF65-F5344CB8AC3E}">
        <p14:creationId xmlns:p14="http://schemas.microsoft.com/office/powerpoint/2010/main" val="2129108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FADCE-A8D3-40CF-95EC-112ABFFFBDB9}"/>
              </a:ext>
            </a:extLst>
          </p:cNvPr>
          <p:cNvSpPr>
            <a:spLocks noGrp="1"/>
          </p:cNvSpPr>
          <p:nvPr>
            <p:ph type="title"/>
          </p:nvPr>
        </p:nvSpPr>
        <p:spPr/>
        <p:txBody>
          <a:bodyPr/>
          <a:lstStyle/>
          <a:p>
            <a:pPr algn="l"/>
            <a:r>
              <a:rPr lang="en-IN" dirty="0"/>
              <a:t>SAMPLE gui:</a:t>
            </a:r>
          </a:p>
        </p:txBody>
      </p:sp>
      <p:sp>
        <p:nvSpPr>
          <p:cNvPr id="3" name="Slide Number Placeholder 2">
            <a:extLst>
              <a:ext uri="{FF2B5EF4-FFF2-40B4-BE49-F238E27FC236}">
                <a16:creationId xmlns:a16="http://schemas.microsoft.com/office/drawing/2014/main" id="{E2DDA6D1-D8C2-44BC-ADE8-B8115CC7E6F7}"/>
              </a:ext>
            </a:extLst>
          </p:cNvPr>
          <p:cNvSpPr>
            <a:spLocks noGrp="1"/>
          </p:cNvSpPr>
          <p:nvPr>
            <p:ph type="sldNum" sz="quarter" idx="11"/>
          </p:nvPr>
        </p:nvSpPr>
        <p:spPr/>
        <p:txBody>
          <a:bodyPr/>
          <a:lstStyle/>
          <a:p>
            <a:fld id="{8C2E478F-E849-4A8C-AF1F-CBCC78A7CBFA}" type="slidenum">
              <a:rPr lang="en-US" smtClean="0"/>
              <a:t>8</a:t>
            </a:fld>
            <a:endParaRPr lang="en-US" dirty="0"/>
          </a:p>
        </p:txBody>
      </p:sp>
      <p:pic>
        <p:nvPicPr>
          <p:cNvPr id="4" name="Picture 3">
            <a:extLst>
              <a:ext uri="{FF2B5EF4-FFF2-40B4-BE49-F238E27FC236}">
                <a16:creationId xmlns:a16="http://schemas.microsoft.com/office/drawing/2014/main" id="{D9E6014E-6671-4962-B166-8D101ABD11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640" y="1843063"/>
            <a:ext cx="8808720" cy="4373880"/>
          </a:xfrm>
          <a:prstGeom prst="rect">
            <a:avLst/>
          </a:prstGeom>
        </p:spPr>
      </p:pic>
    </p:spTree>
    <p:extLst>
      <p:ext uri="{BB962C8B-B14F-4D97-AF65-F5344CB8AC3E}">
        <p14:creationId xmlns:p14="http://schemas.microsoft.com/office/powerpoint/2010/main" val="2677169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C3376-5069-4C7B-BE6B-A3776D1B47BA}"/>
              </a:ext>
            </a:extLst>
          </p:cNvPr>
          <p:cNvSpPr>
            <a:spLocks noGrp="1"/>
          </p:cNvSpPr>
          <p:nvPr>
            <p:ph type="title"/>
          </p:nvPr>
        </p:nvSpPr>
        <p:spPr>
          <a:xfrm>
            <a:off x="5629614" y="303813"/>
            <a:ext cx="5897218" cy="884238"/>
          </a:xfrm>
        </p:spPr>
        <p:txBody>
          <a:bodyPr/>
          <a:lstStyle/>
          <a:p>
            <a:r>
              <a:rPr lang="en-US" dirty="0"/>
              <a:t>Firebase firestore</a:t>
            </a:r>
          </a:p>
        </p:txBody>
      </p:sp>
      <p:pic>
        <p:nvPicPr>
          <p:cNvPr id="6" name="Picture Placeholder 5" descr="person staring at blueprints on a brick wall">
            <a:extLst>
              <a:ext uri="{FF2B5EF4-FFF2-40B4-BE49-F238E27FC236}">
                <a16:creationId xmlns:a16="http://schemas.microsoft.com/office/drawing/2014/main" id="{C07C315A-7CD1-432C-92FA-6B62159B56CA}"/>
              </a:ext>
            </a:extLst>
          </p:cNvPr>
          <p:cNvPicPr>
            <a:picLocks noGrp="1" noChangeAspect="1"/>
          </p:cNvPicPr>
          <p:nvPr>
            <p:ph type="pic" sz="quarter" idx="14"/>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3552" t="1" r="23880" b="327"/>
          <a:stretch/>
        </p:blipFill>
        <p:spPr>
          <a:xfrm>
            <a:off x="0" y="0"/>
            <a:ext cx="5416550" cy="6858000"/>
          </a:xfrm>
        </p:spPr>
      </p:pic>
      <p:sp>
        <p:nvSpPr>
          <p:cNvPr id="16" name="Slide Number Placeholder 15">
            <a:extLst>
              <a:ext uri="{FF2B5EF4-FFF2-40B4-BE49-F238E27FC236}">
                <a16:creationId xmlns:a16="http://schemas.microsoft.com/office/drawing/2014/main" id="{7FA57D11-A25F-4772-8E50-DDB68BE8CB69}"/>
              </a:ext>
            </a:extLst>
          </p:cNvPr>
          <p:cNvSpPr>
            <a:spLocks noGrp="1"/>
          </p:cNvSpPr>
          <p:nvPr>
            <p:ph type="sldNum" sz="quarter" idx="4"/>
          </p:nvPr>
        </p:nvSpPr>
        <p:spPr/>
        <p:txBody>
          <a:bodyPr/>
          <a:lstStyle/>
          <a:p>
            <a:fld id="{8C2E478F-E849-4A8C-AF1F-CBCC78A7CBFA}" type="slidenum">
              <a:rPr lang="en-US" smtClean="0"/>
              <a:t>9</a:t>
            </a:fld>
            <a:endParaRPr lang="en-US" dirty="0"/>
          </a:p>
        </p:txBody>
      </p:sp>
      <p:sp>
        <p:nvSpPr>
          <p:cNvPr id="8" name="TextBox 7">
            <a:extLst>
              <a:ext uri="{FF2B5EF4-FFF2-40B4-BE49-F238E27FC236}">
                <a16:creationId xmlns:a16="http://schemas.microsoft.com/office/drawing/2014/main" id="{3F7A88D6-253E-4C80-8C44-A9624D3A73D8}"/>
              </a:ext>
            </a:extLst>
          </p:cNvPr>
          <p:cNvSpPr txBox="1"/>
          <p:nvPr/>
        </p:nvSpPr>
        <p:spPr>
          <a:xfrm flipH="1">
            <a:off x="5629614" y="1578790"/>
            <a:ext cx="6275341" cy="4247317"/>
          </a:xfrm>
          <a:prstGeom prst="rect">
            <a:avLst/>
          </a:prstGeom>
          <a:noFill/>
        </p:spPr>
        <p:txBody>
          <a:bodyPr wrap="square" rtlCol="0">
            <a:spAutoFit/>
          </a:bodyPr>
          <a:lstStyle/>
          <a:p>
            <a:pPr marL="285750" indent="-285750">
              <a:buFont typeface="Wingdings" panose="05000000000000000000" pitchFamily="2" charset="2"/>
              <a:buChar char="Ø"/>
            </a:pPr>
            <a:r>
              <a:rPr lang="en-US" dirty="0"/>
              <a:t>Here in these library management system we are using firestore for storing data related to books.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Admin’s account: </a:t>
            </a:r>
            <a:r>
              <a:rPr lang="en-IN" dirty="0"/>
              <a:t>The books present in the library will be added </a:t>
            </a:r>
            <a:r>
              <a:rPr lang="en-IN"/>
              <a:t>in library (</a:t>
            </a:r>
            <a:r>
              <a:rPr lang="en-IN" dirty="0"/>
              <a:t>admin) account.</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User‘s account: The book borrowed by any particular student will be shown borrowed in the admin`s account and will be transferred in that particular user`s acc.</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The book  donated by any particular person will be transferred into admins account and details regarding the person will also be mentioned in the data.</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3516891798"/>
      </p:ext>
    </p:extLst>
  </p:cSld>
  <p:clrMapOvr>
    <a:masterClrMapping/>
  </p:clrMapOvr>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 presentation_Win32_LW_v2.potx" id="{3AEEB70B-72AA-432B-B699-7833EBF4B1FE}" vid="{14A49A59-25D4-4203-BE02-DE6939C7C5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3D9F223-918A-45AF-9B53-56AB9E5E218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B7E2D32-4FDD-4266-880C-17595B801432}">
  <ds:schemaRefs>
    <ds:schemaRef ds:uri="http://schemas.microsoft.com/sharepoint/v3/contenttype/forms"/>
  </ds:schemaRefs>
</ds:datastoreItem>
</file>

<file path=customXml/itemProps3.xml><?xml version="1.0" encoding="utf-8"?>
<ds:datastoreItem xmlns:ds="http://schemas.openxmlformats.org/officeDocument/2006/customXml" ds:itemID="{55BB9993-D5F9-46FA-B2E5-80E3632E98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 presentation</Template>
  <TotalTime>60</TotalTime>
  <Words>640</Words>
  <Application>Microsoft Office PowerPoint</Application>
  <PresentationFormat>Widescreen</PresentationFormat>
  <Paragraphs>71</Paragraphs>
  <Slides>10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Wingdings</vt:lpstr>
      <vt:lpstr>Office Theme</vt:lpstr>
      <vt:lpstr>Library management system</vt:lpstr>
      <vt:lpstr>Agenda</vt:lpstr>
      <vt:lpstr>INTRODUCTION</vt:lpstr>
      <vt:lpstr>Features and technology used</vt:lpstr>
      <vt:lpstr>Info section</vt:lpstr>
      <vt:lpstr>Entry, issuing and renting</vt:lpstr>
      <vt:lpstr>Donating feature</vt:lpstr>
      <vt:lpstr>SAMPLE gui:</vt:lpstr>
      <vt:lpstr>Firebase firestore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Library management system</dc:title>
  <dc:creator>Ayush Gupta</dc:creator>
  <cp:lastModifiedBy>Ayush Gupta</cp:lastModifiedBy>
  <cp:revision>12</cp:revision>
  <dcterms:created xsi:type="dcterms:W3CDTF">2021-02-12T18:56:17Z</dcterms:created>
  <dcterms:modified xsi:type="dcterms:W3CDTF">2021-02-13T17:37:40Z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