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2"/>
  </p:notesMasterIdLst>
  <p:sldIdLst>
    <p:sldId id="277" r:id="rId3"/>
    <p:sldId id="278" r:id="rId4"/>
    <p:sldId id="279" r:id="rId5"/>
    <p:sldId id="259" r:id="rId6"/>
    <p:sldId id="260" r:id="rId7"/>
    <p:sldId id="280" r:id="rId8"/>
    <p:sldId id="281" r:id="rId9"/>
    <p:sldId id="282" r:id="rId10"/>
    <p:sldId id="283" r:id="rId11"/>
    <p:sldId id="320" r:id="rId12"/>
    <p:sldId id="321" r:id="rId13"/>
    <p:sldId id="322" r:id="rId14"/>
    <p:sldId id="323" r:id="rId15"/>
    <p:sldId id="324" r:id="rId16"/>
    <p:sldId id="292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3" r:id="rId25"/>
    <p:sldId id="267" r:id="rId26"/>
    <p:sldId id="294" r:id="rId27"/>
    <p:sldId id="262" r:id="rId28"/>
    <p:sldId id="295" r:id="rId29"/>
    <p:sldId id="268" r:id="rId30"/>
    <p:sldId id="263" r:id="rId31"/>
    <p:sldId id="269" r:id="rId32"/>
    <p:sldId id="270" r:id="rId33"/>
    <p:sldId id="296" r:id="rId34"/>
    <p:sldId id="271" r:id="rId35"/>
    <p:sldId id="272" r:id="rId36"/>
    <p:sldId id="273" r:id="rId37"/>
    <p:sldId id="274" r:id="rId38"/>
    <p:sldId id="275" r:id="rId39"/>
    <p:sldId id="297" r:id="rId40"/>
    <p:sldId id="301" r:id="rId41"/>
    <p:sldId id="299" r:id="rId42"/>
    <p:sldId id="300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94" autoAdjust="0"/>
    <p:restoredTop sz="94660"/>
  </p:normalViewPr>
  <p:slideViewPr>
    <p:cSldViewPr>
      <p:cViewPr>
        <p:scale>
          <a:sx n="40" d="100"/>
          <a:sy n="40" d="100"/>
        </p:scale>
        <p:origin x="-2022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DCF854-EDB2-44BD-A4E1-FA1A5CF31C59}" type="doc">
      <dgm:prSet loTypeId="urn:microsoft.com/office/officeart/2005/8/layout/cycle6" loCatId="cycle" qsTypeId="urn:microsoft.com/office/officeart/2005/8/quickstyle/simple5" qsCatId="simple" csTypeId="urn:microsoft.com/office/officeart/2005/8/colors/colorful1#4" csCatId="colorful" phldr="1"/>
      <dgm:spPr/>
      <dgm:t>
        <a:bodyPr/>
        <a:lstStyle/>
        <a:p>
          <a:endParaRPr lang="en-IN"/>
        </a:p>
      </dgm:t>
    </dgm:pt>
    <dgm:pt modelId="{E7DD18B4-623A-4622-BC61-3B0DD5DBACCF}">
      <dgm:prSet phldrT="[Text]" custT="1"/>
      <dgm:spPr>
        <a:solidFill>
          <a:srgbClr val="00FFCC"/>
        </a:solidFill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Fire Power</a:t>
          </a:r>
          <a:endParaRPr lang="en-IN" sz="2400" b="1" dirty="0"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1194D943-792B-48DF-B20C-C08D15F57969}" type="parTrans" cxnId="{F167953E-1187-4559-AC16-6C1E71BF3066}">
      <dgm:prSet/>
      <dgm:spPr/>
      <dgm:t>
        <a:bodyPr/>
        <a:lstStyle/>
        <a:p>
          <a:endParaRPr lang="en-IN" sz="2400" b="1">
            <a:effectLst/>
            <a:latin typeface="Arial" pitchFamily="34" charset="0"/>
            <a:cs typeface="Arial" pitchFamily="34" charset="0"/>
          </a:endParaRPr>
        </a:p>
      </dgm:t>
    </dgm:pt>
    <dgm:pt modelId="{28EB9121-29CF-4296-941A-768CA1D23C59}" type="sibTrans" cxnId="{F167953E-1187-4559-AC16-6C1E71BF3066}">
      <dgm:prSet/>
      <dgm:spPr>
        <a:ln w="57150"/>
      </dgm:spPr>
      <dgm:t>
        <a:bodyPr/>
        <a:lstStyle/>
        <a:p>
          <a:endParaRPr lang="en-IN" sz="2400" b="1">
            <a:effectLst/>
            <a:latin typeface="Arial" pitchFamily="34" charset="0"/>
            <a:cs typeface="Arial" pitchFamily="34" charset="0"/>
          </a:endParaRPr>
        </a:p>
      </dgm:t>
    </dgm:pt>
    <dgm:pt modelId="{B72F1E02-CE5F-4379-A7D9-AD9685C56616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 smtClean="0"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rPr>
            <a:t>Mob &amp; Agility</a:t>
          </a:r>
          <a:endParaRPr lang="en-IN" sz="2400" b="1" dirty="0">
            <a:solidFill>
              <a:srgbClr val="FF0000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7B990108-5222-4B35-B0BC-F556DD3DAE56}" type="parTrans" cxnId="{B597C886-06D1-4935-8AB1-F81CAE2B23C9}">
      <dgm:prSet/>
      <dgm:spPr/>
      <dgm:t>
        <a:bodyPr/>
        <a:lstStyle/>
        <a:p>
          <a:endParaRPr lang="en-IN" sz="2400" b="1">
            <a:effectLst/>
            <a:latin typeface="Arial" pitchFamily="34" charset="0"/>
            <a:cs typeface="Arial" pitchFamily="34" charset="0"/>
          </a:endParaRPr>
        </a:p>
      </dgm:t>
    </dgm:pt>
    <dgm:pt modelId="{D95DFED5-B84A-49C8-9EE3-04A2369EDFBC}" type="sibTrans" cxnId="{B597C886-06D1-4935-8AB1-F81CAE2B23C9}">
      <dgm:prSet/>
      <dgm:spPr>
        <a:ln w="57150"/>
      </dgm:spPr>
      <dgm:t>
        <a:bodyPr/>
        <a:lstStyle/>
        <a:p>
          <a:endParaRPr lang="en-IN" sz="2400" b="1">
            <a:effectLst/>
            <a:latin typeface="Arial" pitchFamily="34" charset="0"/>
            <a:cs typeface="Arial" pitchFamily="34" charset="0"/>
          </a:endParaRPr>
        </a:p>
      </dgm:t>
    </dgm:pt>
    <dgm:pt modelId="{184F72C1-7056-468C-B462-FDDDF492ECF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2400" b="1" dirty="0" smtClean="0"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rPr>
            <a:t>Shock Action</a:t>
          </a:r>
          <a:endParaRPr lang="en-IN" sz="2400" b="1" dirty="0">
            <a:solidFill>
              <a:srgbClr val="0000FF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6E7777F8-D244-45EA-B660-D8FFCF8BDBF1}" type="parTrans" cxnId="{F6253C9E-4A25-4EDE-B9AB-341F766D29C3}">
      <dgm:prSet/>
      <dgm:spPr/>
      <dgm:t>
        <a:bodyPr/>
        <a:lstStyle/>
        <a:p>
          <a:endParaRPr lang="en-IN" sz="2400" b="1">
            <a:effectLst/>
            <a:latin typeface="Arial" pitchFamily="34" charset="0"/>
            <a:cs typeface="Arial" pitchFamily="34" charset="0"/>
          </a:endParaRPr>
        </a:p>
      </dgm:t>
    </dgm:pt>
    <dgm:pt modelId="{0D2C4785-E669-46EC-944B-E69DFDBD05BE}" type="sibTrans" cxnId="{F6253C9E-4A25-4EDE-B9AB-341F766D29C3}">
      <dgm:prSet/>
      <dgm:spPr>
        <a:ln w="57150"/>
      </dgm:spPr>
      <dgm:t>
        <a:bodyPr/>
        <a:lstStyle/>
        <a:p>
          <a:endParaRPr lang="en-IN" sz="2400" b="1">
            <a:effectLst/>
            <a:latin typeface="Arial" pitchFamily="34" charset="0"/>
            <a:cs typeface="Arial" pitchFamily="34" charset="0"/>
          </a:endParaRPr>
        </a:p>
      </dgm:t>
    </dgm:pt>
    <dgm:pt modelId="{D65CD54F-105A-459A-8481-CA965BB626DC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Comn</a:t>
          </a:r>
          <a:endParaRPr lang="en-IN" sz="2400" b="1" dirty="0"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7C78F5A7-B2EF-4FF4-A7CD-C7479BBC8890}" type="parTrans" cxnId="{8CC433F8-AD74-4D3E-9473-64936903E28F}">
      <dgm:prSet/>
      <dgm:spPr/>
      <dgm:t>
        <a:bodyPr/>
        <a:lstStyle/>
        <a:p>
          <a:endParaRPr lang="en-IN" sz="2400" b="1">
            <a:effectLst/>
            <a:latin typeface="Arial" pitchFamily="34" charset="0"/>
            <a:cs typeface="Arial" pitchFamily="34" charset="0"/>
          </a:endParaRPr>
        </a:p>
      </dgm:t>
    </dgm:pt>
    <dgm:pt modelId="{AF880F9B-6835-43C5-8257-DC9563900637}" type="sibTrans" cxnId="{8CC433F8-AD74-4D3E-9473-64936903E28F}">
      <dgm:prSet/>
      <dgm:spPr>
        <a:ln w="57150"/>
      </dgm:spPr>
      <dgm:t>
        <a:bodyPr/>
        <a:lstStyle/>
        <a:p>
          <a:endParaRPr lang="en-IN" sz="2400" b="1">
            <a:effectLst/>
            <a:latin typeface="Arial" pitchFamily="34" charset="0"/>
            <a:cs typeface="Arial" pitchFamily="34" charset="0"/>
          </a:endParaRPr>
        </a:p>
      </dgm:t>
    </dgm:pt>
    <dgm:pt modelId="{A82D683D-5C93-459C-ACB9-F96F01B75DAE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Loiter </a:t>
          </a:r>
          <a:r>
            <a:rPr lang="en-US" sz="2400" b="1" dirty="0" err="1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Capb</a:t>
          </a:r>
          <a:endParaRPr lang="en-IN" sz="2400" b="1" dirty="0"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DB604F13-81EA-4112-B83E-E0F72B1ABCC1}" type="parTrans" cxnId="{571DB8B1-70F4-4E72-A524-7D8F9DA4F6B2}">
      <dgm:prSet/>
      <dgm:spPr/>
      <dgm:t>
        <a:bodyPr/>
        <a:lstStyle/>
        <a:p>
          <a:endParaRPr lang="en-IN" sz="2400" b="1">
            <a:effectLst/>
            <a:latin typeface="Arial" pitchFamily="34" charset="0"/>
            <a:cs typeface="Arial" pitchFamily="34" charset="0"/>
          </a:endParaRPr>
        </a:p>
      </dgm:t>
    </dgm:pt>
    <dgm:pt modelId="{539EAF93-F5F9-4B38-866D-77C8D5238454}" type="sibTrans" cxnId="{571DB8B1-70F4-4E72-A524-7D8F9DA4F6B2}">
      <dgm:prSet/>
      <dgm:spPr>
        <a:ln w="57150"/>
      </dgm:spPr>
      <dgm:t>
        <a:bodyPr/>
        <a:lstStyle/>
        <a:p>
          <a:endParaRPr lang="en-IN" sz="2400" b="1">
            <a:effectLst/>
            <a:latin typeface="Arial" pitchFamily="34" charset="0"/>
            <a:cs typeface="Arial" pitchFamily="34" charset="0"/>
          </a:endParaRPr>
        </a:p>
      </dgm:t>
    </dgm:pt>
    <dgm:pt modelId="{5F59CDEB-22EF-4F34-AFD4-B21F37319AAF}">
      <dgm:prSet phldrT="[Text]" custT="1"/>
      <dgm:spPr>
        <a:solidFill>
          <a:srgbClr val="FFFF00"/>
        </a:solidFill>
      </dgm:spPr>
      <dgm:t>
        <a:bodyPr/>
        <a:lstStyle/>
        <a:p>
          <a:r>
            <a:rPr lang="en-IN" sz="2400" b="1" dirty="0" smtClean="0"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rPr>
            <a:t>Availability</a:t>
          </a:r>
          <a:endParaRPr lang="en-IN" sz="2400" b="1" dirty="0">
            <a:solidFill>
              <a:srgbClr val="0000FF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1C1FC3A7-E1CF-4F9A-A851-9AF238995149}" type="parTrans" cxnId="{0228F232-1F63-4146-8BBE-BF389DD81D25}">
      <dgm:prSet/>
      <dgm:spPr/>
      <dgm:t>
        <a:bodyPr/>
        <a:lstStyle/>
        <a:p>
          <a:endParaRPr lang="en-IN" sz="2400">
            <a:effectLst/>
            <a:latin typeface="Arial" pitchFamily="34" charset="0"/>
            <a:cs typeface="Arial" pitchFamily="34" charset="0"/>
          </a:endParaRPr>
        </a:p>
      </dgm:t>
    </dgm:pt>
    <dgm:pt modelId="{D8F808EB-2651-44C1-BE28-85B86CFE84DC}" type="sibTrans" cxnId="{0228F232-1F63-4146-8BBE-BF389DD81D25}">
      <dgm:prSet/>
      <dgm:spPr>
        <a:ln w="57150"/>
      </dgm:spPr>
      <dgm:t>
        <a:bodyPr/>
        <a:lstStyle/>
        <a:p>
          <a:endParaRPr lang="en-IN" sz="2400">
            <a:effectLst/>
            <a:latin typeface="Arial" pitchFamily="34" charset="0"/>
            <a:cs typeface="Arial" pitchFamily="34" charset="0"/>
          </a:endParaRPr>
        </a:p>
      </dgm:t>
    </dgm:pt>
    <dgm:pt modelId="{5634D30A-D885-487F-9966-EB1213C741B3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IN" sz="2400" b="1" dirty="0" smtClean="0"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rPr>
            <a:t>Survivability</a:t>
          </a:r>
          <a:endParaRPr lang="en-IN" sz="2400" b="1" dirty="0">
            <a:solidFill>
              <a:srgbClr val="FF0000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6023B2F1-12EC-40A1-BC8A-FE9E5BCDD23D}" type="sibTrans" cxnId="{C9C37512-5C38-4523-BFDF-838D7B6792E0}">
      <dgm:prSet/>
      <dgm:spPr>
        <a:ln w="57150"/>
      </dgm:spPr>
      <dgm:t>
        <a:bodyPr/>
        <a:lstStyle/>
        <a:p>
          <a:endParaRPr lang="en-IN" sz="2400">
            <a:effectLst/>
            <a:latin typeface="Arial" pitchFamily="34" charset="0"/>
            <a:cs typeface="Arial" pitchFamily="34" charset="0"/>
          </a:endParaRPr>
        </a:p>
      </dgm:t>
    </dgm:pt>
    <dgm:pt modelId="{DF3E8640-62E3-4EEC-BF82-4CA0CB3E3E75}" type="parTrans" cxnId="{C9C37512-5C38-4523-BFDF-838D7B6792E0}">
      <dgm:prSet/>
      <dgm:spPr/>
      <dgm:t>
        <a:bodyPr/>
        <a:lstStyle/>
        <a:p>
          <a:endParaRPr lang="en-IN" sz="2400">
            <a:effectLst/>
            <a:latin typeface="Arial" pitchFamily="34" charset="0"/>
            <a:cs typeface="Arial" pitchFamily="34" charset="0"/>
          </a:endParaRPr>
        </a:p>
      </dgm:t>
    </dgm:pt>
    <dgm:pt modelId="{B9794A96-DAE2-4DE4-8C95-221131F6A82B}" type="pres">
      <dgm:prSet presAssocID="{13DCF854-EDB2-44BD-A4E1-FA1A5CF31C5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BD40372-A67F-4AB5-A3B1-FA81AA929E48}" type="pres">
      <dgm:prSet presAssocID="{E7DD18B4-623A-4622-BC61-3B0DD5DBACCF}" presName="node" presStyleLbl="node1" presStyleIdx="0" presStyleCnt="7" custRadScaleRad="9460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73D14F-2E63-443A-A208-7852A129CC57}" type="pres">
      <dgm:prSet presAssocID="{E7DD18B4-623A-4622-BC61-3B0DD5DBACCF}" presName="spNode" presStyleCnt="0"/>
      <dgm:spPr/>
    </dgm:pt>
    <dgm:pt modelId="{84D170E2-4060-4836-91CA-9AAE9AF5E8C1}" type="pres">
      <dgm:prSet presAssocID="{28EB9121-29CF-4296-941A-768CA1D23C59}" presName="sibTrans" presStyleLbl="sibTrans1D1" presStyleIdx="0" presStyleCnt="7"/>
      <dgm:spPr/>
      <dgm:t>
        <a:bodyPr/>
        <a:lstStyle/>
        <a:p>
          <a:endParaRPr lang="en-IN"/>
        </a:p>
      </dgm:t>
    </dgm:pt>
    <dgm:pt modelId="{3B12133E-EFFD-4F44-A2B1-A5A5D27879B0}" type="pres">
      <dgm:prSet presAssocID="{B72F1E02-CE5F-4379-A7D9-AD9685C56616}" presName="node" presStyleLbl="node1" presStyleIdx="1" presStyleCnt="7" custScaleX="1465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259557-BBE0-45C2-9FCD-A1B34222877B}" type="pres">
      <dgm:prSet presAssocID="{B72F1E02-CE5F-4379-A7D9-AD9685C56616}" presName="spNode" presStyleCnt="0"/>
      <dgm:spPr/>
    </dgm:pt>
    <dgm:pt modelId="{644FCA35-D3C8-400A-8475-DF676C382E06}" type="pres">
      <dgm:prSet presAssocID="{D95DFED5-B84A-49C8-9EE3-04A2369EDFBC}" presName="sibTrans" presStyleLbl="sibTrans1D1" presStyleIdx="1" presStyleCnt="7"/>
      <dgm:spPr/>
      <dgm:t>
        <a:bodyPr/>
        <a:lstStyle/>
        <a:p>
          <a:endParaRPr lang="en-IN"/>
        </a:p>
      </dgm:t>
    </dgm:pt>
    <dgm:pt modelId="{779D5993-7E4D-4A05-818C-6929E6186C75}" type="pres">
      <dgm:prSet presAssocID="{184F72C1-7056-468C-B462-FDDDF492ECFE}" presName="node" presStyleLbl="node1" presStyleIdx="2" presStyleCnt="7" custScaleX="176414" custScaleY="101275" custRadScaleRad="97713" custRadScaleInc="-5254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338A17-B4E6-41D9-B194-0AD22063A5F8}" type="pres">
      <dgm:prSet presAssocID="{184F72C1-7056-468C-B462-FDDDF492ECFE}" presName="spNode" presStyleCnt="0"/>
      <dgm:spPr/>
    </dgm:pt>
    <dgm:pt modelId="{F3A81BA6-8CE3-498A-B1D1-C0451D63BECF}" type="pres">
      <dgm:prSet presAssocID="{0D2C4785-E669-46EC-944B-E69DFDBD05BE}" presName="sibTrans" presStyleLbl="sibTrans1D1" presStyleIdx="2" presStyleCnt="7"/>
      <dgm:spPr/>
      <dgm:t>
        <a:bodyPr/>
        <a:lstStyle/>
        <a:p>
          <a:endParaRPr lang="en-IN"/>
        </a:p>
      </dgm:t>
    </dgm:pt>
    <dgm:pt modelId="{B1AB9ACF-760B-403F-9682-F202D2DB3780}" type="pres">
      <dgm:prSet presAssocID="{D65CD54F-105A-459A-8481-CA965BB626DC}" presName="node" presStyleLbl="node1" presStyleIdx="3" presStyleCnt="7" custScaleX="212474" custScaleY="124741" custRadScaleRad="101709" custRadScaleInc="-9010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75E710-390B-4BAE-837A-23576143BA7E}" type="pres">
      <dgm:prSet presAssocID="{D65CD54F-105A-459A-8481-CA965BB626DC}" presName="spNode" presStyleCnt="0"/>
      <dgm:spPr/>
    </dgm:pt>
    <dgm:pt modelId="{A5B111D2-1209-45AA-82F4-FB456B5F8153}" type="pres">
      <dgm:prSet presAssocID="{AF880F9B-6835-43C5-8257-DC9563900637}" presName="sibTrans" presStyleLbl="sibTrans1D1" presStyleIdx="3" presStyleCnt="7"/>
      <dgm:spPr/>
      <dgm:t>
        <a:bodyPr/>
        <a:lstStyle/>
        <a:p>
          <a:endParaRPr lang="en-IN"/>
        </a:p>
      </dgm:t>
    </dgm:pt>
    <dgm:pt modelId="{B73FED8D-FDC2-4D93-9E40-C532DAED293B}" type="pres">
      <dgm:prSet presAssocID="{A82D683D-5C93-459C-ACB9-F96F01B75DAE}" presName="node" presStyleLbl="node1" presStyleIdx="4" presStyleCnt="7" custScaleX="229016" custScaleY="120443" custRadScaleRad="98786" custRadScaleInc="6795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04FDA6-0908-4661-BF7C-89FA942BA8D2}" type="pres">
      <dgm:prSet presAssocID="{A82D683D-5C93-459C-ACB9-F96F01B75DAE}" presName="spNode" presStyleCnt="0"/>
      <dgm:spPr/>
    </dgm:pt>
    <dgm:pt modelId="{3A9A4CDA-0B9E-4812-8F53-C1CD06005CBA}" type="pres">
      <dgm:prSet presAssocID="{539EAF93-F5F9-4B38-866D-77C8D5238454}" presName="sibTrans" presStyleLbl="sibTrans1D1" presStyleIdx="4" presStyleCnt="7"/>
      <dgm:spPr/>
      <dgm:t>
        <a:bodyPr/>
        <a:lstStyle/>
        <a:p>
          <a:endParaRPr lang="en-IN"/>
        </a:p>
      </dgm:t>
    </dgm:pt>
    <dgm:pt modelId="{A7B8172D-29E3-459F-9581-4800748DE5FF}" type="pres">
      <dgm:prSet presAssocID="{5F59CDEB-22EF-4F34-AFD4-B21F37319AAF}" presName="node" presStyleLbl="node1" presStyleIdx="5" presStyleCnt="7" custScaleX="153030" custRadScaleRad="98582" custRadScaleInc="5349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86338B-50F9-43D4-AE2C-889DFD37DFE5}" type="pres">
      <dgm:prSet presAssocID="{5F59CDEB-22EF-4F34-AFD4-B21F37319AAF}" presName="spNode" presStyleCnt="0"/>
      <dgm:spPr/>
    </dgm:pt>
    <dgm:pt modelId="{78E3B123-AB9F-4684-8942-BFE1CE5DA945}" type="pres">
      <dgm:prSet presAssocID="{D8F808EB-2651-44C1-BE28-85B86CFE84DC}" presName="sibTrans" presStyleLbl="sibTrans1D1" presStyleIdx="5" presStyleCnt="7"/>
      <dgm:spPr/>
      <dgm:t>
        <a:bodyPr/>
        <a:lstStyle/>
        <a:p>
          <a:endParaRPr lang="en-IN"/>
        </a:p>
      </dgm:t>
    </dgm:pt>
    <dgm:pt modelId="{02866AFA-F338-40A2-A5CE-2235AD195A6E}" type="pres">
      <dgm:prSet presAssocID="{5634D30A-D885-487F-9966-EB1213C741B3}" presName="node" presStyleLbl="node1" presStyleIdx="6" presStyleCnt="7" custScaleX="18143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9FCE91-9B22-4849-925A-8ABC1D842724}" type="pres">
      <dgm:prSet presAssocID="{5634D30A-D885-487F-9966-EB1213C741B3}" presName="spNode" presStyleCnt="0"/>
      <dgm:spPr/>
    </dgm:pt>
    <dgm:pt modelId="{139249E5-E5ED-46E0-8C3E-068F43DFB128}" type="pres">
      <dgm:prSet presAssocID="{6023B2F1-12EC-40A1-BC8A-FE9E5BCDD23D}" presName="sibTrans" presStyleLbl="sibTrans1D1" presStyleIdx="6" presStyleCnt="7"/>
      <dgm:spPr/>
      <dgm:t>
        <a:bodyPr/>
        <a:lstStyle/>
        <a:p>
          <a:endParaRPr lang="en-IN"/>
        </a:p>
      </dgm:t>
    </dgm:pt>
  </dgm:ptLst>
  <dgm:cxnLst>
    <dgm:cxn modelId="{E8F3AD54-1365-4E1F-A5CF-F32F2D1F6793}" type="presOf" srcId="{6023B2F1-12EC-40A1-BC8A-FE9E5BCDD23D}" destId="{139249E5-E5ED-46E0-8C3E-068F43DFB128}" srcOrd="0" destOrd="0" presId="urn:microsoft.com/office/officeart/2005/8/layout/cycle6"/>
    <dgm:cxn modelId="{B597C886-06D1-4935-8AB1-F81CAE2B23C9}" srcId="{13DCF854-EDB2-44BD-A4E1-FA1A5CF31C59}" destId="{B72F1E02-CE5F-4379-A7D9-AD9685C56616}" srcOrd="1" destOrd="0" parTransId="{7B990108-5222-4B35-B0BC-F556DD3DAE56}" sibTransId="{D95DFED5-B84A-49C8-9EE3-04A2369EDFBC}"/>
    <dgm:cxn modelId="{625FA3A2-2F4F-4A1C-A206-97720B5BEA4B}" type="presOf" srcId="{539EAF93-F5F9-4B38-866D-77C8D5238454}" destId="{3A9A4CDA-0B9E-4812-8F53-C1CD06005CBA}" srcOrd="0" destOrd="0" presId="urn:microsoft.com/office/officeart/2005/8/layout/cycle6"/>
    <dgm:cxn modelId="{009B0614-D79A-49A6-B582-1D300E6ADFE1}" type="presOf" srcId="{13DCF854-EDB2-44BD-A4E1-FA1A5CF31C59}" destId="{B9794A96-DAE2-4DE4-8C95-221131F6A82B}" srcOrd="0" destOrd="0" presId="urn:microsoft.com/office/officeart/2005/8/layout/cycle6"/>
    <dgm:cxn modelId="{C9C37512-5C38-4523-BFDF-838D7B6792E0}" srcId="{13DCF854-EDB2-44BD-A4E1-FA1A5CF31C59}" destId="{5634D30A-D885-487F-9966-EB1213C741B3}" srcOrd="6" destOrd="0" parTransId="{DF3E8640-62E3-4EEC-BF82-4CA0CB3E3E75}" sibTransId="{6023B2F1-12EC-40A1-BC8A-FE9E5BCDD23D}"/>
    <dgm:cxn modelId="{0228F232-1F63-4146-8BBE-BF389DD81D25}" srcId="{13DCF854-EDB2-44BD-A4E1-FA1A5CF31C59}" destId="{5F59CDEB-22EF-4F34-AFD4-B21F37319AAF}" srcOrd="5" destOrd="0" parTransId="{1C1FC3A7-E1CF-4F9A-A851-9AF238995149}" sibTransId="{D8F808EB-2651-44C1-BE28-85B86CFE84DC}"/>
    <dgm:cxn modelId="{CF8668DD-04B9-40AA-898E-78EDFECF137D}" type="presOf" srcId="{A82D683D-5C93-459C-ACB9-F96F01B75DAE}" destId="{B73FED8D-FDC2-4D93-9E40-C532DAED293B}" srcOrd="0" destOrd="0" presId="urn:microsoft.com/office/officeart/2005/8/layout/cycle6"/>
    <dgm:cxn modelId="{F8CAB761-D9B7-4006-B064-61A565BDBE66}" type="presOf" srcId="{D8F808EB-2651-44C1-BE28-85B86CFE84DC}" destId="{78E3B123-AB9F-4684-8942-BFE1CE5DA945}" srcOrd="0" destOrd="0" presId="urn:microsoft.com/office/officeart/2005/8/layout/cycle6"/>
    <dgm:cxn modelId="{8CC433F8-AD74-4D3E-9473-64936903E28F}" srcId="{13DCF854-EDB2-44BD-A4E1-FA1A5CF31C59}" destId="{D65CD54F-105A-459A-8481-CA965BB626DC}" srcOrd="3" destOrd="0" parTransId="{7C78F5A7-B2EF-4FF4-A7CD-C7479BBC8890}" sibTransId="{AF880F9B-6835-43C5-8257-DC9563900637}"/>
    <dgm:cxn modelId="{6A6B71A2-5006-4A14-941B-3D022B833966}" type="presOf" srcId="{B72F1E02-CE5F-4379-A7D9-AD9685C56616}" destId="{3B12133E-EFFD-4F44-A2B1-A5A5D27879B0}" srcOrd="0" destOrd="0" presId="urn:microsoft.com/office/officeart/2005/8/layout/cycle6"/>
    <dgm:cxn modelId="{4BD32B2F-7A58-45A6-AF51-9129F9B74EF8}" type="presOf" srcId="{D95DFED5-B84A-49C8-9EE3-04A2369EDFBC}" destId="{644FCA35-D3C8-400A-8475-DF676C382E06}" srcOrd="0" destOrd="0" presId="urn:microsoft.com/office/officeart/2005/8/layout/cycle6"/>
    <dgm:cxn modelId="{B32A0BA1-F6BC-4695-AAC1-84572F9D8B2F}" type="presOf" srcId="{AF880F9B-6835-43C5-8257-DC9563900637}" destId="{A5B111D2-1209-45AA-82F4-FB456B5F8153}" srcOrd="0" destOrd="0" presId="urn:microsoft.com/office/officeart/2005/8/layout/cycle6"/>
    <dgm:cxn modelId="{A77C8ED3-C93E-4A79-A0E9-1A1DC5C7E9F3}" type="presOf" srcId="{28EB9121-29CF-4296-941A-768CA1D23C59}" destId="{84D170E2-4060-4836-91CA-9AAE9AF5E8C1}" srcOrd="0" destOrd="0" presId="urn:microsoft.com/office/officeart/2005/8/layout/cycle6"/>
    <dgm:cxn modelId="{B6C2BE35-EB2A-4F06-8AB7-B8ED2A496C9A}" type="presOf" srcId="{184F72C1-7056-468C-B462-FDDDF492ECFE}" destId="{779D5993-7E4D-4A05-818C-6929E6186C75}" srcOrd="0" destOrd="0" presId="urn:microsoft.com/office/officeart/2005/8/layout/cycle6"/>
    <dgm:cxn modelId="{30C98A9A-E78E-48DB-8865-45B85C305725}" type="presOf" srcId="{5F59CDEB-22EF-4F34-AFD4-B21F37319AAF}" destId="{A7B8172D-29E3-459F-9581-4800748DE5FF}" srcOrd="0" destOrd="0" presId="urn:microsoft.com/office/officeart/2005/8/layout/cycle6"/>
    <dgm:cxn modelId="{75BA0C7C-DD2A-4586-8EF5-54AACD72B13C}" type="presOf" srcId="{D65CD54F-105A-459A-8481-CA965BB626DC}" destId="{B1AB9ACF-760B-403F-9682-F202D2DB3780}" srcOrd="0" destOrd="0" presId="urn:microsoft.com/office/officeart/2005/8/layout/cycle6"/>
    <dgm:cxn modelId="{571DB8B1-70F4-4E72-A524-7D8F9DA4F6B2}" srcId="{13DCF854-EDB2-44BD-A4E1-FA1A5CF31C59}" destId="{A82D683D-5C93-459C-ACB9-F96F01B75DAE}" srcOrd="4" destOrd="0" parTransId="{DB604F13-81EA-4112-B83E-E0F72B1ABCC1}" sibTransId="{539EAF93-F5F9-4B38-866D-77C8D5238454}"/>
    <dgm:cxn modelId="{9A26924B-88BF-4383-9CED-DF91416386F5}" type="presOf" srcId="{E7DD18B4-623A-4622-BC61-3B0DD5DBACCF}" destId="{CBD40372-A67F-4AB5-A3B1-FA81AA929E48}" srcOrd="0" destOrd="0" presId="urn:microsoft.com/office/officeart/2005/8/layout/cycle6"/>
    <dgm:cxn modelId="{F6253C9E-4A25-4EDE-B9AB-341F766D29C3}" srcId="{13DCF854-EDB2-44BD-A4E1-FA1A5CF31C59}" destId="{184F72C1-7056-468C-B462-FDDDF492ECFE}" srcOrd="2" destOrd="0" parTransId="{6E7777F8-D244-45EA-B660-D8FFCF8BDBF1}" sibTransId="{0D2C4785-E669-46EC-944B-E69DFDBD05BE}"/>
    <dgm:cxn modelId="{F167953E-1187-4559-AC16-6C1E71BF3066}" srcId="{13DCF854-EDB2-44BD-A4E1-FA1A5CF31C59}" destId="{E7DD18B4-623A-4622-BC61-3B0DD5DBACCF}" srcOrd="0" destOrd="0" parTransId="{1194D943-792B-48DF-B20C-C08D15F57969}" sibTransId="{28EB9121-29CF-4296-941A-768CA1D23C59}"/>
    <dgm:cxn modelId="{9C70EE4C-A506-4A31-87A3-67A9C3458851}" type="presOf" srcId="{0D2C4785-E669-46EC-944B-E69DFDBD05BE}" destId="{F3A81BA6-8CE3-498A-B1D1-C0451D63BECF}" srcOrd="0" destOrd="0" presId="urn:microsoft.com/office/officeart/2005/8/layout/cycle6"/>
    <dgm:cxn modelId="{2C8AEED1-93BB-4F28-93BC-F6C550CE8743}" type="presOf" srcId="{5634D30A-D885-487F-9966-EB1213C741B3}" destId="{02866AFA-F338-40A2-A5CE-2235AD195A6E}" srcOrd="0" destOrd="0" presId="urn:microsoft.com/office/officeart/2005/8/layout/cycle6"/>
    <dgm:cxn modelId="{C5364C67-ED2B-495E-AD25-5088A0A5F242}" type="presParOf" srcId="{B9794A96-DAE2-4DE4-8C95-221131F6A82B}" destId="{CBD40372-A67F-4AB5-A3B1-FA81AA929E48}" srcOrd="0" destOrd="0" presId="urn:microsoft.com/office/officeart/2005/8/layout/cycle6"/>
    <dgm:cxn modelId="{9F9F7665-7B09-44D8-8DB3-3AE8C7A3C124}" type="presParOf" srcId="{B9794A96-DAE2-4DE4-8C95-221131F6A82B}" destId="{0673D14F-2E63-443A-A208-7852A129CC57}" srcOrd="1" destOrd="0" presId="urn:microsoft.com/office/officeart/2005/8/layout/cycle6"/>
    <dgm:cxn modelId="{7014E82B-FAA5-4067-A719-802CDFBB3295}" type="presParOf" srcId="{B9794A96-DAE2-4DE4-8C95-221131F6A82B}" destId="{84D170E2-4060-4836-91CA-9AAE9AF5E8C1}" srcOrd="2" destOrd="0" presId="urn:microsoft.com/office/officeart/2005/8/layout/cycle6"/>
    <dgm:cxn modelId="{D537A809-2153-4DB5-9194-45BB9EF46BB8}" type="presParOf" srcId="{B9794A96-DAE2-4DE4-8C95-221131F6A82B}" destId="{3B12133E-EFFD-4F44-A2B1-A5A5D27879B0}" srcOrd="3" destOrd="0" presId="urn:microsoft.com/office/officeart/2005/8/layout/cycle6"/>
    <dgm:cxn modelId="{98F953E2-21E9-46F1-8494-A0108CEE1CD6}" type="presParOf" srcId="{B9794A96-DAE2-4DE4-8C95-221131F6A82B}" destId="{4A259557-BBE0-45C2-9FCD-A1B34222877B}" srcOrd="4" destOrd="0" presId="urn:microsoft.com/office/officeart/2005/8/layout/cycle6"/>
    <dgm:cxn modelId="{4CB56C3A-0255-444E-B3BE-5B74B92342BF}" type="presParOf" srcId="{B9794A96-DAE2-4DE4-8C95-221131F6A82B}" destId="{644FCA35-D3C8-400A-8475-DF676C382E06}" srcOrd="5" destOrd="0" presId="urn:microsoft.com/office/officeart/2005/8/layout/cycle6"/>
    <dgm:cxn modelId="{5701891F-4477-4EA4-B96D-1B49A4101292}" type="presParOf" srcId="{B9794A96-DAE2-4DE4-8C95-221131F6A82B}" destId="{779D5993-7E4D-4A05-818C-6929E6186C75}" srcOrd="6" destOrd="0" presId="urn:microsoft.com/office/officeart/2005/8/layout/cycle6"/>
    <dgm:cxn modelId="{5C59B97A-32C3-4740-9885-CF9A4872DDAC}" type="presParOf" srcId="{B9794A96-DAE2-4DE4-8C95-221131F6A82B}" destId="{2D338A17-B4E6-41D9-B194-0AD22063A5F8}" srcOrd="7" destOrd="0" presId="urn:microsoft.com/office/officeart/2005/8/layout/cycle6"/>
    <dgm:cxn modelId="{2A45E3DE-B428-43B1-B7BA-84B7E272C154}" type="presParOf" srcId="{B9794A96-DAE2-4DE4-8C95-221131F6A82B}" destId="{F3A81BA6-8CE3-498A-B1D1-C0451D63BECF}" srcOrd="8" destOrd="0" presId="urn:microsoft.com/office/officeart/2005/8/layout/cycle6"/>
    <dgm:cxn modelId="{9E9E50B0-4B45-4D8D-A666-257F88E62DC4}" type="presParOf" srcId="{B9794A96-DAE2-4DE4-8C95-221131F6A82B}" destId="{B1AB9ACF-760B-403F-9682-F202D2DB3780}" srcOrd="9" destOrd="0" presId="urn:microsoft.com/office/officeart/2005/8/layout/cycle6"/>
    <dgm:cxn modelId="{B9E25A3B-7495-4C66-B9A3-0F960567113B}" type="presParOf" srcId="{B9794A96-DAE2-4DE4-8C95-221131F6A82B}" destId="{F775E710-390B-4BAE-837A-23576143BA7E}" srcOrd="10" destOrd="0" presId="urn:microsoft.com/office/officeart/2005/8/layout/cycle6"/>
    <dgm:cxn modelId="{8C771EFF-82B6-4C8A-B585-B04F87BB492A}" type="presParOf" srcId="{B9794A96-DAE2-4DE4-8C95-221131F6A82B}" destId="{A5B111D2-1209-45AA-82F4-FB456B5F8153}" srcOrd="11" destOrd="0" presId="urn:microsoft.com/office/officeart/2005/8/layout/cycle6"/>
    <dgm:cxn modelId="{15C0CF14-1112-4D44-8AEA-5AA5636C230B}" type="presParOf" srcId="{B9794A96-DAE2-4DE4-8C95-221131F6A82B}" destId="{B73FED8D-FDC2-4D93-9E40-C532DAED293B}" srcOrd="12" destOrd="0" presId="urn:microsoft.com/office/officeart/2005/8/layout/cycle6"/>
    <dgm:cxn modelId="{F069A0DD-5A6A-4FCB-9759-3476C37C66B9}" type="presParOf" srcId="{B9794A96-DAE2-4DE4-8C95-221131F6A82B}" destId="{8804FDA6-0908-4661-BF7C-89FA942BA8D2}" srcOrd="13" destOrd="0" presId="urn:microsoft.com/office/officeart/2005/8/layout/cycle6"/>
    <dgm:cxn modelId="{EF93D5FF-A7E4-45C5-9ADB-843B80AFF008}" type="presParOf" srcId="{B9794A96-DAE2-4DE4-8C95-221131F6A82B}" destId="{3A9A4CDA-0B9E-4812-8F53-C1CD06005CBA}" srcOrd="14" destOrd="0" presId="urn:microsoft.com/office/officeart/2005/8/layout/cycle6"/>
    <dgm:cxn modelId="{3F764B14-1CAF-440E-B501-B70B6F13BE5E}" type="presParOf" srcId="{B9794A96-DAE2-4DE4-8C95-221131F6A82B}" destId="{A7B8172D-29E3-459F-9581-4800748DE5FF}" srcOrd="15" destOrd="0" presId="urn:microsoft.com/office/officeart/2005/8/layout/cycle6"/>
    <dgm:cxn modelId="{41F87713-D6C7-49DF-907A-86D5AA23800F}" type="presParOf" srcId="{B9794A96-DAE2-4DE4-8C95-221131F6A82B}" destId="{BA86338B-50F9-43D4-AE2C-889DFD37DFE5}" srcOrd="16" destOrd="0" presId="urn:microsoft.com/office/officeart/2005/8/layout/cycle6"/>
    <dgm:cxn modelId="{75D29999-6378-4E96-9F84-D13CAC6820E2}" type="presParOf" srcId="{B9794A96-DAE2-4DE4-8C95-221131F6A82B}" destId="{78E3B123-AB9F-4684-8942-BFE1CE5DA945}" srcOrd="17" destOrd="0" presId="urn:microsoft.com/office/officeart/2005/8/layout/cycle6"/>
    <dgm:cxn modelId="{9DC8DAB2-87EF-42C2-A429-58B4D6746E22}" type="presParOf" srcId="{B9794A96-DAE2-4DE4-8C95-221131F6A82B}" destId="{02866AFA-F338-40A2-A5CE-2235AD195A6E}" srcOrd="18" destOrd="0" presId="urn:microsoft.com/office/officeart/2005/8/layout/cycle6"/>
    <dgm:cxn modelId="{68BCCF01-B17C-4A5B-B7EA-019A5A8F963A}" type="presParOf" srcId="{B9794A96-DAE2-4DE4-8C95-221131F6A82B}" destId="{7E9FCE91-9B22-4849-925A-8ABC1D842724}" srcOrd="19" destOrd="0" presId="urn:microsoft.com/office/officeart/2005/8/layout/cycle6"/>
    <dgm:cxn modelId="{492DBDFC-9A2B-4ED5-B3A8-5436EF080AD4}" type="presParOf" srcId="{B9794A96-DAE2-4DE4-8C95-221131F6A82B}" destId="{139249E5-E5ED-46E0-8C3E-068F43DFB128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DCF854-EDB2-44BD-A4E1-FA1A5CF31C59}" type="doc">
      <dgm:prSet loTypeId="urn:microsoft.com/office/officeart/2005/8/layout/cycle6" loCatId="cycle" qsTypeId="urn:microsoft.com/office/officeart/2005/8/quickstyle/simple5" qsCatId="simple" csTypeId="urn:microsoft.com/office/officeart/2005/8/colors/colorful1#21" csCatId="colorful" phldr="1"/>
      <dgm:spPr/>
      <dgm:t>
        <a:bodyPr/>
        <a:lstStyle/>
        <a:p>
          <a:endParaRPr lang="en-IN"/>
        </a:p>
      </dgm:t>
    </dgm:pt>
    <dgm:pt modelId="{E7DD18B4-623A-4622-BC61-3B0DD5DBACCF}">
      <dgm:prSet phldrT="[Text]" custT="1"/>
      <dgm:spPr>
        <a:solidFill>
          <a:srgbClr val="00FFCC"/>
        </a:solidFill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Navig</a:t>
          </a:r>
          <a:endParaRPr lang="en-IN" sz="2400" b="1" dirty="0"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1194D943-792B-48DF-B20C-C08D15F57969}" type="parTrans" cxnId="{F167953E-1187-4559-AC16-6C1E71BF3066}">
      <dgm:prSet/>
      <dgm:spPr/>
      <dgm:t>
        <a:bodyPr/>
        <a:lstStyle/>
        <a:p>
          <a:endParaRPr lang="en-IN" sz="2400" b="1">
            <a:effectLst/>
            <a:latin typeface="Arial" pitchFamily="34" charset="0"/>
            <a:cs typeface="Arial" pitchFamily="34" charset="0"/>
          </a:endParaRPr>
        </a:p>
      </dgm:t>
    </dgm:pt>
    <dgm:pt modelId="{28EB9121-29CF-4296-941A-768CA1D23C59}" type="sibTrans" cxnId="{F167953E-1187-4559-AC16-6C1E71BF3066}">
      <dgm:prSet/>
      <dgm:spPr>
        <a:ln w="57150"/>
      </dgm:spPr>
      <dgm:t>
        <a:bodyPr/>
        <a:lstStyle/>
        <a:p>
          <a:endParaRPr lang="en-IN" sz="2400" b="1">
            <a:effectLst/>
            <a:latin typeface="Arial" pitchFamily="34" charset="0"/>
            <a:cs typeface="Arial" pitchFamily="34" charset="0"/>
          </a:endParaRPr>
        </a:p>
      </dgm:t>
    </dgm:pt>
    <dgm:pt modelId="{B72F1E02-CE5F-4379-A7D9-AD9685C56616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 smtClean="0"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rPr>
            <a:t>Vis</a:t>
          </a:r>
          <a:endParaRPr lang="en-IN" sz="2400" b="1" dirty="0">
            <a:solidFill>
              <a:srgbClr val="FF0000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7B990108-5222-4B35-B0BC-F556DD3DAE56}" type="parTrans" cxnId="{B597C886-06D1-4935-8AB1-F81CAE2B23C9}">
      <dgm:prSet/>
      <dgm:spPr/>
      <dgm:t>
        <a:bodyPr/>
        <a:lstStyle/>
        <a:p>
          <a:endParaRPr lang="en-IN" sz="2400" b="1">
            <a:effectLst/>
            <a:latin typeface="Arial" pitchFamily="34" charset="0"/>
            <a:cs typeface="Arial" pitchFamily="34" charset="0"/>
          </a:endParaRPr>
        </a:p>
      </dgm:t>
    </dgm:pt>
    <dgm:pt modelId="{D95DFED5-B84A-49C8-9EE3-04A2369EDFBC}" type="sibTrans" cxnId="{B597C886-06D1-4935-8AB1-F81CAE2B23C9}">
      <dgm:prSet/>
      <dgm:spPr>
        <a:ln w="57150"/>
      </dgm:spPr>
      <dgm:t>
        <a:bodyPr/>
        <a:lstStyle/>
        <a:p>
          <a:endParaRPr lang="en-IN" sz="2400" b="1">
            <a:effectLst/>
            <a:latin typeface="Arial" pitchFamily="34" charset="0"/>
            <a:cs typeface="Arial" pitchFamily="34" charset="0"/>
          </a:endParaRPr>
        </a:p>
      </dgm:t>
    </dgm:pt>
    <dgm:pt modelId="{184F72C1-7056-468C-B462-FDDDF492ECF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2400" b="1" dirty="0" err="1" smtClean="0"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rPr>
            <a:t>Maint</a:t>
          </a:r>
          <a:endParaRPr lang="en-IN" sz="2400" b="1" dirty="0">
            <a:solidFill>
              <a:srgbClr val="0000FF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6E7777F8-D244-45EA-B660-D8FFCF8BDBF1}" type="parTrans" cxnId="{F6253C9E-4A25-4EDE-B9AB-341F766D29C3}">
      <dgm:prSet/>
      <dgm:spPr/>
      <dgm:t>
        <a:bodyPr/>
        <a:lstStyle/>
        <a:p>
          <a:endParaRPr lang="en-IN" sz="2400" b="1">
            <a:effectLst/>
            <a:latin typeface="Arial" pitchFamily="34" charset="0"/>
            <a:cs typeface="Arial" pitchFamily="34" charset="0"/>
          </a:endParaRPr>
        </a:p>
      </dgm:t>
    </dgm:pt>
    <dgm:pt modelId="{0D2C4785-E669-46EC-944B-E69DFDBD05BE}" type="sibTrans" cxnId="{F6253C9E-4A25-4EDE-B9AB-341F766D29C3}">
      <dgm:prSet/>
      <dgm:spPr>
        <a:ln w="57150"/>
      </dgm:spPr>
      <dgm:t>
        <a:bodyPr/>
        <a:lstStyle/>
        <a:p>
          <a:endParaRPr lang="en-IN" sz="2400" b="1">
            <a:effectLst/>
            <a:latin typeface="Arial" pitchFamily="34" charset="0"/>
            <a:cs typeface="Arial" pitchFamily="34" charset="0"/>
          </a:endParaRPr>
        </a:p>
      </dgm:t>
    </dgm:pt>
    <dgm:pt modelId="{D65CD54F-105A-459A-8481-CA965BB626DC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Vulnerability</a:t>
          </a:r>
          <a:endParaRPr lang="en-IN" sz="2400" b="1" dirty="0"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7C78F5A7-B2EF-4FF4-A7CD-C7479BBC8890}" type="parTrans" cxnId="{8CC433F8-AD74-4D3E-9473-64936903E28F}">
      <dgm:prSet/>
      <dgm:spPr/>
      <dgm:t>
        <a:bodyPr/>
        <a:lstStyle/>
        <a:p>
          <a:endParaRPr lang="en-IN" sz="2400" b="1">
            <a:effectLst/>
            <a:latin typeface="Arial" pitchFamily="34" charset="0"/>
            <a:cs typeface="Arial" pitchFamily="34" charset="0"/>
          </a:endParaRPr>
        </a:p>
      </dgm:t>
    </dgm:pt>
    <dgm:pt modelId="{AF880F9B-6835-43C5-8257-DC9563900637}" type="sibTrans" cxnId="{8CC433F8-AD74-4D3E-9473-64936903E28F}">
      <dgm:prSet/>
      <dgm:spPr>
        <a:ln w="57150"/>
      </dgm:spPr>
      <dgm:t>
        <a:bodyPr/>
        <a:lstStyle/>
        <a:p>
          <a:endParaRPr lang="en-IN" sz="2400" b="1">
            <a:effectLst/>
            <a:latin typeface="Arial" pitchFamily="34" charset="0"/>
            <a:cs typeface="Arial" pitchFamily="34" charset="0"/>
          </a:endParaRPr>
        </a:p>
      </dgm:t>
    </dgm:pt>
    <dgm:pt modelId="{5F59CDEB-22EF-4F34-AFD4-B21F37319AAF}">
      <dgm:prSet phldrT="[Text]" custT="1"/>
      <dgm:spPr>
        <a:solidFill>
          <a:srgbClr val="FFFF00"/>
        </a:solidFill>
      </dgm:spPr>
      <dgm:t>
        <a:bodyPr/>
        <a:lstStyle/>
        <a:p>
          <a:r>
            <a:rPr lang="en-IN" sz="2400" b="1" dirty="0" err="1" smtClean="0"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rPr>
            <a:t>Wx</a:t>
          </a:r>
          <a:endParaRPr lang="en-IN" sz="2400" b="1" dirty="0">
            <a:solidFill>
              <a:srgbClr val="FF0000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1C1FC3A7-E1CF-4F9A-A851-9AF238995149}" type="parTrans" cxnId="{0228F232-1F63-4146-8BBE-BF389DD81D25}">
      <dgm:prSet/>
      <dgm:spPr/>
      <dgm:t>
        <a:bodyPr/>
        <a:lstStyle/>
        <a:p>
          <a:endParaRPr lang="en-IN" sz="2400">
            <a:effectLst/>
            <a:latin typeface="Arial" pitchFamily="34" charset="0"/>
            <a:cs typeface="Arial" pitchFamily="34" charset="0"/>
          </a:endParaRPr>
        </a:p>
      </dgm:t>
    </dgm:pt>
    <dgm:pt modelId="{D8F808EB-2651-44C1-BE28-85B86CFE84DC}" type="sibTrans" cxnId="{0228F232-1F63-4146-8BBE-BF389DD81D25}">
      <dgm:prSet/>
      <dgm:spPr>
        <a:ln w="57150"/>
      </dgm:spPr>
      <dgm:t>
        <a:bodyPr/>
        <a:lstStyle/>
        <a:p>
          <a:endParaRPr lang="en-IN" sz="2400">
            <a:effectLst/>
            <a:latin typeface="Arial" pitchFamily="34" charset="0"/>
            <a:cs typeface="Arial" pitchFamily="34" charset="0"/>
          </a:endParaRPr>
        </a:p>
      </dgm:t>
    </dgm:pt>
    <dgm:pt modelId="{A54EE772-3B8A-4CFE-8E48-87D153189C2F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rPr>
            <a:t>Rarity &amp; High Cost</a:t>
          </a:r>
          <a:endParaRPr lang="en-IN" b="1" dirty="0">
            <a:solidFill>
              <a:srgbClr val="0000FF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4947C44C-B275-43F3-9509-A6BB35903280}" type="parTrans" cxnId="{EC432D60-0B3C-4EDB-86BE-826C8379C958}">
      <dgm:prSet/>
      <dgm:spPr/>
      <dgm:t>
        <a:bodyPr/>
        <a:lstStyle/>
        <a:p>
          <a:endParaRPr lang="en-US"/>
        </a:p>
      </dgm:t>
    </dgm:pt>
    <dgm:pt modelId="{81A08565-47DC-4FE0-BB9C-E448CAE832E1}" type="sibTrans" cxnId="{EC432D60-0B3C-4EDB-86BE-826C8379C958}">
      <dgm:prSet/>
      <dgm:spPr/>
      <dgm:t>
        <a:bodyPr/>
        <a:lstStyle/>
        <a:p>
          <a:endParaRPr lang="en-US"/>
        </a:p>
      </dgm:t>
    </dgm:pt>
    <dgm:pt modelId="{B9794A96-DAE2-4DE4-8C95-221131F6A82B}" type="pres">
      <dgm:prSet presAssocID="{13DCF854-EDB2-44BD-A4E1-FA1A5CF31C5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BD40372-A67F-4AB5-A3B1-FA81AA929E48}" type="pres">
      <dgm:prSet presAssocID="{E7DD18B4-623A-4622-BC61-3B0DD5DBACCF}" presName="node" presStyleLbl="node1" presStyleIdx="0" presStyleCnt="6" custScaleX="145560" custRadScaleRad="10058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73D14F-2E63-443A-A208-7852A129CC57}" type="pres">
      <dgm:prSet presAssocID="{E7DD18B4-623A-4622-BC61-3B0DD5DBACCF}" presName="spNode" presStyleCnt="0"/>
      <dgm:spPr/>
    </dgm:pt>
    <dgm:pt modelId="{84D170E2-4060-4836-91CA-9AAE9AF5E8C1}" type="pres">
      <dgm:prSet presAssocID="{28EB9121-29CF-4296-941A-768CA1D23C59}" presName="sibTrans" presStyleLbl="sibTrans1D1" presStyleIdx="0" presStyleCnt="6"/>
      <dgm:spPr/>
      <dgm:t>
        <a:bodyPr/>
        <a:lstStyle/>
        <a:p>
          <a:endParaRPr lang="en-IN"/>
        </a:p>
      </dgm:t>
    </dgm:pt>
    <dgm:pt modelId="{3B12133E-EFFD-4F44-A2B1-A5A5D27879B0}" type="pres">
      <dgm:prSet presAssocID="{B72F1E02-CE5F-4379-A7D9-AD9685C56616}" presName="node" presStyleLbl="node1" presStyleIdx="1" presStyleCnt="6" custScaleX="146510" custRadScaleRad="116374" custRadScaleInc="3216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259557-BBE0-45C2-9FCD-A1B34222877B}" type="pres">
      <dgm:prSet presAssocID="{B72F1E02-CE5F-4379-A7D9-AD9685C56616}" presName="spNode" presStyleCnt="0"/>
      <dgm:spPr/>
    </dgm:pt>
    <dgm:pt modelId="{644FCA35-D3C8-400A-8475-DF676C382E06}" type="pres">
      <dgm:prSet presAssocID="{D95DFED5-B84A-49C8-9EE3-04A2369EDFBC}" presName="sibTrans" presStyleLbl="sibTrans1D1" presStyleIdx="1" presStyleCnt="6"/>
      <dgm:spPr/>
      <dgm:t>
        <a:bodyPr/>
        <a:lstStyle/>
        <a:p>
          <a:endParaRPr lang="en-IN"/>
        </a:p>
      </dgm:t>
    </dgm:pt>
    <dgm:pt modelId="{779D5993-7E4D-4A05-818C-6929E6186C75}" type="pres">
      <dgm:prSet presAssocID="{184F72C1-7056-468C-B462-FDDDF492ECFE}" presName="node" presStyleLbl="node1" presStyleIdx="2" presStyleCnt="6" custScaleX="150966" custScaleY="101275" custRadScaleRad="120163" custRadScaleInc="-989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338A17-B4E6-41D9-B194-0AD22063A5F8}" type="pres">
      <dgm:prSet presAssocID="{184F72C1-7056-468C-B462-FDDDF492ECFE}" presName="spNode" presStyleCnt="0"/>
      <dgm:spPr/>
    </dgm:pt>
    <dgm:pt modelId="{F3A81BA6-8CE3-498A-B1D1-C0451D63BECF}" type="pres">
      <dgm:prSet presAssocID="{0D2C4785-E669-46EC-944B-E69DFDBD05BE}" presName="sibTrans" presStyleLbl="sibTrans1D1" presStyleIdx="2" presStyleCnt="6"/>
      <dgm:spPr/>
      <dgm:t>
        <a:bodyPr/>
        <a:lstStyle/>
        <a:p>
          <a:endParaRPr lang="en-IN"/>
        </a:p>
      </dgm:t>
    </dgm:pt>
    <dgm:pt modelId="{B1AB9ACF-760B-403F-9682-F202D2DB3780}" type="pres">
      <dgm:prSet presAssocID="{D65CD54F-105A-459A-8481-CA965BB626DC}" presName="node" presStyleLbl="node1" presStyleIdx="3" presStyleCnt="6" custScaleX="152292" custScaleY="101021" custRadScaleRad="78777" custRadScaleInc="-1393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75E710-390B-4BAE-837A-23576143BA7E}" type="pres">
      <dgm:prSet presAssocID="{D65CD54F-105A-459A-8481-CA965BB626DC}" presName="spNode" presStyleCnt="0"/>
      <dgm:spPr/>
    </dgm:pt>
    <dgm:pt modelId="{A5B111D2-1209-45AA-82F4-FB456B5F8153}" type="pres">
      <dgm:prSet presAssocID="{AF880F9B-6835-43C5-8257-DC9563900637}" presName="sibTrans" presStyleLbl="sibTrans1D1" presStyleIdx="3" presStyleCnt="6"/>
      <dgm:spPr/>
      <dgm:t>
        <a:bodyPr/>
        <a:lstStyle/>
        <a:p>
          <a:endParaRPr lang="en-IN"/>
        </a:p>
      </dgm:t>
    </dgm:pt>
    <dgm:pt modelId="{A7B8172D-29E3-459F-9581-4800748DE5FF}" type="pres">
      <dgm:prSet presAssocID="{5F59CDEB-22EF-4F34-AFD4-B21F37319AAF}" presName="node" presStyleLbl="node1" presStyleIdx="4" presStyleCnt="6" custScaleX="153030" custRadScaleRad="112770" custRadScaleInc="9624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86338B-50F9-43D4-AE2C-889DFD37DFE5}" type="pres">
      <dgm:prSet presAssocID="{5F59CDEB-22EF-4F34-AFD4-B21F37319AAF}" presName="spNode" presStyleCnt="0"/>
      <dgm:spPr/>
    </dgm:pt>
    <dgm:pt modelId="{78E3B123-AB9F-4684-8942-BFE1CE5DA945}" type="pres">
      <dgm:prSet presAssocID="{D8F808EB-2651-44C1-BE28-85B86CFE84DC}" presName="sibTrans" presStyleLbl="sibTrans1D1" presStyleIdx="4" presStyleCnt="6"/>
      <dgm:spPr/>
      <dgm:t>
        <a:bodyPr/>
        <a:lstStyle/>
        <a:p>
          <a:endParaRPr lang="en-IN"/>
        </a:p>
      </dgm:t>
    </dgm:pt>
    <dgm:pt modelId="{AC178AC7-D5DF-4E57-8058-D30757B24ED3}" type="pres">
      <dgm:prSet presAssocID="{A54EE772-3B8A-4CFE-8E48-87D153189C2F}" presName="node" presStyleLbl="node1" presStyleIdx="5" presStyleCnt="6" custScaleX="146510" custRadScaleRad="112828" custRadScaleInc="-282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444DE-3925-4722-BD8A-18BE1CA19099}" type="pres">
      <dgm:prSet presAssocID="{A54EE772-3B8A-4CFE-8E48-87D153189C2F}" presName="spNode" presStyleCnt="0"/>
      <dgm:spPr/>
    </dgm:pt>
    <dgm:pt modelId="{509065B3-A194-40F1-8AB8-26D2AE114E40}" type="pres">
      <dgm:prSet presAssocID="{81A08565-47DC-4FE0-BB9C-E448CAE832E1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F6A94409-A25B-465C-BEE1-6F3DDB7021E6}" type="presOf" srcId="{5F59CDEB-22EF-4F34-AFD4-B21F37319AAF}" destId="{A7B8172D-29E3-459F-9581-4800748DE5FF}" srcOrd="0" destOrd="0" presId="urn:microsoft.com/office/officeart/2005/8/layout/cycle6"/>
    <dgm:cxn modelId="{E0724DF0-EC38-421B-8910-0220B0276C6C}" type="presOf" srcId="{0D2C4785-E669-46EC-944B-E69DFDBD05BE}" destId="{F3A81BA6-8CE3-498A-B1D1-C0451D63BECF}" srcOrd="0" destOrd="0" presId="urn:microsoft.com/office/officeart/2005/8/layout/cycle6"/>
    <dgm:cxn modelId="{F167953E-1187-4559-AC16-6C1E71BF3066}" srcId="{13DCF854-EDB2-44BD-A4E1-FA1A5CF31C59}" destId="{E7DD18B4-623A-4622-BC61-3B0DD5DBACCF}" srcOrd="0" destOrd="0" parTransId="{1194D943-792B-48DF-B20C-C08D15F57969}" sibTransId="{28EB9121-29CF-4296-941A-768CA1D23C59}"/>
    <dgm:cxn modelId="{8CC433F8-AD74-4D3E-9473-64936903E28F}" srcId="{13DCF854-EDB2-44BD-A4E1-FA1A5CF31C59}" destId="{D65CD54F-105A-459A-8481-CA965BB626DC}" srcOrd="3" destOrd="0" parTransId="{7C78F5A7-B2EF-4FF4-A7CD-C7479BBC8890}" sibTransId="{AF880F9B-6835-43C5-8257-DC9563900637}"/>
    <dgm:cxn modelId="{EBAC872B-2778-44D7-B244-929CA70EE4D0}" type="presOf" srcId="{AF880F9B-6835-43C5-8257-DC9563900637}" destId="{A5B111D2-1209-45AA-82F4-FB456B5F8153}" srcOrd="0" destOrd="0" presId="urn:microsoft.com/office/officeart/2005/8/layout/cycle6"/>
    <dgm:cxn modelId="{B090FB2F-048F-4523-A2C8-47BCF81C0D4E}" type="presOf" srcId="{D95DFED5-B84A-49C8-9EE3-04A2369EDFBC}" destId="{644FCA35-D3C8-400A-8475-DF676C382E06}" srcOrd="0" destOrd="0" presId="urn:microsoft.com/office/officeart/2005/8/layout/cycle6"/>
    <dgm:cxn modelId="{B85C1F69-1804-420A-BB1B-33F7E7F5A230}" type="presOf" srcId="{13DCF854-EDB2-44BD-A4E1-FA1A5CF31C59}" destId="{B9794A96-DAE2-4DE4-8C95-221131F6A82B}" srcOrd="0" destOrd="0" presId="urn:microsoft.com/office/officeart/2005/8/layout/cycle6"/>
    <dgm:cxn modelId="{23F9A9D6-CC76-4E74-B760-1D33EAB75BA2}" type="presOf" srcId="{E7DD18B4-623A-4622-BC61-3B0DD5DBACCF}" destId="{CBD40372-A67F-4AB5-A3B1-FA81AA929E48}" srcOrd="0" destOrd="0" presId="urn:microsoft.com/office/officeart/2005/8/layout/cycle6"/>
    <dgm:cxn modelId="{4D4D626F-5C36-45AF-845A-93D4FF25689C}" type="presOf" srcId="{B72F1E02-CE5F-4379-A7D9-AD9685C56616}" destId="{3B12133E-EFFD-4F44-A2B1-A5A5D27879B0}" srcOrd="0" destOrd="0" presId="urn:microsoft.com/office/officeart/2005/8/layout/cycle6"/>
    <dgm:cxn modelId="{171F2762-B34C-41C3-A12F-152C1A2CB1D8}" type="presOf" srcId="{28EB9121-29CF-4296-941A-768CA1D23C59}" destId="{84D170E2-4060-4836-91CA-9AAE9AF5E8C1}" srcOrd="0" destOrd="0" presId="urn:microsoft.com/office/officeart/2005/8/layout/cycle6"/>
    <dgm:cxn modelId="{8C425BEB-16DA-49AA-BF4A-303C1DC8AF0F}" type="presOf" srcId="{D8F808EB-2651-44C1-BE28-85B86CFE84DC}" destId="{78E3B123-AB9F-4684-8942-BFE1CE5DA945}" srcOrd="0" destOrd="0" presId="urn:microsoft.com/office/officeart/2005/8/layout/cycle6"/>
    <dgm:cxn modelId="{3597BD3D-15C8-414F-BEC3-098414B69239}" type="presOf" srcId="{81A08565-47DC-4FE0-BB9C-E448CAE832E1}" destId="{509065B3-A194-40F1-8AB8-26D2AE114E40}" srcOrd="0" destOrd="0" presId="urn:microsoft.com/office/officeart/2005/8/layout/cycle6"/>
    <dgm:cxn modelId="{A2E6DEAE-1FFA-465F-9202-D0BA4F8F21E5}" type="presOf" srcId="{184F72C1-7056-468C-B462-FDDDF492ECFE}" destId="{779D5993-7E4D-4A05-818C-6929E6186C75}" srcOrd="0" destOrd="0" presId="urn:microsoft.com/office/officeart/2005/8/layout/cycle6"/>
    <dgm:cxn modelId="{0228F232-1F63-4146-8BBE-BF389DD81D25}" srcId="{13DCF854-EDB2-44BD-A4E1-FA1A5CF31C59}" destId="{5F59CDEB-22EF-4F34-AFD4-B21F37319AAF}" srcOrd="4" destOrd="0" parTransId="{1C1FC3A7-E1CF-4F9A-A851-9AF238995149}" sibTransId="{D8F808EB-2651-44C1-BE28-85B86CFE84DC}"/>
    <dgm:cxn modelId="{BEC2C605-4A3A-44D9-B26F-B0422FB39B22}" type="presOf" srcId="{D65CD54F-105A-459A-8481-CA965BB626DC}" destId="{B1AB9ACF-760B-403F-9682-F202D2DB3780}" srcOrd="0" destOrd="0" presId="urn:microsoft.com/office/officeart/2005/8/layout/cycle6"/>
    <dgm:cxn modelId="{F6253C9E-4A25-4EDE-B9AB-341F766D29C3}" srcId="{13DCF854-EDB2-44BD-A4E1-FA1A5CF31C59}" destId="{184F72C1-7056-468C-B462-FDDDF492ECFE}" srcOrd="2" destOrd="0" parTransId="{6E7777F8-D244-45EA-B660-D8FFCF8BDBF1}" sibTransId="{0D2C4785-E669-46EC-944B-E69DFDBD05BE}"/>
    <dgm:cxn modelId="{EC432D60-0B3C-4EDB-86BE-826C8379C958}" srcId="{13DCF854-EDB2-44BD-A4E1-FA1A5CF31C59}" destId="{A54EE772-3B8A-4CFE-8E48-87D153189C2F}" srcOrd="5" destOrd="0" parTransId="{4947C44C-B275-43F3-9509-A6BB35903280}" sibTransId="{81A08565-47DC-4FE0-BB9C-E448CAE832E1}"/>
    <dgm:cxn modelId="{F95B918A-F1C6-4A6A-9A10-DEB544DAD661}" type="presOf" srcId="{A54EE772-3B8A-4CFE-8E48-87D153189C2F}" destId="{AC178AC7-D5DF-4E57-8058-D30757B24ED3}" srcOrd="0" destOrd="0" presId="urn:microsoft.com/office/officeart/2005/8/layout/cycle6"/>
    <dgm:cxn modelId="{B597C886-06D1-4935-8AB1-F81CAE2B23C9}" srcId="{13DCF854-EDB2-44BD-A4E1-FA1A5CF31C59}" destId="{B72F1E02-CE5F-4379-A7D9-AD9685C56616}" srcOrd="1" destOrd="0" parTransId="{7B990108-5222-4B35-B0BC-F556DD3DAE56}" sibTransId="{D95DFED5-B84A-49C8-9EE3-04A2369EDFBC}"/>
    <dgm:cxn modelId="{4D8EFE8D-1C12-481E-AFA7-96CA7EEDAD64}" type="presParOf" srcId="{B9794A96-DAE2-4DE4-8C95-221131F6A82B}" destId="{CBD40372-A67F-4AB5-A3B1-FA81AA929E48}" srcOrd="0" destOrd="0" presId="urn:microsoft.com/office/officeart/2005/8/layout/cycle6"/>
    <dgm:cxn modelId="{A241FD78-387D-4140-A033-2ADD59988984}" type="presParOf" srcId="{B9794A96-DAE2-4DE4-8C95-221131F6A82B}" destId="{0673D14F-2E63-443A-A208-7852A129CC57}" srcOrd="1" destOrd="0" presId="urn:microsoft.com/office/officeart/2005/8/layout/cycle6"/>
    <dgm:cxn modelId="{4D12E1C6-D65D-464C-B518-F8AE3F002AD6}" type="presParOf" srcId="{B9794A96-DAE2-4DE4-8C95-221131F6A82B}" destId="{84D170E2-4060-4836-91CA-9AAE9AF5E8C1}" srcOrd="2" destOrd="0" presId="urn:microsoft.com/office/officeart/2005/8/layout/cycle6"/>
    <dgm:cxn modelId="{FF180B69-B915-45C1-B547-75D50A2B79D5}" type="presParOf" srcId="{B9794A96-DAE2-4DE4-8C95-221131F6A82B}" destId="{3B12133E-EFFD-4F44-A2B1-A5A5D27879B0}" srcOrd="3" destOrd="0" presId="urn:microsoft.com/office/officeart/2005/8/layout/cycle6"/>
    <dgm:cxn modelId="{67DC44E9-8CF6-4D47-8DA1-5D7EDE042646}" type="presParOf" srcId="{B9794A96-DAE2-4DE4-8C95-221131F6A82B}" destId="{4A259557-BBE0-45C2-9FCD-A1B34222877B}" srcOrd="4" destOrd="0" presId="urn:microsoft.com/office/officeart/2005/8/layout/cycle6"/>
    <dgm:cxn modelId="{297BE97E-A845-42E3-A972-E30DB8F9EA24}" type="presParOf" srcId="{B9794A96-DAE2-4DE4-8C95-221131F6A82B}" destId="{644FCA35-D3C8-400A-8475-DF676C382E06}" srcOrd="5" destOrd="0" presId="urn:microsoft.com/office/officeart/2005/8/layout/cycle6"/>
    <dgm:cxn modelId="{A8B740C0-72F0-489C-8791-C51118FBEA94}" type="presParOf" srcId="{B9794A96-DAE2-4DE4-8C95-221131F6A82B}" destId="{779D5993-7E4D-4A05-818C-6929E6186C75}" srcOrd="6" destOrd="0" presId="urn:microsoft.com/office/officeart/2005/8/layout/cycle6"/>
    <dgm:cxn modelId="{360A6D78-ED06-40CD-AE7C-0120B3A3266B}" type="presParOf" srcId="{B9794A96-DAE2-4DE4-8C95-221131F6A82B}" destId="{2D338A17-B4E6-41D9-B194-0AD22063A5F8}" srcOrd="7" destOrd="0" presId="urn:microsoft.com/office/officeart/2005/8/layout/cycle6"/>
    <dgm:cxn modelId="{D6D843D2-AAF8-4080-857E-1D677319A0CF}" type="presParOf" srcId="{B9794A96-DAE2-4DE4-8C95-221131F6A82B}" destId="{F3A81BA6-8CE3-498A-B1D1-C0451D63BECF}" srcOrd="8" destOrd="0" presId="urn:microsoft.com/office/officeart/2005/8/layout/cycle6"/>
    <dgm:cxn modelId="{4AB62DBE-9FA9-4B91-9BBA-01B147A91EE3}" type="presParOf" srcId="{B9794A96-DAE2-4DE4-8C95-221131F6A82B}" destId="{B1AB9ACF-760B-403F-9682-F202D2DB3780}" srcOrd="9" destOrd="0" presId="urn:microsoft.com/office/officeart/2005/8/layout/cycle6"/>
    <dgm:cxn modelId="{4A168B30-695E-463C-BDF4-8D4A4994DDC4}" type="presParOf" srcId="{B9794A96-DAE2-4DE4-8C95-221131F6A82B}" destId="{F775E710-390B-4BAE-837A-23576143BA7E}" srcOrd="10" destOrd="0" presId="urn:microsoft.com/office/officeart/2005/8/layout/cycle6"/>
    <dgm:cxn modelId="{D630EB3E-25AD-4B93-8837-F7CC63643143}" type="presParOf" srcId="{B9794A96-DAE2-4DE4-8C95-221131F6A82B}" destId="{A5B111D2-1209-45AA-82F4-FB456B5F8153}" srcOrd="11" destOrd="0" presId="urn:microsoft.com/office/officeart/2005/8/layout/cycle6"/>
    <dgm:cxn modelId="{558E7DF4-C5E2-4718-A7B8-AA829F833C9B}" type="presParOf" srcId="{B9794A96-DAE2-4DE4-8C95-221131F6A82B}" destId="{A7B8172D-29E3-459F-9581-4800748DE5FF}" srcOrd="12" destOrd="0" presId="urn:microsoft.com/office/officeart/2005/8/layout/cycle6"/>
    <dgm:cxn modelId="{B0223918-4D51-4C36-BD9F-490680AE1A4A}" type="presParOf" srcId="{B9794A96-DAE2-4DE4-8C95-221131F6A82B}" destId="{BA86338B-50F9-43D4-AE2C-889DFD37DFE5}" srcOrd="13" destOrd="0" presId="urn:microsoft.com/office/officeart/2005/8/layout/cycle6"/>
    <dgm:cxn modelId="{C8D348F7-461E-47A0-9491-F19220DCCF6A}" type="presParOf" srcId="{B9794A96-DAE2-4DE4-8C95-221131F6A82B}" destId="{78E3B123-AB9F-4684-8942-BFE1CE5DA945}" srcOrd="14" destOrd="0" presId="urn:microsoft.com/office/officeart/2005/8/layout/cycle6"/>
    <dgm:cxn modelId="{422A5B3C-59E3-4E06-A3E3-CB091B276DFC}" type="presParOf" srcId="{B9794A96-DAE2-4DE4-8C95-221131F6A82B}" destId="{AC178AC7-D5DF-4E57-8058-D30757B24ED3}" srcOrd="15" destOrd="0" presId="urn:microsoft.com/office/officeart/2005/8/layout/cycle6"/>
    <dgm:cxn modelId="{0FBA283E-001D-4135-88B0-6EBFA7235DC4}" type="presParOf" srcId="{B9794A96-DAE2-4DE4-8C95-221131F6A82B}" destId="{EFD444DE-3925-4722-BD8A-18BE1CA19099}" srcOrd="16" destOrd="0" presId="urn:microsoft.com/office/officeart/2005/8/layout/cycle6"/>
    <dgm:cxn modelId="{E1F027C5-AEB2-4469-AE4F-82179E462BBE}" type="presParOf" srcId="{B9794A96-DAE2-4DE4-8C95-221131F6A82B}" destId="{509065B3-A194-40F1-8AB8-26D2AE114E40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6B5B91-7AE9-426B-9D63-41EA23B6E5E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796CB1-BCD2-46DC-A38A-DBE219513778}">
      <dgm:prSet phldrT="[Text]" custT="1"/>
      <dgm:spPr>
        <a:noFill/>
      </dgm:spPr>
      <dgm:t>
        <a:bodyPr/>
        <a:lstStyle/>
        <a:p>
          <a:pPr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u="sng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Attack Heptr </a:t>
          </a:r>
          <a:r>
            <a:rPr lang="en-US" sz="2400" b="1" u="sng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Sqn</a:t>
          </a:r>
          <a:endParaRPr lang="en-US" sz="2400" b="1" u="sng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  <a:p>
          <a:pPr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(MI-25/35)</a:t>
          </a:r>
        </a:p>
      </dgm:t>
    </dgm:pt>
    <dgm:pt modelId="{BEB4B80B-611D-4116-9715-7C4A66E69D1C}" type="parTrans" cxnId="{9AC19BAA-231E-46FF-A875-FE312F1C18B7}">
      <dgm:prSet/>
      <dgm:spPr/>
      <dgm:t>
        <a:bodyPr/>
        <a:lstStyle/>
        <a:p>
          <a:endParaRPr lang="en-US"/>
        </a:p>
      </dgm:t>
    </dgm:pt>
    <dgm:pt modelId="{D656CBA1-EF94-42A5-998A-631CEDC3707B}" type="sibTrans" cxnId="{9AC19BAA-231E-46FF-A875-FE312F1C18B7}">
      <dgm:prSet/>
      <dgm:spPr/>
      <dgm:t>
        <a:bodyPr/>
        <a:lstStyle/>
        <a:p>
          <a:endParaRPr lang="en-US"/>
        </a:p>
      </dgm:t>
    </dgm:pt>
    <dgm:pt modelId="{3DAEE683-838A-43C2-AA49-8303EB002004}">
      <dgm:prSet phldrT="[Text]" custT="1"/>
      <dgm:spPr>
        <a:noFill/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10 x Attack </a:t>
          </a:r>
          <a:r>
            <a:rPr lang="en-US" sz="2000" b="1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Heptrs</a:t>
          </a:r>
          <a:endParaRPr lang="en-US" sz="2000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D36CD58C-3409-4206-BEB0-926E0D837AF0}" type="parTrans" cxnId="{8C7E08AC-6D4F-49AA-91B1-564C3B20B57D}">
      <dgm:prSet/>
      <dgm:spPr/>
      <dgm:t>
        <a:bodyPr/>
        <a:lstStyle/>
        <a:p>
          <a:endParaRPr lang="en-US"/>
        </a:p>
      </dgm:t>
    </dgm:pt>
    <dgm:pt modelId="{45F249C2-4D03-4B82-9BD8-B22F36CC2C92}" type="sibTrans" cxnId="{8C7E08AC-6D4F-49AA-91B1-564C3B20B57D}">
      <dgm:prSet/>
      <dgm:spPr/>
      <dgm:t>
        <a:bodyPr/>
        <a:lstStyle/>
        <a:p>
          <a:endParaRPr lang="en-US"/>
        </a:p>
      </dgm:t>
    </dgm:pt>
    <dgm:pt modelId="{CF617B51-A23D-412C-A71F-E41E8C7DF4CF}" type="pres">
      <dgm:prSet presAssocID="{B16B5B91-7AE9-426B-9D63-41EA23B6E5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9F7DF6D-E362-427C-AAE7-F290A3295409}" type="pres">
      <dgm:prSet presAssocID="{AD796CB1-BCD2-46DC-A38A-DBE219513778}" presName="hierRoot1" presStyleCnt="0">
        <dgm:presLayoutVars>
          <dgm:hierBranch val="init"/>
        </dgm:presLayoutVars>
      </dgm:prSet>
      <dgm:spPr/>
    </dgm:pt>
    <dgm:pt modelId="{6A68A178-0F97-4C58-B6F6-0485CECE9A69}" type="pres">
      <dgm:prSet presAssocID="{AD796CB1-BCD2-46DC-A38A-DBE219513778}" presName="rootComposite1" presStyleCnt="0"/>
      <dgm:spPr/>
    </dgm:pt>
    <dgm:pt modelId="{A0C2A4F1-5EB9-4273-A0D3-6C9FDD4E8451}" type="pres">
      <dgm:prSet presAssocID="{AD796CB1-BCD2-46DC-A38A-DBE219513778}" presName="rootText1" presStyleLbl="node0" presStyleIdx="0" presStyleCnt="1" custScaleX="95942" custScaleY="65953" custLinFactNeighborY="-7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49E849-A4C7-4E46-8B75-9BA388E3D171}" type="pres">
      <dgm:prSet presAssocID="{AD796CB1-BCD2-46DC-A38A-DBE2195137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43A22A8-48CB-4A4A-AD17-B15F8C6BBDAE}" type="pres">
      <dgm:prSet presAssocID="{AD796CB1-BCD2-46DC-A38A-DBE219513778}" presName="hierChild2" presStyleCnt="0"/>
      <dgm:spPr/>
    </dgm:pt>
    <dgm:pt modelId="{CD097658-881A-4E4A-9EB5-2CA240DE6346}" type="pres">
      <dgm:prSet presAssocID="{D36CD58C-3409-4206-BEB0-926E0D837AF0}" presName="Name37" presStyleLbl="parChTrans1D2" presStyleIdx="0" presStyleCnt="1"/>
      <dgm:spPr/>
      <dgm:t>
        <a:bodyPr/>
        <a:lstStyle/>
        <a:p>
          <a:endParaRPr lang="en-US"/>
        </a:p>
      </dgm:t>
    </dgm:pt>
    <dgm:pt modelId="{E043E2B7-A30A-48BF-9E54-8FA5EDD9A2F7}" type="pres">
      <dgm:prSet presAssocID="{3DAEE683-838A-43C2-AA49-8303EB002004}" presName="hierRoot2" presStyleCnt="0">
        <dgm:presLayoutVars>
          <dgm:hierBranch val="init"/>
        </dgm:presLayoutVars>
      </dgm:prSet>
      <dgm:spPr/>
    </dgm:pt>
    <dgm:pt modelId="{7AEE5003-295D-41FB-80F0-A79A0551E8F4}" type="pres">
      <dgm:prSet presAssocID="{3DAEE683-838A-43C2-AA49-8303EB002004}" presName="rootComposite" presStyleCnt="0"/>
      <dgm:spPr/>
    </dgm:pt>
    <dgm:pt modelId="{6C3BF7C6-3159-4B29-B96B-62628EA63806}" type="pres">
      <dgm:prSet presAssocID="{3DAEE683-838A-43C2-AA49-8303EB002004}" presName="rootText" presStyleLbl="node2" presStyleIdx="0" presStyleCnt="1" custScaleY="22479" custLinFactNeighborY="-832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BDE817-09CA-42AE-A49B-CB944A870A86}" type="pres">
      <dgm:prSet presAssocID="{3DAEE683-838A-43C2-AA49-8303EB002004}" presName="rootConnector" presStyleLbl="node2" presStyleIdx="0" presStyleCnt="1"/>
      <dgm:spPr/>
      <dgm:t>
        <a:bodyPr/>
        <a:lstStyle/>
        <a:p>
          <a:endParaRPr lang="en-US"/>
        </a:p>
      </dgm:t>
    </dgm:pt>
    <dgm:pt modelId="{A4F84C70-671E-4557-9DF8-9328141DF0C0}" type="pres">
      <dgm:prSet presAssocID="{3DAEE683-838A-43C2-AA49-8303EB002004}" presName="hierChild4" presStyleCnt="0"/>
      <dgm:spPr/>
    </dgm:pt>
    <dgm:pt modelId="{025073D5-9E5D-44AB-BDC2-8716AB3721AD}" type="pres">
      <dgm:prSet presAssocID="{3DAEE683-838A-43C2-AA49-8303EB002004}" presName="hierChild5" presStyleCnt="0"/>
      <dgm:spPr/>
    </dgm:pt>
    <dgm:pt modelId="{3A956CF2-B447-4C22-AD6A-2CC7FD6AFF6C}" type="pres">
      <dgm:prSet presAssocID="{AD796CB1-BCD2-46DC-A38A-DBE219513778}" presName="hierChild3" presStyleCnt="0"/>
      <dgm:spPr/>
    </dgm:pt>
  </dgm:ptLst>
  <dgm:cxnLst>
    <dgm:cxn modelId="{EB49A2C2-8B48-4F31-9F47-F03380BC7FAE}" type="presOf" srcId="{D36CD58C-3409-4206-BEB0-926E0D837AF0}" destId="{CD097658-881A-4E4A-9EB5-2CA240DE6346}" srcOrd="0" destOrd="0" presId="urn:microsoft.com/office/officeart/2005/8/layout/orgChart1"/>
    <dgm:cxn modelId="{A7765626-1526-4B0D-BE8D-E6526E2E1BA1}" type="presOf" srcId="{B16B5B91-7AE9-426B-9D63-41EA23B6E5EE}" destId="{CF617B51-A23D-412C-A71F-E41E8C7DF4CF}" srcOrd="0" destOrd="0" presId="urn:microsoft.com/office/officeart/2005/8/layout/orgChart1"/>
    <dgm:cxn modelId="{8C7E08AC-6D4F-49AA-91B1-564C3B20B57D}" srcId="{AD796CB1-BCD2-46DC-A38A-DBE219513778}" destId="{3DAEE683-838A-43C2-AA49-8303EB002004}" srcOrd="0" destOrd="0" parTransId="{D36CD58C-3409-4206-BEB0-926E0D837AF0}" sibTransId="{45F249C2-4D03-4B82-9BD8-B22F36CC2C92}"/>
    <dgm:cxn modelId="{C69B6C2E-23D9-4F19-8355-A3AB9B0EF051}" type="presOf" srcId="{AD796CB1-BCD2-46DC-A38A-DBE219513778}" destId="{D249E849-A4C7-4E46-8B75-9BA388E3D171}" srcOrd="1" destOrd="0" presId="urn:microsoft.com/office/officeart/2005/8/layout/orgChart1"/>
    <dgm:cxn modelId="{2DFB60CE-8FC6-40AD-9734-B3F94815F8C1}" type="presOf" srcId="{AD796CB1-BCD2-46DC-A38A-DBE219513778}" destId="{A0C2A4F1-5EB9-4273-A0D3-6C9FDD4E8451}" srcOrd="0" destOrd="0" presId="urn:microsoft.com/office/officeart/2005/8/layout/orgChart1"/>
    <dgm:cxn modelId="{01F84563-476D-4562-8E7F-0745B4F86A32}" type="presOf" srcId="{3DAEE683-838A-43C2-AA49-8303EB002004}" destId="{64BDE817-09CA-42AE-A49B-CB944A870A86}" srcOrd="1" destOrd="0" presId="urn:microsoft.com/office/officeart/2005/8/layout/orgChart1"/>
    <dgm:cxn modelId="{9AC19BAA-231E-46FF-A875-FE312F1C18B7}" srcId="{B16B5B91-7AE9-426B-9D63-41EA23B6E5EE}" destId="{AD796CB1-BCD2-46DC-A38A-DBE219513778}" srcOrd="0" destOrd="0" parTransId="{BEB4B80B-611D-4116-9715-7C4A66E69D1C}" sibTransId="{D656CBA1-EF94-42A5-998A-631CEDC3707B}"/>
    <dgm:cxn modelId="{316AD8B3-F228-4954-A6E3-B0AC2E372DBC}" type="presOf" srcId="{3DAEE683-838A-43C2-AA49-8303EB002004}" destId="{6C3BF7C6-3159-4B29-B96B-62628EA63806}" srcOrd="0" destOrd="0" presId="urn:microsoft.com/office/officeart/2005/8/layout/orgChart1"/>
    <dgm:cxn modelId="{6CC1CFFE-E098-4A9B-80CE-E1C1714900CA}" type="presParOf" srcId="{CF617B51-A23D-412C-A71F-E41E8C7DF4CF}" destId="{89F7DF6D-E362-427C-AAE7-F290A3295409}" srcOrd="0" destOrd="0" presId="urn:microsoft.com/office/officeart/2005/8/layout/orgChart1"/>
    <dgm:cxn modelId="{9BC129CB-B373-4982-830F-568C1FB82A66}" type="presParOf" srcId="{89F7DF6D-E362-427C-AAE7-F290A3295409}" destId="{6A68A178-0F97-4C58-B6F6-0485CECE9A69}" srcOrd="0" destOrd="0" presId="urn:microsoft.com/office/officeart/2005/8/layout/orgChart1"/>
    <dgm:cxn modelId="{4D5FF06E-4707-4DFA-99A2-5343A54F3381}" type="presParOf" srcId="{6A68A178-0F97-4C58-B6F6-0485CECE9A69}" destId="{A0C2A4F1-5EB9-4273-A0D3-6C9FDD4E8451}" srcOrd="0" destOrd="0" presId="urn:microsoft.com/office/officeart/2005/8/layout/orgChart1"/>
    <dgm:cxn modelId="{0C900ABC-2DC3-4AB7-8D47-E93FE4E34B9D}" type="presParOf" srcId="{6A68A178-0F97-4C58-B6F6-0485CECE9A69}" destId="{D249E849-A4C7-4E46-8B75-9BA388E3D171}" srcOrd="1" destOrd="0" presId="urn:microsoft.com/office/officeart/2005/8/layout/orgChart1"/>
    <dgm:cxn modelId="{28FD8795-49A2-4F5D-99D0-326E198B4BD6}" type="presParOf" srcId="{89F7DF6D-E362-427C-AAE7-F290A3295409}" destId="{543A22A8-48CB-4A4A-AD17-B15F8C6BBDAE}" srcOrd="1" destOrd="0" presId="urn:microsoft.com/office/officeart/2005/8/layout/orgChart1"/>
    <dgm:cxn modelId="{D2EDA2F2-06A0-46ED-8CA2-F957AAA89FD7}" type="presParOf" srcId="{543A22A8-48CB-4A4A-AD17-B15F8C6BBDAE}" destId="{CD097658-881A-4E4A-9EB5-2CA240DE6346}" srcOrd="0" destOrd="0" presId="urn:microsoft.com/office/officeart/2005/8/layout/orgChart1"/>
    <dgm:cxn modelId="{13F9141D-2F05-4CBA-8D90-9FED5424160D}" type="presParOf" srcId="{543A22A8-48CB-4A4A-AD17-B15F8C6BBDAE}" destId="{E043E2B7-A30A-48BF-9E54-8FA5EDD9A2F7}" srcOrd="1" destOrd="0" presId="urn:microsoft.com/office/officeart/2005/8/layout/orgChart1"/>
    <dgm:cxn modelId="{0B2AA3BC-80FF-429B-BF7B-DDCE7514D079}" type="presParOf" srcId="{E043E2B7-A30A-48BF-9E54-8FA5EDD9A2F7}" destId="{7AEE5003-295D-41FB-80F0-A79A0551E8F4}" srcOrd="0" destOrd="0" presId="urn:microsoft.com/office/officeart/2005/8/layout/orgChart1"/>
    <dgm:cxn modelId="{48E65BF5-78CD-4D71-9CAB-D7CEB737CF92}" type="presParOf" srcId="{7AEE5003-295D-41FB-80F0-A79A0551E8F4}" destId="{6C3BF7C6-3159-4B29-B96B-62628EA63806}" srcOrd="0" destOrd="0" presId="urn:microsoft.com/office/officeart/2005/8/layout/orgChart1"/>
    <dgm:cxn modelId="{F1064937-FF24-41EA-91BF-6F4CDFBF4C44}" type="presParOf" srcId="{7AEE5003-295D-41FB-80F0-A79A0551E8F4}" destId="{64BDE817-09CA-42AE-A49B-CB944A870A86}" srcOrd="1" destOrd="0" presId="urn:microsoft.com/office/officeart/2005/8/layout/orgChart1"/>
    <dgm:cxn modelId="{21AC84E3-4C24-4C83-AAFC-3E3978289B41}" type="presParOf" srcId="{E043E2B7-A30A-48BF-9E54-8FA5EDD9A2F7}" destId="{A4F84C70-671E-4557-9DF8-9328141DF0C0}" srcOrd="1" destOrd="0" presId="urn:microsoft.com/office/officeart/2005/8/layout/orgChart1"/>
    <dgm:cxn modelId="{E30FBEE4-3466-4CAE-99EE-63DBC0416A55}" type="presParOf" srcId="{E043E2B7-A30A-48BF-9E54-8FA5EDD9A2F7}" destId="{025073D5-9E5D-44AB-BDC2-8716AB3721AD}" srcOrd="2" destOrd="0" presId="urn:microsoft.com/office/officeart/2005/8/layout/orgChart1"/>
    <dgm:cxn modelId="{D4B0BDA2-0009-4E7E-A077-53AC4EAB0BDB}" type="presParOf" srcId="{89F7DF6D-E362-427C-AAE7-F290A3295409}" destId="{3A956CF2-B447-4C22-AD6A-2CC7FD6AFF6C}" srcOrd="2" destOrd="0" presId="urn:microsoft.com/office/officeart/2005/8/layout/orgChart1"/>
  </dgm:cxnLst>
  <dgm:bg>
    <a:noFill/>
  </dgm:bg>
  <dgm:whole>
    <a:ln>
      <a:solidFill>
        <a:srgbClr val="0000FF"/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6B5B91-7AE9-426B-9D63-41EA23B6E5E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796CB1-BCD2-46DC-A38A-DBE219513778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b="1" u="sng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ALH (WSI)</a:t>
          </a:r>
        </a:p>
        <a:p>
          <a:r>
            <a:rPr lang="en-US" sz="2400" b="1" u="sng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Sqn</a:t>
          </a:r>
          <a:endParaRPr lang="en-US" sz="2400" b="1" u="sng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EB4B80B-611D-4116-9715-7C4A66E69D1C}" type="parTrans" cxnId="{9AC19BAA-231E-46FF-A875-FE312F1C18B7}">
      <dgm:prSet/>
      <dgm:spPr/>
      <dgm:t>
        <a:bodyPr/>
        <a:lstStyle/>
        <a:p>
          <a:endParaRPr lang="en-US"/>
        </a:p>
      </dgm:t>
    </dgm:pt>
    <dgm:pt modelId="{D656CBA1-EF94-42A5-998A-631CEDC3707B}" type="sibTrans" cxnId="{9AC19BAA-231E-46FF-A875-FE312F1C18B7}">
      <dgm:prSet/>
      <dgm:spPr/>
      <dgm:t>
        <a:bodyPr/>
        <a:lstStyle/>
        <a:p>
          <a:endParaRPr lang="en-US"/>
        </a:p>
      </dgm:t>
    </dgm:pt>
    <dgm:pt modelId="{3DAEE683-838A-43C2-AA49-8303EB002004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Flight</a:t>
          </a:r>
        </a:p>
        <a:p>
          <a:r>
            <a:rPr lang="en-US" sz="2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5 x ALH (WSI)</a:t>
          </a:r>
        </a:p>
        <a:p>
          <a:r>
            <a:rPr lang="en-US" sz="2000" b="1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Heptrs</a:t>
          </a:r>
          <a:endParaRPr lang="en-US" sz="2000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D36CD58C-3409-4206-BEB0-926E0D837AF0}" type="parTrans" cxnId="{8C7E08AC-6D4F-49AA-91B1-564C3B20B57D}">
      <dgm:prSet/>
      <dgm:spPr/>
      <dgm:t>
        <a:bodyPr/>
        <a:lstStyle/>
        <a:p>
          <a:endParaRPr lang="en-US"/>
        </a:p>
      </dgm:t>
    </dgm:pt>
    <dgm:pt modelId="{45F249C2-4D03-4B82-9BD8-B22F36CC2C92}" type="sibTrans" cxnId="{8C7E08AC-6D4F-49AA-91B1-564C3B20B57D}">
      <dgm:prSet/>
      <dgm:spPr/>
      <dgm:t>
        <a:bodyPr/>
        <a:lstStyle/>
        <a:p>
          <a:endParaRPr lang="en-US"/>
        </a:p>
      </dgm:t>
    </dgm:pt>
    <dgm:pt modelId="{55D1BCBD-A5D1-4088-BA2C-6CCB9BA5A2D7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Flight</a:t>
          </a:r>
        </a:p>
        <a:p>
          <a:r>
            <a:rPr lang="en-US" sz="2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5 x ALH (WSI)</a:t>
          </a:r>
        </a:p>
        <a:p>
          <a:r>
            <a:rPr lang="en-US" sz="2000" b="1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Hetrs</a:t>
          </a:r>
          <a:endParaRPr lang="en-US" sz="2000" b="1" dirty="0">
            <a:solidFill>
              <a:schemeClr val="tx1"/>
            </a:solidFill>
          </a:endParaRPr>
        </a:p>
      </dgm:t>
    </dgm:pt>
    <dgm:pt modelId="{622D0934-1AFD-4C36-90A7-D80B045B3661}" type="parTrans" cxnId="{D9DB12BD-6EF9-46CC-B0E6-4B18C80923CA}">
      <dgm:prSet/>
      <dgm:spPr/>
      <dgm:t>
        <a:bodyPr/>
        <a:lstStyle/>
        <a:p>
          <a:endParaRPr lang="en-US"/>
        </a:p>
      </dgm:t>
    </dgm:pt>
    <dgm:pt modelId="{3616D93D-1D01-4C80-B357-39BD21EFD4FE}" type="sibTrans" cxnId="{D9DB12BD-6EF9-46CC-B0E6-4B18C80923CA}">
      <dgm:prSet/>
      <dgm:spPr/>
      <dgm:t>
        <a:bodyPr/>
        <a:lstStyle/>
        <a:p>
          <a:endParaRPr lang="en-US"/>
        </a:p>
      </dgm:t>
    </dgm:pt>
    <dgm:pt modelId="{CF617B51-A23D-412C-A71F-E41E8C7DF4CF}" type="pres">
      <dgm:prSet presAssocID="{B16B5B91-7AE9-426B-9D63-41EA23B6E5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9F7DF6D-E362-427C-AAE7-F290A3295409}" type="pres">
      <dgm:prSet presAssocID="{AD796CB1-BCD2-46DC-A38A-DBE219513778}" presName="hierRoot1" presStyleCnt="0">
        <dgm:presLayoutVars>
          <dgm:hierBranch val="init"/>
        </dgm:presLayoutVars>
      </dgm:prSet>
      <dgm:spPr/>
    </dgm:pt>
    <dgm:pt modelId="{6A68A178-0F97-4C58-B6F6-0485CECE9A69}" type="pres">
      <dgm:prSet presAssocID="{AD796CB1-BCD2-46DC-A38A-DBE219513778}" presName="rootComposite1" presStyleCnt="0"/>
      <dgm:spPr/>
    </dgm:pt>
    <dgm:pt modelId="{A0C2A4F1-5EB9-4273-A0D3-6C9FDD4E8451}" type="pres">
      <dgm:prSet presAssocID="{AD796CB1-BCD2-46DC-A38A-DBE219513778}" presName="rootText1" presStyleLbl="node0" presStyleIdx="0" presStyleCnt="1" custScaleX="120646" custScaleY="75281" custLinFactY="-42776" custLinFactNeighborX="151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49E849-A4C7-4E46-8B75-9BA388E3D171}" type="pres">
      <dgm:prSet presAssocID="{AD796CB1-BCD2-46DC-A38A-DBE2195137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43A22A8-48CB-4A4A-AD17-B15F8C6BBDAE}" type="pres">
      <dgm:prSet presAssocID="{AD796CB1-BCD2-46DC-A38A-DBE219513778}" presName="hierChild2" presStyleCnt="0"/>
      <dgm:spPr/>
    </dgm:pt>
    <dgm:pt modelId="{CD097658-881A-4E4A-9EB5-2CA240DE6346}" type="pres">
      <dgm:prSet presAssocID="{D36CD58C-3409-4206-BEB0-926E0D837AF0}" presName="Name37" presStyleLbl="parChTrans1D2" presStyleIdx="0" presStyleCnt="2"/>
      <dgm:spPr/>
      <dgm:t>
        <a:bodyPr/>
        <a:lstStyle/>
        <a:p>
          <a:endParaRPr lang="en-US"/>
        </a:p>
      </dgm:t>
    </dgm:pt>
    <dgm:pt modelId="{E043E2B7-A30A-48BF-9E54-8FA5EDD9A2F7}" type="pres">
      <dgm:prSet presAssocID="{3DAEE683-838A-43C2-AA49-8303EB002004}" presName="hierRoot2" presStyleCnt="0">
        <dgm:presLayoutVars>
          <dgm:hierBranch val="init"/>
        </dgm:presLayoutVars>
      </dgm:prSet>
      <dgm:spPr/>
    </dgm:pt>
    <dgm:pt modelId="{7AEE5003-295D-41FB-80F0-A79A0551E8F4}" type="pres">
      <dgm:prSet presAssocID="{3DAEE683-838A-43C2-AA49-8303EB002004}" presName="rootComposite" presStyleCnt="0"/>
      <dgm:spPr/>
    </dgm:pt>
    <dgm:pt modelId="{6C3BF7C6-3159-4B29-B96B-62628EA63806}" type="pres">
      <dgm:prSet presAssocID="{3DAEE683-838A-43C2-AA49-8303EB002004}" presName="rootText" presStyleLbl="node2" presStyleIdx="0" presStyleCnt="2" custLinFactY="-1409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BDE817-09CA-42AE-A49B-CB944A870A86}" type="pres">
      <dgm:prSet presAssocID="{3DAEE683-838A-43C2-AA49-8303EB002004}" presName="rootConnector" presStyleLbl="node2" presStyleIdx="0" presStyleCnt="2"/>
      <dgm:spPr/>
      <dgm:t>
        <a:bodyPr/>
        <a:lstStyle/>
        <a:p>
          <a:endParaRPr lang="en-US"/>
        </a:p>
      </dgm:t>
    </dgm:pt>
    <dgm:pt modelId="{A4F84C70-671E-4557-9DF8-9328141DF0C0}" type="pres">
      <dgm:prSet presAssocID="{3DAEE683-838A-43C2-AA49-8303EB002004}" presName="hierChild4" presStyleCnt="0"/>
      <dgm:spPr/>
    </dgm:pt>
    <dgm:pt modelId="{025073D5-9E5D-44AB-BDC2-8716AB3721AD}" type="pres">
      <dgm:prSet presAssocID="{3DAEE683-838A-43C2-AA49-8303EB002004}" presName="hierChild5" presStyleCnt="0"/>
      <dgm:spPr/>
    </dgm:pt>
    <dgm:pt modelId="{E21EA92A-AA30-4B50-ABE2-D3CD163571B9}" type="pres">
      <dgm:prSet presAssocID="{622D0934-1AFD-4C36-90A7-D80B045B3661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00F67F3-96C7-4E79-90B6-0CD2A14B67A2}" type="pres">
      <dgm:prSet presAssocID="{55D1BCBD-A5D1-4088-BA2C-6CCB9BA5A2D7}" presName="hierRoot2" presStyleCnt="0">
        <dgm:presLayoutVars>
          <dgm:hierBranch val="init"/>
        </dgm:presLayoutVars>
      </dgm:prSet>
      <dgm:spPr/>
    </dgm:pt>
    <dgm:pt modelId="{D2D82F16-96D8-4342-B8AB-750D43D3036B}" type="pres">
      <dgm:prSet presAssocID="{55D1BCBD-A5D1-4088-BA2C-6CCB9BA5A2D7}" presName="rootComposite" presStyleCnt="0"/>
      <dgm:spPr/>
    </dgm:pt>
    <dgm:pt modelId="{DE62C333-0280-40C4-8AA6-FD7431247769}" type="pres">
      <dgm:prSet presAssocID="{55D1BCBD-A5D1-4088-BA2C-6CCB9BA5A2D7}" presName="rootText" presStyleLbl="node2" presStyleIdx="1" presStyleCnt="2" custLinFactY="-1409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815180-36F8-4B6C-A9CA-19F9590ACA5D}" type="pres">
      <dgm:prSet presAssocID="{55D1BCBD-A5D1-4088-BA2C-6CCB9BA5A2D7}" presName="rootConnector" presStyleLbl="node2" presStyleIdx="1" presStyleCnt="2"/>
      <dgm:spPr/>
      <dgm:t>
        <a:bodyPr/>
        <a:lstStyle/>
        <a:p>
          <a:endParaRPr lang="en-US"/>
        </a:p>
      </dgm:t>
    </dgm:pt>
    <dgm:pt modelId="{FEC0C1B6-16C5-4602-94F1-455FA1366DDC}" type="pres">
      <dgm:prSet presAssocID="{55D1BCBD-A5D1-4088-BA2C-6CCB9BA5A2D7}" presName="hierChild4" presStyleCnt="0"/>
      <dgm:spPr/>
    </dgm:pt>
    <dgm:pt modelId="{5A3FD2F3-EC8E-4DAE-AF73-FE45C4F6FD18}" type="pres">
      <dgm:prSet presAssocID="{55D1BCBD-A5D1-4088-BA2C-6CCB9BA5A2D7}" presName="hierChild5" presStyleCnt="0"/>
      <dgm:spPr/>
    </dgm:pt>
    <dgm:pt modelId="{3A956CF2-B447-4C22-AD6A-2CC7FD6AFF6C}" type="pres">
      <dgm:prSet presAssocID="{AD796CB1-BCD2-46DC-A38A-DBE219513778}" presName="hierChild3" presStyleCnt="0"/>
      <dgm:spPr/>
    </dgm:pt>
  </dgm:ptLst>
  <dgm:cxnLst>
    <dgm:cxn modelId="{D5316EE6-1B0A-424E-B379-15356AB4E8DC}" type="presOf" srcId="{B16B5B91-7AE9-426B-9D63-41EA23B6E5EE}" destId="{CF617B51-A23D-412C-A71F-E41E8C7DF4CF}" srcOrd="0" destOrd="0" presId="urn:microsoft.com/office/officeart/2005/8/layout/orgChart1"/>
    <dgm:cxn modelId="{8C7E08AC-6D4F-49AA-91B1-564C3B20B57D}" srcId="{AD796CB1-BCD2-46DC-A38A-DBE219513778}" destId="{3DAEE683-838A-43C2-AA49-8303EB002004}" srcOrd="0" destOrd="0" parTransId="{D36CD58C-3409-4206-BEB0-926E0D837AF0}" sibTransId="{45F249C2-4D03-4B82-9BD8-B22F36CC2C92}"/>
    <dgm:cxn modelId="{33755224-624E-43D2-8F95-02113C57306C}" type="presOf" srcId="{AD796CB1-BCD2-46DC-A38A-DBE219513778}" destId="{D249E849-A4C7-4E46-8B75-9BA388E3D171}" srcOrd="1" destOrd="0" presId="urn:microsoft.com/office/officeart/2005/8/layout/orgChart1"/>
    <dgm:cxn modelId="{4B081232-AF94-4D66-BECF-39FEB4A74ABC}" type="presOf" srcId="{3DAEE683-838A-43C2-AA49-8303EB002004}" destId="{6C3BF7C6-3159-4B29-B96B-62628EA63806}" srcOrd="0" destOrd="0" presId="urn:microsoft.com/office/officeart/2005/8/layout/orgChart1"/>
    <dgm:cxn modelId="{DAC9FF4E-0486-42B5-B1D3-A959BD15BC6D}" type="presOf" srcId="{622D0934-1AFD-4C36-90A7-D80B045B3661}" destId="{E21EA92A-AA30-4B50-ABE2-D3CD163571B9}" srcOrd="0" destOrd="0" presId="urn:microsoft.com/office/officeart/2005/8/layout/orgChart1"/>
    <dgm:cxn modelId="{CAD6A635-228B-4764-B1D1-CB4271CFC4AC}" type="presOf" srcId="{D36CD58C-3409-4206-BEB0-926E0D837AF0}" destId="{CD097658-881A-4E4A-9EB5-2CA240DE6346}" srcOrd="0" destOrd="0" presId="urn:microsoft.com/office/officeart/2005/8/layout/orgChart1"/>
    <dgm:cxn modelId="{0E149A75-596D-421A-AFA4-1691627ED58E}" type="presOf" srcId="{55D1BCBD-A5D1-4088-BA2C-6CCB9BA5A2D7}" destId="{07815180-36F8-4B6C-A9CA-19F9590ACA5D}" srcOrd="1" destOrd="0" presId="urn:microsoft.com/office/officeart/2005/8/layout/orgChart1"/>
    <dgm:cxn modelId="{3443679E-57C7-4585-8B54-BFC59EC68685}" type="presOf" srcId="{AD796CB1-BCD2-46DC-A38A-DBE219513778}" destId="{A0C2A4F1-5EB9-4273-A0D3-6C9FDD4E8451}" srcOrd="0" destOrd="0" presId="urn:microsoft.com/office/officeart/2005/8/layout/orgChart1"/>
    <dgm:cxn modelId="{9AC19BAA-231E-46FF-A875-FE312F1C18B7}" srcId="{B16B5B91-7AE9-426B-9D63-41EA23B6E5EE}" destId="{AD796CB1-BCD2-46DC-A38A-DBE219513778}" srcOrd="0" destOrd="0" parTransId="{BEB4B80B-611D-4116-9715-7C4A66E69D1C}" sibTransId="{D656CBA1-EF94-42A5-998A-631CEDC3707B}"/>
    <dgm:cxn modelId="{D9DB12BD-6EF9-46CC-B0E6-4B18C80923CA}" srcId="{AD796CB1-BCD2-46DC-A38A-DBE219513778}" destId="{55D1BCBD-A5D1-4088-BA2C-6CCB9BA5A2D7}" srcOrd="1" destOrd="0" parTransId="{622D0934-1AFD-4C36-90A7-D80B045B3661}" sibTransId="{3616D93D-1D01-4C80-B357-39BD21EFD4FE}"/>
    <dgm:cxn modelId="{FD81B34E-ABF7-47AC-89FF-74B62C8BEED4}" type="presOf" srcId="{55D1BCBD-A5D1-4088-BA2C-6CCB9BA5A2D7}" destId="{DE62C333-0280-40C4-8AA6-FD7431247769}" srcOrd="0" destOrd="0" presId="urn:microsoft.com/office/officeart/2005/8/layout/orgChart1"/>
    <dgm:cxn modelId="{D7013AE1-27E0-425C-BCFA-59AADA9E56E1}" type="presOf" srcId="{3DAEE683-838A-43C2-AA49-8303EB002004}" destId="{64BDE817-09CA-42AE-A49B-CB944A870A86}" srcOrd="1" destOrd="0" presId="urn:microsoft.com/office/officeart/2005/8/layout/orgChart1"/>
    <dgm:cxn modelId="{68A56095-1FC3-4C17-9AD8-45DEE0EE962A}" type="presParOf" srcId="{CF617B51-A23D-412C-A71F-E41E8C7DF4CF}" destId="{89F7DF6D-E362-427C-AAE7-F290A3295409}" srcOrd="0" destOrd="0" presId="urn:microsoft.com/office/officeart/2005/8/layout/orgChart1"/>
    <dgm:cxn modelId="{F8BA74C1-4429-4906-A7AF-BE44F34C7D4D}" type="presParOf" srcId="{89F7DF6D-E362-427C-AAE7-F290A3295409}" destId="{6A68A178-0F97-4C58-B6F6-0485CECE9A69}" srcOrd="0" destOrd="0" presId="urn:microsoft.com/office/officeart/2005/8/layout/orgChart1"/>
    <dgm:cxn modelId="{08F67C75-0078-4B02-9640-BBA3ABF03EB7}" type="presParOf" srcId="{6A68A178-0F97-4C58-B6F6-0485CECE9A69}" destId="{A0C2A4F1-5EB9-4273-A0D3-6C9FDD4E8451}" srcOrd="0" destOrd="0" presId="urn:microsoft.com/office/officeart/2005/8/layout/orgChart1"/>
    <dgm:cxn modelId="{56A2CD62-AE54-40E5-BC82-491C025E035D}" type="presParOf" srcId="{6A68A178-0F97-4C58-B6F6-0485CECE9A69}" destId="{D249E849-A4C7-4E46-8B75-9BA388E3D171}" srcOrd="1" destOrd="0" presId="urn:microsoft.com/office/officeart/2005/8/layout/orgChart1"/>
    <dgm:cxn modelId="{15D5C451-3F21-41AF-A3CC-712B9C04DD2F}" type="presParOf" srcId="{89F7DF6D-E362-427C-AAE7-F290A3295409}" destId="{543A22A8-48CB-4A4A-AD17-B15F8C6BBDAE}" srcOrd="1" destOrd="0" presId="urn:microsoft.com/office/officeart/2005/8/layout/orgChart1"/>
    <dgm:cxn modelId="{A2A17378-6B42-4506-881B-FB6B3FE82307}" type="presParOf" srcId="{543A22A8-48CB-4A4A-AD17-B15F8C6BBDAE}" destId="{CD097658-881A-4E4A-9EB5-2CA240DE6346}" srcOrd="0" destOrd="0" presId="urn:microsoft.com/office/officeart/2005/8/layout/orgChart1"/>
    <dgm:cxn modelId="{CFE291A9-DA13-458B-8507-53DEFCFEA17D}" type="presParOf" srcId="{543A22A8-48CB-4A4A-AD17-B15F8C6BBDAE}" destId="{E043E2B7-A30A-48BF-9E54-8FA5EDD9A2F7}" srcOrd="1" destOrd="0" presId="urn:microsoft.com/office/officeart/2005/8/layout/orgChart1"/>
    <dgm:cxn modelId="{6D3B1B33-D972-4C61-AE17-BE35BD5B3A43}" type="presParOf" srcId="{E043E2B7-A30A-48BF-9E54-8FA5EDD9A2F7}" destId="{7AEE5003-295D-41FB-80F0-A79A0551E8F4}" srcOrd="0" destOrd="0" presId="urn:microsoft.com/office/officeart/2005/8/layout/orgChart1"/>
    <dgm:cxn modelId="{5F9F64B1-9A1F-4C88-AC45-71B3896AAC5F}" type="presParOf" srcId="{7AEE5003-295D-41FB-80F0-A79A0551E8F4}" destId="{6C3BF7C6-3159-4B29-B96B-62628EA63806}" srcOrd="0" destOrd="0" presId="urn:microsoft.com/office/officeart/2005/8/layout/orgChart1"/>
    <dgm:cxn modelId="{CD032455-4214-4659-B798-3D1F27E02F34}" type="presParOf" srcId="{7AEE5003-295D-41FB-80F0-A79A0551E8F4}" destId="{64BDE817-09CA-42AE-A49B-CB944A870A86}" srcOrd="1" destOrd="0" presId="urn:microsoft.com/office/officeart/2005/8/layout/orgChart1"/>
    <dgm:cxn modelId="{D4EC9348-11D5-4351-BF9F-6A547B117A12}" type="presParOf" srcId="{E043E2B7-A30A-48BF-9E54-8FA5EDD9A2F7}" destId="{A4F84C70-671E-4557-9DF8-9328141DF0C0}" srcOrd="1" destOrd="0" presId="urn:microsoft.com/office/officeart/2005/8/layout/orgChart1"/>
    <dgm:cxn modelId="{671F04A5-0C93-480C-B856-9F7E4FA70F6B}" type="presParOf" srcId="{E043E2B7-A30A-48BF-9E54-8FA5EDD9A2F7}" destId="{025073D5-9E5D-44AB-BDC2-8716AB3721AD}" srcOrd="2" destOrd="0" presId="urn:microsoft.com/office/officeart/2005/8/layout/orgChart1"/>
    <dgm:cxn modelId="{5BEDCEB8-79D0-41CD-9C2D-3F126BC92B69}" type="presParOf" srcId="{543A22A8-48CB-4A4A-AD17-B15F8C6BBDAE}" destId="{E21EA92A-AA30-4B50-ABE2-D3CD163571B9}" srcOrd="2" destOrd="0" presId="urn:microsoft.com/office/officeart/2005/8/layout/orgChart1"/>
    <dgm:cxn modelId="{5A4E11A2-12A7-419D-AD7D-6A4EDAE29DC1}" type="presParOf" srcId="{543A22A8-48CB-4A4A-AD17-B15F8C6BBDAE}" destId="{C00F67F3-96C7-4E79-90B6-0CD2A14B67A2}" srcOrd="3" destOrd="0" presId="urn:microsoft.com/office/officeart/2005/8/layout/orgChart1"/>
    <dgm:cxn modelId="{0B7F81E5-7E00-47C1-BBAB-A0B5E1E5D506}" type="presParOf" srcId="{C00F67F3-96C7-4E79-90B6-0CD2A14B67A2}" destId="{D2D82F16-96D8-4342-B8AB-750D43D3036B}" srcOrd="0" destOrd="0" presId="urn:microsoft.com/office/officeart/2005/8/layout/orgChart1"/>
    <dgm:cxn modelId="{475A7B32-7E74-44ED-953C-E9371283CC24}" type="presParOf" srcId="{D2D82F16-96D8-4342-B8AB-750D43D3036B}" destId="{DE62C333-0280-40C4-8AA6-FD7431247769}" srcOrd="0" destOrd="0" presId="urn:microsoft.com/office/officeart/2005/8/layout/orgChart1"/>
    <dgm:cxn modelId="{AEDBB33A-90EB-4FED-AE1F-269E2871D684}" type="presParOf" srcId="{D2D82F16-96D8-4342-B8AB-750D43D3036B}" destId="{07815180-36F8-4B6C-A9CA-19F9590ACA5D}" srcOrd="1" destOrd="0" presId="urn:microsoft.com/office/officeart/2005/8/layout/orgChart1"/>
    <dgm:cxn modelId="{F08437E9-51DD-4954-B041-CA21421BF2B2}" type="presParOf" srcId="{C00F67F3-96C7-4E79-90B6-0CD2A14B67A2}" destId="{FEC0C1B6-16C5-4602-94F1-455FA1366DDC}" srcOrd="1" destOrd="0" presId="urn:microsoft.com/office/officeart/2005/8/layout/orgChart1"/>
    <dgm:cxn modelId="{660020F1-6F6D-4056-9844-319B0AE0428F}" type="presParOf" srcId="{C00F67F3-96C7-4E79-90B6-0CD2A14B67A2}" destId="{5A3FD2F3-EC8E-4DAE-AF73-FE45C4F6FD18}" srcOrd="2" destOrd="0" presId="urn:microsoft.com/office/officeart/2005/8/layout/orgChart1"/>
    <dgm:cxn modelId="{DE0768E3-EB06-4398-B0F7-2F1FE6C1817E}" type="presParOf" srcId="{89F7DF6D-E362-427C-AAE7-F290A3295409}" destId="{3A956CF2-B447-4C22-AD6A-2CC7FD6AFF6C}" srcOrd="2" destOrd="0" presId="urn:microsoft.com/office/officeart/2005/8/layout/orgChart1"/>
  </dgm:cxnLst>
  <dgm:bg/>
  <dgm:whole>
    <a:ln>
      <a:solidFill>
        <a:srgbClr val="0000FF"/>
      </a:solidFill>
    </a:ln>
  </dgm:whole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BD40372-A67F-4AB5-A3B1-FA81AA929E48}">
      <dsp:nvSpPr>
        <dsp:cNvPr id="0" name=""/>
        <dsp:cNvSpPr/>
      </dsp:nvSpPr>
      <dsp:spPr>
        <a:xfrm>
          <a:off x="3497962" y="80889"/>
          <a:ext cx="1309203" cy="850982"/>
        </a:xfrm>
        <a:prstGeom prst="roundRect">
          <a:avLst/>
        </a:prstGeom>
        <a:solidFill>
          <a:srgbClr val="00FF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Fire Power</a:t>
          </a:r>
          <a:endParaRPr lang="en-IN" sz="2400" b="1" kern="1200" dirty="0"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3497962" y="80889"/>
        <a:ext cx="1309203" cy="850982"/>
      </dsp:txXfrm>
    </dsp:sp>
    <dsp:sp modelId="{84D170E2-4060-4836-91CA-9AAE9AF5E8C1}">
      <dsp:nvSpPr>
        <dsp:cNvPr id="0" name=""/>
        <dsp:cNvSpPr/>
      </dsp:nvSpPr>
      <dsp:spPr>
        <a:xfrm>
          <a:off x="2041962" y="578118"/>
          <a:ext cx="4856405" cy="4856405"/>
        </a:xfrm>
        <a:custGeom>
          <a:avLst/>
          <a:gdLst/>
          <a:ahLst/>
          <a:cxnLst/>
          <a:rect l="0" t="0" r="0" b="0"/>
          <a:pathLst>
            <a:path>
              <a:moveTo>
                <a:pt x="2773600" y="24690"/>
              </a:moveTo>
              <a:arcTo wR="2428202" hR="2428202" stAng="16690663" swAng="1182923"/>
            </a:path>
          </a:pathLst>
        </a:custGeom>
        <a:noFill/>
        <a:ln w="5715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2133E-EFFD-4F44-A2B1-A5A5D27879B0}">
      <dsp:nvSpPr>
        <dsp:cNvPr id="0" name=""/>
        <dsp:cNvSpPr/>
      </dsp:nvSpPr>
      <dsp:spPr>
        <a:xfrm>
          <a:off x="5091952" y="864203"/>
          <a:ext cx="1918114" cy="8509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rPr>
            <a:t>Mob &amp; Agility</a:t>
          </a:r>
          <a:endParaRPr lang="en-IN" sz="2400" b="1" kern="1200" dirty="0">
            <a:solidFill>
              <a:srgbClr val="FF0000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5091952" y="864203"/>
        <a:ext cx="1918114" cy="850982"/>
      </dsp:txXfrm>
    </dsp:sp>
    <dsp:sp modelId="{644FCA35-D3C8-400A-8475-DF676C382E06}">
      <dsp:nvSpPr>
        <dsp:cNvPr id="0" name=""/>
        <dsp:cNvSpPr/>
      </dsp:nvSpPr>
      <dsp:spPr>
        <a:xfrm>
          <a:off x="1656396" y="227781"/>
          <a:ext cx="4856405" cy="4856405"/>
        </a:xfrm>
        <a:custGeom>
          <a:avLst/>
          <a:gdLst/>
          <a:ahLst/>
          <a:cxnLst/>
          <a:rect l="0" t="0" r="0" b="0"/>
          <a:pathLst>
            <a:path>
              <a:moveTo>
                <a:pt x="4669977" y="1495134"/>
              </a:moveTo>
              <a:arcTo wR="2428202" hR="2428202" stAng="20244121" swAng="1168496"/>
            </a:path>
          </a:pathLst>
        </a:custGeom>
        <a:noFill/>
        <a:ln w="5715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D5993-7E4D-4A05-818C-6929E6186C75}">
      <dsp:nvSpPr>
        <dsp:cNvPr id="0" name=""/>
        <dsp:cNvSpPr/>
      </dsp:nvSpPr>
      <dsp:spPr>
        <a:xfrm>
          <a:off x="5365069" y="2532062"/>
          <a:ext cx="2309618" cy="861832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rPr>
            <a:t>Shock Action</a:t>
          </a:r>
          <a:endParaRPr lang="en-IN" sz="2400" b="1" kern="1200" dirty="0">
            <a:solidFill>
              <a:srgbClr val="0000FF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5365069" y="2532062"/>
        <a:ext cx="2309618" cy="861832"/>
      </dsp:txXfrm>
    </dsp:sp>
    <dsp:sp modelId="{F3A81BA6-8CE3-498A-B1D1-C0451D63BECF}">
      <dsp:nvSpPr>
        <dsp:cNvPr id="0" name=""/>
        <dsp:cNvSpPr/>
      </dsp:nvSpPr>
      <dsp:spPr>
        <a:xfrm>
          <a:off x="1613414" y="661139"/>
          <a:ext cx="4856405" cy="4856405"/>
        </a:xfrm>
        <a:custGeom>
          <a:avLst/>
          <a:gdLst/>
          <a:ahLst/>
          <a:cxnLst/>
          <a:rect l="0" t="0" r="0" b="0"/>
          <a:pathLst>
            <a:path>
              <a:moveTo>
                <a:pt x="4836253" y="2740385"/>
              </a:moveTo>
              <a:arcTo wR="2428202" hR="2428202" stAng="443202" swAng="1072066"/>
            </a:path>
          </a:pathLst>
        </a:custGeom>
        <a:noFill/>
        <a:ln w="5715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B9ACF-760B-403F-9682-F202D2DB3780}">
      <dsp:nvSpPr>
        <dsp:cNvPr id="0" name=""/>
        <dsp:cNvSpPr/>
      </dsp:nvSpPr>
      <dsp:spPr>
        <a:xfrm>
          <a:off x="4387178" y="4132262"/>
          <a:ext cx="2781717" cy="1061524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Comn</a:t>
          </a:r>
          <a:endParaRPr lang="en-IN" sz="2400" b="1" kern="1200" dirty="0"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4387178" y="4132262"/>
        <a:ext cx="2781717" cy="1061524"/>
      </dsp:txXfrm>
    </dsp:sp>
    <dsp:sp modelId="{A5B111D2-1209-45AA-82F4-FB456B5F8153}">
      <dsp:nvSpPr>
        <dsp:cNvPr id="0" name=""/>
        <dsp:cNvSpPr/>
      </dsp:nvSpPr>
      <dsp:spPr>
        <a:xfrm>
          <a:off x="2022820" y="359011"/>
          <a:ext cx="4856405" cy="4856405"/>
        </a:xfrm>
        <a:custGeom>
          <a:avLst/>
          <a:gdLst/>
          <a:ahLst/>
          <a:cxnLst/>
          <a:rect l="0" t="0" r="0" b="0"/>
          <a:pathLst>
            <a:path>
              <a:moveTo>
                <a:pt x="2745854" y="4835538"/>
              </a:moveTo>
              <a:arcTo wR="2428202" hR="2428202" stAng="4948990" swAng="804564"/>
            </a:path>
          </a:pathLst>
        </a:custGeom>
        <a:noFill/>
        <a:ln w="5715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FED8D-FDC2-4D93-9E40-C532DAED293B}">
      <dsp:nvSpPr>
        <dsp:cNvPr id="0" name=""/>
        <dsp:cNvSpPr/>
      </dsp:nvSpPr>
      <dsp:spPr>
        <a:xfrm>
          <a:off x="1197694" y="4197679"/>
          <a:ext cx="2998286" cy="1024948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Loiter </a:t>
          </a:r>
          <a:r>
            <a:rPr lang="en-US" sz="2400" b="1" kern="1200" dirty="0" err="1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Capb</a:t>
          </a:r>
          <a:endParaRPr lang="en-IN" sz="2400" b="1" kern="1200" dirty="0"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1197694" y="4197679"/>
        <a:ext cx="2998286" cy="1024948"/>
      </dsp:txXfrm>
    </dsp:sp>
    <dsp:sp modelId="{3A9A4CDA-0B9E-4812-8F53-C1CD06005CBA}">
      <dsp:nvSpPr>
        <dsp:cNvPr id="0" name=""/>
        <dsp:cNvSpPr/>
      </dsp:nvSpPr>
      <dsp:spPr>
        <a:xfrm>
          <a:off x="1759486" y="374045"/>
          <a:ext cx="4856405" cy="4856405"/>
        </a:xfrm>
        <a:custGeom>
          <a:avLst/>
          <a:gdLst/>
          <a:ahLst/>
          <a:cxnLst/>
          <a:rect l="0" t="0" r="0" b="0"/>
          <a:pathLst>
            <a:path>
              <a:moveTo>
                <a:pt x="435878" y="3816300"/>
              </a:moveTo>
              <a:arcTo wR="2428202" hR="2428202" stAng="8708052" swAng="1248969"/>
            </a:path>
          </a:pathLst>
        </a:custGeom>
        <a:noFill/>
        <a:ln w="5715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8172D-29E3-459F-9581-4800748DE5FF}">
      <dsp:nvSpPr>
        <dsp:cNvPr id="0" name=""/>
        <dsp:cNvSpPr/>
      </dsp:nvSpPr>
      <dsp:spPr>
        <a:xfrm>
          <a:off x="762007" y="2532057"/>
          <a:ext cx="2003474" cy="850982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rPr>
            <a:t>Availability</a:t>
          </a:r>
          <a:endParaRPr lang="en-IN" sz="2400" b="1" kern="1200" dirty="0">
            <a:solidFill>
              <a:srgbClr val="0000FF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762007" y="2532057"/>
        <a:ext cx="2003474" cy="850982"/>
      </dsp:txXfrm>
    </dsp:sp>
    <dsp:sp modelId="{78E3B123-AB9F-4684-8942-BFE1CE5DA945}">
      <dsp:nvSpPr>
        <dsp:cNvPr id="0" name=""/>
        <dsp:cNvSpPr/>
      </dsp:nvSpPr>
      <dsp:spPr>
        <a:xfrm>
          <a:off x="1767499" y="284796"/>
          <a:ext cx="4856405" cy="4856405"/>
        </a:xfrm>
        <a:custGeom>
          <a:avLst/>
          <a:gdLst/>
          <a:ahLst/>
          <a:cxnLst/>
          <a:rect l="0" t="0" r="0" b="0"/>
          <a:pathLst>
            <a:path>
              <a:moveTo>
                <a:pt x="7393" y="2238856"/>
              </a:moveTo>
              <a:arcTo wR="2428202" hR="2428202" stAng="11068341" swAng="1175510"/>
            </a:path>
          </a:pathLst>
        </a:custGeom>
        <a:noFill/>
        <a:ln w="5715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66AFA-F338-40A2-A5CE-2235AD195A6E}">
      <dsp:nvSpPr>
        <dsp:cNvPr id="0" name=""/>
        <dsp:cNvSpPr/>
      </dsp:nvSpPr>
      <dsp:spPr>
        <a:xfrm>
          <a:off x="1066467" y="864203"/>
          <a:ext cx="2375301" cy="8509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rPr>
            <a:t>Survivability</a:t>
          </a:r>
          <a:endParaRPr lang="en-IN" sz="2400" b="1" kern="1200" dirty="0">
            <a:solidFill>
              <a:srgbClr val="FF0000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1066467" y="864203"/>
        <a:ext cx="2375301" cy="850982"/>
      </dsp:txXfrm>
    </dsp:sp>
    <dsp:sp modelId="{139249E5-E5ED-46E0-8C3E-068F43DFB128}">
      <dsp:nvSpPr>
        <dsp:cNvPr id="0" name=""/>
        <dsp:cNvSpPr/>
      </dsp:nvSpPr>
      <dsp:spPr>
        <a:xfrm>
          <a:off x="1406759" y="578118"/>
          <a:ext cx="4856405" cy="4856405"/>
        </a:xfrm>
        <a:custGeom>
          <a:avLst/>
          <a:gdLst/>
          <a:ahLst/>
          <a:cxnLst/>
          <a:rect l="0" t="0" r="0" b="0"/>
          <a:pathLst>
            <a:path>
              <a:moveTo>
                <a:pt x="1292232" y="282103"/>
              </a:moveTo>
              <a:arcTo wR="2428202" hR="2428202" stAng="14526414" swAng="1182923"/>
            </a:path>
          </a:pathLst>
        </a:custGeom>
        <a:noFill/>
        <a:ln w="5715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BD40372-A67F-4AB5-A3B1-FA81AA929E48}">
      <dsp:nvSpPr>
        <dsp:cNvPr id="0" name=""/>
        <dsp:cNvSpPr/>
      </dsp:nvSpPr>
      <dsp:spPr>
        <a:xfrm>
          <a:off x="3163637" y="-1149"/>
          <a:ext cx="2146141" cy="958361"/>
        </a:xfrm>
        <a:prstGeom prst="roundRect">
          <a:avLst/>
        </a:prstGeom>
        <a:solidFill>
          <a:srgbClr val="00FF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Navig</a:t>
          </a:r>
          <a:endParaRPr lang="en-IN" sz="2400" b="1" kern="1200" dirty="0"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3163637" y="-1149"/>
        <a:ext cx="2146141" cy="958361"/>
      </dsp:txXfrm>
    </dsp:sp>
    <dsp:sp modelId="{84D170E2-4060-4836-91CA-9AAE9AF5E8C1}">
      <dsp:nvSpPr>
        <dsp:cNvPr id="0" name=""/>
        <dsp:cNvSpPr/>
      </dsp:nvSpPr>
      <dsp:spPr>
        <a:xfrm>
          <a:off x="2724581" y="725420"/>
          <a:ext cx="4511157" cy="4511157"/>
        </a:xfrm>
        <a:custGeom>
          <a:avLst/>
          <a:gdLst/>
          <a:ahLst/>
          <a:cxnLst/>
          <a:rect l="0" t="0" r="0" b="0"/>
          <a:pathLst>
            <a:path>
              <a:moveTo>
                <a:pt x="2596612" y="25930"/>
              </a:moveTo>
              <a:arcTo wR="2255578" hR="2255578" stAng="16721773" swAng="1743926"/>
            </a:path>
          </a:pathLst>
        </a:custGeom>
        <a:noFill/>
        <a:ln w="5715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2133E-EFFD-4F44-A2B1-A5A5D27879B0}">
      <dsp:nvSpPr>
        <dsp:cNvPr id="0" name=""/>
        <dsp:cNvSpPr/>
      </dsp:nvSpPr>
      <dsp:spPr>
        <a:xfrm>
          <a:off x="5562594" y="1204910"/>
          <a:ext cx="2160147" cy="958361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rPr>
            <a:t>Vis</a:t>
          </a:r>
          <a:endParaRPr lang="en-IN" sz="2400" b="1" kern="1200" dirty="0">
            <a:solidFill>
              <a:srgbClr val="FF0000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5562594" y="1204910"/>
        <a:ext cx="2160147" cy="958361"/>
      </dsp:txXfrm>
    </dsp:sp>
    <dsp:sp modelId="{644FCA35-D3C8-400A-8475-DF676C382E06}">
      <dsp:nvSpPr>
        <dsp:cNvPr id="0" name=""/>
        <dsp:cNvSpPr/>
      </dsp:nvSpPr>
      <dsp:spPr>
        <a:xfrm>
          <a:off x="2453857" y="757256"/>
          <a:ext cx="4511157" cy="4511157"/>
        </a:xfrm>
        <a:custGeom>
          <a:avLst/>
          <a:gdLst/>
          <a:ahLst/>
          <a:cxnLst/>
          <a:rect l="0" t="0" r="0" b="0"/>
          <a:pathLst>
            <a:path>
              <a:moveTo>
                <a:pt x="4347242" y="1411435"/>
              </a:moveTo>
              <a:arcTo wR="2255578" hR="2255578" stAng="20281333" swAng="875883"/>
            </a:path>
          </a:pathLst>
        </a:custGeom>
        <a:noFill/>
        <a:ln w="5715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D5993-7E4D-4A05-818C-6929E6186C75}">
      <dsp:nvSpPr>
        <dsp:cNvPr id="0" name=""/>
        <dsp:cNvSpPr/>
      </dsp:nvSpPr>
      <dsp:spPr>
        <a:xfrm>
          <a:off x="5791205" y="2728917"/>
          <a:ext cx="2225847" cy="970581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rPr>
            <a:t>Maint</a:t>
          </a:r>
          <a:endParaRPr lang="en-IN" sz="2400" b="1" kern="1200" dirty="0">
            <a:solidFill>
              <a:srgbClr val="0000FF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5791205" y="2728917"/>
        <a:ext cx="2225847" cy="970581"/>
      </dsp:txXfrm>
    </dsp:sp>
    <dsp:sp modelId="{F3A81BA6-8CE3-498A-B1D1-C0451D63BECF}">
      <dsp:nvSpPr>
        <dsp:cNvPr id="0" name=""/>
        <dsp:cNvSpPr/>
      </dsp:nvSpPr>
      <dsp:spPr>
        <a:xfrm>
          <a:off x="3322561" y="-471588"/>
          <a:ext cx="4511157" cy="4511157"/>
        </a:xfrm>
        <a:custGeom>
          <a:avLst/>
          <a:gdLst/>
          <a:ahLst/>
          <a:cxnLst/>
          <a:rect l="0" t="0" r="0" b="0"/>
          <a:pathLst>
            <a:path>
              <a:moveTo>
                <a:pt x="3434953" y="4178261"/>
              </a:moveTo>
              <a:arcTo wR="2255578" hR="2255578" stAng="3508502" swAng="2072508"/>
            </a:path>
          </a:pathLst>
        </a:custGeom>
        <a:noFill/>
        <a:ln w="5715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B9ACF-760B-403F-9682-F202D2DB3780}">
      <dsp:nvSpPr>
        <dsp:cNvPr id="0" name=""/>
        <dsp:cNvSpPr/>
      </dsp:nvSpPr>
      <dsp:spPr>
        <a:xfrm>
          <a:off x="3200400" y="4024312"/>
          <a:ext cx="2245397" cy="96814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Vulnerability</a:t>
          </a:r>
          <a:endParaRPr lang="en-IN" sz="2400" b="1" kern="1200" dirty="0"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3200400" y="4024312"/>
        <a:ext cx="2245397" cy="968146"/>
      </dsp:txXfrm>
    </dsp:sp>
    <dsp:sp modelId="{A5B111D2-1209-45AA-82F4-FB456B5F8153}">
      <dsp:nvSpPr>
        <dsp:cNvPr id="0" name=""/>
        <dsp:cNvSpPr/>
      </dsp:nvSpPr>
      <dsp:spPr>
        <a:xfrm>
          <a:off x="1028349" y="-332615"/>
          <a:ext cx="4511157" cy="4511157"/>
        </a:xfrm>
        <a:custGeom>
          <a:avLst/>
          <a:gdLst/>
          <a:ahLst/>
          <a:cxnLst/>
          <a:rect l="0" t="0" r="0" b="0"/>
          <a:pathLst>
            <a:path>
              <a:moveTo>
                <a:pt x="2157966" y="4509044"/>
              </a:moveTo>
              <a:arcTo wR="2255578" hR="2255578" stAng="5548818" swAng="2141965"/>
            </a:path>
          </a:pathLst>
        </a:custGeom>
        <a:noFill/>
        <a:ln w="5715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8172D-29E3-459F-9581-4800748DE5FF}">
      <dsp:nvSpPr>
        <dsp:cNvPr id="0" name=""/>
        <dsp:cNvSpPr/>
      </dsp:nvSpPr>
      <dsp:spPr>
        <a:xfrm>
          <a:off x="609598" y="2728909"/>
          <a:ext cx="2256278" cy="958361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err="1" smtClean="0"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rPr>
            <a:t>Wx</a:t>
          </a:r>
          <a:endParaRPr lang="en-IN" sz="2400" b="1" kern="1200" dirty="0">
            <a:solidFill>
              <a:srgbClr val="FF0000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609598" y="2728909"/>
        <a:ext cx="2256278" cy="958361"/>
      </dsp:txXfrm>
    </dsp:sp>
    <dsp:sp modelId="{78E3B123-AB9F-4684-8942-BFE1CE5DA945}">
      <dsp:nvSpPr>
        <dsp:cNvPr id="0" name=""/>
        <dsp:cNvSpPr/>
      </dsp:nvSpPr>
      <dsp:spPr>
        <a:xfrm>
          <a:off x="1692847" y="439824"/>
          <a:ext cx="4511157" cy="4511157"/>
        </a:xfrm>
        <a:custGeom>
          <a:avLst/>
          <a:gdLst/>
          <a:ahLst/>
          <a:cxnLst/>
          <a:rect l="0" t="0" r="0" b="0"/>
          <a:pathLst>
            <a:path>
              <a:moveTo>
                <a:pt x="171" y="2283393"/>
              </a:moveTo>
              <a:arcTo wR="2255578" hR="2255578" stAng="10757606" swAng="852457"/>
            </a:path>
          </a:pathLst>
        </a:custGeom>
        <a:noFill/>
        <a:ln w="5715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78AC7-D5DF-4E57-8058-D30757B24ED3}">
      <dsp:nvSpPr>
        <dsp:cNvPr id="0" name=""/>
        <dsp:cNvSpPr/>
      </dsp:nvSpPr>
      <dsp:spPr>
        <a:xfrm>
          <a:off x="838195" y="1204913"/>
          <a:ext cx="2160147" cy="958361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rPr>
            <a:t>Rarity &amp; High Cost</a:t>
          </a:r>
          <a:endParaRPr lang="en-IN" sz="2500" b="1" kern="1200" dirty="0">
            <a:solidFill>
              <a:srgbClr val="0000FF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838195" y="1204913"/>
        <a:ext cx="2160147" cy="958361"/>
      </dsp:txXfrm>
    </dsp:sp>
    <dsp:sp modelId="{509065B3-A194-40F1-8AB8-26D2AE114E40}">
      <dsp:nvSpPr>
        <dsp:cNvPr id="0" name=""/>
        <dsp:cNvSpPr/>
      </dsp:nvSpPr>
      <dsp:spPr>
        <a:xfrm>
          <a:off x="1365290" y="702806"/>
          <a:ext cx="4511157" cy="4511157"/>
        </a:xfrm>
        <a:custGeom>
          <a:avLst/>
          <a:gdLst/>
          <a:ahLst/>
          <a:cxnLst/>
          <a:rect l="0" t="0" r="0" b="0"/>
          <a:pathLst>
            <a:path>
              <a:moveTo>
                <a:pt x="845071" y="495435"/>
              </a:moveTo>
              <a:arcTo wR="2255578" hR="2255578" stAng="13877565" swAng="1604486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D097658-881A-4E4A-9EB5-2CA240DE6346}">
      <dsp:nvSpPr>
        <dsp:cNvPr id="0" name=""/>
        <dsp:cNvSpPr/>
      </dsp:nvSpPr>
      <dsp:spPr>
        <a:xfrm>
          <a:off x="1935480" y="1505979"/>
          <a:ext cx="91440" cy="6258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58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2A4F1-5EB9-4273-A0D3-6C9FDD4E8451}">
      <dsp:nvSpPr>
        <dsp:cNvPr id="0" name=""/>
        <dsp:cNvSpPr/>
      </dsp:nvSpPr>
      <dsp:spPr>
        <a:xfrm>
          <a:off x="80861" y="199638"/>
          <a:ext cx="3800677" cy="1306341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u="sng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Attack Heptr </a:t>
          </a:r>
          <a:r>
            <a:rPr lang="en-US" sz="2400" b="1" u="sng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Sqn</a:t>
          </a:r>
          <a:endParaRPr lang="en-US" sz="2400" b="1" u="sng" kern="120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(MI-25/35)</a:t>
          </a:r>
        </a:p>
      </dsp:txBody>
      <dsp:txXfrm>
        <a:off x="80861" y="199638"/>
        <a:ext cx="3800677" cy="1306341"/>
      </dsp:txXfrm>
    </dsp:sp>
    <dsp:sp modelId="{6C3BF7C6-3159-4B29-B96B-62628EA63806}">
      <dsp:nvSpPr>
        <dsp:cNvPr id="0" name=""/>
        <dsp:cNvSpPr/>
      </dsp:nvSpPr>
      <dsp:spPr>
        <a:xfrm>
          <a:off x="483" y="2131846"/>
          <a:ext cx="3961432" cy="445245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10 x Attack </a:t>
          </a:r>
          <a:r>
            <a:rPr lang="en-US" sz="2000" b="1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Heptrs</a:t>
          </a:r>
          <a:endParaRPr lang="en-US" sz="20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83" y="2131846"/>
        <a:ext cx="3961432" cy="44524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21EA92A-AA30-4B50-ABE2-D3CD163571B9}">
      <dsp:nvSpPr>
        <dsp:cNvPr id="0" name=""/>
        <dsp:cNvSpPr/>
      </dsp:nvSpPr>
      <dsp:spPr>
        <a:xfrm>
          <a:off x="2278643" y="1143002"/>
          <a:ext cx="1199413" cy="718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065"/>
              </a:lnTo>
              <a:lnTo>
                <a:pt x="1199413" y="505065"/>
              </a:lnTo>
              <a:lnTo>
                <a:pt x="1199413" y="718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97658-881A-4E4A-9EB5-2CA240DE6346}">
      <dsp:nvSpPr>
        <dsp:cNvPr id="0" name=""/>
        <dsp:cNvSpPr/>
      </dsp:nvSpPr>
      <dsp:spPr>
        <a:xfrm>
          <a:off x="1017742" y="1143002"/>
          <a:ext cx="1260901" cy="718564"/>
        </a:xfrm>
        <a:custGeom>
          <a:avLst/>
          <a:gdLst/>
          <a:ahLst/>
          <a:cxnLst/>
          <a:rect l="0" t="0" r="0" b="0"/>
          <a:pathLst>
            <a:path>
              <a:moveTo>
                <a:pt x="1260901" y="0"/>
              </a:moveTo>
              <a:lnTo>
                <a:pt x="1260901" y="505065"/>
              </a:lnTo>
              <a:lnTo>
                <a:pt x="0" y="505065"/>
              </a:lnTo>
              <a:lnTo>
                <a:pt x="0" y="718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2A4F1-5EB9-4273-A0D3-6C9FDD4E8451}">
      <dsp:nvSpPr>
        <dsp:cNvPr id="0" name=""/>
        <dsp:cNvSpPr/>
      </dsp:nvSpPr>
      <dsp:spPr>
        <a:xfrm>
          <a:off x="1052085" y="377651"/>
          <a:ext cx="2453116" cy="7653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u="sng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ALH (WSI)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u="sng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Sqn</a:t>
          </a:r>
          <a:endParaRPr lang="en-US" sz="2400" b="1" u="sng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052085" y="377651"/>
        <a:ext cx="2453116" cy="765350"/>
      </dsp:txXfrm>
    </dsp:sp>
    <dsp:sp modelId="{6C3BF7C6-3159-4B29-B96B-62628EA63806}">
      <dsp:nvSpPr>
        <dsp:cNvPr id="0" name=""/>
        <dsp:cNvSpPr/>
      </dsp:nvSpPr>
      <dsp:spPr>
        <a:xfrm>
          <a:off x="1083" y="1861567"/>
          <a:ext cx="2033317" cy="10166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Flight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5 x ALH (WSI)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Heptrs</a:t>
          </a:r>
          <a:endParaRPr lang="en-US" sz="20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083" y="1861567"/>
        <a:ext cx="2033317" cy="1016658"/>
      </dsp:txXfrm>
    </dsp:sp>
    <dsp:sp modelId="{DE62C333-0280-40C4-8AA6-FD7431247769}">
      <dsp:nvSpPr>
        <dsp:cNvPr id="0" name=""/>
        <dsp:cNvSpPr/>
      </dsp:nvSpPr>
      <dsp:spPr>
        <a:xfrm>
          <a:off x="2461398" y="1861567"/>
          <a:ext cx="2033317" cy="10166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Flight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5 x ALH (WSI)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Hetrs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2461398" y="1861567"/>
        <a:ext cx="2033317" cy="1016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56579-00F5-470F-9D90-7446691E648A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73FD-6DBF-4D29-902F-9D072FA6A4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C8E786-1465-4D94-8CC5-ED89AEAB824D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dirty="0" smtClean="0">
              <a:cs typeface="Arial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E9A7EE-8E16-4DE2-92C4-065186574AE9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smtClean="0">
              <a:cs typeface="Arial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AA4ADD-D470-4542-B22F-D2F38ED51D2C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smtClean="0">
              <a:cs typeface="Arial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60EF7B-0248-40FA-83AC-7E41023C5D6D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smtClean="0">
              <a:cs typeface="Arial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7AA40-CA3E-4245-800B-71B273007E3C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smtClean="0">
              <a:cs typeface="Arial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C7F6475-6460-4DF3-A978-3F3AEE0B76E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B5BEDAA-6372-4AB2-9E7C-F96CAC86A2E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127F32C-3113-4D5A-BC1C-93AAC466195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524471-2536-48E7-9305-1A05DE2CE13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08C973-81E5-4E8A-92F6-E8684294F8C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1038DE-FB25-4779-B608-6B229A6B509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354FF-70FE-4A0F-8B77-8FAE24F465B7}" type="slidenum">
              <a:rPr lang="en-US"/>
              <a:pPr/>
              <a:t>49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62E8D12E-0209-493F-BB58-C63A37CD7DA1}" type="datetimeFigureOut">
              <a:rPr lang="en-US"/>
              <a:pPr>
                <a:defRPr/>
              </a:pPr>
              <a:t>12/10/2019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B8516E24-E258-4A64-9DDE-FB7992CDEC2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0B36A050-607F-407F-A71A-B9106D6D49E4}" type="datetimeFigureOut">
              <a:rPr lang="en-US"/>
              <a:pPr>
                <a:defRPr/>
              </a:pPr>
              <a:t>12/10/2019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9B45B35B-BE32-4575-B877-8A849858EF6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F569E1BA-639B-4D81-A213-1C6DAC9BE3DC}" type="datetimeFigureOut">
              <a:rPr lang="en-US"/>
              <a:pPr>
                <a:defRPr/>
              </a:pPr>
              <a:t>12/10/2019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912BD7F1-119D-44C4-A97D-92F02321696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42512B24-C2B7-4F27-BAD6-776DDD3877FB}" type="datetimeFigureOut">
              <a:rPr lang="en-US"/>
              <a:pPr>
                <a:defRPr/>
              </a:pPr>
              <a:t>12/10/2019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5F488051-36B1-4CCE-9F3A-6186FD17751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443098B7-8A2F-4F9C-B7A5-4F2488A575BA}" type="datetimeFigureOut">
              <a:rPr lang="en-US"/>
              <a:pPr>
                <a:defRPr/>
              </a:pPr>
              <a:t>12/10/2019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DA296BFB-55A7-468D-9486-6C25D68F663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EB498893-716A-48FB-9DC9-C4D82590C10A}" type="datetimeFigureOut">
              <a:rPr lang="en-US"/>
              <a:pPr>
                <a:defRPr/>
              </a:pPr>
              <a:t>12/10/2019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3B8F69B8-DADA-44A2-8A2A-130CDE58992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70C5D546-5272-4C8B-A245-194A5A15B443}" type="datetimeFigureOut">
              <a:rPr lang="en-US"/>
              <a:pPr>
                <a:defRPr/>
              </a:pPr>
              <a:t>12/10/2019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D0246A3E-7A6E-4CB3-8C80-6577C9495CF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0EAC312B-CD53-4FC8-B932-7450D9066A05}" type="datetimeFigureOut">
              <a:rPr lang="en-US"/>
              <a:pPr>
                <a:defRPr/>
              </a:pPr>
              <a:t>12/10/2019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BA5AD1F1-EC16-415A-AACF-B3DFA2F1DAC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C0BEE297-2794-4456-A1FF-5EA2431A8CF4}" type="datetimeFigureOut">
              <a:rPr lang="en-US"/>
              <a:pPr>
                <a:defRPr/>
              </a:pPr>
              <a:t>12/10/2019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9D411CA0-9294-42AC-84B5-2176E68DA5A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8E161594-C6DF-4BAC-B38B-EA38202360A4}" type="datetimeFigureOut">
              <a:rPr lang="en-US"/>
              <a:pPr>
                <a:defRPr/>
              </a:pPr>
              <a:t>12/10/2019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B3244FFD-825E-4F05-AF04-D375A2A93B0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D60A015C-AD17-4A31-9984-A8694AE3DB7E}" type="datetimeFigureOut">
              <a:rPr lang="en-US"/>
              <a:pPr>
                <a:defRPr/>
              </a:pPr>
              <a:t>12/10/2019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1pPr>
          </a:lstStyle>
          <a:p>
            <a:pPr>
              <a:defRPr/>
            </a:pPr>
            <a:fld id="{CD79A2C3-5276-4287-BB14-50BEE910858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7B999924-ECF4-4EA1-89E5-934AFBC1503D}" type="datetimeFigureOut">
              <a:rPr lang="en-US"/>
              <a:pPr>
                <a:defRPr/>
              </a:pPr>
              <a:t>12/10/2019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6B4661B7-4B05-4FB5-A2FD-29389FEEA30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hyperlink" Target="http://www.wearethemighty.com/wp-content/uploads/2015/10/45154922.jp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hyperlink" Target="http://www.wearethemighty.com/wp-content/uploads/2015/10/Ka-52-Russian-attack-helicopter.jp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hyperlink" Target="http://www.wearethemighty.com/wp-content/uploads/2015/10/Z-10-chinese-attack-helicopter.jp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131.1.11.41/army_aviation/ALH.htm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jpeg"/><Relationship Id="rId7" Type="http://schemas.openxmlformats.org/officeDocument/2006/relationships/diagramColors" Target="../diagrams/colors1.xml"/><Relationship Id="rId2" Type="http://schemas.openxmlformats.org/officeDocument/2006/relationships/hyperlink" Target="http://131.1.11.41/army_aviation/ALH.htm" TargetMode="Externa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5.jpeg"/><Relationship Id="rId7" Type="http://schemas.openxmlformats.org/officeDocument/2006/relationships/diagramColors" Target="../diagrams/colors2.xml"/><Relationship Id="rId2" Type="http://schemas.openxmlformats.org/officeDocument/2006/relationships/hyperlink" Target="http://131.1.11.41/army_aviation/ALH.htm" TargetMode="Externa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Sukh Ram cutout"/>
          <p:cNvPicPr>
            <a:picLocks noChangeAspect="1" noChangeArrowheads="1"/>
          </p:cNvPicPr>
          <p:nvPr/>
        </p:nvPicPr>
        <p:blipFill>
          <a:blip r:embed="rId3" cstate="print">
            <a:lum bright="18000" contrast="-12000"/>
          </a:blip>
          <a:srcRect b="12965"/>
          <a:stretch>
            <a:fillRect/>
          </a:stretch>
        </p:blipFill>
        <p:spPr bwMode="auto">
          <a:xfrm>
            <a:off x="4430713" y="1557338"/>
            <a:ext cx="2282825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9" descr="Ris Balbir cutout"/>
          <p:cNvPicPr>
            <a:picLocks noChangeAspect="1" noChangeArrowheads="1"/>
          </p:cNvPicPr>
          <p:nvPr/>
        </p:nvPicPr>
        <p:blipFill>
          <a:blip r:embed="rId4" cstate="print">
            <a:lum bright="36000" contrast="-30000"/>
          </a:blip>
          <a:srcRect l="9938"/>
          <a:stretch>
            <a:fillRect/>
          </a:stretch>
        </p:blipFill>
        <p:spPr bwMode="auto">
          <a:xfrm>
            <a:off x="2438400" y="1563688"/>
            <a:ext cx="2454275" cy="19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SOTT cop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5563" y="1265238"/>
            <a:ext cx="4003675" cy="3711575"/>
          </a:xfrm>
          <a:prstGeom prst="rect">
            <a:avLst/>
          </a:prstGeom>
          <a:noFill/>
          <a:ln>
            <a:noFill/>
          </a:ln>
          <a:effectLst>
            <a:outerShdw dist="64758" dir="4721404" algn="ctr" rotWithShape="0">
              <a:srgbClr val="FF0000">
                <a:alpha val="59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  <p:pic>
        <p:nvPicPr>
          <p:cNvPr id="2053" name="Picture 10" descr="Pencil Sketch Tank cop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09950" y="4117975"/>
            <a:ext cx="2128838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0" y="0"/>
            <a:ext cx="9144000" cy="92456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4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7" name="TextBox 8"/>
          <p:cNvSpPr txBox="1">
            <a:spLocks noChangeArrowheads="1"/>
          </p:cNvSpPr>
          <p:nvPr/>
        </p:nvSpPr>
        <p:spPr bwMode="auto">
          <a:xfrm>
            <a:off x="762000" y="76200"/>
            <a:ext cx="7543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32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SCHOOL OF TECH TRG</a:t>
            </a:r>
          </a:p>
        </p:txBody>
      </p:sp>
      <p:sp>
        <p:nvSpPr>
          <p:cNvPr id="2058" name="TextBox 10"/>
          <p:cNvSpPr txBox="1">
            <a:spLocks noChangeArrowheads="1"/>
          </p:cNvSpPr>
          <p:nvPr/>
        </p:nvSpPr>
        <p:spPr bwMode="auto">
          <a:xfrm>
            <a:off x="0" y="6272213"/>
            <a:ext cx="9144000" cy="6463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36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ELECTRONICS WING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7" name="TextBox 35"/>
          <p:cNvSpPr txBox="1">
            <a:spLocks noChangeArrowheads="1"/>
          </p:cNvSpPr>
          <p:nvPr/>
        </p:nvSpPr>
        <p:spPr bwMode="auto">
          <a:xfrm>
            <a:off x="0" y="4882074"/>
            <a:ext cx="5257800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  <a:buFontTx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USA, Pakistan</a:t>
            </a:r>
          </a:p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  <a:buFontTx/>
              <a:buChar char="•"/>
            </a:pPr>
            <a:r>
              <a:rPr lang="en-US" sz="2400" b="1" u="sng" dirty="0" err="1" smtClean="0">
                <a:solidFill>
                  <a:srgbClr val="0000FF"/>
                </a:solidFill>
              </a:rPr>
              <a:t>Armt</a:t>
            </a:r>
            <a:endParaRPr lang="en-US" sz="2400" b="1" u="sng" dirty="0">
              <a:solidFill>
                <a:srgbClr val="0000FF"/>
              </a:solidFill>
            </a:endParaRPr>
          </a:p>
          <a:p>
            <a:pPr marL="742950" lvl="2" indent="-285750" defTabSz="1422400">
              <a:lnSpc>
                <a:spcPct val="90000"/>
              </a:lnSpc>
              <a:spcAft>
                <a:spcPct val="15000"/>
              </a:spcAft>
              <a:buFontTx/>
              <a:buChar char="•"/>
            </a:pPr>
            <a:r>
              <a:rPr lang="en-US" sz="2400" b="1" dirty="0">
                <a:solidFill>
                  <a:srgbClr val="0000FF"/>
                </a:solidFill>
              </a:rPr>
              <a:t>8 x TOW </a:t>
            </a:r>
            <a:r>
              <a:rPr lang="en-US" sz="2400" b="1" dirty="0" err="1" smtClean="0">
                <a:solidFill>
                  <a:srgbClr val="0000FF"/>
                </a:solidFill>
              </a:rPr>
              <a:t>msls</a:t>
            </a:r>
            <a:endParaRPr lang="en-US" sz="2400" b="1" dirty="0">
              <a:solidFill>
                <a:srgbClr val="0000FF"/>
              </a:solidFill>
            </a:endParaRPr>
          </a:p>
          <a:p>
            <a:pPr marL="742950" lvl="2" indent="-285750" defTabSz="1422400">
              <a:lnSpc>
                <a:spcPct val="90000"/>
              </a:lnSpc>
              <a:spcAft>
                <a:spcPct val="15000"/>
              </a:spcAft>
              <a:buFontTx/>
              <a:buChar char="•"/>
            </a:pPr>
            <a:r>
              <a:rPr lang="en-US" sz="2400" b="1" dirty="0">
                <a:solidFill>
                  <a:srgbClr val="0000FF"/>
                </a:solidFill>
              </a:rPr>
              <a:t>38 x 75mm </a:t>
            </a:r>
            <a:r>
              <a:rPr lang="en-US" sz="2400" b="1" dirty="0" err="1" smtClean="0">
                <a:solidFill>
                  <a:srgbClr val="0000FF"/>
                </a:solidFill>
              </a:rPr>
              <a:t>rkt</a:t>
            </a:r>
            <a:r>
              <a:rPr lang="en-US" sz="2400" b="1" dirty="0" smtClean="0">
                <a:solidFill>
                  <a:srgbClr val="0000FF"/>
                </a:solidFill>
              </a:rPr>
              <a:t> pods</a:t>
            </a:r>
            <a:endParaRPr lang="en-US" sz="2400" b="1" dirty="0">
              <a:solidFill>
                <a:srgbClr val="0000FF"/>
              </a:solidFill>
            </a:endParaRPr>
          </a:p>
          <a:p>
            <a:pPr marL="742950" lvl="2" indent="-285750" defTabSz="1422400">
              <a:lnSpc>
                <a:spcPct val="90000"/>
              </a:lnSpc>
              <a:spcAft>
                <a:spcPct val="15000"/>
              </a:spcAft>
              <a:buFontTx/>
              <a:buChar char="•"/>
            </a:pPr>
            <a:r>
              <a:rPr lang="en-US" sz="2400" b="1" dirty="0">
                <a:solidFill>
                  <a:srgbClr val="0000FF"/>
                </a:solidFill>
              </a:rPr>
              <a:t>2 x 7.62 mm turret </a:t>
            </a:r>
            <a:r>
              <a:rPr lang="en-US" sz="2400" b="1" dirty="0" smtClean="0">
                <a:solidFill>
                  <a:srgbClr val="0000FF"/>
                </a:solidFill>
              </a:rPr>
              <a:t>guns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4114"/>
            <a:ext cx="9144000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HUEY COBRA</a:t>
            </a:r>
            <a:endParaRPr lang="en-IN" sz="40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-1" y="0"/>
            <a:chExt cx="9144001" cy="685800"/>
          </a:xfrm>
        </p:grpSpPr>
        <p:sp>
          <p:nvSpPr>
            <p:cNvPr id="106501" name="Title 1"/>
            <p:cNvSpPr txBox="1">
              <a:spLocks/>
            </p:cNvSpPr>
            <p:nvPr/>
          </p:nvSpPr>
          <p:spPr bwMode="auto">
            <a:xfrm>
              <a:off x="685800" y="1"/>
              <a:ext cx="7772400" cy="685799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lvl="1" algn="ctr"/>
              <a:r>
                <a:rPr lang="en-US" sz="3200" b="1" u="sng" dirty="0">
                  <a:solidFill>
                    <a:srgbClr val="FFFF00"/>
                  </a:solidFill>
                </a:rPr>
                <a:t>AH-64 ‘APACHE’:USA</a:t>
              </a:r>
            </a:p>
          </p:txBody>
        </p:sp>
        <p:pic>
          <p:nvPicPr>
            <p:cNvPr id="106502" name="Picture 5" descr="EMBLEM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503" name="Picture 6" descr="EMBLEM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5523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6499" name="Picture 6" descr="Apache-helicopter-rockets-afghanistan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85800"/>
            <a:ext cx="9144000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00" name="TextBox 35"/>
          <p:cNvSpPr txBox="1">
            <a:spLocks noChangeArrowheads="1"/>
          </p:cNvSpPr>
          <p:nvPr/>
        </p:nvSpPr>
        <p:spPr bwMode="auto">
          <a:xfrm>
            <a:off x="0" y="4161877"/>
            <a:ext cx="5638800" cy="269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  <a:buFontTx/>
              <a:buChar char="•"/>
            </a:pPr>
            <a:r>
              <a:rPr lang="en-US" sz="2400" b="1" dirty="0"/>
              <a:t>Hellfire </a:t>
            </a:r>
            <a:r>
              <a:rPr lang="en-US" sz="2400" b="1" dirty="0" err="1" smtClean="0"/>
              <a:t>msls</a:t>
            </a:r>
            <a:endParaRPr lang="en-US" sz="2400" b="1" dirty="0"/>
          </a:p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  <a:buFontTx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70 mm </a:t>
            </a:r>
            <a:r>
              <a:rPr lang="en-US" sz="2400" b="1" dirty="0" err="1" smtClean="0">
                <a:solidFill>
                  <a:srgbClr val="FF0000"/>
                </a:solidFill>
              </a:rPr>
              <a:t>rkts</a:t>
            </a:r>
            <a:endParaRPr lang="en-US" sz="2400" b="1" dirty="0">
              <a:solidFill>
                <a:srgbClr val="FF0000"/>
              </a:solidFill>
            </a:endParaRPr>
          </a:p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  <a:buFontTx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30 mm auto </a:t>
            </a:r>
            <a:r>
              <a:rPr lang="en-US" sz="2400" b="1" dirty="0">
                <a:solidFill>
                  <a:srgbClr val="0000FF"/>
                </a:solidFill>
              </a:rPr>
              <a:t>cannon</a:t>
            </a:r>
          </a:p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  <a:buFontTx/>
              <a:buChar char="•"/>
            </a:pPr>
            <a:r>
              <a:rPr lang="en-US" sz="2400" b="1" dirty="0" smtClean="0"/>
              <a:t>Adv Radar and Targeting Sys Tracks </a:t>
            </a:r>
            <a:r>
              <a:rPr lang="en-US" sz="2400" b="1" dirty="0"/>
              <a:t>256 contacts </a:t>
            </a:r>
          </a:p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  <a:buFontTx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Stinger air-to-air </a:t>
            </a:r>
            <a:r>
              <a:rPr lang="en-US" sz="2400" b="1" dirty="0" err="1" smtClean="0">
                <a:solidFill>
                  <a:srgbClr val="FF0000"/>
                </a:solidFill>
              </a:rPr>
              <a:t>msl</a:t>
            </a:r>
            <a:endParaRPr lang="en-US" sz="2400" b="1" dirty="0">
              <a:solidFill>
                <a:srgbClr val="FF0000"/>
              </a:solidFill>
            </a:endParaRPr>
          </a:p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</a:pPr>
            <a:r>
              <a:rPr lang="en-US" sz="2400" b="1" dirty="0">
                <a:solidFill>
                  <a:srgbClr val="FFFF00"/>
                </a:solidFill>
              </a:rPr>
              <a:t>Being procured by Pakistan and </a:t>
            </a:r>
            <a:r>
              <a:rPr lang="en-US" sz="2400" b="1" dirty="0" smtClean="0">
                <a:solidFill>
                  <a:srgbClr val="FFFF00"/>
                </a:solidFill>
              </a:rPr>
              <a:t>India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"/>
            <a:ext cx="9144000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AH-64 APACHE : USA </a:t>
            </a:r>
            <a:endParaRPr lang="en-IN" sz="40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-1" y="0"/>
            <a:chExt cx="9144001" cy="685800"/>
          </a:xfrm>
        </p:grpSpPr>
        <p:sp>
          <p:nvSpPr>
            <p:cNvPr id="107525" name="Title 1"/>
            <p:cNvSpPr txBox="1">
              <a:spLocks/>
            </p:cNvSpPr>
            <p:nvPr/>
          </p:nvSpPr>
          <p:spPr bwMode="auto">
            <a:xfrm>
              <a:off x="685800" y="1"/>
              <a:ext cx="7772400" cy="685799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3600" b="1" u="sng">
                  <a:solidFill>
                    <a:srgbClr val="FFFF00"/>
                  </a:solidFill>
                </a:rPr>
                <a:t>KA-52 ‘ALLIGATOR’: RUSSIA</a:t>
              </a:r>
            </a:p>
          </p:txBody>
        </p:sp>
        <p:pic>
          <p:nvPicPr>
            <p:cNvPr id="107526" name="Picture 5" descr="EMBLEM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7527" name="Picture 6" descr="EMBLEM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5523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7523" name="Picture 20" descr="Ka-52-Russian-attack-helicopter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4" name="TextBox 21"/>
          <p:cNvSpPr txBox="1">
            <a:spLocks noChangeArrowheads="1"/>
          </p:cNvSpPr>
          <p:nvPr/>
        </p:nvSpPr>
        <p:spPr bwMode="auto">
          <a:xfrm>
            <a:off x="0" y="6069012"/>
            <a:ext cx="56388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</a:pPr>
            <a:r>
              <a:rPr lang="en-US" sz="2600" dirty="0" err="1" smtClean="0">
                <a:solidFill>
                  <a:srgbClr val="FFFF00"/>
                </a:solidFill>
              </a:rPr>
              <a:t>Armt</a:t>
            </a:r>
            <a:r>
              <a:rPr lang="en-US" sz="2600" dirty="0" smtClean="0">
                <a:solidFill>
                  <a:srgbClr val="FFFF00"/>
                </a:solidFill>
              </a:rPr>
              <a:t> </a:t>
            </a:r>
            <a:r>
              <a:rPr lang="en-US" sz="2600" dirty="0">
                <a:solidFill>
                  <a:srgbClr val="FFFF00"/>
                </a:solidFill>
              </a:rPr>
              <a:t>similar to AH-64 APACHE</a:t>
            </a:r>
          </a:p>
          <a:p>
            <a:pPr defTabSz="1422400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KA 52 ALLIGATOR : RUSSIA</a:t>
            </a:r>
            <a:endParaRPr lang="en-IN" sz="40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-1" y="0"/>
            <a:chExt cx="9144001" cy="685800"/>
          </a:xfrm>
        </p:grpSpPr>
        <p:sp>
          <p:nvSpPr>
            <p:cNvPr id="108562" name="Title 1"/>
            <p:cNvSpPr txBox="1">
              <a:spLocks/>
            </p:cNvSpPr>
            <p:nvPr/>
          </p:nvSpPr>
          <p:spPr bwMode="auto">
            <a:xfrm>
              <a:off x="685800" y="1"/>
              <a:ext cx="7772400" cy="685799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3200" b="1" u="sng" dirty="0">
                  <a:solidFill>
                    <a:srgbClr val="FFFF00"/>
                  </a:solidFill>
                </a:rPr>
                <a:t>Z-10: CHINA</a:t>
              </a:r>
            </a:p>
          </p:txBody>
        </p:sp>
        <p:pic>
          <p:nvPicPr>
            <p:cNvPr id="108563" name="Picture 5" descr="EMBLEM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564" name="Picture 6" descr="EMBLEM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5523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19100" y="800100"/>
            <a:ext cx="8305800" cy="5257800"/>
            <a:chOff x="419100" y="800853"/>
            <a:chExt cx="8305799" cy="5256294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409949" y="837356"/>
              <a:ext cx="5314949" cy="1172826"/>
              <a:chOff x="2990849" y="37255"/>
              <a:chExt cx="5314949" cy="1172826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 rot="5400000">
                <a:off x="5061911" y="-2033807"/>
                <a:ext cx="1172826" cy="5314949"/>
              </a:xfrm>
              <a:prstGeom prst="round2Same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Round Same Side Corner Rectangle 4"/>
              <p:cNvSpPr/>
              <p:nvPr/>
            </p:nvSpPr>
            <p:spPr>
              <a:xfrm>
                <a:off x="2990850" y="94389"/>
                <a:ext cx="5257799" cy="105855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247650" tIns="123825" rIns="247650" bIns="123825" spcCol="1270" anchor="ctr"/>
              <a:lstStyle/>
              <a:p>
                <a:pPr marL="285750" lvl="1" indent="-285750" defTabSz="142240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en-US" sz="3200" dirty="0"/>
                  <a:t>CHINA</a:t>
                </a: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419100" y="800853"/>
              <a:ext cx="2990850" cy="1245831"/>
              <a:chOff x="0" y="752"/>
              <a:chExt cx="2990850" cy="1245831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0" y="752"/>
                <a:ext cx="2990850" cy="124583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Rounded Rectangle 6"/>
              <p:cNvSpPr/>
              <p:nvPr/>
            </p:nvSpPr>
            <p:spPr>
              <a:xfrm>
                <a:off x="60325" y="61060"/>
                <a:ext cx="2870200" cy="11252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21920" tIns="60960" rIns="121920" bIns="60960" spcCol="1270" anchor="ctr"/>
              <a:lstStyle/>
              <a:p>
                <a:pPr algn="ctr" defTabSz="14224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3200" dirty="0">
                    <a:solidFill>
                      <a:schemeClr val="tx1"/>
                    </a:solidFill>
                  </a:rPr>
                  <a:t>Country</a:t>
                </a:r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3409949" y="2619607"/>
              <a:ext cx="5314949" cy="3055062"/>
              <a:chOff x="2990849" y="1819506"/>
              <a:chExt cx="5314949" cy="3055062"/>
            </a:xfrm>
          </p:grpSpPr>
          <p:sp>
            <p:nvSpPr>
              <p:cNvPr id="16" name="Round Same Side Corner Rectangle 15"/>
              <p:cNvSpPr/>
              <p:nvPr/>
            </p:nvSpPr>
            <p:spPr>
              <a:xfrm rot="5400000">
                <a:off x="4120793" y="689563"/>
                <a:ext cx="3055063" cy="5314949"/>
              </a:xfrm>
              <a:prstGeom prst="round2Same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Round Same Side Corner Rectangle 8"/>
              <p:cNvSpPr/>
              <p:nvPr/>
            </p:nvSpPr>
            <p:spPr>
              <a:xfrm>
                <a:off x="2990850" y="1968688"/>
                <a:ext cx="5165724" cy="275669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247650" tIns="123825" rIns="247650" bIns="123825" spcCol="1270" anchor="ctr"/>
              <a:lstStyle/>
              <a:p>
                <a:pPr marL="285750" lvl="1" indent="-285750" defTabSz="142240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en-US" sz="26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Hellfire missiles</a:t>
                </a:r>
              </a:p>
              <a:p>
                <a:pPr marL="285750" lvl="1" indent="-285750" defTabSz="142240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en-US" sz="26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70mm rockets</a:t>
                </a:r>
              </a:p>
              <a:p>
                <a:pPr marL="285750" lvl="1" indent="-285750" defTabSz="142240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en-US" sz="26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30mm automatic cannon</a:t>
                </a:r>
              </a:p>
              <a:p>
                <a:pPr marL="285750" lvl="1" indent="-285750" defTabSz="142240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en-US" sz="2600" u="sng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Advanced radar and targeting systems</a:t>
                </a:r>
                <a:r>
                  <a:rPr lang="en-US" sz="26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- Tracks and prioritizes 256 contacts </a:t>
                </a:r>
              </a:p>
              <a:p>
                <a:pPr marL="285750" lvl="1" indent="-285750" defTabSz="142240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en-US" sz="2600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Stinger</a:t>
                </a:r>
                <a:r>
                  <a:rPr lang="en-US" sz="26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air-to-air missile</a:t>
                </a:r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419100" y="2237130"/>
              <a:ext cx="2990850" cy="3820017"/>
              <a:chOff x="0" y="1437029"/>
              <a:chExt cx="2990850" cy="3820017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0" y="1437028"/>
                <a:ext cx="2990850" cy="382001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Rounded Rectangle 10"/>
              <p:cNvSpPr/>
              <p:nvPr/>
            </p:nvSpPr>
            <p:spPr>
              <a:xfrm>
                <a:off x="146050" y="1583036"/>
                <a:ext cx="2698750" cy="35280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21920" tIns="60960" rIns="121920" bIns="60960" spcCol="1270" anchor="ctr"/>
              <a:lstStyle/>
              <a:p>
                <a:pPr algn="ctr" defTabSz="14224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3200" dirty="0">
                    <a:solidFill>
                      <a:srgbClr val="FF0000"/>
                    </a:solidFill>
                  </a:rPr>
                  <a:t>Armament</a:t>
                </a:r>
              </a:p>
            </p:txBody>
          </p:sp>
        </p:grpSp>
      </p:grpSp>
      <p:pic>
        <p:nvPicPr>
          <p:cNvPr id="108548" name="Picture 20" descr="Z-10-chinese-attack-helicopter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9" name="TextBox 23"/>
          <p:cNvSpPr txBox="1">
            <a:spLocks noChangeArrowheads="1"/>
          </p:cNvSpPr>
          <p:nvPr/>
        </p:nvSpPr>
        <p:spPr bwMode="auto">
          <a:xfrm>
            <a:off x="0" y="4431673"/>
            <a:ext cx="3581400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  <a:buFontTx/>
              <a:buChar char="•"/>
            </a:pPr>
            <a:r>
              <a:rPr lang="en-US" sz="2400" b="1" dirty="0"/>
              <a:t>Ceiling </a:t>
            </a:r>
            <a:r>
              <a:rPr lang="en-US" sz="2400" b="1" dirty="0" smtClean="0"/>
              <a:t>– 6,200 m</a:t>
            </a:r>
            <a:r>
              <a:rPr lang="en-US" sz="2400" b="1" dirty="0"/>
              <a:t> </a:t>
            </a:r>
            <a:endParaRPr lang="en-US" sz="2400" b="1" dirty="0">
              <a:solidFill>
                <a:srgbClr val="FF0000"/>
              </a:solidFill>
            </a:endParaRPr>
          </a:p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  <a:buFontTx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30 mm auto </a:t>
            </a:r>
            <a:r>
              <a:rPr lang="en-US" sz="2400" b="1" dirty="0">
                <a:solidFill>
                  <a:srgbClr val="FF0000"/>
                </a:solidFill>
              </a:rPr>
              <a:t>cannon</a:t>
            </a:r>
          </a:p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  <a:buFontTx/>
              <a:buChar char="•"/>
            </a:pPr>
            <a:r>
              <a:rPr lang="en-US" sz="2400" b="1" dirty="0">
                <a:solidFill>
                  <a:srgbClr val="0000FF"/>
                </a:solidFill>
              </a:rPr>
              <a:t>TY-90 air-to-air </a:t>
            </a:r>
            <a:r>
              <a:rPr lang="en-US" sz="2400" b="1" dirty="0" err="1" smtClean="0">
                <a:solidFill>
                  <a:srgbClr val="0000FF"/>
                </a:solidFill>
              </a:rPr>
              <a:t>msls</a:t>
            </a:r>
            <a:endParaRPr lang="en-US" sz="2400" b="1" dirty="0">
              <a:solidFill>
                <a:srgbClr val="0000FF"/>
              </a:solidFill>
            </a:endParaRPr>
          </a:p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  <a:buFontTx/>
              <a:buChar char="•"/>
            </a:pPr>
            <a:r>
              <a:rPr lang="en-US" sz="2400" b="1" dirty="0"/>
              <a:t>Designed by </a:t>
            </a:r>
            <a:r>
              <a:rPr lang="en-US" sz="2400" b="1" dirty="0" err="1" smtClean="0"/>
              <a:t>Kamov</a:t>
            </a:r>
            <a:endParaRPr lang="en-US" dirty="0"/>
          </a:p>
        </p:txBody>
      </p:sp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152400" y="6019800"/>
            <a:ext cx="8763000" cy="75713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1422400">
              <a:lnSpc>
                <a:spcPct val="90000"/>
              </a:lnSpc>
              <a:spcAft>
                <a:spcPct val="15000"/>
              </a:spcAft>
            </a:pPr>
            <a:r>
              <a:rPr lang="en-US" sz="2400" b="1" dirty="0" smtClean="0">
                <a:solidFill>
                  <a:srgbClr val="FFFF00"/>
                </a:solidFill>
              </a:rPr>
              <a:t>Note : Chinese AHs &amp; SHs have ltd payload carrying </a:t>
            </a:r>
            <a:r>
              <a:rPr lang="en-US" sz="2400" b="1" dirty="0" err="1" smtClean="0">
                <a:solidFill>
                  <a:srgbClr val="FFFF00"/>
                </a:solidFill>
              </a:rPr>
              <a:t>capb</a:t>
            </a:r>
            <a:r>
              <a:rPr lang="en-US" sz="2400" b="1" dirty="0" smtClean="0">
                <a:solidFill>
                  <a:srgbClr val="FFFF00"/>
                </a:solidFill>
              </a:rPr>
              <a:t> because of Service Ceiling (WGE, OGE, FSC)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1"/>
            <a:ext cx="9144000" cy="76944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 10 : CHINA</a:t>
            </a:r>
            <a:endParaRPr lang="en-IN" sz="44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131.1.11.41/army_aviation/_EQUIPMENT/5a.JPG">
            <a:hlinkClick r:id="rId2" tgtFrame="&quot;I1&quot;"/>
          </p:cNvPr>
          <p:cNvPicPr/>
          <p:nvPr/>
        </p:nvPicPr>
        <p:blipFill>
          <a:blip r:embed="rId3" cstate="email"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-1" y="0"/>
            <a:chExt cx="9144001" cy="685800"/>
          </a:xfrm>
        </p:grpSpPr>
        <p:sp>
          <p:nvSpPr>
            <p:cNvPr id="8" name="Title 1"/>
            <p:cNvSpPr txBox="1">
              <a:spLocks/>
            </p:cNvSpPr>
            <p:nvPr/>
          </p:nvSpPr>
          <p:spPr bwMode="auto">
            <a:xfrm>
              <a:off x="685799" y="0"/>
              <a:ext cx="7772401" cy="68580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b="1" u="sng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INDIAN </a:t>
              </a:r>
              <a:r>
                <a:rPr lang="en-US" sz="3200" b="1" u="sng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RUDRA / </a:t>
              </a:r>
              <a:r>
                <a:rPr lang="en-US" sz="3200" b="1" u="sng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ALH(WSI)</a:t>
              </a:r>
              <a:endParaRPr lang="en-IN" sz="32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9574" name="Picture 8" descr="EMBLEM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575" name="Picture 11" descr="EMBLEM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5523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9572" name="TextBox 8"/>
          <p:cNvSpPr txBox="1">
            <a:spLocks noChangeArrowheads="1"/>
          </p:cNvSpPr>
          <p:nvPr/>
        </p:nvSpPr>
        <p:spPr bwMode="auto">
          <a:xfrm>
            <a:off x="76200" y="4494276"/>
            <a:ext cx="9144000" cy="236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</a:pPr>
            <a:r>
              <a:rPr lang="en-US" sz="2400" b="1" u="sng" dirty="0" err="1" smtClean="0">
                <a:solidFill>
                  <a:srgbClr val="FFFF00"/>
                </a:solidFill>
              </a:rPr>
              <a:t>Armt</a:t>
            </a:r>
            <a:endParaRPr lang="en-US" sz="2400" b="1" u="sng" dirty="0" smtClean="0">
              <a:solidFill>
                <a:srgbClr val="FFFF00"/>
              </a:solidFill>
            </a:endParaRPr>
          </a:p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  <a:buFontTx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8 x ATGMs (Nag)</a:t>
            </a:r>
            <a:endParaRPr lang="en-US" sz="2400" b="1" dirty="0">
              <a:solidFill>
                <a:srgbClr val="FFFF00"/>
              </a:solidFill>
            </a:endParaRPr>
          </a:p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  <a:buFontTx/>
              <a:buChar char="•"/>
            </a:pPr>
            <a:r>
              <a:rPr lang="en-US" sz="2400" b="1" dirty="0" smtClean="0">
                <a:solidFill>
                  <a:srgbClr val="FFFF00"/>
                </a:solidFill>
              </a:rPr>
              <a:t>70 mm </a:t>
            </a:r>
            <a:r>
              <a:rPr lang="en-US" sz="2400" b="1" dirty="0" err="1" smtClean="0">
                <a:solidFill>
                  <a:srgbClr val="FFFF00"/>
                </a:solidFill>
              </a:rPr>
              <a:t>rkts</a:t>
            </a:r>
            <a:endParaRPr lang="en-US" sz="2400" b="1" dirty="0">
              <a:solidFill>
                <a:schemeClr val="bg1"/>
              </a:solidFill>
            </a:endParaRPr>
          </a:p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  <a:buFontTx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Chin Mounted 20 mm Gun</a:t>
            </a:r>
          </a:p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  <a:buFontTx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4 x Air to Air </a:t>
            </a:r>
            <a:r>
              <a:rPr lang="en-US" sz="2400" b="1" dirty="0" err="1" smtClean="0">
                <a:solidFill>
                  <a:srgbClr val="FF0000"/>
                </a:solidFill>
              </a:rPr>
              <a:t>Msls</a:t>
            </a:r>
            <a:endParaRPr lang="en-US" sz="2400" b="1" dirty="0">
              <a:solidFill>
                <a:srgbClr val="FFFF00"/>
              </a:solidFill>
            </a:endParaRPr>
          </a:p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</a:pPr>
            <a:r>
              <a:rPr lang="en-US" sz="2400" b="1" dirty="0">
                <a:solidFill>
                  <a:srgbClr val="FFFF00"/>
                </a:solidFill>
              </a:rPr>
              <a:t>To be available at each Corps </a:t>
            </a:r>
            <a:r>
              <a:rPr lang="en-US" sz="2400" b="1" dirty="0" smtClean="0">
                <a:solidFill>
                  <a:srgbClr val="FFFF00"/>
                </a:solidFill>
              </a:rPr>
              <a:t>after </a:t>
            </a:r>
            <a:r>
              <a:rPr lang="en-US" sz="2400" b="1" dirty="0">
                <a:solidFill>
                  <a:srgbClr val="FFFF00"/>
                </a:solidFill>
              </a:rPr>
              <a:t>completion </a:t>
            </a:r>
            <a:r>
              <a:rPr lang="en-US" sz="2400" b="1" dirty="0" smtClean="0">
                <a:solidFill>
                  <a:srgbClr val="FFFF00"/>
                </a:solidFill>
              </a:rPr>
              <a:t>of raisings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"/>
            <a:ext cx="9144000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ALH(WSI)</a:t>
            </a:r>
            <a:endParaRPr lang="en-IN" sz="40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276600"/>
            <a:ext cx="91440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PART </a:t>
            </a:r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II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CAPABILITIES &amp; LIMITATIONS </a:t>
            </a:r>
            <a:endParaRPr lang="en-IN" sz="36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ttp://131.1.11.41/army_aviation/_EQUIPMENT/5a.JPG">
            <a:hlinkClick r:id="rId2" tgtFrame="&quot;I1&quot;"/>
          </p:cNvPr>
          <p:cNvPicPr/>
          <p:nvPr/>
        </p:nvPicPr>
        <p:blipFill>
          <a:blip r:embed="rId3" cstate="email"/>
          <a:stretch>
            <a:fillRect/>
          </a:stretch>
        </p:blipFill>
        <p:spPr bwMode="auto">
          <a:xfrm>
            <a:off x="304800" y="914400"/>
            <a:ext cx="8610600" cy="57600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309688"/>
          <a:ext cx="8458200" cy="5472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CAPABILITIES</a:t>
            </a:r>
            <a:endParaRPr lang="en-IN" sz="36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ttp://131.1.11.41/army_aviation/_EQUIPMENT/5a.JPG">
            <a:hlinkClick r:id="rId2" tgtFrame="&quot;I1&quot;"/>
          </p:cNvPr>
          <p:cNvPicPr/>
          <p:nvPr/>
        </p:nvPicPr>
        <p:blipFill>
          <a:blip r:embed="rId3" cstate="email"/>
          <a:stretch>
            <a:fillRect/>
          </a:stretch>
        </p:blipFill>
        <p:spPr bwMode="auto">
          <a:xfrm>
            <a:off x="304800" y="914400"/>
            <a:ext cx="8610600" cy="57600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309688"/>
          <a:ext cx="8458200" cy="5472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LIMITATIONS</a:t>
            </a:r>
            <a:endParaRPr lang="en-IN" sz="36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 txBox="1">
            <a:spLocks/>
          </p:cNvSpPr>
          <p:nvPr/>
        </p:nvSpPr>
        <p:spPr bwMode="auto">
          <a:xfrm>
            <a:off x="1752600" y="2362200"/>
            <a:ext cx="5715000" cy="1447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3200" b="1" u="sng" dirty="0" smtClean="0">
                <a:solidFill>
                  <a:srgbClr val="FFFF00"/>
                </a:solidFill>
                <a:latin typeface="Arial" charset="0"/>
                <a:cs typeface="Arial" charset="0"/>
              </a:rPr>
              <a:t>PRINCIPLES OF EMP &amp;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3200" b="1" u="sng" dirty="0" smtClean="0">
                <a:solidFill>
                  <a:srgbClr val="FFFF00"/>
                </a:solidFill>
                <a:latin typeface="Arial" charset="0"/>
                <a:cs typeface="Arial" charset="0"/>
              </a:rPr>
              <a:t>ROLES OF AHs</a:t>
            </a:r>
            <a:endParaRPr lang="en-IN" sz="3200" b="1" dirty="0">
              <a:solidFill>
                <a:srgbClr val="FFFF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600200"/>
            <a:ext cx="2743200" cy="3581400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Int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  <a:defRPr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Suppression</a:t>
            </a:r>
            <a:endParaRPr lang="en-IN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Mutual Support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Fire &amp; Move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  <a:defRPr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Surprise</a:t>
            </a:r>
          </a:p>
          <a:p>
            <a:pPr>
              <a:spcAft>
                <a:spcPts val="1200"/>
              </a:spcAft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Survivability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11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  <a:latin typeface="Arial" charset="0"/>
                <a:cs typeface="Arial" charset="0"/>
              </a:rPr>
              <a:t>  </a:t>
            </a:r>
          </a:p>
          <a:p>
            <a:endParaRPr lang="en-US" smtClean="0">
              <a:solidFill>
                <a:srgbClr val="FFFF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19400" y="1524000"/>
            <a:ext cx="6324600" cy="5334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Flight integrated with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grnd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and other forces</a:t>
            </a:r>
            <a:endParaRPr lang="en-US" sz="2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  <a:defRPr/>
            </a:pP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Obtain adequate </a:t>
            </a:r>
            <a:r>
              <a:rPr lang="en-US" sz="2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to enable thorough </a:t>
            </a:r>
            <a:r>
              <a:rPr lang="en-US" sz="2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plg</a:t>
            </a:r>
            <a:endParaRPr lang="en-US" sz="22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  <a:defRPr/>
            </a:pPr>
            <a:r>
              <a:rPr lang="en-US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Suppress en </a:t>
            </a:r>
            <a:r>
              <a:rPr lang="en-US" sz="22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wpns</a:t>
            </a:r>
            <a:r>
              <a:rPr lang="en-US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2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acqn</a:t>
            </a:r>
            <a:r>
              <a:rPr lang="en-US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means</a:t>
            </a:r>
          </a:p>
          <a:p>
            <a:pPr>
              <a:spcAft>
                <a:spcPts val="1200"/>
              </a:spcAft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Exploit mob, firepower and flexibility</a:t>
            </a:r>
            <a:endParaRPr lang="en-US" sz="2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  <a:defRPr/>
            </a:pP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Mass forces for decisive results</a:t>
            </a:r>
            <a:endParaRPr lang="en-US" sz="22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  <a:defRPr/>
            </a:pPr>
            <a:r>
              <a:rPr lang="en-US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Integrate fire and </a:t>
            </a:r>
            <a:r>
              <a:rPr lang="en-US" sz="22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mvre</a:t>
            </a:r>
            <a:r>
              <a:rPr lang="en-US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elements</a:t>
            </a:r>
          </a:p>
          <a:p>
            <a:pPr>
              <a:spcAft>
                <a:spcPts val="1200"/>
              </a:spcAft>
              <a:defRPr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Emp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surprise by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utilising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wx</a:t>
            </a:r>
            <a:endParaRPr lang="en-US" sz="2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  <a:defRPr/>
            </a:pP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Exploit endurance </a:t>
            </a:r>
            <a:r>
              <a:rPr lang="en-US" sz="2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capb</a:t>
            </a:r>
            <a:endParaRPr lang="en-US" sz="22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  <a:defRPr/>
            </a:pPr>
            <a:r>
              <a:rPr lang="en-US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Enhance survivability</a:t>
            </a:r>
            <a:endParaRPr lang="en-US" sz="22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762000"/>
            <a:ext cx="2743200" cy="838200"/>
          </a:xfrm>
          <a:prstGeom prst="rect">
            <a:avLst/>
          </a:prstGeom>
          <a:solidFill>
            <a:srgbClr val="FF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227584" tIns="130048" rIns="227584" bIns="130048" spcCol="1270" anchor="ctr"/>
          <a:lstStyle/>
          <a:p>
            <a:pPr algn="ctr" defTabSz="1422400">
              <a:spcBef>
                <a:spcPct val="0"/>
              </a:spcBef>
              <a:defRPr/>
            </a:pPr>
            <a:r>
              <a:rPr lang="en-US" sz="24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Principles of </a:t>
            </a:r>
          </a:p>
          <a:p>
            <a:pPr algn="ctr" defTabSz="1422400">
              <a:spcBef>
                <a:spcPct val="0"/>
              </a:spcBef>
              <a:defRPr/>
            </a:pPr>
            <a:r>
              <a:rPr lang="en-US" sz="2400" b="1" u="sng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Emp</a:t>
            </a:r>
            <a:r>
              <a:rPr lang="en-US" sz="24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4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19400" y="762000"/>
            <a:ext cx="6324600" cy="762000"/>
          </a:xfrm>
          <a:prstGeom prst="rect">
            <a:avLst/>
          </a:prstGeom>
          <a:solidFill>
            <a:srgbClr val="FF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227584" tIns="130048" rIns="227584" bIns="130048" spcCol="1270" anchor="ctr"/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4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Basic Guidelines</a:t>
            </a:r>
            <a:endParaRPr lang="en-US" sz="2400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-1" y="0"/>
            <a:chExt cx="9144001" cy="685800"/>
          </a:xfrm>
        </p:grpSpPr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685799" y="0"/>
              <a:ext cx="7772401" cy="68580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3200" b="1" u="sng" dirty="0">
                  <a:solidFill>
                    <a:srgbClr val="FFFF00"/>
                  </a:solidFill>
                  <a:latin typeface="Arial" charset="0"/>
                  <a:cs typeface="Arial" charset="0"/>
                </a:rPr>
                <a:t>PRINCIPLES OF EMPLOYMENT</a:t>
              </a:r>
              <a:endParaRPr lang="en-IN" sz="32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0122" name="Picture 14" descr="EMBLEM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23" name="Picture 15" descr="EMBLEM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5523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0120" name="TextBox 10"/>
          <p:cNvSpPr txBox="1">
            <a:spLocks noChangeArrowheads="1"/>
          </p:cNvSpPr>
          <p:nvPr/>
        </p:nvSpPr>
        <p:spPr bwMode="auto">
          <a:xfrm>
            <a:off x="8305800" y="914400"/>
            <a:ext cx="76200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Arial" charset="0"/>
                <a:cs typeface="Arial" charset="0"/>
              </a:rPr>
              <a:t>New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971800"/>
            <a:ext cx="91440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GB" sz="3600" b="1" u="sng" kern="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CALLING FOR ATTACK HEPTR (AH)</a:t>
            </a:r>
            <a:endParaRPr lang="en-US" sz="3600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-1" y="0"/>
            <a:chExt cx="9144001" cy="685800"/>
          </a:xfrm>
        </p:grpSpPr>
        <p:sp>
          <p:nvSpPr>
            <p:cNvPr id="9" name="Title 1"/>
            <p:cNvSpPr txBox="1">
              <a:spLocks/>
            </p:cNvSpPr>
            <p:nvPr/>
          </p:nvSpPr>
          <p:spPr bwMode="auto">
            <a:xfrm>
              <a:off x="685799" y="0"/>
              <a:ext cx="7772401" cy="68580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tabLst>
                  <a:tab pos="2057400" algn="l"/>
                </a:tabLst>
                <a:defRPr/>
              </a:pPr>
              <a:r>
                <a:rPr lang="en-US" sz="3200" b="1" u="sng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ATTACK &amp; ARMED HEPTR : ROLES</a:t>
              </a:r>
              <a:endParaRPr lang="en-IN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5782" name="Picture 9" descr="EMBLEM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783" name="Picture 10" descr="EMBLEM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5523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219200"/>
            <a:ext cx="6172200" cy="3429000"/>
          </a:xfrm>
          <a:prstGeom prst="rect">
            <a:avLst/>
          </a:prstGeom>
        </p:spPr>
        <p:txBody>
          <a:bodyPr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IN" sz="28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   </a:t>
            </a:r>
            <a:r>
              <a:rPr lang="en-IN" sz="2400" b="1" u="sng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Principles of </a:t>
            </a:r>
            <a:r>
              <a:rPr lang="en-IN" sz="2400" b="1" u="sng" dirty="0" err="1" smtClean="0">
                <a:solidFill>
                  <a:prstClr val="black"/>
                </a:solidFill>
                <a:latin typeface="Arial" charset="0"/>
                <a:cs typeface="Arial" charset="0"/>
              </a:rPr>
              <a:t>Emp</a:t>
            </a:r>
            <a:r>
              <a:rPr lang="en-IN" sz="24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 </a:t>
            </a:r>
            <a:endParaRPr lang="en-IN" sz="24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endParaRPr lang="en-US" sz="24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   </a:t>
            </a:r>
            <a:r>
              <a:rPr lang="en-IN" sz="24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Int</a:t>
            </a:r>
            <a:r>
              <a:rPr lang="en-IN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IN" sz="24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IN" sz="2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400" b="1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  Suppression </a:t>
            </a:r>
            <a:r>
              <a:rPr lang="en-IN" sz="24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	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   Mutual Sp </a:t>
            </a:r>
            <a:endParaRPr lang="en-IN" sz="24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   Fire and </a:t>
            </a:r>
            <a:r>
              <a:rPr lang="en-IN" sz="24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Mov</a:t>
            </a:r>
            <a:r>
              <a:rPr lang="en-IN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	</a:t>
            </a:r>
            <a:endParaRPr lang="en-IN" sz="2400" b="1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  Surprise 	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   Survivability</a:t>
            </a:r>
            <a:r>
              <a:rPr lang="en-IN" sz="24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endParaRPr lang="en-US" sz="2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-1" y="0"/>
            <a:chExt cx="9144001" cy="685800"/>
          </a:xfrm>
        </p:grpSpPr>
        <p:sp>
          <p:nvSpPr>
            <p:cNvPr id="9" name="Title 1"/>
            <p:cNvSpPr txBox="1">
              <a:spLocks/>
            </p:cNvSpPr>
            <p:nvPr/>
          </p:nvSpPr>
          <p:spPr bwMode="auto">
            <a:xfrm>
              <a:off x="685799" y="0"/>
              <a:ext cx="7772401" cy="68580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tabLst>
                  <a:tab pos="2057400" algn="l"/>
                </a:tabLst>
                <a:defRPr/>
              </a:pPr>
              <a:r>
                <a:rPr lang="en-US" sz="3200" b="1" u="sng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ATTACK &amp; ARMED HEPTR : ROLES</a:t>
              </a:r>
              <a:endParaRPr lang="en-IN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5782" name="Picture 9" descr="EMBLEM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783" name="Picture 10" descr="EMBLEM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5523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990600"/>
            <a:ext cx="8763000" cy="5715000"/>
          </a:xfrm>
          <a:prstGeom prst="rect">
            <a:avLst/>
          </a:prstGeom>
        </p:spPr>
        <p:txBody>
          <a:bodyPr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24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 </a:t>
            </a:r>
            <a:r>
              <a:rPr lang="en-US" sz="2400" b="1" u="sng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Primary Role : A </a:t>
            </a:r>
            <a:r>
              <a:rPr lang="en-US" sz="2400" b="1" u="sng" dirty="0" err="1" smtClean="0">
                <a:solidFill>
                  <a:prstClr val="black"/>
                </a:solidFill>
                <a:latin typeface="Arial" charset="0"/>
                <a:cs typeface="Arial" charset="0"/>
              </a:rPr>
              <a:t>tk</a:t>
            </a:r>
            <a:endParaRPr lang="en-US" sz="2400" b="1" u="sng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endParaRPr lang="en-US" sz="2400" b="1" u="sng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 Engage en </a:t>
            </a:r>
            <a:r>
              <a:rPr lang="en-IN" sz="24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mech</a:t>
            </a:r>
            <a:r>
              <a:rPr lang="en-IN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forces &amp; Sp own </a:t>
            </a:r>
            <a:r>
              <a:rPr lang="en-IN" sz="24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mech</a:t>
            </a:r>
            <a:r>
              <a:rPr lang="en-IN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forces</a:t>
            </a: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400" b="1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Engage en </a:t>
            </a:r>
            <a:r>
              <a:rPr lang="en-IN" sz="2400" b="1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adm</a:t>
            </a:r>
            <a:r>
              <a:rPr lang="en-IN" sz="2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n-IN" sz="2400" b="1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echs</a:t>
            </a:r>
            <a:r>
              <a:rPr lang="en-IN" sz="2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, </a:t>
            </a:r>
            <a:r>
              <a:rPr lang="en-IN" sz="2400" b="1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comd</a:t>
            </a:r>
            <a:r>
              <a:rPr lang="en-IN" sz="2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&amp; cont </a:t>
            </a:r>
            <a:r>
              <a:rPr lang="en-IN" sz="2400" b="1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eles</a:t>
            </a:r>
            <a:r>
              <a:rPr lang="en-IN" sz="2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&amp; </a:t>
            </a:r>
            <a:r>
              <a:rPr lang="en-IN" sz="2400" b="1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lgs</a:t>
            </a:r>
            <a:r>
              <a:rPr lang="en-IN" sz="2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bases</a:t>
            </a: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400" b="1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 Engage en fire sp sys</a:t>
            </a:r>
            <a:endParaRPr lang="en-US" sz="2400" b="1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-1" y="0"/>
            <a:chExt cx="9144001" cy="685800"/>
          </a:xfrm>
        </p:grpSpPr>
        <p:sp>
          <p:nvSpPr>
            <p:cNvPr id="9" name="Title 1"/>
            <p:cNvSpPr txBox="1">
              <a:spLocks/>
            </p:cNvSpPr>
            <p:nvPr/>
          </p:nvSpPr>
          <p:spPr bwMode="auto">
            <a:xfrm>
              <a:off x="685799" y="0"/>
              <a:ext cx="7772401" cy="68580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tabLst>
                  <a:tab pos="2057400" algn="l"/>
                </a:tabLst>
                <a:defRPr/>
              </a:pPr>
              <a:r>
                <a:rPr lang="en-US" sz="3200" b="1" u="sng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ATTACK &amp; ARMED HEPTR : ROLES</a:t>
              </a:r>
              <a:endParaRPr lang="en-IN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5782" name="Picture 9" descr="EMBLEM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783" name="Picture 10" descr="EMBLEM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5523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990600"/>
            <a:ext cx="8763000" cy="5715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2400" b="1" u="sng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Secy</a:t>
            </a:r>
            <a:r>
              <a:rPr lang="en-US" sz="2400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Role : Fire Sp &amp; Protection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endParaRPr lang="en-IN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Bunker bursting &amp; Suppression of en fire</a:t>
            </a:r>
          </a:p>
          <a:p>
            <a:pPr marL="282575" fontAlgn="base">
              <a:spcBef>
                <a:spcPct val="0"/>
              </a:spcBef>
              <a:spcAft>
                <a:spcPct val="0"/>
              </a:spcAft>
            </a:pPr>
            <a:endParaRPr lang="en-US" sz="800" b="1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 Sp own AB / HB ops</a:t>
            </a: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8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 Fire sp to </a:t>
            </a:r>
            <a:r>
              <a:rPr lang="en-IN" sz="24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aslt</a:t>
            </a:r>
            <a:r>
              <a:rPr lang="en-IN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IN" sz="24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tps</a:t>
            </a:r>
            <a:endParaRPr lang="en-IN" sz="24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8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</a:t>
            </a:r>
            <a:r>
              <a:rPr lang="en-IN" sz="2400" b="1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Ae</a:t>
            </a:r>
            <a:r>
              <a:rPr lang="en-IN" sz="2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n-IN" sz="2400" b="1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recce</a:t>
            </a:r>
            <a:endParaRPr lang="en-IN" sz="2400" b="1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800" b="1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 </a:t>
            </a:r>
            <a:r>
              <a:rPr lang="en-IN" sz="2400" b="1" dirty="0" err="1" smtClean="0">
                <a:solidFill>
                  <a:prstClr val="black"/>
                </a:solidFill>
                <a:latin typeface="Arial" charset="0"/>
                <a:cs typeface="Arial" charset="0"/>
              </a:rPr>
              <a:t>Flk</a:t>
            </a:r>
            <a:r>
              <a:rPr lang="en-IN" sz="24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protection &amp; asst in </a:t>
            </a:r>
            <a:r>
              <a:rPr lang="en-IN" sz="2400" b="1" dirty="0" err="1" smtClean="0">
                <a:solidFill>
                  <a:prstClr val="black"/>
                </a:solidFill>
                <a:latin typeface="Arial" charset="0"/>
                <a:cs typeface="Arial" charset="0"/>
              </a:rPr>
              <a:t>expl</a:t>
            </a:r>
            <a:endParaRPr lang="en-IN" sz="2400" b="1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800" b="1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 Engage en withdrawing forces</a:t>
            </a: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8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CA / CP, part of </a:t>
            </a:r>
            <a:r>
              <a:rPr lang="en-IN" sz="2400" b="1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rft</a:t>
            </a:r>
            <a:r>
              <a:rPr lang="en-IN" sz="2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/ res force</a:t>
            </a: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800" b="1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 Reinforce own blocking </a:t>
            </a:r>
            <a:r>
              <a:rPr lang="en-IN" sz="2400" b="1" dirty="0" err="1" smtClean="0">
                <a:solidFill>
                  <a:prstClr val="black"/>
                </a:solidFill>
                <a:latin typeface="Arial" charset="0"/>
                <a:cs typeface="Arial" charset="0"/>
              </a:rPr>
              <a:t>posns</a:t>
            </a:r>
            <a:r>
              <a:rPr lang="en-IN" sz="24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in the rear</a:t>
            </a: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800" b="1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 Protect Br H in initial </a:t>
            </a:r>
            <a:r>
              <a:rPr lang="en-IN" sz="24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stg</a:t>
            </a:r>
            <a:endParaRPr lang="en-IN" sz="24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4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276600"/>
            <a:ext cx="91440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PART </a:t>
            </a:r>
            <a:r>
              <a:rPr lang="en-US" sz="32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III</a:t>
            </a:r>
            <a:r>
              <a:rPr lang="en-US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32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NEED FOR AH RT PROCEDURE</a:t>
            </a:r>
            <a:endParaRPr lang="en-IN" sz="32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NEED FOR AH RT PROCEDURE</a:t>
            </a:r>
            <a:endParaRPr lang="en-IN" sz="32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219200"/>
            <a:ext cx="8763000" cy="2590800"/>
          </a:xfrm>
          <a:prstGeom prst="rect">
            <a:avLst/>
          </a:prstGeom>
        </p:spPr>
        <p:txBody>
          <a:bodyPr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Arial" charset="0"/>
                <a:cs typeface="Arial" charset="0"/>
              </a:rPr>
              <a:t>  </a:t>
            </a:r>
            <a:r>
              <a:rPr lang="en-US" sz="2800" u="sng" dirty="0" smtClean="0">
                <a:latin typeface="Arial" charset="0"/>
                <a:cs typeface="Arial" charset="0"/>
              </a:rPr>
              <a:t>Primary Role : A </a:t>
            </a:r>
            <a:r>
              <a:rPr lang="en-US" sz="2800" u="sng" dirty="0" err="1" smtClean="0">
                <a:latin typeface="Arial" charset="0"/>
                <a:cs typeface="Arial" charset="0"/>
              </a:rPr>
              <a:t>tk</a:t>
            </a:r>
            <a:endParaRPr lang="en-US" sz="2800" u="sng" dirty="0" smtClean="0"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endParaRPr lang="en-US" sz="2800" u="sng" dirty="0" smtClean="0"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800" dirty="0" smtClean="0">
                <a:latin typeface="Arial" charset="0"/>
                <a:cs typeface="Arial" charset="0"/>
              </a:rPr>
              <a:t>  Engage en </a:t>
            </a:r>
            <a:r>
              <a:rPr lang="en-IN" sz="2800" dirty="0" err="1" smtClean="0">
                <a:latin typeface="Arial" charset="0"/>
                <a:cs typeface="Arial" charset="0"/>
              </a:rPr>
              <a:t>mech</a:t>
            </a:r>
            <a:r>
              <a:rPr lang="en-IN" sz="2800" dirty="0" smtClean="0">
                <a:latin typeface="Arial" charset="0"/>
                <a:cs typeface="Arial" charset="0"/>
              </a:rPr>
              <a:t> forces &amp; Sp own </a:t>
            </a:r>
            <a:r>
              <a:rPr lang="en-IN" sz="2800" dirty="0" err="1" smtClean="0">
                <a:latin typeface="Arial" charset="0"/>
                <a:cs typeface="Arial" charset="0"/>
              </a:rPr>
              <a:t>mech</a:t>
            </a:r>
            <a:r>
              <a:rPr lang="en-IN" sz="2800" dirty="0" smtClean="0">
                <a:latin typeface="Arial" charset="0"/>
                <a:cs typeface="Arial" charset="0"/>
              </a:rPr>
              <a:t> forces</a:t>
            </a: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800" dirty="0" smtClean="0">
                <a:latin typeface="Arial" charset="0"/>
                <a:cs typeface="Arial" charset="0"/>
              </a:rPr>
              <a:t>  Engage en </a:t>
            </a:r>
            <a:r>
              <a:rPr lang="en-IN" sz="2800" dirty="0" err="1" smtClean="0">
                <a:latin typeface="Arial" charset="0"/>
                <a:cs typeface="Arial" charset="0"/>
              </a:rPr>
              <a:t>adm</a:t>
            </a:r>
            <a:r>
              <a:rPr lang="en-IN" sz="2800" dirty="0" smtClean="0">
                <a:latin typeface="Arial" charset="0"/>
                <a:cs typeface="Arial" charset="0"/>
              </a:rPr>
              <a:t> </a:t>
            </a:r>
            <a:r>
              <a:rPr lang="en-IN" sz="2800" dirty="0" err="1" smtClean="0">
                <a:latin typeface="Arial" charset="0"/>
                <a:cs typeface="Arial" charset="0"/>
              </a:rPr>
              <a:t>echs</a:t>
            </a:r>
            <a:r>
              <a:rPr lang="en-IN" sz="2800" dirty="0" smtClean="0">
                <a:latin typeface="Arial" charset="0"/>
                <a:cs typeface="Arial" charset="0"/>
              </a:rPr>
              <a:t>, </a:t>
            </a:r>
            <a:r>
              <a:rPr lang="en-IN" sz="2800" dirty="0" err="1" smtClean="0">
                <a:latin typeface="Arial" charset="0"/>
                <a:cs typeface="Arial" charset="0"/>
              </a:rPr>
              <a:t>comd</a:t>
            </a:r>
            <a:r>
              <a:rPr lang="en-IN" sz="2800" dirty="0" smtClean="0">
                <a:latin typeface="Arial" charset="0"/>
                <a:cs typeface="Arial" charset="0"/>
              </a:rPr>
              <a:t> &amp; cont </a:t>
            </a:r>
            <a:r>
              <a:rPr lang="en-IN" sz="2800" dirty="0" err="1" smtClean="0">
                <a:latin typeface="Arial" charset="0"/>
                <a:cs typeface="Arial" charset="0"/>
              </a:rPr>
              <a:t>eles</a:t>
            </a:r>
            <a:r>
              <a:rPr lang="en-IN" sz="2800" dirty="0" smtClean="0">
                <a:latin typeface="Arial" charset="0"/>
                <a:cs typeface="Arial" charset="0"/>
              </a:rPr>
              <a:t> &amp; </a:t>
            </a:r>
            <a:r>
              <a:rPr lang="en-IN" sz="2800" dirty="0" err="1" smtClean="0">
                <a:latin typeface="Arial" charset="0"/>
                <a:cs typeface="Arial" charset="0"/>
              </a:rPr>
              <a:t>lgs</a:t>
            </a:r>
            <a:r>
              <a:rPr lang="en-IN" sz="2800" dirty="0" smtClean="0">
                <a:latin typeface="Arial" charset="0"/>
                <a:cs typeface="Arial" charset="0"/>
              </a:rPr>
              <a:t> bases</a:t>
            </a: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800" dirty="0" smtClean="0">
                <a:latin typeface="Arial" charset="0"/>
                <a:cs typeface="Arial" charset="0"/>
              </a:rPr>
              <a:t>  Engage en fire sp sys</a:t>
            </a:r>
            <a:endParaRPr lang="en-US" sz="28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NEED FOR AH RT PROCEDURE</a:t>
            </a:r>
            <a:endParaRPr lang="en-IN" sz="32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09600"/>
            <a:ext cx="9144000" cy="6248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2400" u="sng" dirty="0" err="1" smtClean="0">
                <a:latin typeface="Arial" charset="0"/>
                <a:cs typeface="Arial" charset="0"/>
              </a:rPr>
              <a:t>Secy</a:t>
            </a:r>
            <a:r>
              <a:rPr lang="en-US" sz="2400" u="sng" dirty="0" smtClean="0">
                <a:latin typeface="Arial" charset="0"/>
                <a:cs typeface="Arial" charset="0"/>
              </a:rPr>
              <a:t> Role : Fire Sp &amp; </a:t>
            </a:r>
            <a:r>
              <a:rPr lang="en-US" sz="2400" u="sng" dirty="0" smtClean="0">
                <a:latin typeface="Arial" charset="0"/>
                <a:cs typeface="Arial" charset="0"/>
              </a:rPr>
              <a:t>Protection</a:t>
            </a: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dirty="0" smtClean="0">
                <a:latin typeface="Arial" charset="0"/>
                <a:cs typeface="Arial" charset="0"/>
              </a:rPr>
              <a:t>  Bunker bursting &amp; Suppression of en fire</a:t>
            </a:r>
          </a:p>
          <a:p>
            <a:pPr marL="282575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dirty="0" smtClean="0">
                <a:latin typeface="Arial" charset="0"/>
                <a:cs typeface="Arial" charset="0"/>
              </a:rPr>
              <a:t>  Sp own AB / HB ops</a:t>
            </a: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dirty="0" smtClean="0">
                <a:latin typeface="Arial" charset="0"/>
                <a:cs typeface="Arial" charset="0"/>
              </a:rPr>
              <a:t>  Fire sp to </a:t>
            </a:r>
            <a:r>
              <a:rPr lang="en-IN" sz="2400" dirty="0" err="1" smtClean="0">
                <a:latin typeface="Arial" charset="0"/>
                <a:cs typeface="Arial" charset="0"/>
              </a:rPr>
              <a:t>aslt</a:t>
            </a:r>
            <a:r>
              <a:rPr lang="en-IN" sz="2400" dirty="0" smtClean="0">
                <a:latin typeface="Arial" charset="0"/>
                <a:cs typeface="Arial" charset="0"/>
              </a:rPr>
              <a:t> </a:t>
            </a:r>
            <a:r>
              <a:rPr lang="en-IN" sz="2400" dirty="0" err="1" smtClean="0">
                <a:latin typeface="Arial" charset="0"/>
                <a:cs typeface="Arial" charset="0"/>
              </a:rPr>
              <a:t>tps</a:t>
            </a:r>
            <a:endParaRPr lang="en-IN" sz="2400" dirty="0" smtClean="0"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dirty="0" smtClean="0">
                <a:latin typeface="Arial" charset="0"/>
                <a:cs typeface="Arial" charset="0"/>
              </a:rPr>
              <a:t>  </a:t>
            </a:r>
            <a:r>
              <a:rPr lang="en-IN" sz="2400" dirty="0" err="1" smtClean="0">
                <a:latin typeface="Arial" charset="0"/>
                <a:cs typeface="Arial" charset="0"/>
              </a:rPr>
              <a:t>Ae</a:t>
            </a:r>
            <a:r>
              <a:rPr lang="en-IN" sz="2400" dirty="0" smtClean="0">
                <a:latin typeface="Arial" charset="0"/>
                <a:cs typeface="Arial" charset="0"/>
              </a:rPr>
              <a:t> </a:t>
            </a:r>
            <a:r>
              <a:rPr lang="en-IN" sz="2400" dirty="0" err="1" smtClean="0">
                <a:latin typeface="Arial" charset="0"/>
                <a:cs typeface="Arial" charset="0"/>
              </a:rPr>
              <a:t>recce</a:t>
            </a:r>
            <a:endParaRPr lang="en-IN" sz="2400" dirty="0" smtClean="0"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dirty="0" smtClean="0">
                <a:latin typeface="Arial" charset="0"/>
                <a:cs typeface="Arial" charset="0"/>
              </a:rPr>
              <a:t>  </a:t>
            </a:r>
            <a:r>
              <a:rPr lang="en-IN" sz="2400" dirty="0" err="1" smtClean="0">
                <a:latin typeface="Arial" charset="0"/>
                <a:cs typeface="Arial" charset="0"/>
              </a:rPr>
              <a:t>Flk</a:t>
            </a:r>
            <a:r>
              <a:rPr lang="en-IN" sz="2400" dirty="0" smtClean="0">
                <a:latin typeface="Arial" charset="0"/>
                <a:cs typeface="Arial" charset="0"/>
              </a:rPr>
              <a:t> protection &amp; asst in </a:t>
            </a:r>
            <a:r>
              <a:rPr lang="en-IN" sz="2400" dirty="0" err="1" smtClean="0">
                <a:latin typeface="Arial" charset="0"/>
                <a:cs typeface="Arial" charset="0"/>
              </a:rPr>
              <a:t>expl</a:t>
            </a:r>
            <a:endParaRPr lang="en-IN" sz="2400" dirty="0" smtClean="0"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dirty="0" smtClean="0">
                <a:latin typeface="Arial" charset="0"/>
                <a:cs typeface="Arial" charset="0"/>
              </a:rPr>
              <a:t>  Engage en withdrawing forces</a:t>
            </a: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dirty="0" smtClean="0">
                <a:latin typeface="Arial" charset="0"/>
                <a:cs typeface="Arial" charset="0"/>
              </a:rPr>
              <a:t>  CA / CP, part of </a:t>
            </a:r>
            <a:r>
              <a:rPr lang="en-IN" sz="2400" dirty="0" err="1" smtClean="0">
                <a:latin typeface="Arial" charset="0"/>
                <a:cs typeface="Arial" charset="0"/>
              </a:rPr>
              <a:t>rft</a:t>
            </a:r>
            <a:r>
              <a:rPr lang="en-IN" sz="2400" dirty="0" smtClean="0">
                <a:latin typeface="Arial" charset="0"/>
                <a:cs typeface="Arial" charset="0"/>
              </a:rPr>
              <a:t> / res force</a:t>
            </a:r>
          </a:p>
          <a:p>
            <a:pPr marL="282575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dirty="0" smtClean="0">
                <a:latin typeface="Arial" charset="0"/>
                <a:cs typeface="Arial" charset="0"/>
              </a:rPr>
              <a:t>  Protect Br H in initial </a:t>
            </a:r>
            <a:r>
              <a:rPr lang="en-IN" sz="2400" dirty="0" err="1" smtClean="0">
                <a:latin typeface="Arial" charset="0"/>
                <a:cs typeface="Arial" charset="0"/>
              </a:rPr>
              <a:t>stg</a:t>
            </a:r>
            <a:endParaRPr lang="en-IN" sz="2400" dirty="0" smtClean="0">
              <a:latin typeface="Arial" charset="0"/>
              <a:cs typeface="Arial" charset="0"/>
            </a:endParaRPr>
          </a:p>
          <a:p>
            <a:pPr marL="282575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276600"/>
            <a:ext cx="91440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PART </a:t>
            </a:r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IV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ABVNS</a:t>
            </a:r>
            <a:endParaRPr lang="en-IN" sz="36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609600"/>
          <a:ext cx="9144000" cy="624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538"/>
                <a:gridCol w="1529862"/>
                <a:gridCol w="5943600"/>
              </a:tblGrid>
              <a:tr h="555568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 smtClean="0">
                          <a:latin typeface="Arial" pitchFamily="34" charset="0"/>
                          <a:cs typeface="Arial" pitchFamily="34" charset="0"/>
                        </a:rPr>
                        <a:t>SER NO</a:t>
                      </a:r>
                      <a:endParaRPr lang="en-US" sz="2800" b="1" u="sn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 smtClean="0">
                          <a:latin typeface="Arial" pitchFamily="34" charset="0"/>
                          <a:cs typeface="Arial" pitchFamily="34" charset="0"/>
                        </a:rPr>
                        <a:t> ABVN</a:t>
                      </a:r>
                      <a:endParaRPr lang="en-US" sz="2800" b="1" u="sn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 smtClean="0">
                          <a:latin typeface="Arial" pitchFamily="34" charset="0"/>
                          <a:cs typeface="Arial" pitchFamily="34" charset="0"/>
                        </a:rPr>
                        <a:t>FULL FORM</a:t>
                      </a:r>
                      <a:endParaRPr lang="en-US" sz="2800" b="1" u="sn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5556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1.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JOC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JT OP CENTRE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5556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2.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GLO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GRND LIASION OFFR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01309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3. 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AH / UH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ATTK / UTILITY</a:t>
                      </a:r>
                      <a:r>
                        <a:rPr lang="en-US" sz="2800" b="1" baseline="0" dirty="0" smtClean="0">
                          <a:latin typeface="Arial" pitchFamily="34" charset="0"/>
                          <a:cs typeface="Arial" pitchFamily="34" charset="0"/>
                        </a:rPr>
                        <a:t> HEPTR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5556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4.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ALG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ADV LDG GRND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7293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5.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FLOT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FWD LINE OF OWN TPS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26716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6. 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FARRP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FWD</a:t>
                      </a:r>
                      <a:r>
                        <a:rPr lang="en-US" sz="2800" b="1" baseline="0" dirty="0" smtClean="0">
                          <a:latin typeface="Arial" pitchFamily="34" charset="0"/>
                          <a:cs typeface="Arial" pitchFamily="34" charset="0"/>
                        </a:rPr>
                        <a:t> ARE REARMAMENT AND REFUELLING PT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7293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7.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SHBO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SPL HELI BORNE OPS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BASIC ABVNS</a:t>
            </a:r>
            <a:endParaRPr lang="en-IN" sz="36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276600"/>
            <a:ext cx="91440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PART </a:t>
            </a:r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CHECKLIST</a:t>
            </a:r>
            <a:endParaRPr lang="en-IN" sz="36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ounded 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600"/>
              </a:spcAft>
            </a:pPr>
            <a:r>
              <a:rPr lang="en-US" sz="36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AIM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200400"/>
            <a:ext cx="9144000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chemeClr val="tx1"/>
                </a:solidFill>
                <a:latin typeface="Arial" charset="0"/>
              </a:rPr>
              <a:t>TO </a:t>
            </a:r>
            <a:r>
              <a:rPr lang="en-US" sz="2800" b="1" dirty="0" smtClean="0">
                <a:solidFill>
                  <a:schemeClr val="tx1"/>
                </a:solidFill>
                <a:latin typeface="Arial" charset="0"/>
              </a:rPr>
              <a:t>ACQUAINT YOU </a:t>
            </a:r>
            <a:r>
              <a:rPr lang="en-US" sz="2800" b="1" dirty="0" smtClean="0">
                <a:solidFill>
                  <a:schemeClr val="tx1"/>
                </a:solidFill>
                <a:latin typeface="Arial" charset="0"/>
              </a:rPr>
              <a:t>WITH ATTACK HEPTR RADIO TELEPHONY GUIDANCE</a:t>
            </a:r>
            <a:endParaRPr lang="en-US" sz="280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676400"/>
            <a:ext cx="8610600" cy="426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Tgt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Def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AAD , MMG , ETC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Type Of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Tgt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Rdr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Tks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B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Veh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Fortifications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Dispersion Of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Tgt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Any Prominent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Grnd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Feature,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Tgt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–Static Or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Mov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Trn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: Effect On Flying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CHECKLIST : TGT DESCRIPTION</a:t>
            </a:r>
            <a:endParaRPr lang="en-IN" sz="36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371600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- Prominent Land  MK(BR, Town 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Cnl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Rds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BUA)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Obst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- Ht Wire , Tower, Mobile Tower, Chimneys , Etc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Dist From FLOT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Break Off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In Safe Directions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CHECKLIST : TGT DESCRIPTION</a:t>
            </a:r>
            <a:endParaRPr lang="en-IN" sz="36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276600"/>
            <a:ext cx="91440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PART </a:t>
            </a:r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VI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AH RT PROCEDURE</a:t>
            </a:r>
            <a:endParaRPr lang="en-IN" sz="36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685800"/>
          <a:ext cx="9144000" cy="600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286"/>
                <a:gridCol w="6694714"/>
              </a:tblGrid>
              <a:tr h="50876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>
                          <a:latin typeface="Arial" pitchFamily="34" charset="0"/>
                          <a:cs typeface="Arial" pitchFamily="34" charset="0"/>
                        </a:rPr>
                        <a:t>CALL SIGN</a:t>
                      </a:r>
                      <a:endParaRPr lang="en-US" sz="2400" u="sn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>
                          <a:latin typeface="Arial" pitchFamily="34" charset="0"/>
                          <a:cs typeface="Arial" pitchFamily="34" charset="0"/>
                        </a:rPr>
                        <a:t>RT TXN</a:t>
                      </a:r>
                      <a:endParaRPr lang="en-US" sz="2400" u="sn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087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FIREBIRD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FIREBIRD FOR VICTOR RT CHECK.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8335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VICTOR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VICTOR FOR FIREBIRD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STR 5.</a:t>
                      </a:r>
                    </a:p>
                    <a:p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087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FIREBIRD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VICTOR READING YOU STR 5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83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VICTOR</a:t>
                      </a:r>
                    </a:p>
                    <a:p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FIREBIRD</a:t>
                      </a:r>
                      <a:r>
                        <a:rPr lang="en-US" sz="240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TGT FOR YOU IS 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ONE TP OF TK</a:t>
                      </a:r>
                      <a:endParaRPr lang="en-US" sz="240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83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FIREBIRD</a:t>
                      </a:r>
                    </a:p>
                    <a:p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ROGER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1315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VICTOR</a:t>
                      </a:r>
                    </a:p>
                    <a:p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TGT DISPERSED BY 400M AND PERPENDICULAR TO YOUR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RUN IN DIRECTION</a:t>
                      </a:r>
                      <a:endParaRPr lang="en-US" sz="2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83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FIREBIRD</a:t>
                      </a:r>
                    </a:p>
                    <a:p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ROGER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AH RT PROCEDURE</a:t>
            </a:r>
            <a:endParaRPr lang="en-IN" sz="36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685801"/>
          <a:ext cx="9144000" cy="6525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286"/>
                <a:gridCol w="6694714"/>
              </a:tblGrid>
              <a:tr h="559841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>
                          <a:latin typeface="Arial" pitchFamily="34" charset="0"/>
                          <a:cs typeface="Arial" pitchFamily="34" charset="0"/>
                        </a:rPr>
                        <a:t>CALL SIGN</a:t>
                      </a:r>
                      <a:endParaRPr lang="en-US" sz="2400" u="sn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>
                          <a:latin typeface="Arial" pitchFamily="34" charset="0"/>
                          <a:cs typeface="Arial" pitchFamily="34" charset="0"/>
                        </a:rPr>
                        <a:t>RT TXN</a:t>
                      </a:r>
                      <a:endParaRPr lang="en-US" sz="2400" u="sn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5984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VICTOR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COURSE FROM CP 230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DIST 8 KM</a:t>
                      </a:r>
                      <a:endParaRPr lang="en-US" sz="2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5984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FIREBIRD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230 DIST 8 KM 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62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VICTOR</a:t>
                      </a:r>
                    </a:p>
                    <a:p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IN THE TGT AREA THERE IS A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PROMINENT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DCB RUNNING NW TO SE</a:t>
                      </a:r>
                      <a:endParaRPr lang="en-US" sz="2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6290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FIREBIRD</a:t>
                      </a:r>
                    </a:p>
                    <a:p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ROGER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101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VICTOR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EN TANKS LOCATED SW OF DCB</a:t>
                      </a:r>
                      <a:endParaRPr lang="en-US" sz="2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6290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FIREBIRD</a:t>
                      </a:r>
                    </a:p>
                    <a:p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ROGER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101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VICTOR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FLOT RUNS PERPENDICULAR TO YOUR ATTACK DIRECTION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AND NE OF THE DCB</a:t>
                      </a:r>
                      <a:endParaRPr lang="en-US" sz="2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AH RT PROCEDURE</a:t>
            </a:r>
            <a:endParaRPr lang="en-IN" sz="36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685800"/>
          <a:ext cx="9144000" cy="6363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286"/>
                <a:gridCol w="6694714"/>
              </a:tblGrid>
              <a:tr h="505617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>
                          <a:latin typeface="Arial" pitchFamily="34" charset="0"/>
                          <a:cs typeface="Arial" pitchFamily="34" charset="0"/>
                        </a:rPr>
                        <a:t>CALL SIGN</a:t>
                      </a:r>
                      <a:endParaRPr lang="en-US" sz="2400" u="sn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>
                          <a:latin typeface="Arial" pitchFamily="34" charset="0"/>
                          <a:cs typeface="Arial" pitchFamily="34" charset="0"/>
                        </a:rPr>
                        <a:t>RT TXN</a:t>
                      </a:r>
                      <a:endParaRPr lang="en-US" sz="2400" u="sn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0561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FIREBIRD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ROGER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29769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VICTOR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OWN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LOC 6 O CLOCK TO ATTACK DIRECTION 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300 M NORTH A PROMINENT HIGH GRND AND NE IS CATTLE FENCE</a:t>
                      </a:r>
                      <a:endParaRPr lang="en-US" sz="2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0561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FIREBIRD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ROGER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87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VICTOR</a:t>
                      </a:r>
                    </a:p>
                    <a:p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BREAK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OFF WILL BE RT  AND GET AWAY COURSE 330</a:t>
                      </a:r>
                      <a:endParaRPr lang="en-US" sz="2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87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FIREBIRD</a:t>
                      </a:r>
                    </a:p>
                    <a:p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ROGER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87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VICTOR</a:t>
                      </a:r>
                    </a:p>
                    <a:p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CALL SETTING COURSE FROM CP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87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FIREBIRD</a:t>
                      </a:r>
                    </a:p>
                    <a:p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WILCO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AH RT PROCEDURE</a:t>
            </a:r>
            <a:endParaRPr lang="en-IN" sz="36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685800"/>
          <a:ext cx="9144000" cy="6172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286"/>
                <a:gridCol w="6694714"/>
              </a:tblGrid>
              <a:tr h="62751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>
                          <a:latin typeface="Arial" pitchFamily="34" charset="0"/>
                          <a:cs typeface="Arial" pitchFamily="34" charset="0"/>
                        </a:rPr>
                        <a:t>CALL SIGN</a:t>
                      </a:r>
                      <a:endParaRPr lang="en-US" sz="2400" u="sn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>
                          <a:latin typeface="Arial" pitchFamily="34" charset="0"/>
                          <a:cs typeface="Arial" pitchFamily="34" charset="0"/>
                        </a:rPr>
                        <a:t>RT TXN</a:t>
                      </a:r>
                      <a:endParaRPr lang="en-US" sz="2400" u="sn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5793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FIREBIRD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FIREBIRD FOR VICTOR SETTING COURSE NOW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2751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VICTOR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CONTACT WITH ONE HEPTR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2751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FIREBIRD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ROGER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579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VICTOR</a:t>
                      </a:r>
                    </a:p>
                    <a:p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LOOK 12 O CLOCK 1KM DCB RUNNING SE TO NW</a:t>
                      </a:r>
                      <a:endParaRPr lang="en-US" sz="2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579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FIREBIRD</a:t>
                      </a:r>
                    </a:p>
                    <a:p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CONTACT WITH DCB 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579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VICTOR</a:t>
                      </a:r>
                    </a:p>
                    <a:p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LOOK 12 O CLOCK 500 MTR FOR ONE TROOP TANK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579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FIREBIRD</a:t>
                      </a:r>
                    </a:p>
                    <a:p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CONTACT NO1 WILL ENGAGE THE TGT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AH RT PROCEDURE</a:t>
            </a:r>
            <a:endParaRPr lang="en-IN" sz="36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762000"/>
          <a:ext cx="9144000" cy="609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286"/>
                <a:gridCol w="6694714"/>
              </a:tblGrid>
              <a:tr h="907841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>
                          <a:latin typeface="Arial" pitchFamily="34" charset="0"/>
                          <a:cs typeface="Arial" pitchFamily="34" charset="0"/>
                        </a:rPr>
                        <a:t>CALL SIGN</a:t>
                      </a:r>
                      <a:endParaRPr lang="en-US" sz="2400" u="sn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>
                          <a:latin typeface="Arial" pitchFamily="34" charset="0"/>
                          <a:cs typeface="Arial" pitchFamily="34" charset="0"/>
                        </a:rPr>
                        <a:t>RT TXN</a:t>
                      </a:r>
                      <a:endParaRPr lang="en-US" sz="2400" u="sn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0784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VICTOR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CLEAR TO FIRE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0784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FIREBIRD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ROGER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088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FIREBIRD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BREAKING OFF RT 330 GIVE DMG ASSESSMENT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4036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VICTOR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TWO EN TKS DESTROYED</a:t>
                      </a:r>
                      <a:endParaRPr lang="en-US" sz="2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3433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FIREBIRD</a:t>
                      </a:r>
                    </a:p>
                    <a:p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ROGER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AH RT PROCEDURE</a:t>
            </a:r>
            <a:endParaRPr lang="en-IN" sz="36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048000"/>
            <a:ext cx="91440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ANY QUESTIONS ?</a:t>
            </a:r>
            <a:endParaRPr lang="en-IN" sz="36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524000"/>
            <a:ext cx="8229600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PART 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: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AH Gen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Data</a:t>
            </a:r>
          </a:p>
          <a:p>
            <a:pPr lvl="1">
              <a:buFont typeface="Arial" pitchFamily="34" charset="0"/>
              <a:buChar char="•"/>
            </a:pPr>
            <a:endParaRPr lang="en-US" sz="2800" u="sng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PART II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Capabilities &amp; Limitations of AHs</a:t>
            </a:r>
            <a:endParaRPr lang="en-US" sz="2800" u="sng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PART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III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Need for AH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RT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Proc</a:t>
            </a:r>
            <a:endParaRPr lang="en-US" sz="2800" u="sng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PART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IV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Abvns</a:t>
            </a:r>
            <a:endParaRPr lang="en-US" sz="2800" u="sng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PART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Checklist</a:t>
            </a:r>
          </a:p>
          <a:p>
            <a:pPr lvl="1">
              <a:buFont typeface="Arial" pitchFamily="34" charset="0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PART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VI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AH RT Proc</a:t>
            </a:r>
            <a:endParaRPr lang="en-US" sz="2800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838200"/>
          </a:xfrm>
          <a:solidFill>
            <a:schemeClr val="tx1"/>
          </a:solidFill>
        </p:spPr>
        <p:txBody>
          <a:bodyPr/>
          <a:lstStyle/>
          <a:p>
            <a:r>
              <a:rPr lang="en-US" sz="3600" b="1" u="sng" dirty="0">
                <a:solidFill>
                  <a:srgbClr val="FFFF00"/>
                </a:solidFill>
                <a:latin typeface="Arial" charset="0"/>
              </a:rPr>
              <a:t>SCOPE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524000"/>
            <a:ext cx="8229600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PART 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: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AH Gen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Data</a:t>
            </a:r>
          </a:p>
          <a:p>
            <a:pPr lvl="1">
              <a:buFont typeface="Arial" pitchFamily="34" charset="0"/>
              <a:buChar char="•"/>
            </a:pPr>
            <a:endParaRPr lang="en-US" sz="2800" u="sng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PART II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Capabilities &amp; Limitations of AHs</a:t>
            </a:r>
            <a:endParaRPr lang="en-US" sz="2800" u="sng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PART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III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Need for AH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RT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Proc</a:t>
            </a:r>
            <a:endParaRPr lang="en-US" sz="2800" u="sng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PART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IV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u="sng" dirty="0" err="1" smtClean="0">
                <a:latin typeface="Arial" pitchFamily="34" charset="0"/>
                <a:cs typeface="Arial" pitchFamily="34" charset="0"/>
              </a:rPr>
              <a:t>Abvns</a:t>
            </a:r>
            <a:endParaRPr lang="en-US" sz="2800" u="sng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PART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Checklist</a:t>
            </a:r>
          </a:p>
          <a:p>
            <a:pPr lvl="1">
              <a:buFont typeface="Arial" pitchFamily="34" charset="0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PART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VI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AH RT Proc</a:t>
            </a:r>
            <a:endParaRPr lang="en-US" sz="2800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838200"/>
          </a:xfrm>
          <a:solidFill>
            <a:schemeClr val="tx1"/>
          </a:solidFill>
        </p:spPr>
        <p:txBody>
          <a:bodyPr/>
          <a:lstStyle/>
          <a:p>
            <a:r>
              <a:rPr lang="en-US" sz="3600" b="1" u="sng" dirty="0">
                <a:solidFill>
                  <a:srgbClr val="FFFF00"/>
                </a:solidFill>
                <a:latin typeface="Arial" charset="0"/>
              </a:rPr>
              <a:t>SCOPE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67000"/>
            <a:ext cx="914400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BDE SVL CENTRE &amp;                                        DIV INT SVL CENTRE</a:t>
            </a:r>
            <a:endParaRPr lang="en-IN" sz="36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FFFF00"/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 txBox="1">
            <a:spLocks/>
          </p:cNvSpPr>
          <p:nvPr/>
        </p:nvSpPr>
        <p:spPr bwMode="auto">
          <a:xfrm>
            <a:off x="533400" y="2514600"/>
            <a:ext cx="8229600" cy="1219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3200" b="1" u="sng" dirty="0" smtClean="0">
                <a:solidFill>
                  <a:srgbClr val="FFFF00"/>
                </a:solidFill>
              </a:rPr>
              <a:t>DEMAND PROCEDURE, COMD &amp;  CONT</a:t>
            </a:r>
            <a:endParaRPr lang="en-IN" sz="3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-1" y="0"/>
            <a:chExt cx="9144001" cy="685800"/>
          </a:xfrm>
        </p:grpSpPr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685799" y="0"/>
              <a:ext cx="7772401" cy="68580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defTabSz="911225"/>
              <a:r>
                <a:rPr lang="en-US" sz="3200" b="1" u="sng" dirty="0" smtClean="0">
                  <a:solidFill>
                    <a:srgbClr val="FFFF00"/>
                  </a:solidFill>
                </a:rPr>
                <a:t>DEMAND  PROCEDURE</a:t>
              </a:r>
              <a:endParaRPr lang="en-US" sz="3200" b="1" u="sng" dirty="0">
                <a:solidFill>
                  <a:srgbClr val="FFFF00"/>
                </a:solidFill>
              </a:endParaRPr>
            </a:p>
          </p:txBody>
        </p:sp>
        <p:pic>
          <p:nvPicPr>
            <p:cNvPr id="76805" name="Picture 6" descr="EMBLEM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06" name="Picture 7" descr="EMBLEM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5523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7"/>
          <p:cNvGrpSpPr/>
          <p:nvPr/>
        </p:nvGrpSpPr>
        <p:grpSpPr>
          <a:xfrm>
            <a:off x="76200" y="762000"/>
            <a:ext cx="2943056" cy="685800"/>
            <a:chOff x="79030" y="290466"/>
            <a:chExt cx="2452478" cy="685800"/>
          </a:xfrm>
        </p:grpSpPr>
        <p:sp>
          <p:nvSpPr>
            <p:cNvPr id="15" name="Rectangle 14"/>
            <p:cNvSpPr/>
            <p:nvPr/>
          </p:nvSpPr>
          <p:spPr>
            <a:xfrm>
              <a:off x="79030" y="442866"/>
              <a:ext cx="2452478" cy="424097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79030" y="290466"/>
              <a:ext cx="2452478" cy="685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</a:pPr>
              <a:endParaRPr lang="en-US" sz="24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  <a:p>
              <a:pPr algn="ctr" defTabSz="10668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u="sng" dirty="0" err="1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Centralised</a:t>
              </a:r>
              <a:r>
                <a:rPr lang="en-US" sz="2400" b="1" u="sng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 Cont</a:t>
              </a:r>
              <a:endParaRPr lang="en-I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4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52400" y="1524000"/>
            <a:ext cx="2667000" cy="487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0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Originator</a:t>
            </a:r>
            <a:endParaRPr lang="en-US" sz="2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282575" lvl="1"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Tgt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description</a:t>
            </a:r>
            <a:endPara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2575" lvl="1"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Task &amp; time</a:t>
            </a:r>
            <a:endParaRPr lang="en-US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82575" lvl="1">
              <a:spcAft>
                <a:spcPts val="600"/>
              </a:spcAft>
            </a:pP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 Fwd Line of </a:t>
            </a:r>
            <a:r>
              <a:rPr lang="en-US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Tps</a:t>
            </a:r>
            <a:endParaRPr lang="en-US" sz="2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282575" lvl="1"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Cont Pt (designation &amp; call sign)</a:t>
            </a:r>
            <a:endParaRPr lang="en-IN" sz="2400" b="1" dirty="0" smtClean="0"/>
          </a:p>
          <a:p>
            <a:pPr lvl="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</a:pPr>
            <a:endPara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17"/>
          <p:cNvGrpSpPr/>
          <p:nvPr/>
        </p:nvGrpSpPr>
        <p:grpSpPr>
          <a:xfrm>
            <a:off x="3248444" y="871303"/>
            <a:ext cx="5819356" cy="881297"/>
            <a:chOff x="79030" y="399769"/>
            <a:chExt cx="5323181" cy="881297"/>
          </a:xfrm>
        </p:grpSpPr>
        <p:sp>
          <p:nvSpPr>
            <p:cNvPr id="19" name="Rectangle 18"/>
            <p:cNvSpPr/>
            <p:nvPr/>
          </p:nvSpPr>
          <p:spPr>
            <a:xfrm>
              <a:off x="79030" y="442866"/>
              <a:ext cx="2452478" cy="424097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9030" y="442866"/>
              <a:ext cx="2452478" cy="4240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/>
              <a:r>
                <a:rPr lang="en-US" sz="2400" b="1" u="sng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Response</a:t>
              </a:r>
              <a:endPara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49731" y="399769"/>
              <a:ext cx="2452480" cy="881297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2880030" y="399769"/>
              <a:ext cx="2452478" cy="8812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algn="ctr"/>
              <a:endParaRPr lang="en-US" sz="24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2400" b="1" u="sng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Dedicated Allotment</a:t>
              </a:r>
              <a:endParaRPr lang="en-I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 lvl="0" algn="ctr"/>
              <a:endPara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276600" y="1524000"/>
            <a:ext cx="2667000" cy="487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00000"/>
              </a:lnSpc>
              <a:spcAft>
                <a:spcPts val="0"/>
              </a:spcAft>
            </a:pPr>
            <a:endParaRPr lang="en-US" sz="2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00800" y="1828800"/>
            <a:ext cx="26670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0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No formal demand essential</a:t>
            </a:r>
            <a:endParaRPr lang="en-IN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AD clearance from JADC</a:t>
            </a:r>
            <a:endParaRPr lang="en-IN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76600" y="1524000"/>
            <a:ext cx="2667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Accepted / Rejected</a:t>
            </a:r>
          </a:p>
          <a:p>
            <a:pPr marL="0" lvl="0" indent="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Originator info </a:t>
            </a:r>
            <a:endParaRPr lang="en-US" sz="2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No of teams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Msn call sign</a:t>
            </a:r>
          </a:p>
          <a:p>
            <a:pPr marL="0" lvl="1" indent="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ETA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-1" y="0"/>
            <a:chExt cx="9144001" cy="685800"/>
          </a:xfrm>
        </p:grpSpPr>
        <p:sp>
          <p:nvSpPr>
            <p:cNvPr id="83975" name="Title 1"/>
            <p:cNvSpPr txBox="1">
              <a:spLocks/>
            </p:cNvSpPr>
            <p:nvPr/>
          </p:nvSpPr>
          <p:spPr bwMode="auto">
            <a:xfrm>
              <a:off x="685800" y="1"/>
              <a:ext cx="7772400" cy="685799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US" sz="3200" b="1" u="sng" dirty="0" smtClean="0">
                  <a:solidFill>
                    <a:srgbClr val="FFFF00"/>
                  </a:solidFill>
                </a:rPr>
                <a:t>ORG </a:t>
              </a:r>
              <a:r>
                <a:rPr lang="en-US" sz="3200" b="1" u="sng" dirty="0">
                  <a:solidFill>
                    <a:srgbClr val="FFFF00"/>
                  </a:solidFill>
                </a:rPr>
                <a:t>OF UNITS</a:t>
              </a:r>
              <a:endParaRPr lang="en-IN" sz="3200" b="1" dirty="0">
                <a:solidFill>
                  <a:srgbClr val="FFFF00"/>
                </a:solidFill>
              </a:endParaRPr>
            </a:p>
          </p:txBody>
        </p:sp>
        <p:pic>
          <p:nvPicPr>
            <p:cNvPr id="83976" name="Picture 6" descr="EMBLEM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3977" name="Picture 7" descr="EMBLEM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5523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7" name="Diagram 6"/>
          <p:cNvGraphicFramePr/>
          <p:nvPr/>
        </p:nvGraphicFramePr>
        <p:xfrm>
          <a:off x="228600" y="838200"/>
          <a:ext cx="39624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4419600" y="838200"/>
          <a:ext cx="44958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3973" name="TextBox 8"/>
          <p:cNvSpPr txBox="1">
            <a:spLocks noChangeArrowheads="1"/>
          </p:cNvSpPr>
          <p:nvPr/>
        </p:nvSpPr>
        <p:spPr bwMode="auto">
          <a:xfrm>
            <a:off x="381000" y="4375150"/>
            <a:ext cx="36576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Air Force Units</a:t>
            </a:r>
            <a:endParaRPr lang="en-US" sz="2400" b="1" dirty="0">
              <a:solidFill>
                <a:srgbClr val="0000FF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Emp</a:t>
            </a:r>
            <a:r>
              <a:rPr lang="en-US" sz="2400" b="1" dirty="0" smtClean="0">
                <a:solidFill>
                  <a:srgbClr val="0000FF"/>
                </a:solidFill>
              </a:rPr>
              <a:t> cont </a:t>
            </a:r>
            <a:r>
              <a:rPr lang="en-US" sz="2400" b="1" dirty="0">
                <a:solidFill>
                  <a:srgbClr val="0000FF"/>
                </a:solidFill>
              </a:rPr>
              <a:t>at </a:t>
            </a:r>
            <a:r>
              <a:rPr lang="en-US" sz="2400" b="1" dirty="0" err="1" smtClean="0">
                <a:solidFill>
                  <a:srgbClr val="0000FF"/>
                </a:solidFill>
              </a:rPr>
              <a:t>Comd</a:t>
            </a:r>
            <a:r>
              <a:rPr lang="en-US" sz="2400" b="1" dirty="0" smtClean="0">
                <a:solidFill>
                  <a:srgbClr val="0000FF"/>
                </a:solidFill>
              </a:rPr>
              <a:t> level </a:t>
            </a:r>
            <a:endParaRPr lang="en-US" sz="2400" b="1" dirty="0">
              <a:solidFill>
                <a:srgbClr val="0000FF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Op </a:t>
            </a:r>
            <a:r>
              <a:rPr lang="en-US" sz="2400" b="1" dirty="0"/>
              <a:t>with Corps / </a:t>
            </a:r>
            <a:r>
              <a:rPr lang="en-US" sz="2400" b="1" dirty="0" err="1" smtClean="0"/>
              <a:t>Armr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Fmns</a:t>
            </a:r>
            <a:endParaRPr lang="en-US" sz="2400" b="1" dirty="0"/>
          </a:p>
        </p:txBody>
      </p:sp>
      <p:sp>
        <p:nvSpPr>
          <p:cNvPr id="83974" name="TextBox 9"/>
          <p:cNvSpPr txBox="1">
            <a:spLocks noChangeArrowheads="1"/>
          </p:cNvSpPr>
          <p:nvPr/>
        </p:nvSpPr>
        <p:spPr bwMode="auto">
          <a:xfrm>
            <a:off x="4495800" y="4386263"/>
            <a:ext cx="42672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 Army Units</a:t>
            </a:r>
            <a:endParaRPr lang="en-US" sz="2400" b="1" dirty="0">
              <a:solidFill>
                <a:srgbClr val="0000FF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srgbClr val="0000FF"/>
                </a:solidFill>
              </a:rPr>
              <a:t> One for each Corps (Under raising)</a:t>
            </a:r>
          </a:p>
          <a:p>
            <a:pPr>
              <a:buFont typeface="Arial" charset="0"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Op </a:t>
            </a:r>
            <a:r>
              <a:rPr lang="en-US" sz="2400" b="1" dirty="0"/>
              <a:t>with Corps / </a:t>
            </a:r>
            <a:r>
              <a:rPr lang="en-US" sz="2400" b="1" dirty="0" err="1" smtClean="0"/>
              <a:t>Armr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Fmns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09600" y="846177"/>
            <a:ext cx="8382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/>
              <a:t> </a:t>
            </a:r>
            <a:r>
              <a:rPr lang="en-US" sz="2800" b="1" dirty="0" smtClean="0"/>
              <a:t>   </a:t>
            </a:r>
            <a:r>
              <a:rPr lang="en-US" sz="2400" b="1" dirty="0" smtClean="0"/>
              <a:t>Time </a:t>
            </a:r>
            <a:r>
              <a:rPr lang="en-US" sz="2400" b="1" dirty="0"/>
              <a:t>gap between demand raised to the </a:t>
            </a:r>
            <a:r>
              <a:rPr lang="en-US" sz="2400" b="1" dirty="0" smtClean="0"/>
              <a:t>msn exec </a:t>
            </a:r>
            <a:r>
              <a:rPr lang="en-US" sz="2400" b="1" dirty="0"/>
              <a:t>may be 20-40 </a:t>
            </a:r>
            <a:r>
              <a:rPr lang="en-US" sz="2400" b="1" dirty="0" err="1"/>
              <a:t>mins</a:t>
            </a:r>
            <a:r>
              <a:rPr lang="en-US" sz="2400" b="1" dirty="0"/>
              <a:t>:-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Vetting </a:t>
            </a:r>
            <a:r>
              <a:rPr lang="en-US" sz="2400" b="1" dirty="0">
                <a:solidFill>
                  <a:srgbClr val="FF0000"/>
                </a:solidFill>
              </a:rPr>
              <a:t>at each level till JOC</a:t>
            </a:r>
            <a:endParaRPr lang="en-US" sz="2400" b="1" dirty="0">
              <a:solidFill>
                <a:srgbClr val="0000FF"/>
              </a:solidFill>
            </a:endParaRP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  JADC </a:t>
            </a:r>
            <a:r>
              <a:rPr lang="en-US" sz="2400" b="1" dirty="0">
                <a:solidFill>
                  <a:srgbClr val="0000FF"/>
                </a:solidFill>
              </a:rPr>
              <a:t>clearance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00FF"/>
                </a:solidFill>
              </a:rPr>
              <a:t> Other ac op </a:t>
            </a:r>
            <a:r>
              <a:rPr lang="en-US" sz="2400" b="1" dirty="0">
                <a:solidFill>
                  <a:srgbClr val="0000FF"/>
                </a:solidFill>
              </a:rPr>
              <a:t>in the TBA 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b="1" dirty="0">
                <a:solidFill>
                  <a:srgbClr val="0000FF"/>
                </a:solidFill>
              </a:rPr>
              <a:t> Availability of NO fire lanes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AD sit</a:t>
            </a:r>
            <a:endParaRPr lang="en-US" sz="2400" b="1" dirty="0">
              <a:solidFill>
                <a:srgbClr val="0000FF"/>
              </a:solidFill>
            </a:endParaRP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/>
              <a:t> </a:t>
            </a:r>
            <a:r>
              <a:rPr lang="en-US" sz="2400" b="1" dirty="0" smtClean="0"/>
              <a:t>  Availability </a:t>
            </a:r>
            <a:r>
              <a:rPr lang="en-US" sz="2400" b="1" dirty="0"/>
              <a:t>of </a:t>
            </a:r>
            <a:r>
              <a:rPr lang="en-US" sz="2400" b="1" dirty="0" smtClean="0"/>
              <a:t>AHs</a:t>
            </a:r>
            <a:endParaRPr lang="en-US" sz="2400" b="1" dirty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Heptr prep </a:t>
            </a:r>
            <a:r>
              <a:rPr lang="en-US" sz="2400" b="1" dirty="0">
                <a:solidFill>
                  <a:srgbClr val="FF0000"/>
                </a:solidFill>
              </a:rPr>
              <a:t>&amp; </a:t>
            </a:r>
            <a:r>
              <a:rPr lang="en-US" sz="2400" b="1" dirty="0" smtClean="0">
                <a:solidFill>
                  <a:srgbClr val="FF0000"/>
                </a:solidFill>
              </a:rPr>
              <a:t>configuration</a:t>
            </a:r>
            <a:endParaRPr lang="en-US" sz="2400" b="1" dirty="0">
              <a:solidFill>
                <a:srgbClr val="0000FF"/>
              </a:solidFill>
            </a:endParaRP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  Msn </a:t>
            </a:r>
            <a:r>
              <a:rPr lang="en-US" sz="2400" b="1" dirty="0" err="1" smtClean="0">
                <a:solidFill>
                  <a:srgbClr val="0000FF"/>
                </a:solidFill>
              </a:rPr>
              <a:t>bfg</a:t>
            </a:r>
            <a:r>
              <a:rPr lang="en-US" sz="2400" b="1" dirty="0" smtClean="0">
                <a:solidFill>
                  <a:srgbClr val="0000FF"/>
                </a:solidFill>
              </a:rPr>
              <a:t> of pilots and prep</a:t>
            </a:r>
            <a:endParaRPr lang="en-US" sz="2400" b="1" dirty="0">
              <a:solidFill>
                <a:srgbClr val="0000FF"/>
              </a:solidFill>
            </a:endParaRP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/>
              <a:t> </a:t>
            </a:r>
            <a:r>
              <a:rPr lang="en-US" sz="2400" b="1" dirty="0" smtClean="0"/>
              <a:t>  Loc / dist of </a:t>
            </a:r>
            <a:r>
              <a:rPr lang="en-US" sz="2400" b="1" dirty="0"/>
              <a:t>FARRP from the </a:t>
            </a:r>
            <a:r>
              <a:rPr lang="en-US" sz="2400" b="1" dirty="0" err="1" smtClean="0"/>
              <a:t>tgt</a:t>
            </a:r>
            <a:r>
              <a:rPr lang="en-US" sz="2400" b="1" dirty="0" smtClean="0"/>
              <a:t> 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pPr>
              <a:spcAft>
                <a:spcPts val="600"/>
              </a:spcAft>
              <a:buFontTx/>
              <a:buChar char="-"/>
            </a:pPr>
            <a:endParaRPr lang="en-US" sz="2800" dirty="0"/>
          </a:p>
        </p:txBody>
      </p:sp>
      <p:sp>
        <p:nvSpPr>
          <p:cNvPr id="4" name="Text Box 46"/>
          <p:cNvSpPr txBox="1">
            <a:spLocks noChangeArrowheads="1"/>
          </p:cNvSpPr>
          <p:nvPr/>
        </p:nvSpPr>
        <p:spPr bwMode="auto">
          <a:xfrm>
            <a:off x="762000" y="0"/>
            <a:ext cx="7696200" cy="584775"/>
          </a:xfrm>
          <a:prstGeom prst="rect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VETTING OF DEMAND </a:t>
            </a:r>
            <a:endParaRPr lang="en-US" sz="40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0" descr="EMBLE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876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0" descr="EMBLE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5231" y="0"/>
            <a:ext cx="68876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3048000"/>
          </a:xfrm>
        </p:spPr>
        <p:txBody>
          <a:bodyPr/>
          <a:lstStyle/>
          <a:p>
            <a:r>
              <a:rPr lang="en-US" sz="2400" b="1" dirty="0" smtClean="0">
                <a:latin typeface="Arial" charset="0"/>
                <a:cs typeface="Arial" charset="0"/>
              </a:rPr>
              <a:t>Detailed plans of </a:t>
            </a:r>
            <a:r>
              <a:rPr lang="en-US" sz="2400" b="1" dirty="0" err="1" smtClean="0">
                <a:latin typeface="Arial" charset="0"/>
                <a:cs typeface="Arial" charset="0"/>
              </a:rPr>
              <a:t>grnd</a:t>
            </a:r>
            <a:r>
              <a:rPr lang="en-US" sz="2400" b="1" dirty="0" smtClean="0">
                <a:latin typeface="Arial" charset="0"/>
                <a:cs typeface="Arial" charset="0"/>
              </a:rPr>
              <a:t> forces and that of </a:t>
            </a:r>
            <a:r>
              <a:rPr lang="en-US" sz="2400" b="1" dirty="0" err="1" smtClean="0">
                <a:latin typeface="Arial" charset="0"/>
                <a:cs typeface="Arial" charset="0"/>
              </a:rPr>
              <a:t>emp</a:t>
            </a:r>
            <a:r>
              <a:rPr lang="en-US" sz="2400" b="1" dirty="0" smtClean="0">
                <a:latin typeface="Arial" charset="0"/>
                <a:cs typeface="Arial" charset="0"/>
              </a:rPr>
              <a:t> of AHs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Affiliation of AHs </a:t>
            </a:r>
            <a:r>
              <a:rPr lang="en-US" sz="24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flts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with </a:t>
            </a:r>
            <a:r>
              <a:rPr lang="en-US" sz="24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fmn</a:t>
            </a:r>
            <a:endParaRPr lang="en-US" sz="24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r>
              <a:rPr lang="en-US" sz="2400" b="1" dirty="0" smtClean="0">
                <a:solidFill>
                  <a:srgbClr val="0033CC"/>
                </a:solidFill>
                <a:latin typeface="Arial" charset="0"/>
                <a:cs typeface="Arial" charset="0"/>
              </a:rPr>
              <a:t>Air Force plans, battlefield Air Sp and own ac flying through / in vicinity</a:t>
            </a:r>
          </a:p>
          <a:p>
            <a:r>
              <a:rPr lang="en-US" sz="2400" b="1" dirty="0" smtClean="0">
                <a:latin typeface="Arial" charset="0"/>
                <a:cs typeface="Arial" charset="0"/>
              </a:rPr>
              <a:t>AD Plan, </a:t>
            </a:r>
            <a:r>
              <a:rPr lang="en-US" sz="2400" b="1" dirty="0" err="1" smtClean="0">
                <a:latin typeface="Arial" charset="0"/>
                <a:cs typeface="Arial" charset="0"/>
              </a:rPr>
              <a:t>restd</a:t>
            </a:r>
            <a:r>
              <a:rPr lang="en-US" sz="2400" b="1" dirty="0" smtClean="0">
                <a:latin typeface="Arial" charset="0"/>
                <a:cs typeface="Arial" charset="0"/>
              </a:rPr>
              <a:t> / prohibited Z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IFF  own </a:t>
            </a:r>
            <a:r>
              <a:rPr lang="en-US" sz="24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tks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, ICVs, self propelled guns  and other </a:t>
            </a:r>
            <a:r>
              <a:rPr lang="en-US" sz="24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eqpt</a:t>
            </a:r>
            <a:endParaRPr lang="en-US" sz="24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r>
              <a:rPr lang="en-US" sz="2400" b="1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Comn</a:t>
            </a:r>
            <a:r>
              <a:rPr lang="en-US" sz="2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with </a:t>
            </a:r>
            <a:r>
              <a:rPr lang="en-US" sz="2400" b="1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grnd</a:t>
            </a:r>
            <a:r>
              <a:rPr lang="en-US" sz="2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forces and Air Force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0"/>
            <a:ext cx="9144000" cy="838200"/>
            <a:chOff x="-1" y="0"/>
            <a:chExt cx="9144001" cy="685800"/>
          </a:xfrm>
        </p:grpSpPr>
        <p:sp>
          <p:nvSpPr>
            <p:cNvPr id="86020" name="Title 1"/>
            <p:cNvSpPr txBox="1">
              <a:spLocks/>
            </p:cNvSpPr>
            <p:nvPr/>
          </p:nvSpPr>
          <p:spPr bwMode="auto">
            <a:xfrm>
              <a:off x="685800" y="1"/>
              <a:ext cx="7772400" cy="685799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US" sz="3200" b="1" u="sng" dirty="0" smtClean="0">
                  <a:solidFill>
                    <a:srgbClr val="FFFF00"/>
                  </a:solidFill>
                </a:rPr>
                <a:t>COORD </a:t>
              </a:r>
              <a:r>
                <a:rPr lang="en-US" sz="3200" b="1" u="sng" dirty="0">
                  <a:solidFill>
                    <a:srgbClr val="FFFF00"/>
                  </a:solidFill>
                </a:rPr>
                <a:t>ASPECTS</a:t>
              </a:r>
            </a:p>
          </p:txBody>
        </p:sp>
        <p:pic>
          <p:nvPicPr>
            <p:cNvPr id="86021" name="Picture 5" descr="EMBLEM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022" name="Picture 6" descr="EMBLEM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5523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4038600"/>
            <a:ext cx="7772400" cy="609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3200" b="1" u="sng" dirty="0" smtClean="0">
                <a:solidFill>
                  <a:srgbClr val="FFFF00"/>
                </a:solidFill>
              </a:rPr>
              <a:t>COMD </a:t>
            </a:r>
            <a:r>
              <a:rPr lang="en-US" sz="3200" b="1" u="sng" dirty="0">
                <a:solidFill>
                  <a:srgbClr val="FFFF00"/>
                </a:solidFill>
              </a:rPr>
              <a:t>&amp; </a:t>
            </a:r>
            <a:r>
              <a:rPr lang="en-US" sz="3200" b="1" u="sng" dirty="0" smtClean="0">
                <a:solidFill>
                  <a:srgbClr val="FFFF00"/>
                </a:solidFill>
              </a:rPr>
              <a:t>CONT </a:t>
            </a:r>
            <a:r>
              <a:rPr lang="en-US" sz="3200" b="1" u="sng" dirty="0">
                <a:solidFill>
                  <a:srgbClr val="FFFF00"/>
                </a:solidFill>
              </a:rPr>
              <a:t>ASPECTS</a:t>
            </a:r>
            <a:endParaRPr lang="en-IN" sz="32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842808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 </a:t>
            </a:r>
            <a:r>
              <a:rPr lang="en-US" sz="2400" b="1" dirty="0" err="1" smtClean="0"/>
              <a:t>Emp</a:t>
            </a:r>
            <a:r>
              <a:rPr lang="en-US" sz="2400" b="1" dirty="0" smtClean="0"/>
              <a:t> be </a:t>
            </a:r>
            <a:r>
              <a:rPr lang="en-US" sz="2400" b="1" dirty="0" err="1" smtClean="0"/>
              <a:t>coord</a:t>
            </a:r>
            <a:r>
              <a:rPr lang="en-US" sz="2400" b="1" dirty="0" smtClean="0"/>
              <a:t> at Corps / Div level</a:t>
            </a:r>
            <a:endParaRPr lang="en-IN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   Grouping done at the earliest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   LOs of AH unit to be with Div HQ / with Comb </a:t>
            </a:r>
            <a:r>
              <a:rPr lang="en-US" sz="2400" b="1" dirty="0" err="1" smtClean="0">
                <a:solidFill>
                  <a:srgbClr val="0000FF"/>
                </a:solidFill>
              </a:rPr>
              <a:t>Comd</a:t>
            </a:r>
            <a:endParaRPr lang="en-IN" sz="2400" b="1" dirty="0" smtClean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 Avoid frequent changes in grouping &amp; affiliation</a:t>
            </a:r>
            <a:endParaRPr lang="en-IN" sz="2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 txBox="1">
            <a:spLocks/>
          </p:cNvSpPr>
          <p:nvPr/>
        </p:nvSpPr>
        <p:spPr bwMode="auto">
          <a:xfrm>
            <a:off x="76200" y="2438400"/>
            <a:ext cx="8991600" cy="1295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IN" sz="3200" b="1" u="sng" dirty="0" smtClean="0">
                <a:solidFill>
                  <a:srgbClr val="FFFF00"/>
                </a:solidFill>
              </a:rPr>
              <a:t>TAC POSNS, FLT MODES &amp; ENGAGEMENT TECHS OF AHs</a:t>
            </a:r>
            <a:r>
              <a:rPr lang="en-IN" sz="3200" b="1" u="sng" dirty="0" smtClean="0"/>
              <a:t> </a:t>
            </a:r>
            <a:endParaRPr lang="en-IN" sz="3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-1" y="0"/>
            <a:chExt cx="9144001" cy="685800"/>
          </a:xfrm>
        </p:grpSpPr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685799" y="0"/>
              <a:ext cx="7772401" cy="68580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defTabSz="911225"/>
              <a:r>
                <a:rPr lang="en-US" sz="3200" b="1" u="sng" dirty="0" smtClean="0">
                  <a:solidFill>
                    <a:srgbClr val="FFFF00"/>
                  </a:solidFill>
                </a:rPr>
                <a:t>TAC POSNS</a:t>
              </a:r>
              <a:endParaRPr lang="en-US" sz="3200" b="1" u="sng" dirty="0">
                <a:solidFill>
                  <a:srgbClr val="FFFF00"/>
                </a:solidFill>
              </a:endParaRPr>
            </a:p>
          </p:txBody>
        </p:sp>
        <p:pic>
          <p:nvPicPr>
            <p:cNvPr id="76805" name="Picture 6" descr="EMBLEM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06" name="Picture 7" descr="EMBLEM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5523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7"/>
          <p:cNvGrpSpPr/>
          <p:nvPr/>
        </p:nvGrpSpPr>
        <p:grpSpPr>
          <a:xfrm>
            <a:off x="866944" y="762000"/>
            <a:ext cx="3019256" cy="685800"/>
            <a:chOff x="79030" y="290466"/>
            <a:chExt cx="2452478" cy="685800"/>
          </a:xfrm>
        </p:grpSpPr>
        <p:sp>
          <p:nvSpPr>
            <p:cNvPr id="15" name="Rectangle 14"/>
            <p:cNvSpPr/>
            <p:nvPr/>
          </p:nvSpPr>
          <p:spPr>
            <a:xfrm>
              <a:off x="79030" y="442866"/>
              <a:ext cx="2452478" cy="424097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79030" y="290466"/>
              <a:ext cx="2452478" cy="685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</a:pPr>
              <a:endParaRPr lang="en-US" sz="24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  <a:p>
              <a:pPr lvl="0" algn="ctr"/>
              <a:r>
                <a:rPr lang="en-US" sz="2400" b="1" u="sng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Battle </a:t>
              </a:r>
              <a:r>
                <a:rPr lang="en-US" sz="2400" b="1" u="sng" dirty="0" err="1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Posn</a:t>
              </a:r>
              <a:endParaRPr lang="en-US" sz="2400" dirty="0" smtClean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4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62000" y="1524000"/>
            <a:ext cx="3200400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Covered &amp; concealed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used by AH for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tgt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engagement</a:t>
            </a:r>
            <a:endParaRPr lang="en-IN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Team </a:t>
            </a:r>
            <a:r>
              <a:rPr lang="en-IN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Ldr</a:t>
            </a:r>
            <a:r>
              <a:rPr lang="en-I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designates battle </a:t>
            </a:r>
            <a:r>
              <a:rPr lang="en-IN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posns</a:t>
            </a:r>
            <a:r>
              <a:rPr lang="en-I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&amp; sect for fire based on info from scouts</a:t>
            </a:r>
          </a:p>
          <a:p>
            <a:pPr lvl="0">
              <a:lnSpc>
                <a:spcPct val="100000"/>
              </a:lnSpc>
              <a:spcAft>
                <a:spcPts val="1200"/>
              </a:spcAft>
            </a:pPr>
            <a:endPara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17"/>
          <p:cNvGrpSpPr/>
          <p:nvPr/>
        </p:nvGrpSpPr>
        <p:grpSpPr>
          <a:xfrm>
            <a:off x="5091326" y="914400"/>
            <a:ext cx="2681074" cy="424097"/>
            <a:chOff x="79030" y="442866"/>
            <a:chExt cx="2452478" cy="424097"/>
          </a:xfrm>
        </p:grpSpPr>
        <p:sp>
          <p:nvSpPr>
            <p:cNvPr id="19" name="Rectangle 18"/>
            <p:cNvSpPr/>
            <p:nvPr/>
          </p:nvSpPr>
          <p:spPr>
            <a:xfrm>
              <a:off x="79030" y="442866"/>
              <a:ext cx="2452478" cy="424097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9030" y="442866"/>
              <a:ext cx="2452478" cy="4240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/>
              <a:r>
                <a:rPr lang="en-US" sz="2400" b="1" u="sng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Firing </a:t>
              </a:r>
              <a:r>
                <a:rPr lang="en-US" sz="2400" b="1" u="sng" dirty="0" err="1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Posn</a:t>
              </a:r>
              <a:endParaRPr lang="en-US" sz="2400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953000" y="1524000"/>
            <a:ext cx="3200400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00000"/>
              </a:lnSpc>
              <a:spcAft>
                <a:spcPts val="0"/>
              </a:spcAft>
            </a:pPr>
            <a:endParaRPr lang="en-US" sz="2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53000" y="1524000"/>
            <a:ext cx="3048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Posn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within the battle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posns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to give max stand off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rgs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with good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fd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of  fire</a:t>
            </a:r>
            <a:endParaRPr lang="en-IN" sz="2400" b="1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Should not give away </a:t>
            </a:r>
            <a:r>
              <a:rPr lang="en-IN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posn</a:t>
            </a:r>
            <a:r>
              <a:rPr lang="en-I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of AHs</a:t>
            </a:r>
          </a:p>
          <a:p>
            <a:pPr lvl="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Well covered entry &amp; exit routes</a:t>
            </a:r>
            <a:endParaRPr lang="en-IN" sz="2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reeform 2"/>
          <p:cNvSpPr>
            <a:spLocks/>
          </p:cNvSpPr>
          <p:nvPr/>
        </p:nvSpPr>
        <p:spPr bwMode="auto">
          <a:xfrm>
            <a:off x="7065963" y="4214813"/>
            <a:ext cx="1924050" cy="2322512"/>
          </a:xfrm>
          <a:custGeom>
            <a:avLst/>
            <a:gdLst/>
            <a:ahLst/>
            <a:cxnLst>
              <a:cxn ang="0">
                <a:pos x="685" y="1427"/>
              </a:cxn>
              <a:cxn ang="0">
                <a:pos x="903" y="1463"/>
              </a:cxn>
              <a:cxn ang="0">
                <a:pos x="1094" y="1427"/>
              </a:cxn>
              <a:cxn ang="0">
                <a:pos x="1148" y="1409"/>
              </a:cxn>
              <a:cxn ang="0">
                <a:pos x="1176" y="1400"/>
              </a:cxn>
              <a:cxn ang="0">
                <a:pos x="1194" y="1373"/>
              </a:cxn>
              <a:cxn ang="0">
                <a:pos x="1212" y="1318"/>
              </a:cxn>
              <a:cxn ang="0">
                <a:pos x="1203" y="1273"/>
              </a:cxn>
              <a:cxn ang="0">
                <a:pos x="1158" y="1227"/>
              </a:cxn>
              <a:cxn ang="0">
                <a:pos x="1130" y="1118"/>
              </a:cxn>
              <a:cxn ang="0">
                <a:pos x="1139" y="936"/>
              </a:cxn>
              <a:cxn ang="0">
                <a:pos x="1112" y="172"/>
              </a:cxn>
              <a:cxn ang="0">
                <a:pos x="1048" y="136"/>
              </a:cxn>
              <a:cxn ang="0">
                <a:pos x="839" y="82"/>
              </a:cxn>
              <a:cxn ang="0">
                <a:pos x="703" y="18"/>
              </a:cxn>
              <a:cxn ang="0">
                <a:pos x="648" y="0"/>
              </a:cxn>
              <a:cxn ang="0">
                <a:pos x="448" y="18"/>
              </a:cxn>
              <a:cxn ang="0">
                <a:pos x="358" y="54"/>
              </a:cxn>
              <a:cxn ang="0">
                <a:pos x="267" y="72"/>
              </a:cxn>
              <a:cxn ang="0">
                <a:pos x="149" y="91"/>
              </a:cxn>
              <a:cxn ang="0">
                <a:pos x="58" y="154"/>
              </a:cxn>
              <a:cxn ang="0">
                <a:pos x="21" y="236"/>
              </a:cxn>
              <a:cxn ang="0">
                <a:pos x="21" y="436"/>
              </a:cxn>
              <a:cxn ang="0">
                <a:pos x="276" y="545"/>
              </a:cxn>
              <a:cxn ang="0">
                <a:pos x="421" y="600"/>
              </a:cxn>
              <a:cxn ang="0">
                <a:pos x="458" y="627"/>
              </a:cxn>
              <a:cxn ang="0">
                <a:pos x="485" y="636"/>
              </a:cxn>
              <a:cxn ang="0">
                <a:pos x="530" y="682"/>
              </a:cxn>
              <a:cxn ang="0">
                <a:pos x="521" y="973"/>
              </a:cxn>
              <a:cxn ang="0">
                <a:pos x="630" y="1182"/>
              </a:cxn>
              <a:cxn ang="0">
                <a:pos x="658" y="1373"/>
              </a:cxn>
              <a:cxn ang="0">
                <a:pos x="685" y="1427"/>
              </a:cxn>
            </a:cxnLst>
            <a:rect l="0" t="0" r="r" b="b"/>
            <a:pathLst>
              <a:path w="1212" h="1463">
                <a:moveTo>
                  <a:pt x="685" y="1427"/>
                </a:moveTo>
                <a:cubicBezTo>
                  <a:pt x="770" y="1433"/>
                  <a:pt x="825" y="1444"/>
                  <a:pt x="903" y="1463"/>
                </a:cubicBezTo>
                <a:cubicBezTo>
                  <a:pt x="969" y="1456"/>
                  <a:pt x="1030" y="1444"/>
                  <a:pt x="1094" y="1427"/>
                </a:cubicBezTo>
                <a:cubicBezTo>
                  <a:pt x="1112" y="1422"/>
                  <a:pt x="1130" y="1415"/>
                  <a:pt x="1148" y="1409"/>
                </a:cubicBezTo>
                <a:cubicBezTo>
                  <a:pt x="1157" y="1406"/>
                  <a:pt x="1176" y="1400"/>
                  <a:pt x="1176" y="1400"/>
                </a:cubicBezTo>
                <a:cubicBezTo>
                  <a:pt x="1182" y="1391"/>
                  <a:pt x="1190" y="1383"/>
                  <a:pt x="1194" y="1373"/>
                </a:cubicBezTo>
                <a:cubicBezTo>
                  <a:pt x="1202" y="1355"/>
                  <a:pt x="1212" y="1318"/>
                  <a:pt x="1212" y="1318"/>
                </a:cubicBezTo>
                <a:cubicBezTo>
                  <a:pt x="1209" y="1303"/>
                  <a:pt x="1211" y="1286"/>
                  <a:pt x="1203" y="1273"/>
                </a:cubicBezTo>
                <a:cubicBezTo>
                  <a:pt x="1192" y="1255"/>
                  <a:pt x="1158" y="1227"/>
                  <a:pt x="1158" y="1227"/>
                </a:cubicBezTo>
                <a:cubicBezTo>
                  <a:pt x="1145" y="1191"/>
                  <a:pt x="1139" y="1155"/>
                  <a:pt x="1130" y="1118"/>
                </a:cubicBezTo>
                <a:cubicBezTo>
                  <a:pt x="1140" y="1044"/>
                  <a:pt x="1147" y="1013"/>
                  <a:pt x="1139" y="936"/>
                </a:cubicBezTo>
                <a:cubicBezTo>
                  <a:pt x="1133" y="718"/>
                  <a:pt x="1132" y="383"/>
                  <a:pt x="1112" y="172"/>
                </a:cubicBezTo>
                <a:cubicBezTo>
                  <a:pt x="1110" y="148"/>
                  <a:pt x="1071" y="143"/>
                  <a:pt x="1048" y="136"/>
                </a:cubicBezTo>
                <a:cubicBezTo>
                  <a:pt x="979" y="115"/>
                  <a:pt x="908" y="104"/>
                  <a:pt x="839" y="82"/>
                </a:cubicBezTo>
                <a:cubicBezTo>
                  <a:pt x="811" y="62"/>
                  <a:pt x="728" y="26"/>
                  <a:pt x="703" y="18"/>
                </a:cubicBezTo>
                <a:cubicBezTo>
                  <a:pt x="685" y="12"/>
                  <a:pt x="648" y="0"/>
                  <a:pt x="648" y="0"/>
                </a:cubicBezTo>
                <a:cubicBezTo>
                  <a:pt x="637" y="1"/>
                  <a:pt x="482" y="10"/>
                  <a:pt x="448" y="18"/>
                </a:cubicBezTo>
                <a:cubicBezTo>
                  <a:pt x="417" y="26"/>
                  <a:pt x="389" y="44"/>
                  <a:pt x="358" y="54"/>
                </a:cubicBezTo>
                <a:cubicBezTo>
                  <a:pt x="329" y="64"/>
                  <a:pt x="297" y="66"/>
                  <a:pt x="267" y="72"/>
                </a:cubicBezTo>
                <a:cubicBezTo>
                  <a:pt x="228" y="80"/>
                  <a:pt x="149" y="91"/>
                  <a:pt x="149" y="91"/>
                </a:cubicBezTo>
                <a:cubicBezTo>
                  <a:pt x="111" y="109"/>
                  <a:pt x="88" y="124"/>
                  <a:pt x="58" y="154"/>
                </a:cubicBezTo>
                <a:cubicBezTo>
                  <a:pt x="46" y="192"/>
                  <a:pt x="31" y="194"/>
                  <a:pt x="21" y="236"/>
                </a:cubicBezTo>
                <a:cubicBezTo>
                  <a:pt x="13" y="302"/>
                  <a:pt x="0" y="369"/>
                  <a:pt x="21" y="436"/>
                </a:cubicBezTo>
                <a:cubicBezTo>
                  <a:pt x="47" y="517"/>
                  <a:pt x="217" y="538"/>
                  <a:pt x="276" y="545"/>
                </a:cubicBezTo>
                <a:cubicBezTo>
                  <a:pt x="337" y="568"/>
                  <a:pt x="360" y="590"/>
                  <a:pt x="421" y="600"/>
                </a:cubicBezTo>
                <a:cubicBezTo>
                  <a:pt x="433" y="609"/>
                  <a:pt x="445" y="620"/>
                  <a:pt x="458" y="627"/>
                </a:cubicBezTo>
                <a:cubicBezTo>
                  <a:pt x="466" y="632"/>
                  <a:pt x="477" y="630"/>
                  <a:pt x="485" y="636"/>
                </a:cubicBezTo>
                <a:cubicBezTo>
                  <a:pt x="502" y="649"/>
                  <a:pt x="530" y="682"/>
                  <a:pt x="530" y="682"/>
                </a:cubicBezTo>
                <a:cubicBezTo>
                  <a:pt x="527" y="779"/>
                  <a:pt x="521" y="876"/>
                  <a:pt x="521" y="973"/>
                </a:cubicBezTo>
                <a:cubicBezTo>
                  <a:pt x="521" y="1077"/>
                  <a:pt x="527" y="1156"/>
                  <a:pt x="630" y="1182"/>
                </a:cubicBezTo>
                <a:cubicBezTo>
                  <a:pt x="681" y="1259"/>
                  <a:pt x="633" y="1176"/>
                  <a:pt x="658" y="1373"/>
                </a:cubicBezTo>
                <a:cubicBezTo>
                  <a:pt x="665" y="1430"/>
                  <a:pt x="659" y="1427"/>
                  <a:pt x="685" y="1427"/>
                </a:cubicBezTo>
                <a:close/>
              </a:path>
            </a:pathLst>
          </a:cu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7131711" y="4481513"/>
            <a:ext cx="710516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FAA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48" name="Freeform 4"/>
          <p:cNvSpPr>
            <a:spLocks/>
          </p:cNvSpPr>
          <p:nvPr/>
        </p:nvSpPr>
        <p:spPr bwMode="auto">
          <a:xfrm>
            <a:off x="7823200" y="4514850"/>
            <a:ext cx="1271588" cy="393700"/>
          </a:xfrm>
          <a:custGeom>
            <a:avLst/>
            <a:gdLst/>
            <a:ahLst/>
            <a:cxnLst>
              <a:cxn ang="0">
                <a:pos x="26" y="156"/>
              </a:cxn>
              <a:cxn ang="0">
                <a:pos x="735" y="120"/>
              </a:cxn>
              <a:cxn ang="0">
                <a:pos x="671" y="111"/>
              </a:cxn>
              <a:cxn ang="0">
                <a:pos x="590" y="120"/>
              </a:cxn>
              <a:cxn ang="0">
                <a:pos x="453" y="111"/>
              </a:cxn>
              <a:cxn ang="0">
                <a:pos x="371" y="74"/>
              </a:cxn>
              <a:cxn ang="0">
                <a:pos x="262" y="11"/>
              </a:cxn>
              <a:cxn ang="0">
                <a:pos x="126" y="29"/>
              </a:cxn>
              <a:cxn ang="0">
                <a:pos x="81" y="83"/>
              </a:cxn>
              <a:cxn ang="0">
                <a:pos x="26" y="111"/>
              </a:cxn>
              <a:cxn ang="0">
                <a:pos x="8" y="138"/>
              </a:cxn>
              <a:cxn ang="0">
                <a:pos x="26" y="156"/>
              </a:cxn>
            </a:cxnLst>
            <a:rect l="0" t="0" r="r" b="b"/>
            <a:pathLst>
              <a:path w="801" h="248">
                <a:moveTo>
                  <a:pt x="26" y="156"/>
                </a:moveTo>
                <a:cubicBezTo>
                  <a:pt x="103" y="155"/>
                  <a:pt x="544" y="248"/>
                  <a:pt x="735" y="120"/>
                </a:cubicBezTo>
                <a:cubicBezTo>
                  <a:pt x="801" y="21"/>
                  <a:pt x="677" y="110"/>
                  <a:pt x="671" y="111"/>
                </a:cubicBezTo>
                <a:cubicBezTo>
                  <a:pt x="645" y="118"/>
                  <a:pt x="617" y="117"/>
                  <a:pt x="590" y="120"/>
                </a:cubicBezTo>
                <a:cubicBezTo>
                  <a:pt x="544" y="117"/>
                  <a:pt x="498" y="116"/>
                  <a:pt x="453" y="111"/>
                </a:cubicBezTo>
                <a:cubicBezTo>
                  <a:pt x="423" y="108"/>
                  <a:pt x="400" y="83"/>
                  <a:pt x="371" y="74"/>
                </a:cubicBezTo>
                <a:cubicBezTo>
                  <a:pt x="333" y="49"/>
                  <a:pt x="304" y="25"/>
                  <a:pt x="262" y="11"/>
                </a:cubicBezTo>
                <a:cubicBezTo>
                  <a:pt x="216" y="15"/>
                  <a:pt x="162" y="0"/>
                  <a:pt x="126" y="29"/>
                </a:cubicBezTo>
                <a:cubicBezTo>
                  <a:pt x="39" y="99"/>
                  <a:pt x="189" y="11"/>
                  <a:pt x="81" y="83"/>
                </a:cubicBezTo>
                <a:cubicBezTo>
                  <a:pt x="64" y="94"/>
                  <a:pt x="43" y="100"/>
                  <a:pt x="26" y="111"/>
                </a:cubicBezTo>
                <a:cubicBezTo>
                  <a:pt x="20" y="120"/>
                  <a:pt x="10" y="127"/>
                  <a:pt x="8" y="138"/>
                </a:cubicBezTo>
                <a:cubicBezTo>
                  <a:pt x="0" y="188"/>
                  <a:pt x="19" y="163"/>
                  <a:pt x="26" y="156"/>
                </a:cubicBezTo>
                <a:close/>
              </a:path>
            </a:pathLst>
          </a:custGeom>
          <a:solidFill>
            <a:srgbClr val="000000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7534275" y="4514850"/>
            <a:ext cx="11525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Freeform 6"/>
          <p:cNvSpPr>
            <a:spLocks/>
          </p:cNvSpPr>
          <p:nvPr/>
        </p:nvSpPr>
        <p:spPr bwMode="auto">
          <a:xfrm>
            <a:off x="8932863" y="4549775"/>
            <a:ext cx="193675" cy="185738"/>
          </a:xfrm>
          <a:custGeom>
            <a:avLst/>
            <a:gdLst/>
            <a:ahLst/>
            <a:cxnLst>
              <a:cxn ang="0">
                <a:pos x="0" y="71"/>
              </a:cxn>
              <a:cxn ang="0">
                <a:pos x="72" y="16"/>
              </a:cxn>
              <a:cxn ang="0">
                <a:pos x="63" y="116"/>
              </a:cxn>
              <a:cxn ang="0">
                <a:pos x="0" y="71"/>
              </a:cxn>
            </a:cxnLst>
            <a:rect l="0" t="0" r="r" b="b"/>
            <a:pathLst>
              <a:path w="122" h="117">
                <a:moveTo>
                  <a:pt x="0" y="71"/>
                </a:moveTo>
                <a:cubicBezTo>
                  <a:pt x="12" y="11"/>
                  <a:pt x="9" y="0"/>
                  <a:pt x="72" y="16"/>
                </a:cubicBezTo>
                <a:cubicBezTo>
                  <a:pt x="107" y="49"/>
                  <a:pt x="122" y="97"/>
                  <a:pt x="63" y="116"/>
                </a:cubicBezTo>
                <a:cubicBezTo>
                  <a:pt x="12" y="103"/>
                  <a:pt x="34" y="117"/>
                  <a:pt x="0" y="71"/>
                </a:cubicBezTo>
                <a:close/>
              </a:path>
            </a:pathLst>
          </a:custGeom>
          <a:solidFill>
            <a:srgbClr val="000000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Freeform 7"/>
          <p:cNvSpPr>
            <a:spLocks/>
          </p:cNvSpPr>
          <p:nvPr/>
        </p:nvSpPr>
        <p:spPr bwMode="auto">
          <a:xfrm>
            <a:off x="7793038" y="5021263"/>
            <a:ext cx="1252537" cy="269875"/>
          </a:xfrm>
          <a:custGeom>
            <a:avLst/>
            <a:gdLst/>
            <a:ahLst/>
            <a:cxnLst>
              <a:cxn ang="0">
                <a:pos x="72" y="155"/>
              </a:cxn>
              <a:cxn ang="0">
                <a:pos x="727" y="146"/>
              </a:cxn>
              <a:cxn ang="0">
                <a:pos x="772" y="64"/>
              </a:cxn>
              <a:cxn ang="0">
                <a:pos x="690" y="119"/>
              </a:cxn>
              <a:cxn ang="0">
                <a:pos x="509" y="101"/>
              </a:cxn>
              <a:cxn ang="0">
                <a:pos x="400" y="64"/>
              </a:cxn>
              <a:cxn ang="0">
                <a:pos x="227" y="1"/>
              </a:cxn>
              <a:cxn ang="0">
                <a:pos x="118" y="10"/>
              </a:cxn>
              <a:cxn ang="0">
                <a:pos x="100" y="37"/>
              </a:cxn>
              <a:cxn ang="0">
                <a:pos x="63" y="74"/>
              </a:cxn>
              <a:cxn ang="0">
                <a:pos x="0" y="146"/>
              </a:cxn>
              <a:cxn ang="0">
                <a:pos x="72" y="155"/>
              </a:cxn>
            </a:cxnLst>
            <a:rect l="0" t="0" r="r" b="b"/>
            <a:pathLst>
              <a:path w="789" h="170">
                <a:moveTo>
                  <a:pt x="72" y="155"/>
                </a:moveTo>
                <a:cubicBezTo>
                  <a:pt x="259" y="151"/>
                  <a:pt x="521" y="169"/>
                  <a:pt x="727" y="146"/>
                </a:cubicBezTo>
                <a:cubicBezTo>
                  <a:pt x="789" y="131"/>
                  <a:pt x="784" y="125"/>
                  <a:pt x="772" y="64"/>
                </a:cubicBezTo>
                <a:cubicBezTo>
                  <a:pt x="757" y="110"/>
                  <a:pt x="737" y="110"/>
                  <a:pt x="690" y="119"/>
                </a:cubicBezTo>
                <a:cubicBezTo>
                  <a:pt x="630" y="110"/>
                  <a:pt x="569" y="110"/>
                  <a:pt x="509" y="101"/>
                </a:cubicBezTo>
                <a:cubicBezTo>
                  <a:pt x="474" y="96"/>
                  <a:pt x="434" y="77"/>
                  <a:pt x="400" y="64"/>
                </a:cubicBezTo>
                <a:cubicBezTo>
                  <a:pt x="355" y="21"/>
                  <a:pt x="284" y="20"/>
                  <a:pt x="227" y="1"/>
                </a:cubicBezTo>
                <a:cubicBezTo>
                  <a:pt x="191" y="4"/>
                  <a:pt x="153" y="0"/>
                  <a:pt x="118" y="10"/>
                </a:cubicBezTo>
                <a:cubicBezTo>
                  <a:pt x="108" y="13"/>
                  <a:pt x="107" y="29"/>
                  <a:pt x="100" y="37"/>
                </a:cubicBezTo>
                <a:cubicBezTo>
                  <a:pt x="77" y="65"/>
                  <a:pt x="85" y="45"/>
                  <a:pt x="63" y="74"/>
                </a:cubicBezTo>
                <a:cubicBezTo>
                  <a:pt x="12" y="143"/>
                  <a:pt x="50" y="113"/>
                  <a:pt x="0" y="146"/>
                </a:cubicBezTo>
                <a:cubicBezTo>
                  <a:pt x="28" y="155"/>
                  <a:pt x="45" y="170"/>
                  <a:pt x="72" y="155"/>
                </a:cubicBezTo>
                <a:close/>
              </a:path>
            </a:pathLst>
          </a:custGeom>
          <a:solidFill>
            <a:srgbClr val="000000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7534275" y="5021263"/>
            <a:ext cx="13985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Freeform 9"/>
          <p:cNvSpPr>
            <a:spLocks/>
          </p:cNvSpPr>
          <p:nvPr/>
        </p:nvSpPr>
        <p:spPr bwMode="auto">
          <a:xfrm>
            <a:off x="8923338" y="5094288"/>
            <a:ext cx="180975" cy="276225"/>
          </a:xfrm>
          <a:custGeom>
            <a:avLst/>
            <a:gdLst/>
            <a:ahLst/>
            <a:cxnLst>
              <a:cxn ang="0">
                <a:pos x="15" y="64"/>
              </a:cxn>
              <a:cxn ang="0">
                <a:pos x="51" y="0"/>
              </a:cxn>
              <a:cxn ang="0">
                <a:pos x="87" y="9"/>
              </a:cxn>
              <a:cxn ang="0">
                <a:pos x="106" y="64"/>
              </a:cxn>
              <a:cxn ang="0">
                <a:pos x="97" y="128"/>
              </a:cxn>
              <a:cxn ang="0">
                <a:pos x="15" y="64"/>
              </a:cxn>
            </a:cxnLst>
            <a:rect l="0" t="0" r="r" b="b"/>
            <a:pathLst>
              <a:path w="114" h="174">
                <a:moveTo>
                  <a:pt x="15" y="64"/>
                </a:moveTo>
                <a:cubicBezTo>
                  <a:pt x="0" y="20"/>
                  <a:pt x="9" y="14"/>
                  <a:pt x="51" y="0"/>
                </a:cubicBezTo>
                <a:cubicBezTo>
                  <a:pt x="63" y="3"/>
                  <a:pt x="79" y="0"/>
                  <a:pt x="87" y="9"/>
                </a:cubicBezTo>
                <a:cubicBezTo>
                  <a:pt x="100" y="24"/>
                  <a:pt x="106" y="64"/>
                  <a:pt x="106" y="64"/>
                </a:cubicBezTo>
                <a:cubicBezTo>
                  <a:pt x="103" y="85"/>
                  <a:pt x="114" y="115"/>
                  <a:pt x="97" y="128"/>
                </a:cubicBezTo>
                <a:cubicBezTo>
                  <a:pt x="35" y="174"/>
                  <a:pt x="24" y="91"/>
                  <a:pt x="15" y="64"/>
                </a:cubicBezTo>
                <a:close/>
              </a:path>
            </a:pathLst>
          </a:custGeom>
          <a:solidFill>
            <a:srgbClr val="000000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Freeform 10"/>
          <p:cNvSpPr>
            <a:spLocks/>
          </p:cNvSpPr>
          <p:nvPr/>
        </p:nvSpPr>
        <p:spPr bwMode="auto">
          <a:xfrm>
            <a:off x="4627563" y="3709988"/>
            <a:ext cx="2987675" cy="2684462"/>
          </a:xfrm>
          <a:custGeom>
            <a:avLst/>
            <a:gdLst/>
            <a:ahLst/>
            <a:cxnLst>
              <a:cxn ang="0">
                <a:pos x="139" y="72"/>
              </a:cxn>
              <a:cxn ang="0">
                <a:pos x="148" y="27"/>
              </a:cxn>
              <a:cxn ang="0">
                <a:pos x="221" y="9"/>
              </a:cxn>
              <a:cxn ang="0">
                <a:pos x="421" y="0"/>
              </a:cxn>
              <a:cxn ang="0">
                <a:pos x="585" y="81"/>
              </a:cxn>
              <a:cxn ang="0">
                <a:pos x="712" y="154"/>
              </a:cxn>
              <a:cxn ang="0">
                <a:pos x="1021" y="236"/>
              </a:cxn>
              <a:cxn ang="0">
                <a:pos x="1094" y="290"/>
              </a:cxn>
              <a:cxn ang="0">
                <a:pos x="1175" y="372"/>
              </a:cxn>
              <a:cxn ang="0">
                <a:pos x="1194" y="390"/>
              </a:cxn>
              <a:cxn ang="0">
                <a:pos x="1221" y="690"/>
              </a:cxn>
              <a:cxn ang="0">
                <a:pos x="1366" y="963"/>
              </a:cxn>
              <a:cxn ang="0">
                <a:pos x="1594" y="1136"/>
              </a:cxn>
              <a:cxn ang="0">
                <a:pos x="1739" y="1172"/>
              </a:cxn>
              <a:cxn ang="0">
                <a:pos x="1803" y="1218"/>
              </a:cxn>
              <a:cxn ang="0">
                <a:pos x="1830" y="1272"/>
              </a:cxn>
              <a:cxn ang="0">
                <a:pos x="1857" y="1381"/>
              </a:cxn>
              <a:cxn ang="0">
                <a:pos x="1785" y="1691"/>
              </a:cxn>
              <a:cxn ang="0">
                <a:pos x="1439" y="1681"/>
              </a:cxn>
              <a:cxn ang="0">
                <a:pos x="1339" y="1654"/>
              </a:cxn>
              <a:cxn ang="0">
                <a:pos x="966" y="1454"/>
              </a:cxn>
              <a:cxn ang="0">
                <a:pos x="839" y="1418"/>
              </a:cxn>
              <a:cxn ang="0">
                <a:pos x="676" y="1291"/>
              </a:cxn>
              <a:cxn ang="0">
                <a:pos x="585" y="1163"/>
              </a:cxn>
              <a:cxn ang="0">
                <a:pos x="548" y="1036"/>
              </a:cxn>
              <a:cxn ang="0">
                <a:pos x="357" y="563"/>
              </a:cxn>
              <a:cxn ang="0">
                <a:pos x="67" y="400"/>
              </a:cxn>
              <a:cxn ang="0">
                <a:pos x="3" y="318"/>
              </a:cxn>
              <a:cxn ang="0">
                <a:pos x="12" y="236"/>
              </a:cxn>
              <a:cxn ang="0">
                <a:pos x="112" y="136"/>
              </a:cxn>
              <a:cxn ang="0">
                <a:pos x="139" y="72"/>
              </a:cxn>
            </a:cxnLst>
            <a:rect l="0" t="0" r="r" b="b"/>
            <a:pathLst>
              <a:path w="1882" h="1691">
                <a:moveTo>
                  <a:pt x="139" y="72"/>
                </a:moveTo>
                <a:cubicBezTo>
                  <a:pt x="142" y="57"/>
                  <a:pt x="136" y="36"/>
                  <a:pt x="148" y="27"/>
                </a:cubicBezTo>
                <a:cubicBezTo>
                  <a:pt x="168" y="12"/>
                  <a:pt x="196" y="10"/>
                  <a:pt x="221" y="9"/>
                </a:cubicBezTo>
                <a:cubicBezTo>
                  <a:pt x="288" y="6"/>
                  <a:pt x="354" y="3"/>
                  <a:pt x="421" y="0"/>
                </a:cubicBezTo>
                <a:cubicBezTo>
                  <a:pt x="526" y="15"/>
                  <a:pt x="505" y="29"/>
                  <a:pt x="585" y="81"/>
                </a:cubicBezTo>
                <a:cubicBezTo>
                  <a:pt x="621" y="137"/>
                  <a:pt x="647" y="136"/>
                  <a:pt x="712" y="154"/>
                </a:cubicBezTo>
                <a:cubicBezTo>
                  <a:pt x="815" y="183"/>
                  <a:pt x="917" y="210"/>
                  <a:pt x="1021" y="236"/>
                </a:cubicBezTo>
                <a:cubicBezTo>
                  <a:pt x="1045" y="254"/>
                  <a:pt x="1071" y="270"/>
                  <a:pt x="1094" y="290"/>
                </a:cubicBezTo>
                <a:cubicBezTo>
                  <a:pt x="1123" y="315"/>
                  <a:pt x="1148" y="345"/>
                  <a:pt x="1175" y="372"/>
                </a:cubicBezTo>
                <a:cubicBezTo>
                  <a:pt x="1181" y="378"/>
                  <a:pt x="1194" y="390"/>
                  <a:pt x="1194" y="390"/>
                </a:cubicBezTo>
                <a:cubicBezTo>
                  <a:pt x="1228" y="497"/>
                  <a:pt x="1208" y="547"/>
                  <a:pt x="1221" y="690"/>
                </a:cubicBezTo>
                <a:cubicBezTo>
                  <a:pt x="1231" y="793"/>
                  <a:pt x="1297" y="894"/>
                  <a:pt x="1366" y="963"/>
                </a:cubicBezTo>
                <a:cubicBezTo>
                  <a:pt x="1413" y="1010"/>
                  <a:pt x="1568" y="1130"/>
                  <a:pt x="1594" y="1136"/>
                </a:cubicBezTo>
                <a:cubicBezTo>
                  <a:pt x="1642" y="1148"/>
                  <a:pt x="1739" y="1172"/>
                  <a:pt x="1739" y="1172"/>
                </a:cubicBezTo>
                <a:cubicBezTo>
                  <a:pt x="1760" y="1188"/>
                  <a:pt x="1786" y="1198"/>
                  <a:pt x="1803" y="1218"/>
                </a:cubicBezTo>
                <a:cubicBezTo>
                  <a:pt x="1816" y="1234"/>
                  <a:pt x="1819" y="1255"/>
                  <a:pt x="1830" y="1272"/>
                </a:cubicBezTo>
                <a:cubicBezTo>
                  <a:pt x="1837" y="1309"/>
                  <a:pt x="1848" y="1344"/>
                  <a:pt x="1857" y="1381"/>
                </a:cubicBezTo>
                <a:cubicBezTo>
                  <a:pt x="1850" y="1563"/>
                  <a:pt x="1882" y="1589"/>
                  <a:pt x="1785" y="1691"/>
                </a:cubicBezTo>
                <a:cubicBezTo>
                  <a:pt x="1670" y="1688"/>
                  <a:pt x="1554" y="1687"/>
                  <a:pt x="1439" y="1681"/>
                </a:cubicBezTo>
                <a:cubicBezTo>
                  <a:pt x="1405" y="1679"/>
                  <a:pt x="1339" y="1654"/>
                  <a:pt x="1339" y="1654"/>
                </a:cubicBezTo>
                <a:cubicBezTo>
                  <a:pt x="1268" y="1512"/>
                  <a:pt x="1113" y="1478"/>
                  <a:pt x="966" y="1454"/>
                </a:cubicBezTo>
                <a:cubicBezTo>
                  <a:pt x="924" y="1440"/>
                  <a:pt x="875" y="1443"/>
                  <a:pt x="839" y="1418"/>
                </a:cubicBezTo>
                <a:cubicBezTo>
                  <a:pt x="615" y="1262"/>
                  <a:pt x="816" y="1338"/>
                  <a:pt x="676" y="1291"/>
                </a:cubicBezTo>
                <a:cubicBezTo>
                  <a:pt x="624" y="1141"/>
                  <a:pt x="709" y="1360"/>
                  <a:pt x="585" y="1163"/>
                </a:cubicBezTo>
                <a:cubicBezTo>
                  <a:pt x="562" y="1126"/>
                  <a:pt x="559" y="1079"/>
                  <a:pt x="548" y="1036"/>
                </a:cubicBezTo>
                <a:cubicBezTo>
                  <a:pt x="505" y="859"/>
                  <a:pt x="568" y="632"/>
                  <a:pt x="357" y="563"/>
                </a:cubicBezTo>
                <a:cubicBezTo>
                  <a:pt x="281" y="487"/>
                  <a:pt x="167" y="433"/>
                  <a:pt x="67" y="400"/>
                </a:cubicBezTo>
                <a:cubicBezTo>
                  <a:pt x="41" y="374"/>
                  <a:pt x="29" y="344"/>
                  <a:pt x="3" y="318"/>
                </a:cubicBezTo>
                <a:cubicBezTo>
                  <a:pt x="6" y="291"/>
                  <a:pt x="0" y="261"/>
                  <a:pt x="12" y="236"/>
                </a:cubicBezTo>
                <a:cubicBezTo>
                  <a:pt x="14" y="231"/>
                  <a:pt x="97" y="146"/>
                  <a:pt x="112" y="136"/>
                </a:cubicBezTo>
                <a:cubicBezTo>
                  <a:pt x="124" y="89"/>
                  <a:pt x="114" y="110"/>
                  <a:pt x="139" y="72"/>
                </a:cubicBezTo>
                <a:close/>
              </a:path>
            </a:pathLst>
          </a:custGeom>
          <a:solidFill>
            <a:srgbClr val="666633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5029200" y="1600200"/>
            <a:ext cx="3276600" cy="525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4765675" y="4046538"/>
            <a:ext cx="1635125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HOLDING AREA</a:t>
            </a:r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2743200" y="1600200"/>
            <a:ext cx="3657600" cy="525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Freeform 14"/>
          <p:cNvSpPr>
            <a:spLocks/>
          </p:cNvSpPr>
          <p:nvPr/>
        </p:nvSpPr>
        <p:spPr bwMode="auto">
          <a:xfrm>
            <a:off x="3200400" y="3505200"/>
            <a:ext cx="1536700" cy="1587500"/>
          </a:xfrm>
          <a:custGeom>
            <a:avLst/>
            <a:gdLst/>
            <a:ahLst/>
            <a:cxnLst>
              <a:cxn ang="0">
                <a:pos x="287" y="0"/>
              </a:cxn>
              <a:cxn ang="0">
                <a:pos x="396" y="109"/>
              </a:cxn>
              <a:cxn ang="0">
                <a:pos x="423" y="127"/>
              </a:cxn>
              <a:cxn ang="0">
                <a:pos x="496" y="200"/>
              </a:cxn>
              <a:cxn ang="0">
                <a:pos x="614" y="309"/>
              </a:cxn>
              <a:cxn ang="0">
                <a:pos x="723" y="473"/>
              </a:cxn>
              <a:cxn ang="0">
                <a:pos x="751" y="518"/>
              </a:cxn>
              <a:cxn ang="0">
                <a:pos x="805" y="591"/>
              </a:cxn>
              <a:cxn ang="0">
                <a:pos x="832" y="618"/>
              </a:cxn>
              <a:cxn ang="0">
                <a:pos x="851" y="636"/>
              </a:cxn>
              <a:cxn ang="0">
                <a:pos x="951" y="873"/>
              </a:cxn>
              <a:cxn ang="0">
                <a:pos x="887" y="964"/>
              </a:cxn>
              <a:cxn ang="0">
                <a:pos x="705" y="1000"/>
              </a:cxn>
              <a:cxn ang="0">
                <a:pos x="432" y="991"/>
              </a:cxn>
              <a:cxn ang="0">
                <a:pos x="378" y="945"/>
              </a:cxn>
              <a:cxn ang="0">
                <a:pos x="223" y="691"/>
              </a:cxn>
              <a:cxn ang="0">
                <a:pos x="141" y="436"/>
              </a:cxn>
              <a:cxn ang="0">
                <a:pos x="32" y="200"/>
              </a:cxn>
              <a:cxn ang="0">
                <a:pos x="160" y="64"/>
              </a:cxn>
              <a:cxn ang="0">
                <a:pos x="287" y="0"/>
              </a:cxn>
            </a:cxnLst>
            <a:rect l="0" t="0" r="r" b="b"/>
            <a:pathLst>
              <a:path w="968" h="1000">
                <a:moveTo>
                  <a:pt x="287" y="0"/>
                </a:moveTo>
                <a:cubicBezTo>
                  <a:pt x="347" y="40"/>
                  <a:pt x="354" y="46"/>
                  <a:pt x="396" y="109"/>
                </a:cubicBezTo>
                <a:cubicBezTo>
                  <a:pt x="402" y="118"/>
                  <a:pt x="415" y="120"/>
                  <a:pt x="423" y="127"/>
                </a:cubicBezTo>
                <a:cubicBezTo>
                  <a:pt x="448" y="150"/>
                  <a:pt x="472" y="176"/>
                  <a:pt x="496" y="200"/>
                </a:cubicBezTo>
                <a:cubicBezTo>
                  <a:pt x="549" y="253"/>
                  <a:pt x="531" y="281"/>
                  <a:pt x="614" y="309"/>
                </a:cubicBezTo>
                <a:cubicBezTo>
                  <a:pt x="661" y="356"/>
                  <a:pt x="691" y="415"/>
                  <a:pt x="723" y="473"/>
                </a:cubicBezTo>
                <a:cubicBezTo>
                  <a:pt x="751" y="523"/>
                  <a:pt x="711" y="480"/>
                  <a:pt x="751" y="518"/>
                </a:cubicBezTo>
                <a:cubicBezTo>
                  <a:pt x="767" y="565"/>
                  <a:pt x="754" y="539"/>
                  <a:pt x="805" y="591"/>
                </a:cubicBezTo>
                <a:cubicBezTo>
                  <a:pt x="814" y="600"/>
                  <a:pt x="823" y="609"/>
                  <a:pt x="832" y="618"/>
                </a:cubicBezTo>
                <a:cubicBezTo>
                  <a:pt x="838" y="624"/>
                  <a:pt x="851" y="636"/>
                  <a:pt x="851" y="636"/>
                </a:cubicBezTo>
                <a:cubicBezTo>
                  <a:pt x="884" y="704"/>
                  <a:pt x="898" y="823"/>
                  <a:pt x="951" y="873"/>
                </a:cubicBezTo>
                <a:cubicBezTo>
                  <a:pt x="968" y="924"/>
                  <a:pt x="936" y="949"/>
                  <a:pt x="887" y="964"/>
                </a:cubicBezTo>
                <a:cubicBezTo>
                  <a:pt x="802" y="991"/>
                  <a:pt x="784" y="990"/>
                  <a:pt x="705" y="1000"/>
                </a:cubicBezTo>
                <a:cubicBezTo>
                  <a:pt x="614" y="997"/>
                  <a:pt x="523" y="999"/>
                  <a:pt x="432" y="991"/>
                </a:cubicBezTo>
                <a:cubicBezTo>
                  <a:pt x="418" y="990"/>
                  <a:pt x="384" y="952"/>
                  <a:pt x="378" y="945"/>
                </a:cubicBezTo>
                <a:cubicBezTo>
                  <a:pt x="317" y="866"/>
                  <a:pt x="278" y="774"/>
                  <a:pt x="223" y="691"/>
                </a:cubicBezTo>
                <a:cubicBezTo>
                  <a:pt x="207" y="596"/>
                  <a:pt x="200" y="514"/>
                  <a:pt x="141" y="436"/>
                </a:cubicBezTo>
                <a:cubicBezTo>
                  <a:pt x="113" y="351"/>
                  <a:pt x="99" y="263"/>
                  <a:pt x="32" y="200"/>
                </a:cubicBezTo>
                <a:cubicBezTo>
                  <a:pt x="0" y="103"/>
                  <a:pt x="85" y="83"/>
                  <a:pt x="160" y="64"/>
                </a:cubicBezTo>
                <a:cubicBezTo>
                  <a:pt x="205" y="40"/>
                  <a:pt x="246" y="31"/>
                  <a:pt x="287" y="0"/>
                </a:cubicBezTo>
                <a:close/>
              </a:path>
            </a:pathLst>
          </a:custGeom>
          <a:solidFill>
            <a:schemeClr val="accent2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Freeform 15"/>
          <p:cNvSpPr>
            <a:spLocks/>
          </p:cNvSpPr>
          <p:nvPr/>
        </p:nvSpPr>
        <p:spPr bwMode="auto">
          <a:xfrm>
            <a:off x="4257675" y="5253038"/>
            <a:ext cx="1649413" cy="1328737"/>
          </a:xfrm>
          <a:custGeom>
            <a:avLst/>
            <a:gdLst/>
            <a:ahLst/>
            <a:cxnLst>
              <a:cxn ang="0">
                <a:pos x="72" y="46"/>
              </a:cxn>
              <a:cxn ang="0">
                <a:pos x="381" y="0"/>
              </a:cxn>
              <a:cxn ang="0">
                <a:pos x="445" y="9"/>
              </a:cxn>
              <a:cxn ang="0">
                <a:pos x="563" y="100"/>
              </a:cxn>
              <a:cxn ang="0">
                <a:pos x="654" y="164"/>
              </a:cxn>
              <a:cxn ang="0">
                <a:pos x="818" y="373"/>
              </a:cxn>
              <a:cxn ang="0">
                <a:pos x="827" y="400"/>
              </a:cxn>
              <a:cxn ang="0">
                <a:pos x="845" y="419"/>
              </a:cxn>
              <a:cxn ang="0">
                <a:pos x="863" y="473"/>
              </a:cxn>
              <a:cxn ang="0">
                <a:pos x="1009" y="664"/>
              </a:cxn>
              <a:cxn ang="0">
                <a:pos x="1027" y="719"/>
              </a:cxn>
              <a:cxn ang="0">
                <a:pos x="954" y="782"/>
              </a:cxn>
              <a:cxn ang="0">
                <a:pos x="936" y="809"/>
              </a:cxn>
              <a:cxn ang="0">
                <a:pos x="627" y="837"/>
              </a:cxn>
              <a:cxn ang="0">
                <a:pos x="399" y="828"/>
              </a:cxn>
              <a:cxn ang="0">
                <a:pos x="318" y="691"/>
              </a:cxn>
              <a:cxn ang="0">
                <a:pos x="181" y="528"/>
              </a:cxn>
              <a:cxn ang="0">
                <a:pos x="81" y="391"/>
              </a:cxn>
              <a:cxn ang="0">
                <a:pos x="27" y="273"/>
              </a:cxn>
              <a:cxn ang="0">
                <a:pos x="9" y="219"/>
              </a:cxn>
              <a:cxn ang="0">
                <a:pos x="0" y="191"/>
              </a:cxn>
              <a:cxn ang="0">
                <a:pos x="9" y="137"/>
              </a:cxn>
              <a:cxn ang="0">
                <a:pos x="81" y="109"/>
              </a:cxn>
              <a:cxn ang="0">
                <a:pos x="63" y="64"/>
              </a:cxn>
              <a:cxn ang="0">
                <a:pos x="90" y="55"/>
              </a:cxn>
              <a:cxn ang="0">
                <a:pos x="72" y="46"/>
              </a:cxn>
            </a:cxnLst>
            <a:rect l="0" t="0" r="r" b="b"/>
            <a:pathLst>
              <a:path w="1039" h="837">
                <a:moveTo>
                  <a:pt x="72" y="46"/>
                </a:moveTo>
                <a:cubicBezTo>
                  <a:pt x="186" y="9"/>
                  <a:pt x="246" y="7"/>
                  <a:pt x="381" y="0"/>
                </a:cubicBezTo>
                <a:cubicBezTo>
                  <a:pt x="402" y="3"/>
                  <a:pt x="424" y="3"/>
                  <a:pt x="445" y="9"/>
                </a:cubicBezTo>
                <a:cubicBezTo>
                  <a:pt x="498" y="24"/>
                  <a:pt x="521" y="70"/>
                  <a:pt x="563" y="100"/>
                </a:cubicBezTo>
                <a:cubicBezTo>
                  <a:pt x="595" y="122"/>
                  <a:pt x="620" y="144"/>
                  <a:pt x="654" y="164"/>
                </a:cubicBezTo>
                <a:cubicBezTo>
                  <a:pt x="702" y="237"/>
                  <a:pt x="755" y="313"/>
                  <a:pt x="818" y="373"/>
                </a:cubicBezTo>
                <a:cubicBezTo>
                  <a:pt x="821" y="382"/>
                  <a:pt x="822" y="392"/>
                  <a:pt x="827" y="400"/>
                </a:cubicBezTo>
                <a:cubicBezTo>
                  <a:pt x="831" y="408"/>
                  <a:pt x="841" y="411"/>
                  <a:pt x="845" y="419"/>
                </a:cubicBezTo>
                <a:cubicBezTo>
                  <a:pt x="853" y="436"/>
                  <a:pt x="855" y="456"/>
                  <a:pt x="863" y="473"/>
                </a:cubicBezTo>
                <a:cubicBezTo>
                  <a:pt x="889" y="524"/>
                  <a:pt x="964" y="622"/>
                  <a:pt x="1009" y="664"/>
                </a:cubicBezTo>
                <a:cubicBezTo>
                  <a:pt x="1015" y="682"/>
                  <a:pt x="1021" y="701"/>
                  <a:pt x="1027" y="719"/>
                </a:cubicBezTo>
                <a:cubicBezTo>
                  <a:pt x="1039" y="754"/>
                  <a:pt x="974" y="775"/>
                  <a:pt x="954" y="782"/>
                </a:cubicBezTo>
                <a:cubicBezTo>
                  <a:pt x="948" y="791"/>
                  <a:pt x="947" y="807"/>
                  <a:pt x="936" y="809"/>
                </a:cubicBezTo>
                <a:cubicBezTo>
                  <a:pt x="853" y="828"/>
                  <a:pt x="715" y="830"/>
                  <a:pt x="627" y="837"/>
                </a:cubicBezTo>
                <a:cubicBezTo>
                  <a:pt x="551" y="834"/>
                  <a:pt x="475" y="836"/>
                  <a:pt x="399" y="828"/>
                </a:cubicBezTo>
                <a:cubicBezTo>
                  <a:pt x="372" y="825"/>
                  <a:pt x="342" y="714"/>
                  <a:pt x="318" y="691"/>
                </a:cubicBezTo>
                <a:cubicBezTo>
                  <a:pt x="266" y="640"/>
                  <a:pt x="226" y="584"/>
                  <a:pt x="181" y="528"/>
                </a:cubicBezTo>
                <a:cubicBezTo>
                  <a:pt x="145" y="483"/>
                  <a:pt x="124" y="432"/>
                  <a:pt x="81" y="391"/>
                </a:cubicBezTo>
                <a:cubicBezTo>
                  <a:pt x="60" y="349"/>
                  <a:pt x="42" y="319"/>
                  <a:pt x="27" y="273"/>
                </a:cubicBezTo>
                <a:cubicBezTo>
                  <a:pt x="21" y="255"/>
                  <a:pt x="15" y="237"/>
                  <a:pt x="9" y="219"/>
                </a:cubicBezTo>
                <a:cubicBezTo>
                  <a:pt x="6" y="210"/>
                  <a:pt x="0" y="191"/>
                  <a:pt x="0" y="191"/>
                </a:cubicBezTo>
                <a:cubicBezTo>
                  <a:pt x="3" y="173"/>
                  <a:pt x="1" y="153"/>
                  <a:pt x="9" y="137"/>
                </a:cubicBezTo>
                <a:cubicBezTo>
                  <a:pt x="21" y="114"/>
                  <a:pt x="81" y="109"/>
                  <a:pt x="81" y="109"/>
                </a:cubicBezTo>
                <a:cubicBezTo>
                  <a:pt x="57" y="101"/>
                  <a:pt x="32" y="103"/>
                  <a:pt x="63" y="64"/>
                </a:cubicBezTo>
                <a:cubicBezTo>
                  <a:pt x="69" y="57"/>
                  <a:pt x="86" y="63"/>
                  <a:pt x="90" y="55"/>
                </a:cubicBezTo>
                <a:cubicBezTo>
                  <a:pt x="93" y="49"/>
                  <a:pt x="78" y="49"/>
                  <a:pt x="72" y="46"/>
                </a:cubicBezTo>
                <a:close/>
              </a:path>
            </a:pathLst>
          </a:custGeom>
          <a:solidFill>
            <a:schemeClr val="accent2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1905000" y="2438400"/>
            <a:ext cx="2855913" cy="441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Freeform 17"/>
          <p:cNvSpPr>
            <a:spLocks/>
          </p:cNvSpPr>
          <p:nvPr/>
        </p:nvSpPr>
        <p:spPr bwMode="auto">
          <a:xfrm>
            <a:off x="152400" y="4214813"/>
            <a:ext cx="3757613" cy="2322512"/>
          </a:xfrm>
          <a:custGeom>
            <a:avLst/>
            <a:gdLst/>
            <a:ahLst/>
            <a:cxnLst>
              <a:cxn ang="0">
                <a:pos x="354" y="0"/>
              </a:cxn>
              <a:cxn ang="0">
                <a:pos x="654" y="9"/>
              </a:cxn>
              <a:cxn ang="0">
                <a:pos x="754" y="36"/>
              </a:cxn>
              <a:cxn ang="0">
                <a:pos x="1082" y="9"/>
              </a:cxn>
              <a:cxn ang="0">
                <a:pos x="1509" y="45"/>
              </a:cxn>
              <a:cxn ang="0">
                <a:pos x="1591" y="100"/>
              </a:cxn>
              <a:cxn ang="0">
                <a:pos x="1609" y="127"/>
              </a:cxn>
              <a:cxn ang="0">
                <a:pos x="1636" y="145"/>
              </a:cxn>
              <a:cxn ang="0">
                <a:pos x="1772" y="345"/>
              </a:cxn>
              <a:cxn ang="0">
                <a:pos x="1800" y="363"/>
              </a:cxn>
              <a:cxn ang="0">
                <a:pos x="1891" y="472"/>
              </a:cxn>
              <a:cxn ang="0">
                <a:pos x="2000" y="727"/>
              </a:cxn>
              <a:cxn ang="0">
                <a:pos x="2181" y="982"/>
              </a:cxn>
              <a:cxn ang="0">
                <a:pos x="2227" y="1118"/>
              </a:cxn>
              <a:cxn ang="0">
                <a:pos x="2272" y="1245"/>
              </a:cxn>
              <a:cxn ang="0">
                <a:pos x="2263" y="1345"/>
              </a:cxn>
              <a:cxn ang="0">
                <a:pos x="2236" y="1382"/>
              </a:cxn>
              <a:cxn ang="0">
                <a:pos x="2163" y="1463"/>
              </a:cxn>
              <a:cxn ang="0">
                <a:pos x="1054" y="1418"/>
              </a:cxn>
              <a:cxn ang="0">
                <a:pos x="709" y="1391"/>
              </a:cxn>
              <a:cxn ang="0">
                <a:pos x="100" y="1400"/>
              </a:cxn>
              <a:cxn ang="0">
                <a:pos x="0" y="1018"/>
              </a:cxn>
              <a:cxn ang="0">
                <a:pos x="54" y="582"/>
              </a:cxn>
              <a:cxn ang="0">
                <a:pos x="91" y="436"/>
              </a:cxn>
              <a:cxn ang="0">
                <a:pos x="109" y="363"/>
              </a:cxn>
              <a:cxn ang="0">
                <a:pos x="136" y="118"/>
              </a:cxn>
              <a:cxn ang="0">
                <a:pos x="309" y="36"/>
              </a:cxn>
              <a:cxn ang="0">
                <a:pos x="354" y="0"/>
              </a:cxn>
            </a:cxnLst>
            <a:rect l="0" t="0" r="r" b="b"/>
            <a:pathLst>
              <a:path w="2272" h="1463">
                <a:moveTo>
                  <a:pt x="354" y="0"/>
                </a:moveTo>
                <a:cubicBezTo>
                  <a:pt x="454" y="3"/>
                  <a:pt x="554" y="4"/>
                  <a:pt x="654" y="9"/>
                </a:cubicBezTo>
                <a:cubicBezTo>
                  <a:pt x="688" y="11"/>
                  <a:pt x="754" y="36"/>
                  <a:pt x="754" y="36"/>
                </a:cubicBezTo>
                <a:cubicBezTo>
                  <a:pt x="872" y="31"/>
                  <a:pt x="969" y="23"/>
                  <a:pt x="1082" y="9"/>
                </a:cubicBezTo>
                <a:cubicBezTo>
                  <a:pt x="1245" y="14"/>
                  <a:pt x="1363" y="9"/>
                  <a:pt x="1509" y="45"/>
                </a:cubicBezTo>
                <a:cubicBezTo>
                  <a:pt x="1536" y="63"/>
                  <a:pt x="1564" y="82"/>
                  <a:pt x="1591" y="100"/>
                </a:cubicBezTo>
                <a:cubicBezTo>
                  <a:pt x="1600" y="106"/>
                  <a:pt x="1601" y="119"/>
                  <a:pt x="1609" y="127"/>
                </a:cubicBezTo>
                <a:cubicBezTo>
                  <a:pt x="1617" y="135"/>
                  <a:pt x="1627" y="139"/>
                  <a:pt x="1636" y="145"/>
                </a:cubicBezTo>
                <a:cubicBezTo>
                  <a:pt x="1676" y="206"/>
                  <a:pt x="1719" y="293"/>
                  <a:pt x="1772" y="345"/>
                </a:cubicBezTo>
                <a:cubicBezTo>
                  <a:pt x="1780" y="353"/>
                  <a:pt x="1791" y="356"/>
                  <a:pt x="1800" y="363"/>
                </a:cubicBezTo>
                <a:cubicBezTo>
                  <a:pt x="1837" y="393"/>
                  <a:pt x="1861" y="435"/>
                  <a:pt x="1891" y="472"/>
                </a:cubicBezTo>
                <a:cubicBezTo>
                  <a:pt x="1923" y="557"/>
                  <a:pt x="1933" y="663"/>
                  <a:pt x="2000" y="727"/>
                </a:cubicBezTo>
                <a:cubicBezTo>
                  <a:pt x="2047" y="822"/>
                  <a:pt x="2108" y="905"/>
                  <a:pt x="2181" y="982"/>
                </a:cubicBezTo>
                <a:cubicBezTo>
                  <a:pt x="2191" y="1034"/>
                  <a:pt x="2208" y="1071"/>
                  <a:pt x="2227" y="1118"/>
                </a:cubicBezTo>
                <a:cubicBezTo>
                  <a:pt x="2244" y="1160"/>
                  <a:pt x="2272" y="1245"/>
                  <a:pt x="2272" y="1245"/>
                </a:cubicBezTo>
                <a:cubicBezTo>
                  <a:pt x="2269" y="1278"/>
                  <a:pt x="2272" y="1313"/>
                  <a:pt x="2263" y="1345"/>
                </a:cubicBezTo>
                <a:cubicBezTo>
                  <a:pt x="2259" y="1360"/>
                  <a:pt x="2242" y="1368"/>
                  <a:pt x="2236" y="1382"/>
                </a:cubicBezTo>
                <a:cubicBezTo>
                  <a:pt x="2208" y="1452"/>
                  <a:pt x="2247" y="1443"/>
                  <a:pt x="2163" y="1463"/>
                </a:cubicBezTo>
                <a:cubicBezTo>
                  <a:pt x="1790" y="1448"/>
                  <a:pt x="1431" y="1424"/>
                  <a:pt x="1054" y="1418"/>
                </a:cubicBezTo>
                <a:cubicBezTo>
                  <a:pt x="939" y="1410"/>
                  <a:pt x="825" y="1398"/>
                  <a:pt x="709" y="1391"/>
                </a:cubicBezTo>
                <a:cubicBezTo>
                  <a:pt x="499" y="1397"/>
                  <a:pt x="308" y="1409"/>
                  <a:pt x="100" y="1400"/>
                </a:cubicBezTo>
                <a:cubicBezTo>
                  <a:pt x="8" y="1306"/>
                  <a:pt x="10" y="1144"/>
                  <a:pt x="0" y="1018"/>
                </a:cubicBezTo>
                <a:cubicBezTo>
                  <a:pt x="12" y="870"/>
                  <a:pt x="29" y="728"/>
                  <a:pt x="54" y="582"/>
                </a:cubicBezTo>
                <a:cubicBezTo>
                  <a:pt x="63" y="530"/>
                  <a:pt x="75" y="485"/>
                  <a:pt x="91" y="436"/>
                </a:cubicBezTo>
                <a:cubicBezTo>
                  <a:pt x="99" y="412"/>
                  <a:pt x="109" y="363"/>
                  <a:pt x="109" y="363"/>
                </a:cubicBezTo>
                <a:cubicBezTo>
                  <a:pt x="102" y="289"/>
                  <a:pt x="70" y="172"/>
                  <a:pt x="136" y="118"/>
                </a:cubicBezTo>
                <a:cubicBezTo>
                  <a:pt x="186" y="77"/>
                  <a:pt x="250" y="56"/>
                  <a:pt x="309" y="36"/>
                </a:cubicBezTo>
                <a:cubicBezTo>
                  <a:pt x="324" y="31"/>
                  <a:pt x="376" y="22"/>
                  <a:pt x="354" y="0"/>
                </a:cubicBezTo>
                <a:close/>
              </a:path>
            </a:pathLst>
          </a:custGeom>
          <a:solidFill>
            <a:srgbClr val="FFFF99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3506028" y="4382869"/>
            <a:ext cx="1142172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BATTLE </a:t>
            </a:r>
            <a:endParaRPr lang="en-US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ctr" eaLnBrk="0" hangingPunct="0"/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POSN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191000" y="5334000"/>
            <a:ext cx="1271588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BATTLE POSN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70882" y="4616450"/>
            <a:ext cx="2548518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latin typeface="Arial" pitchFamily="34" charset="0"/>
                <a:cs typeface="Arial" pitchFamily="34" charset="0"/>
              </a:rPr>
              <a:t>ENGAGEMENT AREA</a:t>
            </a:r>
          </a:p>
        </p:txBody>
      </p:sp>
      <p:sp>
        <p:nvSpPr>
          <p:cNvPr id="31765" name="Freeform 21"/>
          <p:cNvSpPr>
            <a:spLocks/>
          </p:cNvSpPr>
          <p:nvPr/>
        </p:nvSpPr>
        <p:spPr bwMode="auto">
          <a:xfrm>
            <a:off x="850900" y="5907088"/>
            <a:ext cx="930275" cy="363537"/>
          </a:xfrm>
          <a:custGeom>
            <a:avLst/>
            <a:gdLst/>
            <a:ahLst/>
            <a:cxnLst>
              <a:cxn ang="0">
                <a:pos x="0" y="61"/>
              </a:cxn>
              <a:cxn ang="0">
                <a:pos x="37" y="134"/>
              </a:cxn>
              <a:cxn ang="0">
                <a:pos x="55" y="188"/>
              </a:cxn>
              <a:cxn ang="0">
                <a:pos x="328" y="216"/>
              </a:cxn>
              <a:cxn ang="0">
                <a:pos x="528" y="207"/>
              </a:cxn>
              <a:cxn ang="0">
                <a:pos x="518" y="125"/>
              </a:cxn>
              <a:cxn ang="0">
                <a:pos x="455" y="61"/>
              </a:cxn>
              <a:cxn ang="0">
                <a:pos x="191" y="25"/>
              </a:cxn>
              <a:cxn ang="0">
                <a:pos x="0" y="61"/>
              </a:cxn>
            </a:cxnLst>
            <a:rect l="0" t="0" r="r" b="b"/>
            <a:pathLst>
              <a:path w="586" h="229">
                <a:moveTo>
                  <a:pt x="0" y="61"/>
                </a:moveTo>
                <a:cubicBezTo>
                  <a:pt x="21" y="124"/>
                  <a:pt x="4" y="103"/>
                  <a:pt x="37" y="134"/>
                </a:cubicBezTo>
                <a:cubicBezTo>
                  <a:pt x="43" y="152"/>
                  <a:pt x="37" y="182"/>
                  <a:pt x="55" y="188"/>
                </a:cubicBezTo>
                <a:cubicBezTo>
                  <a:pt x="160" y="223"/>
                  <a:pt x="153" y="209"/>
                  <a:pt x="328" y="216"/>
                </a:cubicBezTo>
                <a:cubicBezTo>
                  <a:pt x="399" y="223"/>
                  <a:pt x="459" y="229"/>
                  <a:pt x="528" y="207"/>
                </a:cubicBezTo>
                <a:cubicBezTo>
                  <a:pt x="566" y="167"/>
                  <a:pt x="586" y="147"/>
                  <a:pt x="518" y="125"/>
                </a:cubicBezTo>
                <a:cubicBezTo>
                  <a:pt x="492" y="108"/>
                  <a:pt x="473" y="73"/>
                  <a:pt x="455" y="61"/>
                </a:cubicBezTo>
                <a:cubicBezTo>
                  <a:pt x="416" y="35"/>
                  <a:pt x="214" y="27"/>
                  <a:pt x="191" y="25"/>
                </a:cubicBezTo>
                <a:cubicBezTo>
                  <a:pt x="129" y="37"/>
                  <a:pt x="0" y="0"/>
                  <a:pt x="0" y="61"/>
                </a:cubicBezTo>
                <a:close/>
              </a:path>
            </a:pathLst>
          </a:custGeom>
          <a:solidFill>
            <a:srgbClr val="000000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Freeform 22"/>
          <p:cNvSpPr>
            <a:spLocks/>
          </p:cNvSpPr>
          <p:nvPr/>
        </p:nvSpPr>
        <p:spPr bwMode="auto">
          <a:xfrm>
            <a:off x="719138" y="5883275"/>
            <a:ext cx="158750" cy="193675"/>
          </a:xfrm>
          <a:custGeom>
            <a:avLst/>
            <a:gdLst/>
            <a:ahLst/>
            <a:cxnLst>
              <a:cxn ang="0">
                <a:pos x="74" y="49"/>
              </a:cxn>
              <a:cxn ang="0">
                <a:pos x="47" y="3"/>
              </a:cxn>
              <a:cxn ang="0">
                <a:pos x="20" y="31"/>
              </a:cxn>
              <a:cxn ang="0">
                <a:pos x="74" y="122"/>
              </a:cxn>
              <a:cxn ang="0">
                <a:pos x="74" y="49"/>
              </a:cxn>
            </a:cxnLst>
            <a:rect l="0" t="0" r="r" b="b"/>
            <a:pathLst>
              <a:path w="100" h="122">
                <a:moveTo>
                  <a:pt x="74" y="49"/>
                </a:moveTo>
                <a:cubicBezTo>
                  <a:pt x="73" y="45"/>
                  <a:pt x="62" y="0"/>
                  <a:pt x="47" y="3"/>
                </a:cubicBezTo>
                <a:cubicBezTo>
                  <a:pt x="34" y="6"/>
                  <a:pt x="29" y="22"/>
                  <a:pt x="20" y="31"/>
                </a:cubicBezTo>
                <a:cubicBezTo>
                  <a:pt x="0" y="91"/>
                  <a:pt x="22" y="103"/>
                  <a:pt x="74" y="122"/>
                </a:cubicBezTo>
                <a:cubicBezTo>
                  <a:pt x="97" y="98"/>
                  <a:pt x="100" y="75"/>
                  <a:pt x="74" y="49"/>
                </a:cubicBezTo>
                <a:close/>
              </a:path>
            </a:pathLst>
          </a:custGeom>
          <a:solidFill>
            <a:srgbClr val="000000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Freeform 23"/>
          <p:cNvSpPr>
            <a:spLocks/>
          </p:cNvSpPr>
          <p:nvPr/>
        </p:nvSpPr>
        <p:spPr bwMode="auto">
          <a:xfrm>
            <a:off x="1060450" y="5830888"/>
            <a:ext cx="403225" cy="179387"/>
          </a:xfrm>
          <a:custGeom>
            <a:avLst/>
            <a:gdLst/>
            <a:ahLst/>
            <a:cxnLst>
              <a:cxn ang="0">
                <a:pos x="14" y="64"/>
              </a:cxn>
              <a:cxn ang="0">
                <a:pos x="50" y="0"/>
              </a:cxn>
              <a:cxn ang="0">
                <a:pos x="177" y="27"/>
              </a:cxn>
              <a:cxn ang="0">
                <a:pos x="232" y="45"/>
              </a:cxn>
              <a:cxn ang="0">
                <a:pos x="159" y="91"/>
              </a:cxn>
              <a:cxn ang="0">
                <a:pos x="14" y="64"/>
              </a:cxn>
            </a:cxnLst>
            <a:rect l="0" t="0" r="r" b="b"/>
            <a:pathLst>
              <a:path w="254" h="113">
                <a:moveTo>
                  <a:pt x="14" y="64"/>
                </a:moveTo>
                <a:cubicBezTo>
                  <a:pt x="0" y="20"/>
                  <a:pt x="7" y="14"/>
                  <a:pt x="50" y="0"/>
                </a:cubicBezTo>
                <a:cubicBezTo>
                  <a:pt x="144" y="12"/>
                  <a:pt x="98" y="1"/>
                  <a:pt x="177" y="27"/>
                </a:cubicBezTo>
                <a:cubicBezTo>
                  <a:pt x="195" y="33"/>
                  <a:pt x="232" y="45"/>
                  <a:pt x="232" y="45"/>
                </a:cubicBezTo>
                <a:cubicBezTo>
                  <a:pt x="254" y="113"/>
                  <a:pt x="226" y="97"/>
                  <a:pt x="159" y="91"/>
                </a:cubicBezTo>
                <a:cubicBezTo>
                  <a:pt x="21" y="79"/>
                  <a:pt x="63" y="113"/>
                  <a:pt x="14" y="64"/>
                </a:cubicBezTo>
                <a:close/>
              </a:path>
            </a:pathLst>
          </a:custGeom>
          <a:solidFill>
            <a:srgbClr val="000000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Freeform 24"/>
          <p:cNvSpPr>
            <a:spLocks/>
          </p:cNvSpPr>
          <p:nvPr/>
        </p:nvSpPr>
        <p:spPr bwMode="auto">
          <a:xfrm>
            <a:off x="1414463" y="5870575"/>
            <a:ext cx="603250" cy="107950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218" y="11"/>
              </a:cxn>
              <a:cxn ang="0">
                <a:pos x="327" y="2"/>
              </a:cxn>
              <a:cxn ang="0">
                <a:pos x="373" y="11"/>
              </a:cxn>
              <a:cxn ang="0">
                <a:pos x="345" y="20"/>
              </a:cxn>
              <a:cxn ang="0">
                <a:pos x="300" y="30"/>
              </a:cxn>
              <a:cxn ang="0">
                <a:pos x="82" y="48"/>
              </a:cxn>
              <a:cxn ang="0">
                <a:pos x="0" y="30"/>
              </a:cxn>
            </a:cxnLst>
            <a:rect l="0" t="0" r="r" b="b"/>
            <a:pathLst>
              <a:path w="380" h="68">
                <a:moveTo>
                  <a:pt x="0" y="30"/>
                </a:moveTo>
                <a:cubicBezTo>
                  <a:pt x="73" y="24"/>
                  <a:pt x="145" y="17"/>
                  <a:pt x="218" y="11"/>
                </a:cubicBezTo>
                <a:cubicBezTo>
                  <a:pt x="254" y="8"/>
                  <a:pt x="327" y="2"/>
                  <a:pt x="327" y="2"/>
                </a:cubicBezTo>
                <a:cubicBezTo>
                  <a:pt x="342" y="5"/>
                  <a:pt x="362" y="0"/>
                  <a:pt x="373" y="11"/>
                </a:cubicBezTo>
                <a:cubicBezTo>
                  <a:pt x="380" y="18"/>
                  <a:pt x="354" y="18"/>
                  <a:pt x="345" y="20"/>
                </a:cubicBezTo>
                <a:cubicBezTo>
                  <a:pt x="330" y="24"/>
                  <a:pt x="315" y="28"/>
                  <a:pt x="300" y="30"/>
                </a:cubicBezTo>
                <a:cubicBezTo>
                  <a:pt x="265" y="35"/>
                  <a:pt x="110" y="46"/>
                  <a:pt x="82" y="48"/>
                </a:cubicBezTo>
                <a:cubicBezTo>
                  <a:pt x="44" y="55"/>
                  <a:pt x="19" y="68"/>
                  <a:pt x="0" y="30"/>
                </a:cubicBezTo>
                <a:close/>
              </a:path>
            </a:pathLst>
          </a:custGeom>
          <a:solidFill>
            <a:srgbClr val="000000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Freeform 25"/>
          <p:cNvSpPr>
            <a:spLocks/>
          </p:cNvSpPr>
          <p:nvPr/>
        </p:nvSpPr>
        <p:spPr bwMode="auto">
          <a:xfrm>
            <a:off x="1587500" y="6032500"/>
            <a:ext cx="173038" cy="13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" y="18"/>
              </a:cxn>
              <a:cxn ang="0">
                <a:pos x="109" y="55"/>
              </a:cxn>
              <a:cxn ang="0">
                <a:pos x="100" y="82"/>
              </a:cxn>
              <a:cxn ang="0">
                <a:pos x="27" y="46"/>
              </a:cxn>
              <a:cxn ang="0">
                <a:pos x="0" y="0"/>
              </a:cxn>
            </a:cxnLst>
            <a:rect l="0" t="0" r="r" b="b"/>
            <a:pathLst>
              <a:path w="109" h="85">
                <a:moveTo>
                  <a:pt x="0" y="0"/>
                </a:moveTo>
                <a:cubicBezTo>
                  <a:pt x="21" y="7"/>
                  <a:pt x="44" y="8"/>
                  <a:pt x="64" y="18"/>
                </a:cubicBezTo>
                <a:cubicBezTo>
                  <a:pt x="81" y="27"/>
                  <a:pt x="93" y="44"/>
                  <a:pt x="109" y="55"/>
                </a:cubicBezTo>
                <a:cubicBezTo>
                  <a:pt x="106" y="64"/>
                  <a:pt x="108" y="78"/>
                  <a:pt x="100" y="82"/>
                </a:cubicBezTo>
                <a:cubicBezTo>
                  <a:pt x="94" y="85"/>
                  <a:pt x="39" y="50"/>
                  <a:pt x="27" y="46"/>
                </a:cubicBezTo>
                <a:cubicBezTo>
                  <a:pt x="5" y="12"/>
                  <a:pt x="14" y="28"/>
                  <a:pt x="0" y="0"/>
                </a:cubicBezTo>
                <a:close/>
              </a:path>
            </a:pathLst>
          </a:custGeom>
          <a:solidFill>
            <a:srgbClr val="000000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Freeform 26"/>
          <p:cNvSpPr>
            <a:spLocks/>
          </p:cNvSpPr>
          <p:nvPr/>
        </p:nvSpPr>
        <p:spPr bwMode="auto">
          <a:xfrm>
            <a:off x="1395413" y="5953125"/>
            <a:ext cx="206375" cy="96838"/>
          </a:xfrm>
          <a:custGeom>
            <a:avLst/>
            <a:gdLst/>
            <a:ahLst/>
            <a:cxnLst>
              <a:cxn ang="0">
                <a:pos x="130" y="32"/>
              </a:cxn>
              <a:cxn ang="0">
                <a:pos x="94" y="23"/>
              </a:cxn>
              <a:cxn ang="0">
                <a:pos x="130" y="32"/>
              </a:cxn>
            </a:cxnLst>
            <a:rect l="0" t="0" r="r" b="b"/>
            <a:pathLst>
              <a:path w="130" h="61">
                <a:moveTo>
                  <a:pt x="130" y="32"/>
                </a:moveTo>
                <a:cubicBezTo>
                  <a:pt x="110" y="25"/>
                  <a:pt x="0" y="0"/>
                  <a:pt x="94" y="23"/>
                </a:cubicBezTo>
                <a:cubicBezTo>
                  <a:pt x="126" y="55"/>
                  <a:pt x="115" y="61"/>
                  <a:pt x="130" y="32"/>
                </a:cubicBezTo>
                <a:close/>
              </a:path>
            </a:pathLst>
          </a:cu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Freeform 27"/>
          <p:cNvSpPr>
            <a:spLocks/>
          </p:cNvSpPr>
          <p:nvPr/>
        </p:nvSpPr>
        <p:spPr bwMode="auto">
          <a:xfrm>
            <a:off x="552450" y="5189538"/>
            <a:ext cx="1136650" cy="461962"/>
          </a:xfrm>
          <a:custGeom>
            <a:avLst/>
            <a:gdLst/>
            <a:ahLst/>
            <a:cxnLst>
              <a:cxn ang="0">
                <a:pos x="134" y="40"/>
              </a:cxn>
              <a:cxn ang="0">
                <a:pos x="206" y="222"/>
              </a:cxn>
              <a:cxn ang="0">
                <a:pos x="252" y="231"/>
              </a:cxn>
              <a:cxn ang="0">
                <a:pos x="716" y="177"/>
              </a:cxn>
              <a:cxn ang="0">
                <a:pos x="706" y="140"/>
              </a:cxn>
              <a:cxn ang="0">
                <a:pos x="679" y="131"/>
              </a:cxn>
              <a:cxn ang="0">
                <a:pos x="625" y="104"/>
              </a:cxn>
              <a:cxn ang="0">
                <a:pos x="606" y="86"/>
              </a:cxn>
              <a:cxn ang="0">
                <a:pos x="552" y="68"/>
              </a:cxn>
              <a:cxn ang="0">
                <a:pos x="288" y="49"/>
              </a:cxn>
              <a:cxn ang="0">
                <a:pos x="134" y="40"/>
              </a:cxn>
              <a:cxn ang="0">
                <a:pos x="116" y="13"/>
              </a:cxn>
              <a:cxn ang="0">
                <a:pos x="88" y="4"/>
              </a:cxn>
              <a:cxn ang="0">
                <a:pos x="16" y="13"/>
              </a:cxn>
              <a:cxn ang="0">
                <a:pos x="7" y="40"/>
              </a:cxn>
              <a:cxn ang="0">
                <a:pos x="43" y="131"/>
              </a:cxn>
              <a:cxn ang="0">
                <a:pos x="134" y="40"/>
              </a:cxn>
            </a:cxnLst>
            <a:rect l="0" t="0" r="r" b="b"/>
            <a:pathLst>
              <a:path w="716" h="291">
                <a:moveTo>
                  <a:pt x="134" y="40"/>
                </a:moveTo>
                <a:cubicBezTo>
                  <a:pt x="148" y="84"/>
                  <a:pt x="162" y="201"/>
                  <a:pt x="206" y="222"/>
                </a:cubicBezTo>
                <a:cubicBezTo>
                  <a:pt x="220" y="229"/>
                  <a:pt x="237" y="228"/>
                  <a:pt x="252" y="231"/>
                </a:cubicBezTo>
                <a:cubicBezTo>
                  <a:pt x="401" y="228"/>
                  <a:pt x="596" y="291"/>
                  <a:pt x="716" y="177"/>
                </a:cubicBezTo>
                <a:cubicBezTo>
                  <a:pt x="713" y="165"/>
                  <a:pt x="714" y="150"/>
                  <a:pt x="706" y="140"/>
                </a:cubicBezTo>
                <a:cubicBezTo>
                  <a:pt x="700" y="133"/>
                  <a:pt x="687" y="135"/>
                  <a:pt x="679" y="131"/>
                </a:cubicBezTo>
                <a:cubicBezTo>
                  <a:pt x="609" y="96"/>
                  <a:pt x="693" y="127"/>
                  <a:pt x="625" y="104"/>
                </a:cubicBezTo>
                <a:cubicBezTo>
                  <a:pt x="619" y="98"/>
                  <a:pt x="614" y="90"/>
                  <a:pt x="606" y="86"/>
                </a:cubicBezTo>
                <a:cubicBezTo>
                  <a:pt x="589" y="78"/>
                  <a:pt x="552" y="68"/>
                  <a:pt x="552" y="68"/>
                </a:cubicBezTo>
                <a:cubicBezTo>
                  <a:pt x="487" y="0"/>
                  <a:pt x="367" y="46"/>
                  <a:pt x="288" y="49"/>
                </a:cubicBezTo>
                <a:cubicBezTo>
                  <a:pt x="237" y="46"/>
                  <a:pt x="184" y="51"/>
                  <a:pt x="134" y="40"/>
                </a:cubicBezTo>
                <a:cubicBezTo>
                  <a:pt x="123" y="38"/>
                  <a:pt x="125" y="20"/>
                  <a:pt x="116" y="13"/>
                </a:cubicBezTo>
                <a:cubicBezTo>
                  <a:pt x="108" y="7"/>
                  <a:pt x="97" y="7"/>
                  <a:pt x="88" y="4"/>
                </a:cubicBezTo>
                <a:cubicBezTo>
                  <a:pt x="64" y="7"/>
                  <a:pt x="38" y="3"/>
                  <a:pt x="16" y="13"/>
                </a:cubicBezTo>
                <a:cubicBezTo>
                  <a:pt x="7" y="17"/>
                  <a:pt x="7" y="31"/>
                  <a:pt x="7" y="40"/>
                </a:cubicBezTo>
                <a:cubicBezTo>
                  <a:pt x="7" y="117"/>
                  <a:pt x="0" y="102"/>
                  <a:pt x="43" y="131"/>
                </a:cubicBezTo>
                <a:cubicBezTo>
                  <a:pt x="170" y="120"/>
                  <a:pt x="147" y="155"/>
                  <a:pt x="134" y="40"/>
                </a:cubicBezTo>
                <a:close/>
              </a:path>
            </a:pathLst>
          </a:custGeom>
          <a:solidFill>
            <a:srgbClr val="000000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Freeform 28"/>
          <p:cNvSpPr>
            <a:spLocks/>
          </p:cNvSpPr>
          <p:nvPr/>
        </p:nvSpPr>
        <p:spPr bwMode="auto">
          <a:xfrm>
            <a:off x="985838" y="5122863"/>
            <a:ext cx="477837" cy="160337"/>
          </a:xfrm>
          <a:custGeom>
            <a:avLst/>
            <a:gdLst/>
            <a:ahLst/>
            <a:cxnLst>
              <a:cxn ang="0">
                <a:pos x="33" y="101"/>
              </a:cxn>
              <a:cxn ang="0">
                <a:pos x="24" y="10"/>
              </a:cxn>
              <a:cxn ang="0">
                <a:pos x="61" y="0"/>
              </a:cxn>
              <a:cxn ang="0">
                <a:pos x="206" y="10"/>
              </a:cxn>
              <a:cxn ang="0">
                <a:pos x="261" y="28"/>
              </a:cxn>
              <a:cxn ang="0">
                <a:pos x="270" y="101"/>
              </a:cxn>
              <a:cxn ang="0">
                <a:pos x="33" y="101"/>
              </a:cxn>
            </a:cxnLst>
            <a:rect l="0" t="0" r="r" b="b"/>
            <a:pathLst>
              <a:path w="301" h="101">
                <a:moveTo>
                  <a:pt x="33" y="101"/>
                </a:moveTo>
                <a:cubicBezTo>
                  <a:pt x="27" y="82"/>
                  <a:pt x="0" y="34"/>
                  <a:pt x="24" y="10"/>
                </a:cubicBezTo>
                <a:cubicBezTo>
                  <a:pt x="33" y="1"/>
                  <a:pt x="49" y="3"/>
                  <a:pt x="61" y="0"/>
                </a:cubicBezTo>
                <a:cubicBezTo>
                  <a:pt x="109" y="3"/>
                  <a:pt x="158" y="3"/>
                  <a:pt x="206" y="10"/>
                </a:cubicBezTo>
                <a:cubicBezTo>
                  <a:pt x="225" y="13"/>
                  <a:pt x="261" y="28"/>
                  <a:pt x="261" y="28"/>
                </a:cubicBezTo>
                <a:cubicBezTo>
                  <a:pt x="284" y="62"/>
                  <a:pt x="301" y="68"/>
                  <a:pt x="270" y="101"/>
                </a:cubicBezTo>
                <a:cubicBezTo>
                  <a:pt x="157" y="87"/>
                  <a:pt x="153" y="80"/>
                  <a:pt x="33" y="101"/>
                </a:cubicBezTo>
                <a:close/>
              </a:path>
            </a:pathLst>
          </a:custGeom>
          <a:solidFill>
            <a:srgbClr val="000000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Freeform 29"/>
          <p:cNvSpPr>
            <a:spLocks/>
          </p:cNvSpPr>
          <p:nvPr/>
        </p:nvSpPr>
        <p:spPr bwMode="auto">
          <a:xfrm>
            <a:off x="1414463" y="5283200"/>
            <a:ext cx="296862" cy="173038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7" y="27"/>
              </a:cxn>
              <a:cxn ang="0">
                <a:pos x="36" y="0"/>
              </a:cxn>
              <a:cxn ang="0">
                <a:pos x="118" y="27"/>
              </a:cxn>
              <a:cxn ang="0">
                <a:pos x="145" y="36"/>
              </a:cxn>
              <a:cxn ang="0">
                <a:pos x="173" y="109"/>
              </a:cxn>
              <a:cxn ang="0">
                <a:pos x="73" y="45"/>
              </a:cxn>
              <a:cxn ang="0">
                <a:pos x="54" y="27"/>
              </a:cxn>
              <a:cxn ang="0">
                <a:pos x="27" y="18"/>
              </a:cxn>
              <a:cxn ang="0">
                <a:pos x="73" y="63"/>
              </a:cxn>
              <a:cxn ang="0">
                <a:pos x="100" y="54"/>
              </a:cxn>
              <a:cxn ang="0">
                <a:pos x="0" y="18"/>
              </a:cxn>
            </a:cxnLst>
            <a:rect l="0" t="0" r="r" b="b"/>
            <a:pathLst>
              <a:path w="187" h="109">
                <a:moveTo>
                  <a:pt x="0" y="18"/>
                </a:moveTo>
                <a:cubicBezTo>
                  <a:pt x="9" y="21"/>
                  <a:pt x="19" y="31"/>
                  <a:pt x="27" y="27"/>
                </a:cubicBezTo>
                <a:cubicBezTo>
                  <a:pt x="35" y="23"/>
                  <a:pt x="27" y="1"/>
                  <a:pt x="36" y="0"/>
                </a:cubicBezTo>
                <a:cubicBezTo>
                  <a:pt x="37" y="0"/>
                  <a:pt x="104" y="22"/>
                  <a:pt x="118" y="27"/>
                </a:cubicBezTo>
                <a:cubicBezTo>
                  <a:pt x="127" y="30"/>
                  <a:pt x="145" y="36"/>
                  <a:pt x="145" y="36"/>
                </a:cubicBezTo>
                <a:cubicBezTo>
                  <a:pt x="170" y="74"/>
                  <a:pt x="187" y="65"/>
                  <a:pt x="173" y="109"/>
                </a:cubicBezTo>
                <a:cubicBezTo>
                  <a:pt x="141" y="99"/>
                  <a:pt x="96" y="67"/>
                  <a:pt x="73" y="45"/>
                </a:cubicBezTo>
                <a:cubicBezTo>
                  <a:pt x="67" y="39"/>
                  <a:pt x="54" y="27"/>
                  <a:pt x="54" y="27"/>
                </a:cubicBezTo>
                <a:cubicBezTo>
                  <a:pt x="54" y="27"/>
                  <a:pt x="36" y="21"/>
                  <a:pt x="27" y="18"/>
                </a:cubicBezTo>
                <a:cubicBezTo>
                  <a:pt x="42" y="33"/>
                  <a:pt x="58" y="48"/>
                  <a:pt x="73" y="63"/>
                </a:cubicBezTo>
                <a:cubicBezTo>
                  <a:pt x="80" y="70"/>
                  <a:pt x="100" y="54"/>
                  <a:pt x="100" y="54"/>
                </a:cubicBez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Freeform 30"/>
          <p:cNvSpPr>
            <a:spLocks/>
          </p:cNvSpPr>
          <p:nvPr/>
        </p:nvSpPr>
        <p:spPr bwMode="auto">
          <a:xfrm>
            <a:off x="1423988" y="5122863"/>
            <a:ext cx="484187" cy="149225"/>
          </a:xfrm>
          <a:custGeom>
            <a:avLst/>
            <a:gdLst/>
            <a:ahLst/>
            <a:cxnLst>
              <a:cxn ang="0">
                <a:pos x="3" y="73"/>
              </a:cxn>
              <a:cxn ang="0">
                <a:pos x="303" y="0"/>
              </a:cxn>
              <a:cxn ang="0">
                <a:pos x="294" y="37"/>
              </a:cxn>
              <a:cxn ang="0">
                <a:pos x="130" y="64"/>
              </a:cxn>
              <a:cxn ang="0">
                <a:pos x="94" y="73"/>
              </a:cxn>
              <a:cxn ang="0">
                <a:pos x="39" y="91"/>
              </a:cxn>
              <a:cxn ang="0">
                <a:pos x="3" y="73"/>
              </a:cxn>
            </a:cxnLst>
            <a:rect l="0" t="0" r="r" b="b"/>
            <a:pathLst>
              <a:path w="305" h="94">
                <a:moveTo>
                  <a:pt x="3" y="73"/>
                </a:moveTo>
                <a:cubicBezTo>
                  <a:pt x="101" y="40"/>
                  <a:pt x="201" y="14"/>
                  <a:pt x="303" y="0"/>
                </a:cubicBezTo>
                <a:cubicBezTo>
                  <a:pt x="300" y="12"/>
                  <a:pt x="305" y="31"/>
                  <a:pt x="294" y="37"/>
                </a:cubicBezTo>
                <a:cubicBezTo>
                  <a:pt x="292" y="38"/>
                  <a:pt x="139" y="62"/>
                  <a:pt x="130" y="64"/>
                </a:cubicBezTo>
                <a:cubicBezTo>
                  <a:pt x="118" y="66"/>
                  <a:pt x="106" y="69"/>
                  <a:pt x="94" y="73"/>
                </a:cubicBezTo>
                <a:cubicBezTo>
                  <a:pt x="76" y="78"/>
                  <a:pt x="39" y="91"/>
                  <a:pt x="39" y="91"/>
                </a:cubicBezTo>
                <a:cubicBezTo>
                  <a:pt x="0" y="81"/>
                  <a:pt x="3" y="94"/>
                  <a:pt x="3" y="73"/>
                </a:cubicBezTo>
                <a:close/>
              </a:path>
            </a:pathLst>
          </a:custGeom>
          <a:solidFill>
            <a:srgbClr val="000000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6765925" y="3709988"/>
            <a:ext cx="18415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GB" sz="1000">
              <a:latin typeface="Times New Roman" pitchFamily="18" charset="0"/>
            </a:endParaRP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7639050" y="5651500"/>
            <a:ext cx="1841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GB" sz="1400">
              <a:latin typeface="Times New Roman" pitchFamily="18" charset="0"/>
            </a:endParaRPr>
          </a:p>
        </p:txBody>
      </p:sp>
      <p:sp>
        <p:nvSpPr>
          <p:cNvPr id="31778" name="AutoShape 34"/>
          <p:cNvSpPr>
            <a:spLocks noChangeArrowheads="1"/>
          </p:cNvSpPr>
          <p:nvPr/>
        </p:nvSpPr>
        <p:spPr bwMode="auto">
          <a:xfrm>
            <a:off x="7639050" y="5870575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rgbClr val="99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5370513" y="5021263"/>
            <a:ext cx="18415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GB" sz="1000">
              <a:latin typeface="Times New Roman" pitchFamily="18" charset="0"/>
            </a:endParaRPr>
          </a:p>
        </p:txBody>
      </p:sp>
      <p:sp>
        <p:nvSpPr>
          <p:cNvPr id="31780" name="AutoShape 36"/>
          <p:cNvSpPr>
            <a:spLocks noChangeArrowheads="1"/>
          </p:cNvSpPr>
          <p:nvPr/>
        </p:nvSpPr>
        <p:spPr bwMode="auto">
          <a:xfrm>
            <a:off x="5462588" y="5189538"/>
            <a:ext cx="976312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rgbClr val="99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3489325" y="3902075"/>
            <a:ext cx="184150" cy="2143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GB" sz="800">
              <a:latin typeface="Times New Roman" pitchFamily="18" charset="0"/>
            </a:endParaRPr>
          </a:p>
        </p:txBody>
      </p:sp>
      <p:sp>
        <p:nvSpPr>
          <p:cNvPr id="31782" name="AutoShape 38"/>
          <p:cNvSpPr>
            <a:spLocks noChangeArrowheads="1"/>
          </p:cNvSpPr>
          <p:nvPr/>
        </p:nvSpPr>
        <p:spPr bwMode="auto">
          <a:xfrm>
            <a:off x="3224213" y="3954463"/>
            <a:ext cx="976312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rgbClr val="99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4368800" y="6211888"/>
            <a:ext cx="184150" cy="2143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GB" sz="800">
              <a:latin typeface="Times New Roman" pitchFamily="18" charset="0"/>
            </a:endParaRPr>
          </a:p>
        </p:txBody>
      </p:sp>
      <p:sp>
        <p:nvSpPr>
          <p:cNvPr id="31784" name="AutoShape 40"/>
          <p:cNvSpPr>
            <a:spLocks noChangeArrowheads="1"/>
          </p:cNvSpPr>
          <p:nvPr/>
        </p:nvSpPr>
        <p:spPr bwMode="auto">
          <a:xfrm>
            <a:off x="4460875" y="6270625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rgbClr val="99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4276725" y="2446338"/>
            <a:ext cx="184150" cy="2143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GB" sz="800">
              <a:latin typeface="Times New Roman" pitchFamily="18" charset="0"/>
            </a:endParaRPr>
          </a:p>
        </p:txBody>
      </p:sp>
      <p:sp>
        <p:nvSpPr>
          <p:cNvPr id="31786" name="AutoShape 42"/>
          <p:cNvSpPr>
            <a:spLocks noChangeArrowheads="1"/>
          </p:cNvSpPr>
          <p:nvPr/>
        </p:nvSpPr>
        <p:spPr bwMode="auto">
          <a:xfrm>
            <a:off x="3698875" y="2660650"/>
            <a:ext cx="3678238" cy="485775"/>
          </a:xfrm>
          <a:prstGeom prst="leftArrow">
            <a:avLst>
              <a:gd name="adj1" fmla="val 50000"/>
              <a:gd name="adj2" fmla="val 189297"/>
            </a:avLst>
          </a:prstGeom>
          <a:solidFill>
            <a:srgbClr val="0000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Text Box 43"/>
          <p:cNvSpPr txBox="1">
            <a:spLocks noChangeArrowheads="1"/>
          </p:cNvSpPr>
          <p:nvPr/>
        </p:nvSpPr>
        <p:spPr bwMode="auto">
          <a:xfrm>
            <a:off x="4119563" y="2203450"/>
            <a:ext cx="1971438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ATTACK ROUTE</a:t>
            </a:r>
          </a:p>
        </p:txBody>
      </p:sp>
      <p:sp>
        <p:nvSpPr>
          <p:cNvPr id="31788" name="AutoShape 44"/>
          <p:cNvSpPr>
            <a:spLocks noChangeArrowheads="1"/>
          </p:cNvSpPr>
          <p:nvPr/>
        </p:nvSpPr>
        <p:spPr bwMode="auto">
          <a:xfrm>
            <a:off x="2743200" y="3463925"/>
            <a:ext cx="930275" cy="2366963"/>
          </a:xfrm>
          <a:prstGeom prst="curvedRightArrow">
            <a:avLst>
              <a:gd name="adj1" fmla="val 50887"/>
              <a:gd name="adj2" fmla="val 101775"/>
              <a:gd name="adj3" fmla="val 33333"/>
            </a:avLst>
          </a:prstGeom>
          <a:solidFill>
            <a:srgbClr val="0000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9" name="AutoShape 45"/>
          <p:cNvSpPr>
            <a:spLocks noChangeArrowheads="1"/>
          </p:cNvSpPr>
          <p:nvPr/>
        </p:nvSpPr>
        <p:spPr bwMode="auto">
          <a:xfrm>
            <a:off x="4165600" y="5791200"/>
            <a:ext cx="3211513" cy="565150"/>
          </a:xfrm>
          <a:prstGeom prst="rightArrow">
            <a:avLst>
              <a:gd name="adj1" fmla="val 50000"/>
              <a:gd name="adj2" fmla="val 142065"/>
            </a:avLst>
          </a:prstGeom>
          <a:solidFill>
            <a:srgbClr val="0000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85800" y="0"/>
            <a:ext cx="8210395" cy="584775"/>
          </a:xfrm>
          <a:prstGeom prst="rect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TAC  POSNS</a:t>
            </a:r>
            <a:endParaRPr lang="en-US" sz="32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7" name="Picture 40" descr="EMBLEM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8876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0" descr="EMBLEM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5231" y="0"/>
            <a:ext cx="68876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6" grpId="0" animBg="1"/>
      <p:bldP spid="31787" grpId="0" autoUpdateAnimBg="0"/>
      <p:bldP spid="31788" grpId="0" animBg="1"/>
      <p:bldP spid="317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276600"/>
            <a:ext cx="91440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PART I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AH GEN DATA</a:t>
            </a:r>
            <a:endParaRPr lang="en-IN" sz="36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0"/>
            <a:ext cx="9144000" cy="990600"/>
            <a:chOff x="-1" y="0"/>
            <a:chExt cx="9144001" cy="990600"/>
          </a:xfrm>
        </p:grpSpPr>
        <p:sp>
          <p:nvSpPr>
            <p:cNvPr id="98308" name="Title 1"/>
            <p:cNvSpPr txBox="1">
              <a:spLocks/>
            </p:cNvSpPr>
            <p:nvPr/>
          </p:nvSpPr>
          <p:spPr bwMode="auto">
            <a:xfrm>
              <a:off x="685800" y="1"/>
              <a:ext cx="7772400" cy="990599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defTabSz="911225"/>
              <a:r>
                <a:rPr lang="en-US" sz="3200" b="1" u="sng" dirty="0" smtClean="0">
                  <a:solidFill>
                    <a:srgbClr val="FFFF00"/>
                  </a:solidFill>
                </a:rPr>
                <a:t>FWD </a:t>
              </a:r>
              <a:r>
                <a:rPr lang="en-US" sz="3200" b="1" u="sng" dirty="0">
                  <a:solidFill>
                    <a:srgbClr val="FFFF00"/>
                  </a:solidFill>
                </a:rPr>
                <a:t>AREA REARMING AND </a:t>
              </a:r>
              <a:r>
                <a:rPr lang="en-US" sz="3200" b="1" u="sng" dirty="0" smtClean="0">
                  <a:solidFill>
                    <a:srgbClr val="FFFF00"/>
                  </a:solidFill>
                </a:rPr>
                <a:t>REFUELLING PT </a:t>
              </a:r>
              <a:r>
                <a:rPr lang="en-US" sz="3200" b="1" u="sng" dirty="0">
                  <a:solidFill>
                    <a:srgbClr val="FFFF00"/>
                  </a:solidFill>
                </a:rPr>
                <a:t>(FARRP)</a:t>
              </a:r>
            </a:p>
          </p:txBody>
        </p:sp>
        <p:pic>
          <p:nvPicPr>
            <p:cNvPr id="98309" name="Picture 6" descr="EMBLEM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8310" name="Picture 7" descr="EMBLEM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5523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8307" name="TextBox 8"/>
          <p:cNvSpPr txBox="1">
            <a:spLocks noChangeArrowheads="1"/>
          </p:cNvSpPr>
          <p:nvPr/>
        </p:nvSpPr>
        <p:spPr bwMode="auto">
          <a:xfrm>
            <a:off x="152400" y="1730782"/>
            <a:ext cx="89916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  <a:buFont typeface="Arial" charset="0"/>
              <a:buChar char="•"/>
            </a:pPr>
            <a:r>
              <a:rPr lang="en-US" sz="2400" b="1" dirty="0" smtClean="0"/>
              <a:t>Temp </a:t>
            </a:r>
            <a:r>
              <a:rPr lang="en-US" sz="2400" b="1" dirty="0"/>
              <a:t>facilities, transitory in nature, </a:t>
            </a:r>
            <a:r>
              <a:rPr lang="en-US" sz="2400" b="1" dirty="0" err="1" smtClean="0"/>
              <a:t>est</a:t>
            </a:r>
            <a:r>
              <a:rPr lang="en-US" sz="2400" b="1" dirty="0" smtClean="0"/>
              <a:t> </a:t>
            </a:r>
            <a:r>
              <a:rPr lang="en-US" sz="2400" b="1" dirty="0"/>
              <a:t>for a specific duration </a:t>
            </a:r>
            <a:r>
              <a:rPr lang="en-US" sz="2400" b="1" dirty="0" smtClean="0"/>
              <a:t>&amp; msn</a:t>
            </a:r>
            <a:endParaRPr lang="en-US" sz="2400" b="1" dirty="0"/>
          </a:p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</a:pPr>
            <a:endParaRPr lang="en-IN" sz="2400" b="1" dirty="0">
              <a:solidFill>
                <a:srgbClr val="FF0000"/>
              </a:solidFill>
            </a:endParaRPr>
          </a:p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  <a:buFontTx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Manned by AH unit </a:t>
            </a:r>
            <a:r>
              <a:rPr lang="en-US" sz="2400" b="1" dirty="0" err="1" smtClean="0">
                <a:solidFill>
                  <a:srgbClr val="FF0000"/>
                </a:solidFill>
              </a:rPr>
              <a:t>pers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re-sup </a:t>
            </a:r>
            <a:r>
              <a:rPr lang="en-US" sz="2400" b="1" dirty="0">
                <a:solidFill>
                  <a:srgbClr val="FF0000"/>
                </a:solidFill>
              </a:rPr>
              <a:t>by </a:t>
            </a:r>
            <a:r>
              <a:rPr lang="en-US" sz="2400" b="1" dirty="0" smtClean="0">
                <a:solidFill>
                  <a:srgbClr val="FF0000"/>
                </a:solidFill>
              </a:rPr>
              <a:t>sp </a:t>
            </a:r>
            <a:r>
              <a:rPr lang="en-US" sz="2400" b="1" dirty="0" err="1" smtClean="0">
                <a:solidFill>
                  <a:srgbClr val="FF0000"/>
                </a:solidFill>
              </a:rPr>
              <a:t>fmn</a:t>
            </a:r>
            <a:endParaRPr lang="en-US" sz="2400" b="1" dirty="0">
              <a:solidFill>
                <a:srgbClr val="FF0000"/>
              </a:solidFill>
            </a:endParaRPr>
          </a:p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  <a:buFontTx/>
              <a:buChar char="•"/>
            </a:pPr>
            <a:endParaRPr lang="en-IN" sz="2400" b="1" dirty="0">
              <a:solidFill>
                <a:srgbClr val="FF0000"/>
              </a:solidFill>
            </a:endParaRPr>
          </a:p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  <a:buFontTx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Loc </a:t>
            </a:r>
            <a:r>
              <a:rPr lang="en-US" sz="2400" b="1" dirty="0">
                <a:solidFill>
                  <a:srgbClr val="0000FF"/>
                </a:solidFill>
              </a:rPr>
              <a:t>approx 20 -30 </a:t>
            </a:r>
            <a:r>
              <a:rPr lang="en-US" sz="2400" b="1" dirty="0" smtClean="0">
                <a:solidFill>
                  <a:srgbClr val="0000FF"/>
                </a:solidFill>
              </a:rPr>
              <a:t>Km from </a:t>
            </a:r>
            <a:r>
              <a:rPr lang="en-US" sz="2400" b="1" dirty="0">
                <a:solidFill>
                  <a:srgbClr val="0000FF"/>
                </a:solidFill>
              </a:rPr>
              <a:t>border and outside </a:t>
            </a:r>
            <a:r>
              <a:rPr lang="en-US" sz="2400" b="1" dirty="0" smtClean="0">
                <a:solidFill>
                  <a:srgbClr val="0000FF"/>
                </a:solidFill>
              </a:rPr>
              <a:t>med arty </a:t>
            </a:r>
            <a:r>
              <a:rPr lang="en-US" sz="2400" b="1" dirty="0" err="1" smtClean="0">
                <a:solidFill>
                  <a:srgbClr val="0000FF"/>
                </a:solidFill>
              </a:rPr>
              <a:t>rg</a:t>
            </a:r>
            <a:endParaRPr lang="en-US" sz="2400" b="1" dirty="0">
              <a:solidFill>
                <a:srgbClr val="0000FF"/>
              </a:solidFill>
            </a:endParaRPr>
          </a:p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  <a:buFontTx/>
              <a:buChar char="•"/>
            </a:pPr>
            <a:endParaRPr lang="en-US" sz="2400" b="1" dirty="0">
              <a:solidFill>
                <a:srgbClr val="0000FF"/>
              </a:solidFill>
            </a:endParaRPr>
          </a:p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  <a:buFontTx/>
              <a:buChar char="•"/>
            </a:pPr>
            <a:r>
              <a:rPr lang="en-US" sz="2400" b="1" dirty="0"/>
              <a:t>Size based on </a:t>
            </a:r>
            <a:r>
              <a:rPr lang="en-US" sz="2400" b="1" dirty="0" err="1" smtClean="0"/>
              <a:t>reqmt</a:t>
            </a:r>
            <a:r>
              <a:rPr lang="en-US" sz="2400" b="1" dirty="0" smtClean="0"/>
              <a:t> </a:t>
            </a:r>
            <a:r>
              <a:rPr lang="en-US" sz="2400" b="1" dirty="0"/>
              <a:t>- for five AH and three Scout </a:t>
            </a:r>
            <a:r>
              <a:rPr lang="en-US" sz="2400" b="1" dirty="0" err="1" smtClean="0"/>
              <a:t>heptrs</a:t>
            </a:r>
            <a:r>
              <a:rPr lang="en-US" sz="2400" b="1" dirty="0" smtClean="0"/>
              <a:t> </a:t>
            </a:r>
            <a:r>
              <a:rPr lang="en-US" sz="2400" b="1" dirty="0"/>
              <a:t>size is1.5 Km X 1.5 Km </a:t>
            </a:r>
            <a:endParaRPr lang="en-IN" sz="2400" b="1" dirty="0"/>
          </a:p>
          <a:p>
            <a:pPr marL="285750" lvl="1" indent="-285750" defTabSz="1422400">
              <a:lnSpc>
                <a:spcPct val="90000"/>
              </a:lnSpc>
              <a:spcAft>
                <a:spcPct val="15000"/>
              </a:spcAft>
              <a:buFontTx/>
              <a:buChar char="•"/>
            </a:pPr>
            <a:endParaRPr lang="en-US" sz="2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17" name="Rectangle 9"/>
          <p:cNvSpPr>
            <a:spLocks noChangeArrowheads="1"/>
          </p:cNvSpPr>
          <p:nvPr/>
        </p:nvSpPr>
        <p:spPr bwMode="auto">
          <a:xfrm>
            <a:off x="6553200" y="4572000"/>
            <a:ext cx="1905000" cy="13716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000" b="1" dirty="0"/>
              <a:t>FUEL </a:t>
            </a:r>
          </a:p>
          <a:p>
            <a:pPr algn="ctr" eaLnBrk="0" hangingPunct="0"/>
            <a:r>
              <a:rPr lang="en-US" sz="2000" b="1" dirty="0"/>
              <a:t>BOWSERS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914400"/>
            <a:ext cx="2606675" cy="1792288"/>
            <a:chOff x="60325" y="1331913"/>
            <a:chExt cx="2606675" cy="1792287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990600" y="2057401"/>
              <a:ext cx="1676400" cy="99059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b="1" dirty="0">
                  <a:latin typeface="Arial" pitchFamily="34" charset="0"/>
                  <a:cs typeface="Arial" pitchFamily="34" charset="0"/>
                </a:rPr>
                <a:t>H</a:t>
              </a:r>
            </a:p>
          </p:txBody>
        </p:sp>
        <p:sp>
          <p:nvSpPr>
            <p:cNvPr id="99368" name="Line 11"/>
            <p:cNvSpPr>
              <a:spLocks noChangeShapeType="1"/>
            </p:cNvSpPr>
            <p:nvPr/>
          </p:nvSpPr>
          <p:spPr bwMode="auto">
            <a:xfrm>
              <a:off x="990600" y="1828800"/>
              <a:ext cx="1676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9" name="Text Box 12"/>
            <p:cNvSpPr txBox="1">
              <a:spLocks noChangeArrowheads="1"/>
            </p:cNvSpPr>
            <p:nvPr/>
          </p:nvSpPr>
          <p:spPr bwMode="auto">
            <a:xfrm>
              <a:off x="1355725" y="1331913"/>
              <a:ext cx="692150" cy="3667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25 M</a:t>
              </a:r>
            </a:p>
          </p:txBody>
        </p:sp>
        <p:sp>
          <p:nvSpPr>
            <p:cNvPr id="99370" name="Line 13"/>
            <p:cNvSpPr>
              <a:spLocks noChangeShapeType="1"/>
            </p:cNvSpPr>
            <p:nvPr/>
          </p:nvSpPr>
          <p:spPr bwMode="auto">
            <a:xfrm>
              <a:off x="685800" y="2057400"/>
              <a:ext cx="0" cy="1066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1" name="Text Box 14"/>
            <p:cNvSpPr txBox="1">
              <a:spLocks noChangeArrowheads="1"/>
            </p:cNvSpPr>
            <p:nvPr/>
          </p:nvSpPr>
          <p:spPr bwMode="auto">
            <a:xfrm>
              <a:off x="60325" y="2246313"/>
              <a:ext cx="692150" cy="3667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15 M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400800" y="3048000"/>
            <a:ext cx="2438400" cy="1447800"/>
            <a:chOff x="6629400" y="2743200"/>
            <a:chExt cx="2438400" cy="1447800"/>
          </a:xfrm>
        </p:grpSpPr>
        <p:sp>
          <p:nvSpPr>
            <p:cNvPr id="87073" name="Rectangle 15"/>
            <p:cNvSpPr>
              <a:spLocks noChangeArrowheads="1"/>
            </p:cNvSpPr>
            <p:nvPr/>
          </p:nvSpPr>
          <p:spPr bwMode="auto">
            <a:xfrm>
              <a:off x="6781800" y="2743200"/>
              <a:ext cx="2057400" cy="609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OPS 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  <a:p>
              <a:pPr algn="ctr" eaLnBrk="0" hangingPunct="0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ROOM</a:t>
              </a:r>
            </a:p>
          </p:txBody>
        </p:sp>
        <p:sp>
          <p:nvSpPr>
            <p:cNvPr id="87074" name="Rectangle 16"/>
            <p:cNvSpPr>
              <a:spLocks noChangeArrowheads="1"/>
            </p:cNvSpPr>
            <p:nvPr/>
          </p:nvSpPr>
          <p:spPr bwMode="auto">
            <a:xfrm>
              <a:off x="6629400" y="3505200"/>
              <a:ext cx="2438400" cy="685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TECH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  <a:p>
              <a:pPr algn="ctr" eaLnBrk="0" hangingPunct="0">
                <a:defRPr/>
              </a:pPr>
              <a:r>
                <a:rPr lang="en-US" sz="2000" b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ACCN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629400" y="6099175"/>
            <a:ext cx="2219325" cy="758825"/>
            <a:chOff x="6477000" y="1244600"/>
            <a:chExt cx="2219325" cy="758825"/>
          </a:xfrm>
        </p:grpSpPr>
        <p:sp>
          <p:nvSpPr>
            <p:cNvPr id="87067" name="Rectangle 17"/>
            <p:cNvSpPr>
              <a:spLocks noChangeArrowheads="1"/>
            </p:cNvSpPr>
            <p:nvPr/>
          </p:nvSpPr>
          <p:spPr bwMode="auto">
            <a:xfrm>
              <a:off x="6477000" y="1371600"/>
              <a:ext cx="152400" cy="152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62" name="Text Box 18"/>
            <p:cNvSpPr txBox="1">
              <a:spLocks noChangeArrowheads="1"/>
            </p:cNvSpPr>
            <p:nvPr/>
          </p:nvSpPr>
          <p:spPr bwMode="auto">
            <a:xfrm>
              <a:off x="6705600" y="1244600"/>
              <a:ext cx="188595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TARMAC / ATW</a:t>
              </a:r>
            </a:p>
          </p:txBody>
        </p:sp>
        <p:sp>
          <p:nvSpPr>
            <p:cNvPr id="99363" name="Rectangle 19"/>
            <p:cNvSpPr>
              <a:spLocks noChangeArrowheads="1"/>
            </p:cNvSpPr>
            <p:nvPr/>
          </p:nvSpPr>
          <p:spPr bwMode="auto">
            <a:xfrm>
              <a:off x="6477000" y="17526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9364" name="Text Box 21"/>
            <p:cNvSpPr txBox="1">
              <a:spLocks noChangeArrowheads="1"/>
            </p:cNvSpPr>
            <p:nvPr/>
          </p:nvSpPr>
          <p:spPr bwMode="auto">
            <a:xfrm>
              <a:off x="6765925" y="1636713"/>
              <a:ext cx="1930400" cy="3667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/>
                <a:t>STAB SOIL</a:t>
              </a:r>
            </a:p>
          </p:txBody>
        </p:sp>
      </p:grpSp>
      <p:sp>
        <p:nvSpPr>
          <p:cNvPr id="79895" name="Rectangle 23"/>
          <p:cNvSpPr>
            <a:spLocks noChangeArrowheads="1"/>
          </p:cNvSpPr>
          <p:nvPr/>
        </p:nvSpPr>
        <p:spPr bwMode="auto">
          <a:xfrm>
            <a:off x="990600" y="4495800"/>
            <a:ext cx="1981200" cy="1371600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000" b="1" dirty="0" smtClean="0"/>
              <a:t>AMN</a:t>
            </a:r>
            <a:endParaRPr lang="en-US" sz="2000" b="1" dirty="0"/>
          </a:p>
          <a:p>
            <a:pPr algn="ctr" eaLnBrk="0" hangingPunct="0"/>
            <a:r>
              <a:rPr lang="en-US" sz="2000" b="1" dirty="0"/>
              <a:t> </a:t>
            </a:r>
            <a:r>
              <a:rPr lang="en-US" sz="2000" b="1" dirty="0" smtClean="0"/>
              <a:t>VEHS</a:t>
            </a:r>
            <a:endParaRPr lang="en-US" sz="2000" b="1" dirty="0"/>
          </a:p>
        </p:txBody>
      </p:sp>
      <p:sp>
        <p:nvSpPr>
          <p:cNvPr id="80905" name="Rectangle 24"/>
          <p:cNvSpPr>
            <a:spLocks noChangeArrowheads="1"/>
          </p:cNvSpPr>
          <p:nvPr/>
        </p:nvSpPr>
        <p:spPr bwMode="auto">
          <a:xfrm>
            <a:off x="2971800" y="5105400"/>
            <a:ext cx="381000" cy="2286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80906" name="Rectangle 25"/>
          <p:cNvSpPr>
            <a:spLocks noChangeArrowheads="1"/>
          </p:cNvSpPr>
          <p:nvPr/>
        </p:nvSpPr>
        <p:spPr bwMode="auto">
          <a:xfrm>
            <a:off x="6172200" y="5105400"/>
            <a:ext cx="381000" cy="2286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b="1"/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2286000" y="2438400"/>
            <a:ext cx="3957638" cy="3925888"/>
            <a:chOff x="2270125" y="2703513"/>
            <a:chExt cx="3957638" cy="3925887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2270125" y="2703513"/>
              <a:ext cx="3957638" cy="3925887"/>
              <a:chOff x="2270125" y="2703513"/>
              <a:chExt cx="3957639" cy="3925887"/>
            </a:xfrm>
          </p:grpSpPr>
          <p:sp>
            <p:nvSpPr>
              <p:cNvPr id="99350" name="Text Box 4"/>
              <p:cNvSpPr txBox="1">
                <a:spLocks noChangeArrowheads="1"/>
              </p:cNvSpPr>
              <p:nvPr/>
            </p:nvSpPr>
            <p:spPr bwMode="auto">
              <a:xfrm>
                <a:off x="4235450" y="2703513"/>
                <a:ext cx="692150" cy="3667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/>
                  <a:t>75 M</a:t>
                </a:r>
              </a:p>
            </p:txBody>
          </p:sp>
          <p:sp>
            <p:nvSpPr>
              <p:cNvPr id="99351" name="Text Box 5"/>
              <p:cNvSpPr txBox="1">
                <a:spLocks noChangeArrowheads="1"/>
              </p:cNvSpPr>
              <p:nvPr/>
            </p:nvSpPr>
            <p:spPr bwMode="auto">
              <a:xfrm>
                <a:off x="2270125" y="3846513"/>
                <a:ext cx="819150" cy="3667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/>
                  <a:t>150 M</a:t>
                </a:r>
              </a:p>
            </p:txBody>
          </p:sp>
          <p:grpSp>
            <p:nvGrpSpPr>
              <p:cNvPr id="8" name="Group 3"/>
              <p:cNvGrpSpPr>
                <a:grpSpLocks/>
              </p:cNvGrpSpPr>
              <p:nvPr/>
            </p:nvGrpSpPr>
            <p:grpSpPr bwMode="auto">
              <a:xfrm>
                <a:off x="3159125" y="3276600"/>
                <a:ext cx="3068639" cy="3352800"/>
                <a:chOff x="3159125" y="3276600"/>
                <a:chExt cx="3068639" cy="3352800"/>
              </a:xfrm>
            </p:grpSpPr>
            <p:sp>
              <p:nvSpPr>
                <p:cNvPr id="99353" name="Line 6"/>
                <p:cNvSpPr>
                  <a:spLocks noChangeShapeType="1"/>
                </p:cNvSpPr>
                <p:nvPr/>
              </p:nvSpPr>
              <p:spPr bwMode="auto">
                <a:xfrm>
                  <a:off x="3352800" y="3276600"/>
                  <a:ext cx="2819400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354" name="Line 7"/>
                <p:cNvSpPr>
                  <a:spLocks noChangeShapeType="1"/>
                </p:cNvSpPr>
                <p:nvPr/>
              </p:nvSpPr>
              <p:spPr bwMode="auto">
                <a:xfrm>
                  <a:off x="3159125" y="3429000"/>
                  <a:ext cx="0" cy="320040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" name="Group 26"/>
                <p:cNvGrpSpPr>
                  <a:grpSpLocks/>
                </p:cNvGrpSpPr>
                <p:nvPr/>
              </p:nvGrpSpPr>
              <p:grpSpPr bwMode="auto">
                <a:xfrm>
                  <a:off x="3352801" y="3429000"/>
                  <a:ext cx="2874963" cy="3124200"/>
                  <a:chOff x="2112" y="2160"/>
                  <a:chExt cx="1811" cy="1968"/>
                </a:xfrm>
              </p:grpSpPr>
              <p:sp>
                <p:nvSpPr>
                  <p:cNvPr id="99356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160"/>
                    <a:ext cx="1776" cy="1968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IN" sz="1400" b="1"/>
                  </a:p>
                </p:txBody>
              </p:sp>
              <p:sp>
                <p:nvSpPr>
                  <p:cNvPr id="79900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768" cy="864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 eaLnBrk="0" fontAlgn="auto" hangingPunct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3200" b="1" dirty="0">
                        <a:latin typeface="Arial" pitchFamily="34" charset="0"/>
                        <a:cs typeface="Arial" pitchFamily="34" charset="0"/>
                      </a:rPr>
                      <a:t>H</a:t>
                    </a:r>
                  </a:p>
                </p:txBody>
              </p:sp>
              <p:sp>
                <p:nvSpPr>
                  <p:cNvPr id="99358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2525"/>
                    <a:ext cx="768" cy="29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accent1"/>
                    </a:solidFill>
                    <a:round/>
                    <a:headEnd type="triangle" w="sm" len="sm"/>
                    <a:tailEnd type="triangl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359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04" y="2352"/>
                    <a:ext cx="364" cy="192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/>
                      <a:t>50 M</a:t>
                    </a:r>
                  </a:p>
                </p:txBody>
              </p:sp>
              <p:sp>
                <p:nvSpPr>
                  <p:cNvPr id="99360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94" y="2928"/>
                    <a:ext cx="429" cy="194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/>
                      <a:t>100 M</a:t>
                    </a:r>
                  </a:p>
                </p:txBody>
              </p:sp>
            </p:grpSp>
          </p:grpSp>
        </p:grp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915694" y="4990306"/>
              <a:ext cx="12954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-1" y="0"/>
            <a:chExt cx="9144001" cy="685800"/>
          </a:xfrm>
        </p:grpSpPr>
        <p:sp>
          <p:nvSpPr>
            <p:cNvPr id="99345" name="Title 1"/>
            <p:cNvSpPr txBox="1">
              <a:spLocks/>
            </p:cNvSpPr>
            <p:nvPr/>
          </p:nvSpPr>
          <p:spPr bwMode="auto">
            <a:xfrm>
              <a:off x="685800" y="1"/>
              <a:ext cx="7772400" cy="685799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defTabSz="911225"/>
              <a:r>
                <a:rPr lang="en-US" sz="3200" b="1" u="sng" dirty="0">
                  <a:solidFill>
                    <a:srgbClr val="FFFF00"/>
                  </a:solidFill>
                </a:rPr>
                <a:t>FARRP</a:t>
              </a:r>
            </a:p>
          </p:txBody>
        </p:sp>
        <p:pic>
          <p:nvPicPr>
            <p:cNvPr id="99346" name="Picture 40" descr="EMBLEM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9347" name="Picture 41" descr="EMBLEM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5523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6248400" y="914400"/>
            <a:ext cx="2606675" cy="1792288"/>
            <a:chOff x="60325" y="1331913"/>
            <a:chExt cx="2606675" cy="1792287"/>
          </a:xfrm>
        </p:grpSpPr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990600" y="2057401"/>
              <a:ext cx="1676400" cy="99059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b="1" dirty="0">
                  <a:latin typeface="Arial" pitchFamily="34" charset="0"/>
                  <a:cs typeface="Arial" pitchFamily="34" charset="0"/>
                </a:rPr>
                <a:t>H</a:t>
              </a:r>
            </a:p>
          </p:txBody>
        </p:sp>
        <p:sp>
          <p:nvSpPr>
            <p:cNvPr id="99341" name="Line 11"/>
            <p:cNvSpPr>
              <a:spLocks noChangeShapeType="1"/>
            </p:cNvSpPr>
            <p:nvPr/>
          </p:nvSpPr>
          <p:spPr bwMode="auto">
            <a:xfrm>
              <a:off x="990600" y="1828800"/>
              <a:ext cx="1676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2" name="Text Box 12"/>
            <p:cNvSpPr txBox="1">
              <a:spLocks noChangeArrowheads="1"/>
            </p:cNvSpPr>
            <p:nvPr/>
          </p:nvSpPr>
          <p:spPr bwMode="auto">
            <a:xfrm>
              <a:off x="1355725" y="1331913"/>
              <a:ext cx="692150" cy="3667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25 M</a:t>
              </a:r>
            </a:p>
          </p:txBody>
        </p:sp>
        <p:sp>
          <p:nvSpPr>
            <p:cNvPr id="99343" name="Line 13"/>
            <p:cNvSpPr>
              <a:spLocks noChangeShapeType="1"/>
            </p:cNvSpPr>
            <p:nvPr/>
          </p:nvSpPr>
          <p:spPr bwMode="auto">
            <a:xfrm>
              <a:off x="685800" y="2057400"/>
              <a:ext cx="0" cy="1066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4" name="Text Box 14"/>
            <p:cNvSpPr txBox="1">
              <a:spLocks noChangeArrowheads="1"/>
            </p:cNvSpPr>
            <p:nvPr/>
          </p:nvSpPr>
          <p:spPr bwMode="auto">
            <a:xfrm>
              <a:off x="60325" y="2246313"/>
              <a:ext cx="692150" cy="3667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15 M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7" grpId="0" animBg="1"/>
      <p:bldP spid="79895" grpId="0" animBg="1"/>
      <p:bldP spid="80905" grpId="0" animBg="1"/>
      <p:bldP spid="8090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itle 1"/>
          <p:cNvSpPr txBox="1">
            <a:spLocks/>
          </p:cNvSpPr>
          <p:nvPr/>
        </p:nvSpPr>
        <p:spPr bwMode="auto">
          <a:xfrm>
            <a:off x="685800" y="0"/>
            <a:ext cx="7772400" cy="762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1225"/>
            <a:r>
              <a:rPr lang="en-US" sz="3200" b="1" u="sng" dirty="0">
                <a:solidFill>
                  <a:srgbClr val="FFFF00"/>
                </a:solidFill>
              </a:rPr>
              <a:t>AIR SPACE </a:t>
            </a:r>
            <a:r>
              <a:rPr lang="en-US" sz="3200" b="1" u="sng" dirty="0" smtClean="0">
                <a:solidFill>
                  <a:srgbClr val="FFFF00"/>
                </a:solidFill>
              </a:rPr>
              <a:t>MGT</a:t>
            </a:r>
            <a:endParaRPr lang="en-US" sz="3200" b="1" u="sng" dirty="0">
              <a:solidFill>
                <a:srgbClr val="FFFF00"/>
              </a:solidFill>
            </a:endParaRPr>
          </a:p>
        </p:txBody>
      </p:sp>
      <p:pic>
        <p:nvPicPr>
          <p:cNvPr id="97285" name="Picture 7" descr="EMBLE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89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6" name="Picture 8" descr="EMBLE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5025" y="0"/>
            <a:ext cx="6889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09600" y="1066800"/>
            <a:ext cx="5715000" cy="3581401"/>
            <a:chOff x="-371633" y="950694"/>
            <a:chExt cx="3508612" cy="5586595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-278070" y="1024984"/>
              <a:ext cx="3415049" cy="5512304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-371633" y="950694"/>
              <a:ext cx="3508612" cy="5586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6012" tIns="96012" rIns="128016" bIns="144018" spcCol="1270"/>
            <a:lstStyle/>
            <a:p>
              <a:pPr marL="171450" lvl="1" indent="-171450" defTabSz="800100">
                <a:spcAft>
                  <a:spcPts val="600"/>
                </a:spcAft>
                <a:defRPr/>
              </a:pPr>
              <a:r>
                <a:rPr lang="en-US" sz="2400" b="1" u="sng" dirty="0">
                  <a:latin typeface="Arial" pitchFamily="34" charset="0"/>
                  <a:cs typeface="Arial" pitchFamily="34" charset="0"/>
                </a:rPr>
                <a:t>Users of Air Space</a:t>
              </a:r>
              <a:endParaRPr lang="en-US" sz="24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pPr marL="171450" lvl="1" indent="-171450" defTabSz="800100">
                <a:spcAft>
                  <a:spcPts val="600"/>
                </a:spcAft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  - Army Aviation </a:t>
              </a:r>
              <a:r>
                <a:rPr lang="en-US" sz="2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ac</a:t>
              </a:r>
              <a:endParaRPr lang="en-US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  <a:p>
              <a:pPr marL="171450" lvl="1" indent="-171450" defTabSz="800100">
                <a:spcAft>
                  <a:spcPts val="600"/>
                </a:spcAft>
                <a:defRPr/>
              </a:pPr>
              <a:r>
                <a:rPr lang="en-US" sz="24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   - Air Force </a:t>
              </a:r>
              <a:r>
                <a:rPr lang="en-US" sz="240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ac</a:t>
              </a:r>
              <a:endPara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marL="171450" lvl="1" indent="-171450" defTabSz="800100">
                <a:spcAft>
                  <a:spcPts val="600"/>
                </a:spcAft>
                <a:defRPr/>
              </a:pPr>
              <a:r>
                <a:rPr lang="en-US" sz="2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-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Fd</a:t>
              </a:r>
              <a:r>
                <a:rPr lang="en-US" sz="2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Arty </a:t>
              </a:r>
              <a:endPara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marL="171450" lvl="1" indent="-171450" defTabSz="800100">
                <a:spcAft>
                  <a:spcPts val="600"/>
                </a:spcAft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  - </a:t>
              </a:r>
              <a:r>
                <a:rPr lang="en-US" sz="2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AD Arty</a:t>
              </a:r>
              <a:endParaRPr lang="en-US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  <a:p>
              <a:pPr marL="171450" lvl="1" indent="-171450" defTabSz="800100">
                <a:spcAft>
                  <a:spcPts val="600"/>
                </a:spcAft>
                <a:defRPr/>
              </a:pPr>
              <a:r>
                <a:rPr lang="en-US" sz="24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   - Remote Piloted </a:t>
              </a:r>
              <a:r>
                <a:rPr lang="en-US" sz="2400" b="1" dirty="0" err="1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Vehs</a:t>
              </a:r>
              <a:r>
                <a:rPr lang="en-US" sz="240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 / </a:t>
              </a:r>
              <a:r>
                <a:rPr lang="en-US" sz="24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UAVs</a:t>
              </a:r>
            </a:p>
            <a:p>
              <a:pPr marL="171450" lvl="1" indent="-171450" defTabSz="800100">
                <a:spcAft>
                  <a:spcPts val="600"/>
                </a:spcAft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  </a:t>
              </a:r>
              <a:r>
                <a:rPr lang="en-US" sz="2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 Hostile </a:t>
              </a:r>
              <a:r>
                <a:rPr lang="en-US" sz="2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Air Activities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4801" y="4724400"/>
            <a:ext cx="7391399" cy="1752600"/>
            <a:chOff x="-229116" y="1143848"/>
            <a:chExt cx="3476032" cy="5849667"/>
          </a:xfrm>
        </p:grpSpPr>
        <p:sp>
          <p:nvSpPr>
            <p:cNvPr id="11" name="Rectangle 10"/>
            <p:cNvSpPr/>
            <p:nvPr/>
          </p:nvSpPr>
          <p:spPr>
            <a:xfrm>
              <a:off x="-171183" y="1143848"/>
              <a:ext cx="3302231" cy="483233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-229116" y="1143848"/>
              <a:ext cx="3476032" cy="5849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6012" tIns="96012" rIns="128016" bIns="144018" spcCol="1270"/>
            <a:lstStyle/>
            <a:p>
              <a:pPr marL="171450" lvl="1" indent="-171450" defTabSz="800100">
                <a:spcAft>
                  <a:spcPts val="600"/>
                </a:spcAft>
                <a:defRPr/>
              </a:pPr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   </a:t>
              </a:r>
              <a:r>
                <a:rPr lang="en-US" sz="2400" b="1" u="sng" dirty="0" smtClean="0">
                  <a:latin typeface="Arial" pitchFamily="34" charset="0"/>
                  <a:cs typeface="Arial" pitchFamily="34" charset="0"/>
                </a:rPr>
                <a:t>Air </a:t>
              </a:r>
              <a:r>
                <a:rPr lang="en-US" sz="2400" b="1" u="sng" dirty="0">
                  <a:latin typeface="Arial" pitchFamily="34" charset="0"/>
                  <a:cs typeface="Arial" pitchFamily="34" charset="0"/>
                </a:rPr>
                <a:t>Space </a:t>
              </a:r>
              <a:r>
                <a:rPr lang="en-US" sz="2400" b="1" u="sng" dirty="0" smtClean="0">
                  <a:latin typeface="Arial" pitchFamily="34" charset="0"/>
                  <a:cs typeface="Arial" pitchFamily="34" charset="0"/>
                </a:rPr>
                <a:t>Mgt Cont Org </a:t>
              </a:r>
              <a:r>
                <a:rPr lang="en-US" sz="2400" b="1" u="sng" dirty="0">
                  <a:latin typeface="Arial" pitchFamily="34" charset="0"/>
                  <a:cs typeface="Arial" pitchFamily="34" charset="0"/>
                </a:rPr>
                <a:t>in Tactical Battle Area</a:t>
              </a:r>
            </a:p>
            <a:p>
              <a:pPr marL="171450" lvl="1" indent="-171450" defTabSz="800100">
                <a:spcAft>
                  <a:spcPts val="600"/>
                </a:spcAft>
                <a:defRPr/>
              </a:pPr>
              <a:r>
                <a:rPr lang="en-US" sz="2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2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</a:t>
              </a:r>
              <a:r>
                <a:rPr lang="en-US" sz="2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 Corps HQ – Joint Air </a:t>
              </a:r>
              <a:r>
                <a:rPr lang="en-US" sz="2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Def 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Centre (JADC)</a:t>
              </a:r>
            </a:p>
            <a:p>
              <a:pPr marL="171450" lvl="1" indent="-171450" defTabSz="800100">
                <a:spcAft>
                  <a:spcPts val="600"/>
                </a:spcAft>
                <a:defRPr/>
              </a:pPr>
              <a:r>
                <a:rPr lang="en-US" sz="2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2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sz="24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- Div HQ – Air Space </a:t>
              </a:r>
              <a:r>
                <a:rPr lang="en-US" sz="240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Mgt </a:t>
              </a:r>
              <a:r>
                <a:rPr lang="en-US" sz="24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Cell (ASMC)</a:t>
              </a:r>
              <a:endParaRPr lang="en-IN" sz="2400" b="1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-1" y="0"/>
            <a:chExt cx="9144001" cy="685800"/>
          </a:xfrm>
        </p:grpSpPr>
        <p:sp>
          <p:nvSpPr>
            <p:cNvPr id="91145" name="Title 1"/>
            <p:cNvSpPr txBox="1">
              <a:spLocks/>
            </p:cNvSpPr>
            <p:nvPr/>
          </p:nvSpPr>
          <p:spPr bwMode="auto">
            <a:xfrm>
              <a:off x="685800" y="1"/>
              <a:ext cx="7772400" cy="685799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3200" b="1" u="sng" dirty="0" smtClean="0">
                  <a:solidFill>
                    <a:srgbClr val="FFFF00"/>
                  </a:solidFill>
                </a:rPr>
                <a:t>FLT </a:t>
              </a:r>
              <a:r>
                <a:rPr lang="en-US" sz="3200" b="1" u="sng" dirty="0">
                  <a:solidFill>
                    <a:srgbClr val="FFFF00"/>
                  </a:solidFill>
                </a:rPr>
                <a:t>MODES</a:t>
              </a:r>
            </a:p>
          </p:txBody>
        </p:sp>
        <p:pic>
          <p:nvPicPr>
            <p:cNvPr id="91146" name="Picture 5" descr="EMBLEM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147" name="Picture 6" descr="EMBLEM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5523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6"/>
          <p:cNvGrpSpPr/>
          <p:nvPr/>
        </p:nvGrpSpPr>
        <p:grpSpPr>
          <a:xfrm>
            <a:off x="2895600" y="956617"/>
            <a:ext cx="2670640" cy="872183"/>
            <a:chOff x="2716529" y="270818"/>
            <a:chExt cx="2670640" cy="1024582"/>
          </a:xfrm>
          <a:scene3d>
            <a:camera prst="orthographicFront"/>
            <a:lightRig rig="flat" dir="t"/>
          </a:scene3d>
        </p:grpSpPr>
        <p:sp>
          <p:nvSpPr>
            <p:cNvPr id="15" name="Rectangle 14"/>
            <p:cNvSpPr/>
            <p:nvPr/>
          </p:nvSpPr>
          <p:spPr>
            <a:xfrm>
              <a:off x="2716529" y="270818"/>
              <a:ext cx="2561456" cy="1024582"/>
            </a:xfrm>
            <a:prstGeom prst="rect">
              <a:avLst/>
            </a:prstGeom>
            <a:solidFill>
              <a:srgbClr val="FF0000"/>
            </a:solidFill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2825713" y="270818"/>
              <a:ext cx="2561456" cy="102458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0688" tIns="97536" rIns="170688" bIns="97536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b="1" u="sng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Contour Flying</a:t>
              </a:r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  </a:t>
              </a:r>
              <a:endPara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5872052" y="838200"/>
            <a:ext cx="3043348" cy="990600"/>
            <a:chOff x="5486394" y="228601"/>
            <a:chExt cx="3083295" cy="1233318"/>
          </a:xfrm>
          <a:scene3d>
            <a:camera prst="orthographicFront"/>
            <a:lightRig rig="flat" dir="t"/>
          </a:scene3d>
        </p:grpSpPr>
        <p:sp>
          <p:nvSpPr>
            <p:cNvPr id="13" name="Rectangle 12"/>
            <p:cNvSpPr/>
            <p:nvPr/>
          </p:nvSpPr>
          <p:spPr>
            <a:xfrm>
              <a:off x="5486394" y="378317"/>
              <a:ext cx="3083295" cy="1068876"/>
            </a:xfrm>
            <a:prstGeom prst="rect">
              <a:avLst/>
            </a:prstGeom>
            <a:solidFill>
              <a:srgbClr val="FF0000"/>
            </a:solidFill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3">
                <a:hueOff val="5625132"/>
                <a:satOff val="-8440"/>
                <a:lumOff val="-1373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5486394" y="228601"/>
              <a:ext cx="3083295" cy="123331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2240" tIns="81280" rIns="142240" bIns="81280" spcCol="1270" anchor="ctr"/>
            <a:lstStyle/>
            <a:p>
              <a:pPr algn="ctr"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b="1" u="sng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Nap of Earth</a:t>
              </a:r>
              <a:endPara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28600" y="887105"/>
            <a:ext cx="2449389" cy="941696"/>
            <a:chOff x="196992" y="228601"/>
            <a:chExt cx="2449389" cy="1072577"/>
          </a:xfrm>
          <a:scene3d>
            <a:camera prst="orthographicFront"/>
            <a:lightRig rig="flat" dir="t"/>
          </a:scene3d>
        </p:grpSpPr>
        <p:sp>
          <p:nvSpPr>
            <p:cNvPr id="11" name="Rectangle 10"/>
            <p:cNvSpPr/>
            <p:nvPr/>
          </p:nvSpPr>
          <p:spPr>
            <a:xfrm>
              <a:off x="196992" y="321423"/>
              <a:ext cx="2449389" cy="979755"/>
            </a:xfrm>
            <a:prstGeom prst="rect">
              <a:avLst/>
            </a:prstGeom>
            <a:solidFill>
              <a:srgbClr val="FF0000"/>
            </a:solidFill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3">
                <a:hueOff val="11250264"/>
                <a:satOff val="-16880"/>
                <a:lumOff val="-2745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196992" y="228601"/>
              <a:ext cx="2449389" cy="107257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0688" tIns="97536" rIns="170688" bIns="97536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b="1" u="sng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Low Flying</a:t>
              </a:r>
              <a:endParaRPr lang="en-IN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743200" y="1981200"/>
            <a:ext cx="2971800" cy="386214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/>
            <a:lightRig rig="fla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2682" tIns="122682" rIns="163576" bIns="184023" spcCol="1270"/>
          <a:lstStyle/>
          <a:p>
            <a:pPr marL="0" lvl="1" defTabSz="102235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Constant 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speed but varying 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alt 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conforming to “</a:t>
            </a:r>
            <a:r>
              <a:rPr lang="en-US" sz="24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earth’s contours”</a:t>
            </a:r>
            <a:endParaRPr lang="en-IN" sz="2400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28600" lvl="1" indent="-228600" defTabSz="102235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en-I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Adopted ahead of </a:t>
            </a:r>
            <a:r>
              <a:rPr lang="en-I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Div </a:t>
            </a:r>
            <a:r>
              <a:rPr lang="en-I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Rear </a:t>
            </a:r>
            <a:r>
              <a:rPr lang="en-IN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bdy</a:t>
            </a:r>
            <a:endParaRPr lang="en-IN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28600" lvl="1" indent="-228600" defTabSz="102235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en-IN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n-IN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contact possible but not imminent</a:t>
            </a:r>
          </a:p>
        </p:txBody>
      </p:sp>
      <p:grpSp>
        <p:nvGrpSpPr>
          <p:cNvPr id="6" name="Group 17"/>
          <p:cNvGrpSpPr/>
          <p:nvPr/>
        </p:nvGrpSpPr>
        <p:grpSpPr>
          <a:xfrm>
            <a:off x="5879359" y="1981200"/>
            <a:ext cx="3264641" cy="3886200"/>
            <a:chOff x="5487042" y="2035460"/>
            <a:chExt cx="2959841" cy="4060365"/>
          </a:xfrm>
          <a:scene3d>
            <a:camera prst="orthographicFront"/>
            <a:lightRig rig="flat" dir="t"/>
          </a:scene3d>
        </p:grpSpPr>
        <p:sp>
          <p:nvSpPr>
            <p:cNvPr id="22" name="Rectangle 21"/>
            <p:cNvSpPr/>
            <p:nvPr/>
          </p:nvSpPr>
          <p:spPr>
            <a:xfrm>
              <a:off x="5487042" y="2035460"/>
              <a:ext cx="2959841" cy="4060365"/>
            </a:xfrm>
            <a:prstGeom prst="rect">
              <a:avLst/>
            </a:prstGeom>
            <a:sp3d extrusionH="12700" prstMaterial="plastic">
              <a:bevelT w="50800" h="50800"/>
            </a:sp3d>
          </p:spPr>
          <p:style>
            <a:lnRef idx="1">
              <a:schemeClr val="accent3">
                <a:tint val="40000"/>
                <a:alpha val="90000"/>
                <a:hueOff val="5358425"/>
                <a:satOff val="-6896"/>
                <a:lumOff val="-537"/>
                <a:alphaOff val="0"/>
              </a:schemeClr>
            </a:lnRef>
            <a:fillRef idx="1">
              <a:schemeClr val="accent3">
                <a:tint val="40000"/>
                <a:alpha val="90000"/>
                <a:hueOff val="5358425"/>
                <a:satOff val="-6896"/>
                <a:lumOff val="-537"/>
                <a:alphaOff val="0"/>
              </a:schemeClr>
            </a:fillRef>
            <a:effectRef idx="2">
              <a:schemeClr val="accent3">
                <a:tint val="40000"/>
                <a:alpha val="90000"/>
                <a:hueOff val="5358425"/>
                <a:satOff val="-6896"/>
                <a:lumOff val="-53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5487042" y="2035460"/>
              <a:ext cx="2959841" cy="40603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22682" tIns="122682" rIns="163576" bIns="184023" spcCol="1270"/>
            <a:lstStyle/>
            <a:p>
              <a:pPr marL="228600" lvl="1" indent="-228600" defTabSz="10223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Flying as close to Earth’s surface as feasible </a:t>
              </a:r>
              <a:r>
                <a:rPr lang="en-US" sz="2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– max use </a:t>
              </a:r>
              <a:r>
                <a:rPr lang="en-US" sz="2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of vegetation and </a:t>
              </a:r>
              <a:r>
                <a:rPr lang="en-US" sz="24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trn</a:t>
              </a:r>
              <a:endParaRPr lang="en-I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pPr marL="228600" lvl="1" indent="-228600" defTabSz="10223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IN" sz="2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Alt, </a:t>
              </a:r>
              <a:r>
                <a:rPr lang="en-IN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speed and </a:t>
              </a:r>
              <a:r>
                <a:rPr lang="en-IN" sz="2400" b="1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dirn</a:t>
              </a:r>
              <a:r>
                <a:rPr lang="en-IN" sz="2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IN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are variable</a:t>
              </a:r>
            </a:p>
            <a:p>
              <a:pPr marL="228600" lvl="1" indent="-228600" defTabSz="10223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IN" sz="24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In close proximity of </a:t>
              </a:r>
              <a:r>
                <a:rPr lang="en-IN" sz="240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en</a:t>
              </a:r>
              <a:endParaRPr lang="en-IN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  <a:p>
              <a:pPr marL="228600" lvl="1" indent="-228600" defTabSz="10223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IN" sz="2400" b="1" dirty="0">
                  <a:latin typeface="Arial" pitchFamily="34" charset="0"/>
                  <a:cs typeface="Arial" pitchFamily="34" charset="0"/>
                </a:rPr>
                <a:t>Facilitates evasion</a:t>
              </a:r>
            </a:p>
          </p:txBody>
        </p:sp>
      </p:grpSp>
      <p:grpSp>
        <p:nvGrpSpPr>
          <p:cNvPr id="7" name="Group 18"/>
          <p:cNvGrpSpPr/>
          <p:nvPr/>
        </p:nvGrpSpPr>
        <p:grpSpPr>
          <a:xfrm>
            <a:off x="152400" y="1981200"/>
            <a:ext cx="2504328" cy="3886201"/>
            <a:chOff x="152101" y="1859536"/>
            <a:chExt cx="2504328" cy="3771346"/>
          </a:xfrm>
          <a:scene3d>
            <a:camera prst="orthographicFront"/>
            <a:lightRig rig="flat" dir="t"/>
          </a:scene3d>
        </p:grpSpPr>
        <p:sp>
          <p:nvSpPr>
            <p:cNvPr id="20" name="Rectangle 19"/>
            <p:cNvSpPr/>
            <p:nvPr/>
          </p:nvSpPr>
          <p:spPr>
            <a:xfrm>
              <a:off x="152101" y="1859536"/>
              <a:ext cx="2504328" cy="3771346"/>
            </a:xfrm>
            <a:prstGeom prst="rect">
              <a:avLst/>
            </a:prstGeom>
            <a:sp3d extrusionH="12700" prstMaterial="plastic">
              <a:bevelT w="50800" h="50800"/>
            </a:sp3d>
          </p:spPr>
          <p:style>
            <a:lnRef idx="1">
              <a:schemeClr val="accent3">
                <a:tint val="40000"/>
                <a:alpha val="90000"/>
                <a:hueOff val="10716850"/>
                <a:satOff val="-13793"/>
                <a:lumOff val="-1075"/>
                <a:alphaOff val="0"/>
              </a:schemeClr>
            </a:lnRef>
            <a:fillRef idx="1">
              <a:schemeClr val="accent3">
                <a:tint val="40000"/>
                <a:alpha val="90000"/>
                <a:hueOff val="10716850"/>
                <a:satOff val="-13793"/>
                <a:lumOff val="-1075"/>
                <a:alphaOff val="0"/>
              </a:schemeClr>
            </a:fillRef>
            <a:effectRef idx="2">
              <a:schemeClr val="accent3">
                <a:tint val="40000"/>
                <a:alpha val="90000"/>
                <a:hueOff val="10716850"/>
                <a:satOff val="-13793"/>
                <a:lumOff val="-107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52101" y="1859536"/>
              <a:ext cx="2504328" cy="37713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22682" tIns="122682" rIns="163576" bIns="184023" spcCol="1270"/>
            <a:lstStyle/>
            <a:p>
              <a:pPr marL="228600" lvl="1" indent="-228600" defTabSz="10223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Constant </a:t>
              </a:r>
              <a:r>
                <a:rPr lang="en-US" sz="2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alt </a:t>
              </a:r>
              <a:r>
                <a:rPr lang="en-US" sz="2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&amp; speed</a:t>
              </a:r>
              <a:endParaRPr lang="en-IN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marL="228600" lvl="1" indent="-228600" defTabSz="10223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IN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Contact with </a:t>
              </a:r>
              <a:r>
                <a:rPr lang="en-IN" sz="2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en </a:t>
              </a:r>
              <a:r>
                <a:rPr lang="en-IN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 not likely</a:t>
              </a:r>
            </a:p>
            <a:p>
              <a:pPr marL="228600" lvl="1" indent="-228600" defTabSz="10223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IN" sz="240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No </a:t>
              </a:r>
              <a:r>
                <a:rPr lang="en-IN" sz="24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danger of </a:t>
              </a:r>
              <a:r>
                <a:rPr lang="en-IN" sz="2400" b="1" dirty="0" err="1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acqn</a:t>
              </a:r>
              <a:r>
                <a:rPr lang="en-IN" sz="240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IN" sz="24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by </a:t>
              </a:r>
              <a:r>
                <a:rPr lang="en-IN" sz="240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en </a:t>
              </a:r>
              <a:r>
                <a:rPr lang="en-IN" sz="24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radars</a:t>
              </a:r>
            </a:p>
            <a:p>
              <a:pPr marL="228600" lvl="1" indent="-228600" defTabSz="10223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IN" sz="2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Rear areas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reeform 3"/>
          <p:cNvSpPr>
            <a:spLocks/>
          </p:cNvSpPr>
          <p:nvPr/>
        </p:nvSpPr>
        <p:spPr bwMode="auto">
          <a:xfrm>
            <a:off x="304800" y="3930650"/>
            <a:ext cx="7924800" cy="1438275"/>
          </a:xfrm>
          <a:custGeom>
            <a:avLst/>
            <a:gdLst>
              <a:gd name="T0" fmla="*/ 0 w 5764"/>
              <a:gd name="T1" fmla="*/ 2147483647 h 906"/>
              <a:gd name="T2" fmla="*/ 2147483647 w 5764"/>
              <a:gd name="T3" fmla="*/ 2147483647 h 906"/>
              <a:gd name="T4" fmla="*/ 2147483647 w 5764"/>
              <a:gd name="T5" fmla="*/ 2147483647 h 906"/>
              <a:gd name="T6" fmla="*/ 2147483647 w 5764"/>
              <a:gd name="T7" fmla="*/ 2147483647 h 906"/>
              <a:gd name="T8" fmla="*/ 2147483647 w 5764"/>
              <a:gd name="T9" fmla="*/ 2147483647 h 906"/>
              <a:gd name="T10" fmla="*/ 2147483647 w 5764"/>
              <a:gd name="T11" fmla="*/ 2147483647 h 906"/>
              <a:gd name="T12" fmla="*/ 2147483647 w 5764"/>
              <a:gd name="T13" fmla="*/ 2147483647 h 906"/>
              <a:gd name="T14" fmla="*/ 2147483647 w 5764"/>
              <a:gd name="T15" fmla="*/ 2147483647 h 906"/>
              <a:gd name="T16" fmla="*/ 2147483647 w 5764"/>
              <a:gd name="T17" fmla="*/ 2147483647 h 906"/>
              <a:gd name="T18" fmla="*/ 2147483647 w 5764"/>
              <a:gd name="T19" fmla="*/ 2147483647 h 906"/>
              <a:gd name="T20" fmla="*/ 2147483647 w 5764"/>
              <a:gd name="T21" fmla="*/ 2147483647 h 906"/>
              <a:gd name="T22" fmla="*/ 2147483647 w 5764"/>
              <a:gd name="T23" fmla="*/ 2147483647 h 906"/>
              <a:gd name="T24" fmla="*/ 2147483647 w 5764"/>
              <a:gd name="T25" fmla="*/ 2147483647 h 906"/>
              <a:gd name="T26" fmla="*/ 2147483647 w 5764"/>
              <a:gd name="T27" fmla="*/ 2147483647 h 906"/>
              <a:gd name="T28" fmla="*/ 2147483647 w 5764"/>
              <a:gd name="T29" fmla="*/ 2147483647 h 906"/>
              <a:gd name="T30" fmla="*/ 2147483647 w 5764"/>
              <a:gd name="T31" fmla="*/ 2147483647 h 906"/>
              <a:gd name="T32" fmla="*/ 2147483647 w 5764"/>
              <a:gd name="T33" fmla="*/ 2147483647 h 906"/>
              <a:gd name="T34" fmla="*/ 2147483647 w 5764"/>
              <a:gd name="T35" fmla="*/ 2147483647 h 906"/>
              <a:gd name="T36" fmla="*/ 2147483647 w 5764"/>
              <a:gd name="T37" fmla="*/ 2147483647 h 906"/>
              <a:gd name="T38" fmla="*/ 2147483647 w 5764"/>
              <a:gd name="T39" fmla="*/ 2147483647 h 906"/>
              <a:gd name="T40" fmla="*/ 2147483647 w 5764"/>
              <a:gd name="T41" fmla="*/ 2147483647 h 906"/>
              <a:gd name="T42" fmla="*/ 2147483647 w 5764"/>
              <a:gd name="T43" fmla="*/ 2147483647 h 906"/>
              <a:gd name="T44" fmla="*/ 2147483647 w 5764"/>
              <a:gd name="T45" fmla="*/ 2147483647 h 906"/>
              <a:gd name="T46" fmla="*/ 2147483647 w 5764"/>
              <a:gd name="T47" fmla="*/ 2147483647 h 906"/>
              <a:gd name="T48" fmla="*/ 2147483647 w 5764"/>
              <a:gd name="T49" fmla="*/ 2147483647 h 906"/>
              <a:gd name="T50" fmla="*/ 2147483647 w 5764"/>
              <a:gd name="T51" fmla="*/ 2147483647 h 906"/>
              <a:gd name="T52" fmla="*/ 2147483647 w 5764"/>
              <a:gd name="T53" fmla="*/ 2147483647 h 906"/>
              <a:gd name="T54" fmla="*/ 2147483647 w 5764"/>
              <a:gd name="T55" fmla="*/ 2147483647 h 906"/>
              <a:gd name="T56" fmla="*/ 2147483647 w 5764"/>
              <a:gd name="T57" fmla="*/ 2147483647 h 906"/>
              <a:gd name="T58" fmla="*/ 2147483647 w 5764"/>
              <a:gd name="T59" fmla="*/ 2147483647 h 906"/>
              <a:gd name="T60" fmla="*/ 2147483647 w 5764"/>
              <a:gd name="T61" fmla="*/ 2147483647 h 906"/>
              <a:gd name="T62" fmla="*/ 2147483647 w 5764"/>
              <a:gd name="T63" fmla="*/ 2147483647 h 906"/>
              <a:gd name="T64" fmla="*/ 2147483647 w 5764"/>
              <a:gd name="T65" fmla="*/ 2147483647 h 906"/>
              <a:gd name="T66" fmla="*/ 2147483647 w 5764"/>
              <a:gd name="T67" fmla="*/ 2147483647 h 906"/>
              <a:gd name="T68" fmla="*/ 2147483647 w 5764"/>
              <a:gd name="T69" fmla="*/ 2147483647 h 906"/>
              <a:gd name="T70" fmla="*/ 2147483647 w 5764"/>
              <a:gd name="T71" fmla="*/ 2147483647 h 906"/>
              <a:gd name="T72" fmla="*/ 2147483647 w 5764"/>
              <a:gd name="T73" fmla="*/ 2147483647 h 906"/>
              <a:gd name="T74" fmla="*/ 2147483647 w 5764"/>
              <a:gd name="T75" fmla="*/ 2147483647 h 906"/>
              <a:gd name="T76" fmla="*/ 2147483647 w 5764"/>
              <a:gd name="T77" fmla="*/ 2147483647 h 906"/>
              <a:gd name="T78" fmla="*/ 2147483647 w 5764"/>
              <a:gd name="T79" fmla="*/ 2147483647 h 906"/>
              <a:gd name="T80" fmla="*/ 2147483647 w 5764"/>
              <a:gd name="T81" fmla="*/ 2147483647 h 906"/>
              <a:gd name="T82" fmla="*/ 2147483647 w 5764"/>
              <a:gd name="T83" fmla="*/ 2147483647 h 906"/>
              <a:gd name="T84" fmla="*/ 2147483647 w 5764"/>
              <a:gd name="T85" fmla="*/ 2147483647 h 906"/>
              <a:gd name="T86" fmla="*/ 2147483647 w 5764"/>
              <a:gd name="T87" fmla="*/ 2147483647 h 906"/>
              <a:gd name="T88" fmla="*/ 2147483647 w 5764"/>
              <a:gd name="T89" fmla="*/ 2147483647 h 906"/>
              <a:gd name="T90" fmla="*/ 2147483647 w 5764"/>
              <a:gd name="T91" fmla="*/ 2147483647 h 90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5764"/>
              <a:gd name="T139" fmla="*/ 0 h 906"/>
              <a:gd name="T140" fmla="*/ 5764 w 5764"/>
              <a:gd name="T141" fmla="*/ 906 h 90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5764" h="906">
                <a:moveTo>
                  <a:pt x="0" y="906"/>
                </a:moveTo>
                <a:cubicBezTo>
                  <a:pt x="73" y="903"/>
                  <a:pt x="146" y="904"/>
                  <a:pt x="218" y="897"/>
                </a:cubicBezTo>
                <a:cubicBezTo>
                  <a:pt x="237" y="895"/>
                  <a:pt x="255" y="885"/>
                  <a:pt x="273" y="879"/>
                </a:cubicBezTo>
                <a:cubicBezTo>
                  <a:pt x="282" y="876"/>
                  <a:pt x="300" y="870"/>
                  <a:pt x="300" y="870"/>
                </a:cubicBezTo>
                <a:cubicBezTo>
                  <a:pt x="340" y="829"/>
                  <a:pt x="425" y="789"/>
                  <a:pt x="482" y="770"/>
                </a:cubicBezTo>
                <a:cubicBezTo>
                  <a:pt x="523" y="727"/>
                  <a:pt x="561" y="649"/>
                  <a:pt x="618" y="624"/>
                </a:cubicBezTo>
                <a:cubicBezTo>
                  <a:pt x="701" y="588"/>
                  <a:pt x="706" y="603"/>
                  <a:pt x="764" y="570"/>
                </a:cubicBezTo>
                <a:cubicBezTo>
                  <a:pt x="809" y="544"/>
                  <a:pt x="837" y="492"/>
                  <a:pt x="891" y="479"/>
                </a:cubicBezTo>
                <a:cubicBezTo>
                  <a:pt x="915" y="473"/>
                  <a:pt x="940" y="473"/>
                  <a:pt x="964" y="470"/>
                </a:cubicBezTo>
                <a:cubicBezTo>
                  <a:pt x="1071" y="434"/>
                  <a:pt x="1185" y="462"/>
                  <a:pt x="1291" y="488"/>
                </a:cubicBezTo>
                <a:cubicBezTo>
                  <a:pt x="1388" y="553"/>
                  <a:pt x="1457" y="642"/>
                  <a:pt x="1555" y="706"/>
                </a:cubicBezTo>
                <a:cubicBezTo>
                  <a:pt x="1593" y="731"/>
                  <a:pt x="1639" y="735"/>
                  <a:pt x="1682" y="742"/>
                </a:cubicBezTo>
                <a:cubicBezTo>
                  <a:pt x="1728" y="758"/>
                  <a:pt x="1773" y="764"/>
                  <a:pt x="1818" y="779"/>
                </a:cubicBezTo>
                <a:cubicBezTo>
                  <a:pt x="1867" y="776"/>
                  <a:pt x="1916" y="780"/>
                  <a:pt x="1964" y="770"/>
                </a:cubicBezTo>
                <a:cubicBezTo>
                  <a:pt x="2004" y="762"/>
                  <a:pt x="2021" y="711"/>
                  <a:pt x="2055" y="688"/>
                </a:cubicBezTo>
                <a:cubicBezTo>
                  <a:pt x="2073" y="676"/>
                  <a:pt x="2091" y="663"/>
                  <a:pt x="2109" y="651"/>
                </a:cubicBezTo>
                <a:cubicBezTo>
                  <a:pt x="2168" y="611"/>
                  <a:pt x="2104" y="620"/>
                  <a:pt x="2164" y="588"/>
                </a:cubicBezTo>
                <a:cubicBezTo>
                  <a:pt x="2187" y="576"/>
                  <a:pt x="2212" y="570"/>
                  <a:pt x="2236" y="561"/>
                </a:cubicBezTo>
                <a:cubicBezTo>
                  <a:pt x="2314" y="483"/>
                  <a:pt x="2313" y="356"/>
                  <a:pt x="2336" y="251"/>
                </a:cubicBezTo>
                <a:cubicBezTo>
                  <a:pt x="2344" y="215"/>
                  <a:pt x="2328" y="168"/>
                  <a:pt x="2354" y="142"/>
                </a:cubicBezTo>
                <a:cubicBezTo>
                  <a:pt x="2436" y="61"/>
                  <a:pt x="2385" y="96"/>
                  <a:pt x="2518" y="51"/>
                </a:cubicBezTo>
                <a:cubicBezTo>
                  <a:pt x="2558" y="37"/>
                  <a:pt x="2603" y="44"/>
                  <a:pt x="2645" y="42"/>
                </a:cubicBezTo>
                <a:cubicBezTo>
                  <a:pt x="2763" y="38"/>
                  <a:pt x="2882" y="36"/>
                  <a:pt x="3000" y="33"/>
                </a:cubicBezTo>
                <a:cubicBezTo>
                  <a:pt x="3066" y="0"/>
                  <a:pt x="3138" y="24"/>
                  <a:pt x="3209" y="33"/>
                </a:cubicBezTo>
                <a:cubicBezTo>
                  <a:pt x="3253" y="55"/>
                  <a:pt x="3283" y="80"/>
                  <a:pt x="3318" y="115"/>
                </a:cubicBezTo>
                <a:cubicBezTo>
                  <a:pt x="3355" y="189"/>
                  <a:pt x="3375" y="214"/>
                  <a:pt x="3436" y="261"/>
                </a:cubicBezTo>
                <a:cubicBezTo>
                  <a:pt x="3474" y="336"/>
                  <a:pt x="3432" y="278"/>
                  <a:pt x="3563" y="306"/>
                </a:cubicBezTo>
                <a:cubicBezTo>
                  <a:pt x="3586" y="311"/>
                  <a:pt x="3596" y="342"/>
                  <a:pt x="3618" y="351"/>
                </a:cubicBezTo>
                <a:cubicBezTo>
                  <a:pt x="3641" y="361"/>
                  <a:pt x="3667" y="364"/>
                  <a:pt x="3691" y="370"/>
                </a:cubicBezTo>
                <a:cubicBezTo>
                  <a:pt x="3719" y="391"/>
                  <a:pt x="3750" y="410"/>
                  <a:pt x="3782" y="424"/>
                </a:cubicBezTo>
                <a:cubicBezTo>
                  <a:pt x="3799" y="432"/>
                  <a:pt x="3836" y="442"/>
                  <a:pt x="3836" y="442"/>
                </a:cubicBezTo>
                <a:cubicBezTo>
                  <a:pt x="3848" y="439"/>
                  <a:pt x="3860" y="437"/>
                  <a:pt x="3872" y="433"/>
                </a:cubicBezTo>
                <a:cubicBezTo>
                  <a:pt x="3900" y="425"/>
                  <a:pt x="3954" y="406"/>
                  <a:pt x="3954" y="406"/>
                </a:cubicBezTo>
                <a:cubicBezTo>
                  <a:pt x="3983" y="362"/>
                  <a:pt x="4013" y="372"/>
                  <a:pt x="4063" y="361"/>
                </a:cubicBezTo>
                <a:cubicBezTo>
                  <a:pt x="4203" y="329"/>
                  <a:pt x="4341" y="307"/>
                  <a:pt x="4482" y="279"/>
                </a:cubicBezTo>
                <a:cubicBezTo>
                  <a:pt x="4603" y="283"/>
                  <a:pt x="4729" y="262"/>
                  <a:pt x="4845" y="297"/>
                </a:cubicBezTo>
                <a:cubicBezTo>
                  <a:pt x="4917" y="319"/>
                  <a:pt x="4955" y="406"/>
                  <a:pt x="5009" y="451"/>
                </a:cubicBezTo>
                <a:cubicBezTo>
                  <a:pt x="5019" y="459"/>
                  <a:pt x="5024" y="474"/>
                  <a:pt x="5036" y="479"/>
                </a:cubicBezTo>
                <a:cubicBezTo>
                  <a:pt x="5053" y="487"/>
                  <a:pt x="5073" y="485"/>
                  <a:pt x="5091" y="488"/>
                </a:cubicBezTo>
                <a:cubicBezTo>
                  <a:pt x="5163" y="542"/>
                  <a:pt x="5087" y="489"/>
                  <a:pt x="5191" y="542"/>
                </a:cubicBezTo>
                <a:cubicBezTo>
                  <a:pt x="5224" y="559"/>
                  <a:pt x="5215" y="564"/>
                  <a:pt x="5245" y="588"/>
                </a:cubicBezTo>
                <a:cubicBezTo>
                  <a:pt x="5265" y="604"/>
                  <a:pt x="5294" y="612"/>
                  <a:pt x="5309" y="633"/>
                </a:cubicBezTo>
                <a:cubicBezTo>
                  <a:pt x="5345" y="683"/>
                  <a:pt x="5393" y="717"/>
                  <a:pt x="5445" y="751"/>
                </a:cubicBezTo>
                <a:cubicBezTo>
                  <a:pt x="5463" y="763"/>
                  <a:pt x="5470" y="790"/>
                  <a:pt x="5491" y="797"/>
                </a:cubicBezTo>
                <a:cubicBezTo>
                  <a:pt x="5561" y="820"/>
                  <a:pt x="5616" y="842"/>
                  <a:pt x="5690" y="861"/>
                </a:cubicBezTo>
                <a:cubicBezTo>
                  <a:pt x="5764" y="880"/>
                  <a:pt x="5723" y="879"/>
                  <a:pt x="5754" y="879"/>
                </a:cubicBezTo>
              </a:path>
            </a:pathLst>
          </a:custGeom>
          <a:solidFill>
            <a:srgbClr val="666633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772400" y="4953000"/>
            <a:ext cx="1371600" cy="303213"/>
            <a:chOff x="6858000" y="3441700"/>
            <a:chExt cx="2174875" cy="396875"/>
          </a:xfrm>
        </p:grpSpPr>
        <p:sp>
          <p:nvSpPr>
            <p:cNvPr id="92179" name="Freeform 4"/>
            <p:cNvSpPr>
              <a:spLocks/>
            </p:cNvSpPr>
            <p:nvPr/>
          </p:nvSpPr>
          <p:spPr bwMode="auto">
            <a:xfrm>
              <a:off x="7127875" y="3441700"/>
              <a:ext cx="1819275" cy="396875"/>
            </a:xfrm>
            <a:custGeom>
              <a:avLst/>
              <a:gdLst>
                <a:gd name="T0" fmla="*/ 0 w 1146"/>
                <a:gd name="T1" fmla="*/ 2147483647 h 250"/>
                <a:gd name="T2" fmla="*/ 2147483647 w 1146"/>
                <a:gd name="T3" fmla="*/ 2147483647 h 250"/>
                <a:gd name="T4" fmla="*/ 2147483647 w 1146"/>
                <a:gd name="T5" fmla="*/ 2147483647 h 250"/>
                <a:gd name="T6" fmla="*/ 2147483647 w 1146"/>
                <a:gd name="T7" fmla="*/ 2147483647 h 250"/>
                <a:gd name="T8" fmla="*/ 2147483647 w 1146"/>
                <a:gd name="T9" fmla="*/ 2147483647 h 250"/>
                <a:gd name="T10" fmla="*/ 2147483647 w 1146"/>
                <a:gd name="T11" fmla="*/ 2147483647 h 250"/>
                <a:gd name="T12" fmla="*/ 2147483647 w 1146"/>
                <a:gd name="T13" fmla="*/ 2147483647 h 250"/>
                <a:gd name="T14" fmla="*/ 2147483647 w 1146"/>
                <a:gd name="T15" fmla="*/ 2147483647 h 250"/>
                <a:gd name="T16" fmla="*/ 2147483647 w 1146"/>
                <a:gd name="T17" fmla="*/ 2147483647 h 250"/>
                <a:gd name="T18" fmla="*/ 2147483647 w 1146"/>
                <a:gd name="T19" fmla="*/ 2147483647 h 250"/>
                <a:gd name="T20" fmla="*/ 2147483647 w 1146"/>
                <a:gd name="T21" fmla="*/ 2147483647 h 250"/>
                <a:gd name="T22" fmla="*/ 2147483647 w 1146"/>
                <a:gd name="T23" fmla="*/ 2147483647 h 250"/>
                <a:gd name="T24" fmla="*/ 2147483647 w 1146"/>
                <a:gd name="T25" fmla="*/ 2147483647 h 250"/>
                <a:gd name="T26" fmla="*/ 2147483647 w 1146"/>
                <a:gd name="T27" fmla="*/ 2147483647 h 250"/>
                <a:gd name="T28" fmla="*/ 2147483647 w 1146"/>
                <a:gd name="T29" fmla="*/ 2147483647 h 250"/>
                <a:gd name="T30" fmla="*/ 0 w 1146"/>
                <a:gd name="T31" fmla="*/ 2147483647 h 2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46"/>
                <a:gd name="T49" fmla="*/ 0 h 250"/>
                <a:gd name="T50" fmla="*/ 1146 w 1146"/>
                <a:gd name="T51" fmla="*/ 250 h 2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46" h="250">
                  <a:moveTo>
                    <a:pt x="0" y="250"/>
                  </a:moveTo>
                  <a:cubicBezTo>
                    <a:pt x="354" y="244"/>
                    <a:pt x="702" y="248"/>
                    <a:pt x="1055" y="232"/>
                  </a:cubicBezTo>
                  <a:cubicBezTo>
                    <a:pt x="1095" y="219"/>
                    <a:pt x="1118" y="188"/>
                    <a:pt x="1146" y="159"/>
                  </a:cubicBezTo>
                  <a:cubicBezTo>
                    <a:pt x="1143" y="150"/>
                    <a:pt x="1146" y="135"/>
                    <a:pt x="1137" y="132"/>
                  </a:cubicBezTo>
                  <a:cubicBezTo>
                    <a:pt x="1084" y="117"/>
                    <a:pt x="1052" y="173"/>
                    <a:pt x="1009" y="187"/>
                  </a:cubicBezTo>
                  <a:cubicBezTo>
                    <a:pt x="915" y="168"/>
                    <a:pt x="823" y="144"/>
                    <a:pt x="728" y="132"/>
                  </a:cubicBezTo>
                  <a:cubicBezTo>
                    <a:pt x="710" y="126"/>
                    <a:pt x="691" y="120"/>
                    <a:pt x="673" y="114"/>
                  </a:cubicBezTo>
                  <a:cubicBezTo>
                    <a:pt x="652" y="107"/>
                    <a:pt x="640" y="85"/>
                    <a:pt x="619" y="78"/>
                  </a:cubicBezTo>
                  <a:cubicBezTo>
                    <a:pt x="610" y="75"/>
                    <a:pt x="600" y="72"/>
                    <a:pt x="591" y="69"/>
                  </a:cubicBezTo>
                  <a:cubicBezTo>
                    <a:pt x="559" y="35"/>
                    <a:pt x="537" y="29"/>
                    <a:pt x="491" y="14"/>
                  </a:cubicBezTo>
                  <a:cubicBezTo>
                    <a:pt x="482" y="11"/>
                    <a:pt x="464" y="5"/>
                    <a:pt x="464" y="5"/>
                  </a:cubicBezTo>
                  <a:cubicBezTo>
                    <a:pt x="373" y="13"/>
                    <a:pt x="362" y="0"/>
                    <a:pt x="309" y="50"/>
                  </a:cubicBezTo>
                  <a:cubicBezTo>
                    <a:pt x="299" y="80"/>
                    <a:pt x="305" y="82"/>
                    <a:pt x="273" y="96"/>
                  </a:cubicBezTo>
                  <a:cubicBezTo>
                    <a:pt x="256" y="104"/>
                    <a:pt x="219" y="114"/>
                    <a:pt x="219" y="114"/>
                  </a:cubicBezTo>
                  <a:cubicBezTo>
                    <a:pt x="155" y="174"/>
                    <a:pt x="210" y="156"/>
                    <a:pt x="73" y="169"/>
                  </a:cubicBezTo>
                  <a:cubicBezTo>
                    <a:pt x="40" y="191"/>
                    <a:pt x="25" y="218"/>
                    <a:pt x="0" y="250"/>
                  </a:cubicBezTo>
                  <a:close/>
                </a:path>
              </a:pathLst>
            </a:custGeom>
            <a:solidFill>
              <a:srgbClr val="00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0" name="Line 5"/>
            <p:cNvSpPr>
              <a:spLocks noChangeShapeType="1"/>
            </p:cNvSpPr>
            <p:nvPr/>
          </p:nvSpPr>
          <p:spPr bwMode="auto">
            <a:xfrm>
              <a:off x="6858000" y="3441700"/>
              <a:ext cx="1828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1" name="Freeform 6"/>
            <p:cNvSpPr>
              <a:spLocks/>
            </p:cNvSpPr>
            <p:nvPr/>
          </p:nvSpPr>
          <p:spPr bwMode="auto">
            <a:xfrm>
              <a:off x="8778875" y="3535363"/>
              <a:ext cx="254000" cy="303212"/>
            </a:xfrm>
            <a:custGeom>
              <a:avLst/>
              <a:gdLst>
                <a:gd name="T0" fmla="*/ 2147483647 w 160"/>
                <a:gd name="T1" fmla="*/ 2147483647 h 191"/>
                <a:gd name="T2" fmla="*/ 2147483647 w 160"/>
                <a:gd name="T3" fmla="*/ 0 h 191"/>
                <a:gd name="T4" fmla="*/ 2147483647 w 160"/>
                <a:gd name="T5" fmla="*/ 2147483647 h 191"/>
                <a:gd name="T6" fmla="*/ 2147483647 w 160"/>
                <a:gd name="T7" fmla="*/ 2147483647 h 191"/>
                <a:gd name="T8" fmla="*/ 2147483647 w 160"/>
                <a:gd name="T9" fmla="*/ 2147483647 h 191"/>
                <a:gd name="T10" fmla="*/ 2147483647 w 160"/>
                <a:gd name="T11" fmla="*/ 2147483647 h 191"/>
                <a:gd name="T12" fmla="*/ 2147483647 w 160"/>
                <a:gd name="T13" fmla="*/ 2147483647 h 191"/>
                <a:gd name="T14" fmla="*/ 2147483647 w 160"/>
                <a:gd name="T15" fmla="*/ 2147483647 h 1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0"/>
                <a:gd name="T25" fmla="*/ 0 h 191"/>
                <a:gd name="T26" fmla="*/ 160 w 160"/>
                <a:gd name="T27" fmla="*/ 191 h 1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0" h="191">
                  <a:moveTo>
                    <a:pt x="15" y="91"/>
                  </a:moveTo>
                  <a:cubicBezTo>
                    <a:pt x="0" y="47"/>
                    <a:pt x="17" y="16"/>
                    <a:pt x="60" y="0"/>
                  </a:cubicBezTo>
                  <a:cubicBezTo>
                    <a:pt x="81" y="6"/>
                    <a:pt x="108" y="3"/>
                    <a:pt x="124" y="19"/>
                  </a:cubicBezTo>
                  <a:cubicBezTo>
                    <a:pt x="126" y="21"/>
                    <a:pt x="158" y="93"/>
                    <a:pt x="160" y="100"/>
                  </a:cubicBezTo>
                  <a:cubicBezTo>
                    <a:pt x="151" y="167"/>
                    <a:pt x="155" y="172"/>
                    <a:pt x="97" y="191"/>
                  </a:cubicBezTo>
                  <a:cubicBezTo>
                    <a:pt x="56" y="165"/>
                    <a:pt x="41" y="158"/>
                    <a:pt x="88" y="128"/>
                  </a:cubicBezTo>
                  <a:cubicBezTo>
                    <a:pt x="91" y="119"/>
                    <a:pt x="101" y="109"/>
                    <a:pt x="97" y="100"/>
                  </a:cubicBezTo>
                  <a:cubicBezTo>
                    <a:pt x="82" y="64"/>
                    <a:pt x="38" y="91"/>
                    <a:pt x="15" y="91"/>
                  </a:cubicBezTo>
                  <a:close/>
                </a:path>
              </a:pathLst>
            </a:custGeom>
            <a:solidFill>
              <a:srgbClr val="00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164" name="Text Box 8"/>
          <p:cNvSpPr txBox="1">
            <a:spLocks noChangeArrowheads="1"/>
          </p:cNvSpPr>
          <p:nvPr/>
        </p:nvSpPr>
        <p:spPr bwMode="auto">
          <a:xfrm>
            <a:off x="381000" y="5638800"/>
            <a:ext cx="8518525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buFont typeface="Arial" charset="0"/>
              <a:buChar char="•"/>
            </a:pPr>
            <a:r>
              <a:rPr lang="en-US" sz="2800" b="1" dirty="0"/>
              <a:t> </a:t>
            </a:r>
            <a:r>
              <a:rPr lang="en-US" sz="2400" b="1" dirty="0" smtClean="0"/>
              <a:t>Rear of Div rear </a:t>
            </a:r>
            <a:r>
              <a:rPr lang="en-US" sz="2400" b="1" dirty="0" err="1" smtClean="0"/>
              <a:t>bdy</a:t>
            </a:r>
            <a:endParaRPr lang="en-US" sz="2400" b="1" dirty="0"/>
          </a:p>
          <a:p>
            <a:pPr eaLnBrk="0" hangingPunct="0">
              <a:buFont typeface="Arial" charset="0"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Contact with en is unlikely</a:t>
            </a:r>
            <a:endParaRPr lang="en-US" sz="2400" b="1" dirty="0"/>
          </a:p>
        </p:txBody>
      </p:sp>
      <p:sp>
        <p:nvSpPr>
          <p:cNvPr id="92165" name="TextBox 2"/>
          <p:cNvSpPr txBox="1">
            <a:spLocks noChangeArrowheads="1"/>
          </p:cNvSpPr>
          <p:nvPr/>
        </p:nvSpPr>
        <p:spPr bwMode="auto">
          <a:xfrm>
            <a:off x="8348663" y="5105400"/>
            <a:ext cx="4079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Batang" pitchFamily="18" charset="-127"/>
              </a:rPr>
              <a:t>A</a:t>
            </a:r>
          </a:p>
        </p:txBody>
      </p:sp>
      <p:sp>
        <p:nvSpPr>
          <p:cNvPr id="92166" name="TextBox 10"/>
          <p:cNvSpPr txBox="1">
            <a:spLocks noChangeArrowheads="1"/>
          </p:cNvSpPr>
          <p:nvPr/>
        </p:nvSpPr>
        <p:spPr bwMode="auto">
          <a:xfrm>
            <a:off x="58738" y="5140325"/>
            <a:ext cx="406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Batang" pitchFamily="18" charset="-127"/>
              </a:rPr>
              <a:t>B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49263" y="3384550"/>
            <a:ext cx="8105775" cy="1985963"/>
            <a:chOff x="448627" y="3384550"/>
            <a:chExt cx="8105775" cy="1986668"/>
          </a:xfrm>
        </p:grpSpPr>
        <p:sp>
          <p:nvSpPr>
            <p:cNvPr id="92172" name="TextBox 12"/>
            <p:cNvSpPr txBox="1">
              <a:spLocks noChangeArrowheads="1"/>
            </p:cNvSpPr>
            <p:nvPr/>
          </p:nvSpPr>
          <p:spPr bwMode="auto">
            <a:xfrm>
              <a:off x="4267199" y="3505200"/>
              <a:ext cx="697627" cy="369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100ft</a:t>
              </a:r>
            </a:p>
          </p:txBody>
        </p: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448627" y="3384550"/>
              <a:ext cx="8105775" cy="1986668"/>
              <a:chOff x="448627" y="3384550"/>
              <a:chExt cx="8105775" cy="1986668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4190364" y="3384550"/>
                <a:ext cx="0" cy="654282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25"/>
              <p:cNvGrpSpPr>
                <a:grpSpLocks/>
              </p:cNvGrpSpPr>
              <p:nvPr/>
            </p:nvGrpSpPr>
            <p:grpSpPr bwMode="auto">
              <a:xfrm>
                <a:off x="448627" y="3429016"/>
                <a:ext cx="8105775" cy="1942202"/>
                <a:chOff x="448627" y="1772936"/>
                <a:chExt cx="8105775" cy="1942202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8533764" y="1782464"/>
                  <a:ext cx="20638" cy="1872327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454977" y="1782464"/>
                  <a:ext cx="8077200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endCxn id="92166" idx="3"/>
                </p:cNvCxnSpPr>
                <p:nvPr/>
              </p:nvCxnSpPr>
              <p:spPr>
                <a:xfrm>
                  <a:off x="448627" y="1772936"/>
                  <a:ext cx="17462" cy="1942202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-1" y="0"/>
            <a:chExt cx="9144001" cy="685800"/>
          </a:xfrm>
        </p:grpSpPr>
        <p:sp>
          <p:nvSpPr>
            <p:cNvPr id="92169" name="Title 1"/>
            <p:cNvSpPr txBox="1">
              <a:spLocks/>
            </p:cNvSpPr>
            <p:nvPr/>
          </p:nvSpPr>
          <p:spPr bwMode="auto">
            <a:xfrm>
              <a:off x="685800" y="1"/>
              <a:ext cx="7772400" cy="685799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3200" b="1" u="sng" dirty="0">
                  <a:solidFill>
                    <a:srgbClr val="FFFF00"/>
                  </a:solidFill>
                </a:rPr>
                <a:t>LOW  FLYING</a:t>
              </a:r>
            </a:p>
          </p:txBody>
        </p:sp>
        <p:pic>
          <p:nvPicPr>
            <p:cNvPr id="92170" name="Picture 21" descr="EMBLEM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171" name="Picture 22" descr="EMBLEM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5523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advClick="0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 L -0.88333 -0.25532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67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333 -0.25532 L -0.88333 0.0113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reeform 3"/>
          <p:cNvSpPr>
            <a:spLocks/>
          </p:cNvSpPr>
          <p:nvPr/>
        </p:nvSpPr>
        <p:spPr bwMode="auto">
          <a:xfrm>
            <a:off x="304800" y="3930650"/>
            <a:ext cx="7924800" cy="1438275"/>
          </a:xfrm>
          <a:custGeom>
            <a:avLst/>
            <a:gdLst>
              <a:gd name="T0" fmla="*/ 0 w 5764"/>
              <a:gd name="T1" fmla="*/ 2147483647 h 906"/>
              <a:gd name="T2" fmla="*/ 2147483647 w 5764"/>
              <a:gd name="T3" fmla="*/ 2147483647 h 906"/>
              <a:gd name="T4" fmla="*/ 2147483647 w 5764"/>
              <a:gd name="T5" fmla="*/ 2147483647 h 906"/>
              <a:gd name="T6" fmla="*/ 2147483647 w 5764"/>
              <a:gd name="T7" fmla="*/ 2147483647 h 906"/>
              <a:gd name="T8" fmla="*/ 2147483647 w 5764"/>
              <a:gd name="T9" fmla="*/ 2147483647 h 906"/>
              <a:gd name="T10" fmla="*/ 2147483647 w 5764"/>
              <a:gd name="T11" fmla="*/ 2147483647 h 906"/>
              <a:gd name="T12" fmla="*/ 2147483647 w 5764"/>
              <a:gd name="T13" fmla="*/ 2147483647 h 906"/>
              <a:gd name="T14" fmla="*/ 2147483647 w 5764"/>
              <a:gd name="T15" fmla="*/ 2147483647 h 906"/>
              <a:gd name="T16" fmla="*/ 2147483647 w 5764"/>
              <a:gd name="T17" fmla="*/ 2147483647 h 906"/>
              <a:gd name="T18" fmla="*/ 2147483647 w 5764"/>
              <a:gd name="T19" fmla="*/ 2147483647 h 906"/>
              <a:gd name="T20" fmla="*/ 2147483647 w 5764"/>
              <a:gd name="T21" fmla="*/ 2147483647 h 906"/>
              <a:gd name="T22" fmla="*/ 2147483647 w 5764"/>
              <a:gd name="T23" fmla="*/ 2147483647 h 906"/>
              <a:gd name="T24" fmla="*/ 2147483647 w 5764"/>
              <a:gd name="T25" fmla="*/ 2147483647 h 906"/>
              <a:gd name="T26" fmla="*/ 2147483647 w 5764"/>
              <a:gd name="T27" fmla="*/ 2147483647 h 906"/>
              <a:gd name="T28" fmla="*/ 2147483647 w 5764"/>
              <a:gd name="T29" fmla="*/ 2147483647 h 906"/>
              <a:gd name="T30" fmla="*/ 2147483647 w 5764"/>
              <a:gd name="T31" fmla="*/ 2147483647 h 906"/>
              <a:gd name="T32" fmla="*/ 2147483647 w 5764"/>
              <a:gd name="T33" fmla="*/ 2147483647 h 906"/>
              <a:gd name="T34" fmla="*/ 2147483647 w 5764"/>
              <a:gd name="T35" fmla="*/ 2147483647 h 906"/>
              <a:gd name="T36" fmla="*/ 2147483647 w 5764"/>
              <a:gd name="T37" fmla="*/ 2147483647 h 906"/>
              <a:gd name="T38" fmla="*/ 2147483647 w 5764"/>
              <a:gd name="T39" fmla="*/ 2147483647 h 906"/>
              <a:gd name="T40" fmla="*/ 2147483647 w 5764"/>
              <a:gd name="T41" fmla="*/ 2147483647 h 906"/>
              <a:gd name="T42" fmla="*/ 2147483647 w 5764"/>
              <a:gd name="T43" fmla="*/ 2147483647 h 906"/>
              <a:gd name="T44" fmla="*/ 2147483647 w 5764"/>
              <a:gd name="T45" fmla="*/ 2147483647 h 906"/>
              <a:gd name="T46" fmla="*/ 2147483647 w 5764"/>
              <a:gd name="T47" fmla="*/ 2147483647 h 906"/>
              <a:gd name="T48" fmla="*/ 2147483647 w 5764"/>
              <a:gd name="T49" fmla="*/ 2147483647 h 906"/>
              <a:gd name="T50" fmla="*/ 2147483647 w 5764"/>
              <a:gd name="T51" fmla="*/ 2147483647 h 906"/>
              <a:gd name="T52" fmla="*/ 2147483647 w 5764"/>
              <a:gd name="T53" fmla="*/ 2147483647 h 906"/>
              <a:gd name="T54" fmla="*/ 2147483647 w 5764"/>
              <a:gd name="T55" fmla="*/ 2147483647 h 906"/>
              <a:gd name="T56" fmla="*/ 2147483647 w 5764"/>
              <a:gd name="T57" fmla="*/ 2147483647 h 906"/>
              <a:gd name="T58" fmla="*/ 2147483647 w 5764"/>
              <a:gd name="T59" fmla="*/ 2147483647 h 906"/>
              <a:gd name="T60" fmla="*/ 2147483647 w 5764"/>
              <a:gd name="T61" fmla="*/ 2147483647 h 906"/>
              <a:gd name="T62" fmla="*/ 2147483647 w 5764"/>
              <a:gd name="T63" fmla="*/ 2147483647 h 906"/>
              <a:gd name="T64" fmla="*/ 2147483647 w 5764"/>
              <a:gd name="T65" fmla="*/ 2147483647 h 906"/>
              <a:gd name="T66" fmla="*/ 2147483647 w 5764"/>
              <a:gd name="T67" fmla="*/ 2147483647 h 906"/>
              <a:gd name="T68" fmla="*/ 2147483647 w 5764"/>
              <a:gd name="T69" fmla="*/ 2147483647 h 906"/>
              <a:gd name="T70" fmla="*/ 2147483647 w 5764"/>
              <a:gd name="T71" fmla="*/ 2147483647 h 906"/>
              <a:gd name="T72" fmla="*/ 2147483647 w 5764"/>
              <a:gd name="T73" fmla="*/ 2147483647 h 906"/>
              <a:gd name="T74" fmla="*/ 2147483647 w 5764"/>
              <a:gd name="T75" fmla="*/ 2147483647 h 906"/>
              <a:gd name="T76" fmla="*/ 2147483647 w 5764"/>
              <a:gd name="T77" fmla="*/ 2147483647 h 906"/>
              <a:gd name="T78" fmla="*/ 2147483647 w 5764"/>
              <a:gd name="T79" fmla="*/ 2147483647 h 906"/>
              <a:gd name="T80" fmla="*/ 2147483647 w 5764"/>
              <a:gd name="T81" fmla="*/ 2147483647 h 906"/>
              <a:gd name="T82" fmla="*/ 2147483647 w 5764"/>
              <a:gd name="T83" fmla="*/ 2147483647 h 906"/>
              <a:gd name="T84" fmla="*/ 2147483647 w 5764"/>
              <a:gd name="T85" fmla="*/ 2147483647 h 906"/>
              <a:gd name="T86" fmla="*/ 2147483647 w 5764"/>
              <a:gd name="T87" fmla="*/ 2147483647 h 906"/>
              <a:gd name="T88" fmla="*/ 2147483647 w 5764"/>
              <a:gd name="T89" fmla="*/ 2147483647 h 906"/>
              <a:gd name="T90" fmla="*/ 2147483647 w 5764"/>
              <a:gd name="T91" fmla="*/ 2147483647 h 90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5764"/>
              <a:gd name="T139" fmla="*/ 0 h 906"/>
              <a:gd name="T140" fmla="*/ 5764 w 5764"/>
              <a:gd name="T141" fmla="*/ 906 h 90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5764" h="906">
                <a:moveTo>
                  <a:pt x="0" y="906"/>
                </a:moveTo>
                <a:cubicBezTo>
                  <a:pt x="73" y="903"/>
                  <a:pt x="146" y="904"/>
                  <a:pt x="218" y="897"/>
                </a:cubicBezTo>
                <a:cubicBezTo>
                  <a:pt x="237" y="895"/>
                  <a:pt x="255" y="885"/>
                  <a:pt x="273" y="879"/>
                </a:cubicBezTo>
                <a:cubicBezTo>
                  <a:pt x="282" y="876"/>
                  <a:pt x="300" y="870"/>
                  <a:pt x="300" y="870"/>
                </a:cubicBezTo>
                <a:cubicBezTo>
                  <a:pt x="340" y="829"/>
                  <a:pt x="425" y="789"/>
                  <a:pt x="482" y="770"/>
                </a:cubicBezTo>
                <a:cubicBezTo>
                  <a:pt x="523" y="727"/>
                  <a:pt x="561" y="649"/>
                  <a:pt x="618" y="624"/>
                </a:cubicBezTo>
                <a:cubicBezTo>
                  <a:pt x="701" y="588"/>
                  <a:pt x="706" y="603"/>
                  <a:pt x="764" y="570"/>
                </a:cubicBezTo>
                <a:cubicBezTo>
                  <a:pt x="809" y="544"/>
                  <a:pt x="837" y="492"/>
                  <a:pt x="891" y="479"/>
                </a:cubicBezTo>
                <a:cubicBezTo>
                  <a:pt x="915" y="473"/>
                  <a:pt x="940" y="473"/>
                  <a:pt x="964" y="470"/>
                </a:cubicBezTo>
                <a:cubicBezTo>
                  <a:pt x="1071" y="434"/>
                  <a:pt x="1185" y="462"/>
                  <a:pt x="1291" y="488"/>
                </a:cubicBezTo>
                <a:cubicBezTo>
                  <a:pt x="1388" y="553"/>
                  <a:pt x="1457" y="642"/>
                  <a:pt x="1555" y="706"/>
                </a:cubicBezTo>
                <a:cubicBezTo>
                  <a:pt x="1593" y="731"/>
                  <a:pt x="1639" y="735"/>
                  <a:pt x="1682" y="742"/>
                </a:cubicBezTo>
                <a:cubicBezTo>
                  <a:pt x="1728" y="758"/>
                  <a:pt x="1773" y="764"/>
                  <a:pt x="1818" y="779"/>
                </a:cubicBezTo>
                <a:cubicBezTo>
                  <a:pt x="1867" y="776"/>
                  <a:pt x="1916" y="780"/>
                  <a:pt x="1964" y="770"/>
                </a:cubicBezTo>
                <a:cubicBezTo>
                  <a:pt x="2004" y="762"/>
                  <a:pt x="2021" y="711"/>
                  <a:pt x="2055" y="688"/>
                </a:cubicBezTo>
                <a:cubicBezTo>
                  <a:pt x="2073" y="676"/>
                  <a:pt x="2091" y="663"/>
                  <a:pt x="2109" y="651"/>
                </a:cubicBezTo>
                <a:cubicBezTo>
                  <a:pt x="2168" y="611"/>
                  <a:pt x="2104" y="620"/>
                  <a:pt x="2164" y="588"/>
                </a:cubicBezTo>
                <a:cubicBezTo>
                  <a:pt x="2187" y="576"/>
                  <a:pt x="2212" y="570"/>
                  <a:pt x="2236" y="561"/>
                </a:cubicBezTo>
                <a:cubicBezTo>
                  <a:pt x="2314" y="483"/>
                  <a:pt x="2313" y="356"/>
                  <a:pt x="2336" y="251"/>
                </a:cubicBezTo>
                <a:cubicBezTo>
                  <a:pt x="2344" y="215"/>
                  <a:pt x="2328" y="168"/>
                  <a:pt x="2354" y="142"/>
                </a:cubicBezTo>
                <a:cubicBezTo>
                  <a:pt x="2436" y="61"/>
                  <a:pt x="2385" y="96"/>
                  <a:pt x="2518" y="51"/>
                </a:cubicBezTo>
                <a:cubicBezTo>
                  <a:pt x="2558" y="37"/>
                  <a:pt x="2603" y="44"/>
                  <a:pt x="2645" y="42"/>
                </a:cubicBezTo>
                <a:cubicBezTo>
                  <a:pt x="2763" y="38"/>
                  <a:pt x="2882" y="36"/>
                  <a:pt x="3000" y="33"/>
                </a:cubicBezTo>
                <a:cubicBezTo>
                  <a:pt x="3066" y="0"/>
                  <a:pt x="3138" y="24"/>
                  <a:pt x="3209" y="33"/>
                </a:cubicBezTo>
                <a:cubicBezTo>
                  <a:pt x="3253" y="55"/>
                  <a:pt x="3283" y="80"/>
                  <a:pt x="3318" y="115"/>
                </a:cubicBezTo>
                <a:cubicBezTo>
                  <a:pt x="3355" y="189"/>
                  <a:pt x="3375" y="214"/>
                  <a:pt x="3436" y="261"/>
                </a:cubicBezTo>
                <a:cubicBezTo>
                  <a:pt x="3474" y="336"/>
                  <a:pt x="3432" y="278"/>
                  <a:pt x="3563" y="306"/>
                </a:cubicBezTo>
                <a:cubicBezTo>
                  <a:pt x="3586" y="311"/>
                  <a:pt x="3596" y="342"/>
                  <a:pt x="3618" y="351"/>
                </a:cubicBezTo>
                <a:cubicBezTo>
                  <a:pt x="3641" y="361"/>
                  <a:pt x="3667" y="364"/>
                  <a:pt x="3691" y="370"/>
                </a:cubicBezTo>
                <a:cubicBezTo>
                  <a:pt x="3719" y="391"/>
                  <a:pt x="3750" y="410"/>
                  <a:pt x="3782" y="424"/>
                </a:cubicBezTo>
                <a:cubicBezTo>
                  <a:pt x="3799" y="432"/>
                  <a:pt x="3836" y="442"/>
                  <a:pt x="3836" y="442"/>
                </a:cubicBezTo>
                <a:cubicBezTo>
                  <a:pt x="3848" y="439"/>
                  <a:pt x="3860" y="437"/>
                  <a:pt x="3872" y="433"/>
                </a:cubicBezTo>
                <a:cubicBezTo>
                  <a:pt x="3900" y="425"/>
                  <a:pt x="3954" y="406"/>
                  <a:pt x="3954" y="406"/>
                </a:cubicBezTo>
                <a:cubicBezTo>
                  <a:pt x="3983" y="362"/>
                  <a:pt x="4013" y="372"/>
                  <a:pt x="4063" y="361"/>
                </a:cubicBezTo>
                <a:cubicBezTo>
                  <a:pt x="4203" y="329"/>
                  <a:pt x="4341" y="307"/>
                  <a:pt x="4482" y="279"/>
                </a:cubicBezTo>
                <a:cubicBezTo>
                  <a:pt x="4603" y="283"/>
                  <a:pt x="4729" y="262"/>
                  <a:pt x="4845" y="297"/>
                </a:cubicBezTo>
                <a:cubicBezTo>
                  <a:pt x="4917" y="319"/>
                  <a:pt x="4955" y="406"/>
                  <a:pt x="5009" y="451"/>
                </a:cubicBezTo>
                <a:cubicBezTo>
                  <a:pt x="5019" y="459"/>
                  <a:pt x="5024" y="474"/>
                  <a:pt x="5036" y="479"/>
                </a:cubicBezTo>
                <a:cubicBezTo>
                  <a:pt x="5053" y="487"/>
                  <a:pt x="5073" y="485"/>
                  <a:pt x="5091" y="488"/>
                </a:cubicBezTo>
                <a:cubicBezTo>
                  <a:pt x="5163" y="542"/>
                  <a:pt x="5087" y="489"/>
                  <a:pt x="5191" y="542"/>
                </a:cubicBezTo>
                <a:cubicBezTo>
                  <a:pt x="5224" y="559"/>
                  <a:pt x="5215" y="564"/>
                  <a:pt x="5245" y="588"/>
                </a:cubicBezTo>
                <a:cubicBezTo>
                  <a:pt x="5265" y="604"/>
                  <a:pt x="5294" y="612"/>
                  <a:pt x="5309" y="633"/>
                </a:cubicBezTo>
                <a:cubicBezTo>
                  <a:pt x="5345" y="683"/>
                  <a:pt x="5393" y="717"/>
                  <a:pt x="5445" y="751"/>
                </a:cubicBezTo>
                <a:cubicBezTo>
                  <a:pt x="5463" y="763"/>
                  <a:pt x="5470" y="790"/>
                  <a:pt x="5491" y="797"/>
                </a:cubicBezTo>
                <a:cubicBezTo>
                  <a:pt x="5561" y="820"/>
                  <a:pt x="5616" y="842"/>
                  <a:pt x="5690" y="861"/>
                </a:cubicBezTo>
                <a:cubicBezTo>
                  <a:pt x="5764" y="880"/>
                  <a:pt x="5723" y="879"/>
                  <a:pt x="5754" y="879"/>
                </a:cubicBezTo>
              </a:path>
            </a:pathLst>
          </a:custGeom>
          <a:solidFill>
            <a:srgbClr val="666633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772400" y="4953000"/>
            <a:ext cx="1371600" cy="303213"/>
            <a:chOff x="6858000" y="3441700"/>
            <a:chExt cx="2174875" cy="396875"/>
          </a:xfrm>
        </p:grpSpPr>
        <p:sp>
          <p:nvSpPr>
            <p:cNvPr id="93198" name="Freeform 4"/>
            <p:cNvSpPr>
              <a:spLocks/>
            </p:cNvSpPr>
            <p:nvPr/>
          </p:nvSpPr>
          <p:spPr bwMode="auto">
            <a:xfrm>
              <a:off x="7127875" y="3441700"/>
              <a:ext cx="1819275" cy="396875"/>
            </a:xfrm>
            <a:custGeom>
              <a:avLst/>
              <a:gdLst>
                <a:gd name="T0" fmla="*/ 0 w 1146"/>
                <a:gd name="T1" fmla="*/ 2147483647 h 250"/>
                <a:gd name="T2" fmla="*/ 2147483647 w 1146"/>
                <a:gd name="T3" fmla="*/ 2147483647 h 250"/>
                <a:gd name="T4" fmla="*/ 2147483647 w 1146"/>
                <a:gd name="T5" fmla="*/ 2147483647 h 250"/>
                <a:gd name="T6" fmla="*/ 2147483647 w 1146"/>
                <a:gd name="T7" fmla="*/ 2147483647 h 250"/>
                <a:gd name="T8" fmla="*/ 2147483647 w 1146"/>
                <a:gd name="T9" fmla="*/ 2147483647 h 250"/>
                <a:gd name="T10" fmla="*/ 2147483647 w 1146"/>
                <a:gd name="T11" fmla="*/ 2147483647 h 250"/>
                <a:gd name="T12" fmla="*/ 2147483647 w 1146"/>
                <a:gd name="T13" fmla="*/ 2147483647 h 250"/>
                <a:gd name="T14" fmla="*/ 2147483647 w 1146"/>
                <a:gd name="T15" fmla="*/ 2147483647 h 250"/>
                <a:gd name="T16" fmla="*/ 2147483647 w 1146"/>
                <a:gd name="T17" fmla="*/ 2147483647 h 250"/>
                <a:gd name="T18" fmla="*/ 2147483647 w 1146"/>
                <a:gd name="T19" fmla="*/ 2147483647 h 250"/>
                <a:gd name="T20" fmla="*/ 2147483647 w 1146"/>
                <a:gd name="T21" fmla="*/ 2147483647 h 250"/>
                <a:gd name="T22" fmla="*/ 2147483647 w 1146"/>
                <a:gd name="T23" fmla="*/ 2147483647 h 250"/>
                <a:gd name="T24" fmla="*/ 2147483647 w 1146"/>
                <a:gd name="T25" fmla="*/ 2147483647 h 250"/>
                <a:gd name="T26" fmla="*/ 2147483647 w 1146"/>
                <a:gd name="T27" fmla="*/ 2147483647 h 250"/>
                <a:gd name="T28" fmla="*/ 2147483647 w 1146"/>
                <a:gd name="T29" fmla="*/ 2147483647 h 250"/>
                <a:gd name="T30" fmla="*/ 0 w 1146"/>
                <a:gd name="T31" fmla="*/ 2147483647 h 2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46"/>
                <a:gd name="T49" fmla="*/ 0 h 250"/>
                <a:gd name="T50" fmla="*/ 1146 w 1146"/>
                <a:gd name="T51" fmla="*/ 250 h 2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46" h="250">
                  <a:moveTo>
                    <a:pt x="0" y="250"/>
                  </a:moveTo>
                  <a:cubicBezTo>
                    <a:pt x="354" y="244"/>
                    <a:pt x="702" y="248"/>
                    <a:pt x="1055" y="232"/>
                  </a:cubicBezTo>
                  <a:cubicBezTo>
                    <a:pt x="1095" y="219"/>
                    <a:pt x="1118" y="188"/>
                    <a:pt x="1146" y="159"/>
                  </a:cubicBezTo>
                  <a:cubicBezTo>
                    <a:pt x="1143" y="150"/>
                    <a:pt x="1146" y="135"/>
                    <a:pt x="1137" y="132"/>
                  </a:cubicBezTo>
                  <a:cubicBezTo>
                    <a:pt x="1084" y="117"/>
                    <a:pt x="1052" y="173"/>
                    <a:pt x="1009" y="187"/>
                  </a:cubicBezTo>
                  <a:cubicBezTo>
                    <a:pt x="915" y="168"/>
                    <a:pt x="823" y="144"/>
                    <a:pt x="728" y="132"/>
                  </a:cubicBezTo>
                  <a:cubicBezTo>
                    <a:pt x="710" y="126"/>
                    <a:pt x="691" y="120"/>
                    <a:pt x="673" y="114"/>
                  </a:cubicBezTo>
                  <a:cubicBezTo>
                    <a:pt x="652" y="107"/>
                    <a:pt x="640" y="85"/>
                    <a:pt x="619" y="78"/>
                  </a:cubicBezTo>
                  <a:cubicBezTo>
                    <a:pt x="610" y="75"/>
                    <a:pt x="600" y="72"/>
                    <a:pt x="591" y="69"/>
                  </a:cubicBezTo>
                  <a:cubicBezTo>
                    <a:pt x="559" y="35"/>
                    <a:pt x="537" y="29"/>
                    <a:pt x="491" y="14"/>
                  </a:cubicBezTo>
                  <a:cubicBezTo>
                    <a:pt x="482" y="11"/>
                    <a:pt x="464" y="5"/>
                    <a:pt x="464" y="5"/>
                  </a:cubicBezTo>
                  <a:cubicBezTo>
                    <a:pt x="373" y="13"/>
                    <a:pt x="362" y="0"/>
                    <a:pt x="309" y="50"/>
                  </a:cubicBezTo>
                  <a:cubicBezTo>
                    <a:pt x="299" y="80"/>
                    <a:pt x="305" y="82"/>
                    <a:pt x="273" y="96"/>
                  </a:cubicBezTo>
                  <a:cubicBezTo>
                    <a:pt x="256" y="104"/>
                    <a:pt x="219" y="114"/>
                    <a:pt x="219" y="114"/>
                  </a:cubicBezTo>
                  <a:cubicBezTo>
                    <a:pt x="155" y="174"/>
                    <a:pt x="210" y="156"/>
                    <a:pt x="73" y="169"/>
                  </a:cubicBezTo>
                  <a:cubicBezTo>
                    <a:pt x="40" y="191"/>
                    <a:pt x="25" y="218"/>
                    <a:pt x="0" y="250"/>
                  </a:cubicBezTo>
                  <a:close/>
                </a:path>
              </a:pathLst>
            </a:custGeom>
            <a:solidFill>
              <a:srgbClr val="00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9" name="Line 5"/>
            <p:cNvSpPr>
              <a:spLocks noChangeShapeType="1"/>
            </p:cNvSpPr>
            <p:nvPr/>
          </p:nvSpPr>
          <p:spPr bwMode="auto">
            <a:xfrm>
              <a:off x="6858000" y="3441700"/>
              <a:ext cx="1828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0" name="Freeform 6"/>
            <p:cNvSpPr>
              <a:spLocks/>
            </p:cNvSpPr>
            <p:nvPr/>
          </p:nvSpPr>
          <p:spPr bwMode="auto">
            <a:xfrm>
              <a:off x="8778875" y="3535363"/>
              <a:ext cx="254000" cy="303212"/>
            </a:xfrm>
            <a:custGeom>
              <a:avLst/>
              <a:gdLst>
                <a:gd name="T0" fmla="*/ 2147483647 w 160"/>
                <a:gd name="T1" fmla="*/ 2147483647 h 191"/>
                <a:gd name="T2" fmla="*/ 2147483647 w 160"/>
                <a:gd name="T3" fmla="*/ 0 h 191"/>
                <a:gd name="T4" fmla="*/ 2147483647 w 160"/>
                <a:gd name="T5" fmla="*/ 2147483647 h 191"/>
                <a:gd name="T6" fmla="*/ 2147483647 w 160"/>
                <a:gd name="T7" fmla="*/ 2147483647 h 191"/>
                <a:gd name="T8" fmla="*/ 2147483647 w 160"/>
                <a:gd name="T9" fmla="*/ 2147483647 h 191"/>
                <a:gd name="T10" fmla="*/ 2147483647 w 160"/>
                <a:gd name="T11" fmla="*/ 2147483647 h 191"/>
                <a:gd name="T12" fmla="*/ 2147483647 w 160"/>
                <a:gd name="T13" fmla="*/ 2147483647 h 191"/>
                <a:gd name="T14" fmla="*/ 2147483647 w 160"/>
                <a:gd name="T15" fmla="*/ 2147483647 h 1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0"/>
                <a:gd name="T25" fmla="*/ 0 h 191"/>
                <a:gd name="T26" fmla="*/ 160 w 160"/>
                <a:gd name="T27" fmla="*/ 191 h 1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0" h="191">
                  <a:moveTo>
                    <a:pt x="15" y="91"/>
                  </a:moveTo>
                  <a:cubicBezTo>
                    <a:pt x="0" y="47"/>
                    <a:pt x="17" y="16"/>
                    <a:pt x="60" y="0"/>
                  </a:cubicBezTo>
                  <a:cubicBezTo>
                    <a:pt x="81" y="6"/>
                    <a:pt x="108" y="3"/>
                    <a:pt x="124" y="19"/>
                  </a:cubicBezTo>
                  <a:cubicBezTo>
                    <a:pt x="126" y="21"/>
                    <a:pt x="158" y="93"/>
                    <a:pt x="160" y="100"/>
                  </a:cubicBezTo>
                  <a:cubicBezTo>
                    <a:pt x="151" y="167"/>
                    <a:pt x="155" y="172"/>
                    <a:pt x="97" y="191"/>
                  </a:cubicBezTo>
                  <a:cubicBezTo>
                    <a:pt x="56" y="165"/>
                    <a:pt x="41" y="158"/>
                    <a:pt x="88" y="128"/>
                  </a:cubicBezTo>
                  <a:cubicBezTo>
                    <a:pt x="91" y="119"/>
                    <a:pt x="101" y="109"/>
                    <a:pt x="97" y="100"/>
                  </a:cubicBezTo>
                  <a:cubicBezTo>
                    <a:pt x="82" y="64"/>
                    <a:pt x="38" y="91"/>
                    <a:pt x="15" y="91"/>
                  </a:cubicBezTo>
                  <a:close/>
                </a:path>
              </a:pathLst>
            </a:custGeom>
            <a:solidFill>
              <a:srgbClr val="00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188" name="Text Box 8"/>
          <p:cNvSpPr txBox="1">
            <a:spLocks noChangeArrowheads="1"/>
          </p:cNvSpPr>
          <p:nvPr/>
        </p:nvSpPr>
        <p:spPr bwMode="auto">
          <a:xfrm>
            <a:off x="1066800" y="5486400"/>
            <a:ext cx="5604419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buFont typeface="Arial" charset="0"/>
              <a:buChar char="•"/>
            </a:pPr>
            <a:r>
              <a:rPr lang="en-US" sz="2800" b="1" dirty="0"/>
              <a:t> </a:t>
            </a:r>
            <a:r>
              <a:rPr lang="en-US" sz="2400" b="1" dirty="0" smtClean="0"/>
              <a:t>Fwd of Div rear </a:t>
            </a:r>
            <a:r>
              <a:rPr lang="en-US" sz="2400" b="1" dirty="0" err="1" smtClean="0"/>
              <a:t>bdy</a:t>
            </a:r>
            <a:endParaRPr lang="en-US" sz="2400" b="1" dirty="0"/>
          </a:p>
          <a:p>
            <a:pPr eaLnBrk="0" hangingPunct="0">
              <a:buFont typeface="Arial" charset="0"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Contact possible but not Imminent</a:t>
            </a:r>
            <a:endParaRPr lang="en-US" sz="2400" b="1" dirty="0"/>
          </a:p>
        </p:txBody>
      </p:sp>
      <p:sp>
        <p:nvSpPr>
          <p:cNvPr id="93189" name="TextBox 2"/>
          <p:cNvSpPr txBox="1">
            <a:spLocks noChangeArrowheads="1"/>
          </p:cNvSpPr>
          <p:nvPr/>
        </p:nvSpPr>
        <p:spPr bwMode="auto">
          <a:xfrm>
            <a:off x="8348663" y="5105400"/>
            <a:ext cx="4079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Batang" pitchFamily="18" charset="-127"/>
              </a:rPr>
              <a:t>A</a:t>
            </a:r>
          </a:p>
        </p:txBody>
      </p:sp>
      <p:sp>
        <p:nvSpPr>
          <p:cNvPr id="93190" name="TextBox 10"/>
          <p:cNvSpPr txBox="1">
            <a:spLocks noChangeArrowheads="1"/>
          </p:cNvSpPr>
          <p:nvPr/>
        </p:nvSpPr>
        <p:spPr bwMode="auto">
          <a:xfrm>
            <a:off x="58738" y="5140325"/>
            <a:ext cx="406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Batang" pitchFamily="18" charset="-127"/>
              </a:rPr>
              <a:t>B</a:t>
            </a:r>
          </a:p>
        </p:txBody>
      </p:sp>
      <p:sp>
        <p:nvSpPr>
          <p:cNvPr id="9" name="Freeform 8"/>
          <p:cNvSpPr/>
          <p:nvPr/>
        </p:nvSpPr>
        <p:spPr>
          <a:xfrm>
            <a:off x="165100" y="3714750"/>
            <a:ext cx="7983538" cy="1712913"/>
          </a:xfrm>
          <a:custGeom>
            <a:avLst/>
            <a:gdLst>
              <a:gd name="connsiteX0" fmla="*/ 7982842 w 7982842"/>
              <a:gd name="connsiteY0" fmla="*/ 1386288 h 1712973"/>
              <a:gd name="connsiteX1" fmla="*/ 7444362 w 7982842"/>
              <a:gd name="connsiteY1" fmla="*/ 918928 h 1712973"/>
              <a:gd name="connsiteX2" fmla="*/ 7220842 w 7982842"/>
              <a:gd name="connsiteY2" fmla="*/ 817328 h 1712973"/>
              <a:gd name="connsiteX3" fmla="*/ 6895722 w 7982842"/>
              <a:gd name="connsiteY3" fmla="*/ 532848 h 1712973"/>
              <a:gd name="connsiteX4" fmla="*/ 6428362 w 7982842"/>
              <a:gd name="connsiteY4" fmla="*/ 380448 h 1712973"/>
              <a:gd name="connsiteX5" fmla="*/ 5767962 w 7982842"/>
              <a:gd name="connsiteY5" fmla="*/ 502368 h 1712973"/>
              <a:gd name="connsiteX6" fmla="*/ 5422522 w 7982842"/>
              <a:gd name="connsiteY6" fmla="*/ 715728 h 1712973"/>
              <a:gd name="connsiteX7" fmla="*/ 5148202 w 7982842"/>
              <a:gd name="connsiteY7" fmla="*/ 593808 h 1712973"/>
              <a:gd name="connsiteX8" fmla="*/ 4904362 w 7982842"/>
              <a:gd name="connsiteY8" fmla="*/ 299168 h 1712973"/>
              <a:gd name="connsiteX9" fmla="*/ 4386202 w 7982842"/>
              <a:gd name="connsiteY9" fmla="*/ 35008 h 1712973"/>
              <a:gd name="connsiteX10" fmla="*/ 3299082 w 7982842"/>
              <a:gd name="connsiteY10" fmla="*/ 85808 h 1712973"/>
              <a:gd name="connsiteX11" fmla="*/ 3095882 w 7982842"/>
              <a:gd name="connsiteY11" fmla="*/ 786848 h 1712973"/>
              <a:gd name="connsiteX12" fmla="*/ 2780922 w 7982842"/>
              <a:gd name="connsiteY12" fmla="*/ 1122128 h 1712973"/>
              <a:gd name="connsiteX13" fmla="*/ 2222122 w 7982842"/>
              <a:gd name="connsiteY13" fmla="*/ 949408 h 1712973"/>
              <a:gd name="connsiteX14" fmla="*/ 1724282 w 7982842"/>
              <a:gd name="connsiteY14" fmla="*/ 695408 h 1712973"/>
              <a:gd name="connsiteX15" fmla="*/ 1378842 w 7982842"/>
              <a:gd name="connsiteY15" fmla="*/ 685248 h 1712973"/>
              <a:gd name="connsiteX16" fmla="*/ 1033402 w 7982842"/>
              <a:gd name="connsiteY16" fmla="*/ 868128 h 1712973"/>
              <a:gd name="connsiteX17" fmla="*/ 68202 w 7982842"/>
              <a:gd name="connsiteY17" fmla="*/ 1660608 h 1712973"/>
              <a:gd name="connsiteX18" fmla="*/ 78362 w 7982842"/>
              <a:gd name="connsiteY18" fmla="*/ 1640288 h 1712973"/>
              <a:gd name="connsiteX19" fmla="*/ 78362 w 7982842"/>
              <a:gd name="connsiteY19" fmla="*/ 1640288 h 171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982842" h="1712973">
                <a:moveTo>
                  <a:pt x="7982842" y="1386288"/>
                </a:moveTo>
                <a:cubicBezTo>
                  <a:pt x="7777102" y="1200021"/>
                  <a:pt x="7571362" y="1013755"/>
                  <a:pt x="7444362" y="918928"/>
                </a:cubicBezTo>
                <a:cubicBezTo>
                  <a:pt x="7317362" y="824101"/>
                  <a:pt x="7312282" y="881675"/>
                  <a:pt x="7220842" y="817328"/>
                </a:cubicBezTo>
                <a:cubicBezTo>
                  <a:pt x="7129402" y="752981"/>
                  <a:pt x="7027802" y="605661"/>
                  <a:pt x="6895722" y="532848"/>
                </a:cubicBezTo>
                <a:cubicBezTo>
                  <a:pt x="6763642" y="460035"/>
                  <a:pt x="6616322" y="385528"/>
                  <a:pt x="6428362" y="380448"/>
                </a:cubicBezTo>
                <a:cubicBezTo>
                  <a:pt x="6240402" y="375368"/>
                  <a:pt x="5935602" y="446488"/>
                  <a:pt x="5767962" y="502368"/>
                </a:cubicBezTo>
                <a:cubicBezTo>
                  <a:pt x="5600322" y="558248"/>
                  <a:pt x="5525815" y="700488"/>
                  <a:pt x="5422522" y="715728"/>
                </a:cubicBezTo>
                <a:cubicBezTo>
                  <a:pt x="5319229" y="730968"/>
                  <a:pt x="5234562" y="663235"/>
                  <a:pt x="5148202" y="593808"/>
                </a:cubicBezTo>
                <a:cubicBezTo>
                  <a:pt x="5061842" y="524381"/>
                  <a:pt x="5031362" y="392301"/>
                  <a:pt x="4904362" y="299168"/>
                </a:cubicBezTo>
                <a:cubicBezTo>
                  <a:pt x="4777362" y="206035"/>
                  <a:pt x="4653749" y="70568"/>
                  <a:pt x="4386202" y="35008"/>
                </a:cubicBezTo>
                <a:cubicBezTo>
                  <a:pt x="4118655" y="-552"/>
                  <a:pt x="3514135" y="-39499"/>
                  <a:pt x="3299082" y="85808"/>
                </a:cubicBezTo>
                <a:cubicBezTo>
                  <a:pt x="3084029" y="211115"/>
                  <a:pt x="3182242" y="614128"/>
                  <a:pt x="3095882" y="786848"/>
                </a:cubicBezTo>
                <a:cubicBezTo>
                  <a:pt x="3009522" y="959568"/>
                  <a:pt x="2926549" y="1095035"/>
                  <a:pt x="2780922" y="1122128"/>
                </a:cubicBezTo>
                <a:cubicBezTo>
                  <a:pt x="2635295" y="1149221"/>
                  <a:pt x="2398229" y="1020528"/>
                  <a:pt x="2222122" y="949408"/>
                </a:cubicBezTo>
                <a:cubicBezTo>
                  <a:pt x="2046015" y="878288"/>
                  <a:pt x="1864829" y="739435"/>
                  <a:pt x="1724282" y="695408"/>
                </a:cubicBezTo>
                <a:cubicBezTo>
                  <a:pt x="1583735" y="651381"/>
                  <a:pt x="1493989" y="656461"/>
                  <a:pt x="1378842" y="685248"/>
                </a:cubicBezTo>
                <a:cubicBezTo>
                  <a:pt x="1263695" y="714035"/>
                  <a:pt x="1251842" y="705568"/>
                  <a:pt x="1033402" y="868128"/>
                </a:cubicBezTo>
                <a:cubicBezTo>
                  <a:pt x="814962" y="1030688"/>
                  <a:pt x="227375" y="1531915"/>
                  <a:pt x="68202" y="1660608"/>
                </a:cubicBezTo>
                <a:cubicBezTo>
                  <a:pt x="-90971" y="1789301"/>
                  <a:pt x="78362" y="1640288"/>
                  <a:pt x="78362" y="1640288"/>
                </a:cubicBezTo>
                <a:lnTo>
                  <a:pt x="78362" y="1640288"/>
                </a:lnTo>
              </a:path>
            </a:pathLst>
          </a:cu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-1" y="0"/>
            <a:chExt cx="9144001" cy="685800"/>
          </a:xfrm>
        </p:grpSpPr>
        <p:sp>
          <p:nvSpPr>
            <p:cNvPr id="93195" name="Title 1"/>
            <p:cNvSpPr txBox="1">
              <a:spLocks/>
            </p:cNvSpPr>
            <p:nvPr/>
          </p:nvSpPr>
          <p:spPr bwMode="auto">
            <a:xfrm>
              <a:off x="685800" y="1"/>
              <a:ext cx="7772400" cy="685799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3200" b="1" u="sng" dirty="0">
                  <a:solidFill>
                    <a:srgbClr val="FFFF00"/>
                  </a:solidFill>
                </a:rPr>
                <a:t>CONTOUR FLYING</a:t>
              </a:r>
            </a:p>
          </p:txBody>
        </p:sp>
        <p:pic>
          <p:nvPicPr>
            <p:cNvPr id="93196" name="Picture 13" descr="EMBLEM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3197" name="Picture 14" descr="EMBLEM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5523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4267200" y="3683000"/>
            <a:ext cx="569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50ft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5400000">
            <a:off x="4038601" y="3886200"/>
            <a:ext cx="304800" cy="3175"/>
          </a:xfrm>
          <a:prstGeom prst="straightConnector1">
            <a:avLst/>
          </a:prstGeom>
          <a:ln w="2857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C -0.00521 -0.00208 -0.00972 -0.00578 -0.01493 -0.0074 C -0.01979 -0.01365 -0.02552 -0.01944 -0.03212 -0.02222 C -0.03872 -0.02801 -0.04323 -0.03657 -0.04931 -0.04305 C -0.05191 -0.05162 -0.04896 -0.04375 -0.05399 -0.05046 C -0.06372 -0.06319 -0.06684 -0.06551 -0.08021 -0.07106 C -0.08264 -0.0743 -0.08594 -0.07662 -0.08819 -0.08009 C -0.09861 -0.0956 -0.08038 -0.07523 -0.09497 -0.0919 C -0.09948 -0.09699 -0.1026 -0.0956 -0.10781 -0.10231 C -0.11441 -0.11088 -0.12656 -0.12199 -0.13507 -0.12453 C -0.14132 -0.12824 -0.1467 -0.13032 -0.15347 -0.13194 C -0.15816 -0.13588 -0.16736 -0.14027 -0.17292 -0.14213 C -0.17865 -0.14583 -0.18368 -0.14676 -0.18993 -0.14815 C -0.20174 -0.14768 -0.21389 -0.14815 -0.22569 -0.14676 C -0.22986 -0.14629 -0.23333 -0.14236 -0.23698 -0.14074 C -0.24201 -0.13865 -0.24705 -0.13912 -0.25191 -0.13773 C -0.25955 -0.13287 -0.26146 -0.13009 -0.26806 -0.12453 C -0.27309 -0.12014 -0.27674 -0.11828 -0.28056 -0.11111 C -0.28229 -0.10347 -0.2849 -0.10023 -0.2908 -0.09768 C -0.31858 -0.09953 -0.3125 -0.09305 -0.32309 -0.1125 C -0.32726 -0.13703 -0.34531 -0.14652 -0.35955 -0.15995 C -0.3625 -0.1662 -0.36753 -0.16921 -0.37205 -0.17338 C -0.37483 -0.17569 -0.37604 -0.18102 -0.37899 -0.18217 C -0.38785 -0.18518 -0.39618 -0.19097 -0.40538 -0.19259 C -0.42083 -0.19537 -0.43646 -0.19907 -0.45243 -0.20139 C -0.46059 -0.2044 -0.46927 -0.20208 -0.47743 -0.20602 C -0.50104 -0.20416 -0.49184 -0.20532 -0.50469 -0.2 C -0.51111 -0.19444 -0.51441 -0.19514 -0.52309 -0.19398 C -0.52465 -0.18796 -0.5309 -0.18379 -0.53576 -0.18217 C -0.53958 -0.1787 -0.54236 -0.17801 -0.54375 -0.17176 C -0.54427 -0.15995 -0.54288 -0.14398 -0.54844 -0.13333 C -0.54878 -0.12639 -0.54861 -0.11944 -0.54948 -0.1125 C -0.54965 -0.11065 -0.55122 -0.10972 -0.55174 -0.1081 C -0.55417 -0.10208 -0.55469 -0.09606 -0.55764 -0.09027 C -0.56059 -0.0787 -0.56753 -0.06967 -0.57257 -0.05926 C -0.57344 -0.05277 -0.57622 -0.04884 -0.5783 -0.04305 C -0.57986 -0.03796 -0.58385 -0.02824 -0.58385 -0.02801 C -0.58524 -0.02152 -0.58681 -0.01412 -0.59184 -0.0118 C -0.60434 -0.01782 -0.61753 -0.02384 -0.63073 -0.02662 C -0.63559 -0.02963 -0.6401 -0.03009 -0.64462 -0.03402 C -0.64792 -0.04051 -0.65174 -0.04514 -0.65486 -0.05185 C -0.65642 -0.05995 -0.65955 -0.06157 -0.66389 -0.06666 C -0.6691 -0.07245 -0.67066 -0.07916 -0.67535 -0.08449 C -0.6816 -0.0912 -0.69167 -0.09514 -0.69931 -0.09768 C -0.70226 -0.09953 -0.70451 -0.10208 -0.70729 -0.1037 C -0.71684 -0.10879 -0.7283 -0.10787 -0.73854 -0.10972 C -0.74792 -0.11551 -0.75677 -0.11389 -0.76719 -0.1125 C -0.76997 -0.11065 -0.77326 -0.11018 -0.77604 -0.1081 C -0.77743 -0.10694 -0.77795 -0.10463 -0.77951 -0.1037 C -0.78194 -0.10208 -0.7875 -0.10069 -0.7875 -0.10046 C -0.79219 -0.09652 -0.79618 -0.09467 -0.80122 -0.0919 C -0.80538 -0.08958 -0.80833 -0.08634 -0.81267 -0.08449 C -0.8151 -0.0824 -0.81719 -0.08055 -0.81944 -0.07847 C -0.82083 -0.07754 -0.82309 -0.07546 -0.82309 -0.07523 C -0.82569 -0.07037 -0.83125 -0.05347 -0.83472 -0.05046 C -0.83576 -0.0493 -0.83767 -0.0493 -0.83906 -0.04884 C -0.84618 -0.03541 -0.83646 -0.05185 -0.84479 -0.04305 C -0.84705 -0.04051 -0.84826 -0.0368 -0.85052 -0.03402 C -0.85434 -0.02037 -0.86493 -0.00717 -0.87101 0.00602 C -0.87205 0.0132 -0.87187 0.01922 -0.87674 0.02361 C -0.88559 0.03172 -0.89167 0.02848 -0.89167 0.04306 " pathEditMode="relative" rAng="0" ptsTypes="ffffffffffffffffffffffffffffffffffffffffffffffffffffffffffffA">
                                      <p:cBhvr>
                                        <p:cTn id="16" dur="7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83" y="-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923213" y="4953000"/>
            <a:ext cx="1060450" cy="303213"/>
            <a:chOff x="6858000" y="3441700"/>
            <a:chExt cx="2174875" cy="396875"/>
          </a:xfrm>
        </p:grpSpPr>
        <p:sp>
          <p:nvSpPr>
            <p:cNvPr id="94225" name="Freeform 4"/>
            <p:cNvSpPr>
              <a:spLocks/>
            </p:cNvSpPr>
            <p:nvPr/>
          </p:nvSpPr>
          <p:spPr bwMode="auto">
            <a:xfrm>
              <a:off x="7127875" y="3441700"/>
              <a:ext cx="1819275" cy="396875"/>
            </a:xfrm>
            <a:custGeom>
              <a:avLst/>
              <a:gdLst>
                <a:gd name="T0" fmla="*/ 0 w 1146"/>
                <a:gd name="T1" fmla="*/ 2147483647 h 250"/>
                <a:gd name="T2" fmla="*/ 2147483647 w 1146"/>
                <a:gd name="T3" fmla="*/ 2147483647 h 250"/>
                <a:gd name="T4" fmla="*/ 2147483647 w 1146"/>
                <a:gd name="T5" fmla="*/ 2147483647 h 250"/>
                <a:gd name="T6" fmla="*/ 2147483647 w 1146"/>
                <a:gd name="T7" fmla="*/ 2147483647 h 250"/>
                <a:gd name="T8" fmla="*/ 2147483647 w 1146"/>
                <a:gd name="T9" fmla="*/ 2147483647 h 250"/>
                <a:gd name="T10" fmla="*/ 2147483647 w 1146"/>
                <a:gd name="T11" fmla="*/ 2147483647 h 250"/>
                <a:gd name="T12" fmla="*/ 2147483647 w 1146"/>
                <a:gd name="T13" fmla="*/ 2147483647 h 250"/>
                <a:gd name="T14" fmla="*/ 2147483647 w 1146"/>
                <a:gd name="T15" fmla="*/ 2147483647 h 250"/>
                <a:gd name="T16" fmla="*/ 2147483647 w 1146"/>
                <a:gd name="T17" fmla="*/ 2147483647 h 250"/>
                <a:gd name="T18" fmla="*/ 2147483647 w 1146"/>
                <a:gd name="T19" fmla="*/ 2147483647 h 250"/>
                <a:gd name="T20" fmla="*/ 2147483647 w 1146"/>
                <a:gd name="T21" fmla="*/ 2147483647 h 250"/>
                <a:gd name="T22" fmla="*/ 2147483647 w 1146"/>
                <a:gd name="T23" fmla="*/ 2147483647 h 250"/>
                <a:gd name="T24" fmla="*/ 2147483647 w 1146"/>
                <a:gd name="T25" fmla="*/ 2147483647 h 250"/>
                <a:gd name="T26" fmla="*/ 2147483647 w 1146"/>
                <a:gd name="T27" fmla="*/ 2147483647 h 250"/>
                <a:gd name="T28" fmla="*/ 2147483647 w 1146"/>
                <a:gd name="T29" fmla="*/ 2147483647 h 250"/>
                <a:gd name="T30" fmla="*/ 0 w 1146"/>
                <a:gd name="T31" fmla="*/ 2147483647 h 2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46"/>
                <a:gd name="T49" fmla="*/ 0 h 250"/>
                <a:gd name="T50" fmla="*/ 1146 w 1146"/>
                <a:gd name="T51" fmla="*/ 250 h 2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46" h="250">
                  <a:moveTo>
                    <a:pt x="0" y="250"/>
                  </a:moveTo>
                  <a:cubicBezTo>
                    <a:pt x="354" y="244"/>
                    <a:pt x="702" y="248"/>
                    <a:pt x="1055" y="232"/>
                  </a:cubicBezTo>
                  <a:cubicBezTo>
                    <a:pt x="1095" y="219"/>
                    <a:pt x="1118" y="188"/>
                    <a:pt x="1146" y="159"/>
                  </a:cubicBezTo>
                  <a:cubicBezTo>
                    <a:pt x="1143" y="150"/>
                    <a:pt x="1146" y="135"/>
                    <a:pt x="1137" y="132"/>
                  </a:cubicBezTo>
                  <a:cubicBezTo>
                    <a:pt x="1084" y="117"/>
                    <a:pt x="1052" y="173"/>
                    <a:pt x="1009" y="187"/>
                  </a:cubicBezTo>
                  <a:cubicBezTo>
                    <a:pt x="915" y="168"/>
                    <a:pt x="823" y="144"/>
                    <a:pt x="728" y="132"/>
                  </a:cubicBezTo>
                  <a:cubicBezTo>
                    <a:pt x="710" y="126"/>
                    <a:pt x="691" y="120"/>
                    <a:pt x="673" y="114"/>
                  </a:cubicBezTo>
                  <a:cubicBezTo>
                    <a:pt x="652" y="107"/>
                    <a:pt x="640" y="85"/>
                    <a:pt x="619" y="78"/>
                  </a:cubicBezTo>
                  <a:cubicBezTo>
                    <a:pt x="610" y="75"/>
                    <a:pt x="600" y="72"/>
                    <a:pt x="591" y="69"/>
                  </a:cubicBezTo>
                  <a:cubicBezTo>
                    <a:pt x="559" y="35"/>
                    <a:pt x="537" y="29"/>
                    <a:pt x="491" y="14"/>
                  </a:cubicBezTo>
                  <a:cubicBezTo>
                    <a:pt x="482" y="11"/>
                    <a:pt x="464" y="5"/>
                    <a:pt x="464" y="5"/>
                  </a:cubicBezTo>
                  <a:cubicBezTo>
                    <a:pt x="373" y="13"/>
                    <a:pt x="362" y="0"/>
                    <a:pt x="309" y="50"/>
                  </a:cubicBezTo>
                  <a:cubicBezTo>
                    <a:pt x="299" y="80"/>
                    <a:pt x="305" y="82"/>
                    <a:pt x="273" y="96"/>
                  </a:cubicBezTo>
                  <a:cubicBezTo>
                    <a:pt x="256" y="104"/>
                    <a:pt x="219" y="114"/>
                    <a:pt x="219" y="114"/>
                  </a:cubicBezTo>
                  <a:cubicBezTo>
                    <a:pt x="155" y="174"/>
                    <a:pt x="210" y="156"/>
                    <a:pt x="73" y="169"/>
                  </a:cubicBezTo>
                  <a:cubicBezTo>
                    <a:pt x="40" y="191"/>
                    <a:pt x="25" y="218"/>
                    <a:pt x="0" y="250"/>
                  </a:cubicBezTo>
                  <a:close/>
                </a:path>
              </a:pathLst>
            </a:custGeom>
            <a:solidFill>
              <a:srgbClr val="00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6" name="Line 5"/>
            <p:cNvSpPr>
              <a:spLocks noChangeShapeType="1"/>
            </p:cNvSpPr>
            <p:nvPr/>
          </p:nvSpPr>
          <p:spPr bwMode="auto">
            <a:xfrm>
              <a:off x="6858000" y="3441700"/>
              <a:ext cx="1828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7" name="Freeform 6"/>
            <p:cNvSpPr>
              <a:spLocks/>
            </p:cNvSpPr>
            <p:nvPr/>
          </p:nvSpPr>
          <p:spPr bwMode="auto">
            <a:xfrm>
              <a:off x="8778875" y="3535363"/>
              <a:ext cx="254000" cy="303212"/>
            </a:xfrm>
            <a:custGeom>
              <a:avLst/>
              <a:gdLst>
                <a:gd name="T0" fmla="*/ 2147483647 w 160"/>
                <a:gd name="T1" fmla="*/ 2147483647 h 191"/>
                <a:gd name="T2" fmla="*/ 2147483647 w 160"/>
                <a:gd name="T3" fmla="*/ 0 h 191"/>
                <a:gd name="T4" fmla="*/ 2147483647 w 160"/>
                <a:gd name="T5" fmla="*/ 2147483647 h 191"/>
                <a:gd name="T6" fmla="*/ 2147483647 w 160"/>
                <a:gd name="T7" fmla="*/ 2147483647 h 191"/>
                <a:gd name="T8" fmla="*/ 2147483647 w 160"/>
                <a:gd name="T9" fmla="*/ 2147483647 h 191"/>
                <a:gd name="T10" fmla="*/ 2147483647 w 160"/>
                <a:gd name="T11" fmla="*/ 2147483647 h 191"/>
                <a:gd name="T12" fmla="*/ 2147483647 w 160"/>
                <a:gd name="T13" fmla="*/ 2147483647 h 191"/>
                <a:gd name="T14" fmla="*/ 2147483647 w 160"/>
                <a:gd name="T15" fmla="*/ 2147483647 h 1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0"/>
                <a:gd name="T25" fmla="*/ 0 h 191"/>
                <a:gd name="T26" fmla="*/ 160 w 160"/>
                <a:gd name="T27" fmla="*/ 191 h 1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0" h="191">
                  <a:moveTo>
                    <a:pt x="15" y="91"/>
                  </a:moveTo>
                  <a:cubicBezTo>
                    <a:pt x="0" y="47"/>
                    <a:pt x="17" y="16"/>
                    <a:pt x="60" y="0"/>
                  </a:cubicBezTo>
                  <a:cubicBezTo>
                    <a:pt x="81" y="6"/>
                    <a:pt x="108" y="3"/>
                    <a:pt x="124" y="19"/>
                  </a:cubicBezTo>
                  <a:cubicBezTo>
                    <a:pt x="126" y="21"/>
                    <a:pt x="158" y="93"/>
                    <a:pt x="160" y="100"/>
                  </a:cubicBezTo>
                  <a:cubicBezTo>
                    <a:pt x="151" y="167"/>
                    <a:pt x="155" y="172"/>
                    <a:pt x="97" y="191"/>
                  </a:cubicBezTo>
                  <a:cubicBezTo>
                    <a:pt x="56" y="165"/>
                    <a:pt x="41" y="158"/>
                    <a:pt x="88" y="128"/>
                  </a:cubicBezTo>
                  <a:cubicBezTo>
                    <a:pt x="91" y="119"/>
                    <a:pt x="101" y="109"/>
                    <a:pt x="97" y="100"/>
                  </a:cubicBezTo>
                  <a:cubicBezTo>
                    <a:pt x="82" y="64"/>
                    <a:pt x="38" y="91"/>
                    <a:pt x="15" y="91"/>
                  </a:cubicBezTo>
                  <a:close/>
                </a:path>
              </a:pathLst>
            </a:custGeom>
            <a:solidFill>
              <a:srgbClr val="00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211" name="Text Box 8"/>
          <p:cNvSpPr txBox="1">
            <a:spLocks noChangeArrowheads="1"/>
          </p:cNvSpPr>
          <p:nvPr/>
        </p:nvSpPr>
        <p:spPr bwMode="auto">
          <a:xfrm>
            <a:off x="1295400" y="5473700"/>
            <a:ext cx="4304383" cy="13849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US" sz="2800" b="1" dirty="0"/>
          </a:p>
          <a:p>
            <a:pPr eaLnBrk="0" hangingPunct="0">
              <a:buFont typeface="Arial" charset="0"/>
              <a:buChar char="•"/>
            </a:pPr>
            <a:r>
              <a:rPr lang="en-US" sz="2800" b="1" dirty="0"/>
              <a:t> </a:t>
            </a:r>
            <a:r>
              <a:rPr lang="en-US" sz="2400" b="1" dirty="0" smtClean="0"/>
              <a:t>Contact with en imminent</a:t>
            </a:r>
            <a:endParaRPr lang="en-US" sz="2800" b="1" dirty="0"/>
          </a:p>
          <a:p>
            <a:pPr eaLnBrk="0" hangingPunct="0"/>
            <a:endParaRPr lang="en-US" sz="2800" b="1" dirty="0"/>
          </a:p>
        </p:txBody>
      </p:sp>
      <p:sp>
        <p:nvSpPr>
          <p:cNvPr id="94212" name="TextBox 2"/>
          <p:cNvSpPr txBox="1">
            <a:spLocks noChangeArrowheads="1"/>
          </p:cNvSpPr>
          <p:nvPr/>
        </p:nvSpPr>
        <p:spPr bwMode="auto">
          <a:xfrm>
            <a:off x="8348663" y="5105400"/>
            <a:ext cx="4079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Batang" pitchFamily="18" charset="-127"/>
              </a:rPr>
              <a:t>A</a:t>
            </a:r>
          </a:p>
        </p:txBody>
      </p:sp>
      <p:sp>
        <p:nvSpPr>
          <p:cNvPr id="94213" name="TextBox 10"/>
          <p:cNvSpPr txBox="1">
            <a:spLocks noChangeArrowheads="1"/>
          </p:cNvSpPr>
          <p:nvPr/>
        </p:nvSpPr>
        <p:spPr bwMode="auto">
          <a:xfrm>
            <a:off x="58738" y="5140325"/>
            <a:ext cx="406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Batang" pitchFamily="18" charset="-127"/>
              </a:rPr>
              <a:t>B</a:t>
            </a:r>
          </a:p>
        </p:txBody>
      </p:sp>
      <p:sp>
        <p:nvSpPr>
          <p:cNvPr id="94214" name="Freeform 3"/>
          <p:cNvSpPr>
            <a:spLocks/>
          </p:cNvSpPr>
          <p:nvPr/>
        </p:nvSpPr>
        <p:spPr bwMode="auto">
          <a:xfrm>
            <a:off x="304800" y="3930650"/>
            <a:ext cx="7924800" cy="1438275"/>
          </a:xfrm>
          <a:custGeom>
            <a:avLst/>
            <a:gdLst>
              <a:gd name="T0" fmla="*/ 0 w 5764"/>
              <a:gd name="T1" fmla="*/ 2147483647 h 906"/>
              <a:gd name="T2" fmla="*/ 2147483647 w 5764"/>
              <a:gd name="T3" fmla="*/ 2147483647 h 906"/>
              <a:gd name="T4" fmla="*/ 2147483647 w 5764"/>
              <a:gd name="T5" fmla="*/ 2147483647 h 906"/>
              <a:gd name="T6" fmla="*/ 2147483647 w 5764"/>
              <a:gd name="T7" fmla="*/ 2147483647 h 906"/>
              <a:gd name="T8" fmla="*/ 2147483647 w 5764"/>
              <a:gd name="T9" fmla="*/ 2147483647 h 906"/>
              <a:gd name="T10" fmla="*/ 2147483647 w 5764"/>
              <a:gd name="T11" fmla="*/ 2147483647 h 906"/>
              <a:gd name="T12" fmla="*/ 2147483647 w 5764"/>
              <a:gd name="T13" fmla="*/ 2147483647 h 906"/>
              <a:gd name="T14" fmla="*/ 2147483647 w 5764"/>
              <a:gd name="T15" fmla="*/ 2147483647 h 906"/>
              <a:gd name="T16" fmla="*/ 2147483647 w 5764"/>
              <a:gd name="T17" fmla="*/ 2147483647 h 906"/>
              <a:gd name="T18" fmla="*/ 2147483647 w 5764"/>
              <a:gd name="T19" fmla="*/ 2147483647 h 906"/>
              <a:gd name="T20" fmla="*/ 2147483647 w 5764"/>
              <a:gd name="T21" fmla="*/ 2147483647 h 906"/>
              <a:gd name="T22" fmla="*/ 2147483647 w 5764"/>
              <a:gd name="T23" fmla="*/ 2147483647 h 906"/>
              <a:gd name="T24" fmla="*/ 2147483647 w 5764"/>
              <a:gd name="T25" fmla="*/ 2147483647 h 906"/>
              <a:gd name="T26" fmla="*/ 2147483647 w 5764"/>
              <a:gd name="T27" fmla="*/ 2147483647 h 906"/>
              <a:gd name="T28" fmla="*/ 2147483647 w 5764"/>
              <a:gd name="T29" fmla="*/ 2147483647 h 906"/>
              <a:gd name="T30" fmla="*/ 2147483647 w 5764"/>
              <a:gd name="T31" fmla="*/ 2147483647 h 906"/>
              <a:gd name="T32" fmla="*/ 2147483647 w 5764"/>
              <a:gd name="T33" fmla="*/ 2147483647 h 906"/>
              <a:gd name="T34" fmla="*/ 2147483647 w 5764"/>
              <a:gd name="T35" fmla="*/ 2147483647 h 906"/>
              <a:gd name="T36" fmla="*/ 2147483647 w 5764"/>
              <a:gd name="T37" fmla="*/ 2147483647 h 906"/>
              <a:gd name="T38" fmla="*/ 2147483647 w 5764"/>
              <a:gd name="T39" fmla="*/ 2147483647 h 906"/>
              <a:gd name="T40" fmla="*/ 2147483647 w 5764"/>
              <a:gd name="T41" fmla="*/ 2147483647 h 906"/>
              <a:gd name="T42" fmla="*/ 2147483647 w 5764"/>
              <a:gd name="T43" fmla="*/ 2147483647 h 906"/>
              <a:gd name="T44" fmla="*/ 2147483647 w 5764"/>
              <a:gd name="T45" fmla="*/ 2147483647 h 906"/>
              <a:gd name="T46" fmla="*/ 2147483647 w 5764"/>
              <a:gd name="T47" fmla="*/ 2147483647 h 906"/>
              <a:gd name="T48" fmla="*/ 2147483647 w 5764"/>
              <a:gd name="T49" fmla="*/ 2147483647 h 906"/>
              <a:gd name="T50" fmla="*/ 2147483647 w 5764"/>
              <a:gd name="T51" fmla="*/ 2147483647 h 906"/>
              <a:gd name="T52" fmla="*/ 2147483647 w 5764"/>
              <a:gd name="T53" fmla="*/ 2147483647 h 906"/>
              <a:gd name="T54" fmla="*/ 2147483647 w 5764"/>
              <a:gd name="T55" fmla="*/ 2147483647 h 906"/>
              <a:gd name="T56" fmla="*/ 2147483647 w 5764"/>
              <a:gd name="T57" fmla="*/ 2147483647 h 906"/>
              <a:gd name="T58" fmla="*/ 2147483647 w 5764"/>
              <a:gd name="T59" fmla="*/ 2147483647 h 906"/>
              <a:gd name="T60" fmla="*/ 2147483647 w 5764"/>
              <a:gd name="T61" fmla="*/ 2147483647 h 906"/>
              <a:gd name="T62" fmla="*/ 2147483647 w 5764"/>
              <a:gd name="T63" fmla="*/ 2147483647 h 906"/>
              <a:gd name="T64" fmla="*/ 2147483647 w 5764"/>
              <a:gd name="T65" fmla="*/ 2147483647 h 906"/>
              <a:gd name="T66" fmla="*/ 2147483647 w 5764"/>
              <a:gd name="T67" fmla="*/ 2147483647 h 906"/>
              <a:gd name="T68" fmla="*/ 2147483647 w 5764"/>
              <a:gd name="T69" fmla="*/ 2147483647 h 906"/>
              <a:gd name="T70" fmla="*/ 2147483647 w 5764"/>
              <a:gd name="T71" fmla="*/ 2147483647 h 906"/>
              <a:gd name="T72" fmla="*/ 2147483647 w 5764"/>
              <a:gd name="T73" fmla="*/ 2147483647 h 906"/>
              <a:gd name="T74" fmla="*/ 2147483647 w 5764"/>
              <a:gd name="T75" fmla="*/ 2147483647 h 906"/>
              <a:gd name="T76" fmla="*/ 2147483647 w 5764"/>
              <a:gd name="T77" fmla="*/ 2147483647 h 906"/>
              <a:gd name="T78" fmla="*/ 2147483647 w 5764"/>
              <a:gd name="T79" fmla="*/ 2147483647 h 906"/>
              <a:gd name="T80" fmla="*/ 2147483647 w 5764"/>
              <a:gd name="T81" fmla="*/ 2147483647 h 906"/>
              <a:gd name="T82" fmla="*/ 2147483647 w 5764"/>
              <a:gd name="T83" fmla="*/ 2147483647 h 906"/>
              <a:gd name="T84" fmla="*/ 2147483647 w 5764"/>
              <a:gd name="T85" fmla="*/ 2147483647 h 906"/>
              <a:gd name="T86" fmla="*/ 2147483647 w 5764"/>
              <a:gd name="T87" fmla="*/ 2147483647 h 906"/>
              <a:gd name="T88" fmla="*/ 2147483647 w 5764"/>
              <a:gd name="T89" fmla="*/ 2147483647 h 906"/>
              <a:gd name="T90" fmla="*/ 2147483647 w 5764"/>
              <a:gd name="T91" fmla="*/ 2147483647 h 90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5764"/>
              <a:gd name="T139" fmla="*/ 0 h 906"/>
              <a:gd name="T140" fmla="*/ 5764 w 5764"/>
              <a:gd name="T141" fmla="*/ 906 h 90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5764" h="906">
                <a:moveTo>
                  <a:pt x="0" y="906"/>
                </a:moveTo>
                <a:cubicBezTo>
                  <a:pt x="73" y="903"/>
                  <a:pt x="146" y="904"/>
                  <a:pt x="218" y="897"/>
                </a:cubicBezTo>
                <a:cubicBezTo>
                  <a:pt x="237" y="895"/>
                  <a:pt x="255" y="885"/>
                  <a:pt x="273" y="879"/>
                </a:cubicBezTo>
                <a:cubicBezTo>
                  <a:pt x="282" y="876"/>
                  <a:pt x="300" y="870"/>
                  <a:pt x="300" y="870"/>
                </a:cubicBezTo>
                <a:cubicBezTo>
                  <a:pt x="340" y="829"/>
                  <a:pt x="425" y="789"/>
                  <a:pt x="482" y="770"/>
                </a:cubicBezTo>
                <a:cubicBezTo>
                  <a:pt x="523" y="727"/>
                  <a:pt x="561" y="649"/>
                  <a:pt x="618" y="624"/>
                </a:cubicBezTo>
                <a:cubicBezTo>
                  <a:pt x="701" y="588"/>
                  <a:pt x="706" y="603"/>
                  <a:pt x="764" y="570"/>
                </a:cubicBezTo>
                <a:cubicBezTo>
                  <a:pt x="809" y="544"/>
                  <a:pt x="837" y="492"/>
                  <a:pt x="891" y="479"/>
                </a:cubicBezTo>
                <a:cubicBezTo>
                  <a:pt x="915" y="473"/>
                  <a:pt x="940" y="473"/>
                  <a:pt x="964" y="470"/>
                </a:cubicBezTo>
                <a:cubicBezTo>
                  <a:pt x="1071" y="434"/>
                  <a:pt x="1185" y="462"/>
                  <a:pt x="1291" y="488"/>
                </a:cubicBezTo>
                <a:cubicBezTo>
                  <a:pt x="1388" y="553"/>
                  <a:pt x="1457" y="642"/>
                  <a:pt x="1555" y="706"/>
                </a:cubicBezTo>
                <a:cubicBezTo>
                  <a:pt x="1593" y="731"/>
                  <a:pt x="1639" y="735"/>
                  <a:pt x="1682" y="742"/>
                </a:cubicBezTo>
                <a:cubicBezTo>
                  <a:pt x="1728" y="758"/>
                  <a:pt x="1773" y="764"/>
                  <a:pt x="1818" y="779"/>
                </a:cubicBezTo>
                <a:cubicBezTo>
                  <a:pt x="1867" y="776"/>
                  <a:pt x="1916" y="780"/>
                  <a:pt x="1964" y="770"/>
                </a:cubicBezTo>
                <a:cubicBezTo>
                  <a:pt x="2004" y="762"/>
                  <a:pt x="2021" y="711"/>
                  <a:pt x="2055" y="688"/>
                </a:cubicBezTo>
                <a:cubicBezTo>
                  <a:pt x="2073" y="676"/>
                  <a:pt x="2091" y="663"/>
                  <a:pt x="2109" y="651"/>
                </a:cubicBezTo>
                <a:cubicBezTo>
                  <a:pt x="2168" y="611"/>
                  <a:pt x="2104" y="620"/>
                  <a:pt x="2164" y="588"/>
                </a:cubicBezTo>
                <a:cubicBezTo>
                  <a:pt x="2187" y="576"/>
                  <a:pt x="2212" y="570"/>
                  <a:pt x="2236" y="561"/>
                </a:cubicBezTo>
                <a:cubicBezTo>
                  <a:pt x="2314" y="483"/>
                  <a:pt x="2313" y="356"/>
                  <a:pt x="2336" y="251"/>
                </a:cubicBezTo>
                <a:cubicBezTo>
                  <a:pt x="2344" y="215"/>
                  <a:pt x="2328" y="168"/>
                  <a:pt x="2354" y="142"/>
                </a:cubicBezTo>
                <a:cubicBezTo>
                  <a:pt x="2436" y="61"/>
                  <a:pt x="2385" y="96"/>
                  <a:pt x="2518" y="51"/>
                </a:cubicBezTo>
                <a:cubicBezTo>
                  <a:pt x="2558" y="37"/>
                  <a:pt x="2603" y="44"/>
                  <a:pt x="2645" y="42"/>
                </a:cubicBezTo>
                <a:cubicBezTo>
                  <a:pt x="2763" y="38"/>
                  <a:pt x="2882" y="36"/>
                  <a:pt x="3000" y="33"/>
                </a:cubicBezTo>
                <a:cubicBezTo>
                  <a:pt x="3066" y="0"/>
                  <a:pt x="3138" y="24"/>
                  <a:pt x="3209" y="33"/>
                </a:cubicBezTo>
                <a:cubicBezTo>
                  <a:pt x="3253" y="55"/>
                  <a:pt x="3283" y="80"/>
                  <a:pt x="3318" y="115"/>
                </a:cubicBezTo>
                <a:cubicBezTo>
                  <a:pt x="3355" y="189"/>
                  <a:pt x="3375" y="214"/>
                  <a:pt x="3436" y="261"/>
                </a:cubicBezTo>
                <a:cubicBezTo>
                  <a:pt x="3474" y="336"/>
                  <a:pt x="3432" y="278"/>
                  <a:pt x="3563" y="306"/>
                </a:cubicBezTo>
                <a:cubicBezTo>
                  <a:pt x="3586" y="311"/>
                  <a:pt x="3596" y="342"/>
                  <a:pt x="3618" y="351"/>
                </a:cubicBezTo>
                <a:cubicBezTo>
                  <a:pt x="3641" y="361"/>
                  <a:pt x="3667" y="364"/>
                  <a:pt x="3691" y="370"/>
                </a:cubicBezTo>
                <a:cubicBezTo>
                  <a:pt x="3719" y="391"/>
                  <a:pt x="3750" y="410"/>
                  <a:pt x="3782" y="424"/>
                </a:cubicBezTo>
                <a:cubicBezTo>
                  <a:pt x="3799" y="432"/>
                  <a:pt x="3836" y="442"/>
                  <a:pt x="3836" y="442"/>
                </a:cubicBezTo>
                <a:cubicBezTo>
                  <a:pt x="3848" y="439"/>
                  <a:pt x="3860" y="437"/>
                  <a:pt x="3872" y="433"/>
                </a:cubicBezTo>
                <a:cubicBezTo>
                  <a:pt x="3900" y="425"/>
                  <a:pt x="3954" y="406"/>
                  <a:pt x="3954" y="406"/>
                </a:cubicBezTo>
                <a:cubicBezTo>
                  <a:pt x="3983" y="362"/>
                  <a:pt x="4013" y="372"/>
                  <a:pt x="4063" y="361"/>
                </a:cubicBezTo>
                <a:cubicBezTo>
                  <a:pt x="4203" y="329"/>
                  <a:pt x="4341" y="307"/>
                  <a:pt x="4482" y="279"/>
                </a:cubicBezTo>
                <a:cubicBezTo>
                  <a:pt x="4603" y="283"/>
                  <a:pt x="4729" y="262"/>
                  <a:pt x="4845" y="297"/>
                </a:cubicBezTo>
                <a:cubicBezTo>
                  <a:pt x="4917" y="319"/>
                  <a:pt x="4955" y="406"/>
                  <a:pt x="5009" y="451"/>
                </a:cubicBezTo>
                <a:cubicBezTo>
                  <a:pt x="5019" y="459"/>
                  <a:pt x="5024" y="474"/>
                  <a:pt x="5036" y="479"/>
                </a:cubicBezTo>
                <a:cubicBezTo>
                  <a:pt x="5053" y="487"/>
                  <a:pt x="5073" y="485"/>
                  <a:pt x="5091" y="488"/>
                </a:cubicBezTo>
                <a:cubicBezTo>
                  <a:pt x="5163" y="542"/>
                  <a:pt x="5087" y="489"/>
                  <a:pt x="5191" y="542"/>
                </a:cubicBezTo>
                <a:cubicBezTo>
                  <a:pt x="5224" y="559"/>
                  <a:pt x="5215" y="564"/>
                  <a:pt x="5245" y="588"/>
                </a:cubicBezTo>
                <a:cubicBezTo>
                  <a:pt x="5265" y="604"/>
                  <a:pt x="5294" y="612"/>
                  <a:pt x="5309" y="633"/>
                </a:cubicBezTo>
                <a:cubicBezTo>
                  <a:pt x="5345" y="683"/>
                  <a:pt x="5393" y="717"/>
                  <a:pt x="5445" y="751"/>
                </a:cubicBezTo>
                <a:cubicBezTo>
                  <a:pt x="5463" y="763"/>
                  <a:pt x="5470" y="790"/>
                  <a:pt x="5491" y="797"/>
                </a:cubicBezTo>
                <a:cubicBezTo>
                  <a:pt x="5561" y="820"/>
                  <a:pt x="5616" y="842"/>
                  <a:pt x="5690" y="861"/>
                </a:cubicBezTo>
                <a:cubicBezTo>
                  <a:pt x="5764" y="880"/>
                  <a:pt x="5723" y="879"/>
                  <a:pt x="5754" y="879"/>
                </a:cubicBezTo>
              </a:path>
            </a:pathLst>
          </a:custGeom>
          <a:solidFill>
            <a:srgbClr val="666633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33363" y="4260850"/>
            <a:ext cx="7874000" cy="1114425"/>
            <a:chOff x="233680" y="4261326"/>
            <a:chExt cx="7874000" cy="1113314"/>
          </a:xfrm>
        </p:grpSpPr>
        <p:sp>
          <p:nvSpPr>
            <p:cNvPr id="4" name="Freeform 3"/>
            <p:cNvSpPr/>
            <p:nvPr/>
          </p:nvSpPr>
          <p:spPr>
            <a:xfrm>
              <a:off x="5445442" y="4261326"/>
              <a:ext cx="2662238" cy="889700"/>
            </a:xfrm>
            <a:custGeom>
              <a:avLst/>
              <a:gdLst>
                <a:gd name="connsiteX0" fmla="*/ 2661920 w 2661920"/>
                <a:gd name="connsiteY0" fmla="*/ 869474 h 889991"/>
                <a:gd name="connsiteX1" fmla="*/ 2611120 w 2661920"/>
                <a:gd name="connsiteY1" fmla="*/ 889794 h 889991"/>
                <a:gd name="connsiteX2" fmla="*/ 2570480 w 2661920"/>
                <a:gd name="connsiteY2" fmla="*/ 879634 h 889991"/>
                <a:gd name="connsiteX3" fmla="*/ 2509520 w 2661920"/>
                <a:gd name="connsiteY3" fmla="*/ 849154 h 889991"/>
                <a:gd name="connsiteX4" fmla="*/ 2479040 w 2661920"/>
                <a:gd name="connsiteY4" fmla="*/ 838994 h 889991"/>
                <a:gd name="connsiteX5" fmla="*/ 2418080 w 2661920"/>
                <a:gd name="connsiteY5" fmla="*/ 808514 h 889991"/>
                <a:gd name="connsiteX6" fmla="*/ 2377440 w 2661920"/>
                <a:gd name="connsiteY6" fmla="*/ 737394 h 889991"/>
                <a:gd name="connsiteX7" fmla="*/ 2367280 w 2661920"/>
                <a:gd name="connsiteY7" fmla="*/ 666274 h 889991"/>
                <a:gd name="connsiteX8" fmla="*/ 2316480 w 2661920"/>
                <a:gd name="connsiteY8" fmla="*/ 625634 h 889991"/>
                <a:gd name="connsiteX9" fmla="*/ 2286000 w 2661920"/>
                <a:gd name="connsiteY9" fmla="*/ 605314 h 889991"/>
                <a:gd name="connsiteX10" fmla="*/ 2255520 w 2661920"/>
                <a:gd name="connsiteY10" fmla="*/ 595154 h 889991"/>
                <a:gd name="connsiteX11" fmla="*/ 2184400 w 2661920"/>
                <a:gd name="connsiteY11" fmla="*/ 554514 h 889991"/>
                <a:gd name="connsiteX12" fmla="*/ 2153920 w 2661920"/>
                <a:gd name="connsiteY12" fmla="*/ 544354 h 889991"/>
                <a:gd name="connsiteX13" fmla="*/ 2103120 w 2661920"/>
                <a:gd name="connsiteY13" fmla="*/ 493554 h 889991"/>
                <a:gd name="connsiteX14" fmla="*/ 2082800 w 2661920"/>
                <a:gd name="connsiteY14" fmla="*/ 463074 h 889991"/>
                <a:gd name="connsiteX15" fmla="*/ 2052320 w 2661920"/>
                <a:gd name="connsiteY15" fmla="*/ 452914 h 889991"/>
                <a:gd name="connsiteX16" fmla="*/ 1981200 w 2661920"/>
                <a:gd name="connsiteY16" fmla="*/ 412274 h 889991"/>
                <a:gd name="connsiteX17" fmla="*/ 1940560 w 2661920"/>
                <a:gd name="connsiteY17" fmla="*/ 351314 h 889991"/>
                <a:gd name="connsiteX18" fmla="*/ 1930400 w 2661920"/>
                <a:gd name="connsiteY18" fmla="*/ 320834 h 889991"/>
                <a:gd name="connsiteX19" fmla="*/ 1879600 w 2661920"/>
                <a:gd name="connsiteY19" fmla="*/ 259874 h 889991"/>
                <a:gd name="connsiteX20" fmla="*/ 1869440 w 2661920"/>
                <a:gd name="connsiteY20" fmla="*/ 229394 h 889991"/>
                <a:gd name="connsiteX21" fmla="*/ 1849120 w 2661920"/>
                <a:gd name="connsiteY21" fmla="*/ 198914 h 889991"/>
                <a:gd name="connsiteX22" fmla="*/ 1778000 w 2661920"/>
                <a:gd name="connsiteY22" fmla="*/ 107474 h 889991"/>
                <a:gd name="connsiteX23" fmla="*/ 1717040 w 2661920"/>
                <a:gd name="connsiteY23" fmla="*/ 66834 h 889991"/>
                <a:gd name="connsiteX24" fmla="*/ 1452880 w 2661920"/>
                <a:gd name="connsiteY24" fmla="*/ 36354 h 889991"/>
                <a:gd name="connsiteX25" fmla="*/ 1391920 w 2661920"/>
                <a:gd name="connsiteY25" fmla="*/ 26194 h 889991"/>
                <a:gd name="connsiteX26" fmla="*/ 1076960 w 2661920"/>
                <a:gd name="connsiteY26" fmla="*/ 16034 h 889991"/>
                <a:gd name="connsiteX27" fmla="*/ 711200 w 2661920"/>
                <a:gd name="connsiteY27" fmla="*/ 16034 h 889991"/>
                <a:gd name="connsiteX28" fmla="*/ 619760 w 2661920"/>
                <a:gd name="connsiteY28" fmla="*/ 56674 h 889991"/>
                <a:gd name="connsiteX29" fmla="*/ 589280 w 2661920"/>
                <a:gd name="connsiteY29" fmla="*/ 66834 h 889991"/>
                <a:gd name="connsiteX30" fmla="*/ 558800 w 2661920"/>
                <a:gd name="connsiteY30" fmla="*/ 87154 h 889991"/>
                <a:gd name="connsiteX31" fmla="*/ 487680 w 2661920"/>
                <a:gd name="connsiteY31" fmla="*/ 107474 h 889991"/>
                <a:gd name="connsiteX32" fmla="*/ 396240 w 2661920"/>
                <a:gd name="connsiteY32" fmla="*/ 148114 h 889991"/>
                <a:gd name="connsiteX33" fmla="*/ 355600 w 2661920"/>
                <a:gd name="connsiteY33" fmla="*/ 168434 h 889991"/>
                <a:gd name="connsiteX34" fmla="*/ 264160 w 2661920"/>
                <a:gd name="connsiteY34" fmla="*/ 188754 h 889991"/>
                <a:gd name="connsiteX35" fmla="*/ 233680 w 2661920"/>
                <a:gd name="connsiteY35" fmla="*/ 198914 h 889991"/>
                <a:gd name="connsiteX36" fmla="*/ 203200 w 2661920"/>
                <a:gd name="connsiteY36" fmla="*/ 219234 h 889991"/>
                <a:gd name="connsiteX37" fmla="*/ 101600 w 2661920"/>
                <a:gd name="connsiteY37" fmla="*/ 249714 h 889991"/>
                <a:gd name="connsiteX38" fmla="*/ 0 w 2661920"/>
                <a:gd name="connsiteY38" fmla="*/ 270034 h 88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61920" h="889991">
                  <a:moveTo>
                    <a:pt x="2661920" y="869474"/>
                  </a:moveTo>
                  <a:cubicBezTo>
                    <a:pt x="2644987" y="876247"/>
                    <a:pt x="2629246" y="887780"/>
                    <a:pt x="2611120" y="889794"/>
                  </a:cubicBezTo>
                  <a:cubicBezTo>
                    <a:pt x="2597242" y="891336"/>
                    <a:pt x="2583906" y="883470"/>
                    <a:pt x="2570480" y="879634"/>
                  </a:cubicBezTo>
                  <a:cubicBezTo>
                    <a:pt x="2510893" y="862609"/>
                    <a:pt x="2568890" y="878839"/>
                    <a:pt x="2509520" y="849154"/>
                  </a:cubicBezTo>
                  <a:cubicBezTo>
                    <a:pt x="2499941" y="844365"/>
                    <a:pt x="2488619" y="843783"/>
                    <a:pt x="2479040" y="838994"/>
                  </a:cubicBezTo>
                  <a:cubicBezTo>
                    <a:pt x="2400258" y="799603"/>
                    <a:pt x="2494692" y="834051"/>
                    <a:pt x="2418080" y="808514"/>
                  </a:cubicBezTo>
                  <a:cubicBezTo>
                    <a:pt x="2405347" y="789415"/>
                    <a:pt x="2383389" y="759209"/>
                    <a:pt x="2377440" y="737394"/>
                  </a:cubicBezTo>
                  <a:cubicBezTo>
                    <a:pt x="2371139" y="714290"/>
                    <a:pt x="2374161" y="689211"/>
                    <a:pt x="2367280" y="666274"/>
                  </a:cubicBezTo>
                  <a:cubicBezTo>
                    <a:pt x="2355190" y="625975"/>
                    <a:pt x="2346115" y="640452"/>
                    <a:pt x="2316480" y="625634"/>
                  </a:cubicBezTo>
                  <a:cubicBezTo>
                    <a:pt x="2305558" y="620173"/>
                    <a:pt x="2296922" y="610775"/>
                    <a:pt x="2286000" y="605314"/>
                  </a:cubicBezTo>
                  <a:cubicBezTo>
                    <a:pt x="2276421" y="600525"/>
                    <a:pt x="2265364" y="599373"/>
                    <a:pt x="2255520" y="595154"/>
                  </a:cubicBezTo>
                  <a:cubicBezTo>
                    <a:pt x="2130835" y="541717"/>
                    <a:pt x="2286436" y="605532"/>
                    <a:pt x="2184400" y="554514"/>
                  </a:cubicBezTo>
                  <a:cubicBezTo>
                    <a:pt x="2174821" y="549725"/>
                    <a:pt x="2164080" y="547741"/>
                    <a:pt x="2153920" y="544354"/>
                  </a:cubicBezTo>
                  <a:cubicBezTo>
                    <a:pt x="2099733" y="463074"/>
                    <a:pt x="2170853" y="561287"/>
                    <a:pt x="2103120" y="493554"/>
                  </a:cubicBezTo>
                  <a:cubicBezTo>
                    <a:pt x="2094486" y="484920"/>
                    <a:pt x="2092335" y="470702"/>
                    <a:pt x="2082800" y="463074"/>
                  </a:cubicBezTo>
                  <a:cubicBezTo>
                    <a:pt x="2074437" y="456384"/>
                    <a:pt x="2062164" y="457133"/>
                    <a:pt x="2052320" y="452914"/>
                  </a:cubicBezTo>
                  <a:cubicBezTo>
                    <a:pt x="2016227" y="437445"/>
                    <a:pt x="2011811" y="432681"/>
                    <a:pt x="1981200" y="412274"/>
                  </a:cubicBezTo>
                  <a:cubicBezTo>
                    <a:pt x="1967653" y="391954"/>
                    <a:pt x="1948283" y="374482"/>
                    <a:pt x="1940560" y="351314"/>
                  </a:cubicBezTo>
                  <a:cubicBezTo>
                    <a:pt x="1937173" y="341154"/>
                    <a:pt x="1936341" y="329745"/>
                    <a:pt x="1930400" y="320834"/>
                  </a:cubicBezTo>
                  <a:cubicBezTo>
                    <a:pt x="1885460" y="253424"/>
                    <a:pt x="1912841" y="326356"/>
                    <a:pt x="1879600" y="259874"/>
                  </a:cubicBezTo>
                  <a:cubicBezTo>
                    <a:pt x="1874811" y="250295"/>
                    <a:pt x="1874229" y="238973"/>
                    <a:pt x="1869440" y="229394"/>
                  </a:cubicBezTo>
                  <a:cubicBezTo>
                    <a:pt x="1863979" y="218472"/>
                    <a:pt x="1854581" y="209836"/>
                    <a:pt x="1849120" y="198914"/>
                  </a:cubicBezTo>
                  <a:cubicBezTo>
                    <a:pt x="1821822" y="144319"/>
                    <a:pt x="1868134" y="167563"/>
                    <a:pt x="1778000" y="107474"/>
                  </a:cubicBezTo>
                  <a:cubicBezTo>
                    <a:pt x="1757680" y="93927"/>
                    <a:pt x="1740732" y="72757"/>
                    <a:pt x="1717040" y="66834"/>
                  </a:cubicBezTo>
                  <a:cubicBezTo>
                    <a:pt x="1598784" y="37270"/>
                    <a:pt x="1717286" y="64683"/>
                    <a:pt x="1452880" y="36354"/>
                  </a:cubicBezTo>
                  <a:cubicBezTo>
                    <a:pt x="1432397" y="34159"/>
                    <a:pt x="1412490" y="27306"/>
                    <a:pt x="1391920" y="26194"/>
                  </a:cubicBezTo>
                  <a:cubicBezTo>
                    <a:pt x="1287032" y="20524"/>
                    <a:pt x="1181947" y="19421"/>
                    <a:pt x="1076960" y="16034"/>
                  </a:cubicBezTo>
                  <a:cubicBezTo>
                    <a:pt x="925956" y="-5538"/>
                    <a:pt x="958369" y="-5152"/>
                    <a:pt x="711200" y="16034"/>
                  </a:cubicBezTo>
                  <a:cubicBezTo>
                    <a:pt x="647930" y="21457"/>
                    <a:pt x="662775" y="35167"/>
                    <a:pt x="619760" y="56674"/>
                  </a:cubicBezTo>
                  <a:cubicBezTo>
                    <a:pt x="610181" y="61463"/>
                    <a:pt x="598859" y="62045"/>
                    <a:pt x="589280" y="66834"/>
                  </a:cubicBezTo>
                  <a:cubicBezTo>
                    <a:pt x="578358" y="72295"/>
                    <a:pt x="569722" y="81693"/>
                    <a:pt x="558800" y="87154"/>
                  </a:cubicBezTo>
                  <a:cubicBezTo>
                    <a:pt x="544224" y="94442"/>
                    <a:pt x="500701" y="104219"/>
                    <a:pt x="487680" y="107474"/>
                  </a:cubicBezTo>
                  <a:cubicBezTo>
                    <a:pt x="398022" y="167246"/>
                    <a:pt x="541328" y="75570"/>
                    <a:pt x="396240" y="148114"/>
                  </a:cubicBezTo>
                  <a:cubicBezTo>
                    <a:pt x="382693" y="154887"/>
                    <a:pt x="370076" y="163980"/>
                    <a:pt x="355600" y="168434"/>
                  </a:cubicBezTo>
                  <a:cubicBezTo>
                    <a:pt x="325757" y="177616"/>
                    <a:pt x="294451" y="181181"/>
                    <a:pt x="264160" y="188754"/>
                  </a:cubicBezTo>
                  <a:cubicBezTo>
                    <a:pt x="253770" y="191351"/>
                    <a:pt x="243259" y="194125"/>
                    <a:pt x="233680" y="198914"/>
                  </a:cubicBezTo>
                  <a:cubicBezTo>
                    <a:pt x="222758" y="204375"/>
                    <a:pt x="214358" y="214275"/>
                    <a:pt x="203200" y="219234"/>
                  </a:cubicBezTo>
                  <a:cubicBezTo>
                    <a:pt x="153463" y="241339"/>
                    <a:pt x="147067" y="236074"/>
                    <a:pt x="101600" y="249714"/>
                  </a:cubicBezTo>
                  <a:cubicBezTo>
                    <a:pt x="19587" y="274318"/>
                    <a:pt x="67246" y="270034"/>
                    <a:pt x="0" y="270034"/>
                  </a:cubicBezTo>
                </a:path>
              </a:pathLst>
            </a:custGeom>
            <a:ln w="127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33680" y="4581681"/>
              <a:ext cx="3078162" cy="792959"/>
            </a:xfrm>
            <a:custGeom>
              <a:avLst/>
              <a:gdLst>
                <a:gd name="connsiteX0" fmla="*/ 3078480 w 3078480"/>
                <a:gd name="connsiteY0" fmla="*/ 182880 h 792480"/>
                <a:gd name="connsiteX1" fmla="*/ 3017520 w 3078480"/>
                <a:gd name="connsiteY1" fmla="*/ 172720 h 792480"/>
                <a:gd name="connsiteX2" fmla="*/ 2987040 w 3078480"/>
                <a:gd name="connsiteY2" fmla="*/ 182880 h 792480"/>
                <a:gd name="connsiteX3" fmla="*/ 2966720 w 3078480"/>
                <a:gd name="connsiteY3" fmla="*/ 254000 h 792480"/>
                <a:gd name="connsiteX4" fmla="*/ 2915920 w 3078480"/>
                <a:gd name="connsiteY4" fmla="*/ 294640 h 792480"/>
                <a:gd name="connsiteX5" fmla="*/ 2854960 w 3078480"/>
                <a:gd name="connsiteY5" fmla="*/ 335280 h 792480"/>
                <a:gd name="connsiteX6" fmla="*/ 2814320 w 3078480"/>
                <a:gd name="connsiteY6" fmla="*/ 416560 h 792480"/>
                <a:gd name="connsiteX7" fmla="*/ 2794000 w 3078480"/>
                <a:gd name="connsiteY7" fmla="*/ 447040 h 792480"/>
                <a:gd name="connsiteX8" fmla="*/ 2702560 w 3078480"/>
                <a:gd name="connsiteY8" fmla="*/ 467360 h 792480"/>
                <a:gd name="connsiteX9" fmla="*/ 2672080 w 3078480"/>
                <a:gd name="connsiteY9" fmla="*/ 477520 h 792480"/>
                <a:gd name="connsiteX10" fmla="*/ 2519680 w 3078480"/>
                <a:gd name="connsiteY10" fmla="*/ 497840 h 792480"/>
                <a:gd name="connsiteX11" fmla="*/ 2489200 w 3078480"/>
                <a:gd name="connsiteY11" fmla="*/ 508000 h 792480"/>
                <a:gd name="connsiteX12" fmla="*/ 2397760 w 3078480"/>
                <a:gd name="connsiteY12" fmla="*/ 497840 h 792480"/>
                <a:gd name="connsiteX13" fmla="*/ 2367280 w 3078480"/>
                <a:gd name="connsiteY13" fmla="*/ 487680 h 792480"/>
                <a:gd name="connsiteX14" fmla="*/ 2326640 w 3078480"/>
                <a:gd name="connsiteY14" fmla="*/ 477520 h 792480"/>
                <a:gd name="connsiteX15" fmla="*/ 2265680 w 3078480"/>
                <a:gd name="connsiteY15" fmla="*/ 406400 h 792480"/>
                <a:gd name="connsiteX16" fmla="*/ 2225040 w 3078480"/>
                <a:gd name="connsiteY16" fmla="*/ 345440 h 792480"/>
                <a:gd name="connsiteX17" fmla="*/ 2194560 w 3078480"/>
                <a:gd name="connsiteY17" fmla="*/ 284480 h 792480"/>
                <a:gd name="connsiteX18" fmla="*/ 2164080 w 3078480"/>
                <a:gd name="connsiteY18" fmla="*/ 264160 h 792480"/>
                <a:gd name="connsiteX19" fmla="*/ 2123440 w 3078480"/>
                <a:gd name="connsiteY19" fmla="*/ 233680 h 792480"/>
                <a:gd name="connsiteX20" fmla="*/ 2032000 w 3078480"/>
                <a:gd name="connsiteY20" fmla="*/ 162560 h 792480"/>
                <a:gd name="connsiteX21" fmla="*/ 2001520 w 3078480"/>
                <a:gd name="connsiteY21" fmla="*/ 132080 h 792480"/>
                <a:gd name="connsiteX22" fmla="*/ 1899920 w 3078480"/>
                <a:gd name="connsiteY22" fmla="*/ 91440 h 792480"/>
                <a:gd name="connsiteX23" fmla="*/ 1818640 w 3078480"/>
                <a:gd name="connsiteY23" fmla="*/ 71120 h 792480"/>
                <a:gd name="connsiteX24" fmla="*/ 1767840 w 3078480"/>
                <a:gd name="connsiteY24" fmla="*/ 60960 h 792480"/>
                <a:gd name="connsiteX25" fmla="*/ 1737360 w 3078480"/>
                <a:gd name="connsiteY25" fmla="*/ 50800 h 792480"/>
                <a:gd name="connsiteX26" fmla="*/ 1676400 w 3078480"/>
                <a:gd name="connsiteY26" fmla="*/ 40640 h 792480"/>
                <a:gd name="connsiteX27" fmla="*/ 1554480 w 3078480"/>
                <a:gd name="connsiteY27" fmla="*/ 10160 h 792480"/>
                <a:gd name="connsiteX28" fmla="*/ 1402080 w 3078480"/>
                <a:gd name="connsiteY28" fmla="*/ 0 h 792480"/>
                <a:gd name="connsiteX29" fmla="*/ 1280160 w 3078480"/>
                <a:gd name="connsiteY29" fmla="*/ 30480 h 792480"/>
                <a:gd name="connsiteX30" fmla="*/ 1249680 w 3078480"/>
                <a:gd name="connsiteY30" fmla="*/ 40640 h 792480"/>
                <a:gd name="connsiteX31" fmla="*/ 1219200 w 3078480"/>
                <a:gd name="connsiteY31" fmla="*/ 71120 h 792480"/>
                <a:gd name="connsiteX32" fmla="*/ 1148080 w 3078480"/>
                <a:gd name="connsiteY32" fmla="*/ 101600 h 792480"/>
                <a:gd name="connsiteX33" fmla="*/ 1076960 w 3078480"/>
                <a:gd name="connsiteY33" fmla="*/ 172720 h 792480"/>
                <a:gd name="connsiteX34" fmla="*/ 1005840 w 3078480"/>
                <a:gd name="connsiteY34" fmla="*/ 213360 h 792480"/>
                <a:gd name="connsiteX35" fmla="*/ 975360 w 3078480"/>
                <a:gd name="connsiteY35" fmla="*/ 233680 h 792480"/>
                <a:gd name="connsiteX36" fmla="*/ 914400 w 3078480"/>
                <a:gd name="connsiteY36" fmla="*/ 254000 h 792480"/>
                <a:gd name="connsiteX37" fmla="*/ 812800 w 3078480"/>
                <a:gd name="connsiteY37" fmla="*/ 355600 h 792480"/>
                <a:gd name="connsiteX38" fmla="*/ 782320 w 3078480"/>
                <a:gd name="connsiteY38" fmla="*/ 386080 h 792480"/>
                <a:gd name="connsiteX39" fmla="*/ 762000 w 3078480"/>
                <a:gd name="connsiteY39" fmla="*/ 416560 h 792480"/>
                <a:gd name="connsiteX40" fmla="*/ 701040 w 3078480"/>
                <a:gd name="connsiteY40" fmla="*/ 447040 h 792480"/>
                <a:gd name="connsiteX41" fmla="*/ 660400 w 3078480"/>
                <a:gd name="connsiteY41" fmla="*/ 477520 h 792480"/>
                <a:gd name="connsiteX42" fmla="*/ 629920 w 3078480"/>
                <a:gd name="connsiteY42" fmla="*/ 487680 h 792480"/>
                <a:gd name="connsiteX43" fmla="*/ 589280 w 3078480"/>
                <a:gd name="connsiteY43" fmla="*/ 548640 h 792480"/>
                <a:gd name="connsiteX44" fmla="*/ 558800 w 3078480"/>
                <a:gd name="connsiteY44" fmla="*/ 579120 h 792480"/>
                <a:gd name="connsiteX45" fmla="*/ 548640 w 3078480"/>
                <a:gd name="connsiteY45" fmla="*/ 619760 h 792480"/>
                <a:gd name="connsiteX46" fmla="*/ 406400 w 3078480"/>
                <a:gd name="connsiteY46" fmla="*/ 650240 h 792480"/>
                <a:gd name="connsiteX47" fmla="*/ 335280 w 3078480"/>
                <a:gd name="connsiteY47" fmla="*/ 680720 h 792480"/>
                <a:gd name="connsiteX48" fmla="*/ 304800 w 3078480"/>
                <a:gd name="connsiteY48" fmla="*/ 690880 h 792480"/>
                <a:gd name="connsiteX49" fmla="*/ 274320 w 3078480"/>
                <a:gd name="connsiteY49" fmla="*/ 711200 h 792480"/>
                <a:gd name="connsiteX50" fmla="*/ 152400 w 3078480"/>
                <a:gd name="connsiteY50" fmla="*/ 721360 h 792480"/>
                <a:gd name="connsiteX51" fmla="*/ 40640 w 3078480"/>
                <a:gd name="connsiteY51" fmla="*/ 751840 h 792480"/>
                <a:gd name="connsiteX52" fmla="*/ 0 w 3078480"/>
                <a:gd name="connsiteY52" fmla="*/ 762000 h 792480"/>
                <a:gd name="connsiteX53" fmla="*/ 0 w 3078480"/>
                <a:gd name="connsiteY53" fmla="*/ 792480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78480" h="792480">
                  <a:moveTo>
                    <a:pt x="3078480" y="182880"/>
                  </a:moveTo>
                  <a:cubicBezTo>
                    <a:pt x="3058160" y="179493"/>
                    <a:pt x="3038120" y="172720"/>
                    <a:pt x="3017520" y="172720"/>
                  </a:cubicBezTo>
                  <a:cubicBezTo>
                    <a:pt x="3006810" y="172720"/>
                    <a:pt x="2993730" y="174517"/>
                    <a:pt x="2987040" y="182880"/>
                  </a:cubicBezTo>
                  <a:cubicBezTo>
                    <a:pt x="2971382" y="202452"/>
                    <a:pt x="2983520" y="234400"/>
                    <a:pt x="2966720" y="254000"/>
                  </a:cubicBezTo>
                  <a:cubicBezTo>
                    <a:pt x="2952607" y="270465"/>
                    <a:pt x="2933458" y="281885"/>
                    <a:pt x="2915920" y="294640"/>
                  </a:cubicBezTo>
                  <a:cubicBezTo>
                    <a:pt x="2896169" y="309004"/>
                    <a:pt x="2854960" y="335280"/>
                    <a:pt x="2854960" y="335280"/>
                  </a:cubicBezTo>
                  <a:cubicBezTo>
                    <a:pt x="2839282" y="413671"/>
                    <a:pt x="2859258" y="362635"/>
                    <a:pt x="2814320" y="416560"/>
                  </a:cubicBezTo>
                  <a:cubicBezTo>
                    <a:pt x="2806503" y="425941"/>
                    <a:pt x="2803535" y="439412"/>
                    <a:pt x="2794000" y="447040"/>
                  </a:cubicBezTo>
                  <a:cubicBezTo>
                    <a:pt x="2780805" y="457596"/>
                    <a:pt x="2703244" y="467208"/>
                    <a:pt x="2702560" y="467360"/>
                  </a:cubicBezTo>
                  <a:cubicBezTo>
                    <a:pt x="2692105" y="469683"/>
                    <a:pt x="2682535" y="475197"/>
                    <a:pt x="2672080" y="477520"/>
                  </a:cubicBezTo>
                  <a:cubicBezTo>
                    <a:pt x="2626475" y="487654"/>
                    <a:pt x="2563702" y="492949"/>
                    <a:pt x="2519680" y="497840"/>
                  </a:cubicBezTo>
                  <a:cubicBezTo>
                    <a:pt x="2509520" y="501227"/>
                    <a:pt x="2499910" y="508000"/>
                    <a:pt x="2489200" y="508000"/>
                  </a:cubicBezTo>
                  <a:cubicBezTo>
                    <a:pt x="2458532" y="508000"/>
                    <a:pt x="2428010" y="502882"/>
                    <a:pt x="2397760" y="497840"/>
                  </a:cubicBezTo>
                  <a:cubicBezTo>
                    <a:pt x="2387196" y="496079"/>
                    <a:pt x="2377578" y="490622"/>
                    <a:pt x="2367280" y="487680"/>
                  </a:cubicBezTo>
                  <a:cubicBezTo>
                    <a:pt x="2353854" y="483844"/>
                    <a:pt x="2340187" y="480907"/>
                    <a:pt x="2326640" y="477520"/>
                  </a:cubicBezTo>
                  <a:cubicBezTo>
                    <a:pt x="2291559" y="442439"/>
                    <a:pt x="2296092" y="449846"/>
                    <a:pt x="2265680" y="406400"/>
                  </a:cubicBezTo>
                  <a:cubicBezTo>
                    <a:pt x="2251675" y="386393"/>
                    <a:pt x="2232763" y="368608"/>
                    <a:pt x="2225040" y="345440"/>
                  </a:cubicBezTo>
                  <a:cubicBezTo>
                    <a:pt x="2216777" y="320650"/>
                    <a:pt x="2214255" y="304175"/>
                    <a:pt x="2194560" y="284480"/>
                  </a:cubicBezTo>
                  <a:cubicBezTo>
                    <a:pt x="2185926" y="275846"/>
                    <a:pt x="2174016" y="271257"/>
                    <a:pt x="2164080" y="264160"/>
                  </a:cubicBezTo>
                  <a:cubicBezTo>
                    <a:pt x="2150301" y="254318"/>
                    <a:pt x="2136026" y="245008"/>
                    <a:pt x="2123440" y="233680"/>
                  </a:cubicBezTo>
                  <a:cubicBezTo>
                    <a:pt x="2042813" y="161116"/>
                    <a:pt x="2094249" y="183310"/>
                    <a:pt x="2032000" y="162560"/>
                  </a:cubicBezTo>
                  <a:cubicBezTo>
                    <a:pt x="2021840" y="152400"/>
                    <a:pt x="2013212" y="140431"/>
                    <a:pt x="2001520" y="132080"/>
                  </a:cubicBezTo>
                  <a:cubicBezTo>
                    <a:pt x="1978882" y="115910"/>
                    <a:pt x="1922697" y="97134"/>
                    <a:pt x="1899920" y="91440"/>
                  </a:cubicBezTo>
                  <a:cubicBezTo>
                    <a:pt x="1872827" y="84667"/>
                    <a:pt x="1846025" y="76597"/>
                    <a:pt x="1818640" y="71120"/>
                  </a:cubicBezTo>
                  <a:cubicBezTo>
                    <a:pt x="1801707" y="67733"/>
                    <a:pt x="1784593" y="65148"/>
                    <a:pt x="1767840" y="60960"/>
                  </a:cubicBezTo>
                  <a:cubicBezTo>
                    <a:pt x="1757450" y="58363"/>
                    <a:pt x="1747815" y="53123"/>
                    <a:pt x="1737360" y="50800"/>
                  </a:cubicBezTo>
                  <a:cubicBezTo>
                    <a:pt x="1717250" y="46331"/>
                    <a:pt x="1696385" y="45636"/>
                    <a:pt x="1676400" y="40640"/>
                  </a:cubicBezTo>
                  <a:cubicBezTo>
                    <a:pt x="1591942" y="19525"/>
                    <a:pt x="1640372" y="18340"/>
                    <a:pt x="1554480" y="10160"/>
                  </a:cubicBezTo>
                  <a:cubicBezTo>
                    <a:pt x="1503797" y="5333"/>
                    <a:pt x="1452880" y="3387"/>
                    <a:pt x="1402080" y="0"/>
                  </a:cubicBezTo>
                  <a:cubicBezTo>
                    <a:pt x="1319992" y="13681"/>
                    <a:pt x="1360663" y="3646"/>
                    <a:pt x="1280160" y="30480"/>
                  </a:cubicBezTo>
                  <a:lnTo>
                    <a:pt x="1249680" y="40640"/>
                  </a:lnTo>
                  <a:cubicBezTo>
                    <a:pt x="1239520" y="50800"/>
                    <a:pt x="1230892" y="62769"/>
                    <a:pt x="1219200" y="71120"/>
                  </a:cubicBezTo>
                  <a:cubicBezTo>
                    <a:pt x="1197229" y="86813"/>
                    <a:pt x="1172954" y="93309"/>
                    <a:pt x="1148080" y="101600"/>
                  </a:cubicBezTo>
                  <a:cubicBezTo>
                    <a:pt x="1101499" y="171471"/>
                    <a:pt x="1130608" y="154837"/>
                    <a:pt x="1076960" y="172720"/>
                  </a:cubicBezTo>
                  <a:cubicBezTo>
                    <a:pt x="1019056" y="230624"/>
                    <a:pt x="1077475" y="182659"/>
                    <a:pt x="1005840" y="213360"/>
                  </a:cubicBezTo>
                  <a:cubicBezTo>
                    <a:pt x="994617" y="218170"/>
                    <a:pt x="986518" y="228721"/>
                    <a:pt x="975360" y="233680"/>
                  </a:cubicBezTo>
                  <a:cubicBezTo>
                    <a:pt x="955787" y="242379"/>
                    <a:pt x="914400" y="254000"/>
                    <a:pt x="914400" y="254000"/>
                  </a:cubicBezTo>
                  <a:lnTo>
                    <a:pt x="812800" y="355600"/>
                  </a:lnTo>
                  <a:cubicBezTo>
                    <a:pt x="802640" y="365760"/>
                    <a:pt x="790290" y="374125"/>
                    <a:pt x="782320" y="386080"/>
                  </a:cubicBezTo>
                  <a:cubicBezTo>
                    <a:pt x="775547" y="396240"/>
                    <a:pt x="770634" y="407926"/>
                    <a:pt x="762000" y="416560"/>
                  </a:cubicBezTo>
                  <a:cubicBezTo>
                    <a:pt x="742305" y="436255"/>
                    <a:pt x="725830" y="438777"/>
                    <a:pt x="701040" y="447040"/>
                  </a:cubicBezTo>
                  <a:cubicBezTo>
                    <a:pt x="687493" y="457200"/>
                    <a:pt x="675102" y="469119"/>
                    <a:pt x="660400" y="477520"/>
                  </a:cubicBezTo>
                  <a:cubicBezTo>
                    <a:pt x="651101" y="482833"/>
                    <a:pt x="637493" y="480107"/>
                    <a:pt x="629920" y="487680"/>
                  </a:cubicBezTo>
                  <a:cubicBezTo>
                    <a:pt x="612651" y="504949"/>
                    <a:pt x="606549" y="531371"/>
                    <a:pt x="589280" y="548640"/>
                  </a:cubicBezTo>
                  <a:lnTo>
                    <a:pt x="558800" y="579120"/>
                  </a:lnTo>
                  <a:cubicBezTo>
                    <a:pt x="555413" y="592667"/>
                    <a:pt x="556386" y="608142"/>
                    <a:pt x="548640" y="619760"/>
                  </a:cubicBezTo>
                  <a:cubicBezTo>
                    <a:pt x="523468" y="657518"/>
                    <a:pt x="418711" y="649121"/>
                    <a:pt x="406400" y="650240"/>
                  </a:cubicBezTo>
                  <a:cubicBezTo>
                    <a:pt x="321820" y="671385"/>
                    <a:pt x="405444" y="645638"/>
                    <a:pt x="335280" y="680720"/>
                  </a:cubicBezTo>
                  <a:cubicBezTo>
                    <a:pt x="325701" y="685509"/>
                    <a:pt x="314379" y="686091"/>
                    <a:pt x="304800" y="690880"/>
                  </a:cubicBezTo>
                  <a:cubicBezTo>
                    <a:pt x="293878" y="696341"/>
                    <a:pt x="286294" y="708805"/>
                    <a:pt x="274320" y="711200"/>
                  </a:cubicBezTo>
                  <a:cubicBezTo>
                    <a:pt x="234331" y="719198"/>
                    <a:pt x="193040" y="717973"/>
                    <a:pt x="152400" y="721360"/>
                  </a:cubicBezTo>
                  <a:cubicBezTo>
                    <a:pt x="95426" y="740351"/>
                    <a:pt x="132310" y="728923"/>
                    <a:pt x="40640" y="751840"/>
                  </a:cubicBezTo>
                  <a:cubicBezTo>
                    <a:pt x="27093" y="755227"/>
                    <a:pt x="0" y="748036"/>
                    <a:pt x="0" y="762000"/>
                  </a:cubicBezTo>
                  <a:lnTo>
                    <a:pt x="0" y="792480"/>
                  </a:lnTo>
                </a:path>
              </a:pathLst>
            </a:custGeom>
            <a:ln w="127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322955" y="4404059"/>
              <a:ext cx="2133600" cy="329871"/>
            </a:xfrm>
            <a:custGeom>
              <a:avLst/>
              <a:gdLst>
                <a:gd name="connsiteX0" fmla="*/ 2133718 w 2133718"/>
                <a:gd name="connsiteY0" fmla="*/ 106411 h 329931"/>
                <a:gd name="connsiteX1" fmla="*/ 2072758 w 2133718"/>
                <a:gd name="connsiteY1" fmla="*/ 96251 h 329931"/>
                <a:gd name="connsiteX2" fmla="*/ 2011798 w 2133718"/>
                <a:gd name="connsiteY2" fmla="*/ 65771 h 329931"/>
                <a:gd name="connsiteX3" fmla="*/ 1869558 w 2133718"/>
                <a:gd name="connsiteY3" fmla="*/ 45451 h 329931"/>
                <a:gd name="connsiteX4" fmla="*/ 1056758 w 2133718"/>
                <a:gd name="connsiteY4" fmla="*/ 45451 h 329931"/>
                <a:gd name="connsiteX5" fmla="*/ 995798 w 2133718"/>
                <a:gd name="connsiteY5" fmla="*/ 55611 h 329931"/>
                <a:gd name="connsiteX6" fmla="*/ 934838 w 2133718"/>
                <a:gd name="connsiteY6" fmla="*/ 75931 h 329931"/>
                <a:gd name="connsiteX7" fmla="*/ 904358 w 2133718"/>
                <a:gd name="connsiteY7" fmla="*/ 86091 h 329931"/>
                <a:gd name="connsiteX8" fmla="*/ 833238 w 2133718"/>
                <a:gd name="connsiteY8" fmla="*/ 96251 h 329931"/>
                <a:gd name="connsiteX9" fmla="*/ 772278 w 2133718"/>
                <a:gd name="connsiteY9" fmla="*/ 116571 h 329931"/>
                <a:gd name="connsiteX10" fmla="*/ 711318 w 2133718"/>
                <a:gd name="connsiteY10" fmla="*/ 136891 h 329931"/>
                <a:gd name="connsiteX11" fmla="*/ 589398 w 2133718"/>
                <a:gd name="connsiteY11" fmla="*/ 157211 h 329931"/>
                <a:gd name="connsiteX12" fmla="*/ 548758 w 2133718"/>
                <a:gd name="connsiteY12" fmla="*/ 167371 h 329931"/>
                <a:gd name="connsiteX13" fmla="*/ 518278 w 2133718"/>
                <a:gd name="connsiteY13" fmla="*/ 177531 h 329931"/>
                <a:gd name="connsiteX14" fmla="*/ 416678 w 2133718"/>
                <a:gd name="connsiteY14" fmla="*/ 187691 h 329931"/>
                <a:gd name="connsiteX15" fmla="*/ 325238 w 2133718"/>
                <a:gd name="connsiteY15" fmla="*/ 218171 h 329931"/>
                <a:gd name="connsiteX16" fmla="*/ 294758 w 2133718"/>
                <a:gd name="connsiteY16" fmla="*/ 228331 h 329931"/>
                <a:gd name="connsiteX17" fmla="*/ 264278 w 2133718"/>
                <a:gd name="connsiteY17" fmla="*/ 238491 h 329931"/>
                <a:gd name="connsiteX18" fmla="*/ 172838 w 2133718"/>
                <a:gd name="connsiteY18" fmla="*/ 258811 h 329931"/>
                <a:gd name="connsiteX19" fmla="*/ 111878 w 2133718"/>
                <a:gd name="connsiteY19" fmla="*/ 279131 h 329931"/>
                <a:gd name="connsiteX20" fmla="*/ 81398 w 2133718"/>
                <a:gd name="connsiteY20" fmla="*/ 299451 h 329931"/>
                <a:gd name="connsiteX21" fmla="*/ 118 w 2133718"/>
                <a:gd name="connsiteY21" fmla="*/ 329931 h 32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33718" h="329931">
                  <a:moveTo>
                    <a:pt x="2133718" y="106411"/>
                  </a:moveTo>
                  <a:cubicBezTo>
                    <a:pt x="2113398" y="103024"/>
                    <a:pt x="2092301" y="102765"/>
                    <a:pt x="2072758" y="96251"/>
                  </a:cubicBezTo>
                  <a:cubicBezTo>
                    <a:pt x="1997622" y="71206"/>
                    <a:pt x="2085213" y="78727"/>
                    <a:pt x="2011798" y="65771"/>
                  </a:cubicBezTo>
                  <a:cubicBezTo>
                    <a:pt x="1964632" y="57448"/>
                    <a:pt x="1916971" y="52224"/>
                    <a:pt x="1869558" y="45451"/>
                  </a:cubicBezTo>
                  <a:cubicBezTo>
                    <a:pt x="1592678" y="-46842"/>
                    <a:pt x="1825138" y="26936"/>
                    <a:pt x="1056758" y="45451"/>
                  </a:cubicBezTo>
                  <a:cubicBezTo>
                    <a:pt x="1036164" y="45947"/>
                    <a:pt x="1015783" y="50615"/>
                    <a:pt x="995798" y="55611"/>
                  </a:cubicBezTo>
                  <a:cubicBezTo>
                    <a:pt x="975018" y="60806"/>
                    <a:pt x="955158" y="69158"/>
                    <a:pt x="934838" y="75931"/>
                  </a:cubicBezTo>
                  <a:cubicBezTo>
                    <a:pt x="924678" y="79318"/>
                    <a:pt x="914960" y="84576"/>
                    <a:pt x="904358" y="86091"/>
                  </a:cubicBezTo>
                  <a:lnTo>
                    <a:pt x="833238" y="96251"/>
                  </a:lnTo>
                  <a:lnTo>
                    <a:pt x="772278" y="116571"/>
                  </a:lnTo>
                  <a:cubicBezTo>
                    <a:pt x="751958" y="123344"/>
                    <a:pt x="732522" y="133862"/>
                    <a:pt x="711318" y="136891"/>
                  </a:cubicBezTo>
                  <a:cubicBezTo>
                    <a:pt x="651946" y="145373"/>
                    <a:pt x="642881" y="145326"/>
                    <a:pt x="589398" y="157211"/>
                  </a:cubicBezTo>
                  <a:cubicBezTo>
                    <a:pt x="575767" y="160240"/>
                    <a:pt x="562184" y="163535"/>
                    <a:pt x="548758" y="167371"/>
                  </a:cubicBezTo>
                  <a:cubicBezTo>
                    <a:pt x="538460" y="170313"/>
                    <a:pt x="528863" y="175903"/>
                    <a:pt x="518278" y="177531"/>
                  </a:cubicBezTo>
                  <a:cubicBezTo>
                    <a:pt x="484638" y="182706"/>
                    <a:pt x="450545" y="184304"/>
                    <a:pt x="416678" y="187691"/>
                  </a:cubicBezTo>
                  <a:lnTo>
                    <a:pt x="325238" y="218171"/>
                  </a:lnTo>
                  <a:lnTo>
                    <a:pt x="294758" y="228331"/>
                  </a:lnTo>
                  <a:cubicBezTo>
                    <a:pt x="284598" y="231718"/>
                    <a:pt x="274780" y="236391"/>
                    <a:pt x="264278" y="238491"/>
                  </a:cubicBezTo>
                  <a:cubicBezTo>
                    <a:pt x="235274" y="244292"/>
                    <a:pt x="201535" y="250202"/>
                    <a:pt x="172838" y="258811"/>
                  </a:cubicBezTo>
                  <a:cubicBezTo>
                    <a:pt x="152322" y="264966"/>
                    <a:pt x="129700" y="267250"/>
                    <a:pt x="111878" y="279131"/>
                  </a:cubicBezTo>
                  <a:cubicBezTo>
                    <a:pt x="101718" y="285904"/>
                    <a:pt x="93179" y="296238"/>
                    <a:pt x="81398" y="299451"/>
                  </a:cubicBezTo>
                  <a:cubicBezTo>
                    <a:pt x="-6603" y="323451"/>
                    <a:pt x="118" y="279082"/>
                    <a:pt x="118" y="329931"/>
                  </a:cubicBezTo>
                </a:path>
              </a:pathLst>
            </a:custGeom>
            <a:ln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-1" y="0"/>
            <a:chExt cx="9144001" cy="685800"/>
          </a:xfrm>
        </p:grpSpPr>
        <p:sp>
          <p:nvSpPr>
            <p:cNvPr id="94219" name="Title 1"/>
            <p:cNvSpPr txBox="1">
              <a:spLocks/>
            </p:cNvSpPr>
            <p:nvPr/>
          </p:nvSpPr>
          <p:spPr bwMode="auto">
            <a:xfrm>
              <a:off x="685800" y="1"/>
              <a:ext cx="7772400" cy="685799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3200" b="1" u="sng" dirty="0">
                  <a:solidFill>
                    <a:srgbClr val="FFFF00"/>
                  </a:solidFill>
                </a:rPr>
                <a:t>NAP OF EARTH  FLYING</a:t>
              </a:r>
            </a:p>
          </p:txBody>
        </p:sp>
        <p:pic>
          <p:nvPicPr>
            <p:cNvPr id="94220" name="Picture 16" descr="EMBLEM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4221" name="Picture 17" descr="EMBLEM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55231" y="0"/>
              <a:ext cx="68876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5638800" y="4267200"/>
            <a:ext cx="48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50ft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rot="5400000">
            <a:off x="5982494" y="4380706"/>
            <a:ext cx="228600" cy="1588"/>
          </a:xfrm>
          <a:prstGeom prst="straightConnector1">
            <a:avLst/>
          </a:prstGeom>
          <a:ln w="1587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C -0.00399 -0.00763 -0.01128 -0.0125 -0.01788 -0.01481 C -0.02361 -0.01967 -0.02587 -0.02963 -0.03229 -0.0324 C -0.03455 -0.03449 -0.03663 -0.03634 -0.03889 -0.03842 C -0.03993 -0.03935 -0.04219 -0.04143 -0.04219 -0.04143 C -0.04566 -0.04814 -0.0474 -0.05324 -0.05226 -0.05763 C -0.05764 -0.06805 -0.06944 -0.07268 -0.07778 -0.07847 C -0.08125 -0.08101 -0.08403 -0.08402 -0.08785 -0.08588 C -0.09149 -0.09351 -0.09549 -0.10671 -0.10226 -0.10949 C -0.10642 -0.11504 -0.11562 -0.12199 -0.12118 -0.1243 C -0.12517 -0.12777 -0.12986 -0.13032 -0.13455 -0.13171 C -0.13854 -0.13287 -0.1467 -0.13472 -0.1467 -0.13472 C -0.16528 -0.13425 -0.18368 -0.13472 -0.20226 -0.13333 C -0.20469 -0.1331 -0.21858 -0.12569 -0.22222 -0.1243 C -0.23663 -0.11875 -0.25156 -0.11643 -0.26562 -0.10949 C -0.26996 -0.10092 -0.26545 -0.1081 -0.27118 -0.1037 C -0.27344 -0.10185 -0.27778 -0.09768 -0.27778 -0.09768 C -0.28472 -0.09884 -0.28906 -0.09745 -0.29115 -0.10648 C -0.33785 -0.10324 -0.38437 -0.10115 -0.43108 -0.09907 C -0.43958 -0.09652 -0.44809 -0.0949 -0.45677 -0.09328 C -0.46406 -0.08981 -0.4724 -0.09004 -0.48003 -0.08888 C -0.4875 -0.08518 -0.47865 -0.08912 -0.49219 -0.08588 C -0.49896 -0.08425 -0.50556 -0.08125 -0.51233 -0.07847 C -0.51823 -0.07314 -0.52309 -0.06759 -0.53003 -0.06504 C -0.53229 -0.06319 -0.53437 -0.06111 -0.53663 -0.05925 C -0.53785 -0.05833 -0.5401 -0.05625 -0.5401 -0.05625 C -0.54583 -0.04421 -0.53819 -0.05833 -0.54566 -0.05023 C -0.54792 -0.04791 -0.54913 -0.04398 -0.55121 -0.04143 C -0.55451 -0.02777 -0.56615 -0.02523 -0.57552 -0.02222 C -0.59948 -0.02384 -0.59045 -0.02013 -0.60226 -0.03101 C -0.60556 -0.0375 -0.61337 -0.04166 -0.61892 -0.04444 C -0.6224 -0.05115 -0.62431 -0.05324 -0.63003 -0.05625 C -0.63594 -0.06759 -0.6474 -0.07037 -0.65451 -0.07986 C -0.66024 -0.09097 -0.68455 -0.08726 -0.68455 -0.08726 C -0.70347 -0.09305 -0.69115 -0.0905 -0.72222 -0.08888 C -0.72778 -0.08611 -0.73212 -0.08171 -0.73663 -0.07685 C -0.73958 -0.06643 -0.75295 -0.05532 -0.76111 -0.05185 C -0.7651 -0.04629 -0.77031 -0.04328 -0.77552 -0.03981 C -0.77621 -0.03796 -0.77656 -0.03564 -0.77778 -0.03402 C -0.77969 -0.03148 -0.78455 -0.028 -0.78455 -0.028 C -0.78524 -0.02662 -0.78559 -0.02476 -0.78663 -0.02361 C -0.78871 -0.02129 -0.7934 -0.01759 -0.7934 -0.01759 C -0.79531 -0.00995 -0.79931 -0.00115 -0.80556 0.00162 C -0.80885 0.00301 -0.81562 0.00602 -0.81562 0.00602 C -0.81892 0.00903 -0.82187 0.01042 -0.82552 0.01204 C -0.82778 0.01297 -0.83229 0.01482 -0.83229 0.01482 C -0.8408 0.02246 -0.84479 0.02385 -0.85556 0.02385 " pathEditMode="relative" ptsTypes="ffffffffffffffffffffffffffffffffffffffffffffffA">
                                      <p:cBhvr>
                                        <p:cTn id="1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6"/>
          <p:cNvSpPr txBox="1">
            <a:spLocks noChangeArrowheads="1"/>
          </p:cNvSpPr>
          <p:nvPr/>
        </p:nvSpPr>
        <p:spPr bwMode="auto">
          <a:xfrm>
            <a:off x="441325" y="3897313"/>
            <a:ext cx="1841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IN" sz="1400" b="1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304800" y="1219200"/>
            <a:ext cx="1295400" cy="3810000"/>
            <a:chOff x="304800" y="1219200"/>
            <a:chExt cx="1295400" cy="3810000"/>
          </a:xfrm>
        </p:grpSpPr>
        <p:sp>
          <p:nvSpPr>
            <p:cNvPr id="70661" name="AutoShape 7"/>
            <p:cNvSpPr>
              <a:spLocks noChangeArrowheads="1"/>
            </p:cNvSpPr>
            <p:nvPr/>
          </p:nvSpPr>
          <p:spPr bwMode="auto">
            <a:xfrm>
              <a:off x="914400" y="1219200"/>
              <a:ext cx="152400" cy="838200"/>
            </a:xfrm>
            <a:prstGeom prst="upArrow">
              <a:avLst>
                <a:gd name="adj1" fmla="val 50000"/>
                <a:gd name="adj2" fmla="val 1375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oup 68"/>
            <p:cNvGrpSpPr>
              <a:grpSpLocks/>
            </p:cNvGrpSpPr>
            <p:nvPr/>
          </p:nvGrpSpPr>
          <p:grpSpPr bwMode="auto">
            <a:xfrm>
              <a:off x="304800" y="2514600"/>
              <a:ext cx="1295400" cy="2514600"/>
              <a:chOff x="304800" y="2514600"/>
              <a:chExt cx="1295400" cy="2514600"/>
            </a:xfrm>
          </p:grpSpPr>
          <p:sp>
            <p:nvSpPr>
              <p:cNvPr id="70702" name="AutoShape 3"/>
              <p:cNvSpPr>
                <a:spLocks noChangeArrowheads="1"/>
              </p:cNvSpPr>
              <p:nvPr/>
            </p:nvSpPr>
            <p:spPr bwMode="auto">
              <a:xfrm>
                <a:off x="304800" y="2514600"/>
                <a:ext cx="1295400" cy="838200"/>
              </a:xfrm>
              <a:prstGeom prst="flowChart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ACCEPT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DEMAND</a:t>
                </a:r>
              </a:p>
            </p:txBody>
          </p:sp>
          <p:sp>
            <p:nvSpPr>
              <p:cNvPr id="70659" name="Rectangle 5"/>
              <p:cNvSpPr>
                <a:spLocks noChangeArrowheads="1"/>
              </p:cNvSpPr>
              <p:nvPr/>
            </p:nvSpPr>
            <p:spPr bwMode="auto">
              <a:xfrm>
                <a:off x="304800" y="4343400"/>
                <a:ext cx="1219200" cy="6858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BASE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OPS</a:t>
                </a:r>
              </a:p>
            </p:txBody>
          </p:sp>
          <p:sp>
            <p:nvSpPr>
              <p:cNvPr id="70662" name="AutoShape 8"/>
              <p:cNvSpPr>
                <a:spLocks noChangeArrowheads="1"/>
              </p:cNvSpPr>
              <p:nvPr/>
            </p:nvSpPr>
            <p:spPr bwMode="auto">
              <a:xfrm>
                <a:off x="762000" y="3505200"/>
                <a:ext cx="152400" cy="762000"/>
              </a:xfrm>
              <a:prstGeom prst="downArrow">
                <a:avLst>
                  <a:gd name="adj1" fmla="val 50000"/>
                  <a:gd name="adj2" fmla="val 125000"/>
                </a:avLst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263524" y="304800"/>
            <a:ext cx="1412876" cy="838397"/>
            <a:chOff x="358774" y="381000"/>
            <a:chExt cx="1036017" cy="598714"/>
          </a:xfrm>
        </p:grpSpPr>
        <p:sp>
          <p:nvSpPr>
            <p:cNvPr id="101419" name="Rectangle 20"/>
            <p:cNvSpPr>
              <a:spLocks noChangeArrowheads="1"/>
            </p:cNvSpPr>
            <p:nvPr/>
          </p:nvSpPr>
          <p:spPr bwMode="auto">
            <a:xfrm>
              <a:off x="387626" y="381000"/>
              <a:ext cx="1007165" cy="598714"/>
            </a:xfrm>
            <a:prstGeom prst="rect">
              <a:avLst/>
            </a:prstGeom>
            <a:solidFill>
              <a:srgbClr val="3399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1420" name="Text Box 21"/>
            <p:cNvSpPr txBox="1">
              <a:spLocks noChangeArrowheads="1"/>
            </p:cNvSpPr>
            <p:nvPr/>
          </p:nvSpPr>
          <p:spPr bwMode="auto">
            <a:xfrm>
              <a:off x="358774" y="489857"/>
              <a:ext cx="1036016" cy="48353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solidFill>
                    <a:srgbClr val="FFFF00"/>
                  </a:solidFill>
                </a:rPr>
                <a:t>GRND</a:t>
              </a:r>
              <a:endParaRPr lang="en-US" sz="2000" b="1" dirty="0">
                <a:solidFill>
                  <a:srgbClr val="FFFF00"/>
                </a:solidFill>
              </a:endParaRPr>
            </a:p>
            <a:p>
              <a:pPr algn="ctr" eaLnBrk="0" hangingPunct="0"/>
              <a:r>
                <a:rPr lang="en-US" b="1" dirty="0" smtClean="0">
                  <a:solidFill>
                    <a:srgbClr val="FFFF00"/>
                  </a:solidFill>
                </a:rPr>
                <a:t>FMN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70668" name="Oval 24"/>
          <p:cNvSpPr>
            <a:spLocks noChangeArrowheads="1"/>
          </p:cNvSpPr>
          <p:nvPr/>
        </p:nvSpPr>
        <p:spPr bwMode="auto">
          <a:xfrm>
            <a:off x="5410200" y="1524000"/>
            <a:ext cx="1219200" cy="1143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POINT</a:t>
            </a:r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5808663" y="4552950"/>
            <a:ext cx="3106737" cy="1333500"/>
            <a:chOff x="3659" y="2868"/>
            <a:chExt cx="1957" cy="840"/>
          </a:xfrm>
        </p:grpSpPr>
        <p:sp>
          <p:nvSpPr>
            <p:cNvPr id="101414" name="Freeform 32"/>
            <p:cNvSpPr>
              <a:spLocks/>
            </p:cNvSpPr>
            <p:nvPr/>
          </p:nvSpPr>
          <p:spPr bwMode="auto">
            <a:xfrm>
              <a:off x="3659" y="2868"/>
              <a:ext cx="1957" cy="840"/>
            </a:xfrm>
            <a:custGeom>
              <a:avLst/>
              <a:gdLst>
                <a:gd name="T0" fmla="*/ 745 w 1957"/>
                <a:gd name="T1" fmla="*/ 108 h 840"/>
                <a:gd name="T2" fmla="*/ 649 w 1957"/>
                <a:gd name="T3" fmla="*/ 192 h 840"/>
                <a:gd name="T4" fmla="*/ 601 w 1957"/>
                <a:gd name="T5" fmla="*/ 216 h 840"/>
                <a:gd name="T6" fmla="*/ 481 w 1957"/>
                <a:gd name="T7" fmla="*/ 288 h 840"/>
                <a:gd name="T8" fmla="*/ 37 w 1957"/>
                <a:gd name="T9" fmla="*/ 360 h 840"/>
                <a:gd name="T10" fmla="*/ 37 w 1957"/>
                <a:gd name="T11" fmla="*/ 492 h 840"/>
                <a:gd name="T12" fmla="*/ 73 w 1957"/>
                <a:gd name="T13" fmla="*/ 696 h 840"/>
                <a:gd name="T14" fmla="*/ 289 w 1957"/>
                <a:gd name="T15" fmla="*/ 840 h 840"/>
                <a:gd name="T16" fmla="*/ 1033 w 1957"/>
                <a:gd name="T17" fmla="*/ 828 h 840"/>
                <a:gd name="T18" fmla="*/ 1633 w 1957"/>
                <a:gd name="T19" fmla="*/ 780 h 840"/>
                <a:gd name="T20" fmla="*/ 1741 w 1957"/>
                <a:gd name="T21" fmla="*/ 756 h 840"/>
                <a:gd name="T22" fmla="*/ 1813 w 1957"/>
                <a:gd name="T23" fmla="*/ 708 h 840"/>
                <a:gd name="T24" fmla="*/ 1909 w 1957"/>
                <a:gd name="T25" fmla="*/ 612 h 840"/>
                <a:gd name="T26" fmla="*/ 1957 w 1957"/>
                <a:gd name="T27" fmla="*/ 492 h 840"/>
                <a:gd name="T28" fmla="*/ 1945 w 1957"/>
                <a:gd name="T29" fmla="*/ 252 h 840"/>
                <a:gd name="T30" fmla="*/ 1885 w 1957"/>
                <a:gd name="T31" fmla="*/ 132 h 840"/>
                <a:gd name="T32" fmla="*/ 1513 w 1957"/>
                <a:gd name="T33" fmla="*/ 0 h 840"/>
                <a:gd name="T34" fmla="*/ 1189 w 1957"/>
                <a:gd name="T35" fmla="*/ 12 h 840"/>
                <a:gd name="T36" fmla="*/ 913 w 1957"/>
                <a:gd name="T37" fmla="*/ 60 h 840"/>
                <a:gd name="T38" fmla="*/ 745 w 1957"/>
                <a:gd name="T39" fmla="*/ 108 h 8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57"/>
                <a:gd name="T61" fmla="*/ 0 h 840"/>
                <a:gd name="T62" fmla="*/ 1957 w 1957"/>
                <a:gd name="T63" fmla="*/ 840 h 8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57" h="840">
                  <a:moveTo>
                    <a:pt x="745" y="108"/>
                  </a:moveTo>
                  <a:cubicBezTo>
                    <a:pt x="691" y="126"/>
                    <a:pt x="688" y="160"/>
                    <a:pt x="649" y="192"/>
                  </a:cubicBezTo>
                  <a:cubicBezTo>
                    <a:pt x="635" y="203"/>
                    <a:pt x="617" y="207"/>
                    <a:pt x="601" y="216"/>
                  </a:cubicBezTo>
                  <a:cubicBezTo>
                    <a:pt x="560" y="239"/>
                    <a:pt x="526" y="276"/>
                    <a:pt x="481" y="288"/>
                  </a:cubicBezTo>
                  <a:cubicBezTo>
                    <a:pt x="346" y="324"/>
                    <a:pt x="177" y="313"/>
                    <a:pt x="37" y="360"/>
                  </a:cubicBezTo>
                  <a:cubicBezTo>
                    <a:pt x="0" y="416"/>
                    <a:pt x="25" y="424"/>
                    <a:pt x="37" y="492"/>
                  </a:cubicBezTo>
                  <a:cubicBezTo>
                    <a:pt x="49" y="557"/>
                    <a:pt x="47" y="635"/>
                    <a:pt x="73" y="696"/>
                  </a:cubicBezTo>
                  <a:cubicBezTo>
                    <a:pt x="110" y="783"/>
                    <a:pt x="205" y="819"/>
                    <a:pt x="289" y="840"/>
                  </a:cubicBezTo>
                  <a:cubicBezTo>
                    <a:pt x="537" y="836"/>
                    <a:pt x="785" y="835"/>
                    <a:pt x="1033" y="828"/>
                  </a:cubicBezTo>
                  <a:cubicBezTo>
                    <a:pt x="1233" y="823"/>
                    <a:pt x="1433" y="789"/>
                    <a:pt x="1633" y="780"/>
                  </a:cubicBezTo>
                  <a:cubicBezTo>
                    <a:pt x="1639" y="779"/>
                    <a:pt x="1730" y="762"/>
                    <a:pt x="1741" y="756"/>
                  </a:cubicBezTo>
                  <a:cubicBezTo>
                    <a:pt x="1767" y="743"/>
                    <a:pt x="1813" y="708"/>
                    <a:pt x="1813" y="708"/>
                  </a:cubicBezTo>
                  <a:cubicBezTo>
                    <a:pt x="1841" y="666"/>
                    <a:pt x="1877" y="650"/>
                    <a:pt x="1909" y="612"/>
                  </a:cubicBezTo>
                  <a:cubicBezTo>
                    <a:pt x="1939" y="576"/>
                    <a:pt x="1946" y="536"/>
                    <a:pt x="1957" y="492"/>
                  </a:cubicBezTo>
                  <a:cubicBezTo>
                    <a:pt x="1953" y="412"/>
                    <a:pt x="1952" y="332"/>
                    <a:pt x="1945" y="252"/>
                  </a:cubicBezTo>
                  <a:cubicBezTo>
                    <a:pt x="1940" y="198"/>
                    <a:pt x="1917" y="180"/>
                    <a:pt x="1885" y="132"/>
                  </a:cubicBezTo>
                  <a:cubicBezTo>
                    <a:pt x="1797" y="0"/>
                    <a:pt x="1654" y="16"/>
                    <a:pt x="1513" y="0"/>
                  </a:cubicBezTo>
                  <a:cubicBezTo>
                    <a:pt x="1405" y="4"/>
                    <a:pt x="1297" y="5"/>
                    <a:pt x="1189" y="12"/>
                  </a:cubicBezTo>
                  <a:cubicBezTo>
                    <a:pt x="1097" y="18"/>
                    <a:pt x="1005" y="53"/>
                    <a:pt x="913" y="60"/>
                  </a:cubicBezTo>
                  <a:cubicBezTo>
                    <a:pt x="744" y="73"/>
                    <a:pt x="773" y="23"/>
                    <a:pt x="745" y="108"/>
                  </a:cubicBezTo>
                  <a:close/>
                </a:path>
              </a:pathLst>
            </a:custGeom>
            <a:solidFill>
              <a:srgbClr val="FFFF9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4510" y="3216"/>
              <a:ext cx="818" cy="378"/>
              <a:chOff x="4560" y="3216"/>
              <a:chExt cx="818" cy="378"/>
            </a:xfrm>
          </p:grpSpPr>
          <p:sp>
            <p:nvSpPr>
              <p:cNvPr id="101416" name="Freeform 34"/>
              <p:cNvSpPr>
                <a:spLocks/>
              </p:cNvSpPr>
              <p:nvPr/>
            </p:nvSpPr>
            <p:spPr bwMode="auto">
              <a:xfrm>
                <a:off x="4687" y="3341"/>
                <a:ext cx="691" cy="253"/>
              </a:xfrm>
              <a:custGeom>
                <a:avLst/>
                <a:gdLst>
                  <a:gd name="T0" fmla="*/ 41 w 691"/>
                  <a:gd name="T1" fmla="*/ 19 h 253"/>
                  <a:gd name="T2" fmla="*/ 617 w 691"/>
                  <a:gd name="T3" fmla="*/ 31 h 253"/>
                  <a:gd name="T4" fmla="*/ 197 w 691"/>
                  <a:gd name="T5" fmla="*/ 163 h 253"/>
                  <a:gd name="T6" fmla="*/ 89 w 691"/>
                  <a:gd name="T7" fmla="*/ 151 h 253"/>
                  <a:gd name="T8" fmla="*/ 17 w 691"/>
                  <a:gd name="T9" fmla="*/ 103 h 253"/>
                  <a:gd name="T10" fmla="*/ 5 w 691"/>
                  <a:gd name="T11" fmla="*/ 67 h 253"/>
                  <a:gd name="T12" fmla="*/ 41 w 691"/>
                  <a:gd name="T13" fmla="*/ 43 h 253"/>
                  <a:gd name="T14" fmla="*/ 41 w 691"/>
                  <a:gd name="T15" fmla="*/ 19 h 25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91"/>
                  <a:gd name="T25" fmla="*/ 0 h 253"/>
                  <a:gd name="T26" fmla="*/ 691 w 691"/>
                  <a:gd name="T27" fmla="*/ 253 h 25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91" h="253">
                    <a:moveTo>
                      <a:pt x="41" y="19"/>
                    </a:moveTo>
                    <a:cubicBezTo>
                      <a:pt x="234" y="0"/>
                      <a:pt x="425" y="14"/>
                      <a:pt x="617" y="31"/>
                    </a:cubicBezTo>
                    <a:cubicBezTo>
                      <a:pt x="691" y="253"/>
                      <a:pt x="249" y="161"/>
                      <a:pt x="197" y="163"/>
                    </a:cubicBezTo>
                    <a:cubicBezTo>
                      <a:pt x="161" y="159"/>
                      <a:pt x="123" y="162"/>
                      <a:pt x="89" y="151"/>
                    </a:cubicBezTo>
                    <a:cubicBezTo>
                      <a:pt x="62" y="142"/>
                      <a:pt x="17" y="103"/>
                      <a:pt x="17" y="103"/>
                    </a:cubicBezTo>
                    <a:cubicBezTo>
                      <a:pt x="13" y="91"/>
                      <a:pt x="0" y="79"/>
                      <a:pt x="5" y="67"/>
                    </a:cubicBezTo>
                    <a:cubicBezTo>
                      <a:pt x="10" y="54"/>
                      <a:pt x="32" y="55"/>
                      <a:pt x="41" y="43"/>
                    </a:cubicBezTo>
                    <a:cubicBezTo>
                      <a:pt x="46" y="37"/>
                      <a:pt x="41" y="27"/>
                      <a:pt x="41" y="19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17" name="Freeform 35"/>
              <p:cNvSpPr>
                <a:spLocks/>
              </p:cNvSpPr>
              <p:nvPr/>
            </p:nvSpPr>
            <p:spPr bwMode="auto">
              <a:xfrm>
                <a:off x="4848" y="3239"/>
                <a:ext cx="331" cy="121"/>
              </a:xfrm>
              <a:custGeom>
                <a:avLst/>
                <a:gdLst>
                  <a:gd name="T0" fmla="*/ 0 w 331"/>
                  <a:gd name="T1" fmla="*/ 97 h 121"/>
                  <a:gd name="T2" fmla="*/ 12 w 331"/>
                  <a:gd name="T3" fmla="*/ 61 h 121"/>
                  <a:gd name="T4" fmla="*/ 204 w 331"/>
                  <a:gd name="T5" fmla="*/ 1 h 121"/>
                  <a:gd name="T6" fmla="*/ 300 w 331"/>
                  <a:gd name="T7" fmla="*/ 121 h 121"/>
                  <a:gd name="T8" fmla="*/ 0 w 331"/>
                  <a:gd name="T9" fmla="*/ 97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1"/>
                  <a:gd name="T16" fmla="*/ 0 h 121"/>
                  <a:gd name="T17" fmla="*/ 331 w 331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1" h="121">
                    <a:moveTo>
                      <a:pt x="0" y="97"/>
                    </a:moveTo>
                    <a:cubicBezTo>
                      <a:pt x="4" y="85"/>
                      <a:pt x="2" y="68"/>
                      <a:pt x="12" y="61"/>
                    </a:cubicBezTo>
                    <a:cubicBezTo>
                      <a:pt x="45" y="37"/>
                      <a:pt x="156" y="13"/>
                      <a:pt x="204" y="1"/>
                    </a:cubicBezTo>
                    <a:cubicBezTo>
                      <a:pt x="331" y="17"/>
                      <a:pt x="320" y="0"/>
                      <a:pt x="300" y="121"/>
                    </a:cubicBezTo>
                    <a:cubicBezTo>
                      <a:pt x="180" y="81"/>
                      <a:pt x="277" y="110"/>
                      <a:pt x="0" y="97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18" name="Line 36"/>
              <p:cNvSpPr>
                <a:spLocks noChangeShapeType="1"/>
              </p:cNvSpPr>
              <p:nvPr/>
            </p:nvSpPr>
            <p:spPr bwMode="auto">
              <a:xfrm>
                <a:off x="4560" y="3216"/>
                <a:ext cx="336" cy="96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7620000" y="2362200"/>
            <a:ext cx="914400" cy="2590800"/>
            <a:chOff x="7620000" y="1524000"/>
            <a:chExt cx="914400" cy="3429000"/>
          </a:xfrm>
        </p:grpSpPr>
        <p:sp>
          <p:nvSpPr>
            <p:cNvPr id="101411" name="Line 42"/>
            <p:cNvSpPr>
              <a:spLocks noChangeShapeType="1"/>
            </p:cNvSpPr>
            <p:nvPr/>
          </p:nvSpPr>
          <p:spPr bwMode="auto">
            <a:xfrm flipH="1">
              <a:off x="7620000" y="1524000"/>
              <a:ext cx="304800" cy="3200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2" name="Line 43"/>
            <p:cNvSpPr>
              <a:spLocks noChangeShapeType="1"/>
            </p:cNvSpPr>
            <p:nvPr/>
          </p:nvSpPr>
          <p:spPr bwMode="auto">
            <a:xfrm flipH="1">
              <a:off x="8001000" y="1524000"/>
              <a:ext cx="228600" cy="3429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3" name="Line 44"/>
            <p:cNvSpPr>
              <a:spLocks noChangeShapeType="1"/>
            </p:cNvSpPr>
            <p:nvPr/>
          </p:nvSpPr>
          <p:spPr bwMode="auto">
            <a:xfrm>
              <a:off x="8458200" y="1524000"/>
              <a:ext cx="76200" cy="3429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003" name="AutoShape 45"/>
          <p:cNvSpPr>
            <a:spLocks noChangeArrowheads="1"/>
          </p:cNvSpPr>
          <p:nvPr/>
        </p:nvSpPr>
        <p:spPr bwMode="auto">
          <a:xfrm>
            <a:off x="7391400" y="4953000"/>
            <a:ext cx="914400" cy="914400"/>
          </a:xfrm>
          <a:prstGeom prst="irregularSeal1">
            <a:avLst/>
          </a:prstGeom>
          <a:solidFill>
            <a:srgbClr val="FADD06">
              <a:alpha val="50195"/>
            </a:srgb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82" name="Text Box 46"/>
          <p:cNvSpPr txBox="1">
            <a:spLocks noChangeArrowheads="1"/>
          </p:cNvSpPr>
          <p:nvPr/>
        </p:nvSpPr>
        <p:spPr bwMode="auto">
          <a:xfrm>
            <a:off x="2855037" y="0"/>
            <a:ext cx="3012363" cy="584775"/>
          </a:xfrm>
          <a:prstGeom prst="rect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EXEC </a:t>
            </a:r>
            <a:r>
              <a:rPr lang="en-US" sz="32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32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MSN</a:t>
            </a:r>
            <a:endParaRPr lang="en-US" sz="32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5867400" y="6019800"/>
            <a:ext cx="2152650" cy="682625"/>
            <a:chOff x="3696" y="3792"/>
            <a:chExt cx="1356" cy="430"/>
          </a:xfrm>
        </p:grpSpPr>
        <p:sp>
          <p:nvSpPr>
            <p:cNvPr id="101409" name="Text Box 55"/>
            <p:cNvSpPr txBox="1">
              <a:spLocks noChangeArrowheads="1"/>
            </p:cNvSpPr>
            <p:nvPr/>
          </p:nvSpPr>
          <p:spPr bwMode="auto">
            <a:xfrm>
              <a:off x="4176" y="3815"/>
              <a:ext cx="876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/>
                <a:t>POST </a:t>
              </a:r>
              <a:r>
                <a:rPr lang="en-US" b="1" dirty="0" smtClean="0"/>
                <a:t>MSN</a:t>
              </a:r>
              <a:endParaRPr lang="en-US" b="1" dirty="0"/>
            </a:p>
            <a:p>
              <a:pPr eaLnBrk="0" hangingPunct="0"/>
              <a:r>
                <a:rPr lang="en-US" b="1" dirty="0"/>
                <a:t> REPORT</a:t>
              </a:r>
            </a:p>
          </p:txBody>
        </p:sp>
        <p:sp>
          <p:nvSpPr>
            <p:cNvPr id="101410" name="AutoShape 56"/>
            <p:cNvSpPr>
              <a:spLocks noChangeArrowheads="1"/>
            </p:cNvSpPr>
            <p:nvPr/>
          </p:nvSpPr>
          <p:spPr bwMode="auto">
            <a:xfrm>
              <a:off x="3696" y="3792"/>
              <a:ext cx="384" cy="144"/>
            </a:xfrm>
            <a:prstGeom prst="lef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1676400" y="4267200"/>
            <a:ext cx="2599402" cy="1757581"/>
            <a:chOff x="1676400" y="4267200"/>
            <a:chExt cx="2598853" cy="1758177"/>
          </a:xfrm>
        </p:grpSpPr>
        <p:sp>
          <p:nvSpPr>
            <p:cNvPr id="70665" name="Text Box 11"/>
            <p:cNvSpPr txBox="1">
              <a:spLocks noChangeArrowheads="1"/>
            </p:cNvSpPr>
            <p:nvPr/>
          </p:nvSpPr>
          <p:spPr bwMode="auto">
            <a:xfrm>
              <a:off x="2270000" y="5378827"/>
              <a:ext cx="2005253" cy="6465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latin typeface="Arial" pitchFamily="34" charset="0"/>
                  <a:cs typeface="Arial" pitchFamily="34" charset="0"/>
                </a:rPr>
                <a:t>ATTACK </a:t>
              </a:r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HEPTR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OPS </a:t>
              </a:r>
              <a:r>
                <a:rPr lang="en-US" b="1" dirty="0">
                  <a:latin typeface="Arial" pitchFamily="34" charset="0"/>
                  <a:cs typeface="Arial" pitchFamily="34" charset="0"/>
                </a:rPr>
                <a:t>ROOM</a:t>
              </a:r>
            </a:p>
          </p:txBody>
        </p: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1676400" y="4267200"/>
              <a:ext cx="1828800" cy="914400"/>
              <a:chOff x="1676400" y="4267200"/>
              <a:chExt cx="1828800" cy="914400"/>
            </a:xfrm>
          </p:grpSpPr>
          <p:sp>
            <p:nvSpPr>
              <p:cNvPr id="70663" name="AutoShape 9"/>
              <p:cNvSpPr>
                <a:spLocks noChangeArrowheads="1"/>
              </p:cNvSpPr>
              <p:nvPr/>
            </p:nvSpPr>
            <p:spPr bwMode="auto">
              <a:xfrm>
                <a:off x="1676400" y="4648329"/>
                <a:ext cx="533287" cy="228678"/>
              </a:xfrm>
              <a:prstGeom prst="rightArrow">
                <a:avLst>
                  <a:gd name="adj1" fmla="val 50000"/>
                  <a:gd name="adj2" fmla="val 58333"/>
                </a:avLst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664" name="Rectangle 10"/>
              <p:cNvSpPr>
                <a:spLocks noChangeArrowheads="1"/>
              </p:cNvSpPr>
              <p:nvPr/>
            </p:nvSpPr>
            <p:spPr bwMode="auto">
              <a:xfrm>
                <a:off x="2285871" y="4267200"/>
                <a:ext cx="1218942" cy="91471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BRIEFING</a:t>
                </a:r>
              </a:p>
            </p:txBody>
          </p:sp>
        </p:grpSp>
      </p:grp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1600200" y="838200"/>
            <a:ext cx="2362200" cy="3276600"/>
            <a:chOff x="1524000" y="381000"/>
            <a:chExt cx="2362200" cy="3733800"/>
          </a:xfrm>
        </p:grpSpPr>
        <p:sp>
          <p:nvSpPr>
            <p:cNvPr id="70683" name="AutoShape 49"/>
            <p:cNvSpPr>
              <a:spLocks noChangeArrowheads="1"/>
            </p:cNvSpPr>
            <p:nvPr/>
          </p:nvSpPr>
          <p:spPr bwMode="auto">
            <a:xfrm>
              <a:off x="1524000" y="381000"/>
              <a:ext cx="2362200" cy="1523188"/>
            </a:xfrm>
            <a:prstGeom prst="parallelogram">
              <a:avLst>
                <a:gd name="adj" fmla="val 38750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 smtClean="0">
                <a:latin typeface="Arial" pitchFamily="34" charset="0"/>
                <a:cs typeface="Arial" pitchFamily="34" charset="0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FWD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latin typeface="Arial" pitchFamily="34" charset="0"/>
                  <a:cs typeface="Arial" pitchFamily="34" charset="0"/>
                </a:rPr>
                <a:t> HELIPAD</a:t>
              </a:r>
            </a:p>
          </p:txBody>
        </p:sp>
        <p:sp>
          <p:nvSpPr>
            <p:cNvPr id="70677" name="AutoShape 62"/>
            <p:cNvSpPr>
              <a:spLocks noChangeArrowheads="1"/>
            </p:cNvSpPr>
            <p:nvPr/>
          </p:nvSpPr>
          <p:spPr bwMode="auto">
            <a:xfrm>
              <a:off x="2514600" y="1980166"/>
              <a:ext cx="304800" cy="2134634"/>
            </a:xfrm>
            <a:prstGeom prst="upArrow">
              <a:avLst>
                <a:gd name="adj1" fmla="val 50000"/>
                <a:gd name="adj2" fmla="val 175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73"/>
          <p:cNvGrpSpPr>
            <a:grpSpLocks/>
          </p:cNvGrpSpPr>
          <p:nvPr/>
        </p:nvGrpSpPr>
        <p:grpSpPr bwMode="auto">
          <a:xfrm>
            <a:off x="533400" y="1143000"/>
            <a:ext cx="777875" cy="1281113"/>
            <a:chOff x="533400" y="1143000"/>
            <a:chExt cx="777875" cy="1281113"/>
          </a:xfrm>
        </p:grpSpPr>
        <p:sp>
          <p:nvSpPr>
            <p:cNvPr id="70703" name="Text Box 4"/>
            <p:cNvSpPr txBox="1">
              <a:spLocks noChangeArrowheads="1"/>
            </p:cNvSpPr>
            <p:nvPr/>
          </p:nvSpPr>
          <p:spPr bwMode="auto">
            <a:xfrm>
              <a:off x="533400" y="2057400"/>
              <a:ext cx="777875" cy="36671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latin typeface="Arial" pitchFamily="34" charset="0"/>
                  <a:cs typeface="Arial" pitchFamily="34" charset="0"/>
                </a:rPr>
                <a:t>JOC</a:t>
              </a:r>
            </a:p>
          </p:txBody>
        </p:sp>
        <p:sp>
          <p:nvSpPr>
            <p:cNvPr id="48" name="AutoShape 47"/>
            <p:cNvSpPr>
              <a:spLocks noChangeArrowheads="1"/>
            </p:cNvSpPr>
            <p:nvPr/>
          </p:nvSpPr>
          <p:spPr bwMode="auto">
            <a:xfrm>
              <a:off x="685800" y="1143000"/>
              <a:ext cx="152400" cy="914400"/>
            </a:xfrm>
            <a:prstGeom prst="downArrow">
              <a:avLst>
                <a:gd name="adj1" fmla="val 50000"/>
                <a:gd name="adj2" fmla="val 175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1828800" y="663575"/>
            <a:ext cx="1752600" cy="1622425"/>
            <a:chOff x="5562600" y="1295400"/>
            <a:chExt cx="1752600" cy="1623208"/>
          </a:xfrm>
        </p:grpSpPr>
        <p:grpSp>
          <p:nvGrpSpPr>
            <p:cNvPr id="14" name="Group 37"/>
            <p:cNvGrpSpPr>
              <a:grpSpLocks/>
            </p:cNvGrpSpPr>
            <p:nvPr/>
          </p:nvGrpSpPr>
          <p:grpSpPr bwMode="auto">
            <a:xfrm>
              <a:off x="5562600" y="1295400"/>
              <a:ext cx="1752600" cy="762000"/>
              <a:chOff x="4464" y="336"/>
              <a:chExt cx="1104" cy="480"/>
            </a:xfrm>
          </p:grpSpPr>
          <p:sp>
            <p:nvSpPr>
              <p:cNvPr id="101398" name="Freeform 38"/>
              <p:cNvSpPr>
                <a:spLocks/>
              </p:cNvSpPr>
              <p:nvPr/>
            </p:nvSpPr>
            <p:spPr bwMode="auto">
              <a:xfrm>
                <a:off x="4521" y="552"/>
                <a:ext cx="985" cy="216"/>
              </a:xfrm>
              <a:custGeom>
                <a:avLst/>
                <a:gdLst>
                  <a:gd name="T0" fmla="*/ 51 w 985"/>
                  <a:gd name="T1" fmla="*/ 216 h 216"/>
                  <a:gd name="T2" fmla="*/ 903 w 985"/>
                  <a:gd name="T3" fmla="*/ 168 h 216"/>
                  <a:gd name="T4" fmla="*/ 975 w 985"/>
                  <a:gd name="T5" fmla="*/ 156 h 216"/>
                  <a:gd name="T6" fmla="*/ 963 w 985"/>
                  <a:gd name="T7" fmla="*/ 120 h 216"/>
                  <a:gd name="T8" fmla="*/ 843 w 985"/>
                  <a:gd name="T9" fmla="*/ 84 h 216"/>
                  <a:gd name="T10" fmla="*/ 735 w 985"/>
                  <a:gd name="T11" fmla="*/ 0 h 216"/>
                  <a:gd name="T12" fmla="*/ 615 w 985"/>
                  <a:gd name="T13" fmla="*/ 12 h 216"/>
                  <a:gd name="T14" fmla="*/ 507 w 985"/>
                  <a:gd name="T15" fmla="*/ 84 h 216"/>
                  <a:gd name="T16" fmla="*/ 399 w 985"/>
                  <a:gd name="T17" fmla="*/ 120 h 216"/>
                  <a:gd name="T18" fmla="*/ 363 w 985"/>
                  <a:gd name="T19" fmla="*/ 144 h 216"/>
                  <a:gd name="T20" fmla="*/ 255 w 985"/>
                  <a:gd name="T21" fmla="*/ 156 h 216"/>
                  <a:gd name="T22" fmla="*/ 99 w 985"/>
                  <a:gd name="T23" fmla="*/ 156 h 216"/>
                  <a:gd name="T24" fmla="*/ 27 w 985"/>
                  <a:gd name="T25" fmla="*/ 132 h 216"/>
                  <a:gd name="T26" fmla="*/ 3 w 985"/>
                  <a:gd name="T27" fmla="*/ 168 h 216"/>
                  <a:gd name="T28" fmla="*/ 51 w 985"/>
                  <a:gd name="T29" fmla="*/ 216 h 2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85"/>
                  <a:gd name="T46" fmla="*/ 0 h 216"/>
                  <a:gd name="T47" fmla="*/ 985 w 985"/>
                  <a:gd name="T48" fmla="*/ 216 h 21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85" h="216">
                    <a:moveTo>
                      <a:pt x="51" y="216"/>
                    </a:moveTo>
                    <a:cubicBezTo>
                      <a:pt x="339" y="197"/>
                      <a:pt x="612" y="176"/>
                      <a:pt x="903" y="168"/>
                    </a:cubicBezTo>
                    <a:cubicBezTo>
                      <a:pt x="927" y="164"/>
                      <a:pt x="956" y="171"/>
                      <a:pt x="975" y="156"/>
                    </a:cubicBezTo>
                    <a:cubicBezTo>
                      <a:pt x="985" y="148"/>
                      <a:pt x="973" y="127"/>
                      <a:pt x="963" y="120"/>
                    </a:cubicBezTo>
                    <a:cubicBezTo>
                      <a:pt x="947" y="109"/>
                      <a:pt x="869" y="90"/>
                      <a:pt x="843" y="84"/>
                    </a:cubicBezTo>
                    <a:cubicBezTo>
                      <a:pt x="804" y="58"/>
                      <a:pt x="774" y="26"/>
                      <a:pt x="735" y="0"/>
                    </a:cubicBezTo>
                    <a:cubicBezTo>
                      <a:pt x="695" y="4"/>
                      <a:pt x="653" y="0"/>
                      <a:pt x="615" y="12"/>
                    </a:cubicBezTo>
                    <a:cubicBezTo>
                      <a:pt x="574" y="25"/>
                      <a:pt x="543" y="60"/>
                      <a:pt x="507" y="84"/>
                    </a:cubicBezTo>
                    <a:cubicBezTo>
                      <a:pt x="507" y="84"/>
                      <a:pt x="417" y="114"/>
                      <a:pt x="399" y="120"/>
                    </a:cubicBezTo>
                    <a:cubicBezTo>
                      <a:pt x="385" y="125"/>
                      <a:pt x="377" y="141"/>
                      <a:pt x="363" y="144"/>
                    </a:cubicBezTo>
                    <a:cubicBezTo>
                      <a:pt x="328" y="153"/>
                      <a:pt x="291" y="152"/>
                      <a:pt x="255" y="156"/>
                    </a:cubicBezTo>
                    <a:cubicBezTo>
                      <a:pt x="188" y="178"/>
                      <a:pt x="209" y="177"/>
                      <a:pt x="99" y="156"/>
                    </a:cubicBezTo>
                    <a:cubicBezTo>
                      <a:pt x="74" y="151"/>
                      <a:pt x="27" y="132"/>
                      <a:pt x="27" y="132"/>
                    </a:cubicBezTo>
                    <a:cubicBezTo>
                      <a:pt x="19" y="144"/>
                      <a:pt x="0" y="154"/>
                      <a:pt x="3" y="168"/>
                    </a:cubicBezTo>
                    <a:cubicBezTo>
                      <a:pt x="11" y="207"/>
                      <a:pt x="115" y="184"/>
                      <a:pt x="51" y="2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9" name="Oval 39"/>
              <p:cNvSpPr>
                <a:spLocks noChangeArrowheads="1"/>
              </p:cNvSpPr>
              <p:nvPr/>
            </p:nvSpPr>
            <p:spPr bwMode="auto">
              <a:xfrm>
                <a:off x="4464" y="576"/>
                <a:ext cx="192" cy="240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0" name="Oval 40"/>
              <p:cNvSpPr>
                <a:spLocks noChangeArrowheads="1"/>
              </p:cNvSpPr>
              <p:nvPr/>
            </p:nvSpPr>
            <p:spPr bwMode="auto">
              <a:xfrm>
                <a:off x="4896" y="336"/>
                <a:ext cx="672" cy="192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61"/>
            <p:cNvGrpSpPr>
              <a:grpSpLocks/>
            </p:cNvGrpSpPr>
            <p:nvPr/>
          </p:nvGrpSpPr>
          <p:grpSpPr bwMode="auto">
            <a:xfrm>
              <a:off x="6019800" y="2476538"/>
              <a:ext cx="1295400" cy="442070"/>
              <a:chOff x="2133600" y="5196878"/>
              <a:chExt cx="1295400" cy="442070"/>
            </a:xfrm>
          </p:grpSpPr>
          <p:sp>
            <p:nvSpPr>
              <p:cNvPr id="101395" name="Freeform 51"/>
              <p:cNvSpPr>
                <a:spLocks/>
              </p:cNvSpPr>
              <p:nvPr/>
            </p:nvSpPr>
            <p:spPr bwMode="auto">
              <a:xfrm>
                <a:off x="2200482" y="5398917"/>
                <a:ext cx="1155769" cy="240031"/>
              </a:xfrm>
              <a:custGeom>
                <a:avLst/>
                <a:gdLst>
                  <a:gd name="T0" fmla="*/ 2147483647 w 985"/>
                  <a:gd name="T1" fmla="*/ 2147483647 h 216"/>
                  <a:gd name="T2" fmla="*/ 2147483647 w 985"/>
                  <a:gd name="T3" fmla="*/ 2147483647 h 216"/>
                  <a:gd name="T4" fmla="*/ 2147483647 w 985"/>
                  <a:gd name="T5" fmla="*/ 2147483647 h 216"/>
                  <a:gd name="T6" fmla="*/ 2147483647 w 985"/>
                  <a:gd name="T7" fmla="*/ 2147483647 h 216"/>
                  <a:gd name="T8" fmla="*/ 2147483647 w 985"/>
                  <a:gd name="T9" fmla="*/ 2147483647 h 216"/>
                  <a:gd name="T10" fmla="*/ 2147483647 w 985"/>
                  <a:gd name="T11" fmla="*/ 0 h 216"/>
                  <a:gd name="T12" fmla="*/ 2147483647 w 985"/>
                  <a:gd name="T13" fmla="*/ 2147483647 h 216"/>
                  <a:gd name="T14" fmla="*/ 2147483647 w 985"/>
                  <a:gd name="T15" fmla="*/ 2147483647 h 216"/>
                  <a:gd name="T16" fmla="*/ 2147483647 w 985"/>
                  <a:gd name="T17" fmla="*/ 2147483647 h 216"/>
                  <a:gd name="T18" fmla="*/ 2147483647 w 985"/>
                  <a:gd name="T19" fmla="*/ 2147483647 h 216"/>
                  <a:gd name="T20" fmla="*/ 2147483647 w 985"/>
                  <a:gd name="T21" fmla="*/ 2147483647 h 216"/>
                  <a:gd name="T22" fmla="*/ 2147483647 w 985"/>
                  <a:gd name="T23" fmla="*/ 2147483647 h 216"/>
                  <a:gd name="T24" fmla="*/ 2147483647 w 985"/>
                  <a:gd name="T25" fmla="*/ 2147483647 h 216"/>
                  <a:gd name="T26" fmla="*/ 2147483647 w 985"/>
                  <a:gd name="T27" fmla="*/ 2147483647 h 216"/>
                  <a:gd name="T28" fmla="*/ 2147483647 w 985"/>
                  <a:gd name="T29" fmla="*/ 2147483647 h 2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85"/>
                  <a:gd name="T46" fmla="*/ 0 h 216"/>
                  <a:gd name="T47" fmla="*/ 985 w 985"/>
                  <a:gd name="T48" fmla="*/ 216 h 21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85" h="216">
                    <a:moveTo>
                      <a:pt x="51" y="216"/>
                    </a:moveTo>
                    <a:cubicBezTo>
                      <a:pt x="339" y="197"/>
                      <a:pt x="612" y="176"/>
                      <a:pt x="903" y="168"/>
                    </a:cubicBezTo>
                    <a:cubicBezTo>
                      <a:pt x="927" y="164"/>
                      <a:pt x="956" y="171"/>
                      <a:pt x="975" y="156"/>
                    </a:cubicBezTo>
                    <a:cubicBezTo>
                      <a:pt x="985" y="148"/>
                      <a:pt x="973" y="127"/>
                      <a:pt x="963" y="120"/>
                    </a:cubicBezTo>
                    <a:cubicBezTo>
                      <a:pt x="947" y="109"/>
                      <a:pt x="869" y="90"/>
                      <a:pt x="843" y="84"/>
                    </a:cubicBezTo>
                    <a:cubicBezTo>
                      <a:pt x="804" y="58"/>
                      <a:pt x="774" y="26"/>
                      <a:pt x="735" y="0"/>
                    </a:cubicBezTo>
                    <a:cubicBezTo>
                      <a:pt x="695" y="4"/>
                      <a:pt x="653" y="0"/>
                      <a:pt x="615" y="12"/>
                    </a:cubicBezTo>
                    <a:cubicBezTo>
                      <a:pt x="574" y="25"/>
                      <a:pt x="543" y="60"/>
                      <a:pt x="507" y="84"/>
                    </a:cubicBezTo>
                    <a:cubicBezTo>
                      <a:pt x="507" y="84"/>
                      <a:pt x="417" y="114"/>
                      <a:pt x="399" y="120"/>
                    </a:cubicBezTo>
                    <a:cubicBezTo>
                      <a:pt x="385" y="125"/>
                      <a:pt x="377" y="141"/>
                      <a:pt x="363" y="144"/>
                    </a:cubicBezTo>
                    <a:cubicBezTo>
                      <a:pt x="328" y="153"/>
                      <a:pt x="291" y="152"/>
                      <a:pt x="255" y="156"/>
                    </a:cubicBezTo>
                    <a:cubicBezTo>
                      <a:pt x="188" y="178"/>
                      <a:pt x="209" y="177"/>
                      <a:pt x="99" y="156"/>
                    </a:cubicBezTo>
                    <a:cubicBezTo>
                      <a:pt x="74" y="151"/>
                      <a:pt x="27" y="132"/>
                      <a:pt x="27" y="132"/>
                    </a:cubicBezTo>
                    <a:cubicBezTo>
                      <a:pt x="19" y="144"/>
                      <a:pt x="0" y="154"/>
                      <a:pt x="3" y="168"/>
                    </a:cubicBezTo>
                    <a:cubicBezTo>
                      <a:pt x="11" y="207"/>
                      <a:pt x="115" y="184"/>
                      <a:pt x="51" y="216"/>
                    </a:cubicBezTo>
                    <a:close/>
                  </a:path>
                </a:pathLst>
              </a:custGeom>
              <a:solidFill>
                <a:srgbClr val="FF99FF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6" name="Oval 52"/>
              <p:cNvSpPr>
                <a:spLocks noChangeArrowheads="1"/>
              </p:cNvSpPr>
              <p:nvPr/>
            </p:nvSpPr>
            <p:spPr bwMode="auto">
              <a:xfrm>
                <a:off x="2133600" y="5296011"/>
                <a:ext cx="225287" cy="266701"/>
              </a:xfrm>
              <a:prstGeom prst="ellipse">
                <a:avLst/>
              </a:prstGeom>
              <a:solidFill>
                <a:srgbClr val="FF99FF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7" name="Oval 53"/>
              <p:cNvSpPr>
                <a:spLocks noChangeArrowheads="1"/>
              </p:cNvSpPr>
              <p:nvPr/>
            </p:nvSpPr>
            <p:spPr bwMode="auto">
              <a:xfrm>
                <a:off x="2640496" y="5196878"/>
                <a:ext cx="788504" cy="213360"/>
              </a:xfrm>
              <a:prstGeom prst="ellipse">
                <a:avLst/>
              </a:prstGeom>
              <a:solidFill>
                <a:srgbClr val="FF99FF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9" name="Oval 24"/>
          <p:cNvSpPr>
            <a:spLocks noChangeArrowheads="1"/>
          </p:cNvSpPr>
          <p:nvPr/>
        </p:nvSpPr>
        <p:spPr bwMode="auto">
          <a:xfrm>
            <a:off x="7239000" y="1143000"/>
            <a:ext cx="1600200" cy="1295400"/>
          </a:xfrm>
          <a:prstGeom prst="ellipse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BATTLE 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POSN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581400" y="3143250"/>
            <a:ext cx="4038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b="1" dirty="0" smtClean="0"/>
              <a:t>Liaise / </a:t>
            </a:r>
            <a:r>
              <a:rPr lang="en-US" b="1" dirty="0"/>
              <a:t>Establish communication with ground Formation</a:t>
            </a:r>
          </a:p>
          <a:p>
            <a:pPr>
              <a:buFontTx/>
              <a:buChar char="-"/>
            </a:pPr>
            <a:r>
              <a:rPr lang="en-US" b="1" dirty="0"/>
              <a:t> If required land and pick up the ground representative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3584 L 0.34583 0.1239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4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583 0.12395 L 0.55416 0.0763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8" grpId="0" animBg="1"/>
      <p:bldP spid="84003" grpId="0" animBg="1"/>
      <p:bldP spid="79" grpId="0" animBg="1"/>
      <p:bldP spid="4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09600" y="914400"/>
            <a:ext cx="8001000" cy="537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00FF"/>
                </a:solidFill>
              </a:rPr>
              <a:t>  </a:t>
            </a:r>
            <a:r>
              <a:rPr lang="en-US" sz="2200" b="1" dirty="0" err="1" smtClean="0">
                <a:solidFill>
                  <a:srgbClr val="0000FF"/>
                </a:solidFill>
              </a:rPr>
              <a:t>Mov</a:t>
            </a:r>
            <a:r>
              <a:rPr lang="en-US" sz="2200" b="1" dirty="0" smtClean="0">
                <a:solidFill>
                  <a:srgbClr val="0000FF"/>
                </a:solidFill>
              </a:rPr>
              <a:t> to fwd </a:t>
            </a:r>
            <a:r>
              <a:rPr lang="en-US" sz="2200" b="1" dirty="0" err="1" smtClean="0">
                <a:solidFill>
                  <a:srgbClr val="0000FF"/>
                </a:solidFill>
              </a:rPr>
              <a:t>Mtg</a:t>
            </a:r>
            <a:r>
              <a:rPr lang="en-US" sz="2200" b="1" dirty="0" smtClean="0">
                <a:solidFill>
                  <a:srgbClr val="0000FF"/>
                </a:solidFill>
              </a:rPr>
              <a:t> Base / FARRP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9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FF0000"/>
                </a:solidFill>
              </a:rPr>
              <a:t>  Optimum </a:t>
            </a:r>
            <a:r>
              <a:rPr lang="en-US" sz="2200" b="1" dirty="0" err="1" smtClean="0">
                <a:solidFill>
                  <a:srgbClr val="FF0000"/>
                </a:solidFill>
              </a:rPr>
              <a:t>coord</a:t>
            </a:r>
            <a:r>
              <a:rPr lang="en-US" sz="2200" b="1" dirty="0" smtClean="0">
                <a:solidFill>
                  <a:srgbClr val="FF0000"/>
                </a:solidFill>
              </a:rPr>
              <a:t> with  scouts</a:t>
            </a:r>
            <a:endParaRPr lang="en-US" sz="2200" b="1" dirty="0" smtClean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900" b="1" dirty="0" smtClean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b="1" dirty="0" smtClean="0"/>
              <a:t>  Appropriate time to </a:t>
            </a:r>
            <a:r>
              <a:rPr lang="en-US" sz="2200" b="1" dirty="0" err="1" smtClean="0"/>
              <a:t>mov</a:t>
            </a:r>
            <a:r>
              <a:rPr lang="en-US" sz="2200" b="1" dirty="0" smtClean="0"/>
              <a:t>  to battle  </a:t>
            </a:r>
            <a:r>
              <a:rPr lang="en-US" sz="2200" b="1" dirty="0" err="1" smtClean="0"/>
              <a:t>posn</a:t>
            </a:r>
            <a:endParaRPr lang="en-US" sz="2200" b="1" dirty="0" smtClean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900" b="1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0000FF"/>
                </a:solidFill>
              </a:rPr>
              <a:t>  Prep for engagement &amp; carry out vital  </a:t>
            </a:r>
            <a:r>
              <a:rPr lang="en-US" sz="2200" b="1" dirty="0" err="1" smtClean="0">
                <a:solidFill>
                  <a:srgbClr val="0000FF"/>
                </a:solidFill>
              </a:rPr>
              <a:t>armt</a:t>
            </a:r>
            <a:r>
              <a:rPr lang="en-US" sz="2200" b="1" dirty="0" smtClean="0">
                <a:solidFill>
                  <a:srgbClr val="0000FF"/>
                </a:solidFill>
              </a:rPr>
              <a:t>  checks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9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FF0000"/>
                </a:solidFill>
              </a:rPr>
              <a:t>  Acquire  </a:t>
            </a:r>
            <a:r>
              <a:rPr lang="en-US" sz="2200" b="1" dirty="0" err="1" smtClean="0">
                <a:solidFill>
                  <a:srgbClr val="FF0000"/>
                </a:solidFill>
              </a:rPr>
              <a:t>tgts</a:t>
            </a:r>
            <a:r>
              <a:rPr lang="en-US" sz="2200" b="1" dirty="0" smtClean="0">
                <a:solidFill>
                  <a:srgbClr val="FF0000"/>
                </a:solidFill>
              </a:rPr>
              <a:t>  &amp; </a:t>
            </a:r>
            <a:r>
              <a:rPr lang="en-US" sz="2200" b="1" dirty="0" err="1" smtClean="0">
                <a:solidFill>
                  <a:srgbClr val="FF0000"/>
                </a:solidFill>
              </a:rPr>
              <a:t>mov</a:t>
            </a:r>
            <a:r>
              <a:rPr lang="en-US" sz="2200" b="1" dirty="0" smtClean="0">
                <a:solidFill>
                  <a:srgbClr val="FF0000"/>
                </a:solidFill>
              </a:rPr>
              <a:t> to firing / battle </a:t>
            </a:r>
            <a:r>
              <a:rPr lang="en-US" sz="2200" b="1" dirty="0" err="1" smtClean="0">
                <a:solidFill>
                  <a:srgbClr val="FF0000"/>
                </a:solidFill>
              </a:rPr>
              <a:t>posns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9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FF0000"/>
                </a:solidFill>
              </a:rPr>
              <a:t>  </a:t>
            </a:r>
            <a:r>
              <a:rPr lang="en-US" sz="2200" b="1" u="sng" dirty="0" smtClean="0"/>
              <a:t>Engage  </a:t>
            </a:r>
            <a:r>
              <a:rPr lang="en-US" sz="2200" b="1" u="sng" dirty="0" err="1" smtClean="0"/>
              <a:t>Tgts</a:t>
            </a:r>
            <a:r>
              <a:rPr lang="en-US" sz="2200" b="1" dirty="0" smtClean="0"/>
              <a:t>.</a:t>
            </a:r>
            <a:r>
              <a:rPr lang="en-US" sz="2200" dirty="0" smtClean="0"/>
              <a:t>  </a:t>
            </a:r>
            <a:r>
              <a:rPr lang="en-IN" sz="2200" b="1" dirty="0" smtClean="0"/>
              <a:t>Attacks are mounted as follows:- </a:t>
            </a:r>
            <a:endParaRPr lang="en-IN" sz="2200" b="1" dirty="0" smtClean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900" b="1" dirty="0" smtClean="0">
              <a:solidFill>
                <a:srgbClr val="0000FF"/>
              </a:solidFill>
            </a:endParaRPr>
          </a:p>
          <a:p>
            <a:pPr marL="403225">
              <a:buFont typeface="Wingdings" pitchFamily="2" charset="2"/>
              <a:buChar char="ü"/>
            </a:pPr>
            <a:r>
              <a:rPr lang="en-IN" sz="2200" b="1" dirty="0" smtClean="0">
                <a:solidFill>
                  <a:srgbClr val="0000FF"/>
                </a:solidFill>
              </a:rPr>
              <a:t>  Phased </a:t>
            </a:r>
            <a:r>
              <a:rPr lang="en-IN" sz="2200" b="1" dirty="0" err="1" smtClean="0">
                <a:solidFill>
                  <a:srgbClr val="0000FF"/>
                </a:solidFill>
              </a:rPr>
              <a:t>Emp</a:t>
            </a:r>
            <a:endParaRPr lang="en-IN" sz="2200" b="1" dirty="0" smtClean="0">
              <a:solidFill>
                <a:srgbClr val="0000FF"/>
              </a:solidFill>
            </a:endParaRPr>
          </a:p>
          <a:p>
            <a:pPr marL="403225">
              <a:buFont typeface="Wingdings" pitchFamily="2" charset="2"/>
              <a:buChar char="ü"/>
            </a:pPr>
            <a:endParaRPr lang="en-US" sz="900" b="1" dirty="0" smtClean="0">
              <a:solidFill>
                <a:srgbClr val="FF0000"/>
              </a:solidFill>
            </a:endParaRPr>
          </a:p>
          <a:p>
            <a:pPr marL="403225" lvl="1">
              <a:buFont typeface="Wingdings" pitchFamily="2" charset="2"/>
              <a:buChar char="ü"/>
            </a:pPr>
            <a:r>
              <a:rPr lang="en-IN" sz="2200" b="1" dirty="0" smtClean="0">
                <a:solidFill>
                  <a:srgbClr val="FF0000"/>
                </a:solidFill>
              </a:rPr>
              <a:t>  Continuous </a:t>
            </a:r>
            <a:r>
              <a:rPr lang="en-IN" sz="2200" b="1" dirty="0" err="1" smtClean="0">
                <a:solidFill>
                  <a:srgbClr val="FF0000"/>
                </a:solidFill>
              </a:rPr>
              <a:t>Emp</a:t>
            </a:r>
            <a:endParaRPr lang="en-IN" sz="2200" b="1" dirty="0" smtClean="0">
              <a:solidFill>
                <a:srgbClr val="FF0000"/>
              </a:solidFill>
            </a:endParaRPr>
          </a:p>
          <a:p>
            <a:pPr marL="403225" lvl="1">
              <a:buFont typeface="Wingdings" pitchFamily="2" charset="2"/>
              <a:buChar char="ü"/>
            </a:pPr>
            <a:endParaRPr lang="en-US" sz="900" b="1" dirty="0" smtClean="0"/>
          </a:p>
          <a:p>
            <a:pPr marL="403225" lvl="1">
              <a:buFont typeface="Wingdings" pitchFamily="2" charset="2"/>
              <a:buChar char="ü"/>
            </a:pPr>
            <a:r>
              <a:rPr lang="en-IN" sz="2200" b="1" dirty="0" smtClean="0"/>
              <a:t>  Max </a:t>
            </a:r>
            <a:r>
              <a:rPr lang="en-IN" sz="2200" b="1" dirty="0" err="1" smtClean="0"/>
              <a:t>Destr</a:t>
            </a:r>
            <a:endParaRPr lang="en-US" sz="2200" b="1" dirty="0" smtClean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900" b="1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0000FF"/>
                </a:solidFill>
              </a:rPr>
              <a:t>  </a:t>
            </a:r>
            <a:r>
              <a:rPr lang="en-US" sz="2200" b="1" dirty="0" err="1" smtClean="0">
                <a:solidFill>
                  <a:srgbClr val="0000FF"/>
                </a:solidFill>
              </a:rPr>
              <a:t>Mov</a:t>
            </a:r>
            <a:r>
              <a:rPr lang="en-US" sz="2200" b="1" dirty="0" smtClean="0">
                <a:solidFill>
                  <a:srgbClr val="0000FF"/>
                </a:solidFill>
              </a:rPr>
              <a:t>  to  alt  firing </a:t>
            </a:r>
            <a:r>
              <a:rPr lang="en-US" sz="2200" b="1" dirty="0" err="1" smtClean="0">
                <a:solidFill>
                  <a:srgbClr val="0000FF"/>
                </a:solidFill>
              </a:rPr>
              <a:t>posn</a:t>
            </a:r>
            <a:r>
              <a:rPr lang="en-US" sz="2200" b="1" dirty="0" smtClean="0">
                <a:solidFill>
                  <a:srgbClr val="0000FF"/>
                </a:solidFill>
              </a:rPr>
              <a:t> / holding area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9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FF0000"/>
                </a:solidFill>
              </a:rPr>
              <a:t>  Return  to FARRP /  </a:t>
            </a:r>
            <a:r>
              <a:rPr lang="en-US" sz="2200" b="1" dirty="0" err="1" smtClean="0">
                <a:solidFill>
                  <a:srgbClr val="FF0000"/>
                </a:solidFill>
              </a:rPr>
              <a:t>Mtg</a:t>
            </a:r>
            <a:r>
              <a:rPr lang="en-US" sz="2200" b="1" dirty="0" smtClean="0">
                <a:solidFill>
                  <a:srgbClr val="FF0000"/>
                </a:solidFill>
              </a:rPr>
              <a:t>  Base /  Hide</a:t>
            </a:r>
          </a:p>
          <a:p>
            <a:pPr>
              <a:lnSpc>
                <a:spcPct val="80000"/>
              </a:lnSpc>
            </a:pPr>
            <a:endParaRPr lang="en-US" sz="2200" b="1" dirty="0" smtClean="0"/>
          </a:p>
          <a:p>
            <a:pPr>
              <a:lnSpc>
                <a:spcPct val="80000"/>
              </a:lnSpc>
            </a:pPr>
            <a:r>
              <a:rPr lang="en-US" sz="2200" b="1" dirty="0" smtClean="0"/>
              <a:t>Note : Scouts often remain in battle A and AH cycle into &amp; out of fight</a:t>
            </a:r>
            <a:endParaRPr lang="en-US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46"/>
          <p:cNvSpPr txBox="1">
            <a:spLocks noChangeArrowheads="1"/>
          </p:cNvSpPr>
          <p:nvPr/>
        </p:nvSpPr>
        <p:spPr bwMode="auto">
          <a:xfrm>
            <a:off x="685801" y="0"/>
            <a:ext cx="7772400" cy="584775"/>
          </a:xfrm>
          <a:prstGeom prst="rect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TECH &amp; TAC TO ENGAGE TGTS </a:t>
            </a:r>
            <a:endParaRPr lang="en-US" sz="40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0" descr="EMBLE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876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0" descr="EMBLE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5231" y="0"/>
            <a:ext cx="68876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 txBox="1">
            <a:spLocks/>
          </p:cNvSpPr>
          <p:nvPr/>
        </p:nvSpPr>
        <p:spPr bwMode="auto">
          <a:xfrm>
            <a:off x="533400" y="2590800"/>
            <a:ext cx="8229600" cy="1524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3200" b="1" u="sng" dirty="0">
                <a:solidFill>
                  <a:srgbClr val="FFFF00"/>
                </a:solidFill>
              </a:rPr>
              <a:t>ATTACK </a:t>
            </a:r>
            <a:r>
              <a:rPr lang="en-US" sz="3200" b="1" u="sng" dirty="0" smtClean="0">
                <a:solidFill>
                  <a:srgbClr val="FFFF00"/>
                </a:solidFill>
              </a:rPr>
              <a:t>HEPTRS </a:t>
            </a:r>
            <a:r>
              <a:rPr lang="en-US" sz="3200" b="1" u="sng" dirty="0">
                <a:solidFill>
                  <a:srgbClr val="FFFF00"/>
                </a:solidFill>
              </a:rPr>
              <a:t>OF OTHER COUNTRIES</a:t>
            </a:r>
            <a:endParaRPr lang="en-IN" sz="3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898989"/>
                </a:solidFill>
                <a:cs typeface="Arial" charset="0"/>
              </a:rPr>
              <a:t>RESTD</a:t>
            </a:r>
          </a:p>
        </p:txBody>
      </p:sp>
      <p:sp>
        <p:nvSpPr>
          <p:cNvPr id="63491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6148" name="Rectangle 3" descr="chetmis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 </a:t>
            </a:r>
            <a:endParaRPr lang="en-IN" dirty="0">
              <a:ln w="38100">
                <a:solidFill>
                  <a:prstClr val="black"/>
                </a:solidFill>
              </a:ln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0" y="838200"/>
            <a:ext cx="9144000" cy="46166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 smtClean="0">
                <a:solidFill>
                  <a:srgbClr val="000066"/>
                </a:solidFill>
              </a:rPr>
              <a:t> </a:t>
            </a:r>
            <a:endParaRPr lang="en-IN" sz="24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76600" y="4876800"/>
            <a:ext cx="5867400" cy="19812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65138" indent="-465138"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Normal </a:t>
            </a:r>
            <a:r>
              <a:rPr lang="en-US" sz="2400" b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heptr</a:t>
            </a:r>
            <a:r>
              <a:rPr lang="en-US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armed with </a:t>
            </a:r>
            <a:r>
              <a:rPr lang="en-US" sz="2400" b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msls</a:t>
            </a:r>
            <a:r>
              <a:rPr lang="en-US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/ cannons w/o </a:t>
            </a:r>
            <a:r>
              <a:rPr lang="en-US" sz="2400" b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armr</a:t>
            </a:r>
            <a:r>
              <a:rPr lang="en-US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protection </a:t>
            </a:r>
          </a:p>
          <a:p>
            <a:pPr marL="465138" indent="-465138">
              <a:buFont typeface="Arial" pitchFamily="34" charset="0"/>
              <a:buChar char="•"/>
              <a:defRPr/>
            </a:pP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Good loiter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capb</a:t>
            </a:r>
            <a:endParaRPr lang="en-US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65138" indent="-465138">
              <a:buFont typeface="Arial" pitchFamily="34" charset="0"/>
              <a:buChar char="•"/>
              <a:defRPr/>
            </a:pPr>
            <a:r>
              <a:rPr lang="en-US" sz="2400" b="1" u="sng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Armt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04 X ATGM 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&amp;7.62 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mm MMG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ARMED  HEPTR</a:t>
            </a:r>
            <a:endParaRPr lang="en-IN" sz="36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898989"/>
                </a:solidFill>
                <a:cs typeface="Arial" charset="0"/>
              </a:rPr>
              <a:t>RESTD</a:t>
            </a:r>
          </a:p>
        </p:txBody>
      </p:sp>
      <p:pic>
        <p:nvPicPr>
          <p:cNvPr id="64515" name="Picture 2" descr="CHOPPER2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0" y="-685800"/>
            <a:ext cx="9144000" cy="754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228600"/>
            <a:ext cx="495300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IN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Highly </a:t>
            </a:r>
            <a:r>
              <a:rPr lang="en-IN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mvre</a:t>
            </a:r>
            <a:r>
              <a:rPr lang="en-IN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designed to provide highly responsive fire with speed &amp; flexibility unmatched by any other </a:t>
            </a:r>
            <a:r>
              <a:rPr lang="en-IN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wpn</a:t>
            </a:r>
            <a:r>
              <a:rPr lang="en-IN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sys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200" y="5638800"/>
            <a:ext cx="6781800" cy="12192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Armr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protection, Fire power, &amp; Survivability</a:t>
            </a:r>
            <a:endParaRPr lang="en-US" sz="24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Low visual, acoustic, thermal &amp; radar sign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Ability to use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grnd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for cover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-646331"/>
            <a:ext cx="91440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ARMED  HEPTR</a:t>
            </a:r>
            <a:endParaRPr lang="en-IN" sz="36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8" descr="http://131.1.11.41/army_aviation/_PIC%20GALLERY/DSC000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995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898989"/>
                </a:solidFill>
                <a:cs typeface="Arial" charset="0"/>
              </a:rPr>
              <a:t>RESTD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4800600"/>
            <a:ext cx="5715000" cy="20574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65138" indent="-465138"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Min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armr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protection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&amp;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wpns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65138" indent="-465138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Good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loiter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capb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65138" indent="-465138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Recce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&amp; 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selection of fire </a:t>
            </a:r>
            <a:r>
              <a:rPr lang="en-US" sz="2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posns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465138" indent="-465138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Acqn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info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65138" indent="-465138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Watch over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AH engagement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0" y="685800"/>
            <a:ext cx="3810000" cy="1338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 sz="900" u="sng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Small, agile &amp; highly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mvre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designed to function in close concert with an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AH</a:t>
            </a:r>
            <a:endParaRPr lang="en-IN" sz="2400" dirty="0">
              <a:solidFill>
                <a:prstClr val="black"/>
              </a:solidFill>
            </a:endParaRPr>
          </a:p>
        </p:txBody>
      </p:sp>
      <p:pic>
        <p:nvPicPr>
          <p:cNvPr id="61449" name="Picture 8" descr="EMBLEM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6889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0" name="Picture 9" descr="EMBLEM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55025" y="0"/>
            <a:ext cx="6889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SCOUT HEPTR</a:t>
            </a:r>
            <a:endParaRPr lang="en-IN" sz="36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898989"/>
                </a:solidFill>
                <a:cs typeface="Arial" charset="0"/>
              </a:rPr>
              <a:t>RESTD</a:t>
            </a:r>
          </a:p>
        </p:txBody>
      </p:sp>
      <p:pic>
        <p:nvPicPr>
          <p:cNvPr id="66563" name="Picture 2" descr="CHOPPER9"/>
          <p:cNvPicPr>
            <a:picLocks noChangeAspect="1" noChangeArrowheads="1"/>
          </p:cNvPicPr>
          <p:nvPr/>
        </p:nvPicPr>
        <p:blipFill>
          <a:blip r:embed="rId3" cstate="print">
            <a:lum bright="10000" contrast="-40000"/>
          </a:blip>
          <a:srcRect/>
          <a:stretch>
            <a:fillRect/>
          </a:stretch>
        </p:blipFill>
        <p:spPr bwMode="auto">
          <a:xfrm>
            <a:off x="0" y="-76200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Rectangle 1"/>
          <p:cNvSpPr>
            <a:spLocks noChangeArrowheads="1"/>
          </p:cNvSpPr>
          <p:nvPr/>
        </p:nvSpPr>
        <p:spPr bwMode="auto">
          <a:xfrm>
            <a:off x="3810000" y="4919008"/>
            <a:ext cx="5334000" cy="19389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u="sng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Armt</a:t>
            </a:r>
            <a:endParaRPr lang="en-US" sz="2400" u="sng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u="sng" dirty="0">
                <a:solidFill>
                  <a:prstClr val="black"/>
                </a:solidFill>
                <a:latin typeface="Arial" charset="0"/>
                <a:cs typeface="Arial" charset="0"/>
              </a:rPr>
              <a:t>MI – 25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4 x SKORPION with 4 </a:t>
            </a:r>
            <a:r>
              <a:rPr lang="en-US" sz="24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Km </a:t>
            </a:r>
            <a:r>
              <a:rPr lang="en-US" sz="2400" dirty="0" err="1" smtClean="0">
                <a:solidFill>
                  <a:prstClr val="black"/>
                </a:solidFill>
                <a:latin typeface="Arial" charset="0"/>
                <a:cs typeface="Arial" charset="0"/>
              </a:rPr>
              <a:t>rg</a:t>
            </a:r>
            <a:endParaRPr lang="en-US" sz="24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u="sng" dirty="0">
                <a:solidFill>
                  <a:srgbClr val="FF0000"/>
                </a:solidFill>
                <a:latin typeface="Arial" charset="0"/>
                <a:cs typeface="Arial" charset="0"/>
              </a:rPr>
              <a:t>MI – 35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4/8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x SHTRUM </a:t>
            </a:r>
            <a:r>
              <a:rPr lang="en-US" sz="24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msls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with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4.5 Km </a:t>
            </a:r>
            <a:r>
              <a:rPr lang="en-US" sz="24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rg</a:t>
            </a:r>
            <a:endParaRPr lang="en-IN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0" y="685800"/>
            <a:ext cx="3276600" cy="1200329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10,000 Kg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cl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Rapid fire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sys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 MI 25 / MI 35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-112931"/>
            <a:ext cx="91440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GUNSHIPS</a:t>
            </a:r>
            <a:endParaRPr lang="en-IN" sz="36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Lucida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2050</Words>
  <Application>Microsoft Office PowerPoint</Application>
  <PresentationFormat>On-screen Show (4:3)</PresentationFormat>
  <Paragraphs>541</Paragraphs>
  <Slides>59</Slides>
  <Notes>14</Notes>
  <HiddenSlides>23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Office Theme</vt:lpstr>
      <vt:lpstr>8_Office Theme</vt:lpstr>
      <vt:lpstr>Slide 1</vt:lpstr>
      <vt:lpstr>Slide 2</vt:lpstr>
      <vt:lpstr>Slide 3</vt:lpstr>
      <vt:lpstr>SCOPE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SCOPE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RAJAT THAPLIYAL</dc:creator>
  <cp:lastModifiedBy>Rohan</cp:lastModifiedBy>
  <cp:revision>15</cp:revision>
  <dcterms:created xsi:type="dcterms:W3CDTF">2006-08-16T00:00:00Z</dcterms:created>
  <dcterms:modified xsi:type="dcterms:W3CDTF">2019-12-10T03:51:43Z</dcterms:modified>
</cp:coreProperties>
</file>