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80" r:id="rId2"/>
    <p:sldId id="256" r:id="rId3"/>
    <p:sldId id="379" r:id="rId4"/>
    <p:sldId id="258" r:id="rId5"/>
    <p:sldId id="261" r:id="rId6"/>
    <p:sldId id="262" r:id="rId7"/>
    <p:sldId id="263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264" r:id="rId16"/>
    <p:sldId id="304" r:id="rId17"/>
    <p:sldId id="353" r:id="rId18"/>
    <p:sldId id="354" r:id="rId19"/>
    <p:sldId id="355" r:id="rId20"/>
    <p:sldId id="356" r:id="rId21"/>
    <p:sldId id="357" r:id="rId22"/>
    <p:sldId id="280" r:id="rId23"/>
    <p:sldId id="358" r:id="rId24"/>
    <p:sldId id="282" r:id="rId25"/>
    <p:sldId id="359" r:id="rId26"/>
    <p:sldId id="360" r:id="rId27"/>
    <p:sldId id="361" r:id="rId28"/>
    <p:sldId id="293" r:id="rId29"/>
    <p:sldId id="362" r:id="rId30"/>
    <p:sldId id="363" r:id="rId31"/>
    <p:sldId id="313" r:id="rId32"/>
    <p:sldId id="314" r:id="rId33"/>
    <p:sldId id="315" r:id="rId34"/>
    <p:sldId id="364" r:id="rId35"/>
    <p:sldId id="365" r:id="rId36"/>
    <p:sldId id="374" r:id="rId37"/>
    <p:sldId id="376" r:id="rId38"/>
    <p:sldId id="375" r:id="rId39"/>
    <p:sldId id="373" r:id="rId40"/>
    <p:sldId id="385" r:id="rId41"/>
    <p:sldId id="377" r:id="rId42"/>
    <p:sldId id="367" r:id="rId43"/>
    <p:sldId id="378" r:id="rId44"/>
    <p:sldId id="368" r:id="rId45"/>
    <p:sldId id="369" r:id="rId46"/>
    <p:sldId id="381" r:id="rId47"/>
    <p:sldId id="370" r:id="rId48"/>
    <p:sldId id="371" r:id="rId49"/>
    <p:sldId id="372" r:id="rId50"/>
    <p:sldId id="383" r:id="rId51"/>
    <p:sldId id="382" r:id="rId52"/>
    <p:sldId id="384" r:id="rId53"/>
    <p:sldId id="308" r:id="rId5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8000"/>
    <a:srgbClr val="0000CC"/>
    <a:srgbClr val="FDFBA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8746" autoAdjust="0"/>
  </p:normalViewPr>
  <p:slideViewPr>
    <p:cSldViewPr>
      <p:cViewPr varScale="1">
        <p:scale>
          <a:sx n="84" d="100"/>
          <a:sy n="84" d="100"/>
        </p:scale>
        <p:origin x="-132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AB899-1A3E-4FF0-BB86-0B0E88BE18D0}" type="doc">
      <dgm:prSet loTypeId="urn:microsoft.com/office/officeart/2005/8/layout/vList6" loCatId="list" qsTypeId="urn:microsoft.com/office/officeart/2005/8/quickstyle/3d1" qsCatId="3D" csTypeId="urn:microsoft.com/office/officeart/2005/8/colors/colorful1#2" csCatId="colorful" phldr="1"/>
      <dgm:spPr/>
      <dgm:t>
        <a:bodyPr/>
        <a:lstStyle/>
        <a:p>
          <a:endParaRPr lang="en-IN"/>
        </a:p>
      </dgm:t>
    </dgm:pt>
    <dgm:pt modelId="{6998865D-6BF6-4917-A6B3-958C67121D49}">
      <dgm:prSet phldrT="[Text]" custT="1"/>
      <dgm:spPr/>
      <dgm:t>
        <a:bodyPr/>
        <a:lstStyle/>
        <a:p>
          <a:r>
            <a:rPr lang="en-US" sz="2800" b="1" baseline="0" dirty="0">
              <a:latin typeface="Arial" pitchFamily="34" charset="0"/>
              <a:cs typeface="Arial" pitchFamily="34" charset="0"/>
            </a:rPr>
            <a:t>  </a:t>
          </a:r>
        </a:p>
        <a:p>
          <a:r>
            <a:rPr lang="en-US" sz="2800" b="1" baseline="0" dirty="0">
              <a:latin typeface="Arial" pitchFamily="34" charset="0"/>
              <a:cs typeface="Arial" pitchFamily="34" charset="0"/>
            </a:rPr>
            <a:t>PHASE  I 	</a:t>
          </a:r>
          <a:endParaRPr lang="en-IN" sz="2800" b="1" baseline="0" dirty="0">
            <a:latin typeface="Arial" pitchFamily="34" charset="0"/>
            <a:cs typeface="Arial" pitchFamily="34" charset="0"/>
          </a:endParaRPr>
        </a:p>
      </dgm:t>
    </dgm:pt>
    <dgm:pt modelId="{D9DC6769-C065-4B00-8810-BD10A20EF5A0}" type="parTrans" cxnId="{05DCAA12-27A3-4C8C-89F2-A3825B6D31E2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856AEFA2-2744-4701-B8F7-3629FDCE1B50}" type="sibTrans" cxnId="{05DCAA12-27A3-4C8C-89F2-A3825B6D31E2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C3B6D5D7-A212-4B2A-831C-43FBEF985A3D}">
      <dgm:prSet custT="1"/>
      <dgm:spPr/>
      <dgm:t>
        <a:bodyPr/>
        <a:lstStyle/>
        <a:p>
          <a:r>
            <a:rPr lang="en-IN" sz="2800" b="1" baseline="0" dirty="0">
              <a:latin typeface="Arial" pitchFamily="34" charset="0"/>
              <a:cs typeface="Arial" pitchFamily="34" charset="0"/>
            </a:rPr>
            <a:t>         </a:t>
          </a:r>
        </a:p>
        <a:p>
          <a:endParaRPr lang="en-IN" sz="2800" b="1" baseline="0" dirty="0">
            <a:latin typeface="Arial" pitchFamily="34" charset="0"/>
            <a:cs typeface="Arial" pitchFamily="34" charset="0"/>
          </a:endParaRPr>
        </a:p>
        <a:p>
          <a:r>
            <a:rPr lang="en-IN" sz="2800" b="1" baseline="0" dirty="0">
              <a:latin typeface="Arial" pitchFamily="34" charset="0"/>
              <a:cs typeface="Arial" pitchFamily="34" charset="0"/>
            </a:rPr>
            <a:t>PHASE  II		</a:t>
          </a:r>
        </a:p>
      </dgm:t>
    </dgm:pt>
    <dgm:pt modelId="{C54AE420-205E-4A9C-86BD-1FFF0D761CCA}" type="parTrans" cxnId="{43C8D714-B7FB-4479-8A4C-450BD374FE76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351E351C-0704-4CD3-ACBC-63D351AE615D}" type="sibTrans" cxnId="{43C8D714-B7FB-4479-8A4C-450BD374FE76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77D208A3-57EE-4C4B-AF89-A840ECFF04B3}">
      <dgm:prSet custT="1"/>
      <dgm:spPr/>
      <dgm:t>
        <a:bodyPr/>
        <a:lstStyle/>
        <a:p>
          <a:r>
            <a:rPr lang="en-IN" sz="2800" b="1" baseline="0" dirty="0">
              <a:latin typeface="Arial" pitchFamily="34" charset="0"/>
              <a:cs typeface="Arial" pitchFamily="34" charset="0"/>
            </a:rPr>
            <a:t>         </a:t>
          </a:r>
        </a:p>
        <a:p>
          <a:endParaRPr lang="en-IN" sz="2800" b="1" baseline="0" dirty="0">
            <a:latin typeface="Arial" pitchFamily="34" charset="0"/>
            <a:cs typeface="Arial" pitchFamily="34" charset="0"/>
          </a:endParaRPr>
        </a:p>
        <a:p>
          <a:r>
            <a:rPr lang="en-IN" sz="2800" b="1" baseline="0" dirty="0">
              <a:latin typeface="Arial" pitchFamily="34" charset="0"/>
              <a:cs typeface="Arial" pitchFamily="34" charset="0"/>
            </a:rPr>
            <a:t>PHASE III		</a:t>
          </a:r>
        </a:p>
      </dgm:t>
    </dgm:pt>
    <dgm:pt modelId="{B88A559B-AC4A-42FB-BC2F-200D3A77A747}" type="parTrans" cxnId="{42C75F61-2430-43A6-9207-316AE6644CA8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A22C7151-7343-4728-B896-924F519B0C90}" type="sibTrans" cxnId="{42C75F61-2430-43A6-9207-316AE6644CA8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ED578352-B4D6-4799-A76A-5DB293B03D73}">
      <dgm:prSet custT="1"/>
      <dgm:spPr>
        <a:solidFill>
          <a:schemeClr val="tx1"/>
        </a:solidFill>
      </dgm:spPr>
      <dgm:t>
        <a:bodyPr anchor="ctr" anchorCtr="0"/>
        <a:lstStyle/>
        <a:p>
          <a:r>
            <a:rPr lang="en-IN" sz="3200" dirty="0">
              <a:solidFill>
                <a:srgbClr val="FFFF00"/>
              </a:solidFill>
            </a:rPr>
            <a:t>Types of Electronic </a:t>
          </a:r>
          <a:r>
            <a:rPr lang="en-IN" sz="3200" dirty="0" err="1">
              <a:solidFill>
                <a:srgbClr val="FFFF00"/>
              </a:solidFill>
            </a:rPr>
            <a:t>Comn</a:t>
          </a:r>
          <a:endParaRPr lang="en-IN" sz="3200" b="1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A838E6B2-00CD-4F82-956A-C67E8699D1FD}" type="parTrans" cxnId="{3EDCAECC-96DE-4903-A2C6-6A512C160EBD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75E49C3E-042E-4978-9EB3-8342C2918D95}" type="sibTrans" cxnId="{3EDCAECC-96DE-4903-A2C6-6A512C160EBD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6BDC7CDC-AAC9-4DF7-9B3D-D24D5A2A1364}">
      <dgm:prSet custT="1"/>
      <dgm:spPr>
        <a:solidFill>
          <a:schemeClr val="tx1"/>
        </a:solidFill>
      </dgm:spPr>
      <dgm:t>
        <a:bodyPr anchor="ctr" anchorCtr="0"/>
        <a:lstStyle/>
        <a:p>
          <a:r>
            <a:rPr lang="en-IN" sz="3200" dirty="0">
              <a:solidFill>
                <a:srgbClr val="FFFF00"/>
              </a:solidFill>
            </a:rPr>
            <a:t>Radio Transmitters and Receivers (basics)</a:t>
          </a:r>
          <a:endParaRPr lang="en-IN" sz="3200" b="1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2662DECB-949F-40AD-9BCC-B74D133D0205}" type="parTrans" cxnId="{9DFB729C-109D-458B-A324-9B588645D0CE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D83206DA-94FC-4935-B935-46A3507383F5}" type="sibTrans" cxnId="{9DFB729C-109D-458B-A324-9B588645D0CE}">
      <dgm:prSet/>
      <dgm:spPr/>
      <dgm:t>
        <a:bodyPr/>
        <a:lstStyle/>
        <a:p>
          <a:endParaRPr lang="en-IN" sz="2800" b="1">
            <a:latin typeface="Arial" pitchFamily="34" charset="0"/>
            <a:cs typeface="Arial" pitchFamily="34" charset="0"/>
          </a:endParaRPr>
        </a:p>
      </dgm:t>
    </dgm:pt>
    <dgm:pt modelId="{E50C61E3-CDED-4D06-A400-A024019C1E10}">
      <dgm:prSet custT="1"/>
      <dgm:spPr>
        <a:solidFill>
          <a:schemeClr val="tx1"/>
        </a:solidFill>
      </dgm:spPr>
      <dgm:t>
        <a:bodyPr anchor="ctr" anchorCtr="0"/>
        <a:lstStyle/>
        <a:p>
          <a:pPr algn="l"/>
          <a:r>
            <a:rPr lang="en-IN" sz="3200" dirty="0">
              <a:solidFill>
                <a:srgbClr val="FFFF00"/>
              </a:solidFill>
            </a:rPr>
            <a:t>Elements of </a:t>
          </a:r>
          <a:r>
            <a:rPr lang="en-IN" sz="3200" dirty="0" err="1">
              <a:solidFill>
                <a:srgbClr val="FFFF00"/>
              </a:solidFill>
            </a:rPr>
            <a:t>Comn</a:t>
          </a:r>
          <a:r>
            <a:rPr lang="en-IN" sz="3200" dirty="0">
              <a:solidFill>
                <a:srgbClr val="FFFF00"/>
              </a:solidFill>
            </a:rPr>
            <a:t> Sys</a:t>
          </a:r>
          <a:endParaRPr lang="en-IN" sz="3200" b="1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gm:t>
    </dgm:pt>
    <dgm:pt modelId="{66156A31-2608-499B-96C6-FCAE65DE8592}" type="parTrans" cxnId="{674E32D3-07AE-4F81-9DE7-E91F77732753}">
      <dgm:prSet/>
      <dgm:spPr/>
      <dgm:t>
        <a:bodyPr/>
        <a:lstStyle/>
        <a:p>
          <a:endParaRPr lang="en-IN"/>
        </a:p>
      </dgm:t>
    </dgm:pt>
    <dgm:pt modelId="{94F1C958-307C-4D80-9348-1BD215B36996}" type="sibTrans" cxnId="{674E32D3-07AE-4F81-9DE7-E91F77732753}">
      <dgm:prSet/>
      <dgm:spPr/>
      <dgm:t>
        <a:bodyPr/>
        <a:lstStyle/>
        <a:p>
          <a:endParaRPr lang="en-IN"/>
        </a:p>
      </dgm:t>
    </dgm:pt>
    <dgm:pt modelId="{B2043537-FDA2-4BA6-AF25-866287EBAE38}" type="pres">
      <dgm:prSet presAssocID="{79DAB899-1A3E-4FF0-BB86-0B0E88BE18D0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5823A4B-53D0-44EA-98E0-D965DCC24C1F}" type="pres">
      <dgm:prSet presAssocID="{6998865D-6BF6-4917-A6B3-958C67121D49}" presName="linNode" presStyleCnt="0"/>
      <dgm:spPr/>
    </dgm:pt>
    <dgm:pt modelId="{7F6E9FF4-FE8F-4593-A304-E76D2B8BB123}" type="pres">
      <dgm:prSet presAssocID="{6998865D-6BF6-4917-A6B3-958C67121D49}" presName="parentShp" presStyleLbl="node1" presStyleIdx="0" presStyleCnt="3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2ADE15-18B0-4501-9139-181DD73F8CD0}" type="pres">
      <dgm:prSet presAssocID="{6998865D-6BF6-4917-A6B3-958C67121D49}" presName="childShp" presStyleLbl="bgAccFollowNode1" presStyleIdx="0" presStyleCnt="3" custScaleX="109877" custScaleY="969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D3E9BB-8742-4ECF-9F4E-578D1D25B106}" type="pres">
      <dgm:prSet presAssocID="{856AEFA2-2744-4701-B8F7-3629FDCE1B50}" presName="spacing" presStyleCnt="0"/>
      <dgm:spPr/>
    </dgm:pt>
    <dgm:pt modelId="{62A02765-D7E5-4854-A372-C2E5BCCB956D}" type="pres">
      <dgm:prSet presAssocID="{C3B6D5D7-A212-4B2A-831C-43FBEF985A3D}" presName="linNode" presStyleCnt="0"/>
      <dgm:spPr/>
    </dgm:pt>
    <dgm:pt modelId="{9584353F-377D-4E1E-B1A1-FC7F66EBEF61}" type="pres">
      <dgm:prSet presAssocID="{C3B6D5D7-A212-4B2A-831C-43FBEF985A3D}" presName="parentShp" presStyleLbl="node1" presStyleIdx="1" presStyleCnt="3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ED2F5F-97DD-4615-982E-80B281E9EE07}" type="pres">
      <dgm:prSet presAssocID="{C3B6D5D7-A212-4B2A-831C-43FBEF985A3D}" presName="childShp" presStyleLbl="bgAccFollowNode1" presStyleIdx="1" presStyleCnt="3" custScaleX="109877" custScaleY="96962" custLinFactNeighborX="-1116" custLinFactNeighborY="31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BDFE0-9575-406C-BE62-E86D62D834A8}" type="pres">
      <dgm:prSet presAssocID="{351E351C-0704-4CD3-ACBC-63D351AE615D}" presName="spacing" presStyleCnt="0"/>
      <dgm:spPr/>
    </dgm:pt>
    <dgm:pt modelId="{7952D973-62DB-4B06-A5FD-DFAF840F0427}" type="pres">
      <dgm:prSet presAssocID="{77D208A3-57EE-4C4B-AF89-A840ECFF04B3}" presName="linNode" presStyleCnt="0"/>
      <dgm:spPr/>
    </dgm:pt>
    <dgm:pt modelId="{47B86889-37F8-4535-8559-C7341233281A}" type="pres">
      <dgm:prSet presAssocID="{77D208A3-57EE-4C4B-AF89-A840ECFF04B3}" presName="parentShp" presStyleLbl="node1" presStyleIdx="2" presStyleCnt="3" custScaleX="75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6D1EBA-08C0-4F2D-B137-440D6A595D8D}" type="pres">
      <dgm:prSet presAssocID="{77D208A3-57EE-4C4B-AF89-A840ECFF04B3}" presName="childShp" presStyleLbl="bgAccFollowNode1" presStyleIdx="2" presStyleCnt="3" custScaleX="109877" custScaleY="96962" custLinFactNeighborX="-1010" custLinFactNeighborY="2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F00FC-144A-48EA-86BF-12D3471CB307}" type="presOf" srcId="{E50C61E3-CDED-4D06-A400-A024019C1E10}" destId="{3E2ADE15-18B0-4501-9139-181DD73F8CD0}" srcOrd="0" destOrd="0" presId="urn:microsoft.com/office/officeart/2005/8/layout/vList6"/>
    <dgm:cxn modelId="{674E32D3-07AE-4F81-9DE7-E91F77732753}" srcId="{6998865D-6BF6-4917-A6B3-958C67121D49}" destId="{E50C61E3-CDED-4D06-A400-A024019C1E10}" srcOrd="0" destOrd="0" parTransId="{66156A31-2608-499B-96C6-FCAE65DE8592}" sibTransId="{94F1C958-307C-4D80-9348-1BD215B36996}"/>
    <dgm:cxn modelId="{93570629-F3B9-4FAC-A49A-B8A57267AC3B}" type="presOf" srcId="{77D208A3-57EE-4C4B-AF89-A840ECFF04B3}" destId="{47B86889-37F8-4535-8559-C7341233281A}" srcOrd="0" destOrd="0" presId="urn:microsoft.com/office/officeart/2005/8/layout/vList6"/>
    <dgm:cxn modelId="{9DFB729C-109D-458B-A324-9B588645D0CE}" srcId="{77D208A3-57EE-4C4B-AF89-A840ECFF04B3}" destId="{6BDC7CDC-AAC9-4DF7-9B3D-D24D5A2A1364}" srcOrd="0" destOrd="0" parTransId="{2662DECB-949F-40AD-9BCC-B74D133D0205}" sibTransId="{D83206DA-94FC-4935-B935-46A3507383F5}"/>
    <dgm:cxn modelId="{A1D8D87E-5557-4DBB-BFC5-7F8C29496A50}" type="presOf" srcId="{C3B6D5D7-A212-4B2A-831C-43FBEF985A3D}" destId="{9584353F-377D-4E1E-B1A1-FC7F66EBEF61}" srcOrd="0" destOrd="0" presId="urn:microsoft.com/office/officeart/2005/8/layout/vList6"/>
    <dgm:cxn modelId="{3EDCAECC-96DE-4903-A2C6-6A512C160EBD}" srcId="{C3B6D5D7-A212-4B2A-831C-43FBEF985A3D}" destId="{ED578352-B4D6-4799-A76A-5DB293B03D73}" srcOrd="0" destOrd="0" parTransId="{A838E6B2-00CD-4F82-956A-C67E8699D1FD}" sibTransId="{75E49C3E-042E-4978-9EB3-8342C2918D95}"/>
    <dgm:cxn modelId="{86A7C040-FCCE-4B6E-8320-B392E3EEE4DF}" type="presOf" srcId="{79DAB899-1A3E-4FF0-BB86-0B0E88BE18D0}" destId="{B2043537-FDA2-4BA6-AF25-866287EBAE38}" srcOrd="0" destOrd="0" presId="urn:microsoft.com/office/officeart/2005/8/layout/vList6"/>
    <dgm:cxn modelId="{48D90A9C-6241-4155-9DBF-B4FA03E201F7}" type="presOf" srcId="{6BDC7CDC-AAC9-4DF7-9B3D-D24D5A2A1364}" destId="{866D1EBA-08C0-4F2D-B137-440D6A595D8D}" srcOrd="0" destOrd="0" presId="urn:microsoft.com/office/officeart/2005/8/layout/vList6"/>
    <dgm:cxn modelId="{97035F58-E52B-4BF9-ABA9-CAD643773AA7}" type="presOf" srcId="{6998865D-6BF6-4917-A6B3-958C67121D49}" destId="{7F6E9FF4-FE8F-4593-A304-E76D2B8BB123}" srcOrd="0" destOrd="0" presId="urn:microsoft.com/office/officeart/2005/8/layout/vList6"/>
    <dgm:cxn modelId="{7887E772-D61E-4E36-A01B-8F98217D5880}" type="presOf" srcId="{ED578352-B4D6-4799-A76A-5DB293B03D73}" destId="{AAED2F5F-97DD-4615-982E-80B281E9EE07}" srcOrd="0" destOrd="0" presId="urn:microsoft.com/office/officeart/2005/8/layout/vList6"/>
    <dgm:cxn modelId="{43C8D714-B7FB-4479-8A4C-450BD374FE76}" srcId="{79DAB899-1A3E-4FF0-BB86-0B0E88BE18D0}" destId="{C3B6D5D7-A212-4B2A-831C-43FBEF985A3D}" srcOrd="1" destOrd="0" parTransId="{C54AE420-205E-4A9C-86BD-1FFF0D761CCA}" sibTransId="{351E351C-0704-4CD3-ACBC-63D351AE615D}"/>
    <dgm:cxn modelId="{05DCAA12-27A3-4C8C-89F2-A3825B6D31E2}" srcId="{79DAB899-1A3E-4FF0-BB86-0B0E88BE18D0}" destId="{6998865D-6BF6-4917-A6B3-958C67121D49}" srcOrd="0" destOrd="0" parTransId="{D9DC6769-C065-4B00-8810-BD10A20EF5A0}" sibTransId="{856AEFA2-2744-4701-B8F7-3629FDCE1B50}"/>
    <dgm:cxn modelId="{42C75F61-2430-43A6-9207-316AE6644CA8}" srcId="{79DAB899-1A3E-4FF0-BB86-0B0E88BE18D0}" destId="{77D208A3-57EE-4C4B-AF89-A840ECFF04B3}" srcOrd="2" destOrd="0" parTransId="{B88A559B-AC4A-42FB-BC2F-200D3A77A747}" sibTransId="{A22C7151-7343-4728-B896-924F519B0C90}"/>
    <dgm:cxn modelId="{0C8D2297-1DCF-4083-A95F-F6840C9385DB}" type="presParOf" srcId="{B2043537-FDA2-4BA6-AF25-866287EBAE38}" destId="{85823A4B-53D0-44EA-98E0-D965DCC24C1F}" srcOrd="0" destOrd="0" presId="urn:microsoft.com/office/officeart/2005/8/layout/vList6"/>
    <dgm:cxn modelId="{3EDB0F92-6A23-4353-81C8-043548A08C6A}" type="presParOf" srcId="{85823A4B-53D0-44EA-98E0-D965DCC24C1F}" destId="{7F6E9FF4-FE8F-4593-A304-E76D2B8BB123}" srcOrd="0" destOrd="0" presId="urn:microsoft.com/office/officeart/2005/8/layout/vList6"/>
    <dgm:cxn modelId="{023DE0F2-9833-4FEC-9978-8E39D6598DE3}" type="presParOf" srcId="{85823A4B-53D0-44EA-98E0-D965DCC24C1F}" destId="{3E2ADE15-18B0-4501-9139-181DD73F8CD0}" srcOrd="1" destOrd="0" presId="urn:microsoft.com/office/officeart/2005/8/layout/vList6"/>
    <dgm:cxn modelId="{525625ED-6647-4300-9355-2B48EFE0C473}" type="presParOf" srcId="{B2043537-FDA2-4BA6-AF25-866287EBAE38}" destId="{45D3E9BB-8742-4ECF-9F4E-578D1D25B106}" srcOrd="1" destOrd="0" presId="urn:microsoft.com/office/officeart/2005/8/layout/vList6"/>
    <dgm:cxn modelId="{C71B6C0E-90CA-490F-A24A-F56952C32831}" type="presParOf" srcId="{B2043537-FDA2-4BA6-AF25-866287EBAE38}" destId="{62A02765-D7E5-4854-A372-C2E5BCCB956D}" srcOrd="2" destOrd="0" presId="urn:microsoft.com/office/officeart/2005/8/layout/vList6"/>
    <dgm:cxn modelId="{C7108B8C-7A43-4E90-85EA-582D842DE574}" type="presParOf" srcId="{62A02765-D7E5-4854-A372-C2E5BCCB956D}" destId="{9584353F-377D-4E1E-B1A1-FC7F66EBEF61}" srcOrd="0" destOrd="0" presId="urn:microsoft.com/office/officeart/2005/8/layout/vList6"/>
    <dgm:cxn modelId="{F4B12623-A705-4770-A978-34576C64B62A}" type="presParOf" srcId="{62A02765-D7E5-4854-A372-C2E5BCCB956D}" destId="{AAED2F5F-97DD-4615-982E-80B281E9EE07}" srcOrd="1" destOrd="0" presId="urn:microsoft.com/office/officeart/2005/8/layout/vList6"/>
    <dgm:cxn modelId="{0AF6E3EC-7A32-401E-B787-FDE4466DD22B}" type="presParOf" srcId="{B2043537-FDA2-4BA6-AF25-866287EBAE38}" destId="{3E3BDFE0-9575-406C-BE62-E86D62D834A8}" srcOrd="3" destOrd="0" presId="urn:microsoft.com/office/officeart/2005/8/layout/vList6"/>
    <dgm:cxn modelId="{9B3AC1E0-AA99-4DB6-B5C8-3F3C18982E33}" type="presParOf" srcId="{B2043537-FDA2-4BA6-AF25-866287EBAE38}" destId="{7952D973-62DB-4B06-A5FD-DFAF840F0427}" srcOrd="4" destOrd="0" presId="urn:microsoft.com/office/officeart/2005/8/layout/vList6"/>
    <dgm:cxn modelId="{550E3174-4F2E-44A7-AA9C-45A648FD9C9D}" type="presParOf" srcId="{7952D973-62DB-4B06-A5FD-DFAF840F0427}" destId="{47B86889-37F8-4535-8559-C7341233281A}" srcOrd="0" destOrd="0" presId="urn:microsoft.com/office/officeart/2005/8/layout/vList6"/>
    <dgm:cxn modelId="{F7172424-B157-40E3-8094-5A93FC2979CE}" type="presParOf" srcId="{7952D973-62DB-4B06-A5FD-DFAF840F0427}" destId="{866D1EBA-08C0-4F2D-B137-440D6A595D8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FA1AB-4F2F-475C-AFF8-1EA0704CA9C5}" type="doc">
      <dgm:prSet loTypeId="urn:microsoft.com/office/officeart/2005/8/layout/vList2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BE3E6C16-75E5-487E-8C74-D1C5949AB189}">
      <dgm:prSet phldrT="[Text]" custT="1"/>
      <dgm:spPr/>
      <dgm:t>
        <a:bodyPr/>
        <a:lstStyle/>
        <a:p>
          <a:r>
            <a:rPr lang="en-IN" sz="3200" b="0" dirty="0">
              <a:latin typeface="Arial" panose="020B0604020202020204" pitchFamily="34" charset="0"/>
              <a:cs typeface="Arial" panose="020B0604020202020204" pitchFamily="34" charset="0"/>
            </a:rPr>
            <a:t>Face to face</a:t>
          </a:r>
        </a:p>
      </dgm:t>
    </dgm:pt>
    <dgm:pt modelId="{FD0B1057-0169-4F7B-9E57-16F3BD85CCCB}" type="parTrans" cxnId="{C5E581B6-8FC8-48F5-A77A-E8A86B7C1369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43EF0-F8D7-40E6-81A8-8C381746AB8B}" type="sibTrans" cxnId="{C5E581B6-8FC8-48F5-A77A-E8A86B7C1369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6B1F3B-2B08-48AB-B3C2-570853416D3D}">
      <dgm:prSet phldrT="[Text]" custT="1"/>
      <dgm:spPr/>
      <dgm:t>
        <a:bodyPr/>
        <a:lstStyle/>
        <a:p>
          <a:r>
            <a:rPr lang="en-US" sz="3200" b="0" dirty="0">
              <a:latin typeface="Arial" pitchFamily="34" charset="0"/>
              <a:cs typeface="Arial" pitchFamily="34" charset="0"/>
            </a:rPr>
            <a:t> </a:t>
          </a:r>
          <a:r>
            <a:rPr lang="en-IN" sz="3200" b="0" dirty="0">
              <a:latin typeface="Arial" panose="020B0604020202020204" pitchFamily="34" charset="0"/>
              <a:cs typeface="Arial" panose="020B0604020202020204" pitchFamily="34" charset="0"/>
            </a:rPr>
            <a:t>Signals</a:t>
          </a:r>
        </a:p>
      </dgm:t>
    </dgm:pt>
    <dgm:pt modelId="{C3397010-34AA-4E4D-ABC4-6CA741FA2C64}" type="parTrans" cxnId="{78BE4C6E-946E-4126-A8CB-F41731F93F64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44D5CF-11F5-4C25-B730-130D7F94C368}" type="sibTrans" cxnId="{78BE4C6E-946E-4126-A8CB-F41731F93F64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8B76E9-ED4B-4921-B5FE-6FF033265A6F}">
      <dgm:prSet custT="1"/>
      <dgm:spPr/>
      <dgm:t>
        <a:bodyPr/>
        <a:lstStyle/>
        <a:p>
          <a:r>
            <a:rPr lang="en-IN" sz="3200" b="0" dirty="0">
              <a:latin typeface="Arial" panose="020B0604020202020204" pitchFamily="34" charset="0"/>
              <a:cs typeface="Arial" panose="020B0604020202020204" pitchFamily="34" charset="0"/>
            </a:rPr>
            <a:t>Electrical innovations</a:t>
          </a:r>
        </a:p>
      </dgm:t>
    </dgm:pt>
    <dgm:pt modelId="{0CDC6463-DFED-4AE5-B656-5D0D12B2EEB0}" type="parTrans" cxnId="{93D7B1F6-50DE-450E-AB27-19DE3ED6D817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0357CB-7D18-4E44-BB57-622CA4FA786B}" type="sibTrans" cxnId="{93D7B1F6-50DE-450E-AB27-19DE3ED6D817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DD7255-B4E8-449A-B43C-211410F081EE}">
      <dgm:prSet phldrT="[Text]" custT="1"/>
      <dgm:spPr/>
      <dgm:t>
        <a:bodyPr/>
        <a:lstStyle/>
        <a:p>
          <a:r>
            <a:rPr lang="en-IN" sz="3200" b="0" dirty="0">
              <a:latin typeface="Arial" panose="020B0604020202020204" pitchFamily="34" charset="0"/>
              <a:cs typeface="Arial" panose="020B0604020202020204" pitchFamily="34" charset="0"/>
            </a:rPr>
            <a:t>Written word (letters)</a:t>
          </a:r>
        </a:p>
      </dgm:t>
    </dgm:pt>
    <dgm:pt modelId="{C77EFA0C-6F00-4F0B-9BAE-0322EE7985F6}" type="sibTrans" cxnId="{C174D3C3-51FF-4107-8773-DEFFE1451D23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20D175-1D86-4AFC-B0A1-FF52670C26A3}" type="parTrans" cxnId="{C174D3C3-51FF-4107-8773-DEFFE1451D23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C8719C-ABAC-4EE3-9ADF-7018E5F9C1B3}" type="pres">
      <dgm:prSet presAssocID="{081FA1AB-4F2F-475C-AFF8-1EA0704CA9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06F2-BD1D-4C80-AEB1-0338E4DB2DF9}" type="pres">
      <dgm:prSet presAssocID="{BE3E6C16-75E5-487E-8C74-D1C5949AB189}" presName="parentText" presStyleLbl="node1" presStyleIdx="0" presStyleCnt="4" custLinFactNeighborY="-14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B8C46-2812-4490-B07E-CB2D3845AAC0}" type="pres">
      <dgm:prSet presAssocID="{99B43EF0-F8D7-40E6-81A8-8C381746AB8B}" presName="spacer" presStyleCnt="0"/>
      <dgm:spPr/>
    </dgm:pt>
    <dgm:pt modelId="{08E179A4-5F5F-481C-9266-4E5E2ADBA32C}" type="pres">
      <dgm:prSet presAssocID="{5E6B1F3B-2B08-48AB-B3C2-570853416D3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98A61-115F-4FDC-8BC5-57E70A02F501}" type="pres">
      <dgm:prSet presAssocID="{C144D5CF-11F5-4C25-B730-130D7F94C368}" presName="spacer" presStyleCnt="0"/>
      <dgm:spPr/>
    </dgm:pt>
    <dgm:pt modelId="{9C8C693E-85CF-48C5-BEA6-4982FE9603F5}" type="pres">
      <dgm:prSet presAssocID="{B1DD7255-B4E8-449A-B43C-211410F081E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D342AE-D2FE-4487-9C85-4A9C4A90987F}" type="pres">
      <dgm:prSet presAssocID="{C77EFA0C-6F00-4F0B-9BAE-0322EE7985F6}" presName="spacer" presStyleCnt="0"/>
      <dgm:spPr/>
    </dgm:pt>
    <dgm:pt modelId="{F2E89751-CC8E-46E9-8BF1-3DB185019032}" type="pres">
      <dgm:prSet presAssocID="{CE8B76E9-ED4B-4921-B5FE-6FF033265A6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AEC46F-9CF6-4B43-946C-700189D200B9}" type="presOf" srcId="{BE3E6C16-75E5-487E-8C74-D1C5949AB189}" destId="{A42606F2-BD1D-4C80-AEB1-0338E4DB2DF9}" srcOrd="0" destOrd="0" presId="urn:microsoft.com/office/officeart/2005/8/layout/vList2"/>
    <dgm:cxn modelId="{F8DD0A51-AB75-44A1-BA6E-EB92CCFBE241}" type="presOf" srcId="{CE8B76E9-ED4B-4921-B5FE-6FF033265A6F}" destId="{F2E89751-CC8E-46E9-8BF1-3DB185019032}" srcOrd="0" destOrd="0" presId="urn:microsoft.com/office/officeart/2005/8/layout/vList2"/>
    <dgm:cxn modelId="{93D7B1F6-50DE-450E-AB27-19DE3ED6D817}" srcId="{081FA1AB-4F2F-475C-AFF8-1EA0704CA9C5}" destId="{CE8B76E9-ED4B-4921-B5FE-6FF033265A6F}" srcOrd="3" destOrd="0" parTransId="{0CDC6463-DFED-4AE5-B656-5D0D12B2EEB0}" sibTransId="{940357CB-7D18-4E44-BB57-622CA4FA786B}"/>
    <dgm:cxn modelId="{C5E581B6-8FC8-48F5-A77A-E8A86B7C1369}" srcId="{081FA1AB-4F2F-475C-AFF8-1EA0704CA9C5}" destId="{BE3E6C16-75E5-487E-8C74-D1C5949AB189}" srcOrd="0" destOrd="0" parTransId="{FD0B1057-0169-4F7B-9E57-16F3BD85CCCB}" sibTransId="{99B43EF0-F8D7-40E6-81A8-8C381746AB8B}"/>
    <dgm:cxn modelId="{B36C4F72-20BE-48B8-8AA9-8E1F1F4FF777}" type="presOf" srcId="{5E6B1F3B-2B08-48AB-B3C2-570853416D3D}" destId="{08E179A4-5F5F-481C-9266-4E5E2ADBA32C}" srcOrd="0" destOrd="0" presId="urn:microsoft.com/office/officeart/2005/8/layout/vList2"/>
    <dgm:cxn modelId="{E3AB8DA2-0800-4898-9707-73E305E03B06}" type="presOf" srcId="{081FA1AB-4F2F-475C-AFF8-1EA0704CA9C5}" destId="{50C8719C-ABAC-4EE3-9ADF-7018E5F9C1B3}" srcOrd="0" destOrd="0" presId="urn:microsoft.com/office/officeart/2005/8/layout/vList2"/>
    <dgm:cxn modelId="{618E9E13-E463-4FAF-83E6-F5AFE52A951E}" type="presOf" srcId="{B1DD7255-B4E8-449A-B43C-211410F081EE}" destId="{9C8C693E-85CF-48C5-BEA6-4982FE9603F5}" srcOrd="0" destOrd="0" presId="urn:microsoft.com/office/officeart/2005/8/layout/vList2"/>
    <dgm:cxn modelId="{78BE4C6E-946E-4126-A8CB-F41731F93F64}" srcId="{081FA1AB-4F2F-475C-AFF8-1EA0704CA9C5}" destId="{5E6B1F3B-2B08-48AB-B3C2-570853416D3D}" srcOrd="1" destOrd="0" parTransId="{C3397010-34AA-4E4D-ABC4-6CA741FA2C64}" sibTransId="{C144D5CF-11F5-4C25-B730-130D7F94C368}"/>
    <dgm:cxn modelId="{C174D3C3-51FF-4107-8773-DEFFE1451D23}" srcId="{081FA1AB-4F2F-475C-AFF8-1EA0704CA9C5}" destId="{B1DD7255-B4E8-449A-B43C-211410F081EE}" srcOrd="2" destOrd="0" parTransId="{F920D175-1D86-4AFC-B0A1-FF52670C26A3}" sibTransId="{C77EFA0C-6F00-4F0B-9BAE-0322EE7985F6}"/>
    <dgm:cxn modelId="{48DDBA43-AD1A-4403-9ED0-CB4274855F02}" type="presParOf" srcId="{50C8719C-ABAC-4EE3-9ADF-7018E5F9C1B3}" destId="{A42606F2-BD1D-4C80-AEB1-0338E4DB2DF9}" srcOrd="0" destOrd="0" presId="urn:microsoft.com/office/officeart/2005/8/layout/vList2"/>
    <dgm:cxn modelId="{62038623-B46A-477A-8F8A-ED26CFCFDB71}" type="presParOf" srcId="{50C8719C-ABAC-4EE3-9ADF-7018E5F9C1B3}" destId="{564B8C46-2812-4490-B07E-CB2D3845AAC0}" srcOrd="1" destOrd="0" presId="urn:microsoft.com/office/officeart/2005/8/layout/vList2"/>
    <dgm:cxn modelId="{C4444B96-8802-4784-A690-D37A783729CB}" type="presParOf" srcId="{50C8719C-ABAC-4EE3-9ADF-7018E5F9C1B3}" destId="{08E179A4-5F5F-481C-9266-4E5E2ADBA32C}" srcOrd="2" destOrd="0" presId="urn:microsoft.com/office/officeart/2005/8/layout/vList2"/>
    <dgm:cxn modelId="{3CF66A78-57BA-426E-9AE0-B7A2F858B8B0}" type="presParOf" srcId="{50C8719C-ABAC-4EE3-9ADF-7018E5F9C1B3}" destId="{4B598A61-115F-4FDC-8BC5-57E70A02F501}" srcOrd="3" destOrd="0" presId="urn:microsoft.com/office/officeart/2005/8/layout/vList2"/>
    <dgm:cxn modelId="{CAB0A5D1-BC20-457F-AD6D-E291973F1FA5}" type="presParOf" srcId="{50C8719C-ABAC-4EE3-9ADF-7018E5F9C1B3}" destId="{9C8C693E-85CF-48C5-BEA6-4982FE9603F5}" srcOrd="4" destOrd="0" presId="urn:microsoft.com/office/officeart/2005/8/layout/vList2"/>
    <dgm:cxn modelId="{A1BB3753-2BC4-4759-BF8B-CF2352D5103B}" type="presParOf" srcId="{50C8719C-ABAC-4EE3-9ADF-7018E5F9C1B3}" destId="{12D342AE-D2FE-4487-9C85-4A9C4A90987F}" srcOrd="5" destOrd="0" presId="urn:microsoft.com/office/officeart/2005/8/layout/vList2"/>
    <dgm:cxn modelId="{96E0B086-2D6D-41FA-9F84-DDB307EAEBAE}" type="presParOf" srcId="{50C8719C-ABAC-4EE3-9ADF-7018E5F9C1B3}" destId="{F2E89751-CC8E-46E9-8BF1-3DB185019032}" srcOrd="6" destOrd="0" presId="urn:microsoft.com/office/officeart/2005/8/layout/vList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1FA1AB-4F2F-475C-AFF8-1EA0704CA9C5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BE3E6C16-75E5-487E-8C74-D1C5949AB189}">
      <dgm:prSet phldrT="[Text]" custT="1"/>
      <dgm:spPr/>
      <dgm:t>
        <a:bodyPr/>
        <a:lstStyle/>
        <a:p>
          <a:r>
            <a:rPr lang="en-IN" sz="3200" dirty="0"/>
            <a:t>Transmitter</a:t>
          </a:r>
          <a:endParaRPr lang="en-IN" sz="3200" b="0" dirty="0">
            <a:latin typeface="Arial" pitchFamily="34" charset="0"/>
            <a:cs typeface="Arial" pitchFamily="34" charset="0"/>
          </a:endParaRPr>
        </a:p>
      </dgm:t>
    </dgm:pt>
    <dgm:pt modelId="{FD0B1057-0169-4F7B-9E57-16F3BD85CCCB}" type="parTrans" cxnId="{C5E581B6-8FC8-48F5-A77A-E8A86B7C1369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B43EF0-F8D7-40E6-81A8-8C381746AB8B}" type="sibTrans" cxnId="{C5E581B6-8FC8-48F5-A77A-E8A86B7C1369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6B1F3B-2B08-48AB-B3C2-570853416D3D}">
      <dgm:prSet phldrT="[Text]" custT="1"/>
      <dgm:spPr/>
      <dgm:t>
        <a:bodyPr/>
        <a:lstStyle/>
        <a:p>
          <a:r>
            <a:rPr lang="en-US" sz="3200" b="0" dirty="0">
              <a:latin typeface="Arial" pitchFamily="34" charset="0"/>
              <a:cs typeface="Arial" pitchFamily="34" charset="0"/>
            </a:rPr>
            <a:t> </a:t>
          </a:r>
          <a:r>
            <a:rPr lang="en-IN" sz="3200" dirty="0"/>
            <a:t>Channel </a:t>
          </a:r>
          <a:endParaRPr lang="en-IN" sz="3200" b="0" dirty="0">
            <a:latin typeface="Arial" pitchFamily="34" charset="0"/>
            <a:cs typeface="Arial" pitchFamily="34" charset="0"/>
          </a:endParaRPr>
        </a:p>
      </dgm:t>
    </dgm:pt>
    <dgm:pt modelId="{C3397010-34AA-4E4D-ABC4-6CA741FA2C64}" type="parTrans" cxnId="{78BE4C6E-946E-4126-A8CB-F41731F93F64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44D5CF-11F5-4C25-B730-130D7F94C368}" type="sibTrans" cxnId="{78BE4C6E-946E-4126-A8CB-F41731F93F64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DD7255-B4E8-449A-B43C-211410F081EE}">
      <dgm:prSet phldrT="[Text]" custT="1"/>
      <dgm:spPr/>
      <dgm:t>
        <a:bodyPr/>
        <a:lstStyle/>
        <a:p>
          <a:r>
            <a:rPr lang="en-IN" sz="3200" dirty="0"/>
            <a:t>Receiver</a:t>
          </a:r>
          <a:endParaRPr lang="en-IN" sz="3200" b="0" dirty="0">
            <a:latin typeface="Arial" pitchFamily="34" charset="0"/>
            <a:cs typeface="Arial" pitchFamily="34" charset="0"/>
          </a:endParaRPr>
        </a:p>
      </dgm:t>
    </dgm:pt>
    <dgm:pt modelId="{C77EFA0C-6F00-4F0B-9BAE-0322EE7985F6}" type="sibTrans" cxnId="{C174D3C3-51FF-4107-8773-DEFFE1451D23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20D175-1D86-4AFC-B0A1-FF52670C26A3}" type="parTrans" cxnId="{C174D3C3-51FF-4107-8773-DEFFE1451D23}">
      <dgm:prSet/>
      <dgm:spPr/>
      <dgm:t>
        <a:bodyPr/>
        <a:lstStyle/>
        <a:p>
          <a:endParaRPr lang="en-IN" sz="32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C8719C-ABAC-4EE3-9ADF-7018E5F9C1B3}" type="pres">
      <dgm:prSet presAssocID="{081FA1AB-4F2F-475C-AFF8-1EA0704CA9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06F2-BD1D-4C80-AEB1-0338E4DB2DF9}" type="pres">
      <dgm:prSet presAssocID="{BE3E6C16-75E5-487E-8C74-D1C5949AB189}" presName="parentText" presStyleLbl="node1" presStyleIdx="0" presStyleCnt="3" custLinFactNeighborY="-1410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B8C46-2812-4490-B07E-CB2D3845AAC0}" type="pres">
      <dgm:prSet presAssocID="{99B43EF0-F8D7-40E6-81A8-8C381746AB8B}" presName="spacer" presStyleCnt="0"/>
      <dgm:spPr/>
    </dgm:pt>
    <dgm:pt modelId="{08E179A4-5F5F-481C-9266-4E5E2ADBA32C}" type="pres">
      <dgm:prSet presAssocID="{5E6B1F3B-2B08-48AB-B3C2-570853416D3D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598A61-115F-4FDC-8BC5-57E70A02F501}" type="pres">
      <dgm:prSet presAssocID="{C144D5CF-11F5-4C25-B730-130D7F94C368}" presName="spacer" presStyleCnt="0"/>
      <dgm:spPr/>
    </dgm:pt>
    <dgm:pt modelId="{9C8C693E-85CF-48C5-BEA6-4982FE9603F5}" type="pres">
      <dgm:prSet presAssocID="{B1DD7255-B4E8-449A-B43C-211410F081EE}" presName="parentText" presStyleLbl="node1" presStyleIdx="2" presStyleCnt="3" custLinFactNeighborY="227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DFE0F0-082B-433B-82E7-3F23AFA533D7}" type="presOf" srcId="{B1DD7255-B4E8-449A-B43C-211410F081EE}" destId="{9C8C693E-85CF-48C5-BEA6-4982FE9603F5}" srcOrd="0" destOrd="0" presId="urn:microsoft.com/office/officeart/2005/8/layout/vList2"/>
    <dgm:cxn modelId="{6B4C4502-7ED7-4119-93B7-7421AD5F9AE2}" type="presOf" srcId="{5E6B1F3B-2B08-48AB-B3C2-570853416D3D}" destId="{08E179A4-5F5F-481C-9266-4E5E2ADBA32C}" srcOrd="0" destOrd="0" presId="urn:microsoft.com/office/officeart/2005/8/layout/vList2"/>
    <dgm:cxn modelId="{1DD9CB1B-FB0D-44BA-AA31-A049DB3EA47C}" type="presOf" srcId="{BE3E6C16-75E5-487E-8C74-D1C5949AB189}" destId="{A42606F2-BD1D-4C80-AEB1-0338E4DB2DF9}" srcOrd="0" destOrd="0" presId="urn:microsoft.com/office/officeart/2005/8/layout/vList2"/>
    <dgm:cxn modelId="{C5E581B6-8FC8-48F5-A77A-E8A86B7C1369}" srcId="{081FA1AB-4F2F-475C-AFF8-1EA0704CA9C5}" destId="{BE3E6C16-75E5-487E-8C74-D1C5949AB189}" srcOrd="0" destOrd="0" parTransId="{FD0B1057-0169-4F7B-9E57-16F3BD85CCCB}" sibTransId="{99B43EF0-F8D7-40E6-81A8-8C381746AB8B}"/>
    <dgm:cxn modelId="{70A1F4DA-FF28-455A-81C6-35382FF3862B}" type="presOf" srcId="{081FA1AB-4F2F-475C-AFF8-1EA0704CA9C5}" destId="{50C8719C-ABAC-4EE3-9ADF-7018E5F9C1B3}" srcOrd="0" destOrd="0" presId="urn:microsoft.com/office/officeart/2005/8/layout/vList2"/>
    <dgm:cxn modelId="{78BE4C6E-946E-4126-A8CB-F41731F93F64}" srcId="{081FA1AB-4F2F-475C-AFF8-1EA0704CA9C5}" destId="{5E6B1F3B-2B08-48AB-B3C2-570853416D3D}" srcOrd="1" destOrd="0" parTransId="{C3397010-34AA-4E4D-ABC4-6CA741FA2C64}" sibTransId="{C144D5CF-11F5-4C25-B730-130D7F94C368}"/>
    <dgm:cxn modelId="{C174D3C3-51FF-4107-8773-DEFFE1451D23}" srcId="{081FA1AB-4F2F-475C-AFF8-1EA0704CA9C5}" destId="{B1DD7255-B4E8-449A-B43C-211410F081EE}" srcOrd="2" destOrd="0" parTransId="{F920D175-1D86-4AFC-B0A1-FF52670C26A3}" sibTransId="{C77EFA0C-6F00-4F0B-9BAE-0322EE7985F6}"/>
    <dgm:cxn modelId="{3D8B24A0-ED31-4B7C-8B71-B159A038E057}" type="presParOf" srcId="{50C8719C-ABAC-4EE3-9ADF-7018E5F9C1B3}" destId="{A42606F2-BD1D-4C80-AEB1-0338E4DB2DF9}" srcOrd="0" destOrd="0" presId="urn:microsoft.com/office/officeart/2005/8/layout/vList2"/>
    <dgm:cxn modelId="{35DF9A17-49B5-46D9-8F6F-8F58E41259B2}" type="presParOf" srcId="{50C8719C-ABAC-4EE3-9ADF-7018E5F9C1B3}" destId="{564B8C46-2812-4490-B07E-CB2D3845AAC0}" srcOrd="1" destOrd="0" presId="urn:microsoft.com/office/officeart/2005/8/layout/vList2"/>
    <dgm:cxn modelId="{B4B41B8C-501B-42E4-948F-0F4894DC892F}" type="presParOf" srcId="{50C8719C-ABAC-4EE3-9ADF-7018E5F9C1B3}" destId="{08E179A4-5F5F-481C-9266-4E5E2ADBA32C}" srcOrd="2" destOrd="0" presId="urn:microsoft.com/office/officeart/2005/8/layout/vList2"/>
    <dgm:cxn modelId="{CC0A7276-A0EC-4437-A750-57708CFAD54F}" type="presParOf" srcId="{50C8719C-ABAC-4EE3-9ADF-7018E5F9C1B3}" destId="{4B598A61-115F-4FDC-8BC5-57E70A02F501}" srcOrd="3" destOrd="0" presId="urn:microsoft.com/office/officeart/2005/8/layout/vList2"/>
    <dgm:cxn modelId="{2E8EE330-F444-4CE1-B969-9873DF698133}" type="presParOf" srcId="{50C8719C-ABAC-4EE3-9ADF-7018E5F9C1B3}" destId="{9C8C693E-85CF-48C5-BEA6-4982FE9603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ADE15-18B0-4501-9139-181DD73F8CD0}">
      <dsp:nvSpPr>
        <dsp:cNvPr id="0" name=""/>
        <dsp:cNvSpPr/>
      </dsp:nvSpPr>
      <dsp:spPr>
        <a:xfrm>
          <a:off x="2627196" y="24234"/>
          <a:ext cx="5375226" cy="1546968"/>
        </a:xfrm>
        <a:prstGeom prst="rightArrow">
          <a:avLst>
            <a:gd name="adj1" fmla="val 75000"/>
            <a:gd name="adj2" fmla="val 50000"/>
          </a:avLst>
        </a:prstGeom>
        <a:solidFill>
          <a:schemeClr val="tx1"/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>
              <a:solidFill>
                <a:srgbClr val="FFFF00"/>
              </a:solidFill>
            </a:rPr>
            <a:t>Elements of </a:t>
          </a:r>
          <a:r>
            <a:rPr lang="en-IN" sz="3200" kern="1200" dirty="0" err="1">
              <a:solidFill>
                <a:srgbClr val="FFFF00"/>
              </a:solidFill>
            </a:rPr>
            <a:t>Comn</a:t>
          </a:r>
          <a:r>
            <a:rPr lang="en-IN" sz="3200" kern="1200" dirty="0">
              <a:solidFill>
                <a:srgbClr val="FFFF00"/>
              </a:solidFill>
            </a:rPr>
            <a:t> Sys</a:t>
          </a:r>
          <a:endParaRPr lang="en-IN" sz="3200" b="1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2627196" y="217605"/>
        <a:ext cx="4795113" cy="1160226"/>
      </dsp:txXfrm>
    </dsp:sp>
    <dsp:sp modelId="{7F6E9FF4-FE8F-4593-A304-E76D2B8BB123}">
      <dsp:nvSpPr>
        <dsp:cNvPr id="0" name=""/>
        <dsp:cNvSpPr/>
      </dsp:nvSpPr>
      <dsp:spPr>
        <a:xfrm>
          <a:off x="150976" y="0"/>
          <a:ext cx="2476220" cy="15954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>
              <a:latin typeface="Arial" pitchFamily="34" charset="0"/>
              <a:cs typeface="Arial" pitchFamily="34" charset="0"/>
            </a:rPr>
            <a:t>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>
              <a:latin typeface="Arial" pitchFamily="34" charset="0"/>
              <a:cs typeface="Arial" pitchFamily="34" charset="0"/>
            </a:rPr>
            <a:t>PHASE  I 	</a:t>
          </a:r>
          <a:endParaRPr lang="en-IN" sz="2800" b="1" kern="1200" baseline="0" dirty="0">
            <a:latin typeface="Arial" pitchFamily="34" charset="0"/>
            <a:cs typeface="Arial" pitchFamily="34" charset="0"/>
          </a:endParaRPr>
        </a:p>
      </dsp:txBody>
      <dsp:txXfrm>
        <a:off x="228859" y="77883"/>
        <a:ext cx="2320454" cy="1439671"/>
      </dsp:txXfrm>
    </dsp:sp>
    <dsp:sp modelId="{AAED2F5F-97DD-4615-982E-80B281E9EE07}">
      <dsp:nvSpPr>
        <dsp:cNvPr id="0" name=""/>
        <dsp:cNvSpPr/>
      </dsp:nvSpPr>
      <dsp:spPr>
        <a:xfrm>
          <a:off x="2590799" y="1828802"/>
          <a:ext cx="5375226" cy="1546968"/>
        </a:xfrm>
        <a:prstGeom prst="rightArrow">
          <a:avLst>
            <a:gd name="adj1" fmla="val 75000"/>
            <a:gd name="adj2" fmla="val 50000"/>
          </a:avLst>
        </a:prstGeom>
        <a:solidFill>
          <a:schemeClr val="tx1"/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>
              <a:solidFill>
                <a:srgbClr val="FFFF00"/>
              </a:solidFill>
            </a:rPr>
            <a:t>Types of Electronic </a:t>
          </a:r>
          <a:r>
            <a:rPr lang="en-IN" sz="3200" kern="1200" dirty="0" err="1">
              <a:solidFill>
                <a:srgbClr val="FFFF00"/>
              </a:solidFill>
            </a:rPr>
            <a:t>Comn</a:t>
          </a:r>
          <a:endParaRPr lang="en-IN" sz="3200" b="1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2590799" y="2022173"/>
        <a:ext cx="4795113" cy="1160226"/>
      </dsp:txXfrm>
    </dsp:sp>
    <dsp:sp modelId="{9584353F-377D-4E1E-B1A1-FC7F66EBEF61}">
      <dsp:nvSpPr>
        <dsp:cNvPr id="0" name=""/>
        <dsp:cNvSpPr/>
      </dsp:nvSpPr>
      <dsp:spPr>
        <a:xfrm>
          <a:off x="150976" y="1754981"/>
          <a:ext cx="2476220" cy="159543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baseline="0" dirty="0">
              <a:latin typeface="Arial" pitchFamily="34" charset="0"/>
              <a:cs typeface="Arial" pitchFamily="34" charset="0"/>
            </a:rPr>
            <a:t>       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baseline="0" dirty="0">
            <a:latin typeface="Arial" pitchFamily="34" charset="0"/>
            <a:cs typeface="Arial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baseline="0" dirty="0">
              <a:latin typeface="Arial" pitchFamily="34" charset="0"/>
              <a:cs typeface="Arial" pitchFamily="34" charset="0"/>
            </a:rPr>
            <a:t>PHASE  II		</a:t>
          </a:r>
        </a:p>
      </dsp:txBody>
      <dsp:txXfrm>
        <a:off x="228859" y="1832864"/>
        <a:ext cx="2320454" cy="1439671"/>
      </dsp:txXfrm>
    </dsp:sp>
    <dsp:sp modelId="{866D1EBA-08C0-4F2D-B137-440D6A595D8D}">
      <dsp:nvSpPr>
        <dsp:cNvPr id="0" name=""/>
        <dsp:cNvSpPr/>
      </dsp:nvSpPr>
      <dsp:spPr>
        <a:xfrm>
          <a:off x="2594256" y="3558431"/>
          <a:ext cx="5375226" cy="1546968"/>
        </a:xfrm>
        <a:prstGeom prst="rightArrow">
          <a:avLst>
            <a:gd name="adj1" fmla="val 75000"/>
            <a:gd name="adj2" fmla="val 50000"/>
          </a:avLst>
        </a:prstGeom>
        <a:solidFill>
          <a:schemeClr val="tx1"/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3200" kern="1200" dirty="0">
              <a:solidFill>
                <a:srgbClr val="FFFF00"/>
              </a:solidFill>
            </a:rPr>
            <a:t>Radio Transmitters and Receivers (basics)</a:t>
          </a:r>
          <a:endParaRPr lang="en-IN" sz="3200" b="1" kern="1200" dirty="0">
            <a:solidFill>
              <a:srgbClr val="FFFF00"/>
            </a:solidFill>
            <a:latin typeface="Arial" pitchFamily="34" charset="0"/>
            <a:cs typeface="Arial" pitchFamily="34" charset="0"/>
          </a:endParaRPr>
        </a:p>
      </dsp:txBody>
      <dsp:txXfrm>
        <a:off x="2594256" y="3751802"/>
        <a:ext cx="4795113" cy="1160226"/>
      </dsp:txXfrm>
    </dsp:sp>
    <dsp:sp modelId="{47B86889-37F8-4535-8559-C7341233281A}">
      <dsp:nvSpPr>
        <dsp:cNvPr id="0" name=""/>
        <dsp:cNvSpPr/>
      </dsp:nvSpPr>
      <dsp:spPr>
        <a:xfrm>
          <a:off x="150976" y="3509962"/>
          <a:ext cx="2476220" cy="159543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baseline="0" dirty="0">
              <a:latin typeface="Arial" pitchFamily="34" charset="0"/>
              <a:cs typeface="Arial" pitchFamily="34" charset="0"/>
            </a:rPr>
            <a:t>       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baseline="0" dirty="0">
            <a:latin typeface="Arial" pitchFamily="34" charset="0"/>
            <a:cs typeface="Arial" pitchFamily="34" charset="0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baseline="0" dirty="0">
              <a:latin typeface="Arial" pitchFamily="34" charset="0"/>
              <a:cs typeface="Arial" pitchFamily="34" charset="0"/>
            </a:rPr>
            <a:t>PHASE III		</a:t>
          </a:r>
        </a:p>
      </dsp:txBody>
      <dsp:txXfrm>
        <a:off x="228859" y="3587845"/>
        <a:ext cx="2320454" cy="1439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606F2-BD1D-4C80-AEB1-0338E4DB2DF9}">
      <dsp:nvSpPr>
        <dsp:cNvPr id="0" name=""/>
        <dsp:cNvSpPr/>
      </dsp:nvSpPr>
      <dsp:spPr>
        <a:xfrm>
          <a:off x="0" y="154801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latin typeface="Arial" panose="020B0604020202020204" pitchFamily="34" charset="0"/>
              <a:cs typeface="Arial" panose="020B0604020202020204" pitchFamily="34" charset="0"/>
            </a:rPr>
            <a:t>Face to face</a:t>
          </a:r>
        </a:p>
      </dsp:txBody>
      <dsp:txXfrm>
        <a:off x="59399" y="214200"/>
        <a:ext cx="5748601" cy="1098002"/>
      </dsp:txXfrm>
    </dsp:sp>
    <dsp:sp modelId="{08E179A4-5F5F-481C-9266-4E5E2ADBA32C}">
      <dsp:nvSpPr>
        <dsp:cNvPr id="0" name=""/>
        <dsp:cNvSpPr/>
      </dsp:nvSpPr>
      <dsp:spPr>
        <a:xfrm>
          <a:off x="0" y="1585200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3333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13333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3333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3200" b="0" kern="1200" dirty="0">
              <a:latin typeface="Arial" panose="020B0604020202020204" pitchFamily="34" charset="0"/>
              <a:cs typeface="Arial" panose="020B0604020202020204" pitchFamily="34" charset="0"/>
            </a:rPr>
            <a:t>Signals</a:t>
          </a:r>
        </a:p>
      </dsp:txBody>
      <dsp:txXfrm>
        <a:off x="59399" y="1644599"/>
        <a:ext cx="5748601" cy="1098002"/>
      </dsp:txXfrm>
    </dsp:sp>
    <dsp:sp modelId="{9C8C693E-85CF-48C5-BEA6-4982FE9603F5}">
      <dsp:nvSpPr>
        <dsp:cNvPr id="0" name=""/>
        <dsp:cNvSpPr/>
      </dsp:nvSpPr>
      <dsp:spPr>
        <a:xfrm>
          <a:off x="0" y="2989200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6667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26667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6667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latin typeface="Arial" panose="020B0604020202020204" pitchFamily="34" charset="0"/>
              <a:cs typeface="Arial" panose="020B0604020202020204" pitchFamily="34" charset="0"/>
            </a:rPr>
            <a:t>Written word (letters)</a:t>
          </a:r>
        </a:p>
      </dsp:txBody>
      <dsp:txXfrm>
        <a:off x="59399" y="3048599"/>
        <a:ext cx="5748601" cy="1098002"/>
      </dsp:txXfrm>
    </dsp:sp>
    <dsp:sp modelId="{F2E89751-CC8E-46E9-8BF1-3DB185019032}">
      <dsp:nvSpPr>
        <dsp:cNvPr id="0" name=""/>
        <dsp:cNvSpPr/>
      </dsp:nvSpPr>
      <dsp:spPr>
        <a:xfrm>
          <a:off x="0" y="4393200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latin typeface="Arial" panose="020B0604020202020204" pitchFamily="34" charset="0"/>
              <a:cs typeface="Arial" panose="020B0604020202020204" pitchFamily="34" charset="0"/>
            </a:rPr>
            <a:t>Electrical innovations</a:t>
          </a:r>
        </a:p>
      </dsp:txBody>
      <dsp:txXfrm>
        <a:off x="59399" y="4452599"/>
        <a:ext cx="574860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606F2-BD1D-4C80-AEB1-0338E4DB2DF9}">
      <dsp:nvSpPr>
        <dsp:cNvPr id="0" name=""/>
        <dsp:cNvSpPr/>
      </dsp:nvSpPr>
      <dsp:spPr>
        <a:xfrm>
          <a:off x="0" y="856801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Transmitter</a:t>
          </a:r>
          <a:endParaRPr lang="en-IN" sz="3200" b="0" kern="1200" dirty="0">
            <a:latin typeface="Arial" pitchFamily="34" charset="0"/>
            <a:cs typeface="Arial" pitchFamily="34" charset="0"/>
          </a:endParaRPr>
        </a:p>
      </dsp:txBody>
      <dsp:txXfrm>
        <a:off x="59399" y="916200"/>
        <a:ext cx="5748601" cy="1098002"/>
      </dsp:txXfrm>
    </dsp:sp>
    <dsp:sp modelId="{08E179A4-5F5F-481C-9266-4E5E2ADBA32C}">
      <dsp:nvSpPr>
        <dsp:cNvPr id="0" name=""/>
        <dsp:cNvSpPr/>
      </dsp:nvSpPr>
      <dsp:spPr>
        <a:xfrm>
          <a:off x="0" y="2287200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178371"/>
                <a:satOff val="-2846"/>
                <a:lumOff val="27405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>
              <a:latin typeface="Arial" pitchFamily="34" charset="0"/>
              <a:cs typeface="Arial" pitchFamily="34" charset="0"/>
            </a:rPr>
            <a:t> </a:t>
          </a:r>
          <a:r>
            <a:rPr lang="en-IN" sz="3200" kern="1200" dirty="0"/>
            <a:t>Channel </a:t>
          </a:r>
          <a:endParaRPr lang="en-IN" sz="3200" b="0" kern="1200" dirty="0">
            <a:latin typeface="Arial" pitchFamily="34" charset="0"/>
            <a:cs typeface="Arial" pitchFamily="34" charset="0"/>
          </a:endParaRPr>
        </a:p>
      </dsp:txBody>
      <dsp:txXfrm>
        <a:off x="59399" y="2346599"/>
        <a:ext cx="5748601" cy="1098002"/>
      </dsp:txXfrm>
    </dsp:sp>
    <dsp:sp modelId="{9C8C693E-85CF-48C5-BEA6-4982FE9603F5}">
      <dsp:nvSpPr>
        <dsp:cNvPr id="0" name=""/>
        <dsp:cNvSpPr/>
      </dsp:nvSpPr>
      <dsp:spPr>
        <a:xfrm>
          <a:off x="0" y="3733801"/>
          <a:ext cx="5867399" cy="12168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178371"/>
                <a:satOff val="-2846"/>
                <a:lumOff val="27405"/>
                <a:alphaOff val="0"/>
                <a:tint val="50000"/>
                <a:satMod val="300000"/>
              </a:schemeClr>
            </a:gs>
            <a:gs pos="35000">
              <a:schemeClr val="accent3">
                <a:shade val="50000"/>
                <a:hueOff val="178371"/>
                <a:satOff val="-2846"/>
                <a:lumOff val="27405"/>
                <a:alphaOff val="0"/>
                <a:tint val="37000"/>
                <a:satMod val="300000"/>
              </a:schemeClr>
            </a:gs>
            <a:gs pos="100000">
              <a:schemeClr val="accent3">
                <a:shade val="50000"/>
                <a:hueOff val="178371"/>
                <a:satOff val="-2846"/>
                <a:lumOff val="2740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Receiver</a:t>
          </a:r>
          <a:endParaRPr lang="en-IN" sz="3200" b="0" kern="1200" dirty="0">
            <a:latin typeface="Arial" pitchFamily="34" charset="0"/>
            <a:cs typeface="Arial" pitchFamily="34" charset="0"/>
          </a:endParaRPr>
        </a:p>
      </dsp:txBody>
      <dsp:txXfrm>
        <a:off x="59399" y="3793200"/>
        <a:ext cx="5748601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7184-7DFE-4698-A3D8-C4F10D544FEE}" type="datetimeFigureOut">
              <a:rPr lang="en-US" smtClean="0"/>
              <a:pPr/>
              <a:t>8/24/2022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DA7AF-D83D-48A1-A652-211C9D7C991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604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90D-5EC9-4E68-B612-9E5C1349C925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1E5C5-EE29-4AF6-B5A6-48DB9F8E33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423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29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Sukh Ram cutout"/>
          <p:cNvPicPr>
            <a:picLocks noChangeAspect="1" noChangeArrowheads="1"/>
          </p:cNvPicPr>
          <p:nvPr/>
        </p:nvPicPr>
        <p:blipFill>
          <a:blip r:embed="rId3" cstate="print">
            <a:lum bright="18000" contrast="-12000"/>
          </a:blip>
          <a:srcRect b="12965"/>
          <a:stretch>
            <a:fillRect/>
          </a:stretch>
        </p:blipFill>
        <p:spPr bwMode="auto">
          <a:xfrm>
            <a:off x="4430714" y="1423990"/>
            <a:ext cx="2282825" cy="207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9" descr="Ris Balbir cutout"/>
          <p:cNvPicPr>
            <a:picLocks noChangeAspect="1" noChangeArrowheads="1"/>
          </p:cNvPicPr>
          <p:nvPr/>
        </p:nvPicPr>
        <p:blipFill>
          <a:blip r:embed="rId4" cstate="print">
            <a:lum bright="36000" contrast="-30000"/>
          </a:blip>
          <a:srcRect l="9938"/>
          <a:stretch>
            <a:fillRect/>
          </a:stretch>
        </p:blipFill>
        <p:spPr bwMode="auto">
          <a:xfrm>
            <a:off x="2438401" y="1430338"/>
            <a:ext cx="24542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 descr="SOTT copy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5564" y="1111250"/>
            <a:ext cx="4003675" cy="3976688"/>
          </a:xfrm>
          <a:prstGeom prst="rect">
            <a:avLst/>
          </a:prstGeom>
          <a:noFill/>
          <a:effectLst>
            <a:outerShdw dist="64758" dir="4721404" algn="ctr" rotWithShape="0">
              <a:srgbClr val="FF0000">
                <a:alpha val="59000"/>
              </a:srgbClr>
            </a:outerShdw>
          </a:effectLst>
        </p:spPr>
      </p:pic>
      <p:pic>
        <p:nvPicPr>
          <p:cNvPr id="2053" name="Picture 10" descr="Pencil Sketch Tank copy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09950" y="4167190"/>
            <a:ext cx="212883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304800" y="0"/>
            <a:ext cx="8534400" cy="9906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762000" y="152402"/>
            <a:ext cx="754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b="1" u="sng">
                <a:solidFill>
                  <a:srgbClr val="FFFF00"/>
                </a:solidFill>
                <a:cs typeface="Arial" charset="0"/>
              </a:rPr>
              <a:t>SCHOOL OF TECH TRG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524000" y="5867400"/>
            <a:ext cx="6172200" cy="838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00"/>
              </a:solidFill>
            </a:endParaRPr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1752600" y="6019800"/>
            <a:ext cx="5867400" cy="584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cs typeface="Arial" charset="0"/>
              </a:rPr>
              <a:t>ELECTRONICS WING</a:t>
            </a:r>
          </a:p>
        </p:txBody>
      </p:sp>
    </p:spTree>
    <p:extLst>
      <p:ext uri="{BB962C8B-B14F-4D97-AF65-F5344CB8AC3E}">
        <p14:creationId xmlns:p14="http://schemas.microsoft.com/office/powerpoint/2010/main" xmlns="" val="1053992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TRANSMITTER</a:t>
            </a:r>
          </a:p>
          <a:p>
            <a:r>
              <a:rPr lang="en-US" b="1" dirty="0"/>
              <a:t>Collection of electronic components and circuits</a:t>
            </a:r>
          </a:p>
          <a:p>
            <a:r>
              <a:rPr lang="en-US" b="1" dirty="0"/>
              <a:t>Converts the electrical signal into a signal suitable for </a:t>
            </a:r>
            <a:r>
              <a:rPr lang="en-US" b="1" dirty="0" err="1"/>
              <a:t>txn</a:t>
            </a:r>
            <a:endParaRPr lang="en-US" b="1" dirty="0"/>
          </a:p>
          <a:p>
            <a:r>
              <a:rPr lang="en-US" b="1" dirty="0"/>
              <a:t>Over a given medium</a:t>
            </a:r>
          </a:p>
          <a:p>
            <a:r>
              <a:rPr lang="en-US" b="1" dirty="0"/>
              <a:t>Made up of oscillators, amplifiers, tuned circuits and filters, modulators, frequency mixers, frequency synthesizers, and other circuits.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558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006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COMMUNICATION CHANNEL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Medium by which the electronic signal is sent from one place to another.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Types of media include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Electrical conductors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Optical media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Free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System-specific media (e.g., water is the medium for sonar)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298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RECEIVERS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 collection of electronic components and circuits that accepts the transmitted message from the channel and converts it back into a form understandable by humans.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Contain amplifiers, oscillators, mixers, tuned circuits and filters and a demodulator or detector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Recovers the original intelligence signal from the modulated carrier. 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8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TRANSCEIVERS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 electronic unit that incorporates circuits which sends and receives signals.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Examples are: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Telephones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Fax machines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Cell phones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Computer modems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271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ATTENUATION </a:t>
            </a:r>
          </a:p>
          <a:p>
            <a:r>
              <a:rPr lang="en-US" b="1" dirty="0"/>
              <a:t>Exists in all media of wireless transmission. </a:t>
            </a:r>
          </a:p>
          <a:p>
            <a:r>
              <a:rPr lang="en-US" b="1" dirty="0"/>
              <a:t>Proportional to the square of the distance between the transmitter and receiver.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NOISE</a:t>
            </a:r>
          </a:p>
          <a:p>
            <a:r>
              <a:rPr lang="en-US" b="1" dirty="0"/>
              <a:t>Random, undesirable electronic energy that enters the communication system via the communicating medium </a:t>
            </a:r>
          </a:p>
          <a:p>
            <a:r>
              <a:rPr lang="en-US" b="1" dirty="0"/>
              <a:t>Interferes with the transmitted message.</a:t>
            </a:r>
          </a:p>
          <a:p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097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175"/>
            <a:ext cx="9144000" cy="1146175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PHASE II</a:t>
            </a:r>
            <a:endParaRPr lang="en-IN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</a:t>
            </a:r>
            <a:r>
              <a:rPr lang="en-US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ELECTRONIC </a:t>
            </a:r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COMN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4290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r>
              <a:rPr lang="en-US" sz="4400" b="1" dirty="0"/>
              <a:t>Classified according to whether they are </a:t>
            </a:r>
          </a:p>
          <a:p>
            <a:pPr>
              <a:lnSpc>
                <a:spcPct val="220000"/>
              </a:lnSpc>
            </a:pPr>
            <a:r>
              <a:rPr lang="en-US" sz="4400" b="1" dirty="0"/>
              <a:t>One-way (simplex) or two-way transmissions </a:t>
            </a:r>
          </a:p>
          <a:p>
            <a:pPr>
              <a:lnSpc>
                <a:spcPct val="220000"/>
              </a:lnSpc>
            </a:pPr>
            <a:r>
              <a:rPr lang="en-US" sz="4400" b="1" dirty="0" smtClean="0"/>
              <a:t>Duplex</a:t>
            </a:r>
            <a:endParaRPr lang="en-US" sz="4400" b="1" dirty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599"/>
          </a:xfr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SIMPLEX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Simplest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One direction only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Examples 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Radio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TV broadcasting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0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FULL DUPLEX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Two-way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People can talk and listen simultaneously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Example : Telephone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0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895600"/>
          </a:xfr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ANALOG SIGNALS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 smoothly and continuously varying voltage or current.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Sine wave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</a:rPr>
              <a:t>Voice</a:t>
            </a:r>
          </a:p>
          <a:p>
            <a:pPr marL="0" indent="0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 descr="fre07042_010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3791" b="40173"/>
          <a:stretch/>
        </p:blipFill>
        <p:spPr bwMode="auto">
          <a:xfrm>
            <a:off x="609600" y="4724400"/>
            <a:ext cx="7696200" cy="146858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3778056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7175"/>
            <a:ext cx="9144000" cy="147002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BASIC COMN SYS</a:t>
            </a:r>
            <a:endParaRPr lang="en-IN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altLang="en-US" b="1" u="sng" dirty="0">
                <a:solidFill>
                  <a:srgbClr val="FF0000"/>
                </a:solidFill>
              </a:rPr>
              <a:t>DIGITAL SIGNALS</a:t>
            </a:r>
            <a:r>
              <a:rPr lang="en-US" altLang="en-US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Change in steps or in discrete increments.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Most digital signals use binary or two-state codes.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Examples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chemeClr val="tx1"/>
                </a:solidFill>
              </a:rPr>
              <a:t>Telegraph (Morse code)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chemeClr val="tx1"/>
                </a:solidFill>
              </a:rPr>
              <a:t>Serial binary code (used in computers)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654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900545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ELECTRONIC COMN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9031245"/>
              </p:ext>
            </p:extLst>
          </p:nvPr>
        </p:nvGraphicFramePr>
        <p:xfrm>
          <a:off x="228600" y="1066800"/>
          <a:ext cx="8763000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75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380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IN" sz="2000" dirty="0"/>
                        <a:t>SNO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Digital </a:t>
                      </a:r>
                      <a:r>
                        <a:rPr lang="en-IN" sz="2800" dirty="0" err="1"/>
                        <a:t>Comn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Analog </a:t>
                      </a:r>
                      <a:r>
                        <a:rPr lang="en-IN" sz="2800" dirty="0" err="1"/>
                        <a:t>Comn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Increased immunity to noise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effectLst/>
                        </a:rPr>
                        <a:t>Simple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02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Different types of message signals as voice data, video data, or computer data can be implemented in the same format by the transmitter.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effectLst/>
                        </a:rPr>
                        <a:t>Not very expensive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Message signals can be encrypted to provide security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Radio and Telephone networks</a:t>
                      </a:r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1240"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Very complex and can be costly for communication channel such as satellite channels and optical fibers.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3497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6175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>
                <a:solidFill>
                  <a:srgbClr val="FFFF00"/>
                </a:solidFill>
              </a:rPr>
              <a:t>PHASE III</a:t>
            </a:r>
            <a:endParaRPr lang="en-IN" b="1" u="sng" dirty="0">
              <a:solidFill>
                <a:srgbClr val="FFFF0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10668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RADIO TRANSMITTERS AND RECEIVERS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BLOCK DIAGRAM OF TRANSMITTER AND RECEIVER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191001"/>
            <a:ext cx="8839200" cy="2438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EM waves in the frequency range of 20 Hz - 20 kHz (audio-frequency range)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Cannot be efficiently radiated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Do not propagate well in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Simultaneous transmission of different signals by different transmitters would lead to confusion at the receiver.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85860"/>
            <a:ext cx="8458200" cy="292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218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ELECTROMAGNETIC SPECTRUM</a:t>
            </a:r>
          </a:p>
        </p:txBody>
      </p:sp>
      <p:pic>
        <p:nvPicPr>
          <p:cNvPr id="6" name="Picture 5" descr="D:\A(FG)\LECTUER\OPICS\General\emspecsmall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46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6096000"/>
            <a:ext cx="2209800" cy="50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ELECTROMAGNETIC SPECTRUM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27" y="1600200"/>
            <a:ext cx="9388654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273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ELECTROMAGNETIC SPECTRUM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24" y="1143000"/>
            <a:ext cx="9224047" cy="54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64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BLOCK DIAGRAM OF TRANSMITTER AND RECEIVER</a:t>
            </a:r>
            <a: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6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endParaRPr lang="en-IN" sz="40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00099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1780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GB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MODULATION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8100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of superimposition of audio signal on high frequency carrier wave.</a:t>
            </a:r>
          </a:p>
          <a:p>
            <a:r>
              <a:rPr lang="en-GB" b="1" dirty="0">
                <a:solidFill>
                  <a:schemeClr val="tx1"/>
                </a:solidFill>
              </a:rPr>
              <a:t>On adding the audio signal to carrier, any one of the characteristics namely </a:t>
            </a:r>
            <a:r>
              <a:rPr lang="en-GB" b="1" dirty="0">
                <a:solidFill>
                  <a:srgbClr val="FF0000"/>
                </a:solidFill>
              </a:rPr>
              <a:t>amplitude or frequency or phase</a:t>
            </a:r>
            <a:r>
              <a:rPr lang="en-GB" b="1" dirty="0">
                <a:solidFill>
                  <a:schemeClr val="tx1"/>
                </a:solidFill>
              </a:rPr>
              <a:t> of the carrier wave is changed in </a:t>
            </a:r>
            <a:r>
              <a:rPr lang="en-GB" b="1" dirty="0">
                <a:solidFill>
                  <a:srgbClr val="FF0000"/>
                </a:solidFill>
              </a:rPr>
              <a:t>accordance with the intensity </a:t>
            </a:r>
            <a:r>
              <a:rPr lang="en-GB" b="1" dirty="0">
                <a:solidFill>
                  <a:schemeClr val="tx1"/>
                </a:solidFill>
              </a:rPr>
              <a:t>of the audio signal. This process is known as modulation.</a:t>
            </a:r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BASIC DIAGRAM OF TRANSMITTER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71601"/>
            <a:ext cx="90678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4841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Graham Betts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762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FFFF00"/>
                </a:solidFill>
              </a:rPr>
              <a:t>BASIC COMMUNICATION SYSTEM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28788"/>
            <a:ext cx="9144000" cy="432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GB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TYPES OF MODULATION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 bwMode="auto">
          <a:xfrm>
            <a:off x="457200" y="1447800"/>
            <a:ext cx="8458200" cy="5105400"/>
            <a:chOff x="0" y="0"/>
            <a:chExt cx="5119" cy="2188"/>
          </a:xfrm>
        </p:grpSpPr>
        <p:pic>
          <p:nvPicPr>
            <p:cNvPr id="6" name="Picture 5" descr="fre07042_0108b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0"/>
              <a:ext cx="2335" cy="21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fre07042_0108a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352" cy="218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333902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en-GB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TRANSMITTER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8686800" cy="502919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GB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TRANSMITTER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958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Microphone converts sound waves into electrical signals (a range of 20 Hz to 20 kHz).</a:t>
            </a:r>
            <a:endParaRPr lang="en-GB" sz="28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Signals are amplified by the audio frequency amplifier.</a:t>
            </a:r>
            <a:endParaRPr lang="en-GB" sz="28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Carrier frequency is generated by the radio frequency oscillator.</a:t>
            </a:r>
            <a:endParaRPr lang="en-GB" sz="28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Audio is superimposed onto the carrier by the modulator.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Low power modulated carrier is boosted in amplitude by the radio frequency power amplifier.</a:t>
            </a:r>
            <a:endParaRPr lang="en-GB" sz="28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</a:rPr>
              <a:t>Aerial produces an electromagnetic wave which is radiated into space.</a:t>
            </a:r>
            <a:endParaRPr lang="en-GB" sz="2800" b="1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kumimoji="1" lang="en-GB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TRANSMITTER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839200" cy="480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GB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TRANSMITTER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8768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Microphone converts sound pressure wave to electrical signals.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Audio voltages are amplified by the audio amplifier.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Amplified audio is used to control the deviation of the frequency controlled oscillator.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Oscillator frequency is at the carrier frequency, in the 88-108 MHz FM band.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Low power of the frequency modulated carrier is boosted by the Radio Frequency amplifier.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Aerial is driven by the amplifier and produces an electromagnetic wave.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494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kumimoji="1" lang="en-GB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RADIO RECEPTION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054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A radio receiver has the function of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Selecting the desired signal from all other unwanted signals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Amplifying,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Demodulating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Producing it in the desired manner.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Disadvantages of Simple radio receiver circuit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	</a:t>
            </a:r>
            <a:r>
              <a:rPr lang="en-GB" b="1" dirty="0">
                <a:solidFill>
                  <a:srgbClr val="FF0000"/>
                </a:solidFill>
              </a:rPr>
              <a:t>Poor sensitivity</a:t>
            </a:r>
            <a:r>
              <a:rPr lang="en-GB" b="1" dirty="0"/>
              <a:t>- the ability to amplify the weak signals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b="1" dirty="0"/>
              <a:t>  </a:t>
            </a:r>
            <a:r>
              <a:rPr lang="en-GB" b="1" dirty="0">
                <a:solidFill>
                  <a:srgbClr val="FF0000"/>
                </a:solidFill>
              </a:rPr>
              <a:t>Poor selectivity</a:t>
            </a:r>
            <a:r>
              <a:rPr lang="en-GB" b="1" dirty="0"/>
              <a:t>- the ability to select a particular wanted signal only and rejecting the unwanted signals.</a:t>
            </a:r>
          </a:p>
          <a:p>
            <a:pPr marL="0" indent="0">
              <a:buNone/>
            </a:pPr>
            <a:endParaRPr lang="en-GB" sz="2800" b="1" dirty="0">
              <a:solidFill>
                <a:srgbClr val="FF0000"/>
              </a:solidFill>
            </a:endParaRPr>
          </a:p>
          <a:p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4491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RECEIVER PARAMETERS</a:t>
            </a:r>
            <a:endParaRPr lang="en-US" sz="3200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SENSITIVITY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SELECTECTIVITY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STABILITY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FIDELITY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SN RATIO</a:t>
            </a:r>
            <a:r>
              <a:rPr lang="en-US" b="1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0"/>
            <a:ext cx="8305800" cy="228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Tuned Radio </a:t>
            </a:r>
            <a:r>
              <a:rPr lang="en-US" sz="3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Freq</a:t>
            </a: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(TRF)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Super Heterodyne Receiver</a:t>
            </a:r>
          </a:p>
          <a:p>
            <a:pPr algn="ctr"/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868362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BASIC TYPES OF RECEIVER</a:t>
            </a:r>
            <a:endParaRPr lang="en-US" sz="3200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55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rgbClr val="FFFF00"/>
                </a:solidFill>
              </a:rPr>
              <a:t>TUNED RADIO FREQ (TRF)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55482"/>
            <a:ext cx="9144000" cy="63709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Amplifiers  ( Chain)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Detector Circuit (Demodulator).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Concept-  Desired sig amplification at every stage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Multiple stages of amplification.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Three section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More than one RF amplifiers.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Detector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Audio amplifier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No freq conversion.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Less in 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Q= RX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Sqroot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of C/L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95400" y="5837872"/>
            <a:ext cx="5715000" cy="1477328"/>
            <a:chOff x="1295400" y="5837872"/>
            <a:chExt cx="5715000" cy="1477328"/>
          </a:xfrm>
        </p:grpSpPr>
        <p:sp>
          <p:nvSpPr>
            <p:cNvPr id="6" name="TextBox 5"/>
            <p:cNvSpPr txBox="1"/>
            <p:nvPr/>
          </p:nvSpPr>
          <p:spPr>
            <a:xfrm>
              <a:off x="2133600" y="5837872"/>
              <a:ext cx="4343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133600" y="6371272"/>
              <a:ext cx="762000" cy="381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RFA</a:t>
              </a: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3048000" y="6371272"/>
              <a:ext cx="1295400" cy="381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DETECTOR</a:t>
              </a:r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95800" y="6371272"/>
              <a:ext cx="914400" cy="3810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AUDIO</a:t>
              </a:r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638800" y="6295072"/>
              <a:ext cx="1371600" cy="533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  PHONE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1295400" y="5990272"/>
              <a:ext cx="6858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ANT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828800" y="652367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895600" y="652367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4267200" y="652367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5410200" y="6523672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41054" cy="563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>
                <a:solidFill>
                  <a:srgbClr val="FF0000"/>
                </a:solidFill>
              </a:rPr>
              <a:t>PRINCIPLE OF OP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1143000" y="3733800"/>
            <a:ext cx="838200" cy="9906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	amp</a:t>
            </a:r>
          </a:p>
        </p:txBody>
      </p:sp>
      <p:sp>
        <p:nvSpPr>
          <p:cNvPr id="5" name="Pentagon 4"/>
          <p:cNvSpPr/>
          <p:nvPr/>
        </p:nvSpPr>
        <p:spPr>
          <a:xfrm>
            <a:off x="2667000" y="3886200"/>
            <a:ext cx="1219200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sp>
        <p:nvSpPr>
          <p:cNvPr id="6" name="Flowchart: Direct Access Storage 5"/>
          <p:cNvSpPr/>
          <p:nvPr/>
        </p:nvSpPr>
        <p:spPr>
          <a:xfrm>
            <a:off x="4419600" y="3886200"/>
            <a:ext cx="1295400" cy="60960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7" name="Flowchart: Delay 6"/>
          <p:cNvSpPr/>
          <p:nvPr/>
        </p:nvSpPr>
        <p:spPr>
          <a:xfrm>
            <a:off x="6400800" y="3886200"/>
            <a:ext cx="990600" cy="762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AMP</a:t>
            </a:r>
          </a:p>
        </p:txBody>
      </p:sp>
      <p:sp>
        <p:nvSpPr>
          <p:cNvPr id="8" name="Left Arrow 7"/>
          <p:cNvSpPr/>
          <p:nvPr/>
        </p:nvSpPr>
        <p:spPr>
          <a:xfrm>
            <a:off x="5638800" y="5562600"/>
            <a:ext cx="1600200" cy="990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 amp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8077200" y="3581400"/>
            <a:ext cx="8382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demodultor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304800" y="3505200"/>
            <a:ext cx="533400" cy="1066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ANT</a:t>
            </a:r>
          </a:p>
        </p:txBody>
      </p:sp>
      <p:cxnSp>
        <p:nvCxnSpPr>
          <p:cNvPr id="12" name="Straight Arrow Connector 11"/>
          <p:cNvCxnSpPr>
            <a:endCxn id="4" idx="1"/>
          </p:cNvCxnSpPr>
          <p:nvPr/>
        </p:nvCxnSpPr>
        <p:spPr>
          <a:xfrm>
            <a:off x="609600" y="4191000"/>
            <a:ext cx="533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0574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86200" y="4114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91200" y="4191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7600" y="42656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Left Arrow 16"/>
          <p:cNvSpPr/>
          <p:nvPr/>
        </p:nvSpPr>
        <p:spPr>
          <a:xfrm rot="1888772">
            <a:off x="7863827" y="4634825"/>
            <a:ext cx="609600" cy="1981200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Up Arrow 20"/>
          <p:cNvSpPr/>
          <p:nvPr/>
        </p:nvSpPr>
        <p:spPr>
          <a:xfrm>
            <a:off x="1981200" y="4953000"/>
            <a:ext cx="2667000" cy="609600"/>
          </a:xfrm>
          <a:prstGeom prst="up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OSCILLATOR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3085306" y="4685506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886200" y="1676400"/>
            <a:ext cx="5029200" cy="1447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Super heterodyne = supersonic heterodyne.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Supersonic =  more than human hearing capacity.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Hetero = different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Dyne = power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9144000" cy="855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rgbClr val="FFFF00"/>
                </a:solidFill>
              </a:rPr>
              <a:t>THE SUPER HETERODYNE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AIM</a:t>
            </a:r>
            <a:endParaRPr lang="en-IN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00401"/>
            <a:ext cx="9144000" cy="1219200"/>
          </a:xfrm>
          <a:solidFill>
            <a:schemeClr val="accent3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acquaint the class with the “Basic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sys and various Transmitters and Receivers used in Radio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comn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sys”.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SUPER HETERODYNE RECEIVER</a:t>
            </a:r>
          </a:p>
        </p:txBody>
      </p:sp>
      <p:pic>
        <p:nvPicPr>
          <p:cNvPr id="14339" name="Picture 2" descr="http://electriciantraining.tpub.com/14189/img/14189_46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35353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Advantages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Stability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No variation in BW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Better selectivity</a:t>
            </a:r>
          </a:p>
          <a:p>
            <a:pPr marL="457200" lvl="1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Disadvantages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Image </a:t>
            </a:r>
            <a:r>
              <a:rPr lang="en-US" b="1" dirty="0" err="1"/>
              <a:t>freq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554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600" b="1" dirty="0">
                <a:solidFill>
                  <a:srgbClr val="FFFF00"/>
                </a:solidFill>
              </a:rPr>
              <a:t>THE SUPER HETERODYNE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3200" b="1" u="sng" dirty="0">
                <a:solidFill>
                  <a:srgbClr val="FFFF00"/>
                </a:solidFill>
              </a:rPr>
              <a:t>SECOND CHANNEL OR IMAGE FREQUENCY</a:t>
            </a:r>
            <a:endParaRPr lang="en-GB" sz="32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534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0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TRF RECEIVER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>
          <a:xfrm>
            <a:off x="4419600" y="1535113"/>
            <a:ext cx="4727575" cy="639762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 HETERODYNE RECEIVER</a:t>
            </a:r>
          </a:p>
        </p:txBody>
      </p:sp>
      <p:sp>
        <p:nvSpPr>
          <p:cNvPr id="3891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040188" cy="395128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No frequency conversion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No IF frequency 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Instability , variation in BW and poor selectivity due to high frequencies</a:t>
            </a:r>
          </a:p>
          <a:p>
            <a:pPr eaLnBrk="1" hangingPunct="1"/>
            <a:r>
              <a:rPr lang="tr-TR" dirty="0">
                <a:latin typeface="Arial" pitchFamily="34" charset="0"/>
                <a:cs typeface="Arial" pitchFamily="34" charset="0"/>
              </a:rPr>
              <a:t>Difficult to design tunable RF stages.</a:t>
            </a: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Rarely used</a:t>
            </a:r>
          </a:p>
        </p:txBody>
      </p:sp>
      <p:sp>
        <p:nvSpPr>
          <p:cNvPr id="38918" name="Content Placeholder 8"/>
          <p:cNvSpPr>
            <a:spLocks noGrp="1"/>
          </p:cNvSpPr>
          <p:nvPr>
            <p:ph sz="half" idx="4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Frequency conversion</a:t>
            </a:r>
            <a:endParaRPr lang="tr-TR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tr-TR" dirty="0">
                <a:latin typeface="Arial" pitchFamily="34" charset="0"/>
                <a:cs typeface="Arial" pitchFamily="34" charset="0"/>
              </a:rPr>
              <a:t>Downconvert RF signal to lower IF frequency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No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instability,high</a:t>
            </a:r>
            <a:r>
              <a:rPr lang="en-US" dirty="0">
                <a:latin typeface="Arial" pitchFamily="34" charset="0"/>
                <a:cs typeface="Arial" pitchFamily="34" charset="0"/>
              </a:rPr>
              <a:t> selectivity as IF introduced.</a:t>
            </a:r>
          </a:p>
          <a:p>
            <a:pPr eaLnBrk="1" hangingPunct="1"/>
            <a:r>
              <a:rPr lang="tr-TR" dirty="0">
                <a:latin typeface="Arial" pitchFamily="34" charset="0"/>
                <a:cs typeface="Arial" pitchFamily="34" charset="0"/>
              </a:rPr>
              <a:t>Main amplification takes place at IF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>
                <a:latin typeface="Arial" pitchFamily="34" charset="0"/>
                <a:cs typeface="Arial" pitchFamily="34" charset="0"/>
              </a:rPr>
              <a:t>Mostly used</a:t>
            </a:r>
          </a:p>
          <a:p>
            <a:pPr eaLnBrk="1" hangingPunct="1"/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63820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762999" cy="5105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27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578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frequency is applied to the mixer. 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of an oscillator is also applied to the mixer. 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Mixer and oscillator form a FREQUENCY CHANGER circuit. 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from the mixer is the intermediate frequency (IF).</a:t>
            </a: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8484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9530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is a fixed frequency of about 455 kHz.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matter what the frequency of the selected radio station is, the IF is always 455 kHz.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IF signal is fed into the IF amplifier.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advantage is that its frequency and bandwidth are fixed, no matter what the frequency of the incoming signal 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the design and operation of the amplifier much simpler.</a:t>
            </a: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2595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8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amplified IF signal is fed to the demodulator.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circuit recovers the audio signal and discards the RF carrier.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Usually incorporates a diode in the circuit.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audio is fed back to the IF amplifier as an AUTOMATIC GAIN CONTROL voltage. 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audio signal voltage is increased in amplitude by a voltage amplifier.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power level is increased sufficiently to drive the loudspeaker by the power amplifier.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591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534400" cy="4953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9072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388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frequency is applied to the mixer.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output of an oscillator is also applied to the mixer.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mixer and oscillator form a FREQUENCY CHANGER circuit.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output from the mixer is the intermediate frequency (IF).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IF is a fixed frequency of 10.7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MHz.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matter what the frequency of the selected radio station is, the IF is always 10.7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MHz.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737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SCOPE</a:t>
            </a:r>
            <a:endParaRPr lang="en-IN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90304853"/>
              </p:ext>
            </p:extLst>
          </p:nvPr>
        </p:nvGraphicFramePr>
        <p:xfrm>
          <a:off x="533400" y="1524000"/>
          <a:ext cx="81534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292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audio signal voltage is increased in amplitude by a voltage amplifier.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power level is increased sufficiently to drive the loudspeaker by the power amplifier.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IF signal is fed into the IF amplifier.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advantage of the IF amplifier is that its frequency and bandwidth are fixed, no matter what the frequency of the incoming signal is. 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45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3581400"/>
          </a:xfr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amplified IF signal is fed to the demodulator.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circuit recovers the audio signal and discards the RF carrier.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the audio is fed back to the oscillator as an AUTOMATIC FREQUENCY CONTROL voltage. </a:t>
            </a: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108" y="76200"/>
            <a:ext cx="8811492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FM RECEIVER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521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KEY TAKE AWAYS</a:t>
            </a:r>
            <a:endParaRPr lang="en-IN" sz="32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295400"/>
            <a:ext cx="9144000" cy="3581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Comn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 Layout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Comn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Superhetrodyne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Receiver</a:t>
            </a:r>
          </a:p>
          <a:p>
            <a:pPr>
              <a:lnSpc>
                <a:spcPct val="150000"/>
              </a:lnSpc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88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87625"/>
            <a:ext cx="9144000" cy="1298575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CONCLUSION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222375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PHASE I</a:t>
            </a:r>
            <a:endParaRPr lang="en-IN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0" y="3276600"/>
            <a:ext cx="9144000" cy="9144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>
            <a:normAutofit/>
          </a:bodyPr>
          <a:lstStyle/>
          <a:p>
            <a:pPr lvl="0"/>
            <a:r>
              <a:rPr lang="en-IN" sz="3600" b="1" u="sng" dirty="0">
                <a:solidFill>
                  <a:srgbClr val="FFFF00"/>
                </a:solidFill>
              </a:rPr>
              <a:t>ELEMENTS OF COMN SYS</a:t>
            </a:r>
            <a:endParaRPr lang="en-IN" sz="36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SIGNIFICANCE OF HUMAN COMMUNICATION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90494210"/>
              </p:ext>
            </p:extLst>
          </p:nvPr>
        </p:nvGraphicFramePr>
        <p:xfrm>
          <a:off x="1295400" y="1066800"/>
          <a:ext cx="58674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999787"/>
              </p:ext>
            </p:extLst>
          </p:nvPr>
        </p:nvGraphicFramePr>
        <p:xfrm>
          <a:off x="1295400" y="1066800"/>
          <a:ext cx="58674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975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ELEMENTS OF A COMMUNICATION SYSTEM</a:t>
            </a:r>
            <a:endParaRPr lang="en-IN" sz="3200" b="1" u="sng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19200"/>
            <a:ext cx="838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58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1390</Words>
  <Application>Microsoft Office PowerPoint</Application>
  <PresentationFormat>On-screen Show (4:3)</PresentationFormat>
  <Paragraphs>260</Paragraphs>
  <Slides>53</Slides>
  <Notes>1</Notes>
  <HiddenSlides>28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BASIC COMN SYS</vt:lpstr>
      <vt:lpstr>BASIC COMMUNICATION SYSTEM</vt:lpstr>
      <vt:lpstr>AIM</vt:lpstr>
      <vt:lpstr>SCOPE</vt:lpstr>
      <vt:lpstr>PHASE I</vt:lpstr>
      <vt:lpstr>SIGNIFICANCE OF HUMAN COMMUNICATION</vt:lpstr>
      <vt:lpstr>ELEMENTS OF A COMMUNICATION SYSTEM</vt:lpstr>
      <vt:lpstr>ELEMENTS OF A COMMUNICATION SYSTEM</vt:lpstr>
      <vt:lpstr>ELEMENTS OF A COMMUNICATION SYSTEM</vt:lpstr>
      <vt:lpstr>ELEMENTS OF A COMMUNICATION SYSTEM</vt:lpstr>
      <vt:lpstr>ELEMENTS OF A COMMUNICATION SYSTEM</vt:lpstr>
      <vt:lpstr>ELEMENTS OF A COMMUNICATION SYSTEM</vt:lpstr>
      <vt:lpstr>ELEMENTS OF A COMMUNICATION SYSTEM</vt:lpstr>
      <vt:lpstr>PHASE II</vt:lpstr>
      <vt:lpstr>  TYPES OF ELECTRONIC COMN  </vt:lpstr>
      <vt:lpstr>  TYPES OF ELECTRONIC COMN  </vt:lpstr>
      <vt:lpstr>  TYPES OF ELECTRONIC COMN  </vt:lpstr>
      <vt:lpstr>  TYPES OF ELECTRONIC COMN  </vt:lpstr>
      <vt:lpstr>  TYPES OF ELECTRONIC COMN  </vt:lpstr>
      <vt:lpstr>  TYPES OF ELECTRONIC COMN  </vt:lpstr>
      <vt:lpstr>PHASE III</vt:lpstr>
      <vt:lpstr>  BLOCK DIAGRAM OF TRANSMITTER AND RECEIVER  </vt:lpstr>
      <vt:lpstr>ELECTROMAGNETIC SPECTRUM</vt:lpstr>
      <vt:lpstr>ELECTROMAGNETIC SPECTRUM</vt:lpstr>
      <vt:lpstr>ELECTROMAGNETIC SPECTRUM</vt:lpstr>
      <vt:lpstr>  BLOCK DIAGRAM OF TRANSMITTER AND RECEIVER  </vt:lpstr>
      <vt:lpstr>MODULATION</vt:lpstr>
      <vt:lpstr>BASIC DIAGRAM OF TRANSMITTER</vt:lpstr>
      <vt:lpstr>TYPES OF MODULATION</vt:lpstr>
      <vt:lpstr>AM TRANSMITTER</vt:lpstr>
      <vt:lpstr>AM TRANSMITTER</vt:lpstr>
      <vt:lpstr>FM TRANSMITTER</vt:lpstr>
      <vt:lpstr>FM TRANSMITTER</vt:lpstr>
      <vt:lpstr>RADIO RECEPTION</vt:lpstr>
      <vt:lpstr>RECEIVER PARAMETERS</vt:lpstr>
      <vt:lpstr>BASIC TYPES OF RECEIVER</vt:lpstr>
      <vt:lpstr>Slide 38</vt:lpstr>
      <vt:lpstr>Slide 39</vt:lpstr>
      <vt:lpstr>Slide 40</vt:lpstr>
      <vt:lpstr>Slide 41</vt:lpstr>
      <vt:lpstr>SECOND CHANNEL OR IMAGE FREQUENCY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 HOPPING</dc:title>
  <dc:creator>manish</dc:creator>
  <cp:lastModifiedBy>Varvin</cp:lastModifiedBy>
  <cp:revision>291</cp:revision>
  <dcterms:created xsi:type="dcterms:W3CDTF">2006-08-16T00:00:00Z</dcterms:created>
  <dcterms:modified xsi:type="dcterms:W3CDTF">2022-08-24T18:17:37Z</dcterms:modified>
</cp:coreProperties>
</file>